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2.xml" ContentType="application/vnd.openxmlformats-officedocument.presentationml.notesSlide+xml"/>
  <Override PartName="/ppt/ink/ink55.xml" ContentType="application/inkml+xml"/>
  <Override PartName="/ppt/ink/ink56.xml" ContentType="application/inkml+xml"/>
  <Override PartName="/ppt/notesSlides/notesSlide3.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notesSlides/notesSlide4.xml" ContentType="application/vnd.openxmlformats-officedocument.presentationml.notesSlide+xml"/>
  <Override PartName="/ppt/ink/ink166.xml" ContentType="application/inkml+xml"/>
  <Override PartName="/ppt/ink/ink167.xml" ContentType="application/inkml+xml"/>
  <Override PartName="/ppt/notesSlides/notesSlide5.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6.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notesSlides/notesSlide11.xml" ContentType="application/vnd.openxmlformats-officedocument.presentationml.notesSlide+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notesSlides/notesSlide14.xml" ContentType="application/vnd.openxmlformats-officedocument.presentationml.notesSlide+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notesSlides/notesSlide15.xml" ContentType="application/vnd.openxmlformats-officedocument.presentationml.notesSlide+xml"/>
  <Override PartName="/ppt/ink/ink878.xml" ContentType="application/inkml+xml"/>
  <Override PartName="/ppt/notesSlides/notesSlide16.xml" ContentType="application/vnd.openxmlformats-officedocument.presentationml.notesSlide+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notesSlides/notesSlide19.xml" ContentType="application/vnd.openxmlformats-officedocument.presentationml.notesSlide+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notesSlides/notesSlide20.xml" ContentType="application/vnd.openxmlformats-officedocument.presentationml.notesSlide+xml"/>
  <Override PartName="/ppt/ink/ink1287.xml" ContentType="application/inkml+xml"/>
  <Override PartName="/ppt/ink/ink1288.xml" ContentType="application/inkml+xml"/>
  <Override PartName="/ppt/notesSlides/notesSlide21.xml" ContentType="application/vnd.openxmlformats-officedocument.presentationml.notesSlide+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notesSlides/notesSlide22.xml" ContentType="application/vnd.openxmlformats-officedocument.presentationml.notesSlide+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notesSlides/notesSlide23.xml" ContentType="application/vnd.openxmlformats-officedocument.presentationml.notesSlide+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notesSlides/notesSlide24.xml" ContentType="application/vnd.openxmlformats-officedocument.presentationml.notesSlide+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notesSlides/notesSlide25.xml" ContentType="application/vnd.openxmlformats-officedocument.presentationml.notesSlide+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notesSlides/notesSlide26.xml" ContentType="application/vnd.openxmlformats-officedocument.presentationml.notesSlide+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notesSlides/notesSlide27.xml" ContentType="application/vnd.openxmlformats-officedocument.presentationml.notesSlide+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notesSlides/notesSlide28.xml" ContentType="application/vnd.openxmlformats-officedocument.presentationml.notesSlide+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notesSlides/notesSlide29.xml" ContentType="application/vnd.openxmlformats-officedocument.presentationml.notesSlide+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notesSlides/notesSlide32.xml" ContentType="application/vnd.openxmlformats-officedocument.presentationml.notesSlide+xml"/>
  <Override PartName="/ppt/ink/ink2566.xml" ContentType="application/inkml+xml"/>
  <Override PartName="/ppt/ink/ink2567.xml" ContentType="application/inkml+xml"/>
  <Override PartName="/ppt/notesSlides/notesSlide33.xml" ContentType="application/vnd.openxmlformats-officedocument.presentationml.notesSlide+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notesSlides/notesSlide34.xml" ContentType="application/vnd.openxmlformats-officedocument.presentationml.notesSlide+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notesSlides/notesSlide35.xml" ContentType="application/vnd.openxmlformats-officedocument.presentationml.notesSlide+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notesSlides/notesSlide39.xml" ContentType="application/vnd.openxmlformats-officedocument.presentationml.notesSlide+xml"/>
  <Override PartName="/ppt/ink/ink2744.xml" ContentType="application/inkml+xml"/>
  <Override PartName="/ppt/notesSlides/notesSlide40.xml" ContentType="application/vnd.openxmlformats-officedocument.presentationml.notesSlide+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notesSlides/notesSlide4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notesSlides/notesSlide42.xml" ContentType="application/vnd.openxmlformats-officedocument.presentationml.notesSlide+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notesSlides/notesSlide43.xml" ContentType="application/vnd.openxmlformats-officedocument.presentationml.notesSlide+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notesSlides/notesSlide44.xml" ContentType="application/vnd.openxmlformats-officedocument.presentationml.notesSlide+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notesSlides/notesSlide45.xml" ContentType="application/vnd.openxmlformats-officedocument.presentationml.notesSlide+xml"/>
  <Override PartName="/ppt/ink/ink2902.xml" ContentType="application/inkml+xml"/>
  <Override PartName="/ppt/ink/ink2903.xml" ContentType="application/inkml+xml"/>
  <Override PartName="/ppt/ink/ink2904.xml" ContentType="application/inkml+xml"/>
  <Override PartName="/ppt/notesSlides/notesSlide46.xml" ContentType="application/vnd.openxmlformats-officedocument.presentationml.notesSlide+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notesSlides/notesSlide47.xml" ContentType="application/vnd.openxmlformats-officedocument.presentationml.notesSlide+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notesSlides/notesSlide48.xml" ContentType="application/vnd.openxmlformats-officedocument.presentationml.notesSlide+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notesSlides/notesSlide49.xml" ContentType="application/vnd.openxmlformats-officedocument.presentationml.notesSlide+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1596" r:id="rId2"/>
    <p:sldId id="1597" r:id="rId3"/>
    <p:sldId id="1598" r:id="rId4"/>
    <p:sldId id="1599" r:id="rId5"/>
    <p:sldId id="1600" r:id="rId6"/>
    <p:sldId id="1601" r:id="rId7"/>
    <p:sldId id="1602" r:id="rId8"/>
    <p:sldId id="1603" r:id="rId9"/>
    <p:sldId id="1604" r:id="rId10"/>
    <p:sldId id="1605" r:id="rId11"/>
    <p:sldId id="1606" r:id="rId12"/>
    <p:sldId id="1607" r:id="rId13"/>
    <p:sldId id="1608" r:id="rId14"/>
    <p:sldId id="1609" r:id="rId15"/>
    <p:sldId id="1610" r:id="rId16"/>
    <p:sldId id="1611" r:id="rId17"/>
    <p:sldId id="1612" r:id="rId18"/>
    <p:sldId id="1613" r:id="rId19"/>
    <p:sldId id="1614" r:id="rId20"/>
    <p:sldId id="1615" r:id="rId21"/>
    <p:sldId id="1616" r:id="rId22"/>
    <p:sldId id="1648" r:id="rId23"/>
    <p:sldId id="1617" r:id="rId24"/>
    <p:sldId id="1618" r:id="rId25"/>
    <p:sldId id="1629" r:id="rId26"/>
    <p:sldId id="1630" r:id="rId27"/>
    <p:sldId id="1631" r:id="rId28"/>
    <p:sldId id="1632" r:id="rId29"/>
    <p:sldId id="1633" r:id="rId30"/>
    <p:sldId id="1619" r:id="rId31"/>
    <p:sldId id="1620" r:id="rId32"/>
    <p:sldId id="1621" r:id="rId33"/>
    <p:sldId id="1622" r:id="rId34"/>
    <p:sldId id="1628" r:id="rId35"/>
    <p:sldId id="1634" r:id="rId36"/>
    <p:sldId id="1635" r:id="rId37"/>
    <p:sldId id="1636" r:id="rId38"/>
    <p:sldId id="1637" r:id="rId39"/>
    <p:sldId id="1638" r:id="rId40"/>
    <p:sldId id="1639" r:id="rId41"/>
    <p:sldId id="1640" r:id="rId42"/>
    <p:sldId id="1641" r:id="rId43"/>
    <p:sldId id="1642" r:id="rId44"/>
    <p:sldId id="1643" r:id="rId45"/>
    <p:sldId id="1644" r:id="rId46"/>
    <p:sldId id="1645" r:id="rId47"/>
    <p:sldId id="1646" r:id="rId48"/>
    <p:sldId id="1647" r:id="rId49"/>
    <p:sldId id="1649" r:id="rId50"/>
    <p:sldId id="1650"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3" d="100"/>
          <a:sy n="113" d="100"/>
        </p:scale>
        <p:origin x="22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Mappe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Mappe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Tabelle1!$B$4</c:f>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Tabelle1!$C$3:$E$3</c:f>
              <c:strCache>
                <c:ptCount val="3"/>
                <c:pt idx="0">
                  <c:v>A</c:v>
                </c:pt>
                <c:pt idx="1">
                  <c:v>B</c:v>
                </c:pt>
                <c:pt idx="2">
                  <c:v>C</c:v>
                </c:pt>
              </c:strCache>
            </c:strRef>
          </c:cat>
          <c:val>
            <c:numRef>
              <c:f>Tabelle1!$C$4:$E$4</c:f>
              <c:numCache>
                <c:formatCode>General</c:formatCode>
                <c:ptCount val="3"/>
                <c:pt idx="0">
                  <c:v>30</c:v>
                </c:pt>
                <c:pt idx="1">
                  <c:v>10</c:v>
                </c:pt>
                <c:pt idx="2">
                  <c:v>20</c:v>
                </c:pt>
              </c:numCache>
            </c:numRef>
          </c:val>
          <c:smooth val="0"/>
          <c:extLst>
            <c:ext xmlns:c16="http://schemas.microsoft.com/office/drawing/2014/chart" uri="{C3380CC4-5D6E-409C-BE32-E72D297353CC}">
              <c16:uniqueId val="{00000000-BFDB-45C8-82BA-08A384F3929C}"/>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1"/>
                <c:order val="1"/>
                <c:tx>
                  <c:strRef>
                    <c:extLst>
                      <c:ext uri="{02D57815-91ED-43cb-92C2-25804820EDAC}">
                        <c15:formulaRef>
                          <c15:sqref>Tabelle1!$B$5</c15:sqref>
                        </c15:formulaRef>
                      </c:ext>
                    </c:extLst>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Tabelle1!$C$5:$E$5</c15:sqref>
                        </c15:formulaRef>
                      </c:ext>
                    </c:extLst>
                    <c:numCache>
                      <c:formatCode>General</c:formatCode>
                      <c:ptCount val="3"/>
                      <c:pt idx="0">
                        <c:v>30</c:v>
                      </c:pt>
                      <c:pt idx="1">
                        <c:v>40</c:v>
                      </c:pt>
                      <c:pt idx="2">
                        <c:v>20</c:v>
                      </c:pt>
                    </c:numCache>
                  </c:numRef>
                </c:val>
                <c:smooth val="0"/>
                <c:extLst>
                  <c:ext xmlns:c16="http://schemas.microsoft.com/office/drawing/2014/chart" uri="{C3380CC4-5D6E-409C-BE32-E72D297353CC}">
                    <c16:uniqueId val="{00000001-BFDB-45C8-82BA-08A384F3929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Tabelle1!$B$6</c15:sqref>
                        </c15:formulaRef>
                      </c:ext>
                    </c:extLst>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Tabelle1!$C$6:$E$6</c15:sqref>
                        </c15:formulaRef>
                      </c:ext>
                    </c:extLst>
                    <c:numCache>
                      <c:formatCode>General</c:formatCode>
                      <c:ptCount val="3"/>
                      <c:pt idx="0">
                        <c:v>30</c:v>
                      </c:pt>
                      <c:pt idx="1">
                        <c:v>40</c:v>
                      </c:pt>
                      <c:pt idx="2">
                        <c:v>50</c:v>
                      </c:pt>
                    </c:numCache>
                  </c:numRef>
                </c:val>
                <c:smooth val="0"/>
                <c:extLst xmlns:c15="http://schemas.microsoft.com/office/drawing/2012/chart">
                  <c:ext xmlns:c16="http://schemas.microsoft.com/office/drawing/2014/chart" uri="{C3380CC4-5D6E-409C-BE32-E72D297353CC}">
                    <c16:uniqueId val="{00000002-BFDB-45C8-82BA-08A384F3929C}"/>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1"/>
          <c:order val="1"/>
          <c:tx>
            <c:strRef>
              <c:f>Tabelle1!$B$5</c:f>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Tabelle1!$C$3:$E$3</c:f>
              <c:strCache>
                <c:ptCount val="3"/>
                <c:pt idx="0">
                  <c:v>A</c:v>
                </c:pt>
                <c:pt idx="1">
                  <c:v>B</c:v>
                </c:pt>
                <c:pt idx="2">
                  <c:v>C</c:v>
                </c:pt>
              </c:strCache>
            </c:strRef>
          </c:cat>
          <c:val>
            <c:numRef>
              <c:f>Tabelle1!$C$5:$E$5</c:f>
              <c:numCache>
                <c:formatCode>General</c:formatCode>
                <c:ptCount val="3"/>
                <c:pt idx="0">
                  <c:v>30</c:v>
                </c:pt>
                <c:pt idx="1">
                  <c:v>40</c:v>
                </c:pt>
                <c:pt idx="2">
                  <c:v>20</c:v>
                </c:pt>
              </c:numCache>
            </c:numRef>
          </c:val>
          <c:smooth val="0"/>
          <c:extLst>
            <c:ext xmlns:c16="http://schemas.microsoft.com/office/drawing/2014/chart" uri="{C3380CC4-5D6E-409C-BE32-E72D297353CC}">
              <c16:uniqueId val="{00000000-5E69-477F-98F2-8E414464A261}"/>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0"/>
                <c:order val="0"/>
                <c:tx>
                  <c:strRef>
                    <c:extLst>
                      <c:ext uri="{02D57815-91ED-43cb-92C2-25804820EDAC}">
                        <c15:formulaRef>
                          <c15:sqref>Tabelle1!$B$4</c15:sqref>
                        </c15:formulaRef>
                      </c:ext>
                    </c:extLst>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Tabelle1!$C$4:$E$4</c15:sqref>
                        </c15:formulaRef>
                      </c:ext>
                    </c:extLst>
                    <c:numCache>
                      <c:formatCode>General</c:formatCode>
                      <c:ptCount val="3"/>
                      <c:pt idx="0">
                        <c:v>30</c:v>
                      </c:pt>
                      <c:pt idx="1">
                        <c:v>10</c:v>
                      </c:pt>
                      <c:pt idx="2">
                        <c:v>20</c:v>
                      </c:pt>
                    </c:numCache>
                  </c:numRef>
                </c:val>
                <c:smooth val="0"/>
                <c:extLst>
                  <c:ext xmlns:c16="http://schemas.microsoft.com/office/drawing/2014/chart" uri="{C3380CC4-5D6E-409C-BE32-E72D297353CC}">
                    <c16:uniqueId val="{00000001-5E69-477F-98F2-8E414464A2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Tabelle1!$B$6</c15:sqref>
                        </c15:formulaRef>
                      </c:ext>
                    </c:extLst>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Tabelle1!$C$6:$E$6</c15:sqref>
                        </c15:formulaRef>
                      </c:ext>
                    </c:extLst>
                    <c:numCache>
                      <c:formatCode>General</c:formatCode>
                      <c:ptCount val="3"/>
                      <c:pt idx="0">
                        <c:v>30</c:v>
                      </c:pt>
                      <c:pt idx="1">
                        <c:v>40</c:v>
                      </c:pt>
                      <c:pt idx="2">
                        <c:v>50</c:v>
                      </c:pt>
                    </c:numCache>
                  </c:numRef>
                </c:val>
                <c:smooth val="0"/>
                <c:extLst xmlns:c15="http://schemas.microsoft.com/office/drawing/2012/chart">
                  <c:ext xmlns:c16="http://schemas.microsoft.com/office/drawing/2014/chart" uri="{C3380CC4-5D6E-409C-BE32-E72D297353CC}">
                    <c16:uniqueId val="{00000002-5E69-477F-98F2-8E414464A261}"/>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2"/>
          <c:order val="2"/>
          <c:tx>
            <c:strRef>
              <c:f>Tabelle1!$B$6</c:f>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Tabelle1!$C$3:$E$3</c:f>
              <c:strCache>
                <c:ptCount val="3"/>
                <c:pt idx="0">
                  <c:v>A</c:v>
                </c:pt>
                <c:pt idx="1">
                  <c:v>B</c:v>
                </c:pt>
                <c:pt idx="2">
                  <c:v>C</c:v>
                </c:pt>
              </c:strCache>
            </c:strRef>
          </c:cat>
          <c:val>
            <c:numRef>
              <c:f>Tabelle1!$C$6:$E$6</c:f>
              <c:numCache>
                <c:formatCode>General</c:formatCode>
                <c:ptCount val="3"/>
                <c:pt idx="0">
                  <c:v>30</c:v>
                </c:pt>
                <c:pt idx="1">
                  <c:v>40</c:v>
                </c:pt>
                <c:pt idx="2">
                  <c:v>50</c:v>
                </c:pt>
              </c:numCache>
            </c:numRef>
          </c:val>
          <c:smooth val="0"/>
          <c:extLst>
            <c:ext xmlns:c16="http://schemas.microsoft.com/office/drawing/2014/chart" uri="{C3380CC4-5D6E-409C-BE32-E72D297353CC}">
              <c16:uniqueId val="{00000000-B646-4E49-920D-C5D12A96C982}"/>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0"/>
                <c:order val="0"/>
                <c:tx>
                  <c:strRef>
                    <c:extLst>
                      <c:ext uri="{02D57815-91ED-43cb-92C2-25804820EDAC}">
                        <c15:formulaRef>
                          <c15:sqref>Tabelle1!$B$4</c15:sqref>
                        </c15:formulaRef>
                      </c:ext>
                    </c:extLst>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Tabelle1!$C$4:$E$4</c15:sqref>
                        </c15:formulaRef>
                      </c:ext>
                    </c:extLst>
                    <c:numCache>
                      <c:formatCode>General</c:formatCode>
                      <c:ptCount val="3"/>
                      <c:pt idx="0">
                        <c:v>30</c:v>
                      </c:pt>
                      <c:pt idx="1">
                        <c:v>10</c:v>
                      </c:pt>
                      <c:pt idx="2">
                        <c:v>20</c:v>
                      </c:pt>
                    </c:numCache>
                  </c:numRef>
                </c:val>
                <c:smooth val="0"/>
                <c:extLst>
                  <c:ext xmlns:c16="http://schemas.microsoft.com/office/drawing/2014/chart" uri="{C3380CC4-5D6E-409C-BE32-E72D297353CC}">
                    <c16:uniqueId val="{00000001-B646-4E49-920D-C5D12A96C98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Tabelle1!$B$5</c15:sqref>
                        </c15:formulaRef>
                      </c:ext>
                    </c:extLst>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Tabelle1!$C$5:$E$5</c15:sqref>
                        </c15:formulaRef>
                      </c:ext>
                    </c:extLst>
                    <c:numCache>
                      <c:formatCode>General</c:formatCode>
                      <c:ptCount val="3"/>
                      <c:pt idx="0">
                        <c:v>30</c:v>
                      </c:pt>
                      <c:pt idx="1">
                        <c:v>40</c:v>
                      </c:pt>
                      <c:pt idx="2">
                        <c:v>20</c:v>
                      </c:pt>
                    </c:numCache>
                  </c:numRef>
                </c:val>
                <c:smooth val="0"/>
                <c:extLst xmlns:c15="http://schemas.microsoft.com/office/drawing/2012/chart">
                  <c:ext xmlns:c16="http://schemas.microsoft.com/office/drawing/2014/chart" uri="{C3380CC4-5D6E-409C-BE32-E72D297353CC}">
                    <c16:uniqueId val="{00000002-B646-4E49-920D-C5D12A96C982}"/>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Tabelle1!$B$4</c:f>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Tabelle1!$C$3:$E$3</c:f>
              <c:strCache>
                <c:ptCount val="3"/>
                <c:pt idx="0">
                  <c:v>A</c:v>
                </c:pt>
                <c:pt idx="1">
                  <c:v>B</c:v>
                </c:pt>
                <c:pt idx="2">
                  <c:v>C</c:v>
                </c:pt>
              </c:strCache>
            </c:strRef>
          </c:cat>
          <c:val>
            <c:numRef>
              <c:f>Tabelle1!$C$4:$E$4</c:f>
              <c:numCache>
                <c:formatCode>General</c:formatCode>
                <c:ptCount val="3"/>
                <c:pt idx="0">
                  <c:v>30</c:v>
                </c:pt>
                <c:pt idx="1">
                  <c:v>10</c:v>
                </c:pt>
                <c:pt idx="2">
                  <c:v>20</c:v>
                </c:pt>
              </c:numCache>
            </c:numRef>
          </c:val>
          <c:smooth val="0"/>
          <c:extLst>
            <c:ext xmlns:c16="http://schemas.microsoft.com/office/drawing/2014/chart" uri="{C3380CC4-5D6E-409C-BE32-E72D297353CC}">
              <c16:uniqueId val="{00000000-7F1D-486F-9EAB-6620DCC45DE0}"/>
            </c:ext>
          </c:extLst>
        </c:ser>
        <c:ser>
          <c:idx val="1"/>
          <c:order val="1"/>
          <c:tx>
            <c:strRef>
              <c:f>Tabelle1!$B$5</c:f>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Tabelle1!$C$3:$E$3</c:f>
              <c:strCache>
                <c:ptCount val="3"/>
                <c:pt idx="0">
                  <c:v>A</c:v>
                </c:pt>
                <c:pt idx="1">
                  <c:v>B</c:v>
                </c:pt>
                <c:pt idx="2">
                  <c:v>C</c:v>
                </c:pt>
              </c:strCache>
            </c:strRef>
          </c:cat>
          <c:val>
            <c:numRef>
              <c:f>Tabelle1!$C$5:$E$5</c:f>
              <c:numCache>
                <c:formatCode>General</c:formatCode>
                <c:ptCount val="3"/>
                <c:pt idx="0">
                  <c:v>30</c:v>
                </c:pt>
                <c:pt idx="1">
                  <c:v>40</c:v>
                </c:pt>
                <c:pt idx="2">
                  <c:v>20</c:v>
                </c:pt>
              </c:numCache>
            </c:numRef>
          </c:val>
          <c:smooth val="0"/>
          <c:extLst>
            <c:ext xmlns:c16="http://schemas.microsoft.com/office/drawing/2014/chart" uri="{C3380CC4-5D6E-409C-BE32-E72D297353CC}">
              <c16:uniqueId val="{00000001-7F1D-486F-9EAB-6620DCC45DE0}"/>
            </c:ext>
          </c:extLst>
        </c:ser>
        <c:ser>
          <c:idx val="2"/>
          <c:order val="2"/>
          <c:tx>
            <c:strRef>
              <c:f>Tabelle1!$B$6</c:f>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Tabelle1!$C$3:$E$3</c:f>
              <c:strCache>
                <c:ptCount val="3"/>
                <c:pt idx="0">
                  <c:v>A</c:v>
                </c:pt>
                <c:pt idx="1">
                  <c:v>B</c:v>
                </c:pt>
                <c:pt idx="2">
                  <c:v>C</c:v>
                </c:pt>
              </c:strCache>
            </c:strRef>
          </c:cat>
          <c:val>
            <c:numRef>
              <c:f>Tabelle1!$C$6:$E$6</c:f>
              <c:numCache>
                <c:formatCode>General</c:formatCode>
                <c:ptCount val="3"/>
                <c:pt idx="0">
                  <c:v>30</c:v>
                </c:pt>
                <c:pt idx="1">
                  <c:v>40</c:v>
                </c:pt>
                <c:pt idx="2">
                  <c:v>50</c:v>
                </c:pt>
              </c:numCache>
            </c:numRef>
          </c:val>
          <c:smooth val="0"/>
          <c:extLst>
            <c:ext xmlns:c16="http://schemas.microsoft.com/office/drawing/2014/chart" uri="{C3380CC4-5D6E-409C-BE32-E72D297353CC}">
              <c16:uniqueId val="{00000002-7F1D-486F-9EAB-6620DCC45DE0}"/>
            </c:ext>
          </c:extLst>
        </c:ser>
        <c:dLbls>
          <c:showLegendKey val="0"/>
          <c:showVal val="0"/>
          <c:showCatName val="0"/>
          <c:showSerName val="0"/>
          <c:showPercent val="0"/>
          <c:showBubbleSize val="0"/>
        </c:dLbls>
        <c:marker val="1"/>
        <c:smooth val="0"/>
        <c:axId val="275346608"/>
        <c:axId val="275341032"/>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4:42.380"/>
    </inkml:context>
    <inkml:brush xml:id="br0">
      <inkml:brushProperty name="width" value="0.025" units="cm"/>
      <inkml:brushProperty name="height" value="0.025" units="cm"/>
    </inkml:brush>
  </inkml:definitions>
  <inkml:trace contextRef="#ctx0" brushRef="#br0">141 475 8072,'0'0'395,"0"-10"2306,10-83-27,-10 93-1819,0 12 730,-31 122-1101,6-31-455,-47 327 188,60-315 144,2 205 0,10-316-353,0 1 0,0 0 0,1 0 0,-1 0 0,1-1 0,0 1 0,1 0 0,-1-1 0,1 1 0,0-1 0,0 1 0,0-1 0,1 0 0,-1 0 0,1 0 0,6 6 0,-5-7 13,1 0-1,-1 0 1,1 0 0,0-1 0,0 0 0,0 0 0,0 0 0,0-1-1,0 0 1,1 0 0,-1 0 0,0 0 0,1-1 0,8-1 0,207-15 567,4-1-563,829 90 1350,-118-1 16,-45-98-751,345-20-124,0 42-430,-1208 4-84,741 21 180,-33-1 335,322 41-416,-596-33 35,-38-3 90,-3 33-102,-374-49-115,280 52 56,-227-47-14,131 1 0,-189-15 179,288-8 612,-281 4-685,0-3 1,-1-2-1,0-2 0,79-29 0,-29-5-32,130-79-1,-118 60-432,-80 46 268,-1-1 0,0-1 0,-2-2-1,0-1 1,-2-1 0,26-30 0,-7-1 112,-3-2 1,35-64-1,-46 71-287,41-99-1,-62 125 128,-1-1 0,-1 0 0,-1 0 1,-1 0-1,-2-1 0,1-40 0,-4 46 177,0-1 0,-2 1 0,-1-1 1,0 1-1,-1 0 0,-2 0 0,-13-34 0,14 43-93,0 1-1,-1 0 1,-1 0-1,1 1 1,-1 0-1,-1 0 1,0 0-1,0 1 0,-1 0 1,0 1-1,0 0 1,-1 0-1,1 1 1,-1 0-1,-15-5 1,-35-13-127,-1 4 1,-80-17-1,-133-11 209,244 43-85,-808-91-40,-8 42-46,179 14 57,-2466-99 84,2005 136-39,3 48-840,961-33 785,-918 60-90,-1-68 702,677-15 226,277 14-1076,-145 22 1,61 24-2608,99-20-6326,86-23-376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5:27.942"/>
    </inkml:context>
    <inkml:brush xml:id="br0">
      <inkml:brushProperty name="width" value="0.025" units="cm"/>
      <inkml:brushProperty name="height" value="0.025" units="cm"/>
    </inkml:brush>
  </inkml:definitions>
  <inkml:trace contextRef="#ctx0" brushRef="#br0">1260 179 5765,'0'0'2408,"1"-10"-582,-1 9-1816,1-3 176,0 0 1,-1-1 0,1 1-1,-1 0 1,0 0 0,0-1-1,0 1 1,0 0 0,-1 0-1,0 0 1,0-1 0,0 1-1,0 0 1,-1 0 0,1 0-1,-1 1 1,0-1 0,0 0-1,-1 1 1,1-1 0,-1 1-1,1 0 1,-1-1 0,0 2-1,-7-6 1,-3 0-5,0 0 1,0 1-1,-1 0 1,0 1-1,-1 1 0,1 1 1,-1 0-1,0 0 1,-24-1-1,-17 1 94,-72 3 1,85 2-321,-13 2 48,0 2 1,1 3-1,-1 3 1,2 1 0,0 4-1,0 1 1,2 3-1,0 2 1,2 2-1,0 2 1,2 3-1,-46 35 1,83-56-10,0 1 1,1 0-1,-1 1 1,2 0-1,0 1 1,0-1-1,-7 14 1,14-21 18,0 1 1,0-1-1,0 1 1,1-1-1,0 1 1,0 0-1,0 0 1,0 0-1,0 0 1,1 0-1,0 0 1,-1 0-1,2 0 1,-1 0-1,0 0 1,1 0-1,0-1 1,0 1-1,0 0 1,0 0-1,0 0 1,1-1-1,0 1 1,0-1-1,0 1 1,0-1-1,0 0 1,6 5-1,8 8 73,0 0 0,2-2 0,-1 0 0,2-1 0,0-1 0,1-1-1,0 0 1,0-2 0,1 0 0,37 10 0,1-4 2,2-2 0,102 9 0,-59-14 799,171-9 0,-228-2-337,0-3 0,0-2 0,0-1 0,-1-3 0,85-34 0,-121 42-430,0-1 0,-1 0 1,0 0-1,0-1 0,-1-1 1,1 1-1,-1-1 0,-1 0 1,8-9-1,-13 13-77,0 0 0,0 0 1,0 0-1,0 0 0,-1 0 0,1-1 1,-1 1-1,0 0 0,0-1 0,0 1 0,0-1 1,-1 1-1,1-1 0,-1 1 0,0-1 0,0 1 1,0-1-1,-1 1 0,1-1 0,-1 0 0,0 1 1,0 0-1,0-1 0,0 1 0,-1 0 0,1-1 1,-1 1-1,0 0 0,0 0 0,-3-3 0,-4-5-29,0 2 0,-1-1 0,0 1 0,-1 1 0,0 0 0,0 0 0,-1 1 0,1 1 0,-1 0 0,-14-5 0,-7-1-24,0 1 1,-60-11-1,58 16-301,0 1 0,-65 0-1,88 5-125,1 0 0,-1 2 0,1-1 0,-1 1 1,1 1-1,0 0 0,0 1 0,0 0 0,0 0 0,1 1 0,0 1 0,-15 9 0,-39 39-8020,32-27-2098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6.969"/>
    </inkml:context>
    <inkml:brush xml:id="br0">
      <inkml:brushProperty name="width" value="0.025" units="cm"/>
      <inkml:brushProperty name="height" value="0.025" units="cm"/>
    </inkml:brush>
  </inkml:definitions>
  <inkml:trace contextRef="#ctx0" brushRef="#br0">312 126 9449,'2'-8'3988,"4"-28"-70,-6 35-3761,0 0 1,0 0-1,-1-1 1,1 1-1,0 0 0,0 0 1,-1-1-1,1 1 1,0 0-1,-1 0 0,1 0 1,-1-1-1,0 1 0,1 0 1,-1 0-1,0 0 1,0 0-1,1 0 0,-1 0 1,0 0-1,0 1 1,0-1-1,0 0 0,0 0 1,-1 1-1,1-1 0,0 1 1,0-1-1,0 1 1,0-1-1,-1 1 0,1 0 1,0-1-1,0 1 1,-1 0-1,1 0 0,-3 0 1,-2 0 81,-1 0 0,0 0 0,0 0 0,1 1 0,-12 2 0,10 0-150,0 1-1,1-1 1,0 1 0,0 0-1,0 1 1,0 0 0,1 0-1,-1 0 1,1 1-1,0 0 1,1 0 0,0 0-1,-5 8 1,-10 15 34,-25 52 0,42-75-104,0-1-15,-48 105 597,48-101-496,-1 0 1,2 0 0,-1 0-1,1 0 1,1 0-1,-1 1 1,2-1 0,-1 1-1,1-1 1,2 14 0,-1-21-58,0 1 0,1-1 0,-1 0 0,0 0 0,1 0 0,0 0 0,-1 0 0,1-1 0,0 1 0,0 0 0,0-1 0,0 1 0,0-1 0,0 0 0,0 0 0,1 0 0,-1 0 0,0 0 0,1 0 0,-1 0 0,0-1 0,1 1 0,-1-1 0,1 0 0,-1 0 0,1 0 0,-1 0 0,1 0 0,4-1 0,2 0 107,0 0 0,0 0 0,1 0 0,-1-1 0,0-1 0,15-6 0,-15 4-81,-1 0-1,0 0 1,0-1 0,-1 0 0,0 0 0,11-12 0,-15 15-27,-1 1 0,0-1 1,0 1-1,0-1 0,-1 0 0,1 0 0,-1 0 0,1 0 1,-1 0-1,0 0 0,0 0 0,0 0 0,-1 0 0,1 0 1,-1-1-1,1 1 0,-1 0 0,0-1 0,-1 1 0,1 0 1,0 0-1,-1 0 0,-1-5 0,1 6-37,-1 0 1,1 1-1,0-1 0,-1 1 0,0-1 0,1 1 1,-1-1-1,0 1 0,0 0 0,1 0 0,-1 0 1,0 0-1,0 0 0,0 0 0,0 1 0,-1-1 1,1 1-1,0-1 0,0 1 0,0 0 0,0 0 1,-1 0-1,1 0 0,0 0 0,-4 1 0,-1-1-33,1 1 0,0 0 0,-1 1 0,1-1 0,0 1 0,0 0-1,-11 6 1,9-4 40,1 1 0,-1 1 0,1-1 1,0 1-1,0 0 0,1 1 0,0 0 0,0 0 0,-7 10 0,13-16-13,0-1-1,0 1 1,0-1-1,1 0 1,-1 1 0,0-1-1,0 0 1,0 1-1,0-1 1,0 0 0,0 1-1,1-1 1,-1 0-1,0 1 1,0-1 0,0 0-1,1 1 1,-1-1-1,0 0 1,1 0 0,-1 1-1,0-1 1,1 0-1,-1 0 1,0 0 0,1 1-1,-1-1 1,0 0-1,1 0 1,-1 0 0,0 0-1,1 0 1,-1 0 0,0 0-1,1 0 1,-1 0-1,1 0 1,-1 0 0,0 0-1,1 0 1,-1 0-1,0 0 1,1 0 0,-1 0-1,1 0 1,-1 0-1,0-1 1,1 1 0,-1 0-1,0 0 1,1-1-1,24-4 82,0-5-78,-1-1-1,-1-1 1,0-1 0,25-19-1,-18 12-9,42-22 0,-72 42 2,0 0 0,1 0 1,-1 0-1,0 0 0,0 0 0,1 0 0,-1-1 0,0 1 1,0 0-1,0 0 0,1 0 0,-1 0 0,0 0 0,0 0 1,1 0-1,-1 0 0,0 0 0,0 0 0,1 0 0,-1 0 1,0 0-1,0 0 0,1 0 0,-1 0 0,0 0 1,0 1-1,1-1 0,-1 0 0,0 0 0,0 0 0,0 0 1,1 0-1,-1 1 0,0-1 0,0 0 0,0 0 0,0 0 1,1 0-1,-1 1 0,0-1 0,0 0 0,0 0 0,0 1 1,0 14-79,-8 18-20,-21 25 181,21-45-55,1 1-1,0 0 0,1 0 1,-6 22-1,12-36-26,0 0 0,0 1 0,0-1 0,0 0 0,0 0 0,0 0 0,0 0 0,0 1 0,0-1 0,0 0 0,0 0 0,0 0 0,0 1 0,0-1 0,0 0 0,0 0 0,0 0 0,0 0 0,0 1 0,0-1 0,1 0 0,-1 0 0,0 0 0,0 0 0,0 1 0,0-1 0,0 0 0,0 0 0,1 0 0,-1 0 0,0 0 0,0 0 0,0 0 0,0 0 0,1 1 0,-1-1 0,0 0 0,0 0 0,0 0 0,0 0 0,1 0 0,-1 0 0,0 0 0,0 0 0,0 0 0,1 0 0,-1 0 0,0 0 0,0 0 0,16-5 0,11-9 0,24-23-2351,-23 15-2198,-2-2 0,0-1 1,25-32-1,-9-5-529,-33 43 4252,-20 26 8273,-9 15 931,11-11-9652,5-7 1715,-23 37 2324,26-38-2630,-1-1 0,1 1 1,0 0-1,0-1 1,0 1-1,0 0 0,0-1 1,1 1-1,-1 0 1,1 0-1,-1 0 0,1-1 1,0 1-1,1 4 1,0-7-117,-1 1 1,1 0 0,0 0-1,0-1 1,0 1 0,0 0-1,0-1 1,0 1 0,0-1-1,0 1 1,0-1 0,0 0-1,0 1 1,0-1-1,0 0 1,0 0 0,1 0-1,-1 0 1,0 0 0,0 0-1,0 0 1,0 0 0,0 0-1,0-1 1,0 1 0,0 0-1,1-1 1,-1 1 0,1-1-1,34-13 481,-26 7-458,0 0 1,-1-1 0,0 0 0,-1-1-1,1 0 1,-1 0 0,-1-1-1,0 0 1,-1 0 0,1-1-1,7-21 1,-40 117-619,23-77 584,1 0 0,0 0 1,1 0-1,-1 1 1,2-1-1,-1 9 0,1-16-12,0-1 0,0 1 0,0-1 1,0 0-1,0 1 0,0-1 0,0 0 0,0 1 0,0-1 0,0 1 0,0-1 0,1 0 0,-1 1 0,0-1 0,0 0 0,0 1 0,1-1 0,-1 0 0,0 1 0,0-1 0,1 0 0,-1 1 0,0-1 0,1 0 0,-1 0 0,0 1 0,1-1 0,-1 0 0,0 0 0,1 0 0,-1 0 0,1 0 0,-1 1 0,0-1 0,1 0 0,-1 0 0,1 0 0,20-5-257,18-18-528,-17 2 58,0-2 1,-2 0-1,0-1 0,-2 0 0,0-2 0,16-33 0,-24 39 978,-1 0 0,-1 0 0,0-1-1,-2 0 1,6-34 0,-70 161 2593,58-104-2840,-13 23 441,2 0 0,1 1 0,2 0 0,0 1 0,1 0 0,2 0 0,-2 30 0,22-75 1460,-10 6-1845,0 0 0,-1-1 0,-1 0 0,0 0 0,-1 0 0,0 0 0,0-18 0,-2 30-168,0 5 17,0 1 0,0-1-1,0 1 1,1-1 0,-1 1-1,3 7 1,-2-10 94,0 0 0,0 0 0,1 0 0,-1 0 0,0 0 0,1-1 0,-1 1 0,1 0 0,0-1 0,-1 1 0,1-1 0,0 0 0,0 1 0,0-1 0,0 0 0,0 0 0,0 0 0,0-1 0,1 1 0,-1 0 0,0-1 0,0 1 0,1-1 0,-1 0 0,0 0 1,0 0-1,1 0 0,-1 0 0,0-1 0,1 1 0,-1 0 0,0-1 0,3-1 0,4 0 25,0-1 1,-1 0-1,1-1 1,-1 0 0,0 0-1,15-10 1,46-58 188,-67 113-512,-9 108 545,8-148-232,-1-1 0,0 0-1,1 0 1,-1 0 0,0 1 0,1-1 0,-1 0 0,0 0-1,1 0 1,-1 0 0,0 1 0,1-1 0,-1 0 0,0 0 0,1 0-1,-1 0 1,1 0 0,-1 0 0,0 0 0,1 0 0,-1 0-1,0 0 1,1-1 0,-1 1 0,0 0 0,1 0 0,-1 0-1,0 0 1,1 0 0,-1-1 0,0 1 0,1 0 0,-1 0-1,0-1 1,1 1 0,-1 0 0,0 0 0,0-1 0,1 1 0,-1 0-1,0-1 1,0 1 0,0 0 0,0-1 0,1 1 0,15-15 363,-5-4-248,1-1 0,-2 0 0,-1-1 0,-1 0 1,0 0-1,-2-1 0,0 0 0,5-44 0,-10 60-127,0 3-147,0 1 0,0 0 0,0 0 0,0 0 0,1 0 0,-1 0 0,1 1 0,-1-1 0,1 0 0,0 1 0,0-1 0,-1 1 1,1 0-1,0-1 0,0 1 0,0 0 0,0 0 0,1 0 0,-1 0 0,0 1 0,0-1 0,1 1 0,-1-1 0,0 1 0,1 0 0,-1 0 0,0 0 0,1 0 0,-1 0 0,0 0 0,0 1 0,1-1 0,-1 1 0,0 0 0,0 0 0,1-1 1,-1 1-1,3 3 0,-5-4 29,2 3-3302,-17-2-11194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3.015"/>
    </inkml:context>
    <inkml:brush xml:id="br0">
      <inkml:brushProperty name="width" value="0.025" units="cm"/>
      <inkml:brushProperty name="height" value="0.025" units="cm"/>
    </inkml:brush>
  </inkml:definitions>
  <inkml:trace contextRef="#ctx0" brushRef="#br0">13 248 2819,'0'0'12508,"-2"10"-8553,0-2-3702,0 0 320,0 0 1,0 0 0,1 0-1,0 16 1,1-23-504,0 1 0,0 0 0,0-1 0,0 1 0,0-1 0,1 1 0,-1-1 0,1 1 0,-1-1 0,1 1 0,-1-1 1,1 1-1,0-1 0,0 0 0,0 1 0,0-1 0,0 0 0,0 0 0,0 0 0,0 0 0,0 0 0,0 0 0,1 0 0,-1 0 0,0 0 0,1 0 0,-1-1 0,0 1 0,1-1 1,-1 1-1,1-1 0,-1 1 0,1-1 0,0 0 0,2 0 0,1 0-33,0 0 0,0-1 0,0 0 0,0 0 0,0 0 0,0 0 0,0-1 0,-1 0-1,1 0 1,-1 0 0,1-1 0,-1 1 0,0-1 0,0 0 0,0 0 0,0-1 0,-1 1 0,1-1 0,-1 0 0,0 0 0,4-5 0,-2 1 130,-1 1-1,1-1 1,-1 0 0,-1-1-1,1 1 1,-2-1 0,1 1-1,-1-1 1,0 0 0,-1 0 0,1-12-1,-2 20-154,0 1 0,0 0-1,0-1 1,1 1 0,-1 0-1,0-1 1,0 1 0,0-1-1,0 1 1,0 0 0,0-1 0,0 1-1,0 0 1,-1-1 0,1 1-1,0-1 1,0 1 0,0 0-1,0-1 1,0 1 0,-1 0-1,1-1 1,0 1 0,0 0 0,0-1-1,-1 1 1,1 0 0,0 0-1,-1-1 1,1 1 0,0 0-1,0 0 1,-1-1 0,1 1-1,0 0 1,-1 0 0,0 0 0,-12 9 9,-9 25-97,17-24 144,0 1 1,1 0-1,1 0 1,-1 0-1,2 0 1,0 1 0,0-1-1,1 1 1,0-1-1,1 1 1,2 17-1,-2-27-35,1-1 0,-1 0 0,1 0 0,-1 1 0,1-1-1,0 0 1,-1 0 0,1 0 0,0 0 0,0 0 0,0 0 0,0 0 0,0 0 0,0 0 0,0 0-1,0 0 1,0 0 0,0-1 0,0 1 0,0-1 0,1 1 0,-1-1 0,2 1 0,0 0-9,1-1 0,-1 1 0,1-1 1,-1 0-1,0 0 0,1-1 1,-1 1-1,0-1 0,5-1 1,1 0-5,0-2 0,0 1 0,0-1 0,0-1 0,14-8 0,-3-3-43,0-1-1,-1-1 0,-1 0 1,0-2-1,26-37 1,-36 45 54,-1 0 1,0-1 0,0 0 0,-2 0 0,1-1 0,-2 0-1,1 0 1,-2 0 0,0 0 0,-1-1 0,1-24-1,-3 38-27,0 0 0,1 0-1,-1 0 1,0 0 0,0 0 0,0 0-1,0 0 1,0-1 0,0 1-1,-1 0 1,1 0 0,0 0-1,0 0 1,-1 0 0,1 0 0,-1 0-1,1 0 1,-1 0 0,1 0-1,-1 0 1,0 0 0,1 1 0,-1-1-1,0 0 1,0 0 0,0 1-1,1-1 1,-1 0 0,0 1-1,0-1 1,0 1 0,0-1 0,0 1-1,0-1 1,0 1 0,0 0-1,0 0 1,0-1 0,-1 1-1,1 0 1,0 0 0,0 0 0,0 0-1,0 0 1,0 0 0,0 1-1,0-1 1,0 0 0,0 1-1,0-1 1,-2 1 0,-2 1-12,0 0 1,0 1-1,1 0 1,-1-1-1,0 2 1,1-1-1,0 0 1,0 1-1,-5 5 1,-2 4 43,0 0 0,1 1 0,1 0 1,0 0-1,1 1 0,1 0 0,0 1 0,-6 22 0,12-37-29,1-1-1,0 1 1,0 0-1,0-1 1,0 1-1,0-1 0,0 1 1,0-1-1,0 1 1,0-1-1,0 1 0,1-1 1,-1 1-1,0-1 1,0 1-1,0-1 0,1 1 1,-1-1-1,0 1 1,0-1-1,1 1 1,-1-1-1,0 0 0,1 1 1,-1-1-1,1 1 1,-1-1-1,1 0 0,-1 0 1,0 1-1,1-1 1,-1 0-1,1 0 1,0 1-1,25-1 136,24-13-60,-42 10-86,3-1-119,1-1 1,-1 2 0,1 0 0,0 0 0,0 1 0,15-1-1,-26 3 119,0 0-1,-1 0 1,1 0-1,0 0 0,0 0 1,-1 1-1,1-1 1,0 0-1,0 0 0,-1 1 1,1-1-1,0 0 1,-1 1-1,1-1 0,0 1 1,-1-1-1,1 1 1,-1-1-1,1 1 0,-1-1 1,1 1-1,-1 0 1,1-1-1,-1 1 0,1 0 1,-1-1-1,0 1 1,0 0-1,1 0 0,0 30 184,-16 28 506,13-57-738,-5 15 310,-2 0-1,-15 23 1,22-36-443,0-1 0,0 0 0,-1 0-1,1-1 1,-1 1 0,1 0 0,-1-1 0,0 0 0,0 0 0,0 1 0,0-2-1,0 1 1,0 0 0,-1-1 0,1 1 0,-1-1 0,1 0 0,-1 0-1,1 0 1,-5 0 0,-8-6-4805,-1-15-2841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3.373"/>
    </inkml:context>
    <inkml:brush xml:id="br0">
      <inkml:brushProperty name="width" value="0.025" units="cm"/>
      <inkml:brushProperty name="height" value="0.025" units="cm"/>
    </inkml:brush>
  </inkml:definitions>
  <inkml:trace contextRef="#ctx0" brushRef="#br0">1 0 18610,'0'0'512,"20"53"-768,-8-35-2947,3-2-7399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3.917"/>
    </inkml:context>
    <inkml:brush xml:id="br0">
      <inkml:brushProperty name="width" value="0.025" units="cm"/>
      <inkml:brushProperty name="height" value="0.025" units="cm"/>
    </inkml:brush>
  </inkml:definitions>
  <inkml:trace contextRef="#ctx0" brushRef="#br0">40 99 20435,'0'0'2499,"-6"9"-108,5-8-2333,-5 9 496,1 0-1,0 0 1,1 0 0,-4 13 0,7-21-500,1 0-1,-1-1 0,0 1 1,1 0-1,-1 0 1,1 0-1,0-1 1,0 1-1,-1 0 1,1 0-1,1 0 0,-1 0 1,0 0-1,0-1 1,1 1-1,-1 0 1,1 0-1,-1 0 1,1-1-1,0 1 1,-1 0-1,1-1 0,0 1 1,0-1-1,0 1 1,1-1-1,-1 1 1,0-1-1,1 0 1,-1 1-1,0-1 0,1 0 1,-1 0-1,1 0 1,0 0-1,-1-1 1,1 1-1,0 0 1,3 0-1,6 1-54,0-1 0,0-1 0,0 0 0,0 0 0,1-1 0,-1 0 0,0-1 0,0 0 0,0-1 0,-1-1 0,1 1 1,-1-2-1,15-7 0,16-11-468,71-52 1,-85 55 388,-3 2 84,20-13 435,-43 63 180,-3-20-578,1-10-32,1 1 1,-1-1 0,1 1 0,0-1 0,-1 1-1,1-1 1,1 1 0,-1 0 0,0-1 0,1 4 0,0-5-4,0 0 1,0 0 0,0 0 0,0 0-1,0-1 1,0 1 0,0 0 0,0-1-1,0 1 1,0 0 0,0-1 0,0 0-1,1 1 1,-1-1 0,0 0 0,0 1-1,1-1 1,-1 0 0,0 0 0,0 0-1,0 0 1,1 0 0,-1 0 0,0-1-1,0 1 1,2-1 0,10-1-90,-1 0 0,1-1 0,23-9 0,-25 8-373,0 0 0,0 1-1,0 0 1,0 1 0,21-2-1,-30 4 423,-1 0-1,1 1 1,-1-1-1,1 1 0,-1-1 1,1 1-1,-1 0 1,0 0-1,1-1 0,-1 1 1,0 0-1,1 0 1,-1 0-1,0 0 0,0 1 1,0-1-1,0 0 1,0 0-1,0 1 0,0-1 1,-1 0-1,1 1 1,0-1-1,-1 1 0,1-1 1,-1 1-1,0-1 1,1 1-1,-1 0 0,0-1 1,0 1-1,0 2 0,1 64 288,-2-49-138,1 20 633,-1 0 0,-13 70 0,12-97-699,-1 0 1,0-1-1,-1 1 1,0-1-1,-1 0 0,0 0 1,-1-1-1,0 1 1,-1-1-1,0 0 1,0-1-1,-1 0 1,-12 11-1,19-19-40,0 0 0,0 0 0,0 0 0,0 0 0,0 0-1,0 0 1,0 0 0,-1-1 0,1 1 0,0 0-1,0-1 1,-1 1 0,1-1 0,0 1 0,-1-1 0,1 0-1,-1 0 1,1 1 0,0-1 0,-1 0 0,-1 0-1,3-1 11,-1 0 0,0 1 0,1-1 0,-1 0 0,1 1 0,-1-1-1,1 0 1,-1 0 0,1 0 0,-1 1 0,1-1 0,0 0 0,-1 0 0,1 0-1,0 0 1,0 0 0,0 1 0,-1-1 0,1 0 0,0 0 0,0 0-1,1 0 1,-1-1 0,1-8 23,0 0-1,1 0 1,0 0-1,5-14 1,24-54-2579,77-135-1,-11 25 3465,-96 186 268,-4 8-520,-8 19-330,9-21-304,0 0-1,1 0 1,-1 1 0,1-1-1,0 0 1,1 1 0,-1-1-1,1 1 1,-1-1 0,1 1-1,1-1 1,0 8 0,1-11 9,-1 1 0,1-1 0,0 0 0,-1 1 0,1-1 0,0 0 0,0 0 0,0 0 0,0 0 1,0-1-1,0 1 0,0-1 0,0 1 0,0-1 0,1 1 0,-1-1 0,0 0 0,0 0 0,0 0 1,0-1-1,3 1 0,50-6 313,-55 6-360,87-19 106,-62 12-91,-1 1 0,1 1 0,45-2 0,-69 7 36,1 0 0,-1 0 0,0 0-1,0 0 1,0 1 0,0-1 0,0 0 0,0 0-1,0 1 1,0-1 0,0 1 0,0-1 0,0 1-1,0-1 1,0 1 0,0-1 0,-1 1 0,1 0-1,0 0 1,0-1 0,0 1 0,-1 0 0,1 0-1,-1 0 1,1 0 0,0 2 0,6 30 440,-7-30-499,0 0 1,0 1-1,1-1 1,-1 0-1,1 0 1,0 1-1,0-1 1,0 0 0,3 5-1,-3-7 5,0 0 0,1 0 0,-1 0 0,0 0 0,0 0 0,1-1 0,-1 1 0,0-1 0,1 1 0,-1-1 0,1 1-1,-1-1 1,1 0 0,-1 0 0,1 0 0,-1 0 0,1 0 0,-1 0 0,1 0 0,-1 0 0,1 0 0,-1-1 0,0 1 0,1-1 0,-1 1 0,1-1 0,-1 1 0,2-2 0,16-11-1447,-1-10-5381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5.101"/>
    </inkml:context>
    <inkml:brush xml:id="br0">
      <inkml:brushProperty name="width" value="0.025" units="cm"/>
      <inkml:brushProperty name="height" value="0.025" units="cm"/>
    </inkml:brush>
  </inkml:definitions>
  <inkml:trace contextRef="#ctx0" brushRef="#br0">0 147 16944,'0'-4'427,"1"1"-1,-1-1 1,1 1-1,-1-1 1,1 1-1,0 0 1,0-1 0,1 1-1,-1 0 1,1 0-1,-1 0 1,1 0 0,0 0-1,0 0 1,0 0-1,4-2 1,-4 2-231,0 1 0,0 1 1,1-1-1,-1 0 0,1 1 1,-1-1-1,1 1 1,0 0-1,0-1 0,-1 1 1,1 1-1,0-1 0,0 0 1,0 1-1,0 0 0,0-1 1,0 1-1,0 0 0,3 1 1,-4-1-181,-1 1-1,1 0 1,-1 0 0,1 0 0,-1-1 0,0 1 0,0 0 0,1 1 0,-1-1 0,0 0 0,0 0 0,0 0 0,0 1-1,0-1 1,-1 0 0,1 1 0,0-1 0,-1 1 0,1-1 0,0 1 0,-1-1 0,0 1 0,1 0 0,-1-1-1,0 1 1,0-1 0,0 1 0,0 0 0,0-1 0,0 1 0,-1 1 0,-7 55 83,1-34-30,-1-1 1,-15 31-1,16-39-39,0 0 0,0 1 0,2 0 0,0 0 0,0 1 0,2-1 0,-2 21 1,5-37-27,0 1 0,-1 0 1,1-1-1,0 1 0,0-1 1,1 1-1,-1 0 1,0-1-1,0 1 0,0-1 1,0 1-1,0-1 0,1 1 1,-1 0-1,0-1 0,0 1 1,1-1-1,-1 1 1,1-1-1,-1 1 0,0-1 1,1 0-1,-1 1 0,1-1 1,-1 1-1,1-1 1,-1 0-1,1 0 0,-1 1 1,1-1-1,-1 0 0,1 0 1,-1 1-1,2-1 0,24-4 206,24-23 100,-23 6-283,-1-1 0,0-2-1,-2 0 1,0-2 0,-2 0-1,-1-2 1,-2 0 0,0-1-1,15-34 1,-33 60 48,-7 29-86,-5 8 79,5-18 67,0 1 0,1 0 0,0 0-1,1 0 1,1 1 0,1-1 0,1 1 0,1 32-1,0-50-107,1 1-1,-1-1 1,0 1-1,0-1 0,1 1 1,-1 0-1,0-1 0,1 1 1,-1-1-1,1 0 0,-1 1 1,0-1-1,1 1 1,-1-1-1,1 0 0,-1 1 1,1-1-1,0 0 0,-1 1 1,1-1-1,-1 0 0,1 0 1,-1 0-1,1 1 1,0-1-1,-1 0 0,1 0 1,0 0-1,-1 0 0,1 0 1,-1 0-1,1 0 0,0 0 1,-1-1-1,1 1 1,-1 0-1,1 0 0,0 0 1,-1-1-1,1 1 0,0-1 1,25-12 141,-9-1-166,0 0 0,-1-1 0,-1 0 0,0-2 0,-1 0 0,-1 0 0,-1-1 0,-1-1-1,0 0 1,-1 0 0,-1-1 0,-1-1 0,7-26 0,-14 23-2,-2 24 0,1-1 0,0 1 0,0 0 0,0 0 0,0 0 0,-1 0 0,1-1 0,0 1 0,0 0 0,0 0 0,0 0 0,-1 0 0,1 0 0,0 0 0,0 0 0,-1 0 0,1 0 0,0 0 0,0 0 0,0 0 0,-1 0 0,1 0 0,0 0 0,0 0 0,-1 0 0,1 0 0,0 0 0,0 0 0,0 0 0,-1 0 0,1 0 0,0 0 0,0 0 0,0 0 0,-1 1 0,1-1 0,0 0 0,0 0 0,0 0 0,-1 0 0,1 1 0,0-1 0,0 0 0,0 0 0,0 1 0,-4 2 0,1 1 0,0 0 0,1 0 0,-1 0 0,1 0 0,-5 9 0,0 7 0,1-1 0,1 1 0,1 0 0,0 1 0,2-1 0,-1 35 0,3-54 0,0 1 0,0-1 0,0 0 0,0 0 0,0 0 0,0 0 0,1 1 0,-1-1 0,0 0 0,1 0 0,-1 0 0,1 0 0,-1 0 0,1 0 0,-1 0 0,1 0 0,0 0 0,-1 0 0,1 0 0,0 0 0,0 0 0,0-1 0,0 1 0,0 0 0,0-1 0,0 1 0,0-1 0,0 1 0,0-1 0,0 1 0,0-1 0,0 1 0,0-1 0,1 0 0,-1 0 0,0 0 0,0 0 0,0 0 0,1 0 0,-1 0 0,0 0 0,2-1 0,1 1 0,1-1 0,-1 0 0,1 0 0,-1-1 0,0 1 0,0-1 0,1 0 0,-1 0 0,0-1 0,4-3 0,6-6 0,0 0 0,-1-1 0,-1 0 0,0-1 0,-1-1 0,-1 0 0,0 0 0,-1-1 0,-1 0 0,0-1 0,-1 1 0,-1-1 0,-1-1 0,4-18 0,-17 78 0,3-19 0,1 1 0,-2 34 0,6-57 0,0 0 0,0-1 0,0 1 0,0-1 0,0 1 0,0-1 0,0 1 0,0-1 0,0 1 0,0-1 0,0 1 0,0-1 0,1 1 0,-1-1 0,0 1 0,0-1 0,0 1 0,1-1 0,-1 1 0,0-1 0,1 1 0,-1-1 0,0 0 0,1 1 0,-1-1 0,1 0 0,-1 1 0,0-1 0,1 0 0,-1 1 0,1-1 0,-1 0 0,1 0 0,-1 0 0,2 1 0,20-9 0,18-24 0,-25 17 0,-2 0 0,0-1 0,-1-1 0,-1 0 0,0 0 0,-1-1 0,8-20 0,-31 75 0,2 1 0,2 0 0,1 0 0,-4 78 0,11-116-4,1 1 0,0-1 1,0 0-1,0 1 0,0-1 0,0 1 1,0 0-1,0-1 0,0 1 0,0-1 0,0 1 1,0-1-1,0 1 0,0-1 0,0 1 0,0-1 1,1 1-1,-1-1 0,0 0 0,0 1 1,0-1-1,1 1 0,-1-1 0,0 1 0,1-1 1,-1 0-1,0 1 0,1-1 0,-1 0 0,1 1 1,-1-1-1,0 0 0,1 1 0,-1-1 1,1 0-1,-1 0 0,1 0 0,-1 1 0,1-1 1,-1 0-1,1 0 0,-1 0 0,1 0 0,-1 0 1,1 0-1,-1 0 0,1 0 0,-1 0 1,1 0-1,-1 0 0,1 0 0,-1-1 0,1 1 1,-1 0-1,1 0 0,-1 0 0,1-1 0,-1 1 1,0 0-1,1-1 0,-1 1 0,1 0 1,-1-1-1,0 1 0,1 0 0,-1-1 0,26-28-2059,-13-1-3430,-2-9-2936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5.476"/>
    </inkml:context>
    <inkml:brush xml:id="br0">
      <inkml:brushProperty name="width" value="0.025" units="cm"/>
      <inkml:brushProperty name="height" value="0.025" units="cm"/>
    </inkml:brush>
  </inkml:definitions>
  <inkml:trace contextRef="#ctx0" brushRef="#br0">0 0 17328,'0'0'8232,"7"62"-8008,3-44-128,-3-4-608,4-3-2595,-1-6-1697,4-4-3012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5.849"/>
    </inkml:context>
    <inkml:brush xml:id="br0">
      <inkml:brushProperty name="width" value="0.025" units="cm"/>
      <inkml:brushProperty name="height" value="0.025" units="cm"/>
    </inkml:brush>
  </inkml:definitions>
  <inkml:trace contextRef="#ctx0" brushRef="#br0">80 0 11371,'0'0'7495,"-4"9"-5056,-10 15-727,0 0 0,-33 39 0,48-55-3012,12-1-395,35 2-1582,-9-1 2257,-36-7 1177,0 0 0,0 0 0,0 0 0,0 0-1,0 1 1,0-1 0,-1 1 0,1 0 0,-1 0 0,1 0 0,-1 0 0,1 0 0,-1 0 0,0 1 0,0-1 0,0 1 0,-1-1 0,1 1 0,0 0-1,-1 0 1,0 0 0,0 0 0,0 0 0,0 0 0,0 0 0,0 0 0,-1 0 0,1 4 0,-2-2 206,1 0 1,-1 0-1,0 0 1,-1 0-1,1 0 1,-1 0-1,0 0 1,0-1-1,-1 1 1,1-1-1,-1 1 1,0-1-1,0 0 1,0 0-1,-1 0 0,-6 6 1,7-8-216,-39 31 1175,40-31-1308,0-1 1,1 0-1,-1 0 1,0 0-1,0 0 1,0 0-1,0 0 0,1 0 1,-1 0-1,0-1 1,0 1-1,-1-1 0,1 0 1,0 1-1,0-1 1,0 0-1,0 0 1,0-1-1,0 1 0,0 0 1,0-1-1,-2 0 1,3 0-175,0 0 0,1 0 0,-1 0 1,1 0-1,0 0 0,-1 0 0,1 0 1,0 0-1,0 0 0,-1 0 0,1 0 1,0 0-1,0 0 0,0 0 0,0-1 1,1 1-1,-1 0 0,0 0 0,0 0 1,1 0-1,0-2 0,7-23-4260,9-2-2248,3-3-3060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6.242"/>
    </inkml:context>
    <inkml:brush xml:id="br0">
      <inkml:brushProperty name="width" value="0.025" units="cm"/>
      <inkml:brushProperty name="height" value="0.025" units="cm"/>
    </inkml:brush>
  </inkml:definitions>
  <inkml:trace contextRef="#ctx0" brushRef="#br0">108 175 14798,'0'0'4361,"-10"10"-2684,-4 5-912,1 1 0,-20 30 1,28-38-509,0 1 0,1 0 0,-1 0 1,2 0-1,-1 1 0,1-1 1,1 1-1,0 0 0,-1 14 0,2-23-230,1 0 1,0 0-1,0 0 0,0 0 0,0 0 0,0 0 1,0 0-1,0 0 0,0 0 0,1 0 0,-1 0 0,0 0 1,1 0-1,-1 0 0,0 0 0,1 0 0,-1 0 0,1 0 1,0 0-1,-1 0 0,1 0 0,0-1 0,-1 1 1,1 0-1,0 0 0,0-1 0,0 1 0,0-1 0,1 2 1,0-2 1,1 0 1,-1 1 0,0-1-1,1 0 1,-1 0 0,0-1-1,1 1 1,-1 0-1,0-1 1,0 1 0,1-1-1,3-2 1,5-2 32,1-1 0,-1 0 0,0-1 0,10-9 0,12-12-15,-1-1 0,-2-2-1,-1-1 1,-1-1 0,-2-2-1,-2 0 1,34-64 0,-51 73 171,-7 26-208,0 0 0,0 0 1,0 0-1,0-1 0,0 1 1,-1 0-1,1 0 0,0 0 0,0-1 1,0 1-1,0 0 0,0 0 1,-1 0-1,1 0 0,0 0 1,0 0-1,0-1 0,-1 1 1,1 0-1,0 0 0,0 0 1,0 0-1,-1 0 0,1 0 1,0 0-1,0 0 0,-1 0 1,1 0-1,0 0 0,0 0 1,0 0-1,-1 0 0,1 0 1,0 0-1,0 0 0,0 0 0,-1 0 1,1 1-1,0-1 0,0 0 1,0 0-1,-1 0 0,1 0 1,0 0-1,0 0 0,0 1 1,0-1-1,-1 0 0,-3 4 71,0-1-1,0 0 0,0 1 1,0 0-1,0 0 1,1 0-1,-4 6 0,-7 13 244,0-1 0,2 2 1,0 0-1,2 0 0,0 1 0,2 0 0,1 1 0,1 0 0,-4 33 0,10-57-316,0 0 1,0-1-1,0 1 1,0 0-1,0 0 0,0 0 1,0-1-1,0 1 1,1 0-1,-1 0 1,1-1-1,-1 1 0,1 0 1,0-1-1,-1 1 1,1 0-1,0-1 1,0 1-1,0-1 0,1 1 1,-1-1-1,0 0 1,0 0-1,3 2 1,-1-2 3,-1 0 0,1 0 0,-1-1 0,1 1 1,-1-1-1,1 1 0,-1-1 0,1 0 0,0 0 1,-1-1-1,1 1 0,-1 0 0,1-1 0,4-1 0,8-3 24,-1-1-1,0-1 1,0 0-1,18-13 1,7-9-36,-31 21 0,1 1 0,0 0 0,1 0 0,0 1 0,0 1 0,0-1 0,1 2 0,15-6 0,-25 10 0,-1 0 0,0 0 0,1 0 0,-1 0 0,0 0 0,1 0 0,-1 0 0,0 1 0,1-1 0,-1 0 0,0 0 0,1 0 0,-1 0 0,0 1 0,1-1 0,-1 0 0,0 0 0,0 1 0,0-1 0,1 0 0,-1 1 0,0-1 0,0 0 0,0 0 0,1 1 0,-1-1 0,0 0 0,0 1 0,0-1 0,0 0 0,0 1 0,0-1 0,0 1 0,0-1 0,0 0 0,0 1 0,0 0 0,0 18 0,0-13 0,-3 42 0,2-31 0,0 0 0,2 30 0,0-46 0,-1-1 0,0 1 0,0-1 0,0 1 0,0-1 0,0 1 0,0-1 0,1 1 0,-1-1 0,0 1 0,1-1 0,-1 0 0,0 1 0,0-1 0,1 1 0,-1-1 0,1 0 0,-1 1 0,0-1 0,1 0 0,-1 1 0,1-1 0,-1 0 0,1 0 0,-1 0 0,1 1 0,-1-1 0,1 0 0,-1 0 0,1 0 0,0 0 0,21-4 0,16-15 0,7-13 0,42-27 0,-80 55 0,1 0 0,-1 0 0,1 1 0,0 0 0,0 0 0,0 1 0,0 0 0,0 0 0,12 0 0,-19 2 0,0 0 0,0 1 0,0-1 0,0 0 0,-1 1 0,1-1 0,0 0 0,0 1 0,0-1 0,-1 1 0,1-1 0,0 1 0,0 0 0,-1-1 0,1 1 0,-1 0 0,1-1 0,-1 1 0,1 0 0,-1 0 0,1 0 0,-1 0 0,1-1 0,-1 1 0,0 0 0,0 0 0,1 0 0,-1 1 0,5 38 0,0-10 0,-4-29-8,-1 0 0,1 0 1,-1 0-1,1 0 0,0 0 0,0 0 1,0 0-1,0 0 0,0 0 0,0-1 1,0 1-1,0 0 0,0 0 0,0-1 1,0 1-1,0-1 0,0 1 0,0-1 1,1 0-1,-1 1 0,0-1 0,0 0 1,0 0-1,1 0 0,-1 0 0,0 0 1,0 0-1,1 0 0,-1 0 0,0 0 1,2-1-1,0 0-273,0 0 0,0 0 0,0 0 0,0 0 0,0 0 0,0-1 0,-1 0 0,1 1 0,-1-1 0,1 0 1,3-3-1,14-21-8592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7.628"/>
    </inkml:context>
    <inkml:brush xml:id="br0">
      <inkml:brushProperty name="width" value="0.025" units="cm"/>
      <inkml:brushProperty name="height" value="0.025" units="cm"/>
    </inkml:brush>
  </inkml:definitions>
  <inkml:trace contextRef="#ctx0" brushRef="#br0">88 0 14350,'0'0'8253,"0"12"-6406,-22 168 1306,12-110-4260,-4 95 0,11-159-3846,-3-14 2010,-9-20-2475,14 24 3838,-15-28-7025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8.048"/>
    </inkml:context>
    <inkml:brush xml:id="br0">
      <inkml:brushProperty name="width" value="0.025" units="cm"/>
      <inkml:brushProperty name="height" value="0.025" units="cm"/>
    </inkml:brush>
  </inkml:definitions>
  <inkml:trace contextRef="#ctx0" brushRef="#br0">1 138 11691,'0'-12'2386,"0"10"-2282,0-2 148,-1-1 1,1 1-1,1 0 1,-1-1-1,0 1 1,1 0-1,0-1 1,0 1-1,0 0 0,1 0 1,-1 0-1,1 0 1,0 0-1,0 0 1,0 1-1,1-1 1,0 1-1,-1-1 1,1 1-1,0 0 1,0 0-1,1 0 1,-1 1-1,0-1 1,5-2-1,3 1 224,0-1 1,0 2-1,0-1 0,0 2 0,0-1 1,0 1-1,1 1 0,-1 0 1,21 2-1,-26-1-310,1 0 1,-1 1 0,1 0-1,-1 0 1,1 0-1,-1 1 1,1 0-1,-1 1 1,0-1-1,0 1 1,0 0 0,-1 1-1,1-1 1,-1 1-1,0 0 1,0 1-1,0-1 1,5 7-1,-8-9-131,-1 1 0,1 0 0,-1-1 0,0 1 0,1 0-1,-1 0 1,0 0 0,-1 0 0,1 0 0,-1 0 0,1 1 0,-1-1-1,0 0 1,0 0 0,0 0 0,0 0 0,-1 0 0,1 0-1,-1 0 1,0 0 0,0 0 0,0 0 0,0 0 0,-1 0-1,1 0 1,-1 0 0,0-1 0,-2 3 0,2-1 10,-1 0 0,0-1-1,-1 0 1,1 0 0,-1 0 0,1 0 0,-1 0 0,0-1 0,0 1 0,0-1-1,0 0 1,-1-1 0,1 1 0,0-1 0,-1 1 0,1-1 0,-1-1 0,-7 2 0,57-11-2298,-42 9 2228,0 1-1,1-1 1,-1 1 0,0 0 0,0 0 0,0 0 0,0 0-1,0 0 1,0 1 0,0-1 0,-1 1 0,1 0 0,0 0-1,-1 0 1,1 0 0,-1 0 0,0 1 0,0-1 0,0 1-1,0-1 1,0 1 0,0 0 0,-1 0 0,0 0-1,1 0 1,-1 0 0,1 5 0,0-3 67,-1-1 0,0 0 1,0 1-1,-1-1 0,1 1 0,-1-1 0,0 1 0,0-1 1,0 1-1,-1-1 0,0 1 0,0-1 0,0 1 0,0-1 1,-1 0-1,1 0 0,-1 1 0,0-1 0,-5 7 1,-7 3 285,0-1 1,-1 0-1,0 0 1,-1-2-1,0 0 1,-1-1-1,0 0 1,-1-2-1,0 0 1,0-1-1,0 0 1,-32 5-1,73-19-6264,28-24-1610,-40 23 5152,26-20-5870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8.517"/>
    </inkml:context>
    <inkml:brush xml:id="br0">
      <inkml:brushProperty name="width" value="0.025" units="cm"/>
      <inkml:brushProperty name="height" value="0.025" units="cm"/>
    </inkml:brush>
  </inkml:definitions>
  <inkml:trace contextRef="#ctx0" brushRef="#br0">61 13 8616,'0'0'19048,"-1"11"-17842,-4 19-309,-15 48 1,11-50-630,1 0 0,2 1 0,-5 53 0,11-82-264,0 0 1,0 1 0,0-1 0,0 0 0,0 1-1,0-1 1,0 0 0,0 0 0,0 1 0,0-1-1,1 0 1,-1 0 0,0 1 0,0-1-1,0 0 1,0 0 0,0 1 0,1-1 0,-1 0-1,0 0 1,0 0 0,0 1 0,1-1-1,-1 0 1,0 0 0,0 0 0,1 0 0,-1 1-1,0-1 1,0 0 0,1 0 0,-1 0 0,0 0-1,1 0 1,-1 0 0,0 0 0,0 0-1,1 0 1,-1 0 0,0 0 0,1 0 0,-1 0-1,0 0 1,0 0 0,1 0 0,-1 0 0,0-1-1,0 1 1,1 0 0,-1 0 0,0 0-1,0 0 1,1 0 0,-1-1 0,0 1 0,0 0-1,0 0 1,1-1 0,-1 1 0,16-12 199,-2-5-202,-1 0 0,-1-1 0,-1 0 1,0 0-1,-1-2 0,-1 1 0,-1-1 1,-1 0-1,0-1 0,-2 1 0,5-35 1,-15 90-98,3-26 91,0-1 0,1 1 1,0-1-1,1 1 0,0-1 1,0 1-1,1 0 0,2 10 0,-3-18 7,1 0-1,-1-1 0,1 1 0,-1 0 1,1-1-1,0 1 0,-1 0 0,1-1 1,0 1-1,0-1 0,-1 1 0,1-1 1,0 0-1,0 1 0,0-1 0,0 0 1,-1 1-1,1-1 0,0 0 0,0 0 1,0 0-1,0 0 0,0 0 0,0 0 1,0 0-1,-1 0 0,1 0 0,0 0 1,0-1-1,0 1 0,0 0 0,0 0 1,-1-1-1,1 1 0,0-1 0,1 0 1,29-17 154,-15 3-130,-2 0 0,16-22 0,-18 21-8,2 1 0,26-25 0,-42 93-248,-19 37 464,12-59-186,2 1 0,1 0 1,-3 55-1,21-98-2686,-8 4 579,-1-1-1,1 0 0,-1 0 1,3-14-1,-4 15 373,10-37-11281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7.313"/>
    </inkml:context>
    <inkml:brush xml:id="br0">
      <inkml:brushProperty name="width" value="0.025" units="cm"/>
      <inkml:brushProperty name="height" value="0.025" units="cm"/>
    </inkml:brush>
  </inkml:definitions>
  <inkml:trace contextRef="#ctx0" brushRef="#br0">3 76 5894,'-2'-1'16912,"16"-11"-14254,15 2-1505,11 0-384,8-1-641,10 3-448,-1-3-2659,-3-2-3779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8.981"/>
    </inkml:context>
    <inkml:brush xml:id="br0">
      <inkml:brushProperty name="width" value="0.025" units="cm"/>
      <inkml:brushProperty name="height" value="0.025" units="cm"/>
    </inkml:brush>
  </inkml:definitions>
  <inkml:trace contextRef="#ctx0" brushRef="#br0">1 1 10634,'0'0'-961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9.357"/>
    </inkml:context>
    <inkml:brush xml:id="br0">
      <inkml:brushProperty name="width" value="0.025" units="cm"/>
      <inkml:brushProperty name="height" value="0.025" units="cm"/>
    </inkml:brush>
  </inkml:definitions>
  <inkml:trace contextRef="#ctx0" brushRef="#br0">91 2 3235,'0'0'14601,"-6"0"-12167,4 0-2326,1-1-1,0 1 1,0 0 0,0 0 0,0 0-1,0 0 1,-1 0 0,1 0-1,0 0 1,0 0 0,0 1 0,0-1-1,0 0 1,0 1 0,0-1 0,0 1-1,0-1 1,0 1 0,0-1 0,0 1-1,0 0 1,0 0 0,0-1 0,0 1-1,0 0 1,-1 2 0,1 1 349,0 1 1,0 0-1,1 0 1,-1 0-1,1-1 0,0 10 1,0-9-323,-13 265 3323,-1 0-665,16-266-2793,2-11 0,3-15 0,-3-10-318,-2-1 0,-3-53 0,0 71 197,-1-1 1,0 0 0,-1 1 0,-1 0-1,0-1 1,-1 2 0,-11-23 0,12 33 168,3 12-62,11 14-101,-7-20-58,-1-1 0,0 1 0,0 0 0,1-1-1,-1 0 1,1 1 0,-1-1 0,1 0-1,0 0 1,0-1 0,-1 1 0,1 0 0,0-1-1,0 0 1,0 1 0,3-2 0,-1 1-732,-1-1 0,0 0 0,1 0 0,-1-1 0,0 1 0,0-1 0,0 0 0,0 0 0,0 0 0,-1-1 0,1 1 0,-1-1 0,1 0 0,-1 0 0,4-5 0,12-14-6932</inkml:trace>
  <inkml:trace contextRef="#ctx0" brushRef="#br0" timeOffset="1">183 200 10025,'0'0'13998,"8"65"-11756,-8-29-577,-2 2-704,-7 1-32,2-1 256,-1-5-160,2-2-416,2-7-481,2-5-128,2-4-256,0-10-1986,12-31-28027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9.743"/>
    </inkml:context>
    <inkml:brush xml:id="br0">
      <inkml:brushProperty name="width" value="0.025" units="cm"/>
      <inkml:brushProperty name="height" value="0.025" units="cm"/>
    </inkml:brush>
  </inkml:definitions>
  <inkml:trace contextRef="#ctx0" brushRef="#br0">39 0 10634,'0'0'21076,"-38"62"-21044,41-42-897,12-3-1185,0-7-1825,3-4-1635,-1-6-3330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0.102"/>
    </inkml:context>
    <inkml:brush xml:id="br0">
      <inkml:brushProperty name="width" value="0.025" units="cm"/>
      <inkml:brushProperty name="height" value="0.025" units="cm"/>
    </inkml:brush>
  </inkml:definitions>
  <inkml:trace contextRef="#ctx0" brushRef="#br0">154 0 15407,'0'0'6646,"-12"9"-4084,-6 4-1788,2-3 70,1 1 0,0 0 1,1 1-1,1 0 0,0 1 1,-22 29-1,35-42-833,-1 0 1,1 1-1,0-1 1,0 0-1,0 1 1,-1-1-1,1 0 0,0 1 1,0-1-1,0 1 1,0-1-1,0 0 1,0 1-1,0-1 1,0 0-1,0 1 0,0-1 1,0 1-1,0-1 1,0 0-1,0 1 1,0-1-1,1 1 1,-1-1-1,0 0 0,0 1 1,0-1-1,1 0 1,-1 1-1,0-1 1,0 0-1,1 1 0,-1-1 1,0 0-1,0 0 1,1 1-1,19 5 49,36-7-784,-43 0 260,10 0-31,52 3-199,-71-2 692,1 1 0,-1 0 0,1 0 0,-1 0 0,1 0 0,-1 1 0,0 0 0,0 0 0,0 0 0,0 0 0,0 1 0,0-1 0,4 6 0,-7-7 7,0 0 1,0 0-1,0 0 0,0 0 0,0 0 1,0 0-1,-1 0 0,1 1 0,0-1 1,-1 0-1,1 1 0,-1-1 0,1 0 1,-1 1-1,0-1 0,0 1 0,1-1 1,-1 1-1,0-1 0,0 0 0,0 1 1,-1-1-1,1 1 0,0-1 0,-1 2 1,0 0 57,-1 0 0,1 0 0,-1-1 0,0 1 0,0 0 0,0-1 0,0 0 0,0 1 0,-1-1 0,-4 4 1,-4 1 302,-1 0 1,1 0 0,-1-1-1,-17 5 1,21-7-307,0-1 1,0-1-1,0 1 1,0-1-1,-1-1 1,1 1-1,-1-2 1,1 1-1,-1-1 1,1 0-1,-11-2 1,18 1-112,0 1-1,0-1 1,0 0-1,0 1 1,0-1-1,0 0 1,1 0-1,-1 0 1,0 0-1,0 1 1,1-1-1,-1 0 1,1 0 0,-1 0-1,1-1 1,-1 1-1,1 0 1,0 0-1,-1 0 1,1 0-1,0 0 1,0 0-1,0-1 1,0 1 0,0 0-1,0 0 1,0 0-1,0 0 1,0-1-1,1 1 1,-1 0-1,0 0 1,1-1-1,1-3-505,-1 0-1,1 1 0,0-1 1,0 0-1,0 1 0,5-7 1,16-16-4691,5 0-1628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0.478"/>
    </inkml:context>
    <inkml:brush xml:id="br0">
      <inkml:brushProperty name="width" value="0.025" units="cm"/>
      <inkml:brushProperty name="height" value="0.025" units="cm"/>
    </inkml:brush>
  </inkml:definitions>
  <inkml:trace contextRef="#ctx0" brushRef="#br0">107 352 7303,'0'0'15951,"-10"13"-14926,5-6-917,-51 77 1775,51-75-1528,0 0-1,0 0 1,1 1 0,1 0 0,-1 0-1,2 0 1,-1 0 0,-1 18 0,4-27-331,0 0 1,0 0 0,0 0 0,0 1-1,0-1 1,0 0 0,0 0-1,0 0 1,1 0 0,-1-1 0,0 1-1,1 0 1,-1 0 0,1 0 0,-1 0-1,1 0 1,-1 0 0,1 0 0,0-1-1,-1 1 1,1 0 0,0 0 0,-1-1-1,1 1 1,0-1 0,0 1 0,0 0-1,0-1 1,1 1 0,1 0 24,0-1 0,0 1 0,-1-1 0,1 0 0,0 0 0,0 0-1,0-1 1,-1 1 0,1 0 0,5-3 0,3 0 63,-1-1 1,1 0-1,-1-1 0,17-11 0,-3-1-15,0-2-1,-2-1 1,0-1-1,-2-1 0,0 0 1,-1-2-1,24-39 1,-32 43-34,0 0-1,-1-1 1,-1-1 0,-1 0 0,0 0 0,-2 0 0,-1-1-1,-1 1 1,-1-1 0,1-30 0,-4 50-63,0-1 1,0 0-1,0 1 0,-1-1 1,1 1-1,-1-1 0,0 1 0,0-1 1,0 1-1,0 0 0,-1-1 1,0 1-1,1 0 0,-1 0 1,0 0-1,-3-3 0,3 4-1,0 1 0,-1-1 0,1 1-1,-1-1 1,1 1 0,-1 0 0,1 0 0,-1 0-1,1 0 1,-1 1 0,0-1 0,0 1 0,1-1-1,-1 1 1,0 0 0,0 0 0,0 0 0,1 1-1,-1-1 1,0 1 0,-5 1 0,0 0-10,0 1 1,1 1 0,-1 0 0,0 0 0,1 0-1,0 1 1,0 0 0,0 0 0,1 0-1,0 1 1,0 0 0,0 1 0,1-1-1,-7 10 1,7-7 4,-1 0 0,1 0-1,0 1 1,1-1 0,0 1-1,0 0 1,1 0-1,1 0 1,-1 0 0,2 1-1,-2 12 1,4-11 8,0 0 1,1 0-1,0 0 0,1 0 1,0 0-1,1-1 0,0 0 0,1 1 1,11 18-1,0 3-222,-12-26-439,-1 1 0,-1 0 0,1 0 0,-1 0 0,-1 0 1,2 14-1,-3 26-5828,-2-13-159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0.868"/>
    </inkml:context>
    <inkml:brush xml:id="br0">
      <inkml:brushProperty name="width" value="0.025" units="cm"/>
      <inkml:brushProperty name="height" value="0.025" units="cm"/>
    </inkml:brush>
  </inkml:definitions>
  <inkml:trace contextRef="#ctx0" brushRef="#br0">261 1 15407,'0'0'13196,"-13"1"-12411,3-1-714,1 1-1,-1 1 1,1 0 0,0 0 0,0 1 0,0 0 0,0 1-1,0 0 1,0 0 0,1 1 0,0 0 0,0 0-1,0 1 1,-11 11 0,5-3 79,1 0-1,1 0 1,1 1 0,-17 29-1,24-37-106,0 0-1,1 0 0,0 0 0,0 0 1,1 0-1,0 1 0,0-1 1,0 1-1,1-1 0,1 1 1,-1 0-1,1-1 0,0 1 0,2 10 1,-1-16-74,0-1 1,-1 1-1,1-1 0,0 0 1,0 1-1,0-1 0,0 0 1,1 0-1,-1 0 1,0 0-1,0 0 0,1 0 1,-1 0-1,0 0 1,1 0-1,-1-1 0,1 1 1,-1 0-1,1-1 0,-1 1 1,1-1-1,0 0 1,-1 0-1,1 1 0,2-1 1,45 0-2532,-46 0 2338,6-1-744,1 0 1,-1-1 0,0 0 0,0 0 0,14-6-1,21-14-7108,-10 0-5654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1.772"/>
    </inkml:context>
    <inkml:brush xml:id="br0">
      <inkml:brushProperty name="width" value="0.025" units="cm"/>
      <inkml:brushProperty name="height" value="0.025" units="cm"/>
    </inkml:brush>
  </inkml:definitions>
  <inkml:trace contextRef="#ctx0" brushRef="#br0">186 213 4004,'0'0'13682,"-9"3"-12310,-9 3 215,0 2-1,1 1 1,-30 19-1,41-25-1194,0 1 1,0 0-1,1 1 1,-1-1-1,1 1 1,0 0-1,0 0 1,1 1-1,0-1 1,0 1-1,0 0 0,0 0 1,1 1-1,0-1 1,-3 11-1,6-16-389,0-1-1,0 0 0,0 1 1,0-1-1,0 0 0,0 1 1,0-1-1,0 1 0,1-1 1,-1 0-1,0 1 0,0-1 1,0 0-1,0 0 0,1 1 1,-1-1-1,0 0 0,0 1 1,1-1-1,-1 0 0,0 0 1,1 1-1,-1-1 0,0 0 1,1 0-1,-1 0 0,0 0 1,1 1-1,-1-1 0,0 0 1,1 0-1,-1 0 0,0 0 1,1 0-1,0 0 0,22 1 78,20-9 34,-37 7-112,53-21-49,-56 21-51,0-1 0,0 1 1,1-1-1,-1 0 0,0 1 1,-1-1-1,1-1 0,0 1 0,-1 0 1,1-1-1,-1 1 0,0-1 1,1 0-1,2-4 0,-5 6 93,0 0 0,0 1 0,0-1 0,0 1 0,0-1 0,0 0-1,0 1 1,0-1 0,0 0 0,0 1 0,0-1 0,0 1 0,0-1 0,0 0 0,0 1 0,-1-1 0,1 1-1,0-1 1,-1 0 0,1 1 0,0-1 0,-1 1 0,1-1 0,0 1 0,-1-1 0,1 1 0,-1 0 0,1-1-1,-1 1 1,0-1 0,-25-8 96,20 8-85,0 0-1,0 1 1,0-1 0,0 1 0,0 1 0,-9 1-1,15-2-6,0 0-1,0 0 1,0 0-1,0 0 0,0 0 1,1 0-1,-1 0 1,0 0-1,0 0 0,0 0 1,0 0-1,0 0 1,1 0-1,-1 0 0,0 1 1,0-1-1,0 0 0,0 0 1,0 0-1,0 0 1,0 0-1,1 0 0,-1 0 1,0 1-1,0-1 1,0 0-1,0 0 0,0 0 1,0 0-1,0 0 1,0 1-1,0-1 0,0 0 1,0 0-1,0 0 1,0 0-1,0 1 0,0-1 1,0 0-1,0 0 0,0 0 1,0 0-1,0 0 1,0 1-1,0-1 0,0 0 1,0 0-1,0 0 1,-1 0-1,1 0 0,0 1 1,0-1-1,0 0 1,0 0-1,0 0 0,0 0 1,0 0-1,-1 0 1,1 0-1,0 0 0,0 1 1,0-1-1,13 3-46,-9-2 52,0-1 1,1 0-1,-1-1 1,0 1-1,0-1 1,0 0-1,0 0 0,1 0 1,-1 0-1,0-1 1,-1 1-1,8-5 1,-7 2-2,1-1 0,-1 1 0,0-1 0,0 0 0,0 0 0,-1 0 0,0 0 0,3-7 0,0 4-4,0 0 0,0 1 0,0-1 0,1 1 0,0 0 0,1 1 0,-1 0-1,13-7 1,-10 5 69,1 1 1,-1-1-1,-1-1 0,12-13 0,-14 15 10,-2 0 0,1 0 0,-1-1 0,0 1 0,0-1 0,-1-1 0,0 1 0,0 0 0,4-18 0,-8 25-67,-1 1 0,1 0 1,0 0-1,0 0 0,0-1 1,-1 1-1,1 0 0,0 0 1,0 0-1,0 0 0,-1 0 0,1-1 1,0 1-1,0 0 0,-1 0 1,1 0-1,0 0 0,-1 0 1,1 0-1,0 0 0,0 0 1,-1 0-1,1 0 0,0 0 1,0 0-1,-1 0 0,1 0 0,0 0 1,0 0-1,-1 0 0,1 0 1,0 1-1,0-1 0,-1 0 1,1 0-1,0 0 0,0 0 1,-1 0-1,1 1 0,0-1 0,0 0 1,0 0-1,0 1 0,-1-1 1,1 0-1,0 0 0,0 0 1,0 1-1,0-1 0,-15 11-10,-1 9 72,0 1 0,1 1 0,1 0 0,2 1 0,0 0 0,1 0 1,1 2-1,2-1 0,-8 31 0,16-53-73,-3 35 0,3-37 0,0 1 0,0 0 0,1 0 0,-1 0 0,1 0 0,-1 0 0,0-1 0,1 1 0,0 0 0,-1 0 0,1-1 0,-1 1 0,1 0 0,0-1 0,0 1 0,-1-1 0,1 1 0,0-1 0,0 1 0,0-1 0,-1 1 0,1-1 0,0 0 0,0 0 0,0 1 0,0-1 0,0 0 0,0 0 0,0 0 0,0 0 0,0 0 0,-1 0 0,3 0 0,5-1 1,-1 0-1,1-1 1,0 0 0,-1 0-1,1 0 1,-1-1-1,0 0 1,0-1 0,0 0-1,0 0 1,-1 0 0,1-1-1,8-8 1,12-12-13,38-43 0,-45 44-10,-12 15 31,12-10-699,-14 20 340,-3 14 265,-14 141 1190,11-155-1104,1 0 1,-1-1-1,0 1 0,0 0 0,1-1 1,-1 1-1,0 0 0,1-1 1,-1 1-1,1-1 0,-1 1 1,1-1-1,-1 1 0,1-1 1,-1 1-1,1-1 0,0 1 0,-1-1 1,1 0-1,-1 1 0,1-1 1,0 0-1,-1 1 0,1-1 1,0 0-1,0 0 0,-1 0 0,1 0 1,0 0-1,-1 0 0,1 0 1,0 0-1,0 0 0,-1 0 1,1 0-1,0 0 0,-1 0 1,1-1-1,0 1 0,-1 0 0,1 0 1,0-1-1,-1 1 0,1 0 1,1-2-1,32-15-13,4-12 12,-14 10 0,-1 2 0,2 1 0,29-15 0,-54 30 0,1 1 0,-1 0 0,1 0 0,-1 0 0,1-1 0,-1 1 0,0 0 0,1 0 0,-1 0 0,1 0 0,-1 0 0,1 0 0,-1 0 0,1 0 0,-1 0 0,1 0 0,-1 0 0,1 0 0,-1 1 0,0-1 0,1 0 0,-1 0 0,1 0 0,-1 1 0,1-1 0,-1 0 0,0 0 0,1 1 0,-1-1 0,0 0 0,1 1 0,-1-1 0,0 0 0,1 1 0,-1-1 0,0 1 0,0-1 0,0 0 0,1 1 0,-1-1 0,0 1 0,0-1 0,0 1 0,0-1 0,0 1 0,0-1 0,0 0 0,0 1 0,0 0 0,1 38 0,-1-35 0,-1 0 0,1 0 0,0-1 0,0 1 0,0 0 0,1 0 0,0 0 0,-1 0 0,4 6 0,-3-9 0,1 1 0,-1-1 0,1 0 0,-1 0 0,1-1 0,0 1 0,0 0 0,-1 0 0,1-1 0,0 1 0,0-1 0,0 0 0,0 0 0,-1 1 0,1-1 0,0 0 0,0-1 0,0 1 0,0 0 0,0 0 0,0-1 0,-1 1 0,3-2 0,47-17 0,-40 14 0,15-6-786,1 1 0,0 2 1,0 0-1,53-7 0,-77 14 177,-1 1 0,1-1 0,0 0 0,-1-1-1,1 1 1,-1 0 0,1-1 0,-1 1 0,0-1 0,0 0 0,1 0 0,-1 0 0,-1 0 0,4-3 0,24-37-7461,-27 38 7211,19-31-6647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2.111"/>
    </inkml:context>
    <inkml:brush xml:id="br0">
      <inkml:brushProperty name="width" value="0.025" units="cm"/>
      <inkml:brushProperty name="height" value="0.025" units="cm"/>
    </inkml:brush>
  </inkml:definitions>
  <inkml:trace contextRef="#ctx0" brushRef="#br0">87 68 5477,'2'-9'5077,"0"-4"-3245,2-10 614,-3 0 2517,-4 31 886,-10 13-3928,0 0-1059,2-3-354,2 0 0,0 1-1,1 1 1,0-1 0,2 1 0,0 1 0,-3 31-1,9-52-499,0 1-1,0 0 0,0-1 1,0 1-1,0-1 1,0 1-1,0-1 0,1 1 1,-1-1-1,0 1 0,0-1 1,1 1-1,-1-1 0,0 1 1,1-1-1,-1 1 0,0-1 1,1 0-1,-1 1 0,1-1 1,-1 0-1,0 1 1,1-1-1,-1 0 0,1 0 1,-1 1-1,1-1 0,-1 0 1,1 0-1,0 0 0,0 1 1,26-1-285,25-10-1625,-51 10 1832,11-5-565,-1 2-1,1 0 0,0 0 0,0 1 0,0 1 1,0 0-1,0 0 0,21 3 0,-32-2 727,0 1-1,0-1 1,0 1 0,0-1-1,0 1 1,-1 0 0,1 0-1,0-1 1,-1 1 0,1 0-1,0 0 1,-1 0 0,1 0-1,-1 0 1,1-1 0,-1 1-1,0 0 1,1 0 0,-1 0-1,0 0 1,0 0-1,1 0 1,-1 1 0,0-1-1,0 0 1,0 0 0,0 0-1,-1 0 1,1 0 0,0 0-1,0 0 1,-1 0 0,1 0-1,0 0 1,-1 0 0,1 0-1,-2 1 1,-16 34 3078,11-28-3091,0-1 0,0-1-1,0 0 1,-1 0 0,0 0 0,0-1-1,0 0 1,-1 0 0,1-1-1,-1 0 1,0-1 0,0 0-1,-1 0 1,1-1 0,-1 0 0,1-1-1,-12 1 1,20-2-116,1 0-1,-1 0 1,1 0-1,-1 0 1,1 0 0,-1 0-1,0 0 1,1 0 0,-1 0-1,1 0 1,-1 0-1,0 0 1,1 0 0,-1-1-1,1 1 1,-1 0 0,1 0-1,-1-1 1,1 1-1,-1 0 1,1 0 0,-1-1-1,1 1 1,-1-1 0,1 1-1,0 0 1,-1-1-1,1 1 1,0-1 0,-1 1-1,1-1 1,0 1-1,-1-1 1,1 0 0,0 1-1,0-1 1,0 1 0,0-1-1,0 1 1,-1-1-1,1 0 1,0 1 0,0-1-1,0 1 1,0-1 0,1 1-1,-1-1 1,0 0-1,0 1 1,0-1 0,0 1-1,1-1 1,-1 1-1,0-1 1,0 1 0,1-1-1,-1 1 1,0-1 0,1 1-1,-1-1 1,1 1-1,-1 0 1,1-1 0,-1 1-1,1-1 1,30-31-5009,0 11-778,1-1-1910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2.498"/>
    </inkml:context>
    <inkml:brush xml:id="br0">
      <inkml:brushProperty name="width" value="0.025" units="cm"/>
      <inkml:brushProperty name="height" value="0.025" units="cm"/>
    </inkml:brush>
  </inkml:definitions>
  <inkml:trace contextRef="#ctx0" brushRef="#br0">91 224 15663,'0'0'16592,"-8"59"-16080,-10-22-512,2-1 0,-1-2 0,1-10 0,6-6 0,4-12-1954,6-18-8007,3-14-3588</inkml:trace>
  <inkml:trace contextRef="#ctx0" brushRef="#br0" timeOffset="1">92 0 21492,'0'0'3460,"-30"56"-3813,30-37-2113,0-4-2307,0 0-3170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2.842"/>
    </inkml:context>
    <inkml:brush xml:id="br0">
      <inkml:brushProperty name="width" value="0.025" units="cm"/>
      <inkml:brushProperty name="height" value="0.025" units="cm"/>
    </inkml:brush>
  </inkml:definitions>
  <inkml:trace contextRef="#ctx0" brushRef="#br0">179 43 11883,'0'0'6412,"-9"3"-2179,-7 1-3027,1 2 1,-1-1-1,1 2 1,-22 13-1,32-18-984,0 2-1,0-1 1,0 0-1,0 1 0,1 0 1,0 0-1,0 0 1,0 0-1,0 1 0,0 0 1,1 0-1,0 0 1,0 0-1,1 0 0,-1 0 1,1 1-1,0-1 1,-1 8-1,3-13-221,-1 1 0,1 0 0,0 0 0,0 0 0,0 0 0,0-1 0,0 1 0,0 0 0,0 0 0,0 0 0,1-1 0,-1 1 0,0 0 0,0 0 0,1-1 0,-1 1 0,0 0 0,1 0 0,-1-1 0,1 1 0,-1 0 0,1-1 0,-1 1 0,1-1 0,0 1 0,-1 0 0,1-1 0,-1 0 0,1 1 0,1 0 0,0-1 0,0 1 0,0 0 0,1-1 0,-1 0 0,0 0 0,0 0 0,1 0 0,-1 0 0,0 0 0,5-1 0,2-1 0,0 0 0,-1-1 0,1 0 0,-1-1 0,8-4 0,29-21 0,-2-3 0,-2-1 0,52-53 0,-107 126 0,3-19 0,1 1 0,-12 36 0,19-50 0,1 0 0,0 0 0,1 0 0,0 0 0,0 1 0,0-1 0,1 0 0,0 1 0,1-1 0,0 0 0,2 9 0,-2-16-70,-1 0 1,0 0-1,0-1 1,1 1-1,-1 0 1,1 0-1,-1-1 1,0 1-1,1 0 1,0-1-1,-1 1 1,1-1-1,-1 1 0,1-1 1,0 1-1,-1-1 1,1 1-1,0-1 1,-1 1-1,1-1 1,0 0-1,1 1 1,12 0-4338,6-4-5506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58.200"/>
    </inkml:context>
    <inkml:brush xml:id="br0">
      <inkml:brushProperty name="width" value="0.025" units="cm"/>
      <inkml:brushProperty name="height" value="0.025" units="cm"/>
    </inkml:brush>
  </inkml:definitions>
  <inkml:trace contextRef="#ctx0" brushRef="#br0">52 1 5093,'0'0'1185,"-52"9"-4933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3.446"/>
    </inkml:context>
    <inkml:brush xml:id="br0">
      <inkml:brushProperty name="width" value="0.025" units="cm"/>
      <inkml:brushProperty name="height" value="0.025" units="cm"/>
    </inkml:brush>
  </inkml:definitions>
  <inkml:trace contextRef="#ctx0" brushRef="#br0">88 1 17585,'-2'9'1051,"-21"95"296,4 1 0,6 0-1,-1 192 1,14-188-433,-15 734-424,14-835-207,1 28-2850,3-30 26,7-21-225,4-27-2354,-1-16-2663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3.914"/>
    </inkml:context>
    <inkml:brush xml:id="br0">
      <inkml:brushProperty name="width" value="0.025" units="cm"/>
      <inkml:brushProperty name="height" value="0.025" units="cm"/>
    </inkml:brush>
  </inkml:definitions>
  <inkml:trace contextRef="#ctx0" brushRef="#br0">0 295 13741,'9'-6'2525,"1"0"-2143,1 1-1,-1-1 0,1 2 1,0-1-1,0 2 1,0-1-1,1 2 1,-1-1-1,1 1 1,13 0-1,825-74 1517,-288-6-9770,-383 43 6046,-65 13 3377,2 5 4308,-114 21-5659,0-1 0,0 1 0,0-1 0,0 1 0,0 0-1,0-1 1,0 1 0,0 0 0,0 0 0,0 1 0,0-1 0,0 0-1,-1 1 1,1-1 0,0 1 0,0 0 0,0 0 0,0-1-1,0 1 1,-1 0 0,1 0 0,0 1 0,-1-1 0,3 2 0,-3 1 70,1 1 0,-1-1 0,0 0 0,0 1 1,0-1-1,-1 1 0,0-1 0,0 1 1,0 7-1,0-9-297,1 98 1481,22 160 1,88 500-1524,-102-710-5,19 136 2081,-20-65-8745,-9-95-1077,-4-6-6145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4.273"/>
    </inkml:context>
    <inkml:brush xml:id="br0">
      <inkml:brushProperty name="width" value="0.025" units="cm"/>
      <inkml:brushProperty name="height" value="0.025" units="cm"/>
    </inkml:brush>
  </inkml:definitions>
  <inkml:trace contextRef="#ctx0" brushRef="#br0">1 350 16624,'0'0'3822,"12"-4"-2717,318-86 5600,10 14-3553,702-76-2193,-825 133-3492,285 10-1,-375 23-4880,-110-11 5113,27 2-8558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6.214"/>
    </inkml:context>
    <inkml:brush xml:id="br0">
      <inkml:brushProperty name="width" value="0.025" units="cm"/>
      <inkml:brushProperty name="height" value="0.025" units="cm"/>
    </inkml:brush>
  </inkml:definitions>
  <inkml:trace contextRef="#ctx0" brushRef="#br0">14 0 15535,'-5'18'1443,"2"-1"0,1 1 0,-1 25 0,6 52 1027,-3-92-2447,0-1 0,0 1 0,1-1 0,-1 1 0,1-1 0,-1 1 0,1-1 0,0 0 0,0 1-1,0-1 1,0 0 0,0 0 0,1 0 0,-1 0 0,1 0 0,-1 0 0,1 0 0,0 0 0,0-1 0,-1 1 0,1 0 0,1-1 0,-1 0 0,0 1-1,0-1 1,0 0 0,3 1 0,-2-2 26,0 0-1,1 1 0,-1-1 0,0 0 0,1 0 1,-1-1-1,0 1 0,0-1 0,1 0 1,-1 1-1,0-1 0,0-1 0,0 1 1,0 0-1,0-1 0,0 0 0,0 1 1,-1-1-1,6-5 0,16-15 85,-1-1 1,-1-2-1,25-35 1,-47 59-105,0 1 0,1 0 0,-1-1 0,0 1 0,0 0 0,0 0 1,0-1-1,0 1 0,1 0 0,-1 0 0,0-1 0,0 1 0,0 0 0,0 0 0,1 0 0,-1-1 1,0 1-1,0 0 0,1 0 0,-1 0 0,0 0 0,1-1 0,-1 1 0,0 0 0,0 0 0,1 0 0,-1 0 1,0 0-1,1 0 0,-1 0 0,0 0 0,0 0 0,1 0 0,-1 0 0,0 0 0,1 0 0,-1 0 1,0 0-1,0 0 0,1 1 0,-1-1 0,5 15 619,-4 33-119,-1-40-350,-1 5-108,1-5-59,0 1 0,0-1 0,1 0 0,0 1-1,3 12 1,-4-20 0,1 0 1,-1 1-1,1-1 0,-1 0 0,1 0 0,0 0 0,-1 1 0,1-1 0,0 0 0,0 0 0,0 0 0,0 0 1,0-1-1,0 1 0,0 0 0,0 0 0,0-1 0,0 1 0,0 0 0,1-1 0,-1 1 0,0-1 0,0 1 1,1-1-1,-1 0 0,0 0 0,1 0 0,-1 1 0,0-1 0,1 0 0,-1-1 0,0 1 0,1 0 0,-1 0 1,0 0-1,1-1 0,-1 1 0,0-1 0,0 1 0,0-1 0,1 0 0,1 0 0,11-7-67,-1 1-1,1-2 0,19-16 1,23-13-5376,-31 25 381,-3 2-1618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6.588"/>
    </inkml:context>
    <inkml:brush xml:id="br0">
      <inkml:brushProperty name="width" value="0.025" units="cm"/>
      <inkml:brushProperty name="height" value="0.025" units="cm"/>
    </inkml:brush>
  </inkml:definitions>
  <inkml:trace contextRef="#ctx0" brushRef="#br0">105 200 10762,'0'0'6849,"-11"4"-4158,6-3-2471,0 1-1,0 0 1,0 0-1,0 0 1,0 1 0,0 0-1,1 0 1,-1 0 0,1 0-1,0 1 1,0-1 0,0 1-1,1 0 1,-1 1-1,1-1 1,0 0 0,0 1-1,1 0 1,-1 0 0,1-1-1,0 1 1,0 1 0,0-1-1,1 0 1,0 0-1,0 1 1,0 9 0,1-13-194,0 0 1,0 0-1,0 0 1,0 0 0,0 0-1,1 0 1,-1 0-1,0 0 1,1 0-1,0-1 1,0 1 0,-1 0-1,1 0 1,0-1-1,0 1 1,0 0-1,1-1 1,-1 1 0,0-1-1,1 0 1,-1 1-1,1-1 1,-1 0 0,1 0-1,-1 0 1,1 0-1,0 0 1,0 0-1,-1 0 1,1-1 0,0 1-1,0-1 1,0 1-1,0-1 1,0 0-1,0 1 1,0-1 0,0 0-1,0 0 1,0-1-1,0 1 1,-1 0-1,4-1 1,5-1 46,0 0 1,0-1-1,0 0 1,0-1-1,0 0 0,-1 0 1,10-7-1,4-4-38,-1-1-1,-1-1 1,-1-1 0,0-1-1,31-40 1,-37 42 149,-2 0-1,0-2 1,-1 1-1,-1-2 1,-1 1-1,0-1 1,10-38-1,-20 53 721,-6 19-713,-9 25-175,9-17-35,1 1 0,1 1-1,0-1 1,2 1 0,1-1 0,1 25 0,1-46-194,0-1-1,0 0 1,0 1-1,0-1 1,0 0-1,0 0 0,0 1 1,1-1-1,-1 0 1,1 1-1,-1-1 1,1 0-1,-1 0 1,1 0-1,-1 0 1,1 1-1,0-1 1,0 0-1,0 0 1,-1 0-1,1 0 0,0-1 1,0 1-1,0 0 1,0 0-1,2 0 1,13 1-7394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7.350"/>
    </inkml:context>
    <inkml:brush xml:id="br0">
      <inkml:brushProperty name="width" value="0.025" units="cm"/>
      <inkml:brushProperty name="height" value="0.025" units="cm"/>
    </inkml:brush>
  </inkml:definitions>
  <inkml:trace contextRef="#ctx0" brushRef="#br0">231 263 12300,'0'0'2680,"0"-10"-444,1 5-1840,-1 1 0,-1-1 0,1 0 0,-1 0 0,1 0 0,-2 0 0,1 1 0,-3-7 0,3 9-253,0 1 1,0-1 0,0 1 0,0-1 0,0 1 0,-1 0 0,1 0 0,0-1 0,-1 1 0,1 0-1,-1 0 1,0 0 0,1 1 0,-1-1 0,0 0 0,1 1 0,-1-1 0,0 1 0,0-1-1,0 1 1,1 0 0,-1 0 0,0 0 0,0 0 0,0 0 0,0 0 0,1 1 0,-1-1 0,0 0-1,0 1 1,1-1 0,-4 2 0,-3 2-16,-1-1 0,1 2 1,0-1-1,0 1 0,0 0 0,0 1 0,1 0 0,0 0 1,0 0-1,1 1 0,-8 9 0,3-2 148,1 0-1,0 0 1,1 1 0,1 0 0,-8 19 0,15-32-245,0-1 1,1 1-1,-1 0 1,0-1-1,1 1 0,0-1 1,-1 1-1,1 0 1,0-1-1,0 1 1,-1 0-1,1 0 1,1-1-1,-1 1 1,0 0-1,0-1 1,1 1-1,-1 0 1,2 2-1,-1-3-15,-1 0 0,1-1 0,0 1-1,0-1 1,0 1 0,0-1 0,0 1-1,0-1 1,0 0 0,0 1-1,0-1 1,0 0 0,0 0 0,0 1-1,0-1 1,0 0 0,0 0 0,0 0-1,0-1 1,0 1 0,0 0-1,2-1 1,6-1 37,0-1 0,-1 0 0,1-1-1,-1 0 1,0 0 0,8-6 0,13-12 8,0 0 0,-1-2 0,35-40 0,-48 47-32,-1 0 0,-1-1 0,0 0 1,-2-1-1,0-1 0,16-40 0,-25 52 70,0-1-1,0 1 1,0-1-1,-1-13 1,-1 21-70,0 0 0,0 0 0,0 0 0,0 0 1,0 0-1,0 0 0,0 0 0,0 0 0,0 0 0,-1 0 1,1 0-1,-1 1 0,1-1 0,0 0 0,-1 0 0,1 0 0,-1 0 1,0 1-1,1-1 0,-2-1 0,1 2-13,0 0 0,0 0 0,0 0 0,0 0 0,0 0 0,0 0 0,0 1 0,0-1 0,0 0 0,0 0 0,0 1 0,0-1 0,0 1 0,0-1 0,0 1 0,0-1 0,0 1 0,0-1 1,0 1-1,1 0 0,-1 0 0,0-1 0,-1 3 0,-4 4-12,0-1 0,0 2-1,1-1 1,0 1 0,1 0 0,-1 0 0,1 0 0,-5 18 0,-19 77 3,23-81-7,-1 4-18,1 1-1,2 0 0,-1 31 1,4-58-59,0 1 0,0 0 0,0-1 1,0 1-1,0-1 0,0 1 1,0-1-1,0 1 0,0-1 1,0 1-1,1-1 0,-1 1 0,0 0 1,0-1-1,1 0 0,-1 1 1,0-1-1,1 1 0,-1-1 1,0 1-1,1-1 0,-1 0 0,1 1 1,-1-1-1,1 0 0,-1 1 1,1-1-1,-1 0 0,1 0 1,-1 1-1,1-1 0,-1 0 0,1 0 1,-1 0-1,1 0 0,-1 0 1,1 0-1,0 0 0,-1 0 1,1 0-1,-1 0 0,1 0 0,-1 0 1,1 0-1,-1 0 0,1 0 1,-1 0-1,1-1 0,-1 1 1,1 0-1,-1 0 0,2-1 0,26-19-7917,-10-4-2197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7.830"/>
    </inkml:context>
    <inkml:brush xml:id="br0">
      <inkml:brushProperty name="width" value="0.025" units="cm"/>
      <inkml:brushProperty name="height" value="0.025" units="cm"/>
    </inkml:brush>
  </inkml:definitions>
  <inkml:trace contextRef="#ctx0" brushRef="#br0">0 49 17809,'0'0'1468,"0"9"507,0-2-1469,0-1 1,1 0-1,0 1 0,0-1 1,0 0-1,3 8 0,-3-13-384,-1 0 0,1 0 0,-1 0-1,1 0 1,-1 0 0,1 0 0,0 0 0,-1 0 0,1 0-1,0 0 1,0 0 0,0-1 0,0 1 0,0 0-1,0-1 1,0 1 0,0 0 0,0-1 0,2 1 0,-1-1-76,-1 0 0,1 0 0,0 0 0,0 0 0,0 0 0,-1-1 0,1 1 0,0-1 0,-1 1 0,1-1 0,0 0 0,-1 1 0,1-1 0,0 0 0,-1 0 0,0 0 0,1 0 0,1-2 0,1-1-19,0 1 1,-1-1 0,1-1 0,-1 1 0,0 0-1,0-1 1,0 0 0,0 0 0,-1 0 0,0 0 0,0 0-1,0 0 1,-1 0 0,0-1 0,0 1 0,0 0-1,0-1 1,-1-8 0,0 14-26,0-1 1,0 1-1,0-1 0,0 1 0,0-1 1,0 1-1,0-1 0,0 1 0,0-1 0,0 1 1,0-1-1,0 1 0,0-1 0,0 1 1,-1-1-1,1 1 0,0-1 0,0 1 1,-1-1-1,1 1 0,0 0 0,0-1 1,-1 1-1,1-1 0,-1 1 0,1 0 0,0-1 1,-1 1-1,1 0 0,-1 0 0,1-1 1,0 1-1,-1 0 0,1 0 0,-1 0 1,1 0-1,-1-1 0,1 1 0,-1 0 1,1 0-1,-1 0 0,1 0 0,-1 0 0,1 0 1,-1 0-1,1 0 0,-1 0 0,1 1 1,-1-1-1,1 0 0,-1 0 0,0 1 1,-23 16-106,17-5 119,0-1-1,1 1 1,0 0-1,1 1 1,1 0 0,0-1-1,0 1 1,1 1-1,1-1 1,0 0-1,0 21 1,2-33-1,0 0 0,0 0 1,0 0-1,0 0 0,0-1 0,1 1 0,-1 0 1,0 0-1,0 0 0,0-1 0,1 1 1,-1 0-1,0 0 0,1-1 0,-1 1 0,1 0 1,-1 0-1,1-1 0,-1 1 0,1-1 1,0 1-1,-1 0 0,1-1 0,-1 1 0,1-1 1,0 0-1,1 2 0,25-3 406,-19-1-315,0-1 0,-1 0 0,1 0 0,13-9 0,40-36 79,-47 36-175,0 0 0,1 1 0,0 1 0,30-16 0,-45 26-13,0 0 0,1-1 0,-1 1 0,0 0 0,0 0 0,0 0 0,1 0 0,-1 0 0,0 0 1,0 0-1,1 0 0,-1 0 0,0 0 0,0 0 0,1 0 0,-1 0 0,0 0 0,0 0 0,1 0 0,-1 0 0,0 1 0,0-1 0,0 0 0,1 0 0,-1 0 0,0 0 0,0 0 0,0 1 0,1-1 0,-1 0 0,0 0 0,0 0 0,0 0 0,0 1 1,0-1-1,1 0 0,-1 0 0,0 0 0,0 1 0,0-1 0,0 0 0,0 1 0,1 15-10,-6 18 62,-4 13 31,9-47-71,0 1 0,1-1-1,-1 0 1,0 1-1,0-1 1,0 0-1,0 0 1,1 1-1,-1-1 1,0 0-1,0 0 1,1 1-1,-1-1 1,0 0 0,0 0-1,1 0 1,-1 1-1,0-1 1,1 0-1,-1 0 1,0 0-1,0 0 1,1 0-1,-1 0 1,0 0-1,1 0 1,-1 0 0,0 0-1,1 0 1,-1 0-1,0 0 1,1 0-1,-1 0 1,0 0-1,1 0 1,-1 0-1,0 0 1,1 0-1,-1 0 1,0 0 0,1-1-1,15-5 274,-6 0-218,-2 0 1,1 0-1,-1-1 1,12-12-1,-14 12-64,1 0 1,0 1-1,0 0 1,0 1-1,1 0 1,-1 0-1,11-5 1,-18 10-36,1 0 0,-1 0 0,0 0 0,1 0 0,-1 0 0,0 0 1,1 0-1,-1 0 0,0 0 0,1 0 0,-1 0 0,0 0 0,1 0 1,-1 1-1,0-1 0,0 0 0,1 0 0,-1 0 0,0 0 0,1 1 0,-1-1 1,0 0-1,0 0 0,1 1 0,-1-1 0,0 0 0,0 0 0,0 1 0,0-1 1,1 0-1,-1 1 0,0-1 0,0 0 0,0 1 0,0-1 0,0 0 1,0 1-1,0-1 0,0 0 0,0 1 0,0-1 0,0 0 0,0 1 0,0-1 1,0 0-1,0 1 0,0 20-5631,-1-17 2032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8.769"/>
    </inkml:context>
    <inkml:brush xml:id="br0">
      <inkml:brushProperty name="width" value="0.025" units="cm"/>
      <inkml:brushProperty name="height" value="0.025" units="cm"/>
    </inkml:brush>
  </inkml:definitions>
  <inkml:trace contextRef="#ctx0" brushRef="#br0">10 50 11531,'0'0'12556,"1"12"-11937,-11 282 1362,10-293-1967,0 0 1,-1 1 0,1-1-1,0 0 1,0 0 0,0 0-1,0 0 1,0 1 0,1-1 0,-1 0-1,0 0 1,1 0 0,-1 0-1,0 0 1,1 1 0,-1-1-1,1 0 1,0 0 0,-1 0-1,1 0 1,0-1 0,0 1 0,-1 0-1,1 0 1,0 0 0,0-1-1,0 1 1,1 0 0,0 0 16,0-1 1,0 0-1,-1-1 1,1 1 0,0 0-1,0 0 1,-1-1-1,1 1 1,0-1-1,0 1 1,-1-1-1,1 0 1,-1 0 0,1 0-1,-1 0 1,2-1-1,9-6 162,-1-1 0,0-1 0,13-16 1,4-5-115,-3-2 1,31-51-1,-45 64 0,0 0 0,-2 0-1,0-1 1,-1-1 0,-1 0 0,4-22 0,-13 37 543,-5 19-536,-10 20-143,-15 46 285,3 1-1,-38 166 1,67-219 14,0-25-254,1-1 0,-1 0-1,0 0 1,0 0 0,0 0 0,1 1 0,-1-1 0,0 0 0,0 0 0,0 0 0,1 0 0,-1 0 0,0 1 0,0-1 0,1 0 0,-1 0-1,0 0 1,0 0 0,1 0 0,-1 0 0,0 0 0,0 0 0,1 0 0,-1 0 0,0 0 0,1 0 0,-1 0 0,0 0 0,0 0 0,1 0 0,-1-1-1,0 1 1,0 0 0,0 0 0,1 0 0,-1 0 0,0 0 0,0 0 0,1-1 0,-1 1 0,0 0 0,0 0 0,1-1 0,1-1-256,0-1 0,0 1-1,0-1 1,0 0 0,0 0 0,0 0 0,-1 0 0,1 0 0,-1 0 0,0 0 0,0-1 0,1-3 0,-1-5-622,1 0-1,-2 0 1,0 0 0,0 0-1,-1-1 1,0 1 0,-1 0-1,-1 0 1,0 1 0,-5-13-1,5 14 713,-2 1-1,1 0 1,-1 0 0,-1 0-1,1 0 1,-2 1-1,-9-11 1,-1 8 2246,17 11-2016,-1 0-1,1 0 0,0 1 1,0-1-1,-1 0 0,1 0 0,0 0 1,-1 1-1,1-1 0,0 0 0,0 0 1,0 1-1,-1-1 0,1 0 1,0 1-1,0-1 0,0 0 0,0 1 1,-1-1-1,1 0 0,0 1 1,0-1-1,0 0 0,0 1 0,0-1 1,0 0-1,0 1 0,0-1 1,0 0-1,0 1 0,0-1 0,1 1 1,-1 2 14,0 0 0,1-1 0,0 1 0,-1 0 0,1 0 0,0-1 0,0 1 0,1 0 0,-1-1 0,1 1 0,2 3 0,1-1-102,1-1 0,-1 1 0,1-1 0,0 0-1,0-1 1,0 0 0,1 0 0,-1 0 0,1 0 0,-1-1-1,1-1 1,9 3 0,8-1-1910,0-1 0,30-1 0,-45-1 754,23 0-3789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49.206"/>
    </inkml:context>
    <inkml:brush xml:id="br0">
      <inkml:brushProperty name="width" value="0.025" units="cm"/>
      <inkml:brushProperty name="height" value="0.025" units="cm"/>
    </inkml:brush>
  </inkml:definitions>
  <inkml:trace contextRef="#ctx0" brushRef="#br0">160 33 9769,'0'0'8488,"-11"1"-7409,8 0-996,-2-1 21,1 0 0,0 1 0,-1 0 1,1 0-1,0 0 0,-1 0 0,1 1 1,0-1-1,0 1 0,0 0 0,0 1 0,1-1 1,-1 1-1,0-1 0,1 1 0,0 0 1,-6 7-1,4-3 53,-3 2 240,1 0 1,0 0-1,1 0 1,0 1-1,0 0 1,1 1-1,0-1 1,1 1-1,-5 16 1,9-26-379,0 0-1,0-1 1,0 1 0,0-1 0,0 1-1,0-1 1,0 1 0,0 0 0,0-1 0,0 1-1,0-1 1,0 1 0,1-1 0,-1 1-1,0-1 1,0 1 0,1-1 0,-1 1 0,0-1-1,0 1 1,1-1 0,-1 1 0,1-1 0,-1 1-1,0-1 1,1 0 0,-1 1 0,1-1-1,-1 0 1,1 1 0,0-1 0,19-1 226,21-17 14,-21 4-214,0-1 0,-1-1 0,0 0 0,-2-1 0,0-1 0,-1-1 0,0 0 0,22-39 0,-45 99-55,-2-13 112,3-14 235,1 1 0,1 1 0,0-1 0,1 1 0,-1 21 1,4-37-307,1 0 0,-1 1 0,0-1 0,0 0 0,1 0 0,-1 1 0,0-1 0,1 0 0,-1 0 0,0 1 0,1-1 0,-1 0 0,1 0 0,-1 0 0,0 0 0,1 0 1,-1 0-1,1 1 0,-1-1 0,0 0 0,1 0 0,-1 0 0,1-1 0,-1 1 0,0 0 0,1 0 0,-1 0 0,1 0 0,-1 0 0,0 0 0,1 0 0,-1-1 0,1 1 1,-1 0-1,0 0 0,1-1 0,-1 1 0,0 0 0,0 0 0,1-1 0,-1 1 0,1-1 0,17-10 224,128-117-415,-146 128 146,0 0 1,0-1-1,0 1 0,1 0 1,-1 0-1,0-1 0,0 1 0,0 0 1,1 0-1,-1-1 0,0 1 0,0 0 1,1 0-1,-1-1 0,0 1 0,1 0 1,-1 0-1,0 0 0,1 0 0,-1 0 1,0 0-1,1-1 0,-1 1 1,0 0-1,1 0 0,-1 0 0,0 0 1,1 0-1,-1 0 0,1 0 0,-1 1 1,0-1-1,1 0 0,-1 0 0,0 0 1,1 0-1,-1 0 0,1 1 1,-3 14-96,-12 24 228,14-38-128,-7 13 34,2 0 1,-1 0-1,2 0 0,0 1 0,0 0 0,-2 25 1,7-40-136,-1 0 1,0 1 0,0-1 0,1 0 0,-1 1 0,0-1 0,0 0 0,1 0 0,-1 1 0,0-1 0,1 0 0,-1 0 0,0 0 0,1 1 0,-1-1 0,0 0 0,1 0 0,-1 0 0,0 0 0,1 0 0,-1 0 0,1 0 0,-1 0 0,0 0 0,1 0 0,-1 0 0,0 0 0,1 0 0,-1 0 0,1 0 0,-1 0 0,0 0 0,1-1 0,-1 1 0,0 0 0,1 0 0,-1 0 0,0-1 0,1 1 0,-1 0 0,0 0 0,0-1 0,1 1 0,-1 0 0,0 0 0,0-1 0,0 1 0,1 0 0,-1-1 0,17-13-6671,-2-3-4260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0.464"/>
    </inkml:context>
    <inkml:brush xml:id="br0">
      <inkml:brushProperty name="width" value="0.025" units="cm"/>
      <inkml:brushProperty name="height" value="0.025" units="cm"/>
    </inkml:brush>
  </inkml:definitions>
  <inkml:trace contextRef="#ctx0" brushRef="#br0">116 187 13741,'0'0'13608,"-10"3"-13107,5-2-442,0 0 0,1 1 0,-1 0 0,0 0 0,1 0 0,-1 1 0,1 0 0,0-1 0,0 1 0,0 1 0,0-1 0,1 1 0,-1-1 0,1 1 0,0 0 0,0 0 0,0 1 0,-3 5 0,0 0 175,4-6-141,-1 0 0,1 0-1,-1 0 1,1 0-1,1 1 1,-1-1 0,0 1-1,1-1 1,0 1-1,0-1 1,0 10 0,2-14-79,0 0 0,0 1-1,0-1 1,1 0 0,-1 0 0,0 0 0,0 0 0,1 0 0,-1 0 0,0 0 0,0 0 0,0 0 0,1 0 0,-1-1 0,0 1 0,0-1 0,2 0 0,7-4 14,1-1 1,-2 0-1,1-1 1,0 0-1,-1 0 1,-1-1-1,12-13 1,51-68-610,-66 81 548,-1 4 23,0-1-1,-1 0 0,1 0 1,-1 0-1,-1-1 1,1 1-1,-1-1 1,0 1-1,0-1 0,2-8 1,-34 48-295,27-29 321,-5 6 156,1 0-1,-2-1 1,1 0-1,-1 0 1,-1-1-1,0 0 1,-18 13-1,29-23-160,1 0 0,-1-1 0,0 1-1,1 0 1,-1 0 0,0-1 0,0 1-1,0-1 1,0 1 0,0-1 0,0 1-1,0-1 1,0-1 0,-3-1-471,-10 19 460,5-5 117,1-1 0,0 1 0,1 0 0,1 1 0,-1-1 0,2 1 0,-1 0 0,1 0-1,1 0 1,-2 17 0,4-28 129,16 0-3914,-22 16 4466,3-4-28,3-12-764,1 1 1,0-1 0,-1 1 0,1-1 0,0 0 0,-1 1-1,1-1 1,0 0 0,-1 0 0,1 0 0,0 1 0,0-1-1,-1 0 1,1 0 0,0 0 0,0 0 0,-1 0 0,1-1-1,0 1 1,-1 0 0,1 0 0,1-1 0,7-1 0,1-1 1,-1 0 0,0 0-1,-1-1 1,1 0 0,-1-1-1,1 0 1,-2 0 0,1-1-1,0 0 1,8-9 0,-6 6 70,-2 0 1,1 0 0,-1-1 0,0 0 0,-1-1-1,-1 0 1,1 0 0,4-12 0,-11 23-76,0 0 0,0 0 1,-1 0-1,1 0 1,0 0-1,0 0 1,0 0-1,0 0 1,0 0-1,0 0 1,0 0-1,0 0 0,-1 1 1,1-1-1,0 0 1,0 0-1,0 0 1,0 0-1,0 0 1,0 0-1,-1 0 1,1 0-1,0 0 0,0-1 1,0 1-1,0 0 1,0 0-1,0 0 1,0 0-1,0 0 1,-1 0-1,1 0 1,0 0-1,0 0 0,0 0 1,0 0-1,0 0 1,0 0-1,0 0 1,0-1-1,0 1 1,-17 19 107,-18 28-15,27-35-82,4-7 6,1 0 0,-1 0 0,1 0 0,0 1 0,0-1 0,1 1 0,0 0 0,0 0 0,0 0 1,0 0-1,1 0 0,0 0 0,1 0 0,-1 8 0,2-13-15,0 0 0,0 0-1,0 0 1,0-1 0,0 1 0,0 0 0,0 0 0,0 0 0,0-1 0,1 1 0,-1 0-1,0-1 1,0 0 0,1 1 0,-1-1 0,0 0 0,1 1 0,-1-1 0,0 0 0,1 0-1,-1 0 1,1 0 0,-1 0 0,0 0 0,1-1 0,-1 1 0,0 0 0,3-2-1,41-9 100,-22-1-179,0-1 0,-1 0 0,0-2 1,-1-1-1,-1 0 0,24-26 0,103-125 127,-112 125 15,-27 33-59,-6 7-7,0 0 1,0 0-1,0 0 1,-1 0-1,1 0 1,-1 0-1,1 0 0,-1-1 1,0 1-1,1 0 1,-1-1-1,1-3 0,-4 6-21,0 0 0,0 0 0,0 1 0,1 0 0,-1-1 0,0 1 0,1 0 0,-1 0 0,0-1 0,1 1 0,-4 3 0,-11 10 58,-1 1 1,2 1-1,0 0 0,1 1 1,1 0-1,-17 29 0,22-32 35,1 0-1,0 0 1,1 1-1,1 0 1,0 0-1,1 0 1,1 1-1,0-1 1,0 29-1,3-43-129,0-1 0,1 1 0,-1 0 0,1 0 0,-1 0 0,1-1-1,0 1 1,-1 0 0,1-1 0,-1 1 0,1 0 0,0-1 0,0 1 0,0-1 0,-1 1 0,1-1-1,0 0 1,0 1 0,0-1 0,0 0 0,-1 1 0,1-1 0,0 0 0,0 0 0,0 0 0,0 0 0,0 0-1,0 0 1,0 0 0,0 0 0,0 0 0,1-1 0,34-4-5255,-6-11-2616,4-6-6741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59.488"/>
    </inkml:context>
    <inkml:brush xml:id="br0">
      <inkml:brushProperty name="width" value="0.025" units="cm"/>
      <inkml:brushProperty name="height" value="0.025" units="cm"/>
    </inkml:brush>
  </inkml:definitions>
  <inkml:trace contextRef="#ctx0" brushRef="#br0">0 878 6406,'0'0'5782,"0"-1"-5796,1 1 11,-1 0 0,0 0 0,0 0 0,0-1 0,0 1 0,0 0 0,0 0 0,0 0 1,0-1-1,0 1 0,0 0 0,0 0 0,1 0 0,-1 0 0,0-1 0,0 1 0,0 0 0,0 0 0,1 0 0,-1 0 0,0 0 0,0-1 1,0 1-1,0 0 0,1 0 0,-1 0 0,0 0 0,0 0 0,1 0 0,-1 0 0,0 0 0,0 0 0,0 0 0,1 0 0,-1 0 0,0 0 0,0 0 1,0 0-1,1 0 0,-1 0 0,0 0 0,0 0 0,0 0 0,1 0 0,-1 0 0,0 1 0,0-1 0,0 0 0,1 0 0,9 3 42,1-1 0,-1 0-1,1 0 1,-1-2-1,1 1 1,0-1-1,0 0 1,-1-1 0,15-3-1,15-5 510,45-17 1,9-2 483,347-39-525,-273 47-387,175-43 0,100-70 510,-237 67-235,292-56 0,-326 91-261,330-105-1,-375 91-53,8-5 11,149-32 0,-478 146 266,-97 12-378,-355 99-59,229-51 105,-793 272-381,1122-360 374,30-10 11,-1-3-1,-2-3 0,0-2 1,-71 12-1,243-58-504,-19 3 397,1075-305 276,-31 8-154,-823 258 19,14-3-55,-315 64 17,27-7-35,-37 10 22,-1-1-1,1 1 1,-1-1 0,1 1-1,-1-1 1,0 0-1,1 0 1,-1 0-1,0 0 1,0 0 0,1 0-1,-1 0 1,0 0-1,0 0 1,0 0-1,0-1 1,-1 1 0,1 0-1,1-3 1,-2 3-2,-1 0 0,1 1 0,0-1 0,-1 0 1,1 0-1,-1 0 0,1 1 0,-1-1 0,1 0 0,-1 0 0,1 1 1,-1-1-1,0 0 0,1 1 0,-1-1 0,0 1 0,0-1 1,1 1-1,-1-1 0,0 1 0,0 0 0,0-1 0,0 1 1,0 0-1,0 0 0,1-1 0,-1 1 0,0 0 0,0 0 1,0 0-1,-2 0 0,-36-3-61,37 3 51,-115-2-54,-1 5 1,-186 31-1,-229 75-59,-296 119 996,25 83 62,619-223-1419,-148 67-5029,179-93-849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0.824"/>
    </inkml:context>
    <inkml:brush xml:id="br0">
      <inkml:brushProperty name="width" value="0.025" units="cm"/>
      <inkml:brushProperty name="height" value="0.025" units="cm"/>
    </inkml:brush>
  </inkml:definitions>
  <inkml:trace contextRef="#ctx0" brushRef="#br0">304 1 17040,'-5'1'716,"0"-1"1,0 1-1,0 1 0,-1-1 0,1 1 0,1 0 0,-1 0 1,0 1-1,0-1 0,1 1 0,-7 5 0,-49 43 1540,44-36-1409,9-9-680,-1 1 0,2 0 0,-1 0 1,1 1-1,-7 10 0,13-18-166,0 0 0,0 1 0,0-1 0,0 0 0,0 1 0,0-1 0,0 0-1,1 1 1,-1-1 0,0 0 0,0 0 0,0 1 0,0-1 0,1 0 0,-1 0 0,0 1 0,0-1 0,1 0 0,-1 0-1,0 0 1,1 1 0,-1-1 0,0 0 0,0 0 0,1 0 0,-1 0 0,0 0 0,1 0 0,-1 1 0,0-1 0,1 0-1,-1 0 1,0 0 0,1 0 0,-1 0 0,0 0 0,1-1 0,-1 1 0,0 0 0,1 0 0,-1 0 0,0 0 0,1 0-1,-1 0 1,0 0 0,1-1 0,-1 1 0,0 0 0,1 0 0,21-5-58,3-5-198,-17 6 199,0 1 1,0 0-1,0 0 1,1 1-1,-1 0 0,1 0 1,0 1-1,-1 0 1,16 0-1,-24 2 59,1-1 0,0 0 0,0 0 0,-1 0 0,1 1 0,0-1 0,0 0 0,-1 1 0,1-1 0,0 0 0,-1 1 0,1-1 0,0 1 0,-1-1 0,1 1 0,-1-1 0,1 1 0,-1 0 0,1-1 0,-1 1 0,1 0 0,-1-1 0,0 1 0,1 0 0,-1-1 0,0 1 0,0 0 0,0 0 0,1-1 0,-1 1 0,0 0 0,0 0 0,0 0 0,0-1 0,0 1 0,0 0 0,0 0 0,-1 0 0,1-1 0,0 1 0,0 0 0,-1 0 0,1-1 0,0 1 0,-1 0 0,0 0 0,-19 34 635,8-22-380,-2-1-1,1-1 0,-2 0 0,1-1 1,-1-1-1,-30 14 0,34-18-574,0-1 1,-1 0-1,1-1 0,-1 0 0,0-1 1,-17 2-1,5-6-5518,7-6-5375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1.806"/>
    </inkml:context>
    <inkml:brush xml:id="br0">
      <inkml:brushProperty name="width" value="0.025" units="cm"/>
      <inkml:brushProperty name="height" value="0.025" units="cm"/>
    </inkml:brush>
  </inkml:definitions>
  <inkml:trace contextRef="#ctx0" brushRef="#br0">0 27 10922,'0'5'16784,"1"-2"-15022,11-3-545,5 0-480,10 0-449,6 0-224,4 0-544,-3-14-2820,-6-7-5828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3.755"/>
    </inkml:context>
    <inkml:brush xml:id="br0">
      <inkml:brushProperty name="width" value="0.025" units="cm"/>
      <inkml:brushProperty name="height" value="0.025" units="cm"/>
    </inkml:brush>
  </inkml:definitions>
  <inkml:trace contextRef="#ctx0" brushRef="#br0">63 264 13901,'0'0'3150,"-3"8"-556,-4 18-922,1-1 0,-5 43 0,1 132 951,3-37-1886,-11-23 614,20-186-1330,2 1 0,2 0 1,2 0-1,1 1 1,3 0-1,2 0 0,1 1 1,3 1-1,1 1 0,2 1 1,37-54-1,-21 49-17,-35 43-10,0 0 0,0 0 0,1 0 0,-1 1 0,1-1 0,-1 1 1,1-1-1,0 1 0,-1 0 0,1 0 0,0 0 0,0 0 0,0 0 1,0 1-1,0-1 0,3 1 0,-5 0 2,1 0 1,-1 1-1,1-1 1,-1 1-1,0 0 1,1-1-1,-1 1 1,0 0-1,0 0 1,1 0-1,-1 0 1,0 0-1,0 0 1,0 0-1,0 0 1,0 0-1,-1 1 0,1-1 1,0 0-1,0 0 1,-1 1-1,1-1 1,-1 1-1,1-1 1,-1 0-1,0 1 1,1-1-1,-1 1 1,0-1-1,0 3 1,1 50 9,-1-51-4,-1 5 5,-1-1 1,0 0 0,0 0-1,-1 0 1,0 0 0,0 0-1,0-1 1,-1 1 0,0-1-1,0 0 1,-1 0 0,0 0 0,0-1-1,0 0 1,0 0 0,-1 0-1,-12 8 1,-2 0 10,0-1 0,-1 0 1,0-1-1,-31 10 0,4-10 225,47-10-262,0-1-1,0 0 0,0 0 0,0 0 0,0 0 0,1 0 0,-1 0 0,0 0 0,0 0 0,0-1 0,0 1 0,0 0 1,0 0-1,1-1 0,-1 1 0,0 0 0,0-1 0,0 1 0,0-2 0,1 2-68,0-1-1,-1 0 0,1 0 0,0 0 1,0 0-1,0 0 0,0 0 1,1 1-1,-1-1 0,0 0 1,0 0-1,0 0 0,1 0 0,-1 0 1,0 1-1,1-1 0,-1 0 1,1 0-1,-1 1 0,1-1 1,-1 0-1,1 1 0,0-1 0,-1 0 1,2 0-1,6-7-1022,0-1 0,1 1-1,0 1 1,0-1 0,1 2 0,20-12 0,74-29-4534,-62 30 3629,-7 3 1339,43-22 645,-73 33 929,1 0 0,-1-1 0,0 0-1,0 0 1,0-1 0,5-5-1,-3-2 3563,-11 12-1886,-15 18-1805,8-2-151,1 0 0,1 1 0,1 0 0,0 0 0,1 1 0,-6 27 0,13-45-609,0 0 1,0 1-1,0-1 1,0 1-1,0-1 1,0 0 0,0 1-1,0-1 1,0 0-1,0 1 1,1-1-1,-1 0 1,0 1 0,0-1-1,0 0 1,1 1-1,-1-1 1,0 0 0,1 0-1,-1 1 1,0-1-1,0 0 1,1 0-1,-1 1 1,0-1 0,1 0-1,-1 0 1,1 0-1,-1 0 1,0 0 0,1 0-1,-1 1 1,0-1-1,1 0 1,-1 0-1,1 0 1,-1 0 0,0 0-1,1 0 1,-1-1-1,0 1 1,1 0-1,-1 0 1,1 0 0,-1 0-1,0 0 1,1 0-1,0-1 1,21-6 99,45-28 82,-52 26-218,1-1 1,1 2-1,-1 0 1,1 1-1,1 1 1,-1 1-1,1 0 1,0 1-1,24-2 1,-41 6 23,0 0 0,0 0 0,0 0 0,0 0 0,0 0 0,0 0 0,0 0 0,0 1 0,-1-1 0,1 0 0,0 0 0,0 1 0,0-1 0,0 0 0,-1 1 0,1-1 0,0 1 0,0-1 0,-1 1 0,1-1 0,0 1 0,-1 0 0,1-1 1,0 1-1,-1 0 0,1 0 0,-1-1 0,0 1 0,1 0 0,0 1 0,-1 1 4,0-1 0,0 0 0,0 1 0,0-1 0,0 1 1,0-1-1,0 0 0,-1 1 0,0-1 0,1 1 0,-2 2 0,-2 4 95,-1 1 0,1-1-1,-2 0 1,-9 13 0,137-178 183,-84 99-1880,-24 32-923,-1-2 1,-1 0-1,-2 0 1,10-39-1,-3-11-360,-17 75 4737,0 41 2393,0-33-3664,-2 40 1096,-15 82 1,9-82 349,-3 80 1,11-126-2015,0 0 0,0 0 0,0-1 0,0 1 1,0 0-1,0 0 0,0-1 0,1 1 0,-1 0 0,0 0 0,0 0 0,0-1 1,0 1-1,1 0 0,-1 0 0,0 0 0,0 0 0,0 0 0,0-1 0,1 1 0,-1 0 1,0 0-1,0 0 0,1 0 0,-1 0 0,0 0 0,0 0 0,1 0 0,-1 0 1,0 0-1,0 0 0,1 0 0,-1 0 0,0 0 0,0 0 0,1 0 0,-1 0 0,0 0 1,0 0-1,0 0 0,1 0 0,-1 0 0,0 0 0,0 1 0,1-1 0,-1 0 0,0 0 1,0 0-1,0 0 0,0 0 0,1 1 0,-1-1 0,0 0 0,0 0 0,0 0 1,0 1-1,0-1 0,0 0 0,1 0 0,-1 1 0,0-1 0,0 0 0,0 0 0,0 1 1,0-1-1,0 0 0,0 0 0,0 0 0,0 1 0,13-17 217,-8 0-164,-1 0 1,-1 0-1,0 0 1,-1 0-1,-1 0 0,0-1 1,-2 1-1,-2-24 1,-1 28 489,0 19-358,4-5-200,-1 0 0,1 1 0,-1-1 0,1 1 0,0-1 0,0 1-1,0-1 1,0 1 0,0-1 0,2 4 0,-1-4 1,0-1 1,0 1-1,1-1 0,-1 0 0,0 0 1,1 1-1,-1-1 0,1 0 1,0 0-1,-1 0 0,1-1 0,0 1 1,-1 0-1,1 0 0,0-1 1,0 0-1,0 1 0,-1-1 0,1 0 1,0 0-1,2 0 0,49 0-18,-33-1 1,-18 1 13,0-1 0,0 1 1,0 0-1,0 1 1,0-1-1,0 0 1,0 0-1,0 1 0,0 0 1,0-1-1,0 1 1,-1 0-1,1 0 0,0 0 1,0 0-1,-1 0 1,1 0-1,0 0 1,-1 0-1,1 1 0,-1-1 1,0 1-1,0-1 1,1 1-1,0 2 1,0 2 69,0-1 0,0 1 1,-1 0-1,0-1 1,-1 1-1,1 0 1,-1 0-1,0 6 0,-3 76 1985,13-93-1756,32-45-260,-36 42-35,0-1-1,0 1 0,0 1 1,1-1-1,0 1 0,1 0 1,-1 1-1,1 0 0,1 0 1,11-6-1,-19 11-6,0 1 1,0 0-1,0 0 0,0 0 0,0 0 1,0 0-1,0 0 0,0 0 1,0 0-1,-1 1 0,1-1 0,0 0 1,0 1-1,0-1 0,0 0 1,0 1-1,-1-1 0,1 1 1,0-1-1,0 1 0,-1-1 0,1 1 1,0 0-1,-1-1 0,1 1 1,-1 0-1,1 0 0,-1-1 0,1 1 1,-1 0-1,1 0 0,-1 0 1,0 0-1,1 0 0,-1-1 1,0 1-1,0 0 0,0 0 0,0 0 1,0 0-1,0 0 0,0 0 1,0 0-1,0 1 0,0 55 118,0-45-81,-1-2 16,0 0-1,0 0 1,-1-1 0,-5 19 0,8-32-295,1-3-2343,1-1 0,-1 1 0,0-1 1,-1 0-1,1-9 0,-2 6-4374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4.269"/>
    </inkml:context>
    <inkml:brush xml:id="br0">
      <inkml:brushProperty name="width" value="0.025" units="cm"/>
      <inkml:brushProperty name="height" value="0.025" units="cm"/>
    </inkml:brush>
  </inkml:definitions>
  <inkml:trace contextRef="#ctx0" brushRef="#br0">0 83 9513,'51'15'13267,"-42"-12"-12251,-1 0 0,1-1 1,0 0-1,17 2 0,-23-4-974,1 0 0,-1 0 0,0 0-1,0-1 1,1 0 0,-1 1 0,0-1 0,0 0-1,0-1 1,0 1 0,0 0 0,0-1 0,0 0 0,-1 0-1,1 0 1,-1 0 0,5-4 0,-4 3 7,1 0 0,-2 0 0,1 0 0,0-1 0,-1 1 0,1 0 1,-1-1-1,0 0 0,0 1 0,0-1 0,-1 0 0,1 0 0,-1 0 0,0 0 0,0 0 1,-1-1-1,1 1 0,-1 0 0,0-5 0,0 9-27,0-1-1,-1 1 1,1-1-1,0 1 1,-1-1 0,1 1-1,0-1 1,-1 1-1,1-1 1,-1 1 0,1 0-1,-1-1 1,1 1-1,0 0 1,-1-1-1,0 1 1,1 0 0,-1 0-1,1 0 1,-1-1-1,1 1 1,-1 0 0,1 0-1,-1 0 1,0 0-1,1 0 1,-1 0 0,1 0-1,-1 0 1,0 0-1,1 0 1,-1 0 0,1 0-1,-1 1 1,1-1-1,-1 0 1,1 0-1,-1 1 1,1-1 0,-1 0-1,0 1 1,-23 14 133,16-5-82,1 0 0,0 0-1,1 1 1,0 0 0,1 0-1,0 0 1,0 1 0,1-1-1,1 1 1,0 0 0,1 1 0,-1 12-1,2-24-61,1 0-1,0-1 1,0 1 0,0 0-1,0 0 1,0-1-1,0 1 1,0 0-1,1 0 1,-1-1 0,0 1-1,0 0 1,0 0-1,1-1 1,-1 1 0,0 0-1,1-1 1,-1 1-1,1-1 1,-1 1-1,1 0 1,-1-1 0,1 1-1,-1-1 1,1 1-1,0-1 1,-1 0 0,1 1-1,-1-1 1,1 1-1,0-1 1,0 0-1,1 1 1,0-1 12,1 0 0,-1 0 0,1 0 0,0 0 0,-1-1 0,1 1 0,-1-1 0,1 0 0,-1 0 0,4-1 0,52-29 170,-51 25-208,1 1-1,0 0 1,1 1-1,-1 0 0,1 0 1,0 1-1,0 0 1,0 0-1,0 1 1,0 0-1,12 0 0,-20 3 11,0 0-1,0 0 1,0 0-1,0 0 0,0 0 1,0 1-1,0-1 1,-1 0-1,1 1 0,0-1 1,-1 0-1,1 1 1,-1-1-1,0 1 0,1-1 1,-1 1-1,0-1 1,0 1-1,0-1 0,0 1 1,0-1-1,0 1 1,-1 2-1,1-2 28,0-1 0,0 1 0,0 0-1,0 0 1,0 0 0,0-1 0,0 1 0,-1 0 0,1 0 0,-1 0 0,0-1-1,1 1 1,-1 0 0,0-1 0,0 1 0,0-1 0,0 1 0,0-1-1,0 1 1,0-1 0,-1 0 0,-1 2 0,2-6-5,0 1 1,0-1-1,0 0 1,1 0-1,-1 0 1,1 0-1,0-1 1,0 1-1,1-5 1,-1 5-17,-2-23-1,1 19 0,1 0 0,-1 1 0,1-1 0,0 0 0,0 1 0,1-1 0,0 0 0,0 1 0,1-1 0,2-6 0,-1 11-13,-1 1-1,0 0 1,1 0 0,-1 0 0,1 0-1,-1 0 1,1 1 0,-1-1 0,1 1-1,0 0 1,-1 0 0,1 0-1,0 0 1,-1 0 0,1 0 0,3 1-1,5 0-337,6-1-648,34-1-3698,-18-3-3353,1-5-9657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5.627"/>
    </inkml:context>
    <inkml:brush xml:id="br0">
      <inkml:brushProperty name="width" value="0.025" units="cm"/>
      <inkml:brushProperty name="height" value="0.025" units="cm"/>
    </inkml:brush>
  </inkml:definitions>
  <inkml:trace contextRef="#ctx0" brushRef="#br0">1 23 12204,'1'-22'7329,"0"32"-2192,0 27-4092,0-26-841,-1 3-92,1-1-1,1 0 1,0 1 0,8 24-1,-9-36-86,0 0 0,-1-1-1,1 1 1,0-1 0,0 1-1,0-1 1,0 1 0,0-1-1,0 0 1,0 1 0,1-1-1,-1 0 1,0 0 0,1 0 0,-1 0-1,1 0 1,-1 0 0,4 1-1,-3-2 36,1 0-1,-1 0 0,0 0 1,1 0-1,-1 0 1,0 0-1,0-1 0,1 0 1,-1 1-1,0-1 0,0 0 1,0 0-1,0 0 1,0 0-1,0 0 0,0 0 1,0-1-1,3-2 1,52-48 889,-40 34-834,40-29 0,-56 46-103,1 0 0,-1 0-1,0 0 1,1 0-1,-1 0 1,1 1 0,-1-1-1,1 0 1,-1 1-1,1 0 1,0-1 0,-1 1-1,1 0 1,-1-1-1,1 1 1,0 0 0,2 1-1,-3-1 13,0 0-1,0 1 1,0-1 0,-1 1-1,1 0 1,0-1 0,0 1-1,0 0 1,-1-1-1,1 1 1,0 0 0,-1 0-1,1 0 1,-1-1-1,1 1 1,-1 0 0,1 0-1,-1 0 1,0 0 0,1 0-1,-1 1 1,2 8 198,-1 0-1,0 0 1,-1 0-1,-2 17 1,2-7-62,0 51 85,0-70-233,1 0-1,-1-1 0,0 1 0,0 0 1,1-1-1,-1 1 0,0-1 0,0 1 1,1 0-1,-1-1 0,1 1 0,-1-1 1,1 1-1,-1-1 0,1 0 0,-1 1 1,1-1-1,-1 1 0,1-1 0,-1 0 1,1 1-1,-1-1 0,1 0 0,0 0 0,-1 0 1,1 1-1,0-1 0,-1 0 0,1 0 1,0 0-1,-1 0 0,1 0 0,0 0 1,-1 0-1,1 0 0,-1 0 0,1-1 1,0 1-1,-1 0 0,1 0 0,0 0 1,-1-1-1,1 1 0,-1 0 0,1-1 1,-1 1-1,1-1 0,0 0 0,28-20 426,10-20-215,26-24-146,-59 59-92,0 1-1,0 0 1,1 1-1,-1 0 1,1 0-1,0 0 1,0 0-1,11-2 1,-17 5-17,0 1 0,0 0 0,-1 0 0,1 0 0,0 0 1,0 0-1,0 0 0,-1 0 0,1 0 0,0 0 1,0 0-1,0 0 0,-1 0 0,1 1 0,0-1 0,0 0 1,-1 0-1,1 1 0,0-1 0,-1 1 0,1-1 1,0 1-1,-1-1 0,1 1 0,0-1 0,-1 1 1,1-1-1,-1 1 0,1 1 0,0 0-23,0 0-1,0 0 0,0 0 1,-1 1-1,1-1 1,-1 0-1,1 0 1,-1 0-1,0 1 1,0-1-1,0 3 0,-8 26-3643,8-30 3222,-1 0-1,1 0 1,-1 0-1,1 0 1,-1 0-1,0 0 1,1 0-1,-1 0 1,0 0-1,0-1 1,1 1-1,-1 0 1,0-1-1,0 1 1,0 0-1,0-1 1,0 1-1,0-1 1,0 0-1,-2 1 1,-5 0-9986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6.013"/>
    </inkml:context>
    <inkml:brush xml:id="br0">
      <inkml:brushProperty name="width" value="0.025" units="cm"/>
      <inkml:brushProperty name="height" value="0.025" units="cm"/>
    </inkml:brush>
  </inkml:definitions>
  <inkml:trace contextRef="#ctx0" brushRef="#br0">0 1 11659,'0'0'11050,"50"29"-17007,-34-19-5766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6.559"/>
    </inkml:context>
    <inkml:brush xml:id="br0">
      <inkml:brushProperty name="width" value="0.025" units="cm"/>
      <inkml:brushProperty name="height" value="0.025" units="cm"/>
    </inkml:brush>
  </inkml:definitions>
  <inkml:trace contextRef="#ctx0" brushRef="#br0">130 224 15855,'0'0'2755,"-11"4"-145,0 1-1990,-1 0 0,1 1 0,0 1 1,0 0-1,-12 10 0,20-15-487,0 1 0,0-1-1,0 1 1,1-1 0,-1 1 0,0 0 0,1 0 0,0 1-1,0-1 1,0 0 0,0 1 0,0-1 0,1 1 0,0-1 0,-1 1-1,1 0 1,1 0 0,-1 0 0,0-1 0,1 1 0,0 0-1,0 0 1,0 0 0,0 0 0,2 6 0,-1-9-120,-1 0-1,1-1 1,-1 1 0,1 0-1,-1-1 1,1 1 0,0-1-1,-1 1 1,1-1-1,0 1 1,0-1 0,-1 1-1,1-1 1,0 0 0,0 1-1,-1-1 1,1 0 0,0 0-1,0 0 1,0 0 0,0 1-1,-1-1 1,1 0 0,0-1-1,0 1 1,0 0 0,0 0-1,-1 0 1,1 0 0,0-1-1,0 1 1,0 0 0,1-1-1,27-12 343,-8-1-274,-2 0 0,0-2 0,-1 0 0,0-1 1,22-29-1,-14 14-30,-2-2 0,28-53 0,-45 75 282,-1-1 0,-1 0 1,0 0-1,4-19 0,-11 28 45,-6 9-301,-8 10-105,-5 16 51,2 0 0,-26 53 0,38-68-1,1 0 0,0 0 0,1 1 0,0-1 0,2 1 0,0 0 0,-1 30 0,4-46-17,0 0-1,0 0 0,0 0 1,0 1-1,0-1 1,0 0-1,1 0 0,-1 0 1,1 0-1,-1 0 0,1 0 1,-1 0-1,1 0 0,-1 0 1,1 0-1,0 0 0,0 0 1,-1 0-1,1 0 1,0 0-1,0-1 0,0 1 1,0 0-1,0-1 0,0 1 1,0-1-1,0 1 0,1 0 1,2 0 8,0 0-1,0-1 1,0 1 0,0-1 0,0 0-1,0 0 1,0 0 0,7-1 0,2-2 10,0 0 0,0 0 1,-1-1-1,19-9 0,-4-1-101,0-2 1,27-20-1,-47 31 45,0 0 0,-1 0 0,1-1 0,-1 0 0,-1 0 0,1-1 0,-1 0 0,0 0 0,0 0 0,-1 0 0,0-1 0,5-13 0,-9 21 34,1-1-1,-1 1 1,0-1-1,1 1 1,-1-1-1,0 0 1,0 1-1,1-1 1,-1 1 0,0-1-1,0 0 1,0 1-1,0-1 1,0 0-1,0 1 1,0-1-1,0 0 1,0 1-1,0-1 1,0 0 0,0 1-1,0-1 1,0 0-1,-1 1 1,1-1-1,0 1 1,-1-1-1,1 0 1,0 1-1,-1-1 1,1 1-1,0-1 1,-1 1 0,1-1-1,-1 1 1,1-1-1,-1 1 1,0 0-1,1-1 1,-1 1-1,1 0 1,-1-1-1,1 1 1,-1 0-1,0 0 1,1 0 0,-1-1-1,0 1 1,1 0-1,-1 0 1,0 0-1,1 0 1,-1 0-1,0 0 1,1 0-1,-1 0 1,0 1 0,1-1-1,-1 0 1,0 0-1,1 1 1,-1-1-1,0 1 1,-41 22 156,26-10-22,0 2 0,-24 28 0,36-38-111,0 0 0,0 0 1,0 1-1,0 0 0,1 0 1,0 0-1,0 0 0,1 0 1,0 1-1,0-1 0,0 1 1,-1 11-1,3-17-24,0-1 0,0 1 0,0-1 0,0 1 0,0-1 0,1 1 0,-1-1 0,0 1 0,0-1 0,0 1 0,1-1 0,-1 1 0,0-1 0,0 0 0,1 1 0,-1-1 0,1 1 0,-1-1 0,0 0 0,1 1 0,-1-1 0,1 0 0,-1 1 0,1-1 0,-1 0 0,0 0 0,1 1 0,0-1 0,-1 0 0,1 0 0,24 1 0,22-14 0,13-22 0,-51 28 0,0 1 0,1 0 0,0 1 0,0 0 0,0 0 0,1 1 0,21-6 0,-32 10 0,1 0 0,-1 0 0,1 0 0,-1 1 0,1-1 0,-1 0 0,0 0 0,1 0 0,-1 0 0,1 0 0,-1 0 0,1 1 0,-1-1 0,0 0 0,1 0 0,-1 1 0,0-1 0,1 0 0,-1 0 0,0 1 0,1-1 0,-1 0 0,0 1 0,0-1 0,1 1 0,-1-1 0,0 0 0,0 1 0,0-1 0,1 1 0,-1-1 0,0 0 0,0 1 0,0-1 0,0 2 0,0 24 0,-11 23 0,9-22 0,2-27 0,0 1 0,0-1 0,1 0 0,-1 1 0,0-1 0,0 1 0,1-1 0,-1 0 0,0 1 0,1-1 0,-1 0 0,0 1 0,1-1 0,-1 0 0,0 1 0,1-1 0,-1 0 0,0 0 0,1 1 0,-1-1 0,1 0 0,-1 0 0,1 0 0,-1 0 0,1 0 0,-1 0 0,0 0 0,1 0 0,0 0 0,4 0 0,-1-2 0,0 1 0,1 0 0,-1-1 0,0 0 0,0 0 0,0 0 0,6-5 0,39-26 0,-31 19 0,0 1 0,1 1 0,0 1 0,1 1 0,0 0 0,38-12 0,-58 22 0,0 0 0,1 0 0,-1 0 0,0 0 0,1 0 0,-1 0 0,0 0 0,1 0 0,-1 0 0,0 0 0,1 0 0,-1 0 0,0 1 0,1-1 0,-1 0 0,0 0 0,0 0 0,1 0 0,-1 0 0,0 1 0,0-1 0,1 0 0,-1 0 0,0 1 0,0-1 0,1 0 0,-1 0 0,0 1 0,0-1 0,0 0 0,0 0 0,1 1 0,-1-1 0,0 0 0,0 1 0,0-1 0,0 0 0,0 0 0,0 1 0,0-1 0,0 0 0,0 1 0,0-1 0,0 0 0,0 1 0,0-1 0,0 0 0,0 1 0,0-1 0,0 0 0,-1 1 0,1-1 0,0 1 0,-5 12 0,-31 47 0,34-52-726,2-18-14211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7.212"/>
    </inkml:context>
    <inkml:brush xml:id="br0">
      <inkml:brushProperty name="width" value="0.025" units="cm"/>
      <inkml:brushProperty name="height" value="0.025" units="cm"/>
    </inkml:brush>
  </inkml:definitions>
  <inkml:trace contextRef="#ctx0" brushRef="#br0">1 1 1826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7.589"/>
    </inkml:context>
    <inkml:brush xml:id="br0">
      <inkml:brushProperty name="width" value="0.025" units="cm"/>
      <inkml:brushProperty name="height" value="0.025" units="cm"/>
    </inkml:brush>
  </inkml:definitions>
  <inkml:trace contextRef="#ctx0" brushRef="#br0">24 115 8552,'3'-9'3192,"2"-5"-3339,11-34 10427,-14 42-5182,-11 34-3401,-1 3-973,4-17-480,0 1 1,2 0 0,0 1-1,0-1 1,2 1 0,-1-1 0,2 1-1,1 21 1,0-36-226,1 0 1,0-1-1,0 0 1,0 1-1,0-1 1,0 1-1,0-1 1,0 0-1,0 0 1,0 0-1,0 0 1,0 0-1,0 0 1,0 0-1,0 0 1,0 0-1,1 0 1,-1 0-1,0-1 1,0 1-1,-1 0 1,3-1-1,4-2 33,0 0 0,1-1-1,-1 0 1,-1 0-1,1 0 1,-1-1 0,1 0-1,7-9 1,46-52 64,-53 57-104,17-20 31,-2-1-1,29-48 1,-127 273-43,59-145 0,10-33 0,2 0 0,-6 30 0,11-47-5,0 0-1,0 0 1,0 1 0,0-1 0,0 0-1,0 0 1,0 1 0,0-1-1,0 0 1,0 1 0,0-1-1,0 0 1,0 0 0,0 1 0,0-1-1,0 0 1,0 0 0,0 1-1,0-1 1,0 0 0,0 0-1,1 1 1,-1-1 0,0 0 0,0 0-1,0 0 1,0 1 0,1-1-1,-1 0 1,0 0 0,0 0-1,1 0 1,-1 1 0,0-1 0,0 0-1,0 0 1,1 0 0,-1 0-1,0 0 1,1 0 0,-1 0-1,0 0 1,16-4-657,12-13-1838,21-35-7664,-27 21 1841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8.181"/>
    </inkml:context>
    <inkml:brush xml:id="br0">
      <inkml:brushProperty name="width" value="0.025" units="cm"/>
      <inkml:brushProperty name="height" value="0.025" units="cm"/>
    </inkml:brush>
  </inkml:definitions>
  <inkml:trace contextRef="#ctx0" brushRef="#br0">215 28 14990,'0'0'15439,"-9"-6"-14340,6 3-1016,1 1-54,0 0 0,0 1-1,0-1 1,0 1-1,0-1 1,0 1-1,0 0 1,-1 0-1,1 0 1,0 0 0,-1 0-1,1 1 1,0-1-1,-1 0 1,1 1-1,-1 0 1,1 0-1,-1 0 1,1 0 0,-1 0-1,1 0 1,-1 1-1,1-1 1,-1 1-1,1 0 1,-1-1-1,1 1 1,0 0-1,-4 2 1,-10 7 28,1 1 1,-1 1-1,-13 13 1,25-21-54,0 0 0,0-1 1,1 1-1,-1 1 0,1-1 1,0 0-1,0 1 0,1 0 1,-1-1-1,1 1 0,0 0 1,0 0-1,1 1 0,0-1 1,-2 8-1,4-11-4,-1-1 0,0 0 0,0 0 0,1 0 0,-1 0 0,1 0 0,-1 0 0,1 0 0,-1-1 0,1 1 0,-1 0 0,1 0 0,0 0 0,0 0 0,-1-1 0,1 1 0,0 0 0,0-1 0,0 1 0,0-1 0,0 1 0,0-1 0,0 1 0,0-1 0,0 0 0,0 1 0,0-1 0,0 0 0,0 0 0,2 0 0,44 4 0,-26-4 0,-14 2-21,0-1 1,1 1-1,-1 0 1,0 0-1,0 1 1,0 0-1,-1 1 1,1-1-1,9 9 0,-14-11 18,0 0-1,-1 0 0,1 0 1,-1 0-1,0 1 1,1-1-1,-1 1 0,0-1 1,0 1-1,0-1 0,0 1 1,0 0-1,0-1 0,0 1 1,-1 0-1,1 0 0,-1 0 1,1 0-1,-1-1 0,0 1 1,1 0-1,-1 0 0,0 0 1,0 0-1,-1 0 0,1 0 1,0 0-1,-1 0 0,1-1 1,-1 1-1,1 0 0,-1 0 1,0 0-1,0-1 0,0 1 1,0 0-1,0-1 0,0 1 1,0-1-1,-1 1 0,1-1 1,-3 2-1,-4 4 28,-1 0 0,0 0 1,-1-1-1,1 0 0,-1-1 0,-1 0 0,1-1 1,-1 0-1,1 0 0,-1-1 0,0-1 0,0 0 1,0 0-1,-21-1 0,32-1-58,-1 1 1,1-1-1,-1 0 1,1 0-1,0 0 0,-1 0 1,1 0-1,-1 0 0,1 0 1,-1-1-1,1 1 1,0 0-1,-1 0 0,1 0 1,-1 0-1,1 0 0,-1-1 1,1 1-1,0 0 1,-1 0-1,1-1 0,0 1 1,-1 0-1,1-1 0,0 1 1,-1 0-1,1-1 1,0 1-1,0 0 0,0-1 1,-1 1-1,1-1 0,0 1 1,0-1-1,5-16-2902,20-11-4653,-7 13-280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24.200"/>
    </inkml:context>
    <inkml:brush xml:id="br0">
      <inkml:brushProperty name="width" value="0.025" units="cm"/>
      <inkml:brushProperty name="height" value="0.025" units="cm"/>
    </inkml:brush>
  </inkml:definitions>
  <inkml:trace contextRef="#ctx0" brushRef="#br0">1429 72 8232,'-526'16'4383,"309"-9"-2742,129-7-973,-1 5 1,-147 25-1,218-26-638,-1 1 1,1 1 0,1 0 0,-1 2 0,1 0-1,0 0 1,1 2 0,-24 17 0,32-20-14,0 0 0,1 1 1,-1-1-1,2 1 0,-1 1 1,1-1-1,0 1 0,1 0 0,0 0 1,0 1-1,1 0 0,1-1 1,-1 1-1,2 1 0,-1-1 1,-1 19-1,3-16 19,0 0 1,1 1-1,1-1 0,0 0 0,1 0 1,0 0-1,1 0 0,1-1 1,0 1-1,0-1 0,2 0 1,-1 0-1,1 0 0,1-1 0,0 0 1,1 0-1,0-1 0,0 0 1,1 0-1,0-1 0,1 0 1,0-1-1,1 0 0,0 0 0,0-1 1,0-1-1,1 0 0,0 0 1,15 4-1,3-1 132,-1-1 0,1-1-1,0-2 1,58 4 0,-27-9 421,92-9 1,-86-1-40,1-2 1,-2-4 0,92-33-1,-65 12 44,151-82 0,-185 85-456,85-63 0,-128 85-111,0 0-1,-1-2 0,-1 0 0,-1 0 1,0-2-1,0 1 0,-2-2 0,0 1 1,16-34-1,-24 44-17,-1 1 0,0-1-1,-1 1 1,1-1 0,-1 0 0,0 0 0,0 0-1,-1 0 1,0 0 0,0 0 0,0 0 0,-1 1-1,1-1 1,-2 0 0,1 0 0,-1 0 0,-4-10 0,4 12-43,-1-1 0,0 1 0,-1 0 0,1 1 0,-1-1 0,0 0 0,0 1 0,0 0 0,0 0 0,0 0 0,-1 1 0,1-1 0,-1 1 0,0 0 0,1 0 0,-1 1 0,0-1 0,0 1 0,0 0 0,-8 0 0,-2 0-323,0 0 0,0 1 0,0 0 0,0 2 0,1 0 0,-1 0 0,-26 9 0,11-1-2314,0 2 0,-44 25 0,20-6-8171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8.553"/>
    </inkml:context>
    <inkml:brush xml:id="br0">
      <inkml:brushProperty name="width" value="0.025" units="cm"/>
      <inkml:brushProperty name="height" value="0.025" units="cm"/>
    </inkml:brush>
  </inkml:definitions>
  <inkml:trace contextRef="#ctx0" brushRef="#br0">290 1 20019,'0'0'9166,"-6"11"-8056,-15 28-517,-2-1-1,-1 0 1,-39 43 0,-24 2-470,22-24-316,98-89-6116,26-29-2890,-26 16 2201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8.925"/>
    </inkml:context>
    <inkml:brush xml:id="br0">
      <inkml:brushProperty name="width" value="0.025" units="cm"/>
      <inkml:brushProperty name="height" value="0.025" units="cm"/>
    </inkml:brush>
  </inkml:definitions>
  <inkml:trace contextRef="#ctx0" brushRef="#br0">124 0 14894,'0'0'8606,"1"10"-6535,-3 23-1131,-2 0 1,-1 0 0,-2-1-1,-16 48 1,18-61-427,1 0 0,-5 38 0,11-15-8676</inkml:trace>
  <inkml:trace contextRef="#ctx0" brushRef="#br0" timeOffset="1">1 239 14286,'0'0'14349,"66"-10"-14285,-42 10-704,1 0-2051,-5 0-1857,1 0-3396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9.313"/>
    </inkml:context>
    <inkml:brush xml:id="br0">
      <inkml:brushProperty name="width" value="0.025" units="cm"/>
      <inkml:brushProperty name="height" value="0.025" units="cm"/>
    </inkml:brush>
  </inkml:definitions>
  <inkml:trace contextRef="#ctx0" brushRef="#br0">42 36 15887,'0'0'6849,"-4"10"-4521,-2 4-1740,1-1 141,-1 0-1,2 0 1,-1 1-1,2 0 1,0-1-1,1 1 1,-2 24-1,5-37-703,0 1-1,0-1 1,0 0-1,-1 1 1,1-1 0,0 0-1,0 0 1,1 0-1,-1 0 1,0 0-1,0 0 1,0 0-1,1 0 1,-1 0-1,0 0 1,1-1-1,-1 1 1,1-1-1,-1 1 1,1-1-1,-1 1 1,1-1-1,-1 0 1,1 0-1,-1 0 1,1 0-1,0 0 1,-1 0-1,2-1 1,50-4 526,-49 3-551,0 0 0,1 0 0,-1-1 0,0 1 0,0-1 0,-1 0 0,1 0 0,0-1 0,-1 1 0,0-1 0,0 1 0,0-1 0,0 0 0,0 0 0,-1 0 0,0-1 0,0 1 0,0 0 0,0-1 0,1-6 0,0 0 0,-1-1 0,0 1 0,-1-1 0,0 1 0,-1-1 0,0 1 0,-3-17 0,3 27 3,0 0 0,0 0-1,0 0 1,0 1 0,0-1 0,0 0 0,-1 0-1,1 0 1,0 1 0,-1-1 0,1 0 0,-1 0-1,1 1 1,0-1 0,-1 0 0,1 1 0,-1-1-1,0 0 1,1 1 0,-1-1 0,0 1 0,1-1-1,-1 1 1,0 0 0,1-1 0,-1 1 0,0 0-1,0-1 1,0 1 0,1 0 0,-1 0-1,0-1 1,0 1 0,0 0 0,1 0 0,-1 0-1,0 0 1,0 0 0,0 1 0,0-1 0,-1 0-1,0 1-32,1-1-1,-1 1 0,0 0 0,1-1 0,-1 1 0,1 0 0,-1 0 0,1 0 0,-1 0 0,1 0 0,0 1 1,-1-1-1,1 0 0,0 1 0,0-1 0,0 0 0,0 1 0,-1 2 0,-7 28-5737,5-11-4436,3-7-1861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59.920"/>
    </inkml:context>
    <inkml:brush xml:id="br0">
      <inkml:brushProperty name="width" value="0.025" units="cm"/>
      <inkml:brushProperty name="height" value="0.025" units="cm"/>
    </inkml:brush>
  </inkml:definitions>
  <inkml:trace contextRef="#ctx0" brushRef="#br0">136 58 15855,'0'0'7047,"1"-8"-3764,1-2-2244,0-27 2732,-3 36-3687,0 1 0,0 0 1,0 0-1,0-1 1,1 1-1,-1 0 0,0 0 1,0 0-1,0 0 1,0 0-1,0 0 0,0 0 1,0 0-1,0 0 1,0 0-1,0 1 0,0-1 1,0 0-1,0 1 1,-1 0-1,-9 10-84,0 0 0,1 1 0,0 0 0,1 1 0,0 0 0,1 1 0,-7 17 0,14-30 0,0-1 0,1 1 0,-1 0 0,1-1 0,-1 1 0,1-1 0,-1 1 0,1 0 0,0-1 0,-1 1 0,1 0 0,0-1 0,0 1 0,-1 0 0,1 0 0,0-1 0,0 1 0,0 0 0,0 0 0,0-1 0,0 1 0,0 0 0,0 0 0,0-1 0,0 1 0,0 0 0,1 0 0,-1-1 0,0 1 0,0 0 0,1 0 0,-1-1 0,1 1 0,-1 0 0,0-1 0,1 1 0,-1-1 0,1 1 0,-1-1 0,1 1 0,0-1 0,-1 1 0,1-1 0,0 1 0,-1-1 0,1 0 0,0 1 0,-1-1 0,1 0 0,1 1 0,52-1 0,-49-1 0,0 0 0,1 1 0,-1-1 0,1 1 0,-1 1 0,0-1 0,1 1 0,6 2 0,-11-3 0,-1 1 0,1 0 0,0-1 0,0 1 0,-1 0 0,1 0 0,0 0 0,-1-1 0,1 1 0,-1 0 0,1 0 0,-1 0 0,0 0 0,1 0 0,-1 0 0,0 0 0,0 0 0,1 0 0,-1 0 0,0 0 0,0 0 0,0 1 0,0-1 0,0 0 0,-1 0 0,1 0 0,0 0 0,0 0 0,-1 0 0,1 0 0,-1 0 0,1 0 0,-1 0 0,-1 3 0,1-1 0,-1 0 0,0 0 0,0 0 0,0 0 0,0 0 0,0-1 0,-5 5 0,-1-2 0,-1 0 0,1-1 0,-1 0 0,0 0 0,0-1 0,0 0 0,0-1 0,0 0 0,-1 0 0,1-1 0,-1 0 0,-17-1 0,27-1-38,0 1 0,0-1 1,-1 1-1,1 0 0,0-1 0,0 1 0,0-1 1,0 1-1,-1-1 0,1 1 0,0 0 0,0-1 1,0 1-1,0-1 0,0 1 0,0-1 1,0 1-1,1-1 0,-1 1 0,0-1 0,0 1 1,0 0-1,0-1 0,0 1 0,1-1 0,-1 1 1,0 0-1,0-1 0,1 1 0,-1-1 0,0 1 1,1 0-1,-1 0 0,0-1 0,1 1 0,-1 0 1,1-1-1,-1 1 0,0 0 0,1 0 1,15-18-9512,-1 2-11800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0.590"/>
    </inkml:context>
    <inkml:brush xml:id="br0">
      <inkml:brushProperty name="width" value="0.025" units="cm"/>
      <inkml:brushProperty name="height" value="0.025" units="cm"/>
    </inkml:brush>
  </inkml:definitions>
  <inkml:trace contextRef="#ctx0" brushRef="#br0">123 101 8776,'6'-8'3379,"-1"2"-2670,34-43 3146,-37 46-2990,-1 0 1,1 0-1,0 0 0,-1-1 1,0 1-1,1 0 1,-1 0-1,0-1 1,0-5-1,-5 15 2255,-9 8-2698,5-6-136,-26 34 674,-33 51-1,59-80-776,-1 1 0,2 1 0,0 0 0,1-1 0,0 2 0,1-1 0,1 1 0,-4 22 0,8-37-337,0 1 0,0 0 1,0 0-1,0 0 0,0 0 0,0 0 0,0 0 1,1 0-1,-1 0 0,1 0 0,-1 0 0,1-1 0,0 1 1,-1 0-1,1 0 0,0-1 0,0 1 0,1 0 1,-1-1-1,0 1 0,0-1 0,1 0 0,-1 1 1,1-1-1,-1 0 0,1 0 0,0 0 0,-1 0 0,1 0 1,0 0-1,0 0 0,-1-1 0,1 1 0,0-1 1,0 1-1,0-1 0,0 0 0,0 0 0,3 0 1,1 1-682,0-2 1,0 1 0,-1 0 0,1-1-1,0 0 1,0-1 0,0 1 0,0-1-1,-1 0 1,1-1 0,-1 1 0,7-5 0,13-11-10580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1.027"/>
    </inkml:context>
    <inkml:brush xml:id="br0">
      <inkml:brushProperty name="width" value="0.025" units="cm"/>
      <inkml:brushProperty name="height" value="0.025" units="cm"/>
    </inkml:brush>
  </inkml:definitions>
  <inkml:trace contextRef="#ctx0" brushRef="#br0">91 0 15471,'0'0'2567,"-8"9"482,-1 2-2194,-37 43 3290,43-49-3652,0-1 1,0 1 0,0-1 0,0 1-1,1 0 1,0 0 0,0 0 0,0 1-1,0-1 1,-1 11 0,4-16-469,-1 0-1,1 1 1,0-1 0,-1 1-1,1-1 1,0 0 0,-1 1-1,1-1 1,0 0 0,0 0 0,-1 0-1,1 0 1,0 1 0,0-1-1,-1 0 1,1 0 0,0 0-1,0-1 1,-1 1 0,1 0 0,0 0-1,0 0 1,-1 0 0,1-1-1,0 1 1,22-6 182,-9-1-119,0 0 0,23-18 0,-27 18-71,-1 0 0,1 1 0,1 0 1,-1 1-1,1 0 0,22-7 0,-33 12-17,0 0-1,1 0 1,-1 0 0,0 0-1,1 0 1,-1 0 0,0 0 0,1 0-1,-1 1 1,0-1 0,1 0-1,-1 0 1,0 0 0,0 0-1,1 1 1,-1-1 0,0 0-1,0 0 1,1 1 0,-1-1 0,0 0-1,0 1 1,0-1 0,1 0-1,-1 1 1,0-1 0,0 0-1,0 1 1,0-1 0,0 0-1,0 1 1,0-1 0,0 0 0,0 1-1,0 0 1,2 22 7,-8 22 13,6-44-20,-1 0 0,1-1 0,-1 1 0,1 0 0,0 0 0,0 0 0,0-1 0,-1 1 0,1 0 0,0 0 0,0 0 0,0-1 0,0 1 0,0 0 0,0 0 0,0 0 0,1-1 0,-1 1 0,0 0 0,0 0 0,1 0 0,-1-1 0,0 1 0,1 0 0,-1-1 0,1 2 0,0-2 0,0 0 0,0 1 0,0-1 0,0 0 0,0 0 0,0 0 0,0 0 0,0 0 0,0 0 0,0 0 0,0-1 0,0 1 0,0 0 0,0-1 0,0 1 0,0 0 0,0-1 0,1 0 0,50-34 0,-41 27 0,-1 1 0,25-16 0,-33 22 0,0 0 0,-1 0 0,1 1 0,0-1 0,0 0 0,0 1 0,0-1 0,0 1 0,0-1 0,0 1 0,0 0 0,0 0 0,0 0 0,0 0 0,0 0 0,3 1 0,-4 4 0,0 0 0,0 0 0,-1 0 0,0 0 0,0 1 0,-1 6 0,1-5 0,-1 0-930,2 10-7142,0-16 7810,-1-1 0,0 1 1,1-1-1,-1 0 0,0 1 1,0-1-1,1 0 0,-1 0 1,0 1-1,1-1 0,-1 0 1,1 0-1,-1 1 0,0-1 1,1 0-1,-1 0 0,1 0 1,-1 0-1,1 0 0,-1 0 1,0 0-1,1 0 0,-1 0 0,1 0 1,-1 0-1,1 0 0,-1 0 1,1 0-1,-1 0 0,0 0 1,1 0-1,-1 0 0,1-1 1,-1 1-1,0 0 0,1-1 1,10-4-11196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1.682"/>
    </inkml:context>
    <inkml:brush xml:id="br0">
      <inkml:brushProperty name="width" value="0.025" units="cm"/>
      <inkml:brushProperty name="height" value="0.025" units="cm"/>
    </inkml:brush>
  </inkml:definitions>
  <inkml:trace contextRef="#ctx0" brushRef="#br0">95 36 5093,'0'0'23232,"-5"1"-22949,-1 1-188,1 1 0,-1 0 0,1 0 0,-1 1 0,1-1 0,0 1 0,1 1 0,-1-1 0,1 1 0,-1-1 0,1 1 0,1 0 0,-4 6 0,33-71 1261,-26 61-1350,1-1 1,-1 0 0,1 1-1,-1-1 1,0 0-1,1 1 1,-1-1 0,0 0-1,0 1 1,1-1 0,-1 1-1,0-1 1,0 0-1,0 1 1,1-1 0,-1 1-1,0-1 1,0 1 0,0-1-1,0 1 1,0-1 0,0 0-1,0 1 1,0-1-1,0 1 1,0-1 0,0 1-1,0-1 1,0 1 0,-1-1-1,1 1 1,0-1-1,0 0 1,0 1 0,-1-1-1,1 1 1,0-1 0,0 0-1,-1 1 1,1-1 0,0 0-1,-1 1 1,1-1-1,-1 0 1,1 1 0,0-1-1,-1 0 1,1 0 0,-1 0-1,1 1 1,-1-1 0,1 0-1,0 0 1,-1 0-1,1 0 1,-1 0 0,1 0-1,-1 0 1,1 0 0,-1 0-1,1 0 1,-1 0-1,1 0 1,-1 0 0,0 0-1,0 0 21,0 1 0,0-1 0,0 1 0,0 0 0,0 0 0,0 0 0,0-1 0,0 1 0,0 0 0,0 0 0,0 0 0,1 1 0,-1-1 0,0 0 0,1 0-1,-1 0 1,1 0 0,-2 3 0,-9 26 474,9-26-478,1-2-23,1 0 0,-1 0 0,0 0 0,0 0 0,1 0 0,-1 0 0,1 1 0,0-1 0,-1 0 0,1 0 0,0 1 0,0-1 0,1 0 0,-1 0 0,1 4 0,-1-6 0,1 1 0,0-1 0,-1 1 0,1-1 0,-1 0 0,1 1 0,-1-1 0,1 0 0,0 0 0,-1 1 0,1-1 0,0 0 0,-1 0 0,1 0 0,0 0 0,-1 0 0,1 0 0,0 0 0,-1 0 0,1 0 0,0 0 0,-1 0 0,1 0 0,0 0 0,-1-1 0,1 1 0,0 0 0,-1 0 0,1-1 0,-1 1 0,2-1 0,5-3 0,1-1 0,-1 0 0,0 0 0,0-1 0,0 1 0,8-10 0,8-16 0,21-39 0,-41 66 0,-6 9 0,-43 89 0,41-83 0,1 1 0,0-1 0,1 1 0,0 0 0,1-1 0,-1 22 0,3-33-45,0 1-1,0-1 1,0 0 0,1 1-1,-1-1 1,0 0 0,0 1-1,0-1 1,1 0 0,-1 1-1,0-1 1,0 0 0,1 1 0,-1-1-1,0 0 1,1 0 0,-1 1-1,0-1 1,1 0 0,-1 0-1,0 0 1,1 0 0,-1 1-1,1-1 1,-1 0 0,0 0-1,1 0 1,-1 0 0,1 0-1,-1 0 1,0 0 0,1 0-1,-1 0 1,1 0 0,-1 0-1,0 0 1,1-1 0,-1 1-1,1 0 1,-1 0 0,0 0 0,1 0-1,-1-1 1,0 1 0,1 0-1,-1 0 1,1-1 0,19-11-4741,-5-4-1658,0-5-2572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2.103"/>
    </inkml:context>
    <inkml:brush xml:id="br0">
      <inkml:brushProperty name="width" value="0.025" units="cm"/>
      <inkml:brushProperty name="height" value="0.025" units="cm"/>
    </inkml:brush>
  </inkml:definitions>
  <inkml:trace contextRef="#ctx0" brushRef="#br0">85 204 6951,'0'0'22437,"-8"6"-21498,1-1-776,1 0 0,0 1-1,0 0 1,0 0 0,0 0-1,1 0 1,0 1 0,1 0-1,-1 0 1,1 1-1,1-1 1,-1 1 0,1 0-1,-3 15 1,6-22-163,-1-1 0,1 0 0,0 1 0,0-1 0,0 0 0,0 1 0,0-1 0,0 0 0,0 1 0,0-1 0,1 0 0,-1 1 0,0-1 0,0 0 0,0 1 0,0-1 0,0 0 0,0 0 0,1 1 0,-1-1 0,0 0 0,0 1 0,1-1 0,-1 0 0,0 0 0,0 1 0,1-1 0,-1 0 0,0 0 0,0 0 0,1 0 0,-1 1 0,0-1 0,1 0 0,-1 0 0,0 0 0,1 0 0,-1 0 0,0 0 0,1 0 0,-1 0 0,21-4 0,18-15 0,1-9 0,69-64 0,-93 76 0,-2 1 0,1-2 0,-2 0 0,0-1 0,-1 0 0,16-35 0,-20 21 0,-13 26 0,-9 18 0,-22 33 0,3 2 0,-54 100 0,85-144 3,-17 38 69,18-40-90,0 1 0,1-1 0,-1 1 0,0-1 0,1 1 0,-1 0 0,1-1 0,0 1 0,0 0 0,-1 0 0,1-1-1,0 1 1,1 0 0,-1-1 0,0 1 0,0 0 0,1-1 0,-1 1 0,1 0 0,1 2 0,10-1-5306,2-4-4391,-5-2-3609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2.479"/>
    </inkml:context>
    <inkml:brush xml:id="br0">
      <inkml:brushProperty name="width" value="0.025" units="cm"/>
      <inkml:brushProperty name="height" value="0.025" units="cm"/>
    </inkml:brush>
  </inkml:definitions>
  <inkml:trace contextRef="#ctx0" brushRef="#br0">106 26 16752,'0'0'15567,"-11"8"-15188,3-2-339,-44 34 6,49-37-47,0 0-1,0 0 1,0 0 0,0 1 0,0-1 0,1 1 0,0 0 0,0-1 0,0 1 0,0 0-1,0 0 1,1 0 0,0 1 0,-2 6 0,3-10 1,1-1 0,-1 1 0,0-1 0,0 1 0,1-1 0,-1 1 0,0-1 0,1 1 0,-1-1 0,0 1 0,1-1 0,-1 0 0,1 1 0,-1-1 0,0 0 0,1 1 0,-1-1 0,1 0 0,-1 0 0,1 1 0,-1-1 0,1 0 0,-1 0 0,1 0 0,0 0 0,-1 0 0,1 0 0,-1 0 0,1 0 0,-1 0 0,1 0 0,-1 0 0,1 0 0,-1 0 0,2 0 0,21-3 0,-7-3 0,-1-1 0,0-1 0,-1 0 0,1 0 0,-2-1 0,1-1 0,-1-1 0,19-19 0,27-20 0,-80 86 0,5-13 0,-22 45 0,34-58 0,0-1 0,0 1 0,1-1 0,0 1 0,1 0 0,0 0 0,1 0 0,-1 15 0,2-25-4,0 1 1,0 0-1,0 0 1,1 0-1,-1-1 0,0 1 1,0 0-1,0 0 0,1 0 1,-1-1-1,0 1 1,1 0-1,-1 0 0,0-1 1,1 1-1,-1 0 1,1-1-1,-1 1 0,1-1 1,0 1-1,-1 0 0,1-1 1,0 1-1,-1-1 1,1 0-1,0 1 0,-1-1 1,1 0-1,0 1 1,1-1-1,26-1-3600,-3-7-6645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4.333"/>
    </inkml:context>
    <inkml:brush xml:id="br0">
      <inkml:brushProperty name="width" value="0.025" units="cm"/>
      <inkml:brushProperty name="height" value="0.025" units="cm"/>
    </inkml:brush>
  </inkml:definitions>
  <inkml:trace contextRef="#ctx0" brushRef="#br0">24 1 15791,'0'0'2744,"-1"8"-1063,-8 62 1345,3-30-885,-1 42 1,7-81-2131,0 0 0,0-1 0,0 1 1,0 0-1,0 0 0,0-1 0,0 1 1,0 0-1,0 0 0,0-1 0,1 1 1,-1 0-1,0 0 0,0-1 0,1 1 1,-1 0-1,1-1 0,-1 1 0,0 0 1,1-1-1,-1 1 0,1-1 0,0 1 1,-1-1-1,1 1 0,-1-1 0,1 1 1,0-1-1,-1 0 0,1 1 0,0-1 1,-1 0-1,1 1 0,1-1 0,0 0 9,1 0-1,-1 0 1,1 0-1,0-1 1,-1 1-1,1-1 1,-1 0-1,1 1 1,-1-1-1,4-2 1,51-34 108,-39 22-228,-1 0-1,0-1 0,0-1 1,-2 0-1,0-1 0,16-27 1,-38 61 108,-51 122 264,52-119-235,0 0 0,2 1 0,0-1 0,1 1 0,0 30 0,2-49-36,1 0 0,0 0 1,0 1-1,0-1 0,0 0 1,0 0-1,0 1 0,0-1 1,0 0-1,1 0 0,-1 0 1,0 1-1,1-1 0,-1 0 1,1 0-1,0 0 0,-1 0 1,1 0-1,0 0 0,-1 0 1,1 0-1,0 0 0,0 0 1,0 0-1,0-1 0,0 1 1,1 1-1,0-2 4,0 0 1,0 0-1,0 0 0,0 0 1,0 0-1,0 0 0,-1 0 1,1-1-1,0 1 0,0-1 1,0 1-1,-1-1 0,1 0 1,0 0-1,2-1 0,7-6 34,0 1 0,0-1-1,17-18 1,59-72 41,-78 87-66,-1-1 0,-1 1 0,0-1 0,0-1 0,-2 0 0,1 1 0,4-18 0,-10 19 1,-7 16-96,-8 15-13,5-2 90,0 2 1,2-1-1,-8 25 0,13-35 2,0 1 1,1-1-1,0 1 0,1 0 1,0-1-1,0 1 0,1 0 0,0 0 1,3 11-1,-3-21 2,0 0-1,0 1 1,0-1-1,0 1 1,0-1 0,0 0-1,0 1 1,0-1-1,1 1 1,-1-1-1,0 0 1,0 1 0,1-1-1,-1 0 1,0 0-1,0 1 1,1-1-1,-1 0 1,0 1 0,1-1-1,-1 0 1,0 0-1,1 0 1,-1 1-1,0-1 1,1 0 0,-1 0-1,1 0 1,-1 0-1,0 0 1,1 0 0,-1 0-1,1 0 1,-1 0-1,0 0 1,1 0-1,18-8 41,11-17 59,16-28-316,-32 35-318,1 0 1,33-28 0,-53 82 203,-5-5 342,6-20 36,1 0-1,-1 0 1,2 0 0,0 0-1,0 1 1,1-1-1,0 17 1,1-28-34,0 1 1,0-1 0,0 1-1,0-1 1,1 1-1,-1-1 1,0 1-1,0-1 1,0 1-1,1-1 1,-1 1-1,0-1 1,0 1-1,1-1 1,-1 0-1,0 1 1,1-1-1,-1 0 1,1 1 0,-1-1-1,0 0 1,1 1-1,-1-1 1,1 0-1,-1 0 1,1 1-1,-1-1 1,1 0-1,-1 0 1,1 0-1,-1 0 1,1 0-1,0 0 1,22-4 440,19-17 148,8-19-420,-34 25-145,1 2 0,1 0 1,25-14-1,-42 26-35,-1 1 1,1 0-1,0-1 0,-1 1 0,1 0 1,0-1-1,-1 1 0,1 0 0,0 0 1,-1-1-1,1 1 0,0 0 0,0 0 1,-1 0-1,1 0 0,0 0 1,0 0-1,-1 0 0,1 0 0,0 1 1,0-1-1,-1 0 0,1 0 0,0 1 1,-1-1-1,1 0 0,0 1 0,-1-1 1,1 0-1,0 1 0,-1-1 0,1 1 1,0 0-1,0 1 13,0 1 0,0-1 0,0 0 1,0 0-1,-1 1 0,1-1 0,-1 0 0,1 1 0,-1-1 0,0 1 0,0 1 1,-9 75 365,7-69-338,21-56 3294,-12 30-3321,0 1 0,8-31 0,-13 27 16,0 1 1,-1-1-1,-2-31 1,0 4-3,1 46-33,0-1-1,1 0 1,-1 1-1,1-1 1,-1 0-1,0 1 1,1-1 0,-1 1-1,1-1 1,0 0-1,-1 1 1,1 0-1,-1-1 1,1 1-1,0-1 1,-1 1 0,1 0-1,0-1 1,0 1-1,-1 0 1,1 0-1,0 0 1,0-1 0,-1 1-1,1 0 1,0 0-1,0 0 1,0 0-1,30-1-140,-24 2 126,28-1-387,-6 0-1315,0-1-3457,-19-2-2778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25.305"/>
    </inkml:context>
    <inkml:brush xml:id="br0">
      <inkml:brushProperty name="width" value="0.025" units="cm"/>
      <inkml:brushProperty name="height" value="0.025" units="cm"/>
    </inkml:brush>
  </inkml:definitions>
  <inkml:trace contextRef="#ctx0" brushRef="#br0">2366 195 7303,'0'0'1564,"0"-12"128,0 2-1173,-1 0-1,1 0 1,-2 0-1,1 0 1,-2 0-1,-5-18 0,5 23-309,1 0 0,0 0 0,-1 1 0,0-1 0,0 0 0,-1 1-1,1 0 1,-1 0 0,0 0 0,0 1 0,0-1 0,-1 1-1,1 0 1,-1 0 0,0 0 0,1 1 0,-10-4 0,-5 0-106,0 2 0,0-1 0,0 2 0,-1 1 0,-21 0 0,-104 5-18,108-1-68,-326 24 38,66-4 61,173-15-7,-22-1 22,-232 41-1,336-38-125,0 1 0,0 2-1,1 2 1,0 2-1,2 1 1,0 2 0,1 2-1,0 2 1,-65 53 0,84-59 30,1 1 0,1 0 0,0 1 0,2 1 0,0 0 0,1 2 0,2-1 1,-15 34-1,21-41-19,1-1 0,1 1 0,0 1 1,1-1-1,0 1 0,1-1 1,1 1-1,1 0 0,0-1 0,0 1 1,2 0-1,0-1 0,0 1 1,2-1-1,8 26 0,0-16-1,0 0 0,2-1-1,0-1 1,2 0 0,0-1 0,2-1 0,0 0-1,1-2 1,1 0 0,23 16 0,9 4 20,2-3 1,1-2-1,64 27 0,-63-36-42,1-3 0,1-2 0,0-2-1,1-3 1,63 6 0,-37-12 248,1-3 0,-1-4 0,89-10 0,-15-13 488,-1-6 1,-2-7-1,207-74 1,-251 70-265,140-69-1,-219 91-404,0-1-1,-2-1 0,0-2 0,-1-1 0,-2-1 1,0-2-1,-1 0 0,35-45 0,-54 58-39,0 1 0,-1-2-1,-1 1 1,1-1-1,-2 0 1,0 0-1,-1-1 1,0 1 0,-1-1-1,3-20 1,-6 26-24,1-1 0,-1 1 0,-1-1 1,1 1-1,-2 0 0,1-1 0,-1 1 1,0 0-1,-1 0 0,1 0 0,-2 0 1,1 1-1,-1-1 0,0 1 1,-1 0-1,0 0 0,0 0 0,-8-8 1,0 4-110,0 0 1,-1 1 0,0 1 0,-1 0 0,0 0 0,0 2-1,-1 0 1,0 1 0,0 0 0,-31-6 0,-9 2-2170,-109-5 0,30 10-2704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5.506"/>
    </inkml:context>
    <inkml:brush xml:id="br0">
      <inkml:brushProperty name="width" value="0.025" units="cm"/>
      <inkml:brushProperty name="height" value="0.025" units="cm"/>
    </inkml:brush>
  </inkml:definitions>
  <inkml:trace contextRef="#ctx0" brushRef="#br0">1 55 13293,'1'13'8260,"-2"10"-6005,1 21-1149,0-39-1003,1 7 42,0 0 1,1 0-1,0 0 1,8 21-1,-10-31-139,1-1 0,-1 0 0,1 1 0,0-1-1,0 0 1,-1 1 0,1-1 0,0 0 0,0 0-1,0 0 1,1 1 0,-1-1 0,0-1 0,0 1-1,1 0 1,-1 0 0,0 0 0,1-1 0,1 2 0,-1-2 1,0 0 1,0 0 0,0 0-1,0-1 1,0 1 0,-1 0-1,1-1 1,0 1 0,0-1-1,0 0 1,0 0 0,0 1-1,-1-1 1,1 0 0,0-1-1,-1 1 1,1 0 0,-1 0-1,3-3 1,19-19-469,-1-1 0,-1-1 0,-1-1-1,31-56 1,-20 34 34,-28 48 226,-3 10 113,-2 13 40,-2-5 32,0-5-408,1-1-1,0 1 0,1 0 1,0 1-1,1-1 0,0 0 0,2 0 1,1 19-1,7-20-2981,5-10-3005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5.945"/>
    </inkml:context>
    <inkml:brush xml:id="br0">
      <inkml:brushProperty name="width" value="0.025" units="cm"/>
      <inkml:brushProperty name="height" value="0.025" units="cm"/>
    </inkml:brush>
  </inkml:definitions>
  <inkml:trace contextRef="#ctx0" brushRef="#br0">1 14 13261,'0'0'512,"8"0"331,84-13 4955,-90 15-5641,-1 0 0,1 0 1,-1 1-1,0-1 0,0 0 0,0 1 1,0-1-1,0 1 0,-1-1 0,1 1 1,-1-1-1,0 1 0,1 0 0,-1-1 0,-1 5 1,3 4 299,-3-10-452,1 0 0,1 0 0,-1 0 0,0 0 0,0 0-1,0 0 1,0-1 0,1 1 0,-1 0 0,0 0 0,1 0-1,-1 0 1,1 0 0,-1 0 0,1-1 0,-1 1-1,1 0 1,-1 0 0,1-1 0,0 1 0,-1-1 0,1 1-1,0 0 1,0-1 0,0 1 0,-1-1 0,1 0-1,0 1 1,0-1 0,0 0 0,2 1 0,-2-1-16,1-1-1,0 0 1,0 1 0,0-1 0,0 0 0,-1 0 0,1 0-1,0 0 1,-1 0 0,1 0 0,0-1 0,-1 1 0,0-1 0,2-1-1,6-7-16,-1 0-1,-1-1 0,10-17 0,-17 29 2232,-7 14-1783,1 0 1,1 1-1,0 0 0,1-1 1,-2 20-1,5-31-476,1-4-21,0 1 1,0-1-1,0 0 0,0 1 1,-1-1-1,1 0 0,0 1 0,0-1 1,0 0-1,0 1 0,0-1 1,0 1-1,0-1 0,0 0 1,0 1-1,0-1 0,0 0 1,0 1-1,0-1 0,0 0 1,0 1-1,0-1 0,0 1 0,1-1 1,-1 0-1,0 1 0,0-1 1,0 0-1,1 0 0,-1 1 1,0-1-1,0 0 0,1 1 1,-1-1-1,0 0 0,0 0 1,1 0-1,-1 1 0,0-1 0,1 0 1,-1 0-1,0 0 0,1 0 1,-1 1-1,0-1 0,1 0 1,0 0-1,6-5-4824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7.954"/>
    </inkml:context>
    <inkml:brush xml:id="br0">
      <inkml:brushProperty name="width" value="0.025" units="cm"/>
      <inkml:brushProperty name="height" value="0.025" units="cm"/>
    </inkml:brush>
  </inkml:definitions>
  <inkml:trace contextRef="#ctx0" brushRef="#br0">164 231 8488,'0'0'4458,"9"-8"-2462,27-27 262,-35 34-1988,0 0-1,1 0 1,-1 0-1,0 0 1,0 0-1,0 0 1,-1-1 0,1 1-1,0 0 1,0-1-1,-1 1 1,1 0-1,0-1 1,-1 1-1,0-1 1,1 1-1,-1-1 1,0 1-1,0-1 1,0-2-1,0 3-94,0 0 0,-1 0 0,0 0 0,1 0 0,-1 0 0,0 0 0,1 1 0,-1-1 0,0 0 0,0 0 0,0 1 0,0-1 0,0 0 0,0 1 0,0-1 0,0 1 0,0 0 0,0-1 0,0 1 0,-2-1 0,-6-1 322,1 1 0,-1 0 0,0 0 0,-13 2 0,21-1-508,-5 0 34,0 1 0,-1 0 0,1 1 0,0-1 0,0 1 0,0 1 0,0-1 0,1 1 0,-1 0 0,0 0 1,1 0-1,0 1 0,0 0 0,0 0 0,1 0 0,-1 1 0,1-1 0,-5 8 0,4-6 26,1 0 0,0 1-1,0-1 1,1 1 0,0 0-1,0 0 1,0 0 0,1 0 0,0 1-1,1-1 1,-1 0 0,2 1-1,-1-1 1,1 16 0,0-22-33,1 0 0,-1 1 0,0-1-1,1 0 1,-1 0 0,1 1 0,-1-1 0,1 0 0,0 0 0,-1 0 0,1 0 0,0 0 0,0 0 0,0 0-1,0 0 1,0 0 0,0 0 0,0 0 0,0 0 0,0-1 0,0 1 0,0 0 0,1-1 0,-1 1-1,0-1 1,0 1 0,1-1 0,-1 0 0,0 0 0,1 1 0,-1-1 0,0 0 0,1 0 0,-1 0-1,0 0 1,1-1 0,-1 1 0,3-1 0,3 0 33,1-1 0,-1 0-1,0 0 1,0 0 0,13-8 0,2-4-23,-1-1-1,0-1 1,-2 0 0,0-2 0,0 0 0,-2-2 0,-1 1 0,0-2 0,-1 0-1,-1-1 1,-2-1 0,18-41 0,-20 26 86,-21 46 134,1 8-212,0 0 0,1 0 1,1 1-1,0 0 0,1 0 0,1 1 1,-6 26-1,5-11-1,2 1 0,1 1 0,0 40-1,4-74-29,0 0 0,-1 0 0,1 1 0,0-1 0,0 0 0,0 0 0,0 0 0,0 1 0,0-1 0,0 0 0,1 0-1,-1 0 1,0 0 0,1 1 0,-1-1 0,1 0 0,-1 0 0,1 0 0,-1 0 0,1 0 0,0 0 0,-1 0 0,1 0 0,0 0-1,0-1 1,0 1 0,0 0 0,0 0 0,0-1 0,0 1 0,0 0 0,0-1 0,0 1 0,0-1 0,0 0 0,0 1-1,1-1 1,-1 0 0,0 0 0,0 1 0,0-1 0,1 0 0,-1 0 0,0 0 0,0-1 0,0 1 0,1 0 0,-1 0 0,0-1-1,0 1 1,0 0 0,0-1 0,2 0 0,4-2 23,0-1 1,0 1-1,-1-1 0,1 0 1,-1-1-1,0 0 0,6-5 1,13-16 35,40-52 0,-58 70-54,-1-1-1,0 0 1,-1 0-1,0-1 1,-1 1 0,0-1-1,0 0 1,-1 0 0,0 0-1,2-19 1,-5 29-8,0-1 0,0 1 0,1 0 0,-1-1 0,0 1 0,0 0 0,0 0 0,0-1 0,-1 1 0,1 0 0,0-1 0,0 1 0,0 0 0,0-1 0,0 1 0,0 0 0,0 0 0,0-1 0,-1 1 0,1 0 0,0 0 0,0-1 0,0 1 0,-1 0 0,1 0 0,0 0 0,0-1 0,0 1 0,-1 0 0,1 0 0,0 0 0,-1 0 0,1 0 0,0-1 0,0 1 0,-1 0 0,1 0 0,0 0 0,-1 0 0,1 0 0,0 0 0,0 0 0,-1 0 0,1 0 0,0 0 0,-1 0 0,1 0 0,0 0 0,-1 0 0,1 1 0,0-1 0,0 0 0,-1 0 0,1 0 0,0 0 0,0 0 0,-1 1 0,1-1 0,0 0 0,0 0 0,-1 0 0,1 1 0,0-1 0,0 0 0,0 0 0,0 1 0,-1-1 0,1 1 0,-16 15 0,8-4 0,2 0 0,0 1 0,0-1 0,1 1 0,1 0 0,0 1 0,1-1 0,0 1 0,1-1 0,1 1 0,0 20 0,1-33 0,0-1 0,0 1 0,0 0 0,0 0 0,0 0 0,0 0 0,0 0 0,1-1 0,-1 1 0,0 0 0,1 0 0,-1-1 0,1 1 0,-1 0 0,1 0 0,-1-1 0,1 1 0,-1 0 0,1-1 0,0 1 0,-1-1 0,1 1 0,0-1 0,-1 1 0,1-1 0,0 1 0,0-1 0,0 0 0,1 1 0,31-3 0,-23-1 0,0-1 0,0 0 0,0 0 0,11-7 0,114-90 0,-134 101 0,-1-1 0,1 1 0,0 0 0,-1-1 0,1 1 0,0 0 0,-1-1 0,1 1 0,0 0 0,0 0 0,-1 0 0,1 0 0,0 0 0,0 0 0,-1 0 0,1 0 0,0 0 0,-1 0 0,1 0 0,0 0 0,0 0 0,-1 1 0,1-1 0,0 0 0,-1 1 0,1-1 0,0 0 0,-1 1 0,1-1 0,-1 1 0,1-1 0,-1 1 0,1-1 0,-1 1 0,1-1 0,-1 1 0,1 0 0,-1-1 0,0 1 0,1-1 0,-1 1 0,0 0 0,0 0 0,1-1 0,-1 1 0,0 0 0,0-1 0,0 1 0,0 0 0,0 0 0,0-1 0,0 1 0,0 0 0,0-1 0,-1 2 0,0 54 0,0-47 0,-7 48 0,-1 24 0,9-80 0,0-1 0,0 0 0,0 0 0,0 0 0,0 0 0,0 1 0,0-1 0,0 0 0,0 0 0,0 0 0,0 0 0,0 1 0,0-1 0,0 0 0,0 0 0,0 0 0,0 1 0,0-1 0,0 0 0,0 0 0,0 0 0,0 0 0,1 0 0,-1 1 0,0-1 0,0 0 0,0 0 0,0 0 0,0 0 0,1 0 0,-1 0 0,0 0 0,0 0 0,0 1 0,0-1 0,1 0 0,-1 0 0,0 0 0,0 0 0,0 0 0,0 0 0,1 0 0,-1 0 0,0 0 0,0 0 0,0 0 0,0 0 0,1 0 0,11-7 0,7-13 0,-17 17 0,14-15 0,-2-2 0,22-36 0,-34 51 0,1 0 0,0-1 0,-1 1 0,0-1 0,0 0 0,-1 1 0,0-1 0,0 0 0,0 0 0,0 0 0,-1 0 0,0 1 0,0-1 0,-1 0 0,0 0 0,0 0 0,-2-7 0,2 10 0,0 1 0,0 0 0,-1 0 0,1-1 0,-1 1 0,1 0 0,-1 0 0,1 0 0,-1 1 0,0-1 0,0 0 0,0 1 0,0-1 0,0 1 0,-1-1 0,1 1 0,0 0 0,-1 0 0,1 0 0,-1 1 0,1-1 0,-5 0 0,7 1 0,0 0 0,0 0 0,-1 0 0,1 0 0,0 0 0,0 0 0,-1 1 0,1-1 0,0 0 0,0 0 0,-1 0 0,1 1 0,0-1 0,0 0 0,0 0 0,0 1 0,-1-1 0,1 0 0,0 0 0,0 1 0,0-1 0,0 0 0,0 0 0,0 1 0,0-1 0,0 0 0,0 1 0,0-1 0,0 0 0,0 0 0,0 1 0,0-1 0,0 0 0,0 1 0,0-1 0,0 0 0,0 0 0,0 1 0,0-1 0,0 0 0,0 0 0,1 1 0,-1-1 0,0 1 0,10 13 0,-4-11-119,0-1-1,0 1 1,1-1 0,-1-1-1,0 1 1,1-1 0,0 0 0,12 0-1,62-3-2272,-54 0 1363,-8 1-1623,1-1 0,-1-1 0,1-1 0,28-10 0,-14 2-3776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8.389"/>
    </inkml:context>
    <inkml:brush xml:id="br0">
      <inkml:brushProperty name="width" value="0.025" units="cm"/>
      <inkml:brushProperty name="height" value="0.025" units="cm"/>
    </inkml:brush>
  </inkml:definitions>
  <inkml:trace contextRef="#ctx0" brushRef="#br0">153 231 10218,'0'0'11018,"-11"2"-9443,4 0-1311,0-1 1,1 1-1,-1 0 0,0 0 1,1 1-1,0 0 1,-1 0-1,1 1 0,0 0 1,1 0-1,-1 0 1,1 1-1,0-1 0,0 1 1,0 1-1,0-1 1,1 1-1,-5 7 0,5-4 262,-1-1 1,2 1-1,-1 1 0,1-1 0,-2 13 0,4-20-478,0-1 0,1 1 1,0 0-1,-1-1 0,1 1 0,0 0 0,0 0 0,0 0 0,0-1 1,0 1-1,0 0 0,0 0 0,1-1 0,-1 1 0,1 0 0,-1-1 1,1 1-1,0 0 0,-1-1 0,1 1 0,0-1 0,0 1 0,0-1 1,0 1-1,0-1 0,1 0 0,-1 0 0,0 1 0,1-1 0,-1 0 1,1 0-1,-1 0 0,1-1 0,-1 1 0,4 1 0,5-1-45,0 0 1,0-1-1,0 0 0,1-1 0,-1 0 0,0 0 0,0-1 0,0 0 1,0-1-1,-1 0 0,1-1 0,-1 0 0,0 0 0,0-1 0,0 0 1,10-9-1,6-3-5,-1-2-1,-2 0 1,0-2 0,26-30 0,-35 35 2,-1-1 0,0 0 0,-1 0 0,10-23 0,-17 33 0,-1-1 0,0 1 0,0-1 0,-1 1 0,0-1 0,-1 0 0,0 0 0,0 0 0,0 0 0,-1 0 0,0 0 0,-1 0 0,-2-14 0,3 21 0,-1-1 0,0 1 0,1-1 0,-1 1 0,0-1 0,1 1 0,-1 0 0,0-1 0,0 1 0,0 0 0,0 0 0,0 0 0,-1-1 0,1 1 0,0 0 0,0 1 0,-1-1 0,1 0 0,0 0 0,-1 0 0,1 1 0,-1-1 0,1 1 0,-1-1 0,1 1 0,-1 0 0,0 0 0,1-1 0,-1 1 0,1 0 0,-1 0 0,0 1 0,1-1 0,-1 0 0,1 0 0,-1 1 0,1-1 0,-1 1 0,1 0 0,-1-1 0,1 1 0,-2 1 0,-5 1 0,0 1 0,0 0 0,1 1 0,0 0 0,0 0 0,-9 8 0,-43 54 0,54-60 0,0 0 0,0 0 0,1 0 0,0 1 0,0-1 0,1 1 0,0 0 0,-3 12 0,6-19 0,0 0 0,0 0 0,0 0 0,0-1-1,0 1 1,1 0 0,-1 0 0,0 0 0,0 0 0,1 0 0,-1-1 0,0 1 0,1 0 0,-1 0-1,1-1 1,-1 1 0,1 0 0,-1-1 0,1 1 0,0 0 0,-1-1 0,1 1 0,0-1 0,-1 1-1,1-1 1,0 1 0,0-1 0,-1 1 0,1-1 0,0 0 0,0 0 0,0 1 0,0-1-1,0 0 1,-1 0 0,1 0 0,0 0 0,1 0 0,45 0-71,-32-1-3,-5 1-46,0 0 1,1 0-1,-1 1 1,0 0-1,0 1 1,16 5 0,-23-5 114,0-1 0,0 1 0,0-1 0,0 1 0,-1 0 0,1 0 0,0 0 0,-1 1 0,0-1 0,0 1 0,0-1 0,0 1 0,0 0 0,0 0 0,0-1 0,-1 1 0,0 0 0,1 1 0,-1-1 0,0 0 0,-1 0 0,1 0 0,-1 1 0,1 5 0,0 27-216,-1-10-4160,1-20-2207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09.873"/>
    </inkml:context>
    <inkml:brush xml:id="br0">
      <inkml:brushProperty name="width" value="0.025" units="cm"/>
      <inkml:brushProperty name="height" value="0.025" units="cm"/>
    </inkml:brush>
  </inkml:definitions>
  <inkml:trace contextRef="#ctx0" brushRef="#br0">121 316 11563,'6'-11'352,"-4"8"-439,39-80 3135,-38 75-2330,0-1-1,0 1 1,-1 0-1,0-1 1,0 0-1,-1 1 0,-1-1 1,1 0-1,-1 0 1,-2-9-1,2 16-564,0 0 0,-1 0-1,0 0 1,1 1 0,-1-1 0,0 0-1,0 1 1,0-1 0,0 0 0,0 1 0,0-1-1,-1 1 1,1 0 0,0-1 0,-1 1-1,1 0 1,-1 0 0,1 0 0,-1 0-1,0 0 1,1 0 0,-1 0 0,0 0-1,0 1 1,0-1 0,1 1 0,-1 0-1,0-1 1,0 1 0,0 0 0,0 0-1,0 0 1,0 0 0,-3 1 0,0 0-26,0-1 1,0 1-1,1 0 1,-1 1-1,0-1 1,1 1-1,-1 0 1,1 0-1,-1 0 1,1 1-1,0-1 1,-6 6-1,3-1-121,1 0 0,0 1 0,0-1 0,0 1 0,1 0 0,0 1-1,1-1 1,0 1 0,0 0 0,1 0 0,0 0 0,1 0 0,0 1 0,0-1 0,1 1 0,0-1-1,0 1 1,2 10 0,-1-18-5,1 0 0,0-1 0,-1 1 0,1 0 0,0-1-1,0 1 1,0-1 0,0 0 0,0 1 0,0-1 0,0 0 0,0 1-1,0-1 1,1 0 0,-1 0 0,0 0 0,1 0 0,-1 0 0,1-1 0,-1 1-1,1 0 1,0-1 0,-1 1 0,1-1 0,0 1 0,-1-1 0,1 0-1,0 0 1,-1 0 0,1 0 0,0 0 0,0 0 0,2 0 0,3-1-4,0 0 1,0 0 0,0-1-1,-1 0 1,1 0 0,0 0-1,7-4 1,4-6-50,-1 0 0,-1 0 0,0-2 0,0 0 0,-2-1 0,1 0 0,-2-1 0,0-1 0,-1 0-1,-1 0 1,-1-1 0,0-1 0,-1 0 0,-1 0 0,10-39 0,-32 121 594,2 0 0,3 1 0,-1 89 0,9-153-529,1 1 1,0 0 0,0 0-1,0 0 1,0-1 0,0 1-1,0 0 1,0 0 0,0 0-1,1-1 1,-1 1 0,0 0 0,0 0-1,1-1 1,-1 1 0,0 0-1,1 0 1,-1-1 0,1 1-1,-1 0 1,1-1 0,-1 1-1,1-1 1,-1 1 0,1-1-1,0 1 1,-1-1 0,1 1 0,0-1-1,-1 1 1,1-1 0,0 0-1,0 0 1,-1 1 0,1-1-1,0 0 1,0 0 0,0 0-1,-1 0 1,1 0 0,0 0-1,0 0 1,0 0 0,-1 0 0,1 0-1,0 0 1,0 0 0,-1-1-1,1 1 1,0 0 0,0-1-1,0 1 1,4-3 43,0 1-1,-1-1 1,1 1-1,-1-1 1,1-1-1,6-6 1,7-8-26,0-2 0,-2 0 1,0-1-1,-2 0 0,0-1 1,-1-1-1,17-41 1,-38 87-32,0 0 1,2 1 0,1-1 0,1 1 0,-2 33 0,6-56 0,0 0 1,0 0 0,0 0-1,0 0 1,0 0 0,1 0-1,-1 0 1,0 0 0,1 0-1,-1 0 1,1 0-1,-1 0 1,1 0 0,-1 0-1,1 0 1,0 0 0,-1 0-1,1-1 1,0 1 0,0 0-1,-1 0 1,1-1-1,0 1 1,0 0 0,0-1-1,0 1 1,0-1 0,0 0-1,0 1 1,0-1 0,0 0-1,0 1 1,0-1-1,1 0 1,-1 0 0,0 0-1,0 0 1,0 0 0,0 0-1,0 0 1,0 0 0,0-1-1,0 1 1,0 0-1,0-1 1,0 1 0,0-1-1,2 0 1,5-2 11,-1 1 1,0-2-1,0 1 0,0-1 1,11-7-1,4-6-13,-1 0 0,-1-1 0,0-1 0,-2-1 0,0-1 0,-1 0 0,-1-1 0,20-38 0,-48 84 0,1 1 0,-13 49 0,21-63 0,0 1 0,1 0 0,0 0 0,1 0 0,0 0 0,1 0 0,1 0 0,3 23 0,-3-33 0,-1 0 0,1 0 0,-1 0 0,1-1 0,0 1 0,0 0 0,0 0 0,0-1 0,0 1 0,0 0 0,0-1 0,0 1 0,1-1 0,-1 0 0,1 1 0,-1-1 0,1 0 0,0 0 0,-1 0 0,1 0 0,0 0 0,2 1 0,0-1 0,0 0 0,0-1 0,0 1 0,0-1 0,0 0 0,0 0 0,0 0 0,0 0 0,0-1 0,6-1 0,1-1 0,0-1 0,0 1 0,-1-2 0,0 0 0,0 0 0,0-1 0,9-7 0,-11 7-561,-2 0 1,1 0-1,-1-1 0,0 0 0,0 0 1,7-12-1,-10 13-423,0 0-1,0-1 1,-1 1 0,1-1 0,-2 1-1,1-1 1,-1 0 0,0 0 0,1-8-1,-2-28-13786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0.244"/>
    </inkml:context>
    <inkml:brush xml:id="br0">
      <inkml:brushProperty name="width" value="0.025" units="cm"/>
      <inkml:brushProperty name="height" value="0.025" units="cm"/>
    </inkml:brush>
  </inkml:definitions>
  <inkml:trace contextRef="#ctx0" brushRef="#br0">1 1 21140,'0'0'8584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0.883"/>
    </inkml:context>
    <inkml:brush xml:id="br0">
      <inkml:brushProperty name="width" value="0.025" units="cm"/>
      <inkml:brushProperty name="height" value="0.025" units="cm"/>
    </inkml:brush>
  </inkml:definitions>
  <inkml:trace contextRef="#ctx0" brushRef="#br0">6 224 13293,'0'0'2450,"-2"-9"-133,1 5-2075,0 0 0,1 0 1,-1 0-1,1 0 1,-1 0-1,1 0 0,1 0 1,-1 0-1,0 0 0,1 1 1,0-1-1,0 0 0,0 0 1,1 0-1,-1 1 1,1-1-1,0 0 0,0 1 1,0 0-1,0-1 0,0 1 1,1 0-1,0 0 0,5-5 1,9-8 685,1 1 0,19-13-1,-30 23-537,1 1-1,-1-1 1,1 1-1,0 1 1,0-1-1,0 1 1,0 1-1,14-3 0,-21 5-347,0 0 0,0 0-1,0-1 1,-1 1-1,1 0 1,0 0-1,0 1 1,0-1-1,0 0 1,0 0 0,0 0-1,0 1 1,-1-1-1,1 0 1,0 1-1,0-1 1,0 0-1,-1 1 1,1-1 0,0 1-1,0 0 1,-1-1-1,1 1 1,0-1-1,-1 1 1,1 0-1,-1 0 1,1 1 0,0 0 1,0 0 1,0 0 0,-1 1 0,0-1-1,1 0 1,-1 1 0,0-1 0,0 1 0,0-1-1,-1 5 1,-1 3 61,0 0-1,-1-1 1,0 1 0,-6 13 0,-22 31 2,23-41-102,0 0 0,0 0 1,2 0-1,0 1 0,0 0 0,1 0 1,-6 29-1,11-43-5,0 1 0,0-1 0,0 0 0,0 0 0,0 1 0,0-1 0,0 0 0,0 0 0,0 0 0,0 1 0,0-1 0,0 0 0,0 0 0,1 1 0,-1-1 0,0 0 0,0 0 0,0 0 0,0 1 0,0-1 0,0 0 0,1 0 0,-1 0 0,0 0 0,0 1 0,0-1 0,0 0 0,1 0 0,-1 0 0,0 0 0,0 0 0,0 0 0,1 0 0,-1 1 0,0-1 0,0 0 0,1 0 0,-1 0 0,0 0 0,0 0 0,0 0 0,1 0 0,-1 0 0,0 0 0,0 0 0,1 0 0,-1 0 0,0 0 0,1-1 0,17-6 0,13-15 0,7-12-78,-2-1 0,-2-2 0,-1-1 0,29-45 0,-122 194-141,58-104 239,-20 54 208,21-57-199,0 0-1,0 0 1,0 0 0,0 1 0,1-1-1,0 0 1,0 1 0,0-1 0,0 0-1,1 1 1,1 6 0,-1-11-28,-1 1-1,1 0 1,0 0-1,0 0 1,0-1 0,0 1-1,0-1 1,0 1-1,0 0 1,0-1 0,0 0-1,0 1 1,0-1-1,0 0 1,0 1 0,0-1-1,0 0 1,0 0-1,0 0 1,0 0 0,0 0-1,1 0 1,-1 0 0,0 0-1,0-1 1,0 1-1,0 0 1,0-1 0,0 1-1,0 0 1,0-1-1,2-1 1,34-16-5,-15 3 4,0-1 0,0-1 0,-2-1 0,0-1 0,-1-1 0,-1 0 0,-1-2 0,-1 0 0,-1 0 0,-1-2 0,0 0 0,10-27 0,-70 150 0,39-81 0,-1 1 0,0 0 0,2 1 0,0-1 0,2 1 0,0 0 0,-1 24 0,5-44-38,0 1 1,0 0-1,0 0 1,0 0-1,0 0 1,0-1-1,0 1 1,0 0-1,0 0 1,0 0-1,1-1 0,-1 1 1,0 0-1,1 0 1,-1 0-1,1-1 1,-1 1-1,1 0 1,-1-1-1,1 1 1,-1 0-1,1-1 1,-1 1-1,1-1 0,0 1 1,-1-1-1,1 1 1,0-1-1,0 0 1,1 1-1,0-1-205,0 1-1,0-1 1,1 0-1,-1 0 1,0 0 0,0-1-1,1 1 1,-1 0-1,0-1 1,0 0-1,3-1 1,5-2-1297,0 0 1,-1-1 0,1-1 0,8-6-1,16-16-6569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1.242"/>
    </inkml:context>
    <inkml:brush xml:id="br0">
      <inkml:brushProperty name="width" value="0.025" units="cm"/>
      <inkml:brushProperty name="height" value="0.025" units="cm"/>
    </inkml:brush>
  </inkml:definitions>
  <inkml:trace contextRef="#ctx0" brushRef="#br0">145 0 15118,'0'0'8141,"-8"5"-5754,-7 6-1846,1 1 0,0 0 1,1 0-1,0 1 0,1 1 0,1 0 1,0 1-1,1 0 0,-12 23 1,22-38-534,0 1-1,0-1 1,-1 0 0,1 1 0,0-1 0,0 0-1,0 1 1,0-1 0,0 0 0,0 1 0,0-1-1,0 1 1,0-1 0,0 0 0,0 1 0,0-1-1,0 1 1,0-1 0,0 0 0,0 1 0,0-1-1,0 0 1,1 1 0,-1-1 0,0 0 0,0 1-1,0-1 1,1 0 0,-1 1 0,0-1 0,1 0-1,-1 0 1,0 1 0,0-1 0,1 0 0,0 1-1,18 1-9,29-10-550,-42 7 396,6-2 23,1 1 0,-1 0 0,0 1 1,1 0-1,-1 1 0,1 0 0,-1 1 0,19 4 0,-30-5 154,0 0 0,0 0-1,-1 1 1,1-1 0,0 0-1,0 1 1,-1-1 0,1 0-1,0 1 1,0-1 0,-1 1-1,1-1 1,0 1 0,-1-1-1,1 1 1,-1-1 0,1 1-1,-1 0 1,1-1 0,-1 1-1,1 0 1,-1 0 0,1-1-1,-1 1 1,0 0 0,0 0-1,1 0 1,-1-1 0,0 1-1,0 0 1,0 0 0,0 1-1,-1 0 48,1 0 0,-1 0-1,0-1 1,0 1-1,0 0 1,-1 0 0,1-1-1,0 1 1,-1-1 0,1 1-1,-1-1 1,-2 3-1,-53 30 1023,56-33-1093,-5 2-33,-76 36 824,26-17-3131,69-26-3608,23-10-707,-3-1 140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1.571"/>
    </inkml:context>
    <inkml:brush xml:id="br0">
      <inkml:brushProperty name="width" value="0.025" units="cm"/>
      <inkml:brushProperty name="height" value="0.025" units="cm"/>
    </inkml:brush>
  </inkml:definitions>
  <inkml:trace contextRef="#ctx0" brushRef="#br0">171 53 8488,'0'0'5653,"1"-9"-603,0 7-4610,-1-1-1,0 0 0,0 0 0,0 0 0,0 1 0,0-1 0,-1 0 0,1 0 1,-2-3-1,2 5-318,-1 0 0,0 0 0,1 0 0,-1 0 0,0 1 0,0-1 0,0 0-1,0 1 1,1-1 0,-1 0 0,0 1 0,0-1 0,0 1 0,0-1 0,0 1 0,0 0 0,-1 0 0,1-1 0,0 1 0,0 0 0,0 0 0,0 0 0,0 0 0,0 0 0,0 0 0,0 0 0,-1 0 0,1 1 0,0-1 0,0 0 0,0 1 0,0-1 0,0 1 0,0-1 0,0 1 0,-1 0 0,-4 2 37,0 1 0,0-1 1,1 1-1,-1 0 1,1 0-1,-1 1 1,2 0-1,-1 0 1,-7 9-1,-34 54 1813,43-63-1882,0 1-1,0-1 1,0 1 0,0 0-1,1 0 1,0 0 0,0 0-1,1 0 1,-1 0 0,1 1 0,1-1-1,-1 7 1,2-12-89,-1-1 0,0 1 0,1 0 0,-1 0 0,1 0 0,-1-1 0,1 1 0,0 0 0,-1-1 0,1 1 0,0-1 0,-1 1 0,1 0 0,0-1 0,0 0 0,-1 1 0,1-1 0,0 1 0,0-1 0,0 0 0,0 0 0,0 1 0,-1-1 0,1 0 0,0 0 0,0 0 0,0 0 0,0 0 0,0 0 0,0 0 0,0 0 0,0-1 0,1 1 0,33-8 0,-21 2 0,0-1 0,0 0 0,-1-1 0,0 0 0,-1-1 0,0-1 0,21-20 0,-17 12 0,0 1 0,-2-2 0,0 0 0,17-30 0,-51 85-84,2 1 0,1 0 0,-19 66 0,36-102-132,-1 0 0,1 0-1,0 0 1,-1 1 0,1-1 0,0 0 0,0 0 0,0 0 0,0 1 0,0-1 0,0 0 0,0 0 0,0 0 0,1 1 0,-1-1 0,0 0 0,1 0-1,-1 0 1,1 0 0,-1 0 0,1 1 0,1 0 0,-1-1-134,0-1-1,1 0 1,-1 0-1,0 0 1,0 0-1,1 0 1,-1 0-1,0 0 1,1 0-1,-1-1 1,0 1-1,1 0 1,-1-1-1,0 1 1,0-1-1,0 1 1,0-1-1,1 0 1,-1 0-1,0 1 1,0-1-1,1-1 1,25-22-4412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2.345"/>
    </inkml:context>
    <inkml:brush xml:id="br0">
      <inkml:brushProperty name="width" value="0.025" units="cm"/>
      <inkml:brushProperty name="height" value="0.025" units="cm"/>
    </inkml:brush>
  </inkml:definitions>
  <inkml:trace contextRef="#ctx0" brushRef="#br0">187 1 15983,'0'0'4570,"-9"13"-1693,-37 58 141,4 3 0,-44 104 0,86-177-3013,-1 0 0,1-1 0,-1 1 0,1 0 0,0 0 0,-1 0 0,1 0 1,0 0-1,0 0 0,0 0 0,0 0 0,0 0 0,0 0 0,0 0 0,0 0 0,0 0 0,0 0 0,1 0 0,-1 0 0,0 0 0,1 1 0,0-2-1,-1 0 0,1 1-1,0-1 1,-1 0-1,1 1 1,0-1 0,0 0-1,-1 0 1,1 0-1,0 0 1,-1 0 0,1 0-1,0 0 1,0 0-1,-1 0 1,1 0 0,0 0-1,0 0 1,-1 0 0,1 0-1,1-1 1,54-26 77,-30 13-70,-20 11-32,-1 1 1,1 0-1,0 1 1,1-1-1,-1 1 0,0 0 1,0 1-1,8 0 0,-13 0 16,1 0 0,-1 0 0,1 1 0,-1-1-1,1 1 1,-1-1 0,1 1 0,-1-1-1,1 1 1,-1 0 0,0 0 0,1 0 0,-1-1-1,0 1 1,0 1 0,0-1 0,0 0-1,0 0 1,0 0 0,0 0 0,0 1-1,0-1 1,0 1 0,-1-1 0,1 0 0,0 1-1,-1-1 1,0 1 0,1-1 0,-1 1-1,0-1 1,0 1 0,0 0 0,1-1-1,-2 1 1,1 1 0,1 6 22,-1-1 0,0 1 1,-1-1-1,0 1 0,0-1 0,-1 1 1,0-1-1,0 0 0,-1 0 0,0 0 0,-1 0 1,1-1-1,-2 1 0,1-1 0,-1 0 1,0 0-1,0 0 0,-1-1 0,0 0 1,0 0-1,-10 8 0,81-52-2313,-46 28 773,0 0 0,0-2 0,-1 0-1,-1-1 1,28-26 0,-27 18-1322,-1-1 0,15-25 0,24-50 931,27-40 8979,-88 150 198,-32 60-4736,5-20-1483,17-32-595,2 1 1,0 0 0,1 0-1,2 2 1,0-1-1,-12 48 1,21-70-437,1 1 0,-1 0 0,1-1 0,0 1 0,0 0 0,0-1 0,0 1 0,0 0 0,0-1 0,0 1 0,0 0 0,1-1 0,-1 1 0,1-1 0,-1 1 0,1 0 0,0-1 0,-1 1 0,1-1 0,0 0 0,0 1 0,0-1 0,2 2 0,-1-2 3,0 0-1,0 0 1,1-1 0,-1 1 0,1-1 0,-1 1 0,0-1 0,1 0 0,-1 0-1,1 0 1,-1 0 0,1 0 0,-1 0 0,1-1 0,3 0 0,4-2 1,1-1 0,0 0 1,-1-1-1,0 0 0,0 0 0,0-1 1,-1 0-1,0-1 0,0 0 0,10-11 1,8-8-156,40-53 0,-63 73 144,35-54 122,-69 121-50,12-25-42,0 0 1,3 1-1,-17 59 1,32-95-38,-1-1 0,1 0 0,0 0 0,0 1 0,0-1 0,-1 0 0,1 0 0,0 1 0,0-1 0,0 0 0,0 1 0,0-1 0,0 0 0,0 1-1,-1-1 1,1 0 0,0 0 0,0 1 0,0-1 0,0 0 0,0 1 0,1-1 0,-1 0 0,0 1 0,0-1 0,0 0 0,0 1 0,0-1 0,0 0 0,0 1 0,1-1 0,-1 0 0,0 0 0,0 1 0,0-1 0,1 0 0,-1 0 0,0 1 0,0-1 0,1 0 0,-1 0 0,0 0-1,0 0 1,1 1 0,-1-1 0,0 0 0,1 0 0,0 0 0,16-12-286,16-25-1804,-27 26-981,0 0 0,-1-1-1,7-18 1,2-8-7642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27.904"/>
    </inkml:context>
    <inkml:brush xml:id="br0">
      <inkml:brushProperty name="width" value="0.025" units="cm"/>
      <inkml:brushProperty name="height" value="0.025" units="cm"/>
      <inkml:brushProperty name="color" value="#E71224"/>
    </inkml:brush>
  </inkml:definitions>
  <inkml:trace contextRef="#ctx0" brushRef="#br0">1477 203 6342,'8'-10'2936,"-7"8"-2904,9-11 940,0 1-1,-2-1 1,1 0 0,9-22 0,-17 31-682,1 1 1,-1-1-1,0 1 1,0-1-1,-1 0 0,1 0 1,-1 1-1,1-1 1,-1 0-1,0 1 1,-1-1-1,0-5 1,0 7-144,0 0-1,0 0 1,0-1 0,0 1-1,0 0 1,0 0 0,-1 0-1,1 0 1,-1 1 0,0-1-1,1 0 1,-1 1 0,0-1 0,0 1-1,0-1 1,0 1 0,0 0-1,0 0 1,-1 0 0,1 0-1,-4-1 1,-10-2-30,0 0-1,0 2 1,0-1-1,0 2 1,-32 1 0,-84 13-155,-140 34 43,-268 82 1,523-124-3,-168 54 350,157-49-247,1 2 0,1 1 0,0 1 0,-36 25 0,56-34-78,1-1 0,-1 1 0,1 0 0,0 1 1,0-1-1,0 1 0,1 0 0,0 0 0,0 1 0,-6 13 0,9-17-24,0 0-1,0 1 0,1-1 1,-1 0-1,1 1 0,0-1 0,0 1 1,0-1-1,0 0 0,0 1 1,1-1-1,-1 1 0,1-1 0,0 0 1,0 1-1,0-1 0,1 0 1,-1 0-1,1 0 0,0 0 0,0 0 1,0 0-1,0-1 0,0 1 1,5 4-1,3 2 6,1-1 1,0 0-1,0-1 1,0 0-1,1-1 0,0 0 1,0-1-1,14 4 1,109 25 118,-127-32-122,114 19 56,191 8 1,128-22 47,-350-8-105,-83 1-3,11 1 65,0-1 1,1-2 0,-1 0 0,27-6 0,-42 7-41,1 0 0,-1-1 0,0 1 0,0-1 1,0 0-1,0 0 0,0 0 0,0-1 0,-1 0 0,1 1 0,-1-1 1,1 0-1,-1-1 0,0 1 0,0 0 0,-1-1 0,1 0 1,-1 0-1,0 1 0,0-1 0,0-1 0,0 1 0,-1 0 0,3-9 1,-3 3 99,0 0 1,0 0 0,0 0 0,-1 0-1,-1 0 1,0 0 0,0 0 0,-1 0-1,0 0 1,-1 0 0,-6-14 0,2 9-57,-1 0-1,0 0 1,-1 1 0,-1 0 0,0 0-1,-16-15 1,-5-1-348,-2 1-1,-1 2 0,-1 2 1,-57-32-1,31 24-1256,-17-11-5511,52 26-524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2.719"/>
    </inkml:context>
    <inkml:brush xml:id="br0">
      <inkml:brushProperty name="width" value="0.025" units="cm"/>
      <inkml:brushProperty name="height" value="0.025" units="cm"/>
    </inkml:brush>
  </inkml:definitions>
  <inkml:trace contextRef="#ctx0" brushRef="#br0">18 0 16624,'0'0'12460,"-3"55"-13517,-2-37-2531,0-2-2882,1-1-9065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3.122"/>
    </inkml:context>
    <inkml:brush xml:id="br0">
      <inkml:brushProperty name="width" value="0.025" units="cm"/>
      <inkml:brushProperty name="height" value="0.025" units="cm"/>
    </inkml:brush>
  </inkml:definitions>
  <inkml:trace contextRef="#ctx0" brushRef="#br0">54 291 14478,'0'0'6801,"-4"9"-3555,-40 71 1676,43-79-4877,0 0 1,1 0 0,-1 0 0,1 1 0,-1-1 0,1 0 0,0 0 0,-1 0 0,1 0 0,0 0 0,0 0 0,0 1 0,0-1 0,0 0 0,0 0 0,0 0 0,0 0 0,0 1 0,1 0 0,-1-2-29,1 1 0,-1-1 0,1 0 0,-1 0 0,1 1 0,-1-1 0,1 0 1,0 0-1,-1 0 0,1 1 0,-1-1 0,1 0 0,-1 0 0,1 0 0,0 0 1,-1 0-1,1 0 0,-1 0 0,1 0 0,0-1 0,-1 1 0,1 0 0,-1 0 1,1 0-1,0-1 0,5-1 33,0-1 0,-1 0 0,0 0 1,1-1-1,7-6 0,10-11 98,-2-1 0,-1-1 0,-1 0 0,-1-2 0,-1 0 0,-1-1 0,-1 0 0,-2-1 0,0-1 0,14-47 0,-26 69-143,0 0 0,1 0 0,-2 1-1,1-1 1,-1 0 0,0-7 0,0 13-5,0 0-1,0-1 1,0 1 0,0-1 0,0 1 0,-1-1 0,1 1 0,0-1 0,0 1 0,0-1-1,0 1 1,-1 0 0,1-1 0,0 1 0,-1-1 0,1 1 0,0 0 0,0-1 0,-1 1-1,1 0 1,-1 0 0,1-1 0,0 1 0,-1 0 0,1 0 0,-1-1 0,1 1 0,0 0-1,-2 0 1,1 0 0,-1 0 0,1 1 0,-1-1-1,1 0 1,-1 1 0,1 0 0,0-1 0,-1 1-1,1 0 1,0 0 0,-1 0 0,1 0-1,0 0 1,-2 1 0,-27 27 0,1 1 0,1 2 0,1 1 0,-35 58 0,60-89-13,0 1-1,0 0 1,1 0-1,-1 0 1,1 0-1,0 0 1,0 0 0,0 0-1,0 0 1,0 1-1,1-1 1,-1 0-1,1 0 1,0 7-1,1-9-18,0 1-1,0 0 1,0-1-1,0 1 0,0-1 1,0 0-1,0 1 0,1-1 1,-1 0-1,0 0 0,1 1 1,-1-1-1,1 0 0,-1-1 1,1 1-1,0 0 0,-1 0 1,1-1-1,0 1 0,-1-1 1,1 1-1,0-1 1,0 0-1,0 1 0,-1-1 1,1 0-1,2-1 0,36 3-2607,-32-3 2051,0 1 0,0 0 0,0 0 0,0 1 0,0 0 0,0 0 0,0 1 0,-1 0 0,1 0 0,0 1 0,-1 0 0,10 5 0,-15-6 622,-1 0 0,1 0 1,0 0-1,-1 0 1,0 0-1,1 1 1,-1-1-1,0 0 1,0 0-1,0 1 1,0-1-1,-1 1 0,1-1 1,-1 1-1,1-1 1,-1 1-1,0-1 1,0 5-1,-8 55 3435,2-20-637,6-41-2775,0 0 0,0 0-1,0-1 1,0 1 0,0 0-1,0 0 1,0 0 0,1-1 0,-1 1-1,0 0 1,0 0 0,1 0-1,-1-1 1,0 1 0,1 0 0,-1-1-1,1 1 1,-1 0 0,1-1 0,-1 1-1,1 0 1,0-1 0,-1 1-1,1-1 1,0 1 0,-1-1 0,1 1-1,0-1 1,-1 0 0,1 1 0,0-1-1,0 0 1,0 0 0,-1 1-1,1-1 1,0 0 0,0 0 0,0 0-1,-1 0 1,1 0 0,0 0-1,0 0 1,0 0 0,0-1 0,-1 1-1,1 0 1,0 0 0,0-1 0,-1 1-1,1 0 1,0-1 0,0 1-1,-1-1 1,1 1 0,0-2 0,6-1 71,-1 0 1,0-1 0,-1 0-1,1 0 1,9-9-1,-2 0-13,-1-2-1,17-26 1,-25 36-91,0-1 0,-1-1 0,0 1-1,-1 0 1,1-1 0,-1 0 0,-1 1 0,1-1 0,-1 0 0,1-11 0,-2 17-23,0 0 0,0 0 0,0 0 0,0 0 0,0 0 0,0 0 0,0 0 0,-1 0 0,1 0 0,0 0 0,-1 0 0,1 0 0,0 0 0,-1 0 0,1 0 0,-1 0 0,0 0 0,1 0 0,-1 0 0,0 1 0,1-1 0,-1 0 0,0 0 0,0 1 0,0-1 0,0 1 0,0-1 0,1 1 0,-1-1 0,0 1 0,0-1 0,0 1 0,0 0 0,0-1 0,-1 1 0,1 0 0,0 0 0,0 0 0,0 0 0,0 0 0,0 0 0,0 0 0,0 0 0,0 1 0,0-1 0,0 0 0,0 1 0,0-1 0,0 0 0,0 1 0,0-1 0,0 1 0,-1 1 0,-3 0 0,1 0 0,-1 0 0,1 1 0,-1 0 0,1 0 0,0 0 0,0 0 0,0 1 0,0-1 0,-3 6 0,4-5 0,1 1 0,-1 0 0,1 0 0,0 0 0,0 0 0,0 0 0,1 0 0,0 0 0,0 0 0,0 1 0,0-1 0,1 0 0,0 1 0,1 9 0,0-12 0,0 0 0,0-1 0,0 1 0,0-1 0,0 1 0,1-1 0,-1 0 0,1 1 0,0-1 0,-1 0 0,1 0 0,0 0 0,0 0 0,0-1 0,0 1 0,1 0 0,-1-1 0,0 0 0,1 1 0,-1-1 0,1 0 0,0 0 0,-1 0 0,1-1 0,-1 1 0,1-1 0,0 1 0,0-1 0,4 0 0,-4 0-105,1 1-573,0-1-1,0 1 0,0-1 1,0 0-1,0 0 1,0 0-1,0-1 1,1 0-1,-2 1 0,1-2 1,4 0-1,-7-9-5839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3.512"/>
    </inkml:context>
    <inkml:brush xml:id="br0">
      <inkml:brushProperty name="width" value="0.025" units="cm"/>
      <inkml:brushProperty name="height" value="0.025" units="cm"/>
    </inkml:brush>
  </inkml:definitions>
  <inkml:trace contextRef="#ctx0" brushRef="#br0">0 23 17905,'0'0'10218,"57"-22"-9482,-7 22-127,7 0-481,0 0-256,-7 4-2435,-3 1-3298,-16-1-6182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3.885"/>
    </inkml:context>
    <inkml:brush xml:id="br0">
      <inkml:brushProperty name="width" value="0.025" units="cm"/>
      <inkml:brushProperty name="height" value="0.025" units="cm"/>
    </inkml:brush>
  </inkml:definitions>
  <inkml:trace contextRef="#ctx0" brushRef="#br0">0 153 17969,'0'0'7564,"16"-1"-6005,222-18 1137,-3-2-2199,456 4-266,116-6-83,-744 20 496,-1-4 0,112-25 0,-143 20-473,-33 11-399,-22-1-3043,2-1-4147,4-9-7001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5.239"/>
    </inkml:context>
    <inkml:brush xml:id="br0">
      <inkml:brushProperty name="width" value="0.025" units="cm"/>
      <inkml:brushProperty name="height" value="0.025" units="cm"/>
    </inkml:brush>
  </inkml:definitions>
  <inkml:trace contextRef="#ctx0" brushRef="#br0">137 1 15054,'0'0'9978,"2"12"-8852,0 10-950,-2 0 0,0 0 1,-1 0-1,-1-1 0,-1 1 0,-9 32 0,-103 326 2109,113-375-2139,1 0 1,0 0-1,0 0 1,0 0-1,0 0 0,1 0 1,0 1-1,0 7 0,1-11-116,0-1 0,0 1-1,-1-1 1,1 0 0,0 0-1,0 1 1,0-1 0,0 0-1,1 0 1,-1 0 0,0 0-1,0 0 1,1 0 0,-1 0-1,0-1 1,1 1 0,-1 0-1,1-1 1,-1 1 0,1-1-1,-1 0 1,1 1 0,-1-1-1,1 0 1,-1 0 0,1 0-1,0 0 1,-1 0 0,1 0-1,1-1 1,21 0-29,0-1 0,-1-1 0,1-1 0,-1-1 0,0-1 0,28-11 0,-30 9-1208,-2-1 0,32-19-1,-39 19-726,1 0-1,-1-1 1,0 0-1,12-14 1,4-12-5642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5.859"/>
    </inkml:context>
    <inkml:brush xml:id="br0">
      <inkml:brushProperty name="width" value="0.025" units="cm"/>
      <inkml:brushProperty name="height" value="0.025" units="cm"/>
    </inkml:brush>
  </inkml:definitions>
  <inkml:trace contextRef="#ctx0" brushRef="#br0">158 0 10858,'0'0'9588,"-11"10"-7826,-6 7-1044,0 0 1,2 1-1,-24 34 1,31-40-400,0 0 0,1 1 0,1 0 0,0 0-1,1 1 1,0 0 0,1 0 0,-4 25 0,7-37-270,1 0-1,0 0 1,0 1 0,-1-1 0,2 1-1,-1-1 1,0 0 0,0 1 0,1-1-1,-1 0 1,1 0 0,0 1 0,0-1-1,0 0 1,1 3 0,-1-5-37,0 1-1,1 0 1,-1 0-1,0-1 1,1 1 0,-1-1-1,0 1 1,1-1 0,-1 1-1,1-1 1,-1 0 0,0 0-1,1 1 1,-1-1 0,1 0-1,-1-1 1,1 1-1,-1 0 1,1 0 0,-1-1-1,0 1 1,1 0 0,-1-1-1,1 0 1,-1 1 0,2-2-1,6-3 19,1 0 1,-1 0-1,-1-1 0,1 0 1,-1 0-1,0-1 0,-1 0 1,0-1-1,8-9 0,55-82 47,-63 89-67,35-68 107,-47 134 962,3-50-1055,-4 21 63,0 2 0,2-1 0,1 0 0,1 40 0,2-68-83,0 0 0,0 1 0,0-1 1,0 1-1,0-1 0,0 0 0,0 1 1,0-1-1,1 1 0,-1-1 0,0 0 0,0 1 1,0-1-1,0 0 0,1 1 0,-1-1 0,0 0 1,0 1-1,1-1 0,-1 0 0,0 0 1,0 1-1,1-1 0,-1 0 0,0 0 0,1 1 1,-1-1-1,0 0 0,1 0 0,-1 0 1,1 0-1,-1 1 0,0-1 0,1 0 0,16-5 118,12-17 20,31-41-491,-45 45-32,1 1 0,0 0-1,28-20 1,-44 36 368,1 1 0,-1-1 0,1 1 1,-1 0-1,1-1 0,-1 1 0,1 0 0,-1-1 0,1 1 0,-1 0 1,1 0-1,-1-1 0,1 1 0,0 0 0,-1 0 0,1 0 1,0 0-1,-1 0 0,1 0 0,-1 0 0,1 0 0,0 0 0,-1 0 1,1 0-1,-1 1 0,1-1 0,0 0 0,-1 0 0,1 1 0,0-1 1,7 20-166,-8 40 157,-1-45 20,-1 115 989,2-130-979,0 0 1,0 1-1,0-1 1,0 0-1,0 0 1,0 0-1,0 1 1,0-1-1,1 0 1,-1 0 0,0 0-1,0 0 1,0 1-1,0-1 1,0 0-1,0 0 1,1 0-1,-1 0 1,0 0-1,0 0 1,0 1-1,0-1 1,1 0-1,-1 0 1,0 0-1,0 0 1,0 0-1,1 0 1,-1 0 0,0 0-1,0 0 1,0 0-1,0 0 1,1 0-1,-1 0 1,0 0-1,0 0 1,0 0-1,1 0 1,-1 0-1,0 0 1,0 0-1,0 0 1,1 0-1,-1 0 1,0-1 0,0 1-1,0 0 1,1 0-1,16-9 160,12-12-131,39-42-999,-41 37-27,39-31 1,-66 57 979,0 0 0,1-1 0,-1 1 0,0 0 0,0 0 0,0 0 0,1-1 0,-1 1 0,0 0 0,0 0 0,1 0 0,-1-1 0,0 1 0,1 0 0,-1 0 0,0 0 0,0 0 0,1 0 0,-1 0 1,0 0-1,1 0 0,-1 0 0,0 0 0,1 0 0,-1 0 0,0 0 0,1 0 0,-1 0 0,0 0 0,1 0 0,-1 0 0,0 0 0,0 0 0,1 1 0,-1-1 0,0 0 0,0 0 0,1 0 0,-1 0 0,0 1 0,0-1 0,1 0 0,-1 0 0,0 1 0,0-1 0,0 0 0,1 0 0,-1 1 0,0-1 0,1 24 401,-12 31 534,10-52-957,-2 22 36,5-17-2609,4-18-4729,0-3-2491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6.435"/>
    </inkml:context>
    <inkml:brush xml:id="br0">
      <inkml:brushProperty name="width" value="0.025" units="cm"/>
      <inkml:brushProperty name="height" value="0.025" units="cm"/>
    </inkml:brush>
  </inkml:definitions>
  <inkml:trace contextRef="#ctx0" brushRef="#br0">170 234 19506,'0'0'3876,"-8"-2"-3070,5 2-765,0-1 0,0 1 0,1-1 0,-1 1 0,0 0 0,0 0 0,0 0 0,1 0 0,-1 1 0,0-1 0,0 1 0,1 0 0,-1 0 0,1 0 0,-5 1 0,2 2-22,0 0 0,1-1 0,-1 1 0,1 1 0,0-1 0,0 1 1,0-1-1,-4 8 0,-1 1 392,0 0 1,1 1-1,1-1 1,0 1-1,1 1 1,0 0-1,1-1 1,1 2 0,0-1-1,-1 16 1,5-30-385,-1 0 1,1-1 0,0 1-1,0 0 1,0 0 0,0-1-1,0 1 1,1 0-1,-1 0 1,0-1 0,0 1-1,0 0 1,1-1 0,-1 1-1,0 0 1,0-1 0,1 1-1,-1 0 1,1-1 0,-1 1-1,1-1 1,-1 1 0,1-1-1,-1 1 1,1-1 0,-1 1-1,1-1 1,0 1 0,-1-1-1,2 1 1,23-4 272,-17 0-257,1-1 0,-1 0 0,-1 0 0,11-8 0,16-15-17,-1-1 0,-1-2 0,-2-2 0,-1-1 1,-2 0-1,-1-3 0,-2 0 0,-2-1 0,-1-1 1,23-58-1,-40 77-31,-13 25-118,-14 27-16,0 9 260,1 0 0,3 2-1,2 0 1,1 1 0,3 0 0,1 1-1,-8 71 1,19-114-97,1 0 0,0-1 0,0 1 0,0 0 0,0-1 0,0 1 0,0 0-1,1-1 1,-1 1 0,1 0 0,0-1 0,0 1 0,0-1 0,0 1 0,0-1 0,0 1 0,3 2 0,-2-4-13,-1 0 0,1 0 0,0 0-1,0 0 1,0-1 0,0 1 0,0-1 0,0 1 0,0-1 0,0 0 0,0 0 0,0 0 0,0 0 0,0 0 0,0 0 0,0 0 0,-1-1 0,1 1 0,0-1 0,0 1 0,0-1 0,0 0 0,0 0 0,2-1 0,7-4 14,-1 1-1,0-1 1,0-1 0,-1 0-1,1-1 1,14-15 0,48-61-73,-63 73 40,2-1-35,-1 0-1,0 0 0,-1-1 0,-1-1 0,0 1 1,-1-1-1,0-1 0,-1 0 0,7-23 1,-13 37 41,0 1 1,0-1 0,0 1 0,0-1 0,0 1 0,0 0 0,0-1 0,0 1 0,0-1 0,0 1 0,0-1 0,0 1-1,0 0 1,0-1 0,0 1 0,0-1 0,0 1 0,0-1 0,-1 1 0,1 0 0,0-1 0,0 1 0,-1-1 0,1 1-1,0 0 1,0-1 0,-1 1 0,1 0 0,0 0 0,-1-1 0,1 1 0,-1 0 0,1 0 0,0-1 0,-1 1 0,1 0 0,-1 0-1,1 0 1,0 0 0,-1 0 0,1-1 0,-1 1 0,1 0 0,-1 0 0,1 0 0,0 0 0,-1 0 0,1 0 0,-1 1-1,1-1 1,-1 0 0,-24 11-71,13-2 109,1 1 0,1 0 1,-1 0-1,2 2 0,-1-1 0,2 1 0,-12 20 0,7-9 41,1 0 0,1 1 0,-11 37 0,20-56-78,1 0 0,0 0 0,0 0 0,0 0 0,0 0 0,1 0 0,0 5 0,0-9 0,0 0 0,1 0 0,-1 1 0,0-1 0,1 0 0,-1 0 0,1 0 0,-1 0 0,1 0 0,0 0 0,-1 0 0,1-1 0,0 1 0,0 0 0,0 0 0,-1 0 0,1-1 0,0 1 0,0 0 0,0-1 0,0 1 0,0-1 0,0 1 0,1-1 0,-1 0 0,0 1 0,0-1 0,0 0 0,0 0 0,0 0 0,0 0 0,1 0 0,-1 0 0,1 0 0,5 0-394,0 0 0,0-1 1,0 0-1,0 0 0,0 0 0,-1-1 0,8-3 1,-4 1-1282,0-1 0,0 0 1,0-1-1,-1 0 0,0 0 1,13-13-1,12-15-11959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6.811"/>
    </inkml:context>
    <inkml:brush xml:id="br0">
      <inkml:brushProperty name="width" value="0.025" units="cm"/>
      <inkml:brushProperty name="height" value="0.025" units="cm"/>
    </inkml:brush>
  </inkml:definitions>
  <inkml:trace contextRef="#ctx0" brushRef="#br0">151 1 19122,'0'0'4543,"-8"7"-3246,2-1-1124,0 0 0,0 0-1,1 0 1,0 1 0,0 0 0,0 0-1,1 0 1,0 0 0,1 1-1,-1-1 1,1 1 0,1 0 0,0 0-1,0 0 1,0 1 0,0 9-1,3-16-164,-1 1-1,1-1 0,0 0 0,0 0 1,0 0-1,0 0 0,0 0 0,1 0 1,-1 0-1,1 0 0,-1 0 0,1 0 0,0-1 1,-1 1-1,1-1 0,0 1 0,0-1 1,0 0-1,0 0 0,4 2 0,56 23 88,-45-20-64,-9-2-41,1-1 1,-1 1-1,0 1 0,-1-1 0,12 10 1,-17-13 56,-1 0 0,0 0 0,0 0 0,0 0 0,0 0-1,0 0 1,0 0 0,-1 1 0,1-1 0,0 0 0,0 1 0,-1-1 0,1 0 0,-1 1 0,1-1 0,-1 0 0,0 1 0,0-1 0,1 1 0,-1-1 0,0 1 0,0-1 0,0 1 0,-1-1 0,1 0 0,0 1 0,0-1 0,-1 1 0,1-1 0,-1 0 0,1 1 0,-1-1 0,0 0 0,0 1 0,1-1 0,-1 0 0,0 0 0,0 0-1,0 0 1,0 0 0,0 0 0,0 0 0,-1 0 0,-1 1 0,-8 6 34,-1-1 1,0 0-1,0-1 0,0 0 0,-1-1 1,0 0-1,0-1 0,0-1 0,-1 0 0,1 0 1,-1-2-1,0 0 0,-17 0 0,4-5-3118,6-10-3481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8.413"/>
    </inkml:context>
    <inkml:brush xml:id="br0">
      <inkml:brushProperty name="width" value="0.025" units="cm"/>
      <inkml:brushProperty name="height" value="0.025" units="cm"/>
    </inkml:brush>
  </inkml:definitions>
  <inkml:trace contextRef="#ctx0" brushRef="#br0">115 63 12236,'0'0'14360,"-8"-5"-14312,-49-27-11,56 76-1147,-1-5 691,-2 0 0,-14 62 0,9-62 822,3 1 0,-4 64 0,12-75 80,5-46 28,11-34-325,5 18-171,0 0 0,3 2 0,0 1 0,2 1 0,34-27 0,10-12 1395,-74 96-407,-6-5-978,-1-1 0,-2 1-1,0-2 1,-1 0 0,-1 0-1,0-1 1,-21 22 0,25-34 341,12-21-222,15-23-110,4 5-25,-6 11-2,0-2 1,-2 0 0,-1-1 0,0 0 0,-2-1 0,15-44 0,-26 71 803,-1 9-746,0-1-1,1 0 1,1 0-1,2 18 1,-3-28-69,0 0 0,0 0 0,1 1 0,-1-1 0,0 0 0,1 0 0,-1 0 0,1 0 1,-1 0-1,1 0 0,0 0 0,-1 0 0,1 0 0,0 0 0,0 0 0,0-1 0,-1 1 0,1 0 0,0 0 0,0-1 0,0 1 0,0 0 0,2 0 1,0-1 17,-1 0 0,0-1 0,0 1 0,1-1 0,-1 1 0,0-1 1,0 0-1,0 0 0,0 0 0,0 0 0,0 0 0,0 0 0,0-1 1,-1 1-1,1 0 0,0-1 0,-1 0 0,3-2 0,53-60 134,-52 57-139,0 0 0,0-1 0,0 1 0,-1-1-1,0 0 1,-1 0 0,5-13 0,-50 100-511,35-62 513,0-3 40,1 0-1,1 1 1,0-1 0,1 1 0,-3 27-1,7-41-42,-1-1-1,1 0 1,0 0-1,0 1 1,0-1-1,0 0 1,0 0 0,1 1-1,-1-1 1,0 0-1,0 1 1,0-1-1,0 0 1,0 0-1,0 1 1,0-1-1,0 0 1,1 0-1,-1 1 1,0-1-1,0 0 1,0 0-1,1 0 1,-1 1-1,0-1 1,0 0-1,0 0 1,1 0 0,-1 0-1,0 0 1,0 1-1,1-1 1,-1 0-1,0 0 1,1 0-1,-1 0 1,0 0-1,0 0 1,1 0-1,14-4 137,12-11-17,-4-2-79,47-31-11,-64 44-40,0 1 1,0 0-1,0 0 0,1 1 1,-1-1-1,1 1 0,-1 1 1,1-1-1,10 0 0,-16 3-1,0-1 1,0 1-1,0-1 0,0 1 0,0 0 0,-1-1 0,1 1 0,0 0 1,-1 0-1,1-1 0,0 1 0,-1 0 0,1 0 0,-1 0 1,1 0-1,-1 0 0,1 0 0,-1 0 0,0 0 0,1 0 0,-1 0 1,0 0-1,0 0 0,0 0 0,0 0 0,0 0 0,0 0 0,0 2 1,0 41-49,-1-34-30,1-9-15,0 0-1,0 0 1,0 0 0,0 0 0,0 0 0,0 0 0,1 0 0,-1 0 0,0 0 0,0 0 0,1 0-1,-1 0 1,1 0 0,-1 0 0,1 0 0,-1-1 0,1 1 0,-1 0 0,1 0 0,0 0-1,0-1 1,-1 1 0,1 0 0,0-1 0,0 1 0,0-1 0,-1 1 0,1-1 0,1 1-1,1 0-371,0-1 0,0 0 0,-1 1-1,1-1 1,0 0 0,0 0-1,0-1 1,-1 1 0,1-1-1,4-1 1,8-3-2293,-1 0 0,28-15 0,8-16-7318,-23 8 8644,-7 2 5403,-1-3 6101,-17 27-9539,0 0-1,0 0 0,0 0 1,0 1-1,0-1 0,0 1 1,0-1-1,1 1 1,-1 0-1,0 0 0,1 0 1,-1 0-1,1 0 0,-1 1 1,1-1-1,3 1 1,-4-1-479,-1 1 0,0 0 1,0 0-1,0 0 0,0 0 1,1 0-1,-1 0 0,0 0 1,0 0-1,0 0 0,0 0 1,1 1-1,-1-1 0,0 0 1,0 1-1,0-1 1,0 1-1,0-1 0,0 1 1,0 0-1,0-1 0,0 1 1,0 0-1,-1 0 0,1 0 1,0-1-1,0 1 0,-1 0 1,1 0-1,0 0 0,-1 0 1,1 0-1,-1 1 0,1-1 1,-1 0-1,0 0 1,1 1-1,-2 7-2,1 0-1,-2 0 1,1 0-1,-1 0 1,-1 0 0,1 0-1,-1-1 1,-1 0-1,0 1 1,0-1 0,0-1-1,-11 14 1,10-15 110,1 1 1,-1 0-1,1 0 0,0 0 1,1 1-1,-1-1 1,1 1-1,1 0 0,0 0 1,0 0-1,0 0 1,1 0-1,0 0 0,1 17 1,1-25-153,-1 1 1,1 0-1,-1-1 1,1 1-1,-1 0 1,1-1-1,0 1 1,-1-1-1,1 1 1,0-1-1,0 1 1,-1-1-1,1 0 1,0 1-1,0-1 1,0 0-1,0 0 1,-1 1-1,1-1 1,0 0-1,0 0 1,0 0-1,0 0 1,0 0-1,-1 0 1,3-1-1,25-1 150,1-7-313,0-1 1,0-1-1,-1-1 0,-1-2 1,34-21-1,-40 20-2203,-14 4-1195,-7 11 3320,0-1 0,0 1 1,-1 0-1,1-1 0,0 1 0,0 0 1,0 0-1,0-1 0,0 1 1,0 0-1,0-1 0,0 1 0,-1 0 1,1-1-1,0 1 0,0 0 1,0 0-1,-1-1 0,1 1 0,0 0 1,0 0-1,-1 0 0,1-1 1,0 1-1,0 0 0,-1 0 0,1 0 1,0 0-1,-1 0 0,1-1 1,0 1-1,-1 0 0,1 0 0,-18-4-6475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8.770"/>
    </inkml:context>
    <inkml:brush xml:id="br0">
      <inkml:brushProperty name="width" value="0.025" units="cm"/>
      <inkml:brushProperty name="height" value="0.025" units="cm"/>
    </inkml:brush>
  </inkml:definitions>
  <inkml:trace contextRef="#ctx0" brushRef="#br0">82 69 6534,'-29'-5'4036,"6"0"-32,5 3-577,9 2-929,6 0 1987,6 0-3428,14 0-96,6-2-289,8-2-352,3-2-255,1-4-33,-1-6-2467,-8-3-4419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28.791"/>
    </inkml:context>
    <inkml:brush xml:id="br0">
      <inkml:brushProperty name="width" value="0.025" units="cm"/>
      <inkml:brushProperty name="height" value="0.025" units="cm"/>
      <inkml:brushProperty name="color" value="#E71224"/>
    </inkml:brush>
  </inkml:definitions>
  <inkml:trace contextRef="#ctx0" brushRef="#br0">1755 0 11499,'-805'37'502,"707"-31"819,0 4 1,-115 28 0,171-28-1020,2 2-1,-1 2 1,2 1 0,0 2 0,1 2-1,1 1 1,-60 43 0,83-51-259,0 1-1,0 0 1,1 1 0,0 1 0,2-1-1,0 2 1,0 0 0,1 0-1,1 1 1,1 0 0,1 1 0,0-1-1,1 1 1,1 1 0,0-1-1,2 1 1,0 0 0,1 0 0,1 0-1,1 0 1,0 0 0,2 0-1,0 0 1,1 0 0,1-1-1,1 1 1,0-1 0,1 0 0,13 25-1,-4-15-36,1 0-1,1-1 0,1-1 1,1-1-1,1 0 1,2-2-1,0 0 0,39 29 1,-26-26-36,1-2 0,1-1 0,2-3 1,0 0-1,69 23 0,-36-22 171,0-3 0,0-4 0,1-2 0,1-4 0,0-3 0,0-3 1,85-9-1,-79-3 64,-1-3 0,0-3 0,-1-4 1,0-3-1,-2-4 0,-1-3 1,-2-3-1,-1-3 0,-2-4 0,75-55 1,-110 70-186,-2-3 0,-1-1 0,-1-1 0,-2-2 1,31-42-1,-46 54 67,0 0 0,-2-1 0,-1 0 0,0-1 0,-2-1 0,0 1 0,-2-2 0,0 1 0,-2-1 0,5-41 0,-10 53 27,1 0 0,-2 0 0,0 0 0,0 0 0,-1 0 0,-1 0 0,0 1 0,0-1 0,-1 1-1,0 0 1,-1 0 0,-1 0 0,0 1 0,-7-11 0,2 7-44,0 1 0,-1 0 0,-1 1 0,0 0-1,-1 1 1,0 1 0,0 0 0,-1 1 0,-18-9 0,-8 0-158,0 2 0,0 2 0,-2 1 1,1 3-1,-1 1 0,-48-3 1,-263-1-7274,354 13 7355,-120 0-8263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19.142"/>
    </inkml:context>
    <inkml:brush xml:id="br0">
      <inkml:brushProperty name="width" value="0.025" units="cm"/>
      <inkml:brushProperty name="height" value="0.025" units="cm"/>
    </inkml:brush>
  </inkml:definitions>
  <inkml:trace contextRef="#ctx0" brushRef="#br0">137 183 12043,'0'0'10384,"-5"-3"-8906,-7-10 152,25 11 860,-10 2-2307,1 0 0,-1 0 1,1 0-1,-1 0 0,1-1 0,0 1 1,-1-1-1,0 0 0,1 0 1,-1 0-1,1-1 0,3-2 0,1-1-110,-1 0-1,0-1 0,-1 0 0,1 0 1,-1 0-1,0-1 0,-1 0 0,0 0 1,0-1-1,0 0 0,-1 1 0,0-1 1,-1-1-1,6-16 0,-9 24-67,0 0 0,0 0 0,0 0-1,0 0 1,0 0 0,0 0 0,0-1 0,0 1 0,0 0 0,0 0-1,-1 0 1,1 0 0,-1 0 0,1 0 0,0 0 0,-1 0-1,0 0 1,1 0 0,-1 0 0,1 0 0,-1 0 0,0 1-1,0-1 1,0 0 0,-1-1 0,0 1 12,0 0 0,0 0 0,-1 0 0,1 1 0,0-1 0,-1 0 0,1 1 0,-1-1 0,1 1 0,-1 0 0,-2 0 0,-3 1 22,0-1 0,0 1 0,0 1 0,0 0 0,0 0 0,-12 5 0,8 0-5,0 0 0,1 0-1,0 2 1,0-1 0,1 1-1,0 1 1,0 0-1,1 0 1,-12 19 0,16-22-15,0 0 1,0 0 0,1 1 0,0 0 0,1-1-1,0 1 1,0 1 0,0-1 0,1 0 0,0 1-1,1-1 1,0 1 0,0 0 0,1-1-1,0 1 1,2 12 0,0-18-25,-1 0 1,1 0-1,0 0 1,0-1-1,0 1 1,0-1-1,0 1 0,0-1 1,1 0-1,-1 1 1,1-1-1,-1-1 1,1 1-1,0 0 0,0-1 1,0 1-1,0-1 1,0 0-1,0 0 1,0 0-1,1 0 1,-1-1-1,0 1 0,0-1 1,7 0-1,5 1-196,1-1-1,-1 0 1,0-1-1,20-3 1,9-13-3008,-5-8-3442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20.648"/>
    </inkml:context>
    <inkml:brush xml:id="br0">
      <inkml:brushProperty name="width" value="0.025" units="cm"/>
      <inkml:brushProperty name="height" value="0.025" units="cm"/>
    </inkml:brush>
  </inkml:definitions>
  <inkml:trace contextRef="#ctx0" brushRef="#br0">30 258 9097,'1'-8'1169,"0"0"-240,4-22 1112,-8 8 4512,-7 35-2255,4 6-3863,1 0 0,1 1 0,0 0 0,2 0 0,0 0 0,1 0 0,3 35 0,-2-54-413,0 0-1,0 0 0,0 0 0,0 1 0,0-1 0,0 0 0,0 0 0,0 0 0,0 0 1,1 1-1,-1-1 0,1 0 0,-1 0 0,1 0 0,-1 0 0,1 0 0,-1 0 0,1 0 0,0 0 1,0 0-1,-1 0 0,1 0 0,0 0 0,0-1 0,0 1 0,0 0 0,0 0 0,0-1 1,0 1-1,0-1 0,0 1 0,1-1 0,-1 0 0,0 1 0,0-1 0,0 0 0,0 0 1,1 0-1,-1 0 0,0 0 0,0 0 0,0 0 0,1 0 0,-1 0 0,0 0 0,0-1 1,0 1-1,1 0 0,-1-1 0,0 1 0,0-1 0,0 0 0,1 0 0,5-3 109,0 0 0,0 0 0,-1-1 0,0 1 0,1-1 0,7-10 0,24-35 145,-30 37-251,1 1-1,1 0 0,20-20 1,-26 31-32,-4 8-60,0-4 53,-13 144 832,0 7-38,13-152-766,0-1 1,-1 1-1,1-1 1,0 1-1,1-1 0,-1 1 1,0-1-1,0 1 0,0-1 1,1 1-1,-1-1 0,1 0 1,-1 1-1,1-1 1,0 0-1,0 1 0,-1-1 1,1 0-1,0 0 0,0 1 1,2 1-1,-2-3 8,1 0 1,-1 1-1,0-1 1,0 0-1,1 0 0,-1 0 1,0 0-1,0 0 1,1 0-1,-1 0 1,0 0-1,0 0 0,1-1 1,-1 1-1,0-1 1,0 1-1,0-1 0,0 1 1,3-2-1,6-4 90,-1-1 0,1-1-1,-1 1 1,8-10 0,66-75-111,-54 58 0,55-51 0,-82 132 0,-5-32 0,0 0 0,-11 27 0,9-29 0,1 1 0,0-1 0,-2 18 0,7-30 3,0-1 1,0 0-1,0 0 0,0 0 0,-1-1 1,1 1-1,0 0 0,0 0 1,0 0-1,0-1 0,0 1 0,0 0 1,-1-1-1,1 1 0,0-1 1,0 1-1,0-1 0,-1 1 0,1-1 1,0 1-1,-1-1 0,1 0 0,0-1 1,26-18-398,18-24-2742,-2-1 1,-2-3-1,-2-1 1,-2-2-1,-2-1 0,-3-2 1,29-66-1,-49 88 7301,-10 21 1267,-9 21 1787,-30 66-5431,4 1 1,3 1-1,-31 130 0,56-192-1644,1 1 1,1-1-1,1 1 0,0 22 0,2-38-141,0-1 0,-1 0 0,1 0 0,0 0-1,0 0 1,0 0 0,0 0 0,0 1 0,0-1 0,0 0 0,0 0 0,0 0 0,0 0 0,0 0-1,0 0 1,0 1 0,0-1 0,0 0 0,0 0 0,0 0 0,0 0 0,0 0 0,0 1 0,0-1-1,0 0 1,0 0 0,0 0 0,1 0 0,-1 0 0,0 0 0,0 0 0,0 1 0,0-1 0,0 0-1,0 0 1,0 0 0,0 0 0,1 0 0,-1 0 0,0 0 0,0 0 0,0 0 0,0 0 0,0 0-1,0 0 1,1 0 0,-1 0 0,0 0 0,0 0 0,0 0 0,0 0 0,0 0 0,0 0 0,1 0-1,-1 0 1,0 0 0,0 0 0,0 0 0,0 0 0,0 0 0,0 0 0,1 0 0,8-10 91,6-19-163,-6 2-120,-3-1-1,0-1 1,-2 1-1,0-1 1,-3 0-1,0 0 1,-4-39-1,-1 56 158,0 24-76,1 25 35,3-33 80,1 1 1,0-1 0,0 1-1,0-1 1,1 1-1,0-1 1,-1 0 0,1 0-1,1 0 1,-1 0 0,1 0-1,-1 0 1,1-1 0,0 1-1,1-1 1,-1 0 0,0 1-1,1-2 1,0 1 0,0 0-1,0-1 1,0 0 0,0 0-1,0 0 1,0 0 0,1-1-1,-1 1 1,1-1 0,-1 0-1,1-1 1,-1 1 0,1-1-1,0 0 1,-1 0 0,1 0-1,0-1 1,-1 1-1,1-1 1,-1 0 0,1-1-1,-1 1 1,0-1 0,1 0-1,-1 0 1,0 0 0,0 0-1,0-1 1,-1 0 0,1 0-1,-1 0 1,1 0 0,5-7-1,20-28 113,-27 35-101,0 1 0,-1-1 0,0 1 0,1-1 0,-1 1 0,0-1 0,-1 0 1,1 0-1,0 1 0,-1-1 0,1 0 0,-1 0 0,0 0 0,0-4 0,-28 37-131,20-18 108,0 1-1,1 0 1,0 1 0,1 0 0,1 0-1,0 0 1,1 0 0,0 1-1,-1 16 1,6-30 0,-1 0 0,1-1 0,-1 1 0,1 0 0,-1 0 0,1 0 0,0 0 0,0-1 0,-1 1 0,1 0 0,0-1 0,0 1 0,0 0 0,0-1 0,0 1 0,-1-1 0,1 0 0,0 1 0,0-1 0,0 0 0,1 1 0,-1-1 0,0 0 0,0 0 0,0 0 0,0 0 0,0 0 0,0 0 0,1-1 0,45 1-187,-33-1 70,154 1 494,-171 0-331,1-1-1,0 0 0,-1 0 0,1 0 0,0 0 0,-1 0 0,1 0 0,0-1 0,0 1 0,0-1 1,0 1-1,0-1 0,0 0 0,1 0 0,-1 0 0,1 0 0,-1 0 0,1 0 0,0 0 1,-2-5-1,-22-49 724,24 53-760,-5-13-5,2 8 0,1-1 0,0 1 0,1-1 0,0 0 0,-2-13 0,7 20-586,0 1-1,-1 0 1,1 0 0,0 1 0,0-1-1,0 1 1,0-1 0,0 1 0,0 0-1,6 0 1,-3 0-1437,17-4-3881,2 0-2301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21.042"/>
    </inkml:context>
    <inkml:brush xml:id="br0">
      <inkml:brushProperty name="width" value="0.025" units="cm"/>
      <inkml:brushProperty name="height" value="0.025" units="cm"/>
    </inkml:brush>
  </inkml:definitions>
  <inkml:trace contextRef="#ctx0" brushRef="#br0">112 16 13901,'0'0'346,"0"-1"-1,0 1 1,0-1-1,0 0 0,0 1 1,0-1-1,0 0 1,0 1-1,0-1 1,0 1-1,0-1 1,-1 1-1,1-1 0,0 0 1,0 1-1,-1-1 1,1 1-1,0-1 1,-1 1-1,1-1 1,0 1-1,-1-1 1,1 1-1,-1-1 0,1 1 1,-1 0-1,1-1 1,-1 1-1,-15 5 3187,-14 24-2572,23-20-912,0 0 0,1 0 0,1 1 0,-1 0 0,1 0 0,1 0 0,0 1 0,1-1 0,0 1 0,0 0 0,-1 12 0,5-22-58,0 0 0,0-1 0,0 1 0,0-1 0,1 1 0,-1-1 0,0 1 0,0-1 0,0 1-1,0-1 1,1 0 0,-1 0 0,0 1 0,0-1 0,1 0 0,-1 0 0,0 0 0,2-1 0,36 1-636,-31 0 400,5 0 82,0 1 1,1 0 0,-1 1 0,16 5-1,-27-7 192,0 1 0,0 0-1,1-1 1,-1 1 0,0 0-1,0 0 1,-1 0 0,1 1-1,0-1 1,0 0-1,0 1 1,-1-1 0,1 1-1,-1 0 1,2 1 0,-3-1 41,1-1 0,-1 1 0,0-1 1,1 0-1,-1 1 0,0-1 0,0 1 0,0-1 1,0 1-1,-1-1 0,1 1 0,0-1 0,-1 0 1,1 1-1,-1-1 0,1 0 0,-1 1 1,1-1-1,-1 0 0,0 0 0,0 1 0,0-1 1,0 0-1,0 0 0,0 0 0,-1 1 0,-25 24 214,0-1 0,-2-1 0,-53 34 0,73-56-5135,11-12 1335,11-13-1717,-13 23 5112,19-30-8035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21.460"/>
    </inkml:context>
    <inkml:brush xml:id="br0">
      <inkml:brushProperty name="width" value="0.025" units="cm"/>
      <inkml:brushProperty name="height" value="0.025" units="cm"/>
    </inkml:brush>
  </inkml:definitions>
  <inkml:trace contextRef="#ctx0" brushRef="#br0">131 297 13741,'0'0'4436,"-11"12"-3779,-8 9-63,2 1-1,-21 32 1,32-44-37,0 0 1,0 0-1,1 1 0,1 0 1,0 0-1,0 0 0,1 0 0,0 0 1,1 1-1,0 11 0,2-22-521,0 0 0,0-1-1,0 1 1,0 0-1,0-1 1,1 1 0,-1 0-1,0-1 1,1 1 0,-1 0-1,0-1 1,1 1-1,-1-1 1,1 1 0,-1-1-1,1 1 1,-1-1 0,1 0-1,-1 1 1,1-1-1,0 1 1,-1-1 0,1 0-1,-1 0 1,1 1 0,0-1-1,-1 0 1,1 0-1,0 0 1,-1 0 0,1 1-1,0-1 1,-1 0 0,1 0-1,0 0 1,-1-1-1,2 1 1,30-7 521,-19 0-440,-1 0 0,1-1 0,-1 0 0,0-2 0,-1 1-1,0-1 1,14-17 0,65-87 32,-65 80 258,-2-1-1,19-40 0,-34 60-320,-2-1 0,1 0 0,-2-1 0,0 0 0,-1 1-1,-1-1 1,2-31 0,-5 47-90,0 0 1,0 0-1,1-1 0,-1 1 1,0 0-1,0-1 0,-1 1 1,1 0-1,0-1 1,0 1-1,-1 0 0,1-1 1,0 1-1,-1 0 0,1 0 1,-1 0-1,0-1 0,1 1 1,-1 0-1,0 0 1,0 0-1,0 0 0,0 0 1,0 0-1,0 1 0,0-1 1,0 0-1,0 0 0,0 1 1,0-1-1,0 0 1,0 1-1,-1-1 0,1 1 1,0 0-1,-1-1 0,1 1 1,0 0-1,0 0 0,-1 0 1,1 0-1,0 0 0,-1 0 1,-1 0-1,-3 1-18,1 1 0,0-1 0,0 1 0,0 0 0,0 0 0,0 0 0,1 0 0,-1 1 0,0 0 0,-3 4 0,-8 6-56,0 2 0,2 0 1,-17 22-1,26-31 74,1 0 1,0 0-1,0 0 1,0 1-1,1-1 0,0 1 1,0 0-1,1 0 1,0 0-1,0 0 1,0 1-1,0 12 1,3-19 4,-1 1 0,1-1 0,-1 0 1,1 0-1,0 0 0,-1 0 1,1 0-1,0 0 0,0 0 1,0 0-1,0-1 0,0 1 0,0 0 1,0 0-1,0-1 0,0 1 1,0-1-1,0 1 0,1-1 1,-1 1-1,0-1 0,0 0 1,0 1-1,1-1 0,1 0 0,44 7 64,-29-6-51,-13 0-13,-1 0 0,1 0 1,0 1-1,-1 0 1,1-1-1,-1 1 1,0 1-1,1-1 0,-1 1 1,0-1-1,-1 1 1,1 0-1,0 1 0,-1-1 1,0 1-1,1-1 1,4 8-1,-7-7 4,1-1 1,-1 0-1,0 1 1,1-1-1,-1 1 0,-1 0 1,1-1-1,-1 1 1,1 0-1,-1-1 0,0 1 1,0 0-1,-1 0 1,1-1-1,-1 1 0,0 0 1,0-1-1,0 1 0,0-1 1,0 1-1,-1-1 1,0 0-1,-3 6 0,-3 4-110,-1 1-1,-1-1 0,0-1 0,0 0 0,-21 17 0,37-39-9936,-1 2 6429,8-10-7577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21.913"/>
    </inkml:context>
    <inkml:brush xml:id="br0">
      <inkml:brushProperty name="width" value="0.025" units="cm"/>
      <inkml:brushProperty name="height" value="0.025" units="cm"/>
    </inkml:brush>
  </inkml:definitions>
  <inkml:trace contextRef="#ctx0" brushRef="#br0">50 73 10762,'0'0'18354,"8"-2"-18200,26-6-79,-34 8-72,1 0-1,0 0 0,0-1 1,-1 1-1,1 0 1,0-1-1,0 1 1,-1-1-1,1 1 0,-1-1 1,1 1-1,0-1 1,-1 1-1,1-1 1,-1 0-1,1 1 0,-1-1 1,1 0-1,-1 1 1,0-1-1,1 0 1,-1 0-1,0 0 1,0 1-1,0-1 0,1 0 1,-1 0-1,0 0 1,0 1-1,0-1 1,0 0-1,0 0 0,0 0 1,-1 1-1,1-1 1,0 0-1,0 0 1,0 0-1,-1 1 0,1-1 1,-1-1-1,0 0 19,0 1 0,0-1 0,0 0 0,0 1 0,0-1 0,0 1 0,0 0 0,0-1 0,0 1 0,-1 0 0,1-1 0,-1 1 0,1 0 0,-1 0 0,-2-1 0,2 2 19,1 0 0,-1 0 0,0 0 0,0 0 0,0 0 0,0 0 0,0 0 0,0 1 0,0-1 1,1 1-1,-1-1 0,0 1 0,0 0 0,0 0 0,1-1 0,-1 1 0,1 1 0,-1-1 0,0 0 0,-1 2 0,-1 1-9,1 0-1,0 0 1,0 1-1,0-1 1,0 1-1,1-1 1,-4 9-1,3-5 8,0-1 1,1 0-1,0 1 0,1-1 0,-1 1 0,1-1 1,1 1-1,0 0 0,0-1 0,2 15 0,-2-20-27,1-1 1,0 0-1,0 0 0,0 0 0,0 0 0,-1 0 0,1-1 1,0 1-1,1 0 0,-1 0 0,0-1 0,0 1 0,0 0 1,0-1-1,1 1 0,-1-1 0,0 0 0,0 1 0,1-1 1,-1 0-1,0 0 0,1 0 0,-1 1 0,0-2 0,1 1 1,-1 0-1,0 0 0,0 0 0,3-1 0,39-12 295,-19-3-204,-1-1 0,-1-2 0,-1 0 1,0-1-1,-2-1 0,24-33 0,-52 70-91,0 1 1,1-1-1,0 2 0,1-1 0,1 1 0,1 0 0,1 0 1,0 0-1,2 1 0,-2 29 0,4-46-23,0-1 0,0 0 0,1 0 1,-1 1-1,0-1 0,0 0 0,1 0 0,-1 0 0,1 0 0,-1 0 1,1 1-1,-1-1 0,1 0 0,0 0 0,0 0 0,-1-1 0,1 1 0,0 0 1,0 0-1,0 0 0,0 0 0,0-1 0,0 1 0,0-1 0,0 1 1,0 0-1,1-1 0,-1 0 0,0 1 0,0-1 0,0 0 0,1 0 1,-1 1-1,0-1 0,0 0 0,0 0 0,1 0 0,-1-1 0,0 1 0,0 0 1,1 0-1,-1-1 0,0 1 0,2-1 0,2-1-198,-1 1 0,1 0 0,-1-1 0,0 0 0,0 0 0,0-1 0,0 1 0,0-1 0,0 1 0,-1-1 0,5-4 0,11-22-5224,-1-5-2638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22.271"/>
    </inkml:context>
    <inkml:brush xml:id="br0">
      <inkml:brushProperty name="width" value="0.025" units="cm"/>
      <inkml:brushProperty name="height" value="0.025" units="cm"/>
    </inkml:brush>
  </inkml:definitions>
  <inkml:trace contextRef="#ctx0" brushRef="#br0">8 0 9385,'0'0'19282,"-7"49"-19506,16-33-1922,2-5-2178,-1 0-2242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22.643"/>
    </inkml:context>
    <inkml:brush xml:id="br0">
      <inkml:brushProperty name="width" value="0.025" units="cm"/>
      <inkml:brushProperty name="height" value="0.025" units="cm"/>
    </inkml:brush>
  </inkml:definitions>
  <inkml:trace contextRef="#ctx0" brushRef="#br0">119 211 15022,'0'0'6833,"-8"9"-5418,-12 14 181,-27 39 1,42-53-1212,-1-1 1,1 1 0,1 1 0,-1-1 0,1 0-1,1 1 1,0 0 0,0 0 0,1 0 0,-1 10-1,3-19-371,0 0-1,0 0 0,0-1 0,0 1 0,0 0 1,0 0-1,0-1 0,0 1 0,0 0 0,0 0 1,1-1-1,-1 1 0,0 0 0,0-1 1,1 1-1,-1 0 0,0-1 0,1 1 0,-1 0 1,0-1-1,1 1 0,-1-1 0,1 1 0,-1-1 1,1 1-1,0-1 0,-1 1 0,1-1 0,-1 1 1,1-1-1,0 0 0,1 1 0,0-1 3,0 0-1,0 0 1,0 0-1,0 0 0,0-1 1,0 1-1,0-1 0,0 1 1,0-1-1,0 0 1,-1 0-1,3-1 0,5-2 18,-1-1 0,0-1 0,0 0 0,10-9 0,17-23-32,-1 0 0,-2-2-1,-2-2 1,-2 0 0,-2-2 0,33-75-1,-58 117 8,0-1-1,1 1 0,-1 0 0,-1-1 0,1 1 0,0 0 0,-1-1 0,1 1 1,-1-1-1,0 1 0,0-6 0,-15 21 278,-27 48 295,29-39-529,-11 21 47,-20 48 0,38-78-92,1 1 1,1 0-1,0 0 0,0 1 1,2-1-1,0 1 0,1-1 1,0 17-1,1-29-299,1 0 0,-1 0 0,1 0 0,-1-1 1,1 1-1,0 0 0,0-1 0,0 1 0,0-1 0,0 1 0,0-1 0,0 1 0,0-1 0,3 3 1,-3-4-27,0 1 0,-1 0 1,1-1-1,0 1 1,-1-1-1,1 1 0,0-1 1,0 0-1,0 1 1,-1-1-1,1 0 1,0 1-1,0-1 0,0 0 1,0 0-1,-1 0 1,1 0-1,0 0 1,0 0-1,0 0 0,0 0 1,0 0-1,0 0 1,-1 0-1,1-1 1,0 1-1,0 0 0,0-1 1,0 1-1,-1 0 1,1-1-1,0 1 0,0-2 1,6-9-16167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23.097"/>
    </inkml:context>
    <inkml:brush xml:id="br0">
      <inkml:brushProperty name="width" value="0.025" units="cm"/>
      <inkml:brushProperty name="height" value="0.025" units="cm"/>
    </inkml:brush>
  </inkml:definitions>
  <inkml:trace contextRef="#ctx0" brushRef="#br0">1 58 17360,'0'0'7618,"9"4"-5338,2 2-1888,1-1 1,0-1 0,0 1-1,0-2 1,1 0-1,12 1 1,-22-3-357,0-1 0,-1 0 1,1 0-1,0 0 0,0 0 0,0-1 0,-1 1 0,1-1 1,0 1-1,-1-1 0,1 0 0,0 0 0,-1 0 0,1 0 1,-1-1-1,3-1 0,-3 1-32,-1 0-1,1 0 1,-1 0 0,1-1-1,-1 1 1,0 0-1,0-1 1,0 1 0,-1 0-1,1-1 1,0 1 0,-1-1-1,0 0 1,1 1 0,-1-1-1,0 1 1,0-1 0,-1 1-1,1-1 1,0 1-1,-2-6 1,1 7 23,1 0 0,-1-1 0,1 1-1,-1 0 1,0 0 0,1 0 0,-1-1 0,0 1 0,0 0-1,0 0 1,0 0 0,0 0 0,0 0 0,0 1 0,0-1 0,0 0-1,0 0 1,-1 1 0,1-1 0,0 1 0,0-1 0,-1 1-1,1-1 1,0 1 0,-1 0 0,1 0 0,-1-1 0,1 1 0,0 0-1,-1 0 1,1 0 0,-1 1 0,1-1 0,-2 1 0,-1-1-9,0 1 0,-1-1 0,1 1 0,0 1 0,0-1 1,0 1-1,-1-1 0,2 1 0,-9 5 0,6-1 32,-1 0 0,1 1-1,0 0 1,0 0 0,1 0-1,-1 1 1,2-1 0,-1 1 0,1 0-1,1 1 1,-1-1 0,1 1 0,1 0-1,-1-1 1,2 1 0,-1 0 0,1 0-1,0 10 1,2-18-50,-1 1 0,1-1 0,-1 0 0,1 0 0,0 0 0,0 0 0,-1 1 0,1-1 0,0 0 0,0 0 0,0 0 0,0-1 0,0 1 0,0 0 0,0 0 0,0 0 0,1-1 0,-1 1 0,0-1 0,0 1 0,1-1 0,-1 1 0,0-1 0,0 0 0,1 0 0,-1 1 0,0-1 0,1 0 0,-1 0 0,3-1 0,44-3 0,-29-2 0,0-1 0,-1-1 0,0 0 0,0-1 0,-1-1 0,19-15 0,-14 10 0,1 1 0,36-17 0,-58 31 0,-1 0 0,1-1 0,-1 1 0,0 0 0,1 0 0,-1 0 0,1 0 0,-1 0 0,1 0 0,-1 1 0,0-1 0,1 0 0,-1 0 0,1 0 0,-1 0 0,0 0 0,1 1 0,-1-1 0,0 0 0,1 0 0,-1 0 0,0 1 0,1-1 0,-1 0 0,0 1 0,0-1 0,1 0 0,-1 1 0,0-1 0,0 0 0,1 1 0,-1-1 0,0 0 0,0 1 0,0-1 0,0 1 0,0-1 0,0 0 0,1 1 0,-1-1 0,0 1 0,0-1 0,0 1 0,0-1 0,-1 0 0,1 1 0,0-1 0,0 1 0,0-1 0,0 0 0,0 1 0,0-1 0,-1 0 0,1 1 0,0-1 0,0 1 0,-1-1 0,1 1 0,0-1 0,-6 15 0,1-1 0,-17 28 0,17-34 0,0 0 0,0 0 0,1 1 0,0 0 0,0-1 0,1 2 0,1-1 0,-1 0 0,1 0 0,1 1 0,0 0 0,0 12 0,1-22 0,1 1 0,-1-1 0,1 1 0,-1-1 0,1 1 0,-1-1 0,1 1 0,-1-1 0,1 0 0,-1 1 0,1-1 0,0 0 0,-1 1 0,1-1 0,0 0 0,-1 0 0,1 0 0,0 0 0,-1 1 0,1-1 0,0 0 0,0 0 0,-1 0 0,1-1 0,0 1 0,-1 0 0,1 0 0,0 0 0,-1 0 0,1-1 0,1 1 0,22-8 0,4-7 0,38-28 0,-49 31 0,-1 0 0,1 2 0,1-1 0,0 2 0,0 1 0,35-11 0,-52 18 0,-1 1 0,1 0 0,0 0 0,-1 0 0,1 0 0,0 0 0,-1 0 0,1 0 0,-1 0 0,1 0 0,0 0 0,-1 0 0,1 0 0,0 0 0,-1 1 0,1-1 0,-1 0 0,1 0 0,-1 1 0,1-1 0,-1 0 0,1 1 0,-1-1 0,1 1 0,-1-1 0,1 0 0,-1 1 0,1-1 0,-1 1 0,1 0 0,2 22 0,-12 28 0,9-51 0,-5 18-212,-9 37-3180,8 2-4903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8:23.441"/>
    </inkml:context>
    <inkml:brush xml:id="br0">
      <inkml:brushProperty name="width" value="0.025" units="cm"/>
      <inkml:brushProperty name="height" value="0.025" units="cm"/>
    </inkml:brush>
  </inkml:definitions>
  <inkml:trace contextRef="#ctx0" brushRef="#br0">85 0 14061,'0'0'18706,"3"88"-18706,-9-30 0,-3 5 0,-3-2 0,3-2-352,3-4-1410,1-6-1473,3-11-2338,0-7-4741</inkml:trace>
  <inkml:trace contextRef="#ctx0" brushRef="#br0" timeOffset="1">10 705 11883,'0'0'14798,"-10"53"-11627,10-41-1441,5-5-1314,5-7-544,1 0-3683,0-15-9578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2.846"/>
    </inkml:context>
    <inkml:brush xml:id="br0">
      <inkml:brushProperty name="width" value="0.025" units="cm"/>
      <inkml:brushProperty name="height" value="0.025" units="cm"/>
    </inkml:brush>
  </inkml:definitions>
  <inkml:trace contextRef="#ctx0" brushRef="#br0">40 266 18065,'0'0'2717,"-3"-9"1,1 0-1809,2 6-552,-1 0 0,1 0 0,-1 0 0,0 0 0,0 0 0,0 0 0,-1 0 0,1 1 0,-1-1 0,-2-4 0,-2 29 1891,-2 60-1157,3 97 1,4-176-1092,1 0 0,0 0 0,0 0 0,0 0 0,1 1 0,-1-1 0,1 0 0,-1 0 0,1 0 0,0 0 0,0 0 0,1 0 0,-1 0 0,1-1 0,-1 1 0,1 0 0,0-1 0,0 1 0,0-1 0,0 1 0,1-1 0,-1 0 0,0 0 0,1 0 0,0 0 0,-1-1 0,1 1 0,0-1 0,0 0 0,0 1 0,0-1 0,0-1 0,0 1 0,0 0 0,0-1 0,0 1 0,1-1 0,-1 0 0,0 0 0,0 0 0,0-1 0,0 1 0,1-1 0,-1 0 0,0 1 0,0-1 0,0-1 0,0 1 0,-1 0 0,1-1 0,4-2 0,2-2 0,1-1 0,-1 0 0,0 0 0,0-1 0,-1 0 0,0-1 0,0 0 0,-1 0 0,9-16 0,5-12 0,20-48 0,-31 64 0,-9 79 0,-2-32 0,2 39 0,-1-60 0,0-1 0,1 0 0,0 0 0,0 0 0,0 1 0,0-1 0,1 0 0,-1 0 0,1-1 0,0 1 0,5 7 0,-5-10 0,0 1 0,0-1 0,0 0 0,0 0 0,0 0 0,0 0 0,0 0 0,0 0 0,0-1 0,1 1 0,-1-1 0,0 1 0,0-1 0,1 0 0,-1 0 0,0 0 0,0 0 0,1-1 0,-1 1 0,0 0 0,4-2 0,2 0 0,-1 0 0,1-1 0,-1 0 0,14-7 0,9-10 0,33-28 0,-11 8 0,-52 39 0,0 1 0,1-1 0,-1 1 0,1 0 0,-1-1 0,1 1 0,-1-1 0,1 1 0,0 0 0,-1-1 0,1 1 0,-1 0 0,1-1 0,0 1 0,-1 0 0,1 0 0,0 0 0,-1 0 0,1 0 0,0 0 0,-1 0 0,1 0 0,0 0 0,-1 0 0,1 0 0,0 0 0,-1 0 0,1 0 0,0 1 0,-1-1 0,1 0 0,0 1 0,-1-1 0,1 1 0,8 22 0,-9-21 0,0-1 0,0 1 0,1-1 0,-1 1 0,0 0 0,1-1 0,-1 1 0,1-1 0,-1 1 0,1-1 0,0 1 0,-1-1 0,1 1 0,0-1 0,0 0 0,0 0 0,0 1 0,0-1 0,0 0 0,1 0 0,-1 0 0,0 0 0,1 0 0,-1 0 0,0-1 0,1 1 0,-1 0 0,1-1 0,2 2 0,3-3 0,0-1 0,0 1 0,0-1 0,0 0 0,-1-1 0,1 0 0,-1 0 0,10-6 0,-12 6 0,0 0 0,1 1 0,-1-1 0,1 1 0,0 0 0,0 0 0,0 0 0,-1 1 0,2 0 0,-1 0 0,0 0 0,0 0 0,0 1 0,0 0 0,0 0 0,7 1 0,-11 0 0,0 0 0,0 0 0,0 0 0,0 0 0,-1 1 0,1-1 0,0 0 0,0 0 0,-1 1 0,1-1 0,0 0 0,-1 1 0,1-1 0,-1 0 0,0 1 0,0-1 0,1 1 0,-1-1 0,0 0 0,0 4 0,-1 38 0,1-33 0,0-9-58,-1 0-1,1-1 1,0 1-1,0 0 1,0-1 0,0 1-1,-1-1 1,1 1-1,0 0 1,0-1-1,0 1 1,0 0 0,1-1-1,-1 1 1,0 0-1,0-1 1,0 1 0,0 0-1,1-1 1,-1 1-1,0-1 1,1 1 0,-1-1-1,0 1 1,1-1-1,-1 1 1,1-1 0,-1 1-1,1-1 1,-1 1-1,1-1 1,-1 1-1,1-1 1,-1 0 0,1 1-1,-1-1 1,1 0-1,0 0 1,-1 0 0,1 1-1,0-1 1,-1 0-1,1 0 1,0 0 0,-1 0-1,2 0 1,0-1-212,0 0 0,-1 0 0,1 0 0,0 0 0,0 0 0,-1-1 0,1 1-1,-1 0 1,1-1 0,-1 0 0,1 1 0,-1-1 0,0 0 0,1-1 0,17-32-3065,16-40-1,27-97 1710,5-13 3667,-63 176-1472,-3 7-298,-1 0 0,1 0 1,0 0-1,0 0 0,0 0 0,0 0 0,0 0 0,1 1 1,-1-1-1,0 0 0,1 1 0,2-3 0,-3 5-71,-1 1-1,1-1 0,-1 1 1,1-1-1,-1 0 1,1 1-1,-1-1 1,0 1-1,0-1 0,0 1 1,0-1-1,0 1 1,0 2-1,-3 34 653,-1 0 0,-1-1 0,-14 48 1,9-47-164,2 0 0,2 1 1,-2 51-1,7-89-689,1-1 0,0 1 0,0 0 0,0 0 0,0 0 0,0 0 0,0 0 0,0-1 0,0 1 0,0 0 0,0 0 0,0 0 0,0 0 0,1 0 0,-1-1 0,0 1 0,1 0 0,-1 0 0,1-1 0,-1 1 0,0 0 0,1 0 0,0-1 0,-1 1 0,2 0 0,12-13 0,11-38 0,-24 37 0,-1 11 0,0-1 0,1 1 0,-1 0 0,1-1 0,-1 1 0,1-1 0,0 1 0,-1 0 0,1-1 0,3-3 0,26 33 0,-25-25 0,0 0 0,1-1 0,-1 1 0,0-1 0,0 0 0,1-1 0,-1 1 0,0-1 0,1 0 0,-1 0 0,1-1 0,-1 1 0,6-2 0,-9 1 0,1 1 0,-1-1 0,1 1 0,-1-1 0,0 0 0,0 0 0,1 0 0,-1 0 0,0 0 0,0 0 0,0-1 0,0 1 0,0-1 0,0 1 0,0-1 0,-1 0 0,1 0 0,-1 0 0,1 1 0,-1-2 0,0 1 0,0 0 0,1 0 0,-2 0 0,1-1 0,0 1 0,0 0 0,-1-1 0,1 1 0,-1-3 0,0 4 0,0 0 0,0 0 0,-1 1 0,1-1 0,0 0 0,-1 0 0,1 0 0,0 1 0,-1-1 0,1 0 0,-1 1 0,0-1 0,1 0 0,-1 1 0,1-1 0,-1 1 0,0-1 0,0 1 0,1-1 0,-1 1 0,0-1 0,0 1 0,0 0 0,1-1 0,-1 1 0,0 0 0,0 0 0,0 0 0,0-1 0,0 1 0,1 0 0,-1 0 0,0 0 0,0 1 0,0-1 0,0 0 0,0 0 0,1 0 0,-1 1 0,0-1 0,0 0 0,-1 1 0,-36 15 0,34-13 0,-1 1 0,0 0 0,1 1 0,0-1 0,0 1 0,0 0 0,1 0 0,0 0 0,0 0 0,0 1 0,0-1 0,1 1 0,0 0 0,0 0 0,-1 6 0,3-11 0,0 0 0,0 0 0,1 0 0,-1-1 0,0 1 0,0 0 0,1 0 0,-1 0 0,0-1 0,1 1 0,-1 0 0,1-1 0,-1 1 0,1 0 0,-1-1 0,1 1 0,-1-1 0,1 1 0,0-1 0,-1 1 0,1-1 0,0 1 0,0-1 0,-1 1 0,1-1 0,0 0 0,0 0 0,-1 1 0,1-1 0,0 0 0,0 0 0,0 0 0,-1 0 0,2 0 0,35 1 0,-29-1 0,69-2 0,-32 1 0,79 6 0,-120-4 0,1 0 0,-1 0 0,0 1 0,1-1 0,-1 1 0,0 1 0,0-1 0,0 0 0,3 4 0,-5-5 0,-8-12 0,-1-2 0,2 1 0,-7-20 0,10 26 0,0 1 0,0-1 0,1 0 0,0 0 0,0 0 0,1 0 0,0 0 0,0 0 0,0 0 0,2-10 0,-1 15-23,0 0 0,0 0-1,0-1 1,0 1 0,0 0 0,0 0 0,0 0-1,0 0 1,1 0 0,-1 1 0,0-1-1,1 0 1,-1 1 0,0-1 0,1 0 0,-1 1-1,1 0 1,-1-1 0,3 1 0,41-8-2449,-13 3-2680,-1-6-9405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29.838"/>
    </inkml:context>
    <inkml:brush xml:id="br0">
      <inkml:brushProperty name="width" value="0.025" units="cm"/>
      <inkml:brushProperty name="height" value="0.025" units="cm"/>
      <inkml:brushProperty name="color" value="#E71224"/>
    </inkml:brush>
  </inkml:definitions>
  <inkml:trace contextRef="#ctx0" brushRef="#br0">2036 125 13004,'-11'-6'1159,"-18"-8"-1184,0 1-1,-1 1 1,0 2 0,-1 0 0,-58-8-1,-175-12 44,159 22 539,1 5 0,0 4 0,-1 5-1,-158 30 1,202-23-172,1 3 0,0 2-1,1 3 1,1 3 0,2 2-1,0 2 1,2 3 0,-96 72-1,127-84-340,2 1 0,1 0 0,0 2 0,1 0 0,2 1 0,0 1 0,2 0-1,-24 50 1,32-59-25,1 1 0,1-1 0,0 1 0,1 0 0,1 0 0,0 0 0,1 0 0,1 0 0,0 1 0,2-1 0,-1 0 0,2 1 0,0-1 0,1 0 0,1 0 0,1 0 0,6 15 0,-6-19-21,2-1 0,0 0 1,0-1-1,1 1 0,0-1 1,0-1-1,1 0 0,1 0 0,-1-1 1,1 0-1,1 0 0,0-1 0,0-1 1,0 0-1,1 0 0,-1-1 1,25 7-1,3-2 164,0-2 0,0-1 0,1-3 0,60 1 0,9-8 548,-1-4 0,1-5 0,-2-5 0,0-5 0,-1-4 0,-2-5 0,119-52 0,-172 62-604,-1-3 0,0-2 0,-2-2 0,73-56 0,-105 71-83,0 0 1,-1-1 0,-1 0-1,-1-1 1,0-1-1,0 0 1,-2-1 0,0 0-1,-1-1 1,-1 0 0,0 0-1,-1-1 1,-2 0 0,0-1-1,7-38 1,-12 51-19,-1-1 1,0 0-1,0 0 1,-1 0-1,0 0 1,0 0-1,-1 1 1,0-1-1,0 1 1,-1-1-1,0 1 1,0 0-1,-1 0 1,1 0-1,-2 0 1,1 1-1,-1-1 1,0 1-1,0 0 1,-1 1-1,1-1 1,-2 1-1,1 0 1,0 1-1,-1 0 1,0 0-1,-7-4 1,-11-3-41,-1 0 1,0 2 0,0 1 0,0 1 0,-1 1 0,-43-4-1,-2 5-580,1 2 0,-82 8-1,-42 17-4707,166-19-523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3.453"/>
    </inkml:context>
    <inkml:brush xml:id="br0">
      <inkml:brushProperty name="width" value="0.025" units="cm"/>
      <inkml:brushProperty name="height" value="0.025" units="cm"/>
    </inkml:brush>
  </inkml:definitions>
  <inkml:trace contextRef="#ctx0" brushRef="#br0">1 28 19763,'5'-27'4799,"-2"34"-735,1 49-1797,-8 182-1184,-1-56-1077,8-170-1148,4-14-843,6-20-1385,-9-3-160,-2 1 0,-1-41 0,-1 40 1095,0-37-4131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3.827"/>
    </inkml:context>
    <inkml:brush xml:id="br0">
      <inkml:brushProperty name="width" value="0.025" units="cm"/>
      <inkml:brushProperty name="height" value="0.025" units="cm"/>
    </inkml:brush>
  </inkml:definitions>
  <inkml:trace contextRef="#ctx0" brushRef="#br0">1 177 3299,'1'-78'7180,"0"46"-1702,-1 28-1644,1 10 958,2 40-3565,1 0-1,15 58 0,-13-77-1034,1-1 0,2 0 0,0-1 0,2 0 0,18 31 0,-27-51-115,1-1-1,0 0 0,0 0 0,0 0 0,0 0 1,1 0-1,-1-1 0,1 1 0,0-1 0,0 0 1,0 0-1,0-1 0,1 1 0,-1-1 0,1 0 1,0 0-1,0 0 0,-1-1 0,1 0 0,0 0 1,0 0-1,0 0 0,0-1 0,0 0 0,0 0 1,0 0-1,1-1 0,-1 1 0,0-1 0,-1-1 0,1 1 1,0-1-1,0 1 0,-1-1 0,1-1 0,-1 1 1,1-1-1,-1 1 0,0-1 0,0 0 0,0-1 1,0 1-1,3-5 0,8-10-76,0 0 0,-1-1 0,-1 0 0,-1-1 0,-1 0 0,-1-1 0,-1-1 0,0 1 0,-2-1 0,0-1 0,-2 1 0,0-1 0,-2 0 0,0 0 0,-2-42 0,-1 58 0,0-1 0,-1 1 0,0-1 0,-1 1 0,0 0 0,-4-12 0,5 17 0,1 1 0,-1-1 0,1 1 0,-1-1 0,0 1 0,0-1 0,0 1 0,1-1 0,-2 1 0,1 0 0,0-1 0,0 1 0,0 0 0,0 0 0,-1 0 0,1 0 0,-1 0 0,1 0 0,-1 0 0,1 0 0,-1 1 0,1-1 0,-1 1 0,0-1 0,1 1 0,-1 0 0,0-1 0,1 1 0,-1 0 0,0 0 0,1 0 0,-1 0 0,0 0 0,-2 1 0,2 1-222,1-1 0,-1 1 1,0-1-1,0 1 0,1 0 0,-1 0 0,1 0 0,-1 0 1,1 0-1,0 0 0,0 0 0,0 1 0,0-1 1,0 0-1,0 0 0,1 1 0,-1-1 0,1 1 0,0-1 1,0 0-1,0 1 0,0-1 0,0 5 0,0-2-541,0 0 0,0 0-1,0-1 1,1 1 0,0 0 0,0 0-1,0-1 1,0 1 0,1 0 0,0-1-1,2 6 1,10 2-7944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4.214"/>
    </inkml:context>
    <inkml:brush xml:id="br0">
      <inkml:brushProperty name="width" value="0.025" units="cm"/>
      <inkml:brushProperty name="height" value="0.025" units="cm"/>
    </inkml:brush>
  </inkml:definitions>
  <inkml:trace contextRef="#ctx0" brushRef="#br0">190 0 16912,'0'0'12882,"1"11"-11270,-2 8-1496,0 1 1,-2-1 0,0 0 0,-1 0-1,0 0 1,-2-1 0,-11 26 0,-70 137 284,58-126-375,1-1-2295,21-44 88,18-34-117,4-11-3323,1-9-2638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4.556"/>
    </inkml:context>
    <inkml:brush xml:id="br0">
      <inkml:brushProperty name="width" value="0.025" units="cm"/>
      <inkml:brushProperty name="height" value="0.025" units="cm"/>
    </inkml:brush>
  </inkml:definitions>
  <inkml:trace contextRef="#ctx0" brushRef="#br0">191 0 14926,'0'0'13714,"1"13"-12705,0 47 591,-15 117 0,-2 33-3550,16-210 1708,0 0-1,-1 0 1,1 1 0,0-1 0,-1 0 0,1 0 0,-1 0 0,1 1 0,0-1 0,-1 0 0,1 0 0,-1 0 0,1 0 0,-1 0 0,1 0 0,0 0 0,-1 0 0,1 0 0,-1 0 0,1 0 0,-1 0-1,1 0 1,0 0 0,-1 0 0,1 0 0,-1 0 0,1-1 0,0 1 0,-1 0 0,1 0 0,-1-1 0,1 1 0,0 0 0,-1 0 0,1-1 0,0 1 0,0 0 0,-1-1 0,1 1 0,0-1 0,-14-14-6672</inkml:trace>
  <inkml:trace contextRef="#ctx0" brushRef="#br0" timeOffset="1">0 306 12043,'0'0'16272,"66"-26"-15696,-27 26-512,2 0-32,3 0-448,-6 0-2178,-4-2-2788,-4-9-4034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4.930"/>
    </inkml:context>
    <inkml:brush xml:id="br0">
      <inkml:brushProperty name="width" value="0.025" units="cm"/>
      <inkml:brushProperty name="height" value="0.025" units="cm"/>
    </inkml:brush>
  </inkml:definitions>
  <inkml:trace contextRef="#ctx0" brushRef="#br0">252 0 19859,'0'0'1756,"-2"10"198,-23 173 4079,19 12-4437,12-140-1470,-5-52-177,-1 0 1,1 0 0,0 0 0,0 0-1,0-1 1,1 1 0,-1 0 0,1 0-1,-1-1 1,1 1 0,0-1 0,0 1-1,0-1 1,0 0 0,4 3 0,-6-5-73,0 0 1,0 0 0,0 0 0,0 0-1,0 0 1,1 0 0,-1 0 0,0 0 0,0 0-1,0 0 1,0 1 0,1-1 0,-1 0 0,0 0-1,0 0 1,0 0 0,1 0 0,-1 0 0,0 0-1,0-1 1,0 1 0,0 0 0,1 0 0,-1 0-1,0 0 1,0 0 0,0 0 0,0 0-1,0 0 1,1 0 0,-1 0 0,0-1 0,0 1-1,0 0 1,0 0 0,0 0 0,0 0 0,1 0-1,-1 0 1,0-1 0,0 1 0,0 0 0,0 0-1,0 0 1,0 0 0,0-1 0,0 1-1,0 0 1,0 0 0,0 0 0,0 0 0,0-1-1,1-16-3364,-7-18-1565,-10 0-1386</inkml:trace>
  <inkml:trace contextRef="#ctx0" brushRef="#br0" timeOffset="1">34 70 10474,'0'0'10218,"-34"-51"-5798,34 46-1249,0 3-1217,8 1-1026,15 1-703,12 0-1,7 0-64,4 0-128,1 0 32,-4 0-961,-7 0-1281,-10 0-1601,-7 2-193,-7 3-256,-8-3-1538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5.289"/>
    </inkml:context>
    <inkml:brush xml:id="br0">
      <inkml:brushProperty name="width" value="0.025" units="cm"/>
      <inkml:brushProperty name="height" value="0.025" units="cm"/>
    </inkml:brush>
  </inkml:definitions>
  <inkml:trace contextRef="#ctx0" brushRef="#br0">0 69 17553,'0'0'9737,"63"4"-7751,-28-8-801,5-5-352,1 0-545,1-1-224,-1 1-64,-3 3-1249,-3-1-1666,-4-2-2754,-3-1-3652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6.035"/>
    </inkml:context>
    <inkml:brush xml:id="br0">
      <inkml:brushProperty name="width" value="0.025" units="cm"/>
      <inkml:brushProperty name="height" value="0.025" units="cm"/>
    </inkml:brush>
  </inkml:definitions>
  <inkml:trace contextRef="#ctx0" brushRef="#br0">103 0 15855,'0'0'14200,"-1"12"-13410,-17 133 177,7-79-489,-2 94-1,14-147-848,2-21-618,-2-24-2109,-5 21 1580,0 1 0,-1 0-1,0 1 1,-7-11 0,5 9-3,-20-34-4896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6.409"/>
    </inkml:context>
    <inkml:brush xml:id="br0">
      <inkml:brushProperty name="width" value="0.025" units="cm"/>
      <inkml:brushProperty name="height" value="0.025" units="cm"/>
    </inkml:brush>
  </inkml:definitions>
  <inkml:trace contextRef="#ctx0" brushRef="#br0">26 50 12396,'0'0'12139,"-26"-50"-7078,42 50-3972,10 0-192,9 3 96,12 3-801,9-1-192,-2 0 0,0-1 0,-3 0 0,-4-1-2402,-11-2-2851,-9-1-801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6.781"/>
    </inkml:context>
    <inkml:brush xml:id="br0">
      <inkml:brushProperty name="width" value="0.025" units="cm"/>
      <inkml:brushProperty name="height" value="0.025" units="cm"/>
    </inkml:brush>
  </inkml:definitions>
  <inkml:trace contextRef="#ctx0" brushRef="#br0">315 1 20724,'0'0'3016,"-5"8"-240,-62 104-1011,19-28-269,-4-3-1,-63 76 0,114-155-1592,0-1-1,0 0 1,0 1-1,0-1 1,0 0-1,0 0 1,-1 0 0,1 0-1,0 0 1,-1 0-1,1 0 1,-1 0-1,1 0 1,-1 0 0,-1 0-1,2-2-27,1 1 0,0 0 0,-1-1 0,1 1 1,-1 0-1,1-1 0,0 1 0,-1 0 0,1-1 0,0 1 0,0-1 0,-1 1 0,1-1 0,0 1 0,0-1 0,0 1 0,-1-1 0,1 1 0,0-1 0,0 1 1,0-1-1,0 1 0,0-1 0,0 1 0,0-1 0,0 1 0,0-1 0,0 1 0,1-1 0,-1 0 0,13-56-9743,1 8-712</inkml:trace>
  <inkml:trace contextRef="#ctx0" brushRef="#br0" timeOffset="1">267 0 13805,'0'0'12193,"5"10"-10447,-1-3-1508,0-1 0,-1 1 1,0 1-1,-1-1 1,1 0-1,-2 1 1,1 0-1,-1-1 1,0 1-1,0 0 1,-1-1-1,0 1 0,0 0 1,-3 11-1,-2 12-31,-8 38 206,3 2 1,-1 77-1,11-146-626,0 1 1,0-1-1,0 1 0,1-1 0,-1 1 1,1-1-1,0 1 0,-1-1 1,1 0-1,1 1 0,-1-1 0,0 0 1,0 0-1,1 0 0,-1 0 1,4 3-1,-2-1-255,-14-8-15851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7.174"/>
    </inkml:context>
    <inkml:brush xml:id="br0">
      <inkml:brushProperty name="width" value="0.025" units="cm"/>
      <inkml:brushProperty name="height" value="0.025" units="cm"/>
    </inkml:brush>
  </inkml:definitions>
  <inkml:trace contextRef="#ctx0" brushRef="#br0">46 117 6502,'0'0'16496,"-45"-53"-13549,45 44-737,15 3-1153,10 3-641,6 3-352,11 0-96,3 0-833,6 8-1345,2 1-1345,-1-2-2243</inkml:trace>
  <inkml:trace contextRef="#ctx0" brushRef="#br0" timeOffset="1">653 6 25144,'0'0'6502,"65"-5"-5381,-29 5-1121,10 0 0,7 8 0,1-6-1602,-3-2-2337,-7 0-5510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0.615"/>
    </inkml:context>
    <inkml:brush xml:id="br0">
      <inkml:brushProperty name="width" value="0.025" units="cm"/>
      <inkml:brushProperty name="height" value="0.025" units="cm"/>
      <inkml:brushProperty name="color" value="#E71224"/>
    </inkml:brush>
  </inkml:definitions>
  <inkml:trace contextRef="#ctx0" brushRef="#br0">1215 259 9929,'13'-7'440,"5"-4"807,0 0 0,29-24 0,-43 32-954,0-1 1,-1 1-1,1-1 1,0-1 0,-1 1-1,0 0 1,0-1-1,-1 1 1,1-1 0,-1 0-1,0 0 1,0 0-1,-1 0 1,1 0 0,-1 0-1,1-8 1,-3 10-189,1 0 0,0 0 0,-1 0 0,0 0 0,0 0 0,0-1 0,0 2 0,0-1 0,-1 0 0,1 0 0,-1 0 0,1 1 0,-1-1 0,0 1 0,0-1 0,-1 1 0,1 0 0,0 0 0,-1 0 0,1 0 0,-1 0 0,0 0 0,0 1 0,1-1 0,-1 1 0,-4-1 0,-9-5-17,-1 1 0,0 1 0,-27-4 0,-6 1-68,-1 3 0,0 2 1,0 2-1,0 2 1,0 3-1,-56 11 0,31 0 1,1 3-1,0 4 1,-97 43-1,126-45 46,0 3 0,-74 49 0,102-59-9,0 1 1,0 0-1,1 2 1,1 0-1,1 0 1,1 2-1,0-1 1,-18 32-1,28-42-45,0 0-1,1 1 0,0 0 1,0-1-1,1 1 1,0 0-1,0 1 0,1-1 1,0 0-1,0 0 1,2 16-1,0-18-7,0 0 0,0 0 0,1-1 0,0 1 0,0-1 0,0 1 0,1-1 0,0 0 0,0 0 0,0 0 0,0 0 0,1-1 0,0 1 0,0-1 0,0 0 0,1 0 0,4 4-1,11 4 77,-1 0-1,2-2 1,-1 0-1,1-1 1,1-1-1,0-1 0,0-1 1,0 0-1,27 1 1,37 3 508,90-3 0,-160-7-525,105 2 473,222-28 0,-291 19-486,0-4 1,0-1-1,-1-3 1,0-2 0,-1-2-1,79-43 1,-111 51-25,-1-1 0,-1 0 1,1-1-1,-2 0 0,0-2 1,-1 0-1,22-28 0,-32 37-17,-1 0 0,1 0 0,-1 0 0,0 0 0,-1 0 0,0-1 0,0 0 0,0 1 0,0-1 0,-1 0 0,0-11 0,-1 13-10,-1 0 0,0 0-1,0-1 1,0 2 0,0-1-1,-1 0 1,0 0-1,0 0 1,0 1 0,-1-1-1,1 1 1,-1 0-1,0-1 1,0 1 0,-1 1-1,1-1 1,-7-5-1,-3-1-85,0 1-1,-1 1 0,0 0 0,0 0 0,-1 1 1,0 1-1,0 1 0,-1 0 0,1 1 0,-1 1 1,-18-2-1,-29-1-973,-93 2-1,135 4 768,-114 4-2759,7 11-2494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7.591"/>
    </inkml:context>
    <inkml:brush xml:id="br0">
      <inkml:brushProperty name="width" value="0.025" units="cm"/>
      <inkml:brushProperty name="height" value="0.025" units="cm"/>
    </inkml:brush>
  </inkml:definitions>
  <inkml:trace contextRef="#ctx0" brushRef="#br0">14 0 20499,'0'0'897,"2"54"961,-2-13 480,0 6-832,0 6-481,0-3-769,0-4-192,0-3-64,0-7-1089,0-5-1377,0-11-1282,-15-5-4292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7.978"/>
    </inkml:context>
    <inkml:brush xml:id="br0">
      <inkml:brushProperty name="width" value="0.025" units="cm"/>
      <inkml:brushProperty name="height" value="0.025" units="cm"/>
    </inkml:brush>
  </inkml:definitions>
  <inkml:trace contextRef="#ctx0" brushRef="#br0">0 199 8680,'6'-11'8173,"1"-2"-7184,1 0 0,0 0 0,1 1-1,0 1 1,1-1 0,0 1 0,1 1 0,23-18-1,-16 17-58,2 0 0,-1 1 0,26-9-1,-38 16-850,1 1 0,-1-1 0,1 2 0,0-1 0,0 1 0,0 0 0,-1 0 0,1 1 0,0 0 0,0 1 0,0 0 0,9 2 0,-15-3-80,0 2 0,0-1 0,0 0 0,0 0 0,0 1 0,0-1 0,-1 1 0,1-1 0,0 1 0,-1 0 0,0 0 0,1-1 0,-1 1 0,0 0 0,0 0 0,0 1 0,0-1 0,0 0-1,0 0 1,-1 0 0,1 0 0,-1 1 0,0-1 0,0 0 0,1 1 0,-1-1 0,-1 0 0,1 0 0,0 1 0,0-1 0,-2 3 0,1 3 119,0 0 1,-1 0-1,0 0 0,-1 0 0,0 0 1,0-1-1,-6 11 0,-18 17 532,20-27-509,0 0 0,1 1 1,0 0-1,-6 11 0,49-19-232,-27-1-19,0 1-1,-1 0 1,1 0-1,0 1 1,0 0-1,-1 0 1,1 1-1,-1 1 1,0 0-1,15 8 1,-19-9 72,-1 0 1,1 0-1,-1 1 0,0 0 0,0 0 1,0 0-1,-1 0 0,1 0 1,-1 1-1,0 0 0,0 0 0,0 0 1,-1 0-1,0 0 0,0 0 1,0 0-1,-1 1 0,0-1 0,0 1 1,1 8-1,-2-7 79,0 0-1,-1 0 1,1 0-1,-1 0 1,-1 0-1,0 0 1,1 0-1,-2-1 1,1 1-1,-1-1 1,0 1-1,-1-1 1,1 0-1,-1 0 1,0-1-1,-1 1 1,1-1-1,-1 0 1,0 0-1,-1 0 1,1-1-1,-1 0 1,0 0-1,0 0 1,-10 4-1,2-1 55,-1-1 0,0-1 0,1 0 0,-2-1 0,1 0 0,0-1 0,-1-1 0,1-1 0,-1 0 0,-26-2 0,36 0-92,1 0 1,-1-1-1,0 1 0,1-1 0,-1 0 1,1-1-1,0 1 0,-5-4 0,8 5-35,0 0-1,1 0 0,-1 0 1,0 0-1,1 0 0,-1-1 0,1 1 1,0 0-1,-1-1 0,1 1 1,0-1-1,0 0 0,0 1 1,0-1-1,0 0 0,0 0 0,0 1 1,1-1-1,-1 0 0,1 0 1,-1 0-1,1 0 0,0 0 1,0 0-1,0 0 0,0 0 0,0-2 1,2 2-593,-1 0 0,1 0 1,0 1-1,0-1 0,0 0 0,0 1 1,0-1-1,0 1 0,0-1 0,0 1 1,0 0-1,1 0 0,-1 0 0,0 0 0,1 1 1,-1-1-1,1 1 0,4-1 0,3-2-2708,20-5-8027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8.367"/>
    </inkml:context>
    <inkml:brush xml:id="br0">
      <inkml:brushProperty name="width" value="0.025" units="cm"/>
      <inkml:brushProperty name="height" value="0.025" units="cm"/>
    </inkml:brush>
  </inkml:definitions>
  <inkml:trace contextRef="#ctx0" brushRef="#br0">0 121 16944,'0'0'8979,"11"-2"-7388,3 0-1250,0-2 0,-1 0 0,1-1 0,23-12 0,-32 15-199,0-1 0,0 1 0,0-1 0,0-1 0,-1 1 0,1 0 0,-1-1 0,0 0 0,0 0 0,-1-1 1,1 1-1,-1-1 0,0 1 0,0-1 0,0 0 0,-1 0 0,0 0 0,2-6 0,-4 11-133,0 0-1,0-1 1,0 1-1,0 0 1,0 0-1,0 0 1,0-1-1,0 1 0,0 0 1,0 0-1,0 0 1,0 0-1,0-1 1,0 1-1,0 0 1,0 0-1,0 0 1,0-1-1,0 1 1,0 0-1,-1 0 1,1 0-1,0 0 1,0-1-1,0 1 1,0 0-1,0 0 1,-1 0-1,1 0 0,0 0 1,0 0-1,0 0 1,0-1-1,-1 1 1,1 0-1,0 0 1,0 0-1,0 0 1,-1 0-1,1 0 1,0 0-1,0 0 1,0 0-1,-1 0 1,1 0-1,0 0 1,-15 4 253,-13 9-74,15-2-188,-1 1 0,1 0 0,1 1 0,0 0 0,1 1 0,0 1 0,1 0 0,1 0 0,-12 28 0,20-43-1,1 1-1,0 0 1,0-1 0,0 1-1,0-1 1,0 1-1,0 0 1,0-1 0,0 1-1,0 0 1,0-1 0,0 1-1,0 0 1,1-1-1,-1 1 1,0-1 0,0 1-1,1 0 1,-1-1 0,0 1-1,1-1 1,-1 1-1,0-1 1,1 1 0,-1-1-1,1 1 1,-1-1 0,1 0-1,-1 1 1,1-1-1,-1 0 1,1 1 0,0-1-1,-1 0 1,1 0 0,-1 1-1,1-1 1,0 0-1,-1 0 1,1 0 0,-1 0-1,1 0 1,0 0 0,0 0-1,39 0-578,-25-1-49,3 1-660,35-1-7490,-18-3-1214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8.897"/>
    </inkml:context>
    <inkml:brush xml:id="br0">
      <inkml:brushProperty name="width" value="0.025" units="cm"/>
      <inkml:brushProperty name="height" value="0.025" units="cm"/>
    </inkml:brush>
  </inkml:definitions>
  <inkml:trace contextRef="#ctx0" brushRef="#br0">199 162 15054,'0'0'2958,"-13"-1"31,7 0-2715,0 0 17,0 0-1,0 1 1,0-1-1,0 1 1,0 0-1,0 1 1,0-1-1,0 1 1,0 1 0,0-1-1,1 1 1,-1 0-1,0 0 1,1 0-1,0 1 1,-1 0 0,-7 6-1,7-4-92,0 1 1,0 0-1,1 0 1,0 0-1,0 1 1,0-1-1,1 1 0,0 1 1,0-1-1,1 0 1,0 1-1,1 0 0,-1-1 1,1 1-1,1 0 1,-1 0-1,1 13 0,1-20-178,0 1 0,0-1 0,0 0 0,0 0 0,1 0 0,-1 0-1,0 0 1,1 0 0,-1 1 0,1-1 0,-1 0 0,1 0 0,-1 0-1,1 0 1,0 0 0,0-1 0,-1 1 0,1 0 0,0 0 0,0 0-1,0-1 1,0 1 0,0 0 0,0-1 0,0 1 0,2 0-1,1 0 29,-1 0 0,1 0 0,0 0-1,0-1 1,0 0 0,0 1-1,0-1 1,5-1 0,2 0 30,-1-1 1,0 0 0,0-1-1,0 0 1,0 0 0,9-5 0,-2-2-33,-1-1 0,0-1 1,0 0-1,-2-1 1,1 0-1,-1-2 0,22-30 1,-27 32-8,0 0 0,-1 0 0,-1-1 0,0 0 0,-1 0 0,-1-1 0,0 1 0,-1-1 0,0-1 0,2-23 0,-6 39-41,0-1-1,0 0 0,1 1 1,-1-1-1,0 1 0,0-1 1,0 1-1,0-1 0,1 1 1,-1-1-1,0 0 0,0 1 0,0-1 1,0 1-1,0-1 0,-1 0 1,1 1-1,0-1 0,0 1 1,0-1-1,0 1 0,-1-1 1,1 1-1,0-1 0,-1 1 1,1-1-1,0 1 0,-1-1 1,1 1-1,0-1 0,-1 1 1,1-1-1,-1 1 0,1 0 1,-1-1-1,1 1 0,-1 0 0,1 0 1,-1-1-1,1 1 0,-1 0 1,0 0-1,1 0 0,-1 0 1,1 0-1,-1-1 0,1 1 1,-1 0-1,0 0 0,1 0 1,-1 1-1,1-1 0,-1 0 1,0 0-1,1 0 0,-1 0 1,1 1-1,-1-1 0,-2 2-28,0-1 0,0 1 0,0 0 0,0 0 0,0 0 0,1 1 0,-1-1 0,-3 6 0,-6 8 104,0 0 1,1 2 0,1-1 0,0 1-1,2 1 1,0-1 0,1 2 0,1-1-1,1 1 1,-5 39 0,9-57-74,1-1 0,0 1 0,0 0 0,1 0 0,-1-1 0,0 1 0,0 0 0,1 0 0,-1-1 0,1 1 0,0-1 0,-1 1 0,1 0 0,0-1 0,0 1 0,0-1 0,0 1 0,0-1 0,0 0 0,1 0 0,-1 1 0,0-1 0,1 0 0,1 1 0,0 0 0,1-1 0,0 1 0,0-1 0,0 0 0,-1 0 0,1 0 0,1 0 0,-1-1 0,0 1 0,5-1 0,4-1 0,0 0 0,0-1 0,0 0 0,0-1 0,24-8 0,100-60 0,-136 71 0,-1 0 0,0 0 0,1 0 0,-1-1 0,0 1 0,1 0 0,-1 0 0,0 0 0,1 1 0,-1-1 0,0 0 0,0 0 0,1 0 0,-1 0 0,0 0 0,1 0 0,-1 0 0,0 0 0,1 1 0,-1-1 0,0 0 0,0 0 0,1 0 0,-1 1 0,0-1 0,0 0 0,1 0 0,-1 1 0,0-1 0,0 0 0,0 0 0,0 1 0,0-1 0,1 0 0,-1 1 0,0-1 0,0 1 0,6 19 0,-6-17 0,1 0 0,-1-1 0,1 1 0,0 0 0,0-1 0,0 1 0,0-1 0,0 1 0,1-1 0,-1 1 0,3 1 0,-1-2 0,0 0 0,0-1 0,0 1 0,1-1 0,-1 0 0,0 0 0,1 0 0,-1-1 0,1 1 0,-1-1 0,1 0 0,-1 0 0,1 0 0,-1 0 0,1 0 0,6-2 0,61-20 0,-47 14 0,2-1 0,-17 5 0,1 0 0,0 1 0,0 0 0,1 0 0,-1 1 0,1 1 0,-1 0 0,1 0 0,19 2 0,-19 3-926,-10-3 759,-1-1 0,1 0-1,0 1 1,-1-1 0,1 0-1,-1 1 1,1-1 0,0 0-1,-1 0 1,1 0 0,0 0-1,-1 1 1,1-1 0,0 0-1,0 0 1,-1 0 0,1 0-1,0-1 1,-1 1 0,1 0-1,0 0 1,-1 0 0,1 0-1,0-1 1,-1 1 0,1 0-1,-1-1 1,1 1 0,0 0-1,-1-1 1,1 1-1,-1-1 1,1 1 0,-1-1-1,0 1 1,1-1 0,-1 1-1,1-1 1,-1 0 0,0 1-1,1-1 1,-1 1 0,0-1-1,1-1 1,8-14-6559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49.925"/>
    </inkml:context>
    <inkml:brush xml:id="br0">
      <inkml:brushProperty name="width" value="0.025" units="cm"/>
      <inkml:brushProperty name="height" value="0.025" units="cm"/>
    </inkml:brush>
  </inkml:definitions>
  <inkml:trace contextRef="#ctx0" brushRef="#br0">106 170 6470,'0'0'6694,"0"8"-4825,1 57-785,1-23 420,-2 1 1,-7 53-1,5-83-1034,-1-1-1,1 1 0,-2-1 0,0 0 0,0 0 0,-1 0 0,-1-1 1,0 0-1,0 0 0,-1 0 0,-1 0 0,-10 11 0,2-13 173,8-19-145,5-29-136,3 36-387,1-18-101,1 0 0,0 1 0,2-1 0,0 1 0,1 0 0,1 0 0,1 1 0,16-31 0,-16 36 276,1 0-1,0 1 1,1 0 0,0 1-1,1 0 1,0 0 0,1 1-1,1 0 1,-1 1 0,2 1-1,-1 0 1,19-10 0,-27 18-70,-1 0 0,1 0 0,-1 0 0,1 1 0,-1 0 0,1-1 0,-1 1 0,1 1 0,-1-1 0,1 0 0,-1 1 0,1 0 0,-1 0-1,6 2 1,29 4-19,97-7 191,-133 0-259,-1 0 0,0 1 0,1-1 0,-1 1 0,0 0 1,0-1-1,0 1 0,1 0 0,-1 0 0,0 0 0,0 0 1,0 0-1,-1 0 0,1 0 0,0 0 0,0 0 1,0 0-1,-1 1 0,1-1 0,-1 0 0,1 0 0,-1 1 1,1-1-1,-1 0 0,0 1 0,1 1 0,8 49-18,-6-31 50,19 49 28,-17-58-10,-1-1 1,0 1-1,0 0 0,-1 0 1,-1 0-1,0 0 0,-1 1 1,0-1-1,-1 0 0,-2 17 1,2-26 3,-1-1-1,1 0 1,-1 0 0,0 1 0,0-1 0,0 0 0,0 0-1,0 0 1,0 0 0,-1 0 0,1 0 0,0-1-1,-1 1 1,0 0 0,1-1 0,-1 1 0,0-1 0,0 1-1,0-1 1,0 0 0,0 0 0,0 0 0,-3 1 0,4-2-26,0 0 0,-1 0 1,1 0-1,0 0 0,-1 0 1,1 0-1,0 0 0,0 0 1,-1-1-1,1 1 0,0-1 1,0 1-1,0-1 1,-1 1-1,1-1 0,0 1 1,0-1-1,0 0 0,0 0 1,0 0-1,0 0 0,0 0 1,0 0-1,1 0 1,-1 0-1,0 0 0,1 0 1,-1 0-1,0 0 0,1 0 1,-1-1-1,1 1 0,0 0 1,-1 0-1,1-1 0,0 1 1,0 0-1,0 0 1,0-1-1,0 1 0,0 0 1,0-2-1,0-10-20,-1 0 0,2 0 0,0 0 0,0 1 0,1-1 0,1 0 0,0 1 0,0-1 0,10-19 0,3-1 0,42-63 0,5-10 0,-64 108 0,0 0 0,1 0 0,-1 0 0,0 0 0,1 0 0,-1 0 0,1 0 0,-1 0 0,1 0 0,0 0 0,0 0 0,0 0 0,0 0 0,0 0 0,1 4 0,0-5 0,0 1 0,-1-1 0,1 0 0,0 0 0,-1 0 0,1 0 0,0 0 0,0 0 0,0 0 0,0-1 0,0 1 0,0 0 0,0 0 0,0-1 0,0 1 0,0-1 0,0 1 0,1-1 0,-1 1 0,0-1 0,0 0 0,1 1 0,-1-1 0,0 0 0,0 0 0,1 0 0,-1 0 0,2 0 0,30-2 0,1-1 0,54-13 0,16-2 0,-103 18 0,1 0 0,-1 0 0,1 0 0,0 0 0,-1 0 0,1 0 0,-1 1 0,1-1 0,-1 0 0,1 1 0,-1 0 0,0-1 0,1 1 0,-1 0 0,0 0 0,1-1 0,-1 1 0,0 0 0,0 0 0,0 0 0,0 1 0,0-1 0,0 0 0,0 0 0,0 1 0,0-1 0,0 0 0,-1 1 0,1-1 0,-1 1 0,1-1 0,-1 1 0,1-1 0,-1 1 0,0-1 0,0 1 0,0 2 0,0-2 0,1 0 0,-1 1 0,0-1 0,1 0 0,0 0 0,-1 0 0,1 0 0,0 0 0,0-1 0,0 1 0,0 0 0,0 0 0,0 0 0,0-1 0,1 1 0,-1-1 0,1 1 0,-1-1 0,1 1 0,0-1 0,0 0 0,-1 0 0,1 0 0,0 0 0,0 0 0,4 1 0,2-1-275,0-1 0,0 0 0,0 0 0,0 0 0,0-1 0,0 0 0,0-1 0,0 0 0,0 0 0,-1-1 0,1 0 0,-1 0 0,0-1 0,1 0 0,-2 0 0,1 0 0,0-1 0,6-7 0,0 1-1068,0-1 1,-2-1-1,1 0 0,-2 0 0,0-1 0,0-1 1,12-25-1,-2-4-12158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50.309"/>
    </inkml:context>
    <inkml:brush xml:id="br0">
      <inkml:brushProperty name="width" value="0.025" units="cm"/>
      <inkml:brushProperty name="height" value="0.025" units="cm"/>
    </inkml:brush>
  </inkml:definitions>
  <inkml:trace contextRef="#ctx0" brushRef="#br0">89 10 22902,'0'-6'4324,"0"2"1217,-4 14-5541,-1 3 0,-3 8 0,5 4 0,-3 6 0,-3 5 0,1 3-929,-7-1-5413,0 2-7367</inkml:trace>
  <inkml:trace contextRef="#ctx0" brushRef="#br0" timeOffset="1">4 545 15663,'0'0'17104,"-3"49"-17104,3-47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03.908"/>
    </inkml:context>
    <inkml:brush xml:id="br0">
      <inkml:brushProperty name="width" value="0.025" units="cm"/>
      <inkml:brushProperty name="height" value="0.025" units="cm"/>
    </inkml:brush>
  </inkml:definitions>
  <inkml:trace contextRef="#ctx0" brushRef="#br0">58 44 12908,'0'0'534,"-9"4"48,-27 13-155,24-6 454,22-7-578,27-3-199,-33-1 23,103 0 469,503-17-151,-441 8 443,-1 8 0,243 29 0,563 20-260,3-60-352,-837 9-118,1241-12 599,-1284 15-751,581-35 57,21 1 72,-230 46 48,1-1-78,231-36 285,130 2-267,-660 38-64,18-1 31,39-28 396,-239 15 3820,-15-2-3899,5 1-1213,15-21-25779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05.152"/>
    </inkml:context>
    <inkml:brush xml:id="br0">
      <inkml:brushProperty name="width" value="0.025" units="cm"/>
      <inkml:brushProperty name="height" value="0.025" units="cm"/>
    </inkml:brush>
  </inkml:definitions>
  <inkml:trace contextRef="#ctx0" brushRef="#br0">70 126 12620,'0'0'-336,"-10"2"501,-49 9 876,78-13-892,1 1-1,37 2 1,8 0-125,1193-36 1425,-963 28-816,378-30 9,43-2 221,-61 24-369,1092 11-219,-1562 12-290,545 18 331,-1-43 40,1268 7-73,-1393 54-3762,-543-39 2009,69 5-3068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0.874"/>
    </inkml:context>
    <inkml:brush xml:id="br0">
      <inkml:brushProperty name="width" value="0.025" units="cm"/>
      <inkml:brushProperty name="height" value="0.025" units="cm"/>
    </inkml:brush>
  </inkml:definitions>
  <inkml:trace contextRef="#ctx0" brushRef="#br0">0 0 17264,'0'0'6438,"3"65"-5284,7-39-738,4 0-288,1-2-64,3-6-897,-2-5-896,1-3-449,-6-5-737,-4-3-3107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1.262"/>
    </inkml:context>
    <inkml:brush xml:id="br0">
      <inkml:brushProperty name="width" value="0.025" units="cm"/>
      <inkml:brushProperty name="height" value="0.025" units="cm"/>
    </inkml:brush>
  </inkml:definitions>
  <inkml:trace contextRef="#ctx0" brushRef="#br0">0 71 15471,'0'0'7655,"61"13"-7367,-27-25-224,-1-8-1537,1-5-1826,-5-1-3043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5:35.029"/>
    </inkml:context>
    <inkml:brush xml:id="br0">
      <inkml:brushProperty name="width" value="0.025" units="cm"/>
      <inkml:brushProperty name="height" value="0.025" units="cm"/>
    </inkml:brush>
  </inkml:definitions>
  <inkml:trace contextRef="#ctx0" brushRef="#br0">406 314 12043,'0'0'3187,"-8"7"-2461,2-3-616,0 1-1,1-1 1,0 1-1,0 0 1,1 1-1,-1-1 0,1 1 1,0 0-1,0 0 1,1 0-1,0 1 1,0-1-1,-3 14 1,-23 120 944,-14 192 0,11-71-1150,-52 542 2280,19-30 49,31-454-981,-13 554-233,46 4-1037,4-392 171,13 242-39,-3-248 103,9 112 60,51-6-53,-63-531-206,3-1-1,2-1 0,2 0 1,38 77-1,-45-110-14,0 0 0,2-1 0,0-1 1,0 0-1,2 0 0,0-1 0,1-1 0,0 0 0,2-2 0,-1 1 0,2-2 0,-1 0 1,2-2-1,32 15 0,-2-6-3,1-3 0,72 13 0,-89-24 0,-1 0 0,1-3 0,0 0 0,-1-2 0,35-5 0,-50 1 4,-1 0 0,1-1 0,-1-1 0,0 0 0,-1-1 0,0-1 1,0 0-1,0-2 0,-1 1 0,0-2 0,-1 0 0,0 0 0,13-16 0,11-15 18,-1-2 0,50-81 0,-40 46 1,-3-1 1,-3-2 0,54-163 0,-50 89-8,32-211 1,191-884 47,5 18-55,-102-18-194,-109-153 238,-65 1286-45,-5 1 1,-39-186-1,27 216 14,-3 1-1,-4 2 1,-4 0 0,-44-82-1,45 110 109,-3 3-1,-1 0 1,-4 3-1,-1 1 1,-51-48-1,30 41 14,-1 2 1,-3 4 0,-104-64-1,127 92-73,-1 1 0,0 2 0,-2 2 0,0 2 1,0 1-1,-2 3 0,1 2 0,-88-6 0,58 13-65,0 3 0,-1 3 0,2 4 1,-133 30-1,152-23-631,1 1 1,-79 37-1,84-29-2373,-53 35 1,10 4-4081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3.138"/>
    </inkml:context>
    <inkml:brush xml:id="br0">
      <inkml:brushProperty name="width" value="0.025" units="cm"/>
      <inkml:brushProperty name="height" value="0.025" units="cm"/>
      <inkml:brushProperty name="color" value="#E71224"/>
    </inkml:brush>
  </inkml:definitions>
  <inkml:trace contextRef="#ctx0" brushRef="#br0">1 0 13421,'12'2'331,"167"11"1984,135 18-983,-261-23-1325,1 3-1,-2 3 0,96 37 0,-100-30-156,-2 3-1,-1 2 1,-2 2-1,0 2 1,-2 1-1,-1 3 1,-2 1-1,-1 1 1,-2 3-1,-2 0 1,-1 3-1,-2 0 1,47 91-1,-58-93 130,-2 0 0,-2 2 0,-1 0 0,-3 1 0,-1 0-1,-2 0 1,-2 1 0,-2 0 0,-1 47 0,-5-51 573,-2-1 1,-1 1-1,-2-1 0,-2 0 1,-1-1-1,-22 54 1,-19 21 1482,-123 201 1,-103 77-347,272-385-1818,-7 9 199,9-17-908,4-12-1394,13-42-4574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1.685"/>
    </inkml:context>
    <inkml:brush xml:id="br0">
      <inkml:brushProperty name="width" value="0.025" units="cm"/>
      <inkml:brushProperty name="height" value="0.025" units="cm"/>
    </inkml:brush>
  </inkml:definitions>
  <inkml:trace contextRef="#ctx0" brushRef="#br0">51 16 7239,'0'0'12582,"8"-2"-10852,-6 1-1610,34-9 1383,-35 9-1430,0 1 0,0 0 0,0-1 0,0 1 0,0 0 0,0 0 0,0-1 0,0 1 0,0 0 0,0 0 0,0 0 0,0 1 0,0-1 0,0 0 0,0 0 0,-1 0 0,1 1 0,0-1 0,0 0 0,0 1 0,0-1 0,0 1 0,0-1 0,0 1 0,-1 0 0,1-1 0,0 1 0,0 0 0,-1-1 0,1 1 0,0 0 0,-1 0 0,1 0 0,-1 0 0,1-1 0,-1 2 0,1 5 146,0-1-1,-1 1 1,0-1-1,-1 0 1,1 1-1,-1-1 1,0 1-1,-1-1 1,0 0-1,0 0 1,0 0-1,-4 8 1,-4 3 106,-1 0 0,-21 26 0,22-31-90,1 0 0,0 1 0,0 1 0,1 0 0,-6 15 0,14-29-228,0 0 0,0 1 0,0-1 0,0 0 0,-1 1 0,1-1-1,0 1 1,0-1 0,0 0 0,0 1 0,0-1 0,1 0 0,-1 1 0,0-1-1,0 0 1,0 1 0,0-1 0,0 1 0,0-1 0,1 0 0,-1 1-1,0-1 1,0 0 0,0 0 0,1 1 0,-1-1 0,0 0 0,0 0 0,1 1-1,-1-1 1,0 0 0,1 0 0,-1 1 0,0-1 0,1 0 0,-1 0-1,0 0 1,1 0 0,0 0 0,23 3 121,25-8 51,-13-3-673,33-5-2340,-24 13-9431,-38 2 1844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2.058"/>
    </inkml:context>
    <inkml:brush xml:id="br0">
      <inkml:brushProperty name="width" value="0.025" units="cm"/>
      <inkml:brushProperty name="height" value="0.025" units="cm"/>
    </inkml:brush>
  </inkml:definitions>
  <inkml:trace contextRef="#ctx0" brushRef="#br0">59 1 14958,'0'0'8488,"-27"48"-5605,16-26-1282,1 0-512,3 1-672,4-4-353,3-1-32,0-4-993,0-5-1313,4-8-897,7-1-705,-1-10-512,1-10-3940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2.447"/>
    </inkml:context>
    <inkml:brush xml:id="br0">
      <inkml:brushProperty name="width" value="0.025" units="cm"/>
      <inkml:brushProperty name="height" value="0.025" units="cm"/>
    </inkml:brush>
  </inkml:definitions>
  <inkml:trace contextRef="#ctx0" brushRef="#br0">62 2 16367,'0'0'9764,"-3"9"-8669,0-1-893,-2 4-13,1 0 1,1 0 0,0 0-1,1 0 1,-2 15 0,8-26-176,0 0 1,0-1 0,0 0-1,0 1 1,0-1-1,-1 0 1,1-1 0,0 1-1,4-2 1,-2 2-129,-5 0 97,0 0 1,0 0-1,1 0 0,-1 0 1,0 0-1,0 0 0,0 0 1,1 1-1,-1-1 1,0 0-1,0 1 0,0-1 1,0 1-1,0 0 1,0-1-1,0 1 0,0 0 1,0-1-1,0 1 0,0 0 1,0 0-1,-1 0 1,1 0-1,0 0 0,-1 0 1,1 0-1,0 0 1,0 2-1,0 1 24,0 0 0,0 0 0,0 0 1,-1 1-1,0-1 0,1 0 0,-2 0 0,0 8 0,-1 1 333,0 0 0,-1 0 1,-1-1-1,0 1 0,-6 11 0,7-18 9,-1 0 1,1 0-1,-1-1 1,-1 1-1,-8 8 1,12-13-353,-1 1-1,1-1 1,0 0-1,-1 0 1,1 0 0,-1 0-1,1 0 1,-1 0-1,1 0 1,-1 0 0,0-1-1,1 1 1,-1-1-1,0 1 1,0-1-1,0 0 1,1 1 0,-1-1-1,0 0 1,0 0-1,0-1 1,1 1 0,-1 0-1,0 0 1,0-1-1,1 1 1,-4-2-1,4 1-300,0 0-1,0 0 0,1 0 1,-1 0-1,0-1 0,0 1 1,1 0-1,-1 0 0,1-1 1,-1 1-1,1 0 0,-1-1 1,1 1-1,0 0 0,0-1 1,0 1-1,0-1 0,0-1 1,1-35-6942,-1 22 1932,0-15-7215</inkml:trace>
  <inkml:trace contextRef="#ctx0" brushRef="#br0" timeOffset="1">28 63 14478,'0'0'12652,"53"-31"-12620,-34 24-1217,-2 1-1986,1-3-2723,-3 0-7943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2.897"/>
    </inkml:context>
    <inkml:brush xml:id="br0">
      <inkml:brushProperty name="width" value="0.025" units="cm"/>
      <inkml:brushProperty name="height" value="0.025" units="cm"/>
    </inkml:brush>
  </inkml:definitions>
  <inkml:trace contextRef="#ctx0" brushRef="#br0">478 1 7015,'-10'2'4153,"-13"4"-3292,0 1 0,1 2 0,0 0 0,0 1 0,1 1 0,-23 16 0,-40 19 1134,57-33 544,-48 32 0,66-37-2464,1-1-1,0 1 0,1 0 1,0 0-1,0 1 1,1 0-1,0 0 0,1 1 1,0-1-1,0 1 1,1 0-1,0 1 1,-4 16-1,3-3-80,1-1 1,1 1 0,1 0-1,1 0 1,2 30-1,2-37 19,0 0-1,1 0 0,0 0 0,1 0 1,1-1-1,1 0 0,0 0 1,2-1-1,-1 1 0,13 15 1,-5-10-69,1 1 1,1-2-1,1 0 1,0-2-1,42 31 1,-45-39 53,1-1 0,0 0 0,0-1 0,1-1 0,-1-1 0,2-1 0,-1 0 0,1-1 0,-1-1 0,1-1 0,0-1 0,0 0 0,0-2 0,0 0 0,0-1 0,0 0 0,-1-2 0,22-7 0,-4 0 46,-1-1-1,0-2 0,-1-1 0,0-2 1,-1-2-1,-2-1 0,0-1 1,36-32-1,-42 31 258,-1-2-1,0-1 1,-2 0 0,-1-2-1,-2-1 1,25-42 0,-36 53-23,0 1-1,-1-1 1,0-1 0,-2 1 0,0-1 0,-1 0 0,-1 0 0,0-1 0,-1 1 0,-1 0-1,-1-1 1,-1 1 0,-4-26 0,3 34-211,0 1 0,-1-1 0,0 1 0,-1 0 0,0 0 0,0 0 0,-1 1 0,0-1 0,-1 1 0,0 0 0,0 1 0,0-1 0,-1 1-1,0 1 1,-1-1 0,1 1 0,-1 0 0,0 1 0,-10-5 0,0 1-227,0 2-1,-1 0 0,0 1 1,0 1-1,0 0 0,0 2 1,-1 0-1,-29 0 0,18 1-3463,3-6-3252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4.967"/>
    </inkml:context>
    <inkml:brush xml:id="br0">
      <inkml:brushProperty name="width" value="0.025" units="cm"/>
      <inkml:brushProperty name="height" value="0.025" units="cm"/>
    </inkml:brush>
  </inkml:definitions>
  <inkml:trace contextRef="#ctx0" brushRef="#br0">134 0 8456,'-5'10'12505,"-10"17"-9753,-1 1-2597,3 0 33,1 0 13,-1-2-1,-28 42 1,31-60-1832,4-12-7623,4-9 798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5.342"/>
    </inkml:context>
    <inkml:brush xml:id="br0">
      <inkml:brushProperty name="width" value="0.025" units="cm"/>
      <inkml:brushProperty name="height" value="0.025" units="cm"/>
    </inkml:brush>
  </inkml:definitions>
  <inkml:trace contextRef="#ctx0" brushRef="#br0">1 0 13293,'0'0'8263,"50"49"-7846,-26-36-289,1-2 0,4-4-801,1-4-1216,1-3-802,-6 0-3074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5.697"/>
    </inkml:context>
    <inkml:brush xml:id="br0">
      <inkml:brushProperty name="width" value="0.025" units="cm"/>
      <inkml:brushProperty name="height" value="0.025" units="cm"/>
    </inkml:brush>
  </inkml:definitions>
  <inkml:trace contextRef="#ctx0" brushRef="#br0">1 3 11435,'0'0'10650,"11"-1"-9988,-2 0-526,0 1 0,0-1 0,0 2 0,0-1 0,1 2 0,9 1 0,-17-3-119,0 1 0,0-1-1,0 1 1,-1 0 0,1-1-1,0 1 1,0 0 0,0 0 0,-1 0-1,1 0 1,0 0 0,-1 1-1,1-1 1,-1 0 0,0 1-1,1-1 1,-1 1 0,0-1-1,0 1 1,0 0 0,0 0 0,0-1-1,0 1 1,-1 0 0,1 0-1,-1 0 1,1 0 0,-1 0-1,1 0 1,-1 0 0,0 0-1,0 0 1,0 0 0,0 0 0,-1-1-1,1 1 1,0 0 0,-1 0-1,1 0 1,-1 0 0,0 0-1,0 0 1,-1 1 0,-1 5 136,-2-1 0,1 1 0,-1-1 0,0 0-1,0-1 1,-1 1 0,-9 7 0,-24 32 1314,38-45-1462,0 0 1,1 0-1,-1-1 0,1 1 0,0 0 0,-1 0 0,1 0 0,0-1 1,-1 1-1,1 0 0,0 0 0,0 0 0,0 0 0,0 0 0,0 0 1,0 0-1,0 0 0,0-1 0,0 1 0,0 0 0,0 0 0,0 0 0,1 0 1,-1 0-1,0 0 0,1-1 0,-1 1 0,1 0 0,-1 0 0,2 1 1,0 0-66,0-1 0,0 1 0,0-1 0,1 1 0,-1-1 0,1 0 0,-1 0 0,1 0 0,-1 0-1,5 1 1,33 4-2675,-11-5-3333,-8-1-862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6.118"/>
    </inkml:context>
    <inkml:brush xml:id="br0">
      <inkml:brushProperty name="width" value="0.025" units="cm"/>
      <inkml:brushProperty name="height" value="0.025" units="cm"/>
    </inkml:brush>
  </inkml:definitions>
  <inkml:trace contextRef="#ctx0" brushRef="#br0">26 0 12396,'0'0'8296,"-12"52"-6311,6-30-351,3 2-865,-1-2-545,4-1-160,0-6-32,0-8-352,10-7-961,7-2-385,-1-21-704,1-6-1634,0-7-3459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6.478"/>
    </inkml:context>
    <inkml:brush xml:id="br0">
      <inkml:brushProperty name="width" value="0.025" units="cm"/>
      <inkml:brushProperty name="height" value="0.025" units="cm"/>
    </inkml:brush>
  </inkml:definitions>
  <inkml:trace contextRef="#ctx0" brushRef="#br0">91 1 12620,'0'0'3657,"-7"10"-1501,-3 3-1608,0 0 169,0 1 0,0 0 0,2 0 0,0 1 0,0 0 0,1 0 0,-5 20 0,12-34-710,0-1 1,0 1-1,0-1 0,0 0 1,0 1-1,0-1 1,0 1-1,0-1 0,1 1 1,-1-1-1,0 0 1,0 1-1,0-1 1,1 1-1,-1-1 0,0 0 1,0 1-1,1-1 1,-1 0-1,0 0 0,1 1 1,-1-1-1,0 0 1,1 0-1,-1 1 1,1-1-1,-1 0 0,0 0 1,1 0-1,-1 0 1,1 1-1,-1-1 0,1 0 1,-1 0-1,0 0 1,1 0-1,-1 0 1,1 0-1,-1 0 0,1 0 1,-1 0-1,1-1 1,-1 1-1,0 0 0,1 0 1,-1 0-1,1 0 1,-1-1-1,0 1 1,1 0-1,-1 0 0,0-1 1,1 1-1,-1-1 1,26-11 144,-5-1-416,29-16-655,-47 27 886,0 1 1,0 0-1,0 0 1,1 0-1,-1 0 1,0 0-1,1 1 1,-1-1-1,1 1 0,-1 0 1,1 0-1,-1 1 1,6 0-1,-8 0 36,0-1-1,0 1 0,-1 0 1,1 0-1,0 0 0,0 0 0,0 0 1,-1 0-1,1 1 0,-1-1 1,1 0-1,-1 0 0,1 0 1,-1 1-1,1-1 0,-1 0 1,0 0-1,0 1 0,0-1 0,0 0 1,0 0-1,0 1 0,0-1 1,-1 2-1,-3 34 1072,-2-22-499,0-1 1,-1 0-1,-1 0 1,0-1-1,-1 0 0,0 0 1,-1-1-1,-18 17 0,28-28-554,-1 0 0,0 0-1,0 0 1,0 0 0,0 0-1,0-1 1,0 1 0,0 0-1,-1-1 1,1 1 0,0 0-1,0-1 1,-1 1 0,1-1-1,0 0 1,0 1 0,-1-1-1,1 0 1,0 0 0,-1 0-1,1 0 1,0 0 0,-1 0-1,-1-1 1,2 0-218,-1 1 0,1-1 0,-1-1-1,0 1 1,1 0 0,0 0 0,-1 0 0,1-1 0,0 1 0,0-1-1,0 1 1,0-1 0,0 1 0,0-1 0,-1-2 0,-3-9-2841,1 0 0,0 0 0,-4-24 0,7 29 841,-4-23-5800</inkml:trace>
  <inkml:trace contextRef="#ctx0" brushRef="#br0" timeOffset="1">7 69 8200,'0'0'6470,"54"-25"-5958,-25 20-223,-4-1-225,4-1-545,-1-2-3875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16.884"/>
    </inkml:context>
    <inkml:brush xml:id="br0">
      <inkml:brushProperty name="width" value="0.025" units="cm"/>
      <inkml:brushProperty name="height" value="0.025" units="cm"/>
    </inkml:brush>
  </inkml:definitions>
  <inkml:trace contextRef="#ctx0" brushRef="#br0">595 35 10442,'-15'-3'2840,"12"2"-2784,-46-10 1953,-81-5 0,116 14-1781,-1 2-1,0 0 0,0 0 0,0 2 0,1 0 1,-1 0-1,0 1 0,1 1 0,0 1 1,0 0-1,-18 9 0,16-4-138,1 1 0,0 0-1,1 1 1,0 0 0,1 2 0,1-1 0,0 2-1,0-1 1,1 2 0,1-1 0,1 1 0,0 1 0,1 0-1,1 0 1,1 0 0,0 1 0,1 0 0,1 0-1,1 1 1,1-1 0,-1 32 0,4-42-64,0 0 0,1 0 0,0 0 0,0 0 0,1-1 0,0 1 0,1-1 0,-1 0 0,1 1 1,1-2-1,-1 1 0,1 0 0,0-1 0,1 0 0,0 0 0,0-1 0,0 1 0,0-1 0,1-1 0,0 1 0,7 3 0,19 9 36,1-1 0,0-1 0,47 13 0,-60-22-55,-2 1 15,0-2 1,1 0-1,-1-1 1,28 1-1,-39-4-4,1-1 0,-1-1 0,0 1 0,0-1 1,0-1-1,0 1 0,0-1 0,0-1 0,0 0 0,0 0 0,-1 0 0,0-1 0,11-6 1,4-8 266,-1 0 1,0-2 0,-2 0-1,0-1 1,31-47 0,-24 27 348,-2-1 1,31-74-1,-47 97-755,-1-1-1,-1-1 0,-1 1 0,-1-1 0,0 0 1,0-40-1,-3 58-147,-1-1 0,0 1 0,0 0 1,0 0-1,0 0 0,-1 0 0,1 0 0,-1 0 0,0 0 1,0 0-1,0 0 0,0 0 0,0 0 0,-1 0 0,1 1 1,-1-1-1,1 0 0,-1 1 0,0 0 0,0-1 0,-4-2 1,-21-12-5411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3.992"/>
    </inkml:context>
    <inkml:brush xml:id="br0">
      <inkml:brushProperty name="width" value="0.025" units="cm"/>
      <inkml:brushProperty name="height" value="0.025" units="cm"/>
      <inkml:brushProperty name="color" value="#E71224"/>
    </inkml:brush>
  </inkml:definitions>
  <inkml:trace contextRef="#ctx0" brushRef="#br0">0 3 8616,'10'-1'4244,"9"0"-3814,1 0 0,-1 1 1,0 1-1,0 1 0,0 1 0,27 7 0,13 12-320,-1 1-1,-1 4 1,-1 2 0,-2 2-1,-1 2 1,-1 3 0,-2 2-1,-2 2 1,-2 2 0,60 70-1,-84-83-5,-2 1-1,-1 0 0,-1 1 1,-1 2-1,-2-1 0,-1 2 0,-2 0 1,-1 0-1,-2 1 0,-2 1 1,0-1-1,-3 1 0,-1 0 0,-1 0 1,-3 0-1,0 0 0,-3 0 1,-1 0-1,-1 0 0,-2-1 0,-1 0 1,-15 33-1,-8 9 614,-4-2 0,-2-1 0,-51 70 0,-158 192 24,218-300-3915,-52 52 0,35-52-4379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20.575"/>
    </inkml:context>
    <inkml:brush xml:id="br0">
      <inkml:brushProperty name="width" value="0.025" units="cm"/>
      <inkml:brushProperty name="height" value="0.025" units="cm"/>
    </inkml:brush>
  </inkml:definitions>
  <inkml:trace contextRef="#ctx0" brushRef="#br0">0 1 6086,'0'0'14179,"2"11"-12669,3 12-726,0 1 0,2-1 0,1-1-1,17 37 1,-17-41-2006,2-2-1,0 1 0,25 29 1,-35-46 1069,0 0 1,0 0 0,0 0-1,0 0 1,-1 0 0,1 0-1,0 0 1,0 0 0,0 0-1,0 0 1,0 0 0,0 0-1,0 0 1,0 0 0,-1 0-1,1 0 1,0 0 0,0 0-1,0 0 1,0 0 0,0 0-1,0 0 1,0 0 0,-1 2-4114,1-1 4114,0-1-1,0 0 1,0 0 0,0 0-1,0 0 1,-3 0-653,-13 0-6130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20.962"/>
    </inkml:context>
    <inkml:brush xml:id="br0">
      <inkml:brushProperty name="width" value="0.025" units="cm"/>
      <inkml:brushProperty name="height" value="0.025" units="cm"/>
    </inkml:brush>
  </inkml:definitions>
  <inkml:trace contextRef="#ctx0" brushRef="#br0">1 153 9545,'0'0'8744,"12"-53"-7719,9 38-256,6-2-385,4-1-256,1 1-95,-2 4-1090,-6 2-1570,-6 2-3395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21.415"/>
    </inkml:context>
    <inkml:brush xml:id="br0">
      <inkml:brushProperty name="width" value="0.025" units="cm"/>
      <inkml:brushProperty name="height" value="0.025" units="cm"/>
    </inkml:brush>
  </inkml:definitions>
  <inkml:trace contextRef="#ctx0" brushRef="#br0">116 0 10698,'0'0'12812,"-10"1"-12502,7-1-270,-1 0 0,0 1 0,1-1 0,-1 1 0,0 0 0,1 0 0,-1 0 0,1 1 0,0-1 0,-1 1 0,1 0 0,0 0 0,0 0 0,0 0 0,0 0 0,1 1 1,-1-1-1,0 1 0,1 0 0,0 0 0,0 0 0,0 0 0,0 0 0,0 0 0,0 0 0,1 1 0,-2 6 0,-3 4 126,2 1 0,0-1 0,0 1 0,1 0 0,1 1 0,1-1 0,0 0 0,1 1 0,0-1 0,3 18 0,-2-30-150,-1-1 0,1 1 0,-1-1 1,1 0-1,-1 1 0,1-1 0,0 0 1,0 0-1,1 0 0,-1 1 0,0-1 1,1 0-1,-1 0 0,1-1 0,-1 1 1,1 0-1,0-1 0,0 1 0,0-1 1,0 1-1,0-1 0,0 0 0,0 0 1,0 0-1,1 0 0,-1 0 0,0 0 1,1-1-1,-1 1 0,0-1 0,1 1 1,-1-1-1,1 0 0,-1 0 0,1 0 1,2-1-1,-1 0 10,-1 0 0,1 0 0,0 0-1,-1 0 1,1 0 0,-1-1 0,0 0 0,1 0 0,-1 0 0,0 0 0,0 0 0,0-1-1,-1 1 1,1-1 0,-1 0 0,1 0 0,-1 0 0,0 0 0,0 0 0,0 0-1,0-1 1,-1 1 0,2-5 0,-2 6 28,0 0 0,-1 0 1,1 0-1,-1 0 0,1 0 0,-1 0 0,0-1 0,0 1 0,0 0 1,0 0-1,0 0 0,-1 0 0,1-1 0,0 1 0,-1 0 0,0 0 0,1 0 1,-1 0-1,0 0 0,0 0 0,0 0 0,-1 1 0,1-1 0,-2-2 1,1 3-43,1 0 1,-1 0 0,0 0 0,0 0 0,0 0 0,0 1 0,0-1 0,0 1 0,0-1 0,0 1 0,-1 0 0,1-1-1,0 1 1,0 0 0,0 0 0,0 1 0,0-1 0,0 0 0,-1 1 0,1 0 0,0-1 0,0 1 0,0 0 0,-3 2-1,-12 18-315,15-10-2532,9-8-6476,4-7-154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22.285"/>
    </inkml:context>
    <inkml:brush xml:id="br0">
      <inkml:brushProperty name="width" value="0.025" units="cm"/>
      <inkml:brushProperty name="height" value="0.025" units="cm"/>
    </inkml:brush>
  </inkml:definitions>
  <inkml:trace contextRef="#ctx0" brushRef="#br0">571 6 6470,'0'0'902,"-12"-1"417,-39-3 621,0 3-1,-80 9 1,95-3-1081,8-2-129,0 1 0,0 2 0,-53 17 0,73-20-696,1 0-1,1 1 0,-1-1 1,0 1-1,1 0 0,0 1 1,0 0-1,0 0 1,1 0-1,0 0 0,0 1 1,0 0-1,0 0 0,1 0 1,0 1-1,0 0 0,1-1 1,0 1-1,-4 14 1,2 0-28,1-1 0,1 1 1,1 0-1,0 0 1,2 0-1,1 1 0,3 23 1,-2-29-3,1 1 1,1-1-1,1 0 1,0-1-1,1 1 1,0-1-1,1 0 1,1 0-1,16 22 1,-19-30-6,1 0 1,1-1 0,0 1-1,-1-1 1,2 0 0,-1-1-1,1 0 1,0 0-1,0 0 1,0-1 0,17 5-1,-12-5 46,1 0 1,0-2-1,0 0 0,1 0 0,-1-1 0,0-1 0,15-1 0,4-4 90,-1 0-1,1-2 1,-1-2-1,-1 0 1,58-27-1,-59 22 7,0-2-1,-2-1 0,0-1 0,0-1 0,-2-1 0,44-45 0,-59 53 64,0 0 1,0-2 0,-1 1-1,-1-1 1,0-1 0,-1 0-1,-1 0 1,0 0 0,-1-1-1,-1 0 1,0 0 0,-1 0-1,-1-1 1,0 0 0,-1-22-1,-1 35-156,-2 0 0,1 0 0,0 0-1,-1 0 1,0 1 0,0-1 0,0 0 0,0 1-1,0-1 1,-1 0 0,0 1 0,1 0 0,-1-1-1,-1 1 1,1 0 0,0 0 0,-4-3 0,1 2-15,0 0 0,0 0 1,-1 1-1,1 0 0,-1 0 0,0 0 1,1 1-1,-1-1 0,-11-1 1,-11-1-43,0 2 1,1 1 0,-55 2 0,54 1 11,-32 4-1307,23 7-5538,28-8 51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2.307"/>
    </inkml:context>
    <inkml:brush xml:id="br0">
      <inkml:brushProperty name="width" value="0.025" units="cm"/>
      <inkml:brushProperty name="height" value="0.025" units="cm"/>
    </inkml:brush>
  </inkml:definitions>
  <inkml:trace contextRef="#ctx0" brushRef="#br0">168 0 5381,'0'0'16773,"-7"12"-15721,-14 23-451,-2 5-98,-46 60 0,69-100-485,-1 1-1,1 0 1,-1 0 0,1 0 0,-1 0-1,0-1 1,1 1 0,-1 0 0,0 0-1,1-1 1,-1 1 0,0-1 0,0 1-1,0-1 1,0 1 0,0-1 0,0 1-1,1-1 1,-1 0 0,0 1 0,0-1-1,0 0 1,0 0 0,0 0 0,0 0-1,0 0 1,0 0 0,0 0 0,0 0-1,0 0 1,-1-1 0,0 0-333,1-1 0,0 1 0,-1-1 0,1 1 0,0-1 0,0 1-1,0-1 1,0 0 0,1 0 0,-1 1 0,0-1 0,1 0 0,-1 0 0,0-3 0,-1-13-3448,0 0 1,1-25-1,1 42 3546,2-14 1280,-2 14-878,0 1-1,0 0 1,0-1 0,0 1-1,0-1 1,1 1-1,-1 0 1,0-1-1,0 1 1,0 0 0,1 0-1,-1-1 1,0 1-1,1 0 1,-1 0-1,0-1 1,1 1 0,-1 0-1,0 0 1,1 0-1,-1-1 1,0 1-1,1 0 1,-1 0 0,0 0-1,1 0 1,-1 0-1,1 0 1,-1 0-1,1 0 1,14 6 4632,-3 3-5363,-4-3 812,1 1 0,1-1 0,-1-1 0,1 0 0,0 0-1,10 3 1,-12-5-1079,0-1 0,0-1 0,0 0 1,1 0-1,9 0 0,4-1-4974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2.713"/>
    </inkml:context>
    <inkml:brush xml:id="br0">
      <inkml:brushProperty name="width" value="0.025" units="cm"/>
      <inkml:brushProperty name="height" value="0.025" units="cm"/>
    </inkml:brush>
  </inkml:definitions>
  <inkml:trace contextRef="#ctx0" brushRef="#br0">1 201 15919,'0'0'8499,"8"-7"-7955,29-27-584,-1-2 0,-2-1 0,34-50 0,-78 135 1167,-7-8-527,6-20-442,2 0 0,1 0-1,0 1 1,2-1 0,0 2 0,2-1 0,-3 25 0,7-45-239,0-1 1,1 0 0,-1 1-1,1-1 1,-1 0 0,0 0 0,1 0-1,-1 1 1,1-1 0,-1 0-1,1 0 1,-1 0 0,1 0-1,-1 0 1,1 0 0,-1 0-1,1 0 1,-1 0 0,1 0 0,-1 0-1,0 0 1,1 0 0,-1 0-1,1-1 1,-1 1 0,1 0-1,-1 0 1,1 0 0,-1-1 0,0 1-1,1 0 1,-1-1 0,0 1-1,1 0 1,-1-1 0,18-9-2592,3-11-2725,2-2-3588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3.103"/>
    </inkml:context>
    <inkml:brush xml:id="br0">
      <inkml:brushProperty name="width" value="0.025" units="cm"/>
      <inkml:brushProperty name="height" value="0.025" units="cm"/>
    </inkml:brush>
  </inkml:definitions>
  <inkml:trace contextRef="#ctx0" brushRef="#br0">74 14 17008,'0'0'5077,"-9"8"-3396,0-1-1133,1 1 0,0 0 0,-13 18 0,19-23-474,0 0 0,0 0 1,0 0-1,0 0 0,1 1 1,0-1-1,-1 0 1,1 1-1,0-1 0,0 1 1,1 0-1,-1-1 0,1 1 1,0 0-1,0-1 1,0 1-1,0 0 0,1-1 1,0 1-1,1 4 0,-2-7-68,1 1 0,0-1 0,0 0 0,0 1 0,0-1 0,0 0 0,1 0 0,-1 0 0,0 0 0,1 0 0,-1 0 0,0 0 0,1 0 0,-1-1 0,1 1-1,-1 0 1,1-1 0,-1 1 0,1-1 0,0 0 0,-1 0 0,1 1 0,0-1 0,-1 0 0,1 0 0,0 0 0,-1-1 0,1 1 0,-1 0 0,1-1 0,0 1 0,-1-1-1,3 0 1,1-1 63,-1 1 0,1-1 0,-1 0 0,0 0 0,0 0 0,0 0 0,0-1 0,0 1 0,0-1 0,5-5 0,-6 3 98,0 1 0,0-1-1,0 0 1,0 0-1,-1 0 1,0 0 0,0 0-1,0-1 1,-1 1-1,0 0 1,0-1 0,0 1-1,-1-1 1,0 0 0,0-9-1,-1 13-171,1 0-1,-1 0 1,1 0-1,-1 0 1,0 0 0,1 0-1,-1 1 1,0-1-1,0 0 1,-1 0-1,1 0 1,0 1-1,-1-1 1,1 1 0,-1-1-1,1 1 1,-3-2-1,1 1-246,0 1 0,1 0 0,-1 0 1,0 0-1,0 0 0,0 1 0,0-1 0,0 1 0,0 0 0,0 0 0,0 0 0,0 0 0,0 0 0,0 1 0,-4 0 1,-9 5-4442,1 1-2386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3.495"/>
    </inkml:context>
    <inkml:brush xml:id="br0">
      <inkml:brushProperty name="width" value="0.025" units="cm"/>
      <inkml:brushProperty name="height" value="0.025" units="cm"/>
    </inkml:brush>
  </inkml:definitions>
  <inkml:trace contextRef="#ctx0" brushRef="#br0">528 11 2402,'-114'-9'7441,"88"8"-6975,1 1 0,-34 6 0,45-4-466,0 0 1,0 2-1,1 0 1,0 0-1,-1 1 1,1 1-1,1 0 1,-1 1-1,1 0 1,1 1-1,-1 0 1,1 1-1,-18 19 1,17-14 231,0 1 1,2 0-1,-1 1 0,2 0 1,0 0-1,1 1 0,1 0 1,0 1-1,1-1 1,1 1-1,1 0 0,1 1 1,0-1-1,1 1 0,1-1 1,1 1-1,1 0 0,5 31 1,-5-43-224,1 0 0,1-1-1,-1 1 1,1 0 0,0-1 0,1 0 0,0 0 0,0 0 0,0 0-1,0 0 1,1-1 0,0 0 0,0 0 0,0 0 0,1-1 0,0 0 0,0 0-1,0 0 1,0-1 0,0 0 0,1 0 0,0 0 0,-1-1 0,1 0 0,14 2-1,6 0 182,0 0-1,1-3 0,-1 0 1,1-1-1,40-6 0,-26-1 451,0 0 0,0-3 0,-1-2 0,0-1-1,-1-2 1,-1-2 0,0-1 0,-2-3 0,0 0-1,-1-3 1,-1-1 0,48-45 0,-69 56-360,-1 0 1,-1-1-1,0-1 1,-1 0-1,15-30 1,-22 38-156,0 0 1,-1 0-1,0 0 0,-1 0 1,0-1-1,0 1 0,0-1 1,-1 0-1,-1 1 0,1-1 1,-2 0-1,1 1 0,-1-1 1,0 0-1,-3-8 0,2 13-104,0 0 0,0 0-1,0 0 1,-1 1-1,1-1 1,-1 1 0,0-1-1,0 1 1,0 0-1,-1 0 1,1 0-1,-1 1 1,1-1 0,-1 1-1,0 0 1,0 0-1,0 0 1,-1 0-1,1 1 1,0 0 0,0 0-1,-1 0 1,-5 0-1,-14-3-160,0 2-1,-49 2 1,57 0-66,-70 6-5554,54-4-182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5.126"/>
    </inkml:context>
    <inkml:brush xml:id="br0">
      <inkml:brushProperty name="width" value="0.025" units="cm"/>
      <inkml:brushProperty name="height" value="0.025" units="cm"/>
    </inkml:brush>
  </inkml:definitions>
  <inkml:trace contextRef="#ctx0" brushRef="#br0">6 1 13421,'0'0'11114,"1"53"-10890,-3-25-127,-1-1-65,1-2-64,2-5-417,0-7-352,0-8-352,7-5-705,3 0-768,-2-9-2467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5.513"/>
    </inkml:context>
    <inkml:brush xml:id="br0">
      <inkml:brushProperty name="width" value="0.025" units="cm"/>
      <inkml:brushProperty name="height" value="0.025" units="cm"/>
    </inkml:brush>
  </inkml:definitions>
  <inkml:trace contextRef="#ctx0" brushRef="#br0">47 0 10218,'0'0'10842,"-6"11"-9449,2-4-1242,-1 0 54,0 0 1,1 0-1,0 1 1,1 0-1,-1 0 0,1 0 1,1 0-1,0 0 1,-3 17-1,6-25-224,0 1 0,0 0 1,0 0-1,0-1 0,-1 1 0,1 0 0,0-1 1,0 1-1,0-1 0,1 1 0,-1-1 0,0 1 1,0-1-1,0 0 0,0 0 0,0 0 0,0 1 1,0-1-1,1 0 0,-1 0 0,0 0 0,0-1 1,0 1-1,0 0 0,0 0 0,1-1 0,0 0 1,37-6-257,-35 6 249,-1 0-1,1 0 1,-1 0-1,1 0 0,-1 1 1,1-1-1,0 1 1,-1 0-1,1 0 1,-1 0-1,1 1 1,0-1-1,-1 1 0,1 0 1,6 2-1,-8-1 65,0 0 0,0 0 0,-1 0-1,1 1 1,-1-1 0,1 0 0,-1 1-1,1-1 1,-1 1 0,0-1 0,0 1-1,-1-1 1,1 1 0,0 0 0,-1-1-1,0 1 1,1 0 0,-1 0 0,0-1-1,0 1 1,-1 3 0,0 1 139,0 0 0,-1 0 0,0-1-1,0 1 1,0 0 0,-1-1 0,0 1 0,0-1 0,-1 0 0,0 0-1,-6 7 1,9-10-204,-1-1 0,0 1 0,0-1 0,1 0 0,-2 0 0,1 1 0,0-1 1,0 0-1,-1-1 0,1 1 0,-1 0 0,1-1 0,-1 1 0,0-1 0,0 0 0,1 0 0,-1 0 0,0 0 0,0-1 0,0 1 0,0-1 0,0 0 0,0 0 0,0 0 0,0 0 0,0 0 0,0 0 0,0-1 0,-3 0 0,4-1-316,1 1 0,-1 0-1,1-1 1,0 1 0,-1-1 0,1 1-1,0-1 1,0 0 0,0 0 0,0 1-1,0-1 1,0 0 0,0 0 0,1 0-1,-1 0 1,1 0 0,-1 0 0,1 0-1,0-4 1,-4-29-6357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4.858"/>
    </inkml:context>
    <inkml:brush xml:id="br0">
      <inkml:brushProperty name="width" value="0.025" units="cm"/>
      <inkml:brushProperty name="height" value="0.025" units="cm"/>
      <inkml:brushProperty name="color" value="#E71224"/>
    </inkml:brush>
  </inkml:definitions>
  <inkml:trace contextRef="#ctx0" brushRef="#br0">0 166 13645,'0'0'-208,"13"2"165,38 1 63,-1-1 1,1-3-1,70-9 1,167-38 586,-134 19 535,336-41-131,-373 60-973,1 5 1,141 13-1,-216-4 42,0 2-1,0 3 1,-1 1-1,0 2 0,80 34 1,-91-31 89,-1 1 1,-1 1-1,0 2 1,-1 1-1,-1 1 1,-2 2-1,0 0 1,24 30-1,3 11 589,56 63 116,-93-113-833,1 0 1,-1-1-1,2-1 1,0 0-1,1-2 1,22 11-1,-8-8 20,1-1-1,1-2 1,-1-1 0,1-2-1,66 5 1,-28-9-155,132-11 0,-106-6 338,0-5 0,118-38 0,-196 51-236,-1 0 0,1-1 0,-1-1 0,-1-1 0,0 0 0,0-1 0,-1-2 0,0 1 0,22-22 0,-38 32-123,0 0 1,0 1-1,-1-1 1,1 0-1,0-1 0,-1 1 1,1 0-1,0 0 1,-1 0-1,1 0 1,-1 0-1,0-1 0,1 1 1,-1 0-1,0 0 1,0-3-1,0 3-169,0 0 1,-1 0-1,1 0 0,0 0 0,-1 0 0,1 0 1,-1 0-1,0 0 0,1 0 0,-1 0 1,0 0-1,1 1 0,-1-1 0,0 0 0,0 0 1,0 1-1,0-1 0,1 1 0,-3-2 1,-20-10-8136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5.931"/>
    </inkml:context>
    <inkml:brush xml:id="br0">
      <inkml:brushProperty name="width" value="0.025" units="cm"/>
      <inkml:brushProperty name="height" value="0.025" units="cm"/>
    </inkml:brush>
  </inkml:definitions>
  <inkml:trace contextRef="#ctx0" brushRef="#br0">1 12 8936,'0'0'12044,"65"-1"-12012,-44-1-1121,-8-2-3812,1-1-9032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6.302"/>
    </inkml:context>
    <inkml:brush xml:id="br0">
      <inkml:brushProperty name="width" value="0.025" units="cm"/>
      <inkml:brushProperty name="height" value="0.025" units="cm"/>
    </inkml:brush>
  </inkml:definitions>
  <inkml:trace contextRef="#ctx0" brushRef="#br0">0 0 15471,'0'0'8039,"27"68"-7686,-9-45-257,0 0 0,-2-4-128,1-2-865,-2-2-480,-4-3-545,-6-3-320,-3-4-1090,-2-1 642,-13-3-6150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6.662"/>
    </inkml:context>
    <inkml:brush xml:id="br0">
      <inkml:brushProperty name="width" value="0.025" units="cm"/>
      <inkml:brushProperty name="height" value="0.025" units="cm"/>
    </inkml:brush>
  </inkml:definitions>
  <inkml:trace contextRef="#ctx0" brushRef="#br0">44 149 3267,'0'0'16143,"-43"-51"-14669,50 43-866,11-1-287,4-2-97,8 0-192,3-2 0,3-1-993,2-1-2466,-6-2-2979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7.064"/>
    </inkml:context>
    <inkml:brush xml:id="br0">
      <inkml:brushProperty name="width" value="0.025" units="cm"/>
      <inkml:brushProperty name="height" value="0.025" units="cm"/>
    </inkml:brush>
  </inkml:definitions>
  <inkml:trace contextRef="#ctx0" brushRef="#br0">658 19 13261,'-9'-2'1521,"-121"-11"2261,-81 9-2968,203 4-644,0 1 1,0 0-1,0 0 0,0 1 0,1 0 0,-1 1 0,0-1 0,1 1 0,-1 1 1,1-1-1,0 2 0,-7 4 0,2 0-87,1 1-1,1-1 1,0 2-1,0-1 1,1 2-1,-10 15 1,0 5-78,1 0 1,2 2 0,2 0 0,-16 52 0,25-67-1,-1 0 0,2 0-1,1 1 1,0-1 0,1 21 0,1-36-2,1 0 0,0 0 0,0 0 1,1 0-1,-1 0 0,1 0 1,0 0-1,0-1 0,0 1 0,1 0 1,-1 0-1,1-1 0,0 1 0,0-1 1,0 0-1,1 1 0,-1-1 1,1 0-1,-1 0 0,1-1 0,0 1 1,0 0-1,1-1 0,-1 0 1,0 0-1,1 0 0,-1 0 0,1 0 1,0-1-1,-1 0 0,6 2 0,11 0 182,0-1 0,1 0-1,-1-2 1,1 0 0,-1-1 0,0-1-1,1-1 1,-1-1 0,32-10-1,19-11 138,84-41 0,-131 56-325,141-75 105,-147 73-62,1 0 1,-2-1-1,0 0 0,0-2 1,-2 0-1,22-26 1,-33 36 31,0-2 0,-1 1 1,1 0-1,-1-1 1,0 1-1,-1-1 0,0 0 1,2-10-1,-3 14-62,0 1 0,-1-1 1,0 1-1,0 0 0,0-1 0,0 1 0,0-1 0,0 1 0,0-1 0,-1 1 0,1-1 0,-1 1 0,0 0 0,0-1 0,0 1 0,0 0 0,0 0 0,0 0 1,-1-1-1,1 1 0,-1 1 0,1-1 0,-1 0 0,0 0 0,0 0 0,-3-2 0,-60-22-2318,16 7-3295,5-3-5053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8.553"/>
    </inkml:context>
    <inkml:brush xml:id="br0">
      <inkml:brushProperty name="width" value="0.025" units="cm"/>
      <inkml:brushProperty name="height" value="0.025" units="cm"/>
    </inkml:brush>
  </inkml:definitions>
  <inkml:trace contextRef="#ctx0" brushRef="#br0">176 0 5477,'0'0'16624,"-59"76"-15599,32-40-545,5-2-127,-1-1-129,7-7-96,2-7-32,6-5-64,2-8-384,6-11-3140,0-14-319,0-7-2787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8.926"/>
    </inkml:context>
    <inkml:brush xml:id="br0">
      <inkml:brushProperty name="width" value="0.025" units="cm"/>
      <inkml:brushProperty name="height" value="0.025" units="cm"/>
    </inkml:brush>
  </inkml:definitions>
  <inkml:trace contextRef="#ctx0" brushRef="#br0">0 1 13485,'0'0'6982,"19"49"-5957,-6-38-96,4-1-192,7-4-609,6 0-64,6-4-1697,1-2-1763,-1 0-2593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9.314"/>
    </inkml:context>
    <inkml:brush xml:id="br0">
      <inkml:brushProperty name="width" value="0.025" units="cm"/>
      <inkml:brushProperty name="height" value="0.025" units="cm"/>
    </inkml:brush>
  </inkml:definitions>
  <inkml:trace contextRef="#ctx0" brushRef="#br0">0 156 11627,'0'0'9433,"6"-11"-8691,70-134 2247,-79 182-2369,-10 4-516,7-25-97,1 1 0,1 0 0,0 1 0,-2 33 0,6-51-37,0 1 0,-1-1 1,1 0-1,0 0 0,0 1 1,0-1-1,0 0 0,0 1 1,0-1-1,0 0 0,0 1 1,0-1-1,0 0 0,1 1 1,-1-1-1,0 0 0,0 0 1,0 1-1,0-1 0,0 0 1,0 0-1,1 1 1,-1-1-1,0 0 0,0 0 1,0 1-1,1-1 0,-1 0 1,0 0-1,0 0 0,1 1 1,-1-1-1,0 0 0,1 0 1,-1 0-1,0 0 0,0 0 1,1 0-1,-1 0 0,0 0 1,1 1-1,-1-1 0,1 0 1,15-9-1140,13-20-1536,13-23-6594,-21 24 2135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39.677"/>
    </inkml:context>
    <inkml:brush xml:id="br0">
      <inkml:brushProperty name="width" value="0.025" units="cm"/>
      <inkml:brushProperty name="height" value="0.025" units="cm"/>
    </inkml:brush>
  </inkml:definitions>
  <inkml:trace contextRef="#ctx0" brushRef="#br0">61 0 9513,'0'0'9129,"-5"9"-7699,-3 5-1068,0 0 0,1 1 0,1 0 0,0 0 0,1 0 0,1 1 0,0 0 0,1 0 0,-1 28 0,4-43-347,0 1 0,0-1 0,0 0 0,0 0 1,0 0-1,1 1 0,-1-1 0,1 0 0,-1 0 0,0 0 0,1 0 1,0 0-1,-1 1 0,1-1 0,0 0 0,-1 0 0,1-1 1,0 1-1,0 0 0,0 0 0,0 0 0,0 0 0,0-1 1,0 1-1,0-1 0,0 1 0,0 0 0,0-1 0,1 0 0,-1 1 1,0-1-1,0 0 0,0 0 0,1 1 0,-1-1 0,0 0 1,0 0-1,1 0 0,-1-1 0,0 1 0,0 0 0,0 0 1,1-1-1,-1 1 0,0 0 0,0-1 0,0 1 0,0-1 0,2-1 1,3 0 83,-1-1 0,1 0 0,0 0 0,-1 0 0,1-1 0,-1 0 0,0 0 0,5-5 0,-5 3 74,-1 1-1,1-1 1,-1 0-1,0 0 0,-1 0 1,1-1-1,-1 1 1,-1-1-1,1 0 1,-1 0-1,0 0 0,-1 0 1,1 0-1,-1 0 1,-1 0-1,0-1 1,0 1-1,0 0 0,-2-11 1,1 16-137,0 0 0,-1 0 0,1 0 0,0 0 0,-1 0 0,1 0 0,-1 1 0,0-1 0,0 0 0,1 1 0,-1-1 0,0 1 0,0 0 0,0 0 0,-1-1 0,1 1 0,0 1 0,0-1 0,-1 0 0,1 1 0,0-1 0,-1 1 0,-2-1 0,3 1-273,0 0-1,0 0 0,-1 0 0,1 0 1,0 0-1,0 0 0,0 1 1,0-1-1,-1 1 0,1 0 0,-3 1 1,4-2-306,0 1 0,0 0-1,0 0 1,-1 0 0,1-1 0,1 1 0,-1 0 0,0 0 0,0 0 0,0 0 0,0 1 0,1-1 0,-1 0 0,0 0 0,1 0 0,-1 1 0,1-1 0,0 0-1,-1 3 1,0 5-12290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40.203"/>
    </inkml:context>
    <inkml:brush xml:id="br0">
      <inkml:brushProperty name="width" value="0.025" units="cm"/>
      <inkml:brushProperty name="height" value="0.025" units="cm"/>
    </inkml:brush>
  </inkml:definitions>
  <inkml:trace contextRef="#ctx0" brushRef="#br0">721 24 5733,'0'0'5333,"-12"-3"-3971,-15-4-1158,-1 2 1,0 1 0,-1 2-1,1 0 1,0 2 0,-1 1-1,1 1 1,0 1 0,0 2-1,0 1 1,-53 19 0,61-18-13,-1 2 1,2 0 0,-1 1 0,1 1 0,1 0-1,0 2 1,1 0 0,0 1 0,1 1 0,0 0-1,2 1 1,0 1 0,0 0 0,2 1 0,0 0-1,-17 37 1,25-45-47,0 1 0,0-1 0,1 1 1,1 0-1,0 0 0,0 0 0,1 0 0,1 0 0,-1 1 0,2-1 0,0 0 0,0 0 0,4 13 1,-3-18-119,0 1 0,0-1 0,1 0 0,0 0 0,0 0 0,1 0 0,0-1 0,0 1 0,0-1 0,1 0 0,-1 0 0,1-1 0,0 1 0,0-1 0,1 0 0,0-1 0,-1 1 0,1-1 1,0 0-1,0 0 0,1-1 0,11 3 0,3-1 17,-1-1 1,1 0 0,0-2 0,0-1-1,0 0 1,0-1 0,0-2 0,-1 0-1,1-1 1,-1-1 0,30-11 0,-2-3 127,0-2 1,-1-3 0,61-40 0,-79 46 251,0-2 1,-2-2 0,50-48 0,-69 62-309,-1-1 0,0 1 0,0-2 1,-1 1-1,0-1 0,0 1 0,-1-2 0,-1 1 0,0 0 0,0-1 0,-1 0 0,0 0 0,-1 0 0,0 0 1,-1 0-1,0-13 0,-1 22-140,0-1 1,0 1-1,0-1 0,-1 1 1,1-1-1,-1 1 1,1 0-1,-1-1 0,0 1 1,0 0-1,0-1 1,-1 1-1,1 0 0,0 0 1,-1 0-1,1 0 1,-1 0-1,0 0 1,0 0-1,0 1 0,0-1 1,0 1-1,0-1 1,0 1-1,0 0 0,0 0 1,-1 0-1,1 0 1,0 0-1,-1 1 0,1-1 1,-1 0-1,1 1 1,-1 0-1,1 0 0,-1 0 1,1 0-1,-1 0 1,-4 1-1,-4 0-625,0 1-1,0 0 1,0 1-1,1 0 1,-1 1 0,0 0-1,-16 9 1,-14 11-3522,0-3-2903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47.512"/>
    </inkml:context>
    <inkml:brush xml:id="br0">
      <inkml:brushProperty name="width" value="0.025" units="cm"/>
      <inkml:brushProperty name="height" value="0.025" units="cm"/>
    </inkml:brush>
  </inkml:definitions>
  <inkml:trace contextRef="#ctx0" brushRef="#br0">252 1 11499,'-13'38'839,"1"0"1,2 1-1,1 0 0,2 1 1,-2 54-1,9 205 453,3-176-1310,-1 94 1481,-29 230-1,-27 280 1474,54-695-2800,-1 50 56,-2 0-1,-5-1 1,-24 112 0,32-193-185,0 1 0,0 0 1,0 0-1,0 0 0,0 0 1,0 0-1,0 0 0,-1-1 1,1 1-1,0 0 1,-1 0-1,1 0 0,0 0 1,-1-1-1,1 1 0,-1 0 1,1-1-1,-1 1 0,0 0 1,1-1-1,-1 1 0,0 0 1,1-1-1,-1 1 1,0-1-1,0 1 0,-1 0 1,1-2-15,0 0 0,0 0 1,0 0-1,0 0 0,1 0 1,-1 0-1,0 0 1,0-1-1,1 1 0,-1 0 1,1 0-1,-1 0 0,1-1 1,-1 1-1,1-2 1,-14-63-959,14 65 906,-27-258-5941,21 145 843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6.202"/>
    </inkml:context>
    <inkml:brush xml:id="br0">
      <inkml:brushProperty name="width" value="0.025" units="cm"/>
      <inkml:brushProperty name="height" value="0.025" units="cm"/>
      <inkml:brushProperty name="color" value="#E71224"/>
    </inkml:brush>
  </inkml:definitions>
  <inkml:trace contextRef="#ctx0" brushRef="#br0">1 24 14798,'44'-2'572,"47"-7"-1,25-2-310,-74 10-226,0 1 0,65 11-1,-83-7-29,-1 2 0,0 0 0,0 1 0,0 2 0,-1 0 0,21 13 0,101 70 46,-105-63 30,2-2-1,1-3 1,78 35-1,-74-44 163,1-2 0,0-2 0,0-2 0,76 5 0,195-11 279,-233-5-492,753-4 93,-761 1-50,-1-4 0,84-20 0,10-2 2276,-152 29-2240,-1-2-1,0 0 1,0 0 0,-1-2 0,1 0-1,-1-1 1,0 0 0,-1-2 0,0 0-1,0 0 1,-1-1 0,0-1 0,-1-1-1,0 0 1,-1 0 0,-1-1 0,1-1-1,14-24 1,-20 21-36,-16 15-116,-5 12-3482,8 4-6849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47.916"/>
    </inkml:context>
    <inkml:brush xml:id="br0">
      <inkml:brushProperty name="width" value="0.025" units="cm"/>
      <inkml:brushProperty name="height" value="0.025" units="cm"/>
    </inkml:brush>
  </inkml:definitions>
  <inkml:trace contextRef="#ctx0" brushRef="#br0">1 370 12780,'0'0'11232,"9"-11"-10351,170-189 803,-33 41-1436,-146 159-246,0 1 0,0-1-1,0 0 1,0 0-1,0 0 1,0 0-1,0 0 1,0 1-1,0-1 1,0 0 0,0 0-1,0 0 1,0 0-1,0 0 1,0 0-1,0 1 1,0-1 0,0 0-1,0 0 1,1 0-1,-1 0 1,0 0-1,0 0 1,0 0 0,0 0-1,0 1 1,0-1-1,0 0 1,1 0-1,-1 0 1,0 0 0,0 0-1,0 0 1,0 0-1,0 0 1,1 0-1,-1 0 1,0 0-1,0 0 1,0 0 0,0 0-1,0 0 1,1 0-1,-1 0 1,0 0-1,0 0 1,0 0 0,0 0-1,0 0 1,0 0-1,1 0 1,-1-1-1,0 1 1,0 0 0,0 0-1,0 0 1,0 0-1,0 0 1,0 0-1,1 0 1,-1 0-1,0-1 1,0 1 0,0 0-1,0 0 1,0 0-1,0 0 1,0 0-1,0-1 1,0 21 33,-7 27 173,2-16 3,0 1 0,2 0 1,2 0-1,2 33 0,-1-54-291,1 0 0,0 0 0,1-1 0,1 1 0,-1 0 0,2-1 0,-1 0 0,1 0 0,1 0 0,0 0 0,0-1 0,1 0 0,0 0 0,1 0 0,12 13 0,-16-19-269,1-1 0,-1 1 1,1-1-1,0 0 0,-1 0 1,1 0-1,0 0 0,0 0 1,5 0-1,24 0-6548,1-10-8424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48.945"/>
    </inkml:context>
    <inkml:brush xml:id="br0">
      <inkml:brushProperty name="width" value="0.025" units="cm"/>
      <inkml:brushProperty name="height" value="0.025" units="cm"/>
    </inkml:brush>
  </inkml:definitions>
  <inkml:trace contextRef="#ctx0" brushRef="#br0">15 0 18225,'0'0'9513,"-7"72"-8264,7-33-608,0 3-481,0 1-64,0 2-64,0 1-192,0-3-1057,0-6-1409,0-5-1891,-8-14-3266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49.400"/>
    </inkml:context>
    <inkml:brush xml:id="br0">
      <inkml:brushProperty name="width" value="0.025" units="cm"/>
      <inkml:brushProperty name="height" value="0.025" units="cm"/>
    </inkml:brush>
  </inkml:definitions>
  <inkml:trace contextRef="#ctx0" brushRef="#br0">1 114 18962,'0'0'1980,"10"-12"-357,-4 5-1375,-1 1-106,0 0 1,0 0-1,0 1 0,1 0 1,0 0-1,0 0 0,0 1 1,1 0-1,-1 0 0,1 0 1,0 1-1,11-3 0,19-4 619,52-7 0,-73 15-726,0 0 0,-1 2 0,1-1 0,0 2 0,0 0 0,17 4 0,-31-4-38,0-1-1,0 1 0,0-1 1,0 1-1,0-1 0,-1 1 1,1 0-1,0 0 0,-1 0 1,1 0-1,0 0 0,-1 0 1,1 1-1,-1-1 0,0 0 1,1 1-1,-1-1 0,0 1 1,0-1-1,0 1 0,0 0 1,0 0-1,0-1 1,0 1-1,-1 0 0,1 0 1,-1 0-1,1 0 0,-1 0 1,0-1-1,0 1 0,0 0 1,0 0-1,0 0 0,0 0 1,0 0-1,-1 0 0,1 0 1,-1 0-1,0 2 0,-2 3 92,1 1 0,-2-1 0,1 0 0,-1 0 0,0-1-1,0 1 1,-1-1 0,-8 9 0,-102 90 4407,115-104-4463,-1 0-1,0-1 1,0 1 0,0 0 0,0 0-1,1 0 1,-1 0 0,0 0 0,1 0-1,-1 0 1,1 0 0,-1 0 0,1 1-1,-1-1 1,1 0 0,0 2 0,0-3-29,0 1 1,0-1 0,0 1 0,1-1-1,-1 1 1,0-1 0,0 1 0,1-1-1,-1 0 1,0 1 0,1-1 0,-1 1-1,0-1 1,1 0 0,-1 1 0,1-1-1,-1 0 1,1 0 0,-1 1 0,1-1 0,-1 0-1,0 0 1,1 0 0,-1 0 0,1 0-1,0 1 1,48-1-505,-30-1 206,-11 2 131,1-1 1,0 1-1,0 1 0,0 0 1,-1 0-1,1 0 0,-1 1 1,0 1-1,1-1 0,9 7 0,-15-8 142,0 1 0,0-1-1,-1 0 1,1 1-1,0 0 1,-1 0-1,0-1 1,0 2-1,0-1 1,0 0 0,0 0-1,0 1 1,-1-1-1,0 0 1,1 1-1,-2 0 1,1-1 0,0 1-1,-1 0 1,1-1-1,-1 1 1,0 0-1,0-1 1,0 1-1,-1 0 1,0-1 0,-1 6-1,0-1 128,-1-1-1,-1 0 0,1 0 1,-1 0-1,0 0 1,-1-1-1,1 0 1,-1 0-1,-1 0 1,1 0-1,-1-1 1,0 0-1,0 0 1,0 0-1,-1-1 1,0 0-1,-10 4 1,-3 2 275,0-1 1,0-2 0,-1 0 0,-43 9 0,-7-8-381,66-7 0,0-1 0,0 1 0,0-2 0,0 1 0,0 0 0,0-1 0,0 0 0,0 0 0,1-1 0,-1 1 0,-8-4 0,6-6-2772,7 10 2271,0 1 0,-1-1 1,1 0-1,0 0 0,0 0 0,0 0 1,0 0-1,0 0 0,0 1 0,1-1 0,-1 0 1,0 0-1,0 0 0,1 0 0,-1 0 1,0 1-1,1-1 0,-1 0 0,1 0 0,-1 1 1,2-2-1,11-10-12936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0.674"/>
    </inkml:context>
    <inkml:brush xml:id="br0">
      <inkml:brushProperty name="width" value="0.025" units="cm"/>
      <inkml:brushProperty name="height" value="0.025" units="cm"/>
    </inkml:brush>
  </inkml:definitions>
  <inkml:trace contextRef="#ctx0" brushRef="#br0">0 131 14574,'0'0'11242,"11"5"-9496,-3-1-1458,0 0-1,0-1 0,1 0 1,-1 0-1,1-1 1,10 1-1,-15-2-210,0-1 0,-1 0-1,1 0 1,0-1 0,-1 1-1,1-1 1,0 0 0,-1 0 0,1 0-1,-1 0 1,1-1 0,-1 1-1,0-1 1,0 0 0,0 0-1,0 0 1,0-1 0,0 1-1,0 0 1,-1-1 0,5-5 0,-2 1-11,1-1 0,-1 0 0,0 0 1,5-14-1,-8 19-46,-1 0 1,0-1-1,0 1 0,0 0 1,0-1-1,0 1 0,-1-1 1,1 1-1,-1-1 0,0 1 1,0-1-1,-1 1 0,1-1 1,-1 1-1,-1-6 0,2 8-20,-1 0 0,1 1 0,-1-1-1,1 0 1,-1 1 0,1-1 0,-1 0-1,1 1 1,-1-1 0,0 1 0,1-1 0,-1 1-1,0 0 1,1-1 0,-1 1 0,0 0 0,0-1-1,1 1 1,-1 0 0,0 0 0,0 0-1,0-1 1,1 1 0,-1 0 0,0 0 0,0 0-1,0 0 1,1 1 0,-1-1 0,0 0-1,0 0 1,1 0 0,-1 1 0,0-1 0,0 0-1,1 1 1,-1-1 0,0 0 0,1 1 0,-1-1-1,0 1 1,1-1 0,-1 1 0,1 0-1,-2 0 1,-25 28-118,20-17 153,1 1 0,0 0 1,1 0-1,0 0 0,1 1 0,1 0 0,0 0 0,1 0 0,0 0 1,1 0-1,1 20 0,0-32-30,0-1 1,1 1-1,-1-1 1,0 1-1,0-1 1,1 1-1,-1-1 1,1 1-1,-1-1 1,1 1-1,0-1 1,-1 0-1,1 1 1,0-1-1,0 0 1,0 0-1,0 0 1,0 0-1,0 1 1,0-1-1,0-1 1,1 1-1,1 1 1,0-1 8,-1 0 0,1 0 0,0 0 1,0-1-1,-1 0 0,1 1 1,0-1-1,0 0 0,-1 0 1,1-1-1,0 1 0,3-1 0,3-1 16,-1-1 0,1 0 0,-1 0-1,1-1 1,-1 0 0,0 0-1,9-7 1,0-3-30,0-1 0,26-29 0,-37 37 0,-1 0 0,1-1 0,-1 1 0,-1-1 0,1 0 0,-1 0 0,-1-1 0,1 1 0,2-15 0,-41 106-27,35-82 29,-6 17 2,2 0 0,0 0 0,0 0 1,2 0-1,-1 36 0,3-53-4,0 1 0,1-1 0,-1 0 0,0 0 0,1 1 0,-1-1 0,0 0 0,1 0 0,-1 1 0,1-1 0,0 0 0,-1 0 0,1 0 0,0 0 0,0 0 0,0 0 0,0 0 0,0 0 0,0-1 0,0 1 0,0 0 0,0 0 0,2 0 0,0 0 0,0 0 0,0 0 0,0-1 0,0 1 0,0-1 0,0 0 0,0 0 0,0 0 0,0 0 0,3-1 0,4-1 0,-1 0 0,1-1 0,-1 0 0,0 0 0,14-8 0,-13 5-758,0 0 0,0-1-1,16-15 1,-21 17-284,0 0 0,0-1 1,0 0-1,-1 0 0,0 0 0,0-1 0,-1 1 1,1-1-1,-1 0 0,-1 0 0,4-14 0,-1-24-15357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1.078"/>
    </inkml:context>
    <inkml:brush xml:id="br0">
      <inkml:brushProperty name="width" value="0.025" units="cm"/>
      <inkml:brushProperty name="height" value="0.025" units="cm"/>
    </inkml:brush>
  </inkml:definitions>
  <inkml:trace contextRef="#ctx0" brushRef="#br0">1 1 6054,'0'0'22325,"44"54"-38084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1.454"/>
    </inkml:context>
    <inkml:brush xml:id="br0">
      <inkml:brushProperty name="width" value="0.025" units="cm"/>
      <inkml:brushProperty name="height" value="0.025" units="cm"/>
    </inkml:brush>
  </inkml:definitions>
  <inkml:trace contextRef="#ctx0" brushRef="#br0">159 134 12492,'1'-10'3491,"1"1"-2648,0 0 330,0-1 0,-1 0 1,0 0-1,0 0 0,-1 0 1,0 0-1,-1 1 1,-2-15-1,2 23-1076,0 0 1,1 0-1,-1 1 0,0-1 1,0 0-1,0 0 0,1 0 0,-1 1 1,0-1-1,0 0 0,0 1 1,0-1-1,0 1 0,0-1 1,0 1-1,-1 0 0,1-1 1,0 1-1,0 0 0,0 0 1,0 0-1,0 0 0,0 0 1,-1 0-1,1 0 0,0 0 0,0 0 1,0 0-1,0 1 0,0-1 1,0 0-1,0 1 0,0-1 1,0 1-1,0-1 0,0 1 1,-2 1-1,-2 1-30,0 0 1,0 0-1,1 0 0,-1 1 1,1 0-1,-6 5 0,-2 6 66,1 0 1,1 1-1,0 0 0,-13 30 0,19-37-87,1-1-1,0 1 1,0 0-1,1 0 1,0 0-1,0 0 1,1 0-1,0 1 1,1-1-1,0 0 1,2 16-1,-1-23-45,0-1 0,-1 1 0,1-1 0,0 1 0,0-1 0,0 0 0,0 1 0,0-1 0,0 0 0,0 0 0,0 0 0,1 0 0,-1 0 0,0 0 0,1 0 0,-1 0 0,0 0 0,1-1 0,0 1 0,-1-1 0,1 1 0,-1-1 0,1 1 0,-1-1 0,1 0 0,0 0 0,-1 0 0,1 0 0,0 0 0,-1 0 0,1 0 0,-1 0 0,1-1 0,0 1 0,-1-1 0,3-1 0,5 0 0,-1 0 0,0-1 0,-1 0 0,1 0 0,-1-1 0,8-5 0,0-2-27,0-1 1,-1 0-1,-1-1 0,0 0 1,-1-2-1,0 1 0,-1-1 0,-1-1 1,0 0-1,-2 0 0,1-1 1,-2 0-1,0 0 0,7-33 1,-59 129 426,35-57-400,1 0 0,0 1 0,2 0 0,0 1 0,2 0 0,1 0 0,-2 31 0,6-54-7,0 0 0,0 0 0,0 0 0,0 0 0,0 0 0,0 0 0,0 0-1,1 0 1,-1 1 0,0-1 0,1 0 0,-1 0 0,1 0 0,-1-1 0,1 1 0,-1 0 0,1 0 0,0 0 0,-1 0 0,1 0 0,0-1 0,0 1-1,0 0 1,0-1 0,0 1 0,1 0 0,0 0-39,0-1-1,0 1 1,0-1 0,1 0-1,-1 0 1,0 1-1,0-2 1,1 1 0,-1 0-1,0 0 1,0-1-1,3 0 1,2-1-283,0 0 1,0-1-1,-1 0 1,1 0 0,-1-1-1,0 0 1,9-6-1,15-22-4540,-2-7-2150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1.826"/>
    </inkml:context>
    <inkml:brush xml:id="br0">
      <inkml:brushProperty name="width" value="0.025" units="cm"/>
      <inkml:brushProperty name="height" value="0.025" units="cm"/>
    </inkml:brush>
  </inkml:definitions>
  <inkml:trace contextRef="#ctx0" brushRef="#br0">151 1 20275,'0'0'2883,"-11"13"96,-11 15-1647,2 1 0,-26 47 0,38-61-1040,0 0 1,2 0 0,0 1-1,0-1 1,2 1 0,0 1 0,1-1-1,-3 33 1,6-48-298,0 1 1,0-1-1,0 1 0,0-1 0,0 1 1,1-1-1,-1 1 0,0-1 0,1 1 1,-1-1-1,1 1 0,-1-1 0,1 1 1,0-1-1,0 0 0,-1 0 0,1 1 1,0-1-1,0 0 0,0 0 0,1 0 1,-1 0-1,0 0 0,2 1 1,-1-1-17,0 0 1,0-1 0,1 1-1,-1-1 1,0 0 0,1 1-1,-1-1 1,0 0 0,1 0-1,-1-1 1,0 1 0,1 0 0,-1-1-1,3 0 1,4-2-88,0-1 0,-1 1 0,0-1 0,1-1 0,-1 0 0,-1 0 0,10-8 0,1-4-591,0-2-1,-2 0 0,0-1 0,-1 0 1,-1-1-1,11-25 0,-15 27 661,-1-1 0,-1-1 0,-1 1 1,5-25-1,-30 75 3780,-12 19-3463,11-13 398,-24 69-1,38-91-604,1 0 1,1 0 0,0 0 0,1 1 0,0-1 0,1 1-1,1-1 1,3 25 0,-3-37-142,1 1-1,-1 0 1,1-1-1,0 1 1,0-1 0,1 1-1,-1-1 1,0 1-1,1-1 1,-1 0 0,1 0-1,0 1 1,0-1-1,0 0 1,0-1 0,0 1-1,0 0 1,0-1-1,1 1 1,-1-1 0,0 0-1,1 1 1,0-1-1,-1 0 1,1-1 0,-1 1-1,6 0 1,-4 0-648,0-1 1,0 0 0,0 0 0,0 0-1,0 0 1,0-1 0,0 1-1,0-1 1,0 0 0,0 0 0,0-1-1,4-1 1,18-15-10718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2.217"/>
    </inkml:context>
    <inkml:brush xml:id="br0">
      <inkml:brushProperty name="width" value="0.025" units="cm"/>
      <inkml:brushProperty name="height" value="0.025" units="cm"/>
    </inkml:brush>
  </inkml:definitions>
  <inkml:trace contextRef="#ctx0" brushRef="#br0">40 44 17969,'0'0'4345,"-6"9"-981,-20 33-663,25-41-2636,0-1 0,1 1 0,-1 0 0,0 1 1,1-1-1,-1 0 0,0 0 0,1 0 0,0 0 0,-1 0 1,1 0-1,0 1 0,-1-1 0,1 0 0,0 0 0,0 1 1,0-1-1,0 0 0,0 0 0,0 0 0,1 1 0,-1-1 1,0 0-1,1 0 0,-1 0 0,0 1 0,1-1 0,-1 0 0,1 0 1,0 0-1,-1 0 0,1 0 0,0 0 0,0 0 0,0 0 1,0-1-1,0 1 0,0 0 0,0 0 0,0-1 0,0 1 1,0-1-1,0 1 0,0-1 0,0 1 0,2 0 0,5 0-15,0 1-1,0-1 1,1-1-1,-1 0 0,12-1 1,-11 1 77,-1-1-115,-1 0 0,0 0 0,1-1 0,-1 0 0,0 0 0,0 0 0,0-1 0,0 0-1,0-1 1,-1 1 0,1-1 0,5-5 0,-7 5-3,-1 1 0,0-1 0,0 0-1,0 0 1,0-1 0,-1 1 0,1-1-1,-1 1 1,0-1 0,-1 0 0,1 0-1,-1 0 1,0-1 0,0 1 0,-1-1-1,2-8 1,-3 13-4,1 1 1,-1-1-1,0 1 0,0-1 1,0 0-1,0 1 0,0-1 1,0 0-1,0 1 0,0-1 1,0 0-1,0 1 0,-1-1 1,1 1-1,0-1 0,0 0 1,0 1-1,-1-1 0,1 1 0,0-1 1,-1 0-1,1 1 0,-1-1 1,1 1-1,-1 0 0,1-1 1,-1 1-1,1-1 0,-1 1 1,1 0-1,-1-1 0,1 1 1,-1 0-1,1-1 0,-1 1 1,0 0-1,1 0 0,-1 0 1,0 0-1,1 0 0,-1-1 0,0 1 1,1 0-1,-1 0 0,1 1 1,-1-1-1,0 0 0,1 0 1,-1 0-1,0 0 0,1 0 1,-1 1-1,1-1 0,-1 0 1,0 1-1,1-1 0,-1 0 1,1 1-1,-1-1 0,1 1 1,-1 0-1,-35 25 162,30-20-162,2-1 1,-1 1-1,1 0 1,-1 0 0,2 0-1,-1 0 1,1 1 0,0 0-1,0-1 1,1 1 0,0 0-1,0 0 1,0 1-1,1-1 1,0 0 0,1 0-1,0 8 1,0-14-6,1 1 0,0-1 0,0 0 0,0 0 0,0 0 0,0 0 0,0-1 0,0 1 0,0 0 0,0 0 0,1-1 0,-1 1 0,0 0 0,0-1 0,1 1 0,-1-1 0,0 0 0,1 1 0,-1-1 0,1 0 0,-1 0 0,0 0 0,1 0 0,-1 0 0,0 0 0,1 0 0,-1-1 0,1 1 0,-1 0 0,0-1 0,3 0 0,45-14 0,23-24 0,-57 29 0,1 1 0,0 1 0,0 0 0,0 1 0,1 1 0,35-9 0,-51 15 0,0 0 0,0 0 0,0 1 0,0-1 0,0 0 0,0 0 0,-1 1 0,1-1 0,0 1 0,0-1 0,0 1 0,0-1 0,0 1 0,0-1 0,-1 1 0,1 0 0,0 0 0,-1-1 0,1 1 0,0 0 0,-1 0 0,1 0 0,-1 0 0,1-1 0,-1 1 0,0 0 0,1 0 0,-1 0 0,0 0 0,0 0 0,1 0 0,-1 0 0,0 0 0,0 0 0,0 0 0,0 0 0,0 0 0,-1 0 0,1 0 0,0 2 0,-7 54 0,4-43 0,3-13 0,-1 1 0,1-1 0,0 1 0,0-1 0,-1 1 0,1 0 0,0-1 0,1 1 0,-1 0 0,0-1 0,0 1 0,1-1 0,-1 1 0,1-1 0,-1 1 0,1-1 0,-1 1 0,1-1 0,0 1 0,0-1 0,0 0 0,1 2 0,0-2 0,0 0 0,0 0 0,1-1 0,-1 1 0,0-1 0,0 1 0,1-1 0,-1 0 0,0 0 0,0 0 0,1 0 0,-1-1 0,0 1 0,0 0 0,5-2 0,5-2 10,0 0 0,0-1 0,-1 0 1,18-11-1,-22 12-33,1-1 1,-1 1-1,1 0 1,1 0-1,-1 1 1,0 0-1,1 1 1,-1 0 0,1 0-1,0 0 1,10 1-1,-19 1-83,1 0-1,-1 0 1,0 0 0,1 0-1,-1 1 1,1-1-1,-1 0 1,1 0 0,-1 0-1,0 1 1,1-1-1,-1 0 1,0 0 0,1 1-1,-1-1 1,0 0-1,1 1 1,-1-1 0,0 0-1,0 1 1,1-1-1,-1 1 1,0-1 0,0 0-1,0 1 1,1-1-1,-1 1 1,0-1 0,0 1-1,0-1 1,0 1-1,0-1 1,0 1 0,0 5-4438,0-5 2007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2.589"/>
    </inkml:context>
    <inkml:brush xml:id="br0">
      <inkml:brushProperty name="width" value="0.025" units="cm"/>
      <inkml:brushProperty name="height" value="0.025" units="cm"/>
    </inkml:brush>
  </inkml:definitions>
  <inkml:trace contextRef="#ctx0" brushRef="#br0">0 1 7976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3.055"/>
    </inkml:context>
    <inkml:brush xml:id="br0">
      <inkml:brushProperty name="width" value="0.025" units="cm"/>
      <inkml:brushProperty name="height" value="0.025" units="cm"/>
    </inkml:brush>
  </inkml:definitions>
  <inkml:trace contextRef="#ctx0" brushRef="#br0">10 145 2626,'2'-11'4559,"17"-93"5059,-14 79-5371,-4 20-2085,-2 8-27,-14 97 1537,-5 160 1,20-257-3667,0 0-1,0 0 1,0 0-1,0 0 1,1 0-1,-1 0 1,1 0-1,0 0 1,0 0-1,0-1 1,0 1-1,0 0 1,1-1-1,-1 1 1,1-1-1,2 4 1,-2-5-7,0 1 0,0-1 0,0 0 0,0 0 1,0 0-1,0 0 0,1 0 0,-1-1 0,0 1 1,0-1-1,1 1 0,-1-1 0,0 0 0,0 0 1,1 0-1,-1 0 0,0 0 0,1-1 0,-1 1 0,0-1 1,0 1-1,4-2 0,5-2 1,0-1 0,-1 0 0,1-1 0,-1 0 0,0 0 0,-1-1 0,1 0 0,8-9 0,66-71 0,-83 86 0,31-36 0,28-42 0,-50 63 0,0 0 0,0 0 0,-2-1 0,0-1 0,10-31 0,-30 84-2955,-16 30-7970,21-52-1075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6.914"/>
    </inkml:context>
    <inkml:brush xml:id="br0">
      <inkml:brushProperty name="width" value="0.025" units="cm"/>
      <inkml:brushProperty name="height" value="0.025" units="cm"/>
      <inkml:brushProperty name="color" value="#E71224"/>
    </inkml:brush>
  </inkml:definitions>
  <inkml:trace contextRef="#ctx0" brushRef="#br0">0 35 11531,'0'0'5360,"10"-6"-4624,-4 2-673,1 1 1,0-1-1,0 1 0,0 0 0,0 0 0,1 1 0,-1 0 0,1 1 0,-1-1 0,15 1 0,8 2 128,0 2 0,0 1-1,0 1 1,0 1 0,-1 2-1,29 12 1,-15-3 183,-1 3-1,-1 0 1,51 35 0,-82-47-282,1 0 1,-1 1 0,0 0-1,-1 1 1,0 0 0,0 0-1,-1 1 1,-1 0 0,0 0-1,7 16 1,2 10 52,-2 1 0,10 41 0,-18-53-119,1-1 1,1 0-1,1-1 1,1 0-1,1 0 1,2-1-1,0-1 0,17 22 1,-8-21-5,1-2 0,0 0-1,2-1 1,1-2 0,0 0 0,1-2 0,1-1-1,52 20 1,18 0 37,132 29 1,815 145 61,-556-120-114,-458-83-4,869 157 0,7-54 253,356-57 129,-543-28-359,-524-16-27,940 10 637,-1010-24-988,-1-6-1,0-6 1,216-59 0,-316 70-584,0-2 1,0-1 0,-1-1 0,-1-1 0,23-15 0,10-20-5268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3.553"/>
    </inkml:context>
    <inkml:brush xml:id="br0">
      <inkml:brushProperty name="width" value="0.025" units="cm"/>
      <inkml:brushProperty name="height" value="0.025" units="cm"/>
    </inkml:brush>
  </inkml:definitions>
  <inkml:trace contextRef="#ctx0" brushRef="#br0">1 131 16496,'0'0'5797,"9"1"-3251,-4 0-2291,-1-1-1,1 0 0,0 0 1,0-1-1,0 1 0,-1-1 0,1 0 1,0 0-1,0 0 0,-1-1 0,1 0 1,-1 0-1,0 0 0,1 0 0,-1-1 1,0 1-1,0-1 0,-1 0 1,1-1-1,0 1 0,-1 0 0,0-1 1,0 0-1,0 0 0,0 0 0,2-5 1,-4 7-217,1 0 0,-1 0 1,0 1-1,0-1 0,0 0 0,0 0 1,0 0-1,-1 0 0,1-1 0,-1 1 1,1 0-1,-1 0 0,0 0 1,0 0-1,0-1 0,0 1 0,0 0 1,-1-4-1,0 5-28,1 0-1,-1 0 1,0 0-1,0 0 1,0 1-1,0-1 1,0 0 0,0 1-1,0-1 1,0 1-1,-1-1 1,1 1-1,0-1 1,0 1 0,0 0-1,-1-1 1,1 1-1,0 0 1,0 0-1,-1 0 1,1 0 0,0 0-1,0 0 1,0 1-1,-1-1 1,1 0-1,0 1 1,0-1 0,0 1-1,0-1 1,-1 1-1,1-1 1,0 1-1,-1 1 1,-2 0-10,-1 1 0,1-1 0,0 1 0,0 1 0,0-1 0,0 0 0,0 1 0,1 0 0,0 0 0,0 0 0,-4 6 0,5-7 0,0 0 0,0 0 0,0 1 0,1-1 0,0 0 0,-1 1 0,1-1 0,0 0 0,1 1 0,-1-1 0,1 1 0,-1-1 0,1 1 0,0 0 0,0-1 0,1 1 0,0 4 0,0-6 0,0-1 0,0 0 0,0 0 0,0 0 0,0 0 0,0 0 0,0-1 0,0 1 0,0 0 0,0 0 0,0-1 0,0 1 0,1-1 0,-1 1 0,0-1 0,1 1 0,-1-1 0,0 0 0,1 1 0,-1-1 0,2 0 0,35 1 0,-31-1 0,10 0 0,0-1 0,-1 0 0,1-2 0,-1 0 0,28-8 0,-35 8 0,0-1 0,-1 0 0,1 0 0,-1-1 0,0 0 0,0 0 0,-1-1 0,1 0 0,-1 0 0,0-1 0,9-12 0,-16 18 0,1 1 0,-1-1 0,1 1 0,-1-1 0,1 0 0,-1 0 0,0 1 0,1-1 0,-1 0 0,0 0 0,0 1 0,0-1 0,1 0 0,-1 0 0,0 1 0,0-1 0,0 0 0,0 0 0,0 0 0,-1 1 0,1-1 0,0 0 0,0 0 0,0 0 0,-1 1 0,1-1 0,0 0 0,-1 1 0,1-1 0,-1 0 0,1 1 0,-1-1 0,1 0 0,-1 1 0,1-1 0,-1 1 0,1-1 0,-1 1 0,0-1 0,1 1 0,-1-1 0,0 1 0,0 0 0,1-1 0,-1 1 0,-1 0 0,1-1 0,0 1 0,0-1 0,0 0 0,-1 0 0,1 1 0,0-1 0,0 0 0,0 0 0,0 0 0,1 0 0,-1 0 0,0-1 0,0 1 0,0 0 0,1 0 0,-1 0 0,1-1 0,-1 1 0,1 0 0,0 0 0,-1-2 0,44 3 0,-41 0-1,57 3-1237,-1-4-3796,-11-7-4484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4.783"/>
    </inkml:context>
    <inkml:brush xml:id="br0">
      <inkml:brushProperty name="width" value="0.025" units="cm"/>
      <inkml:brushProperty name="height" value="0.025" units="cm"/>
    </inkml:brush>
  </inkml:definitions>
  <inkml:trace contextRef="#ctx0" brushRef="#br0">135 333 17745,'0'0'2055,"4"-9"166,4-6-1032,5-7 316,-4-2 2298,-13 22-876,-18 7-2683,17-3-269,0 0 0,0 1 0,1 0 0,-1 0 0,1 0 0,-1 0 0,1 1 1,0 0-1,0 0 0,1 0 0,-1 0 0,1 0 0,0 1 0,0 0 0,1-1 1,-1 1-1,1 0 0,0 0 0,0 0 0,1 1 0,-1-1 0,1 0 0,0 1 0,1-1 1,-1 1-1,1-1 0,0 0 0,1 1 0,0 7 0,5 12-131,0 0 0,1 0 0,2-1 0,1 0 0,13 24 0,0 4 413,-17-37-263,0 0 0,-2 1 0,0-1 0,0 1-1,-2 0 1,0 0 0,0 0 0,-2 26 0,0-38 61,-1 0 0,1 1-1,-1-1 1,0 0 0,0 0 0,0 0 0,0 0 0,-1 0 0,0 0 0,0 0 0,0 0-1,0-1 1,-1 1 0,1-1 0,-1 1 0,0-1 0,0 0 0,0 0 0,0 0-1,0-1 1,-1 1 0,1-1 0,-1 0 0,0 0 0,0 0 0,0 0 0,0-1 0,0 1-1,0-1 1,0 0 0,0 0 0,-1-1 0,1 1 0,0-1 0,0 0 0,-8-1 0,10 1-45,-1 0 1,1 0 0,-1 0 0,0-1 0,1 1 0,-1-1 0,1 0 0,-1 0 0,1 0 0,0 0 0,-1 0 0,1-1-1,0 1 1,0 0 0,0-1 0,0 0 0,0 0 0,0 1 0,0-1 0,1 0 0,-3-3 0,2 1 5,-1-1 1,1 0-1,0 0 0,0 0 1,0-1-1,1 1 1,0 0-1,0-1 0,-1-9 1,2 4-6,0 1 0,0-1 1,1 1-1,0 0 0,1 0 1,0-1-1,1 1 0,0 0 0,0 1 1,9-18-1,17-10-11,0 2 0,2 1 0,2 1 0,70-54 0,6-8 0,-82 70 0,0-2 0,-2-1 0,24-35 0,-43 54 0,0 0 0,0-1 0,-1 1 0,0-1 0,0 0 0,-1-1 0,-1 1 0,0-1 0,0 0 0,-1 0 0,0 0 0,-1 0 0,-1 0 0,1 0 0,-3-12 0,2 22 0,0-1 0,0 1 0,0-1 0,-1 1 0,1-1 0,-1 1 0,1 0 0,-1-1 0,0 1 0,1 0 0,-1 0 0,0-1 0,0 1 0,0 0 0,0 0 0,0 0 0,0 0 0,0 0 0,0 0 0,-1 0 0,1 0 0,0 1 0,0-1 0,-1 0 0,1 1 0,-1-1 0,1 1 0,0 0 0,-1-1 0,1 1 0,-1 0 0,1 0 0,-1 0 0,1 0 0,-1 0 0,1 0 0,-1 0 0,1 0 0,-2 1 0,-1 0 0,0 0 0,0 0 0,0 1 0,0-1 0,0 1 0,0 0 0,0 0 0,1 0 0,-1 0 0,1 1 0,-1 0 0,-3 4 0,-7 10 0,0 0 0,1 1 0,2 0 0,-1 1 0,2 1 0,1-1 0,0 2 0,2-1 0,0 1 0,1 0 0,1 1 0,-2 29 0,6-48 0,1-1 0,1 1 0,-1-1 0,0 1 0,0-1 0,1 1 0,-1-1 0,1 1 0,0-1 0,0 1 0,0-1 0,0 1 0,0-1 0,1 0 0,-1 0 0,1 0 0,-1 0 0,1 0 0,0 0 0,2 2 0,0-2 0,0 1 0,0-1 0,-1 0 0,2 0 0,-1-1 0,0 1 0,0-1 0,0 0 0,1 0 0,-1 0 0,6 0 0,0-1 0,1 0 0,-1 0 0,1-1 0,0 0 0,-1-1 0,0 0 0,1-1 0,-1 0 0,14-6 0,-4-1 0,-2-1 0,23-17 0,-36 25 0,-1 0 0,0 0 0,-1 0 0,1-1 0,0 1 0,-1-1 0,0 0 0,0 0 0,0 0 0,0-1 0,-1 1 0,0-1 0,0 1 0,0-1 0,2-9 0,-4 14 0,0 0 0,0-1 0,0 1 0,0-1 0,0 1 0,0 0 0,0-1 0,0 1 0,0-1 0,0 1 0,0 0 0,0-1 0,-1 1 0,1 0 0,0-1 0,0 1 0,0 0 0,-1-1 0,1 1 0,0 0 0,0-1 0,-1 1 0,1 0 0,0-1 0,-1 1 0,1 0 0,0 0 0,-1 0 0,1-1 0,0 1 0,-1 0 0,1 0 0,0 0 0,-1 0 0,1 0 0,-1 0 0,1 0 0,0 0 0,-1 0 0,1 0 0,-1 0 0,1 0 0,0 0 0,-1 0 0,1 0 0,-1 0 0,1 0 0,0 0 0,-1 0 0,1 1 0,-1-1 0,1 0 0,0 0 0,-1 0 0,1 1 0,0-1 0,0 0 0,-1 1 0,-22 14 0,17-8 0,1-1 0,0 0 0,1 1 0,-1 0 0,1 0 0,1 1 0,-1-1 0,1 1 0,1-1 0,-1 1 0,1 0 0,1 0 0,-1 0 0,1 0 0,0 15 0,1-22 0,1 0 0,-1 0 0,0 0 0,0 0 0,0-1 0,1 1 0,-1 0 0,0 0 0,1 0 0,-1 0 0,1 0 0,-1 0 0,1 0 0,-1-1 0,1 1 0,0 0 0,-1 0 0,1-1 0,0 1 0,-1 0 0,1-1 0,0 1 0,0-1 0,0 1 0,0-1 0,0 1 0,1-1 0,1 1 0,0 0 0,0-1 0,0 0 0,0 1 0,0-1 0,0 0 0,0-1 0,0 1 0,3-1 0,3-1 0,-1 0 0,1-1 0,-1 1 0,0-2 0,14-7 0,0-5 0,-1-1 0,-1-1 0,-1-1 0,21-27 0,2 0 0,-42 46 0,0 0 0,0-1 0,0 1 0,0 0 0,0 0 0,0 0 0,0 0 0,0 0 0,0 0 0,0 0 0,0 0 0,0-1 0,1 1 0,-1 0 0,0 0 0,0 0 0,0 0 0,0 0 0,0 0 0,0 0 0,0 0 0,1 0 0,-1 0 0,0 0 0,0 0 0,0 0 0,0 0 0,0 0 0,0 0 0,1 0 0,-1 0 0,0 0 0,0 0 0,0 0 0,0 0 0,0 0 0,0 0 0,0 0 0,1 0 0,-1 0 0,0 0 0,0 0 0,0 0 0,0 0 0,0 0 0,0 1 0,0-1 0,0 0 0,1 0 0,-1 0 0,0 0 0,0 0 0,0 0 0,0 0 0,0 0 0,0 1 0,0-1 0,0 0 0,0 0 0,0 0 0,0 0 0,0 0 0,0 0 0,0 0 0,0 1 0,0-1 0,0 0 0,0 0 0,0 0 0,0 9 0,0-9 0,-12 65 0,9-54 0,0 0 0,1 0 0,0 1 0,1-1 0,0 1 0,1-1 0,0 1 0,3 17 0,-3-27 0,1-1 0,-1 1 0,1-1 0,0 1 0,0-1 0,0 1 0,0-1 0,0 0 0,0 1 0,0-1 0,0 0 0,0 0 0,0 0 0,1 0 0,-1 0 0,0 0 0,1 0 0,-1 0 0,1-1 0,-1 1 0,1 0 0,-1-1 0,1 0 0,0 1 0,-1-1 0,1 0 0,-1 1 0,1-1 0,0 0 0,-1 0 0,1-1 0,0 1 0,-1 0 0,1 0 0,-1-1 0,1 1 0,0-1 0,-1 0 0,1 1 0,1-2 0,3 0 0,1-1 0,-1 0 0,0 0 0,0 0 0,0-1 0,0 0 0,0 0 0,5-7 0,12-22-2145,-19 25 763,-1 0 0,0 0 0,-1 0 0,0-1 0,1-10 0,2-25-7591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5.141"/>
    </inkml:context>
    <inkml:brush xml:id="br0">
      <inkml:brushProperty name="width" value="0.025" units="cm"/>
      <inkml:brushProperty name="height" value="0.025" units="cm"/>
    </inkml:brush>
  </inkml:definitions>
  <inkml:trace contextRef="#ctx0" brushRef="#br0">19 0 12107,'0'0'17841,"-18"59"-17777,33-45-640,6 1-2307,7-3-2114,3-4-3779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5.532"/>
    </inkml:context>
    <inkml:brush xml:id="br0">
      <inkml:brushProperty name="width" value="0.025" units="cm"/>
      <inkml:brushProperty name="height" value="0.025" units="cm"/>
    </inkml:brush>
  </inkml:definitions>
  <inkml:trace contextRef="#ctx0" brushRef="#br0">118 302 8072,'0'0'8381,"-11"10"-4489,10-9-3874,-15 14 1458,1 0 0,-20 26 0,30-35-1057,1 1 0,-1 0 1,1 0-1,1 0 0,-1 0 1,1 0-1,1 1 0,-1-1 1,1 1-1,0 0 0,1 0 1,-1 11-1,2-18-407,0 1 0,1-1 1,-1 1-1,0-1 0,0 1 1,1-1-1,-1 0 0,1 1 0,0-1 1,-1 1-1,1-1 0,0 0 1,0 0-1,0 1 0,-1-1 0,1 0 1,0 0-1,1 0 0,-1 0 1,0 0-1,0 0 0,0 0 0,1-1 1,-1 1-1,0 0 0,1-1 0,-1 1 1,0-1-1,1 1 0,-1-1 1,1 0-1,-1 1 0,1-1 0,-1 0 1,1 0-1,-1 0 0,1 0 1,-1-1-1,1 1 0,-1 0 0,3-1 1,3 0 2,-1 0 0,1-1 0,-1 1 0,1-1 0,-1-1 0,0 1 0,0-1 0,9-5 0,-3-3-53,0 0 0,0 0 0,-1-1 1,0-1-1,-1 0 0,-1 0 0,0-1 0,-1 0 0,0 0 0,-2-1 0,1 0 0,-2 0 0,8-31 0,-4 2 258,-1 0-1,-2 0 1,0-81-1,-6 124-205,0 0 1,0 0-1,0 0 0,0 0 0,0 0 0,0 0 0,-1-1 1,1 1-1,0 0 0,0 0 0,-1 0 0,1 0 0,-1 0 0,1 0 1,-1 0-1,1 0 0,-1 0 0,0 0 0,1 0 0,-2-1 1,1 2-4,0 0 1,1 0-1,-1-1 1,0 1-1,0 0 1,0 0-1,1 0 0,-1 0 1,0 0-1,0 0 1,0 0-1,1 0 1,-1 0-1,0 0 1,0 0-1,0 1 1,1-1-1,-1 0 1,0 0-1,0 1 1,0 0-1,-4 2 10,0 0-1,1 0 1,-1 1 0,1-1-1,-1 1 1,-5 7-1,-15 20 192,-30 46 1,49-67-176,1-1 0,0 1 0,0 0 0,1 0 0,0 0 0,1 1 0,0 0 1,0-1-1,1 1 0,0 13 0,2-22-39,1 0 0,-1 0 0,1 0 1,-1 0-1,1-1 0,0 1 0,0 0 0,0-1 0,0 1 0,0 0 0,0-1 1,0 0-1,1 1 0,-1-1 0,0 0 0,1 1 0,-1-1 0,1 0 1,0 0-1,-1 0 0,1 0 0,0 0 0,-1-1 0,1 1 0,0-1 0,0 1 1,0-1-1,0 1 0,-1-1 0,1 0 0,3 0 0,12 2-125,-1-1 0,28-1-1,-28-1-97,9 1-499,-15-1 95,1 0 0,-1 2 0,0-1 0,1 1 0,12 3-1,-21-3 574,0-1-1,0 1 0,1 0 0,-1 0 0,0 0 0,0 0 1,-1 0-1,1 1 0,0-1 0,0 0 0,0 1 0,-1-1 1,1 1-1,-1 0 0,0 0 0,1-1 0,-1 1 1,0 0-1,0 0 0,0 0 0,0 0 0,0 0 0,-1 1 1,1-1-1,0 0 0,-1 0 0,0 0 0,0 1 0,1 2 1,-2 6-84,1 0 1,-1 0 0,-1-1 0,-6 21 0,4-11-2941,0 0-3314,3-16-1261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5.874"/>
    </inkml:context>
    <inkml:brush xml:id="br0">
      <inkml:brushProperty name="width" value="0.025" units="cm"/>
      <inkml:brushProperty name="height" value="0.025" units="cm"/>
    </inkml:brush>
  </inkml:definitions>
  <inkml:trace contextRef="#ctx0" brushRef="#br0">4 14 21781,'0'0'8205,"11"2"-7287,-6-1-802,41 8 328,-42-8-415,-1-1 0,0 0 0,0 0 0,0 1 0,1-2 0,-1 1 0,0 0 0,0-1 0,0 0 0,0 1 0,0-1 0,0 0 0,6-3 0,-8 3-23,-1 1 0,1 0 0,-1 0 1,1-1-1,-1 1 0,1 0 0,-1-1 0,1 1 0,-1 0 0,0-1 0,1 1 0,-1-1 0,1 1 1,-1 0-1,0-1 0,0 1 0,1-1 0,-1 1 0,0-1 0,0 0 0,1 1 0,-1-1 0,0 1 1,0-1-1,0 1 0,0-1 0,0 1 0,0-1 0,0 0 0,-15-4 2,11 5-27,-1 0-1,0 1 0,0-1 1,1 1-1,-1 0 0,-8 3 1,7 0 47,-1 1 0,1 0 0,1 0 1,-1 0-1,1 0 0,0 1 1,-6 9-1,9-13-10,0 0-1,1 0 1,-1 0 0,0 1 0,1-1-1,0 1 1,0-1 0,0 1-1,0-1 1,0 1 0,0 0-1,1-1 1,-1 1 0,1 0 0,0 0-1,-1-1 1,1 1 0,1 0-1,-1 0 1,0-1 0,1 1-1,-1 0 1,3 4 0,-2-6-12,0 0-1,0 0 1,0 0 0,1 0 0,-1 0 0,0 0-1,1-1 1,-1 1 0,1 0 0,-1-1 0,0 0-1,1 1 1,-1-1 0,1 0 0,0 1-1,-1-1 1,1 0 0,1 0 0,32-2 73,-30 1-76,11-2-43,-1 0 1,0-1-1,0-1 0,0-1 1,0 0-1,13-8 1,-15 7 0,1 0 0,0 1 0,0 1 0,1 0 0,-1 1 0,20-3 0,-33 8 45,0-1 0,-1 0 0,1 1-1,0-1 1,-1 0 0,1 1 0,0-1 0,-1 1-1,1-1 1,-1 1 0,1 0 0,-1-1 0,1 1-1,-1-1 1,0 1 0,1 0 0,-1-1 0,0 1-1,1 0 1,-1-1 0,0 1 0,0 0 0,1 0-1,-1-1 1,0 1 0,0 0 0,0 0 0,0-1-1,0 1 1,0 0 0,0 0 0,-1-1 0,1 1 0,0 0-1,0 0 1,-1 0 0,-5 39 293,4-32-263,2-7-35,-1 0 0,1 0 0,0 0 0,0 0 0,0 0 0,0 0 0,0-1 0,0 1 0,0 0 0,0 0 0,0 0 0,0 0 0,1 0 0,-1 0 0,0-1 0,1 1 0,-1 0 0,0 0-1,1 0 1,-1-1 0,1 1 0,-1 0 0,1 0 0,0-1 0,-1 1 0,1-1 0,0 1 0,-1 0 0,1-1 0,0 1 0,0-1 0,-1 0 0,1 1 0,2 0 0,0-1-2,1 1 1,-1-1-1,1 0 1,0 0-1,-1 0 0,1 0 1,-1-1-1,1 0 1,4-1-1,12-4-259,-1-1 0,23-12-1,-28 11-3006,-5 2-3571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7.024"/>
    </inkml:context>
    <inkml:brush xml:id="br0">
      <inkml:brushProperty name="width" value="0.025" units="cm"/>
      <inkml:brushProperty name="height" value="0.025" units="cm"/>
    </inkml:brush>
  </inkml:definitions>
  <inkml:trace contextRef="#ctx0" brushRef="#br0">1 238 14606,'0'0'2514,"9"-8"-330,2-2-1510,0 0 0,1 2 0,0-1 1,0 2-1,1-1 0,0 2 1,0 0-1,1 0 0,0 1 0,0 1 1,0 0-1,21-2 0,-32 5-581,-1 1 0,1 0 0,-1-1 0,1 1 0,-1 0 0,1 1-1,0-1 1,-1 0 0,1 1 0,-1-1 0,0 1 0,1 0 0,-1 0 0,1 0-1,-1 0 1,0 0 0,3 2 0,-4-1-63,-1-1 1,1 1-1,-1 0 0,1-1 0,-1 1 0,1 0 1,-1-1-1,0 1 0,0 0 0,0-1 0,0 1 1,0 0-1,0 0 0,0-1 0,-1 1 1,1 0-1,-1-1 0,1 1 0,-1 0 0,1-1 1,-1 1-1,0-1 0,0 1 0,0-1 0,0 0 1,-2 3-1,-35 42 523,33-41-517,-1 0 0,1 1 0,0-1 0,1 1 0,-1 0 0,1 0 0,0 1 0,1-1 0,-1 1 0,1 0 0,1 0 0,-1 0 0,-1 8 0,5-14-29,0-1 1,-1 1-1,1 0 1,0-1-1,0 1 1,0-1-1,0 1 1,0-1-1,0 1 1,0-1-1,0 1 1,0-1-1,0 0 1,0 0-1,0 1 1,0-1-1,0 0 1,0 0-1,0 0 1,0 0-1,0 0 0,0 0 1,0-1-1,0 1 1,2-1-1,31-4 98,-12-2-280,0-1 0,0-1 0,-1-1-1,-1 0 1,24-17 0,-1-3-690,47-42 0,-70 51 819,-3 3 147,-14 17 298,-7 10 390,-4 6-549,-34 73 721,40-82-892,0 0 0,0 0-1,0 0 1,1 0-1,0 1 1,0-1 0,0 0-1,1 0 1,0 1-1,0-1 1,1 0-1,2 11 1,-2-15-62,0 0 0,0-1 0,0 1 0,0 0 0,1-1 0,-1 1 0,1-1 0,-1 0 1,1 1-1,-1-1 0,1 0 0,0 0 0,-1 0 0,1 0 0,0 0 0,0-1 0,0 1 0,0 0 0,0-1 0,0 0 0,0 1 0,0-1 0,0 0 0,0 0 0,0 0 0,0 0 1,2-1-1,5 1 9,-1-1 1,0 0 0,1 0 0,-1-1 0,11-4 0,-3-1-17,0-1 0,-1 0 0,0-1 0,0 0 0,-1-1 0,0-1 0,-1 0 0,-1-1 0,0-1 0,0 0 0,-1 0 0,-1-1 0,0 0 0,15-29 0,-23 31 0,-11 22 0,-12 23 0,16-24 0,0 1 0,1-1 0,-1 1 0,2 1 0,0-1 0,0 0 0,1 1 0,0 0 0,1-1 0,0 1 0,0 0 0,2 12 0,0-21 0,-1-1 0,1 0 0,0 1 0,0-1 0,-1 0 0,1 1 0,0-1 0,0 0 0,1 0 0,-1 0 0,0 0 0,0 0 0,0 0 0,1 0 0,-1 0 0,1-1 0,-1 1 0,0-1 0,1 1 0,-1-1 0,1 1 0,-1-1 0,1 0 0,-1 1 0,1-1 0,0 0 0,-1 0 0,1 0 0,-1 0 0,1-1 0,-1 1 0,1 0 0,-1-1 0,1 1 0,2-2 0,3 1 0,1-2 0,-1 1 0,1-1 0,-1 0 0,13-7 0,-6 0 0,-1 0 0,0-1 0,-1 0 0,0-1 0,-1 0 0,0-1 0,-1 0 0,-1-1 0,0 0 0,0 0 0,-2-1 0,1 0 0,-2-1 0,0 1 0,-1-1 0,3-20 0,-7 35 0,-1 1 0,0-1 0,1 1 0,-1-1 0,0 1 0,0-1 0,0 0 0,1 1 0,-1-1 0,0 1 0,0-1 0,0 1 0,0-1 0,0 0 0,0 1 0,0-1 0,0 1 0,0-1 0,-1 0 0,1 1 0,0-1 0,0 1 0,0-1 0,-1 1 0,1-1 0,0 1 0,0-1 0,-1 1 0,1-1 0,-1 1 0,1-1 0,-1 0 0,-3 5 0,-1 3 0,1 0 0,0 1 0,1-1 0,0 1 0,0 0 0,0 0 0,1 0 0,0 0 0,1 0 0,0 0 0,0 0 0,1 11 0,0-18 0,0 0 0,0 0 0,0 0 0,0 0 0,0 0 0,0 0 0,1 0 0,-1 0 0,0 0 0,1 0 0,-1-1 0,1 1 0,-1 0 0,1 0 0,-1 0 0,1 0 0,-1-1 0,1 1 0,0 0 0,0-1 0,-1 1 0,1 0 0,0-1 0,0 1 0,0-1 0,-1 1 0,3 0 0,0-1 0,0 1 0,0 0 0,0-1 0,0 0 0,0 0 0,0 0 0,0 0 0,0 0 0,4-2 0,1 1 0,0-2 0,-1 1 0,0-1 0,1 0 0,-1 0 0,12-8 0,-7 0 0,-1 0 0,0-1 0,0-1 0,-1 1 0,-1-2 0,0 1 0,-1-1 0,0-1 0,-2 0 0,9-22 0,-39 94 0,14-37 0,1 0 0,1 1 0,0 0 0,2 0 0,1 1 0,0 0 0,2 0 0,-2 31 0,6-52 3,-1 1-1,0 0 1,1-1 0,-1 1-1,1-1 1,-1 1-1,1-1 1,0 0 0,-1 1-1,1-1 1,0 0 0,0 1-1,0-1 1,0 0 0,0 0-1,1 0 1,-1 0-1,0 0 1,0 0 0,1 0-1,-1 0 1,0-1 0,1 1-1,-1 0 1,1-1 0,-1 1-1,1-1 1,-1 0-1,1 1 1,0-1 0,-1 0-1,1 0 1,-1 0 0,1 0-1,-1 0 1,1 0 0,0-1-1,-1 1 1,3-1-1,1 0-72,0 0-1,0 0 1,-1 0-1,1 0 0,0-1 1,-1 0-1,1 0 0,-1 0 1,1-1-1,-1 0 1,7-5-1,-7 4-972,-1-1 0,0 1 1,1-1-1,-2 0 0,1 0 0,0 0 1,-1-1-1,3-8 0,3-21-7472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7.398"/>
    </inkml:context>
    <inkml:brush xml:id="br0">
      <inkml:brushProperty name="width" value="0.025" units="cm"/>
      <inkml:brushProperty name="height" value="0.025" units="cm"/>
    </inkml:brush>
  </inkml:definitions>
  <inkml:trace contextRef="#ctx0" brushRef="#br0">0 0 9673,'0'0'22261,"15"56"-22645,4-43-1666,7-2-2466,0-1-1826,2 0-4260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7.757"/>
    </inkml:context>
    <inkml:brush xml:id="br0">
      <inkml:brushProperty name="width" value="0.025" units="cm"/>
      <inkml:brushProperty name="height" value="0.025" units="cm"/>
    </inkml:brush>
  </inkml:definitions>
  <inkml:trace contextRef="#ctx0" brushRef="#br0">184 1 16816,'0'0'3870,"-11"2"-587,-7 4-2020,0-1 0,1 2-1,-30 15 1,42-20-1112,0 0 1,1 1-1,-1 0 1,1 0-1,-1 0 1,1 1-1,0-1 1,0 1-1,1 0 1,-1 0-1,1 0 1,0 0-1,0 1 1,0 0-1,0-1 1,1 1-1,0 0 1,0 0-1,0 0 1,-1 8-1,4-12-173,-1 0 0,0 0 0,0 0 1,1 0-1,-1 0 0,1 0 0,-1 0 0,1 0 0,-1 0 0,1 0 0,0 0 0,0 0 0,-1 0 1,1 0-1,0 0 0,0 0 0,0-1 0,0 1 0,0 0 0,0-1 0,0 1 0,0-1 0,0 1 0,0-1 1,0 1-1,0-1 0,1 0 0,-1 0 0,0 1 0,0-1 0,2 0 0,49 4-1451,-37-4 679,0 2 144,0 0 1,0 0-1,-1 2 0,21 6 1,-32-9 746,0 0 1,1 0-1,-1 0 1,0 1-1,0 0 1,0-1-1,0 1 1,0 0-1,0 0 1,-1 1-1,1-1 0,-1 0 1,1 1-1,-1 0 1,0-1-1,0 1 1,0 0-1,0 0 1,-1 0-1,1 0 1,-1 1-1,0-1 1,0 0-1,1 7 1,-2-7-1,0 0 1,-1 0 0,0 0 0,0-1-1,0 1 1,0 0 0,0 0-1,-1-1 1,1 1 0,-1-1 0,1 0-1,-1 1 1,0-1 0,0 0 0,0 0-1,0 0 1,-1 0 0,1 0 0,0-1-1,-1 1 1,1-1 0,-1 1-1,0-1 1,1 0 0,-6 2 0,-6 2 353,0 0 0,0-1 0,-26 4 0,34-7-630,-1 0-1,1-1 1,-1 1 0,0-1 0,-10-2-1,16 2 96,0 0 0,0 0 0,0 0 0,0-1 0,1 1 0,-1 0-1,0-1 1,0 1 0,0-1 0,0 1 0,0-1 0,1 0 0,-1 1-1,0-1 1,0 0 0,1 0 0,-1 1 0,1-1 0,-1 0 0,1 0-1,-1 0 1,1 0 0,-1 1 0,1-1 0,0 0 0,-1 0 0,1 0 0,0 0-1,0 0 1,0 0 0,0 0 0,0 0 0,0 0 0,0 0 0,0 0-1,0 0 1,0 0 0,0 0 0,1 0 0,-1 0 0,0 0 0,1 0-1,-1 0 1,1 0 0,-1 1 0,1-1 0,0-1 0,16-21-7641,9-2-3683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8.144"/>
    </inkml:context>
    <inkml:brush xml:id="br0">
      <inkml:brushProperty name="width" value="0.025" units="cm"/>
      <inkml:brushProperty name="height" value="0.025" units="cm"/>
    </inkml:brush>
  </inkml:definitions>
  <inkml:trace contextRef="#ctx0" brushRef="#br0">133 296 19795,'0'0'3171,"-13"7"-539,6-4-2422,-6 4 466,0 1 1,0 0 0,-17 14 0,26-19-451,0 1 1,1-1 0,-1 1-1,1 0 1,0 0-1,0 0 1,0 0-1,1 0 1,-1 1 0,1-1-1,0 1 1,0 0-1,1-1 1,-1 1-1,1 0 1,-1 9 0,2-12-218,0-1 1,0 1-1,0-1 1,0 0 0,1 1-1,-1-1 1,0 1-1,1-1 1,-1 0-1,1 1 1,-1-1 0,1 0-1,0 1 1,-1-1-1,1 0 1,0 0-1,0 0 1,0 0 0,0 0-1,0 0 1,0 0-1,2 2 1,1-1 3,-1-1 1,1 1-1,-1-1 0,1 1 1,-1-1-1,1 0 0,0 0 1,6 0-1,4 0-1,-1 0 0,1-2 0,0 1 0,14-4 0,-10 0-12,0-1 0,-1 0 0,1-1 0,-1-2 0,-1 1 0,1-2 0,-1 0 0,-1-1 0,27-22 0,-23 16 0,-1-1 0,-1-1 0,0 0 0,-1-1 0,-1-1 0,21-38 0,-28 43 0,-1-1 0,-1 0 0,8-25 0,-13 34 0,1 1 0,-1-1 0,0 0 0,0 1 0,-1-1 0,0 0 0,0 0 0,0 0 0,-1 1 0,0-1 0,-4-11 0,4 16 0,0 0 0,-1 0 0,1 0 0,-1 0 0,0 0 0,1 0 0,-1 0 0,0 0 0,0 1 0,0-1 0,0 1 0,-1 0 0,1 0 0,0-1 0,0 1 0,-1 1 0,1-1 0,-1 0 0,1 0 0,-1 1 0,1 0 0,-1-1 0,1 1 0,-1 0 0,1 0 0,-1 0 0,-4 2 0,-1-2 0,-1 2 0,0-1 0,1 1 0,0 1 0,-1-1 0,1 2 0,-8 3 0,-5 5 0,0 1 0,-34 29 0,48-36 0,0 0 0,0 0 0,1 1 0,0 0 0,1 0 0,-1 0 0,1 0 0,1 1 0,-1 0 0,-5 17 0,9-24 0,1 0 0,0 1 0,-1-1 0,1 1 0,0-1 0,0 1 0,0-1 0,0 1 0,0-1 0,0 1 0,1-1 0,-1 1 0,0-1 0,1 1 0,-1-1 0,1 1 0,-1-1 0,1 0 0,0 1 0,0-1 0,0 0 0,-1 0 0,1 1 0,0-1 0,1 0 0,-1 0 0,0 0 0,0 0 0,0 0 0,1-1 0,-1 1 0,0 0 0,1-1 0,-1 1 0,0 0 0,1-1 0,1 1 0,7 1 0,0 0 0,0 0 0,1-1 0,15 0 0,-8 0 0,21 1-706,44 4-2620,-77-5 3139,-1 0 1,1 0 0,-1 0 0,0 1-1,0 0 1,1 0 0,-1 0 0,0 1-1,-1 0 1,1 0 0,6 4 0,-10-5 233,1 0 1,0 0-1,-1 0 1,1 0-1,-1 0 1,0 0-1,0 1 0,0-1 1,0 0-1,0 1 1,0-1-1,0 0 1,-1 1-1,1-1 1,-1 1-1,0-1 1,0 1-1,0-1 1,0 1-1,0-1 1,0 1-1,-2 2 0,-1 6 465,0 0-1,-1-1 1,-10 20-1,-6 21-1038,20-51 386,1 1 0,-1-1 0,0 1 0,0-1 0,0 0 0,0 1 0,0-1 0,0 1-1,1-1 1,-1 1 0,0-1 0,0 0 0,1 1 0,-1-1 0,0 0 0,1 1 0,-1-1 0,0 0 0,1 1 0,-1-1-1,0 0 1,1 0 0,-1 0 0,1 1 0,-1-1 0,0 0 0,1 0 0,-1 0 0,1 0 0,-1 0 0,1 0 0,-1 0-1,0 1 1,1-1 0,-1-1 0,1 1 0,-1 0 0,1 0 0,-1 0 0,1 0 0,-1 0 0,0 0 0,1 0 0,-1-1-1,1 1 1,-1 0 0,0 0 0,1 0 0,-1-1 0,1 1 0,-1 0 0,0-1 0,1 1 0,25-14-7610,-4-7-3203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2:58.503"/>
    </inkml:context>
    <inkml:brush xml:id="br0">
      <inkml:brushProperty name="width" value="0.025" units="cm"/>
      <inkml:brushProperty name="height" value="0.025" units="cm"/>
    </inkml:brush>
  </inkml:definitions>
  <inkml:trace contextRef="#ctx0" brushRef="#br0">0 4 9321,'0'0'21812,"4"8"-20445,-2-3-1356,0 0-1,0 1 1,1-1 0,-1-1-1,1 1 1,0 0 0,1-1 0,-1 1-1,1-1 1,0 0 0,0 0-1,0-1 1,0 1 0,0-1-1,1 0 1,0 0 0,0 0-1,0-1 1,0 1 0,0-1-1,0-1 1,0 1 0,1-1-1,7 2 1,-8-3-11,0 0 0,1 0 0,-1-1 0,0 1 0,0-1 0,1 0 0,-1-1 0,0 1 0,0-1 0,0 0 0,5-3 0,-8 4 0,0 0 0,-1-1 0,1 1 0,0 0 0,0-1 0,-1 0 0,1 1 0,-1-1 0,0 0 0,1 0 0,-1 0 0,0 0 0,0 0 0,0 0 0,0 0 0,-1 0 0,1 0 0,0 0 0,-1-1 0,0 1 0,1 0 0,-1 0 0,0-1 0,0 1 0,0 0 0,0 0 0,-1-1 0,0-2 0,0 3 0,0 0 0,1 1 0,-1-1 0,0 1 0,0-1 0,0 1 0,0-1 0,-1 1 0,1 0 0,0 0 0,-1-1 0,1 1 0,-1 0 0,1 0 0,-1 0 0,1 1 0,-1-1 0,0 0 0,1 0 0,-1 1 0,0-1 0,0 1 0,1 0 0,-1-1 0,0 1 0,0 0 0,0 0 0,1 0 0,-1 0 0,0 1 0,0-1 0,0 0 0,-1 1 0,-3 0 0,0 0 0,0 0 0,0 1 0,0 0 0,0 0 0,1 0 0,-1 1 0,-9 5 0,8-2 0,0 1 0,0 0 0,1 0 0,0 0 0,0 1 0,-9 16 0,12-19 0,1-1 0,0 0 0,0 1 0,1-1 0,-1 1 0,1 0 0,0 0 0,0-1 0,0 1 0,1 0 0,0 0 0,0 0 0,0 0 0,1 0 0,1 7 0,-2-10 0,1 0 0,0 0 0,1-1 0,-1 1 0,0 0 0,0 0 0,1-1 0,-1 1 0,1-1 0,0 1 0,-1-1 0,1 0 0,0 0 0,0 1 0,0-1 0,0 0 0,0-1 0,0 1 0,0 0 0,0-1 0,0 1 0,0-1 0,3 1 0,56 2 0,-51-3 0,7-2-7,0 0 0,0-2 0,-1 0 0,1 0 1,-1-2-1,0 0 0,-1 0 0,1-2 0,27-18 0,52-22 33,-95 48-25,1 0 0,-1 0 0,0 0 0,0 0 0,1 0 0,-1 0 0,0-1 0,1 1-1,-1 0 1,0 0 0,0 0 0,1 0 0,-1 0 0,0 0 0,1 0 0,-1 0 0,0 0 0,1 1-1,-1-1 1,0 0 0,0 0 0,1 0 0,-1 0 0,0 0 0,0 0 0,1 1 0,-1-1 0,0 0 0,0 0-1,1 0 1,-1 1 0,0-1 0,0 0 0,0 0 0,0 0 0,1 1 0,-1-1 0,0 0 0,0 1-1,0-1 1,0 0 0,0 0 0,0 1 0,0-1 0,0 0 0,0 1 0,0-1 0,0 0 0,0 0 0,0 1-1,0-1 1,0 0 0,0 1 0,0-1 0,0 0 0,0 0 0,0 1 0,0-1 0,-4 14-12,-3 4 11,5-12 0,0-1 0,0 1 0,0-1 0,1 1 0,0 0 0,-1 11 0,2-16 0,0-1 0,1 1 0,-1 0 0,1 0 0,-1-1 0,1 1 0,0 0 0,-1-1 0,1 1 0,0 0 0,-1-1 0,1 1 0,0-1 0,0 1 0,-1-1 0,1 1 0,0-1 0,0 0 0,0 1 0,0-1 0,-1 0 0,1 0 0,0 0 0,0 0 0,0 0 0,0 0 0,0 0 0,0 0 0,0 0 0,1 0 0,36-2 0,-33 2 0,9-2 0,1-1 0,-1-1 0,0 0 0,19-8 0,-20 6 0,1 1 0,-1 1 0,1 0 0,24-2 0,-38 6 0,1 0 0,0 1 0,0-1 0,-1 0 0,1 1 0,-1-1 0,1 1 0,0-1 0,-1 1 0,1-1 0,-1 1 0,1-1 0,-1 1 0,1 0 0,-1-1 0,0 1 0,1 0 0,-1-1 0,0 1 0,1 0 0,-1 0 0,0-1 0,0 1 0,0 0 0,0 0 0,0 0 0,1-1 0,-1 1 0,-1 0 0,1 0 0,0-1 0,0 1 0,0 0 0,0 0 0,-1-1 0,1 1 0,0 0 0,0 0 0,-1 0 0,-11 42 0,10-37 0,0 0-221,-2 7-5783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7.615"/>
    </inkml:context>
    <inkml:brush xml:id="br0">
      <inkml:brushProperty name="width" value="0.025" units="cm"/>
      <inkml:brushProperty name="height" value="0.025" units="cm"/>
      <inkml:brushProperty name="color" value="#E71224"/>
    </inkml:brush>
  </inkml:definitions>
  <inkml:trace contextRef="#ctx0" brushRef="#br0">20 23 19378,'0'-22'5478,"0"36"-4293,-2 25-993,-8 13 64,4 12-128,4 4-160,2 1-1185,0-4-128,4-9-993,3-10-1890,0-11-4293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0.195"/>
    </inkml:context>
    <inkml:brush xml:id="br0">
      <inkml:brushProperty name="width" value="0.025" units="cm"/>
      <inkml:brushProperty name="height" value="0.025" units="cm"/>
    </inkml:brush>
  </inkml:definitions>
  <inkml:trace contextRef="#ctx0" brushRef="#br0">31 0 15855,'0'0'7399,"-2"8"-5781,-8 38-412,3 0 0,1 0 1,1 91-1,5-134-1183,0-1 0,0 1-1,0-1 1,0 1-1,0 0 1,1-1-1,-1 1 1,1 0-1,-1-1 1,1 1 0,0-1-1,0 0 1,0 1-1,0-1 1,1 0-1,-1 1 1,1-1 0,-1 0-1,1 0 1,0 0-1,0 0 1,0-1-1,0 1 1,0 0-1,0-1 1,0 1 0,1-1-1,-1 0 1,0 0-1,1 0 1,-1 0-1,1 0 1,-1-1 0,1 1-1,0-1 1,-1 1-1,1-1 1,0 0-1,-1 0 1,1 0-1,-1 0 1,1-1 0,0 1-1,-1-1 1,1 1-1,-1-1 1,1 0-1,-1 0 1,1 0 0,-1-1-1,0 1 1,4-3-1,4-3 35,0 0-1,0-1 0,-1 0 1,0-1-1,-1 0 1,0 0-1,0-1 1,-1 0-1,9-14 0,-2-2-14,-1-1-1,18-48 1,-28 66 57,0 0-1,0 0 1,-1 0 0,-1 0 0,2-15-1,-13 31 468,3 3-562,1 0-1,1 0 0,0 0 1,0 1-1,1-1 0,0 1 1,1 1-1,0-1 0,-2 21 1,0 10-8,2 56 1,3-96-79,0 0 1,0 1-1,0-1 0,0 0 1,1 0-1,-1 1 0,1-1 1,0 0-1,-1 0 0,1 0 1,0 1-1,0-1 0,0 0 1,1 0-1,-1-1 0,0 1 0,1 0 1,-1 0-1,1-1 0,0 1 1,0-1-1,-1 1 0,1-1 1,2 2-1,1-1-499,0 0 0,1 0 0,-1-1 0,0 1 0,1-1 0,-1 0 0,1 0 0,11-1 0,11 0-6754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0.586"/>
    </inkml:context>
    <inkml:brush xml:id="br0">
      <inkml:brushProperty name="width" value="0.025" units="cm"/>
      <inkml:brushProperty name="height" value="0.025" units="cm"/>
    </inkml:brush>
  </inkml:definitions>
  <inkml:trace contextRef="#ctx0" brushRef="#br0">170 6 20019,'0'0'6716,"-10"-2"-4832,6 1-1795,-1 0-1,1 1 0,-1-1 1,1 1-1,-1 0 1,0 0-1,1 0 1,-1 1-1,1-1 1,-1 1-1,1 0 1,-1 0-1,1 1 1,-1 0-1,1-1 1,0 1-1,0 1 0,0-1 1,0 0-1,-5 5 1,1 0-32,1 1 0,-1-1 0,1 2 0,-10 13 0,15-19-40,0 0 0,0 0 0,1 0 1,-1 1-1,1-1 0,0 0 0,0 1 0,0-1 0,0 1 0,1-1 0,-1 1 0,1-1 0,0 1 0,0-1 0,0 1 0,0-1 0,2 7 0,-1-9-10,0 1-1,0-1 1,0 0-1,0 0 0,0 0 1,0 0-1,0 0 1,1 0-1,-1 0 1,0 0-1,1 0 0,-1 0 1,1-1-1,-1 1 1,0 0-1,1-1 0,0 0 1,-1 1-1,1-1 1,-1 0-1,3 0 0,42 5 103,-33-5-108,-7 1-30,8-1-147,0 2-1,0 0 0,0 0 1,0 1-1,22 8 0,-33-9 194,0-1-1,0 1 0,-1-1 1,1 1-1,-1 0 0,1 0 1,-1 0-1,0 0 0,0 0 1,1 0-1,-1 1 0,-1-1 1,1 1-1,0-1 0,-1 1 1,1 0-1,-1 0 0,0-1 1,0 1-1,0 0 0,0 0 1,-1 0-1,1 0 0,-1 0 1,0 1-1,0-1 0,0 0 1,0 0-1,0 0 0,0 0 1,-1 0-1,-1 4 0,0 0 69,-1-1 1,1 0-1,-1 1 0,0-1 0,-1 0 0,0-1 0,0 1 0,0-1 0,0 1 0,-1-1 0,0 0 0,0-1 0,-9 6 0,0 1 76,0-1 0,-1-1 1,0-1-1,-19 8 0,27-13-420,1-1 0,-1 1-1,1-2 1,-1 1 0,0-1 0,0 0 0,0 0-1,-7-1 1,13 0 158,0 0 0,0 0 0,0 0 0,0-1 0,1 1-1,-1 0 1,0 0 0,0-1 0,0 1 0,1 0 0,-1-1 0,0 1 0,0 0 0,1-1 0,-1 1-1,0-1 1,1 0 0,-1 1 0,1-1 0,-1 1 0,1-1 0,-1 0 0,1 0 0,-1 1-1,1-1 1,-1-1 0,1 0-124,0 0-1,0-1 1,0 1 0,0 0-1,1 0 1,-1 0-1,1 0 1,-1 0-1,1-1 1,0 1 0,0 0-1,0 0 1,0 1-1,0-1 1,3-3-1,15-21-9233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1.131"/>
    </inkml:context>
    <inkml:brush xml:id="br0">
      <inkml:brushProperty name="width" value="0.025" units="cm"/>
      <inkml:brushProperty name="height" value="0.025" units="cm"/>
    </inkml:brush>
  </inkml:definitions>
  <inkml:trace contextRef="#ctx0" brushRef="#br0">1 44 15951,'0'0'13869,"64"16"-12716,-27-16-32,5 0-640,4-2-417,4-10-320,-5-7-2307,-4-7-5989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1.937"/>
    </inkml:context>
    <inkml:brush xml:id="br0">
      <inkml:brushProperty name="width" value="0.025" units="cm"/>
      <inkml:brushProperty name="height" value="0.025" units="cm"/>
    </inkml:brush>
  </inkml:definitions>
  <inkml:trace contextRef="#ctx0" brushRef="#br0">22 1 17649,'0'0'4452,"10"79"-3363,-10-30-128,0 5-705,0 0-192,0-4-192,-3-5-801,2-9-448,-1-10-801,-2-14-257,-7-12-2241,1 0-6374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2.404"/>
    </inkml:context>
    <inkml:brush xml:id="br0">
      <inkml:brushProperty name="width" value="0.025" units="cm"/>
      <inkml:brushProperty name="height" value="0.025" units="cm"/>
    </inkml:brush>
  </inkml:definitions>
  <inkml:trace contextRef="#ctx0" brushRef="#br0">1 60 16848,'0'0'4447,"7"-8"-2904,-3 3-1388,1 0 1,0 1 0,-1 0-1,2 0 1,-1 0 0,0 1 0,1 0-1,-1 0 1,1 0 0,0 0-1,0 1 1,0 0 0,0 1-1,0-1 1,1 1 0,-1 0 0,9 0-1,-2 1-56,-1-1 1,0 2-1,1-1 0,-1 2 0,0 0 0,0 0 1,16 6-1,-25-7-93,1 1 0,-1 0 0,1-1 0,-1 1 0,0 1 0,0-1 0,0 0 0,0 1 0,0-1 0,-1 1 0,1 0 0,-1 0-1,1 0 1,-1 0 0,0 1 0,-1-1 0,1 0 0,0 1 0,-1 0 0,0-1 0,0 1 0,0 0 0,0-1 0,0 1 0,-1 0 0,0 0 0,0 6 0,-1-7 111,1 1 0,-1-1 0,0 1 0,0-1-1,-1 0 1,1 0 0,-1 1 0,0-1 0,1 0 0,-1 0-1,-1 0 1,1-1 0,0 1 0,-1-1 0,1 1 0,-1-1-1,-6 4 1,6-4-44,0 1 1,1-1-1,-1 0 0,0 1 0,1 0 0,-1-1 1,1 1-1,0 0 0,0 0 0,0 0 0,0 1 0,0-1 1,1 0-1,-1 1 0,1-1 0,-1 7 0,2-9-77,0 1 0,0-1 0,1 1 0,-1-1 0,1 0 0,-1 1 0,1-1 0,-1 0 0,1 0 0,0 1 0,0-1 0,0 0-1,-1 0 1,1 0 0,0 0 0,0 0 0,1 0 0,-1 0 0,0 0 0,0 0 0,2 0 0,35 19-79,-14-9-49,-20-8 157,0 0-1,0 0 1,0 0-1,-1 1 1,0 0-1,1-1 1,-1 1-1,-1 0 1,1 0-1,-1 1 1,1-1-1,-1 0 1,-1 1-1,1-1 0,0 1 1,-1 0-1,0 0 1,1 8-1,-2-4 74,0 0 0,0 0 0,0 0 0,-1 0 0,-1 0-1,1 0 1,-1 0 0,-1-1 0,0 1 0,-4 9 0,3-10 0,0-1 1,0 1 0,-1-1-1,1 0 1,-2 0 0,1 0 0,-1-1-1,0 0 1,0 0 0,-13 9 0,15-13-75,-1 1 1,1-1 0,0 0 0,-1 0-1,0 0 1,1 0 0,-1-1 0,0 0-1,0 0 1,0 0 0,0-1 0,0 0 0,1 1-1,-1-2 1,0 1 0,0-1 0,0 1-1,0-1 1,-5-2 0,3-1-29,0 1-1,1-1 1,0-1-1,-1 1 1,2-1-1,-1 0 1,0 0-1,1-1 1,0 0-1,1 1 1,-1-2-1,1 1 1,0 0-1,1-1 1,-1 0-1,1 0 1,1 0-1,-5-14 1,8 20-148,-1 1 0,0-1 1,0 0-1,0 1 0,0-1 1,0 0-1,1 1 0,-1-1 0,0 0 1,1 1-1,-1-1 0,0 1 1,1-1-1,-1 1 0,1-1 1,-1 1-1,1-1 0,-1 1 1,1-1-1,-1 1 0,1-1 1,-1 1-1,1 0 0,0-1 1,-1 1-1,1 0 0,-1 0 1,1 0-1,0-1 0,-1 1 1,1 0-1,1 0 0,29-4-5648,-15 2 1567,15-5-5787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3.182"/>
    </inkml:context>
    <inkml:brush xml:id="br0">
      <inkml:brushProperty name="width" value="0.025" units="cm"/>
      <inkml:brushProperty name="height" value="0.025" units="cm"/>
    </inkml:brush>
  </inkml:definitions>
  <inkml:trace contextRef="#ctx0" brushRef="#br0">34 1 13581,'0'0'8771,"-5"11"-6924,-1 5-1085,0 1-1,1 1 1,-5 29 0,9-41-616,1-1 1,-1 1-1,1 0 0,0-1 1,1 1-1,0-1 0,-1 1 1,4 8-1,-3-12-116,0 0-1,0 0 1,0 0 0,0 0-1,0 0 1,0-1-1,0 1 1,1 0-1,-1-1 1,1 1 0,-1-1-1,1 1 1,0-1-1,0 0 1,-1 0 0,1 0-1,0 0 1,0 0-1,0 0 1,0 0-1,0-1 1,4 2 0,3-1 90,0 0 1,-1 0-1,1-1 1,0 0-1,-1-1 0,1 0 1,0 0-1,-1-1 1,1 0-1,-1 0 1,0-1-1,0 0 1,0-1-1,8-4 1,10-8 106,0-1 0,39-36 0,-40 32-27,43-29 0,-68 50-196,0 0 0,1 0 1,-1-1-1,0 1 0,1 0 0,-1 0 1,1 0-1,-1 0 0,0-1 0,1 1 1,-1 0-1,1 0 0,-1 0 0,0 0 1,1 0-1,-1 0 0,1 0 0,-1 0 1,1 0-1,-1 0 0,0 0 0,1 0 1,-1 0-1,1 1 0,-1-1 0,0 0 1,1 0-1,-1 0 0,0 1 0,1-1 1,-1 0-1,0 0 0,1 1 0,-1-1 1,0 0-1,1 0 0,-1 1 0,0-1 1,0 0-1,1 1 0,-1-1 0,0 1 1,5 26 202,-8 31 38,3-57-245,-7 66-53,8-67 10,-1 1 1,0-1 0,0 1 0,1-1 0,-1 1-1,0-1 1,1 1 0,-1-1 0,0 1 0,1-1-1,-1 1 1,1-1 0,-1 1 0,1-1 0,-1 0-1,1 1 1,-1-1 0,1 0 0,-1 0 0,1 1-1,-1-1 1,1 0 0,-1 0 0,1 0 0,0 0-1,-1 0 1,1 0 0,0 0 0,-1 0 0,1 0-1,-1 0 1,1 0 0,0 0 0,0 0 0,23-4-1818,-16 1 570,0-1 0,-1 1 1,1-2-1,-1 1 0,10-9 0,-10 8-9,29-22-6356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3.695"/>
    </inkml:context>
    <inkml:brush xml:id="br0">
      <inkml:brushProperty name="width" value="0.025" units="cm"/>
      <inkml:brushProperty name="height" value="0.025" units="cm"/>
    </inkml:brush>
  </inkml:definitions>
  <inkml:trace contextRef="#ctx0" brushRef="#br0">111 163 19314,'-7'9'2525,"-52"66"2006,53-67-4049,0 1 0,1 0-1,0 0 1,1 0 0,0 1 0,0 0 0,1 0 0,-3 14-1,6-23-463,-1 0-1,1-1 0,0 1 1,0 0-1,0 0 0,0 0 1,0 0-1,0 0 0,0 0 1,0 0-1,0 0 0,0 0 1,0 0-1,1 0 0,-1-1 1,0 1-1,1 0 0,-1 0 1,1 0-1,-1 0 0,1-1 1,-1 1-1,1 0 0,-1 0 1,1-1-1,0 1 0,-1 0 1,1-1-1,0 1 0,0-1 1,-1 1-1,3 0 0,-1-1 0,0 0-1,1 1 1,-1-1-1,1-1 0,-1 1 1,1 0-1,-1 0 1,1-1-1,-1 1 0,0-1 1,1 0-1,2-1 0,6-3 8,0-1-1,0 0 1,0 0-1,11-10 1,0-4-48,-1 0 0,-1-2-1,0 0 1,-2-1 0,-1-1 0,-1 0 0,-1-1 0,-1-1 0,-1-1 0,-2 0 0,11-35 0,-22 62 35,0 0 1,0 0-1,0 0 0,-1 0 0,1 0 0,0 0 1,0 0-1,0 0 0,0 0 0,0 0 0,0 0 1,0 0-1,0-1 0,-1 1 0,1 0 0,0 0 1,0 0-1,0 0 0,0 0 0,0 0 0,0 0 1,0 0-1,0 0 0,0 0 0,-1 0 0,1 0 1,0 0-1,0-1 0,0 1 0,0 0 0,0 0 1,0 0-1,0 0 0,0 0 0,0 0 0,0 0 1,0 0-1,0-1 0,0 1 0,0 0 0,0 0 1,0 0-1,0 0 0,0 0 0,0 0 0,0 0 1,0-1-1,0 1 0,0 0 0,0 0 0,0 0 1,0 0-1,0 0 0,0 0 0,0 0 0,0 0 1,0 0-1,0-1 0,1 1 0,-1 0 0,0 0 1,0 0-1,0 0 0,0 0 0,-9 10 187,-10 19-131,6-7-21,2 1-1,1 0 0,0 1 1,2 0-1,1 1 0,1 0 1,1 0-1,1 0 1,-1 26-1,5-49-45,0-1 0,0 1 0,0-1 0,0 1 0,0-1 0,0 1 0,0-1 0,1 0 0,-1 1 0,1-1 0,-1 1 0,1-1 0,-1 0 0,1 1 0,0-1 0,0 0 0,0 1 0,-1-1 0,1 0 0,0 0 0,1 0 0,-1 0 0,0 0 0,0 0 0,0 0 0,2 0 0,0 0 0,0 0 0,-1 0 0,1-1 0,0 0 0,0 1 0,0-1 0,0 0 0,0 0 0,0-1 0,0 1 0,-1-1 0,6-1 0,5-2 0,0 0 0,-1-2 0,0 1 0,21-14 0,-14 6 0,-1-1 0,0-1 0,-1-1 0,0 0 0,-1-1 0,-1 0 0,-1-2 0,15-24 0,-23 28 0,-6 15 0,0 0 0,0 1 0,-1-1 0,1 0 0,0 0 0,0 0 0,0 0 0,0 1 0,-1-1 0,1 0 0,0 0 0,0 0 0,0 0 0,0 0 0,-1 0 0,1 0 0,0 1 0,0-1 0,-1 0 0,1 0 0,0 0 0,0 0 0,0 0 0,-1 0 0,1 0 0,0 0 0,0 0 0,0 0 0,-1 0 0,1-1 0,0 1 0,0 0 0,-1 0 0,1 0 0,0 0 0,0 0 0,0 0 0,0 0 0,-1 0 0,1-1 0,0 1 0,0 0 0,0 0 0,0 0 0,-1 0 0,1-1 0,0 1 0,0 0 0,0 0 0,0 0 0,0-1 0,0 1 0,0 0 0,0 0 0,0 0 0,0-1 0,0 1 0,-1 0 0,1 0 0,0 0 0,0-1 0,1 1 0,-1 0 0,0 0 0,0-1 0,0 1 0,-17 14 0,0 1 0,2 1 0,0 0 0,1 1 0,1 0 0,0 1 0,-13 25 0,24-39 0,0-1 0,0 0 0,1 0 0,-1 1 0,1-1 0,0 1 0,0 0 0,0-1 0,0 1 0,0 4 0,1-7 0,1 1 0,-1-1 0,0 0 0,0 0 0,1 0 0,-1 0 0,0 0 0,1 0 0,-1 0 0,1 0 0,0 0 0,-1 0 0,1 0 0,0 0 0,-1-1 0,1 1 0,0 0 0,0 0 0,0-1 0,0 1 0,0 0 0,0-1 0,0 1 0,0-1 0,0 1 0,0-1 0,0 0 0,0 1 0,0-1 0,0 0 0,0 0 0,0 0 0,0 0 0,1 0 0,1 0 0,63 3-3056,-51-4 1075,0 1 0,-1-2 0,1 0 0,25-7-1,-6-4-6805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4.068"/>
    </inkml:context>
    <inkml:brush xml:id="br0">
      <inkml:brushProperty name="width" value="0.025" units="cm"/>
      <inkml:brushProperty name="height" value="0.025" units="cm"/>
    </inkml:brush>
  </inkml:definitions>
  <inkml:trace contextRef="#ctx0" brushRef="#br0">285 1 19314,'-11'2'3566,"-9"2"-2697,1 1-1,-1 2 1,2 0 0,-1 0-1,1 2 1,0 1-1,0 0 1,1 1-1,-29 25 1,45-36-865,0 0 0,1 1 1,-1-1-1,0 0 0,1 1 1,-1-1-1,1 1 0,-1-1 1,1 1-1,-1-1 0,1 1 1,-1 0-1,1-1 0,-1 1 0,1-1 1,0 1-1,-1 0 0,1-1 1,0 1-1,-1 0 0,1 0 1,0-1-1,0 1 0,0 0 1,0 0-1,0-1 0,0 1 1,0 0-1,0 0 0,0-1 0,0 1 1,0 0-1,1 1 0,0-1 0,1 0 0,0-1 0,-1 1 0,1 0 0,0-1 0,-1 0 0,1 1 0,0-1 0,0 0 0,-1 0 0,1 1 0,0-1 0,3-1 0,73-10-335,-70 10 177,-7 1 133,20-5-204,-1 2 0,1 0 0,-1 1 0,1 1 0,0 1 0,28 4 0,-49-4 234,0 0 0,1 0 0,-1 1 1,1-1-1,-1 0 0,0 0 0,1 1 0,-1-1 1,0 0-1,1 0 0,-1 1 0,0-1 0,0 0 1,1 1-1,-1-1 0,0 0 0,0 1 0,0-1 1,1 0-1,-1 1 0,0-1 0,0 1 0,0-1 1,0 0-1,0 1 0,0-1 0,0 1 0,0-1 1,0 0-1,0 1 0,0-1 0,0 1 0,0-1 1,0 1-1,0-1 0,0 0 0,0 1 0,0-1 1,-1 0-1,1 1 0,0-1 0,0 1 0,-1-1 1,-10 17 642,-12 4-318,-1-2 0,-1-1 0,0-1 0,-2-1 0,-34 16 0,6-3-443,42-22-524,-33 17-1077,30-18-2157,0-3-3387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5.010"/>
    </inkml:context>
    <inkml:brush xml:id="br0">
      <inkml:brushProperty name="width" value="0.025" units="cm"/>
      <inkml:brushProperty name="height" value="0.025" units="cm"/>
    </inkml:brush>
  </inkml:definitions>
  <inkml:trace contextRef="#ctx0" brushRef="#br0">57 7 18097,'0'-7'2178,"-7"7"-256,-7 1-641,2 17-1025,2 6-288,2 3-64,4 0-2370,2-3-1442,2-3-448,0-4-3363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5.508"/>
    </inkml:context>
    <inkml:brush xml:id="br0">
      <inkml:brushProperty name="width" value="0.025" units="cm"/>
      <inkml:brushProperty name="height" value="0.025" units="cm"/>
    </inkml:brush>
  </inkml:definitions>
  <inkml:trace contextRef="#ctx0" brushRef="#br0">144 88 13549,'0'0'3561,"2"-10"-166,1-4-2141,4-36 3700,-7 50-4855,0-1-1,0 1 0,0-1 0,0 1 1,0-1-1,0 1 0,0-1 1,0 1-1,-1-1 0,1 1 0,0-1 1,0 1-1,0-1 0,-1 1 1,1-1-1,0 1 0,0 0 1,-1-1-1,1 1 0,0-1 0,-1 1 1,1 0-1,-1-1 0,1 1 1,0 0-1,-1-1 0,1 1 0,-1 0 1,1 0-1,-1-1 0,1 1 1,-1 0-1,1 0 0,-1 0 0,-22 4 768,18-2-886,0 1 0,0 0-1,0 0 1,0 0 0,0 0-1,-5 6 1,7-5-2,-1 0-1,1 0 0,0 1 0,1-1 1,-1 1-1,1 0 0,-1 0 1,1 0-1,1 0 0,-1 1 1,1-1-1,0 0 0,0 1 1,1-1-1,-1 9 0,4-11-21,-1 0-1,1-1 0,0 1 1,0 0-1,0-1 0,0 0 1,1 0-1,-1 0 1,1 0-1,-1 0 0,1-1 1,4 2-1,14 8 1,-18-9 40,-1 1 1,1-1 0,-1 1 0,0 0 0,0 0-1,0 0 1,0 0 0,0 1 0,-1-1-1,1 1 1,-1 0 0,0 0 0,0-1 0,-1 1-1,1 1 1,-1-1 0,0 0 0,0 0 0,0 0-1,0 1 1,-1-1 0,0 0 0,0 1-1,0-1 1,0 0 0,-1 1 0,1-1 0,-3 8-1,1-7 62,-1 0-1,1 0 1,-1 0-1,1 0 1,-1-1-1,-1 1 0,1-1 1,-1 0-1,0 0 1,1 0-1,-2 0 1,1-1-1,0 0 1,-1 0-1,0 0 0,1 0 1,-1-1-1,0 1 1,0-1-1,-1-1 1,1 1-1,-10 1 0,12-2-46,-37 1-65,39-2-66,0-1 0,0 1 1,0 0-1,0-1 0,1 1 0,-1 0 1,0-1-1,0 1 0,0-1 0,0 1 1,1-1-1,-1 1 0,0-1 0,1 0 0,-1 1 1,0-1-1,1 0 0,-1 0 0,1 1 1,-1-1-1,1 0 0,0 0 0,-1 0 1,1 0-1,0 0 0,-1 0 0,1 1 0,0-1 1,0 0-1,0 0 0,0 0 0,0 0 1,0 0-1,0 0 0,0 0 0,0 0 1,0 0-1,1 0 0,-1 0 0,1-1 0,2-7-1528,0 0-1,0 0 0,1 0 1,1 1-1,9-15 0,14-22-4821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8.019"/>
    </inkml:context>
    <inkml:brush xml:id="br0">
      <inkml:brushProperty name="width" value="0.025" units="cm"/>
      <inkml:brushProperty name="height" value="0.025" units="cm"/>
      <inkml:brushProperty name="color" value="#E71224"/>
    </inkml:brush>
  </inkml:definitions>
  <inkml:trace contextRef="#ctx0" brushRef="#br0">1 116 9097,'0'0'11103,"6"-11"-9378,-2 6-1606,-1 0 0,1 0 1,0 0-1,0 0 0,1 0 1,0 1-1,-1 0 0,1 0 1,1 0-1,-1 1 0,0 0 1,1 0-1,0 0 0,0 0 1,-1 1-1,10-2 0,52-10 432,0 3 0,1 3 0,0 4 0,76 3 0,-129 1-578,0 1 0,1 1 0,-1 0 0,0 1 0,0 0 0,0 1 0,0 1 0,-1 1 0,22 11 0,-31-15 11,0 2 0,-1-1 1,1 0-1,-1 1 0,0 0 0,0 0 1,0 0-1,0 1 0,-1 0 1,0-1-1,0 1 0,0 0 0,0 0 1,-1 0-1,0 1 0,0-1 1,0 1-1,-1-1 0,1 1 0,-1-1 1,-1 1-1,1 0 0,-1 0 1,0-1-1,-1 1 0,1 0 0,-1-1 1,-2 10-1,-2 2 226,-1 0-1,0-1 1,-1 0-1,-1-1 1,0 1 0,-1-1-1,-1-1 1,-21 25 0,2-6 857,-1-2-1,-49 39 1,50-47-494,-60 38-1,80-56-529,1-1-1,-1 1 1,0-1-1,0-1 1,0 0-1,-1 0 1,1 0-1,-1-2 1,0 1-1,1-1 1,-1 0 0,-17-2-1,25 1-173,0-1-1,0 0 1,-1 0 0,1 1-1,0-1 1,0-1-1,0 1 1,0 0 0,0 0-1,0-1 1,1 1 0,-1-1-1,0 0 1,1 1 0,-1-1-1,1 0 1,-1 0 0,1 0-1,0 0 1,0 0-1,0 0 1,0 0 0,0-1-1,1 1 1,-1 0 0,0 0-1,1-1 1,0 1 0,0-4-1,-2-8-1977,2 0-1,0 0 1,3-23-1,-3 35 1794,9-55-10948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5.898"/>
    </inkml:context>
    <inkml:brush xml:id="br0">
      <inkml:brushProperty name="width" value="0.025" units="cm"/>
      <inkml:brushProperty name="height" value="0.025" units="cm"/>
    </inkml:brush>
  </inkml:definitions>
  <inkml:trace contextRef="#ctx0" brushRef="#br0">80 1 15727,'0'0'7313,"-4"11"-6005,-16 48 784,-19 96 1,32-120-1818,2 1 1,2 1 0,1-1-1,4 53 1,2-77-442,0-20-406,1-21-473,-12-147 31,41 202 640,-25-22-574,-1 0 1,1-1-1,0 0 1,0 0-1,0-1 1,0 0-1,0 0 0,1-1 1,-1-1-1,0 0 1,11 0-1,16 0-4524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7.257"/>
    </inkml:context>
    <inkml:brush xml:id="br0">
      <inkml:brushProperty name="width" value="0.025" units="cm"/>
      <inkml:brushProperty name="height" value="0.025" units="cm"/>
    </inkml:brush>
  </inkml:definitions>
  <inkml:trace contextRef="#ctx0" brushRef="#br0">124 267 6502,'0'0'12294,"-10"4"-10030,2 0-1984,1-1 0,0 1 0,0 0 0,0 1 1,1 0-1,-1 0 0,1 0 0,0 1 0,1 0 0,-1 0 0,1 0 1,0 1-1,1 0 0,0 0 0,0 0 0,0 0 0,1 1 0,0-1 1,0 1-1,-1 12 0,3-19-240,1 0-1,-1 1 1,1-1 0,0 1-1,-1-1 1,1 0 0,0 1-1,0-1 1,0 1 0,0-1 0,1 1-1,-1-1 1,0 0 0,1 1-1,-1-1 1,0 0 0,1 1-1,0-1 1,-1 0 0,1 1 0,0-1-1,-1 0 1,3 2 0,-2-2-15,1-1 0,-1 1 0,1-1 0,-1 0 0,0 1 0,1-1 0,-1 0 0,1 0 0,-1 0 1,1 0-1,-1 0 0,0 0 0,1-1 0,-1 1 0,1 0 0,-1-1 0,0 1 0,3-2 0,5-2 37,1-1-1,-1 0 1,-1 0 0,1-1-1,9-9 1,-1 1-19,-2-2-1,0 0 1,-1-1 0,0 0-1,-2-1 1,0 0 0,14-30 0,-35 69 90,0 0 0,2 0 1,0 0-1,2 1 1,0 0-1,-3 34 1,8-56-133,0 1 0,0 0 0,0 0 0,0-1 0,0 1-1,0 0 1,0-1 0,0 1 0,1 0 0,-1 0 0,0-1 0,0 1 0,1 0 0,-1-1 0,0 1 0,1 0 0,-1-1 0,0 1 0,1 0 0,-1-1 0,1 1 0,-1-1 0,1 1 0,0-1 0,-1 1 0,1-1-1,-1 0 1,1 1 0,0-1 0,-1 0 0,1 1 0,1-1 0,0 0 7,0 1 0,0-1 1,1-1-1,-1 1 0,0 0 0,0 0 0,1-1 0,-1 0 0,0 1 0,4-3 0,3-1-136,1-1-1,-2 0 0,1 0 0,8-8 1,1-2-1423,-1-2 1,18-21 0,-29 31 936,-1 0 1,0 0-1,0-1 0,-1 1 0,0-1 0,0 0 0,0 0 0,-1 0 1,2-12-1,-27 45 3256,13-13-2059,4-5-207,0-1 0,0 1-1,1-1 1,-1 1 0,2 1 0,-1-1-1,1 0 1,0 1 0,-2 10-1,30-35 4,-20 13-420,0 0-1,-1-1 1,1 0-1,-1 0 1,0 0-1,0 0 0,-1 0 1,1-1-1,-1 0 1,-1 1-1,1-1 1,-1 0-1,2-8 0,-13 19 736,3 1-614,0 1-1,0 0 0,1 1 0,0-1 0,0 1 1,1 0-1,-1 1 0,2-1 0,0 0 0,0 1 0,-4 16 1,33-44 1030,-12 7-1053,-11 11-88,0-1 1,0 0 0,0 0-1,-1 0 1,1 0-1,-1-1 1,1 1-1,-1-1 1,0 1-1,0-1 1,0 0 0,-1 0-1,1 0 1,0 0-1,-1 0 1,0 0-1,2-6 1,-3 9 42,-1 0 1,1 0-1,0 0 1,0-1-1,0 1 0,0 0 1,0 0-1,0 0 1,0 0-1,0 0 0,-1-1 1,1 1-1,0 0 1,0 0-1,0 0 0,0 0 1,-1 0-1,1 0 1,0 0-1,0-1 0,0 1 1,0 0-1,-1 0 1,1 0-1,0 0 0,0 0 1,0 0-1,-1 0 1,1 0-1,0 0 0,0 0 1,0 0-1,-1 0 1,1 0-1,0 0 0,0 0 1,0 0-1,0 0 1,-1 1-1,1-1 0,0 0 1,0 0-1,0 0 1,0 0-1,-1 0 0,1 0 1,0 0-1,0 1 1,0-1-1,0 0 1,0 0-1,-1 0 0,1 0 1,0 1-1,0-1 1,0 0-1,0 0 0,0 0 1,0 0-1,0 1 1,0-1-1,-10 11 570,-20 46 1218,23-44-1003,21-39-496,56-109-1176,-89 190 592,-1-20 430,-12 24 1484,32-59-1629,0 1 0,0-1 0,0 0 1,0 0-1,0 1 0,1-1 1,-1 0-1,0 0 0,0 0 1,0 1-1,0-1 0,0 0 1,1 0-1,-1 0 0,0 0 1,0 1-1,0-1 0,1 0 1,-1 0-1,0 0 0,0 0 0,1 0 1,-1 0-1,0 0 0,0 0 1,1 1-1,-1-1 0,0 0 1,0 0-1,1 0 0,-1 0 1,0 0-1,0 0 0,1-1 1,-1 1-1,0 0 0,0 0 1,1 0-1,-1 0 0,0 0 0,0 0 1,0 0-1,1 0 0,-1-1 1,0 1-1,0 0 0,0 0 1,1 0-1,-1 0 0,0-1 1,0 1-1,1 0 0,12-6 25,21-23-296,7-5-108,-32 45 63,-8-9 314,-1-1-1,1 1 1,0-1-1,0 1 1,0 0 0,0-1-1,0 0 1,0 1-1,0-1 1,1 0 0,-1 1-1,0-1 1,1 0 0,-1 0-1,3 1 1,1-2 5,-1 0 0,1 0 1,0-1-1,-1 0 0,1 0 0,-1 0 1,0 0-1,1-1 0,-1 0 1,0 0-1,0 0 0,0 0 0,0-1 1,0 1-1,0-1 0,-1 0 1,0 0-1,6-6 0,9-11 16,-1 0 0,15-23 0,-20 26-40,15-22 78,-1-2-1,34-75 1,-77 174-150,4-28 110,-36 95 254,44-112-245,2 1-1,-1 0 1,2 1 0,0-1-1,1 0 1,0 1-1,2 15 1,-1-29-24,0-1-1,0 1 1,0 0 0,0 0 0,0-1-1,1 1 1,-1 0 0,0-1 0,0 1-1,1-1 1,-1 1 0,1 0 0,-1-1-1,0 1 1,1-1 0,-1 1 0,1-1-1,-1 1 1,1-1 0,-1 1-1,1-1 1,0 1 0,-1-1 0,1 0-1,0 1 1,-1-1 0,1 0 0,0 0-1,-1 0 1,1 1 0,0-1 0,-1 0-1,1 0 1,0 0 0,-1 0 0,1 0-1,0 0 1,0 0 0,-1 0 0,1-1-1,1 1 1,-1 0-51,0-1 0,1 1 1,-1-1-1,0 1 0,0-1 0,0 1 0,0-1 0,0 0 0,0 1 1,0-1-1,0 0 0,0 0 0,0 0 0,0 0 0,-1 0 0,1 0 0,0 0 1,0 0-1,-1 0 0,1 0 0,-1 0 0,1 0 0,-1 0 0,1-3 0,-1-1-184,1 1 0,-1-1 0,0 0 0,-1 0 0,1 0 0,-1 1-1,0-1 1,0 0 0,0 1 0,-1-1 0,1 1 0,-1-1-1,0 1 1,-1 0 0,1 0 0,-4-5 0,-4-2 372,0 0 0,-1 0-1,-22-16 1,21 18 311,12 9-438,0 0 1,0 0 0,0-1-1,0 1 1,0 0 0,-1 0-1,1 0 1,0 0 0,0 0 0,0 0-1,0 0 1,0 0 0,0 0-1,0-1 1,0 1 0,0 0-1,-1 0 1,1 0 0,0 0-1,0 0 1,0 0 0,0-1-1,0 1 1,0 0 0,0 0-1,0 0 1,0 0 0,0 0-1,0-1 1,0 1 0,0 0-1,0 0 1,0 0 0,0 0-1,0 0 1,0 0 0,0-1-1,1 1 1,-1 0 0,0 0 0,0 0-1,0 0 1,0 0 0,0 0-1,0 0 1,0-1 0,0 1-1,0 0 1,1 0 0,-1 0-1,0 0 1,0 0 0,0 0-1,0 0 1,0 0 0,0 0-1,0 0 1,1 0 0,-1 0-1,0 0 1,0 0 0,17-3 273,27 2-427,-38 1 158,25 0-765,21 0-3347,-16-3-3031,9-7-10093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8.004"/>
    </inkml:context>
    <inkml:brush xml:id="br0">
      <inkml:brushProperty name="width" value="0.025" units="cm"/>
      <inkml:brushProperty name="height" value="0.025" units="cm"/>
    </inkml:brush>
  </inkml:definitions>
  <inkml:trace contextRef="#ctx0" brushRef="#br0">65 22 9417,'1'-1'538,"-1"0"0,0 0 0,0 0 0,0 0 0,0 0 0,0 1 0,-1-1 0,1 0 0,0 0 0,0 0 0,-1 0 0,1 0 0,0 0 0,-1 0 0,1 1 0,-1-1-1,1 0 1,-1 0 0,1 1 0,-1-1 0,0 0 0,0 0 0,0 0-297,0 1-1,0 0 1,0 0-1,0-1 1,0 1-1,1 0 1,-1 0-1,0 0 1,0 0-1,0 0 1,0 0-1,0 0 1,0 1-1,1-1 1,-1 0-1,0 0 1,0 1-1,0-1 1,0 1-1,-2 0-103,0 1-1,1 0 1,-1-1-1,1 1 1,-1 0 0,1 0-1,0 0 1,0 1-1,0-1 1,0 0 0,0 1-1,1-1 1,-3 6-1,3-7-100,0 1 0,0-1-1,1 1 1,-1 0 0,1-1-1,-1 1 1,1 0-1,-1 0 1,1-1 0,0 1-1,0 0 1,0 0 0,0 0-1,0-1 1,1 1 0,-1 0-1,0 0 1,1-1 0,-1 1-1,1 0 1,0-1 0,-1 1-1,3 2 1,-1-2-9,-1-1 0,1 0 0,0 0-1,0 0 1,0 0 0,-1-1 0,1 1 0,0 0 0,0-1 0,0 1 0,0-1 0,0 0 0,0 0-1,0 0 1,1 0 0,-1 0 0,2 0 0,11-2 41,1-1 1,-1-1-1,0 0 1,15-7-1,-11 4-36,-14 4-18,0 0 0,1 0 0,0 1 0,0 0 0,0 0 0,0 1 1,0 0-1,0 0 0,0 0 0,0 1 0,0-1 0,0 2 0,11 0 0,-15 0 37,-1 0 1,1 0-1,-1 0 0,0 0 0,0 0 0,1 0 0,-1 0 0,0 1 0,0-1 0,0 0 0,0 1 0,0-1 0,0 1 0,-1-1 0,1 1 0,0-1 0,-1 1 0,1-1 0,-1 1 0,1 3 0,-1-4-10,0 1 0,0-1 0,1 1 0,-1-1 0,0 1 0,1-1 0,0 1 0,-1-1 0,1 0 0,0 1 1,-1-1-1,1 0 0,0 1 0,0-1 0,0 0 0,0 0 0,0 0 0,0 0 0,1 0 0,-1 0 0,0 0 0,0 0 0,1-1 0,-1 1 0,1 0 0,-1-1 0,1 1 0,-1-1 0,0 0 0,3 1 0,9-1-41,0-1 0,1 0 0,-1 0 0,0-2 0,0 0 0,17-6 0,-14 4 0,1 1 0,-1 1 0,22-3 0,-24 6-191,0 1-1,1 0 1,20 5-1,5 0-1183,-31-5-477,-1 0-1,1-1 1,0-1 0,-1 1-1,1-1 1,10-3-1,11-6-5236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08.394"/>
    </inkml:context>
    <inkml:brush xml:id="br0">
      <inkml:brushProperty name="width" value="0.025" units="cm"/>
      <inkml:brushProperty name="height" value="0.025" units="cm"/>
    </inkml:brush>
  </inkml:definitions>
  <inkml:trace contextRef="#ctx0" brushRef="#br0">72 230 11627,'0'0'19047,"-7"1"-19052,4-1 34,0 1-1,0-1 1,0 1-1,0 0 1,0 0-1,0 0 1,0 0-1,0 1 1,1-1-1,-1 1 1,0 0-1,1 0 1,0 0-1,-1 0 1,1 0-1,0 0 1,0 1-1,0-1 1,0 1 0,0-1-1,1 1 1,-1 0-1,1 0 1,0 0-1,0 0 1,0 0-1,0 0 1,0 0-1,0 0 1,1 0-1,0 5 1,0-7-13,0-1 1,0 1-1,1 0 1,-1-1-1,1 1 1,-1-1-1,1 1 1,-1 0-1,1-1 1,-1 1-1,1-1 0,-1 1 1,1-1-1,-1 0 1,1 1-1,0-1 1,-1 0-1,1 1 1,0-1-1,0 0 1,-1 0-1,1 1 1,0-1-1,-1 0 1,1 0-1,0 0 0,0 0 1,-1 0-1,2 0 1,29-1 227,-25 0-171,12-1-37,1-1 0,-1-1 0,0-1 0,-1 0 0,1-1-1,17-10 1,98-55 87,-127 67-123,29-17 0,46-35 0,-74 51 0,-1-1 0,1 0 0,-1 0 0,0 0 0,0 0 0,-1-1 0,0 0 0,0 0 0,-1-1 0,1 1 0,-2-1 0,1 0 0,3-12 0,-7 20 0,0 0 0,0 0 0,0-1 0,0 1 0,1 0 0,-1-1 0,0 1 0,0 0 0,0-1 0,0 1 0,0 0 0,0-1 0,0 1 0,0 0 0,0-1 0,0 1 0,-1 0 0,1-1 0,0 1 0,0 0 0,0-1 0,0 1 0,0 0 0,-1-1 0,1 1 0,0 0 0,0 0 0,0-1 0,-1 1 0,1 0 0,0 0 0,0-1 0,-1 1 0,1 0 0,0 0 0,-1 0 0,1 0 0,0-1 0,0 1 0,-1 0 0,1 0 0,-1 0 0,-17 5 0,-17 18 0,22-10 0,0 1 0,1 0 0,0 1 0,-12 22 0,19-29 0,1 0 0,0 1 0,0-1 0,1 1 0,0 0 0,0 0 0,1 0 0,0 0 0,1 1 0,-1 15 0,2-23-5,1 0 1,-1 0-1,0 0 0,0-1 0,1 1 1,0 0-1,-1 0 0,1-1 0,0 1 1,0 0-1,-1-1 0,1 1 0,0-1 1,1 1-1,-1-1 0,0 1 1,0-1-1,1 0 0,-1 0 0,3 2 1,0-1-58,0 1 1,1-1-1,-1 0 1,1-1-1,-1 1 1,1-1-1,8 1 1,6 0-1047,0-1 1,38-2 0,-3-6-5902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0.072"/>
    </inkml:context>
    <inkml:brush xml:id="br0">
      <inkml:brushProperty name="width" value="0.025" units="cm"/>
      <inkml:brushProperty name="height" value="0.025" units="cm"/>
    </inkml:brush>
  </inkml:definitions>
  <inkml:trace contextRef="#ctx0" brushRef="#br0">10 187 11563,'0'0'7965,"-3"-11"-5611,2 4-1978,-1 4-273,1 1 1,1-1 0,-1 0-1,0 0 1,1 0 0,-1 0-1,1 1 1,0-1 0,0 0 0,0 0-1,1 0 1,-1 0 0,0 0-1,1 0 1,0 1 0,0-1 0,0 0-1,0 0 1,0 1 0,0-1-1,1 1 1,0-1 0,-1 1-1,4-4 1,6-5 168,0 1 0,0 0-1,1 1 1,0 0 0,1 1 0,0 0 0,0 1-1,1 1 1,-1 0 0,20-5 0,-33 11-272,1 0-1,0-1 1,-1 1 0,1 0 0,-1 0 0,1 0 0,-1 0 0,1 0 0,0 0 0,-1 0-1,1 0 1,-1 0 0,1 0 0,-1 0 0,1 0 0,0 0 0,-1 0 0,1 0-1,-1 1 1,1-1 0,-1 0 0,1 0 0,-1 1 0,1-1 0,-1 0 0,1 1 0,-1-1-1,0 1 1,1-1 0,-1 0 0,1 1 0,-1-1 0,0 1 0,0-1 0,1 1-1,-1 0 1,-4 24 43,-27 29 92,29-50-121,-4 5 13,-3 3 35,1 1 0,0 0 0,1 0 0,0 1 0,1 0 0,1 0 0,-4 15 0,9-28-38,0 0-1,0 0 1,-1-1 0,1 1 0,0 0 0,0 0-1,0 0 1,0 0 0,1 0 0,-1 0 0,0-1 0,0 1-1,0 0 1,1 0 0,-1 0 0,0 0 0,1-1 0,-1 1-1,1 0 1,-1-1 0,1 1 0,-1 0 0,1-1 0,-1 1-1,1 0 1,0-1 0,-1 1 0,1-1 0,0 1 0,0-1-1,-1 1 1,2-1 0,1 1 28,0 0 0,1 0 0,-1-1 1,0 0-1,0 0 0,0 0 0,0 0 0,1 0 0,3-1 0,7-2 68,-1 0 1,0-1-1,19-9 0,-4 0-45,-2-2 0,41-29 0,-55 35-56,0-1 0,-1 0 1,0 0-1,-1-1 0,0-1 0,-1 0 1,11-17-1,-19 25-40,-5 8-9,-15 21-38,-24 38 54,34-49 39,1 1 0,1 0 1,0 0-1,1 1 0,1 0 1,1 0-1,-6 33 0,10-48-13,0 0-1,0 0 1,0 0-1,0 0 0,0 0 1,0 0-1,0 0 0,0 0 1,0-1-1,0 1 0,1 0 1,-1 0-1,0 0 1,1 0-1,-1 0 0,1 0 1,-1 0-1,1 0 0,-1-1 1,1 1-1,-1 0 1,1 0-1,0-1 0,0 1 1,-1 0-1,1-1 0,0 1 1,0-1-1,1 1 0,0 0 42,0-1-1,1 1 0,-1-1 0,0 0 0,0 0 0,1 0 0,-1 0 0,0 0 0,1-1 0,-1 1 1,0-1-1,3 0 0,4-3 108,1 1 1,-1-1-1,0-1 0,-1 1 1,9-7-1,-8 5-160,-1-1 0,1 0 0,-1 0 0,-1-1 0,1 0 0,-1 0 0,-1 0 0,1-1 0,-2 0 0,1 0 0,-1-1 0,0 0 0,-1 0 0,-1 0 0,1 0 0,-1 0 0,-1-1 0,0 1 0,0-13 0,-1 23 0,-1 0 0,0 0 0,0 0 0,0 0 0,0 0 0,0 0 0,0-1 0,0 1 0,0 0 0,0 0 0,0 0 0,0 0 0,0 0 0,0 0 0,0-1 0,0 1 0,0 0 0,0 0 0,0 0 0,0 0 0,0 0 0,0 0 0,0 0 0,0-1 0,-1 1 0,1 0 0,0 0 0,0 0 0,0 0 0,0 0 0,0 0 0,0 0 0,0 0 0,0-1 0,0 1 0,-1 0 0,1 0 0,0 0 0,0 0 0,0 0 0,0 0 0,0 0 0,0 0 0,0 0 0,-1 0 0,1 0 0,0 0 0,0 0 0,0 0 0,0 0 0,0 0 0,0 0 0,-1 0 0,1 0 0,0 0 0,0 0 0,0 0 0,0 0 0,0 0 0,-9 9 0,-6 13 0,14-19 0,-1 0 0,1 0 0,0 1 0,0-1 0,1 0 0,-1 0 0,0 0 0,1 1 0,0-1 0,0 0 0,0 4 0,1-6 0,-1 0 0,1 0 0,0 0 0,0 0 0,-1 0 0,1 0 0,0 0 0,0 0 0,0 0 0,0 0 0,0-1 0,0 1 0,0 0 0,0-1 0,1 1 0,-1-1 0,0 1 0,0-1 0,0 0 0,1 1 0,-1-1 0,0 0 0,0 0 0,1 0 0,-1 0 0,0 0 0,1 0 0,-1 0 0,2-1 0,11 1 0,-1-1 0,1-1 0,0 0 0,-1-1 0,1 0 0,-1-1 0,0-1 0,12-5 0,-20 8 0,0 0 0,-1-1 0,1 1 0,-1-1 0,0 0 0,0 0 0,0 0 0,0-1 0,0 0 0,-1 1 0,1-1 0,-1 0 0,0-1 0,0 1 0,-1 0 0,1-1 0,-1 0 0,0 1 0,-1-1 0,1 0 0,-1 0 0,1 0 0,-2 0 0,2-7 0,-2 12 0,0-1 0,0 1 0,0-1 0,0 1 0,0-1 0,0 1 0,0-1 0,0 1 0,0-1 0,0 1 0,0-1 0,0 1 0,0-1 0,0 1 0,0-1 0,-1 1 0,1-1 0,0 1 0,0 0 0,0-1 0,-1 1 0,1-1 0,0 1 0,-1 0 0,1-1 0,0 1 0,-1 0 0,1-1 0,-1 1 0,1 0 0,0-1 0,-1 1 0,1 0 0,-1 0 0,1 0 0,-1-1 0,1 1 0,-1 0 0,1 0 0,-1 0 0,1 0 0,-1 0 0,1 0 0,-1 0 0,1 0 0,-1 0 0,1 0 0,-1 0 0,1 0 0,-1 1 0,1-1 0,0 0 0,-1 0 0,1 0 0,-1 1 0,1-1 0,-1 0 0,-23 20 0,-25 55 0,45-69 0,0 1 0,1 0 0,0 0 0,1 1 0,0-1 0,0 1 0,0-1 0,1 1 0,-1 11 0,2-18 0,0 0 0,1 0 0,-1 0 0,0 0 0,1 0 0,-1 0 0,1 0 0,-1 0 0,1-1 0,0 1 0,-1 0 0,1 0 0,0-1 0,-1 1 0,1 0 0,0-1 0,0 1 0,0 0 0,0-1 0,-1 1 0,1-1 0,0 0 0,0 1 0,0-1 0,0 0 0,0 1 0,0-1 0,0 0 0,0 0 0,0 0 0,2 0 0,38 0 0,-34-1 0,1 0 0,0 0 0,-1 0 0,1-1 0,0 0 0,-1-1 0,0 0 0,1 0 0,-1 0 0,0-1 0,-1 0 0,1-1 0,-1 1 0,10-10 0,-7 5 0,0 0 0,-1-1 0,0 0 0,0 0 0,-1-1 0,-1 0 0,0-1 0,6-13 0,-19 41 0,0 0 0,2 1 0,0 0 0,1 0 0,1 1 0,0-1 0,1 1 0,1 20 0,1-38 0,1 1 0,0 0 0,0 0 0,-1-1 0,1 1 0,0 0 0,0-1 0,0 1 0,0 0 0,-1-1 0,1 0 0,0 1 0,0-1 0,0 1 0,0-1 0,0 0 0,0 0 0,0 0 0,0 1 0,1-1 0,-1 0 0,0 0 0,0 0 0,1-1 0,37 1 0,-31-1 0,17-3-2384,-24 3 1952,1 0-1,0 1 1,0-1-1,-1 0 1,1 0-1,0 0 1,-1-1-1,1 1 0,-1 0 1,0 0-1,1-1 1,-1 1-1,0-1 1,0 1-1,0-1 1,0 0-1,1-3 0,4-12-6661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0.446"/>
    </inkml:context>
    <inkml:brush xml:id="br0">
      <inkml:brushProperty name="width" value="0.025" units="cm"/>
      <inkml:brushProperty name="height" value="0.025" units="cm"/>
    </inkml:brush>
  </inkml:definitions>
  <inkml:trace contextRef="#ctx0" brushRef="#br0">0 0 15919,'0'0'9961,"21"67"-12587,-3-49-1474,5-4-2210,0-9-4708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0.804"/>
    </inkml:context>
    <inkml:brush xml:id="br0">
      <inkml:brushProperty name="width" value="0.025" units="cm"/>
      <inkml:brushProperty name="height" value="0.025" units="cm"/>
    </inkml:brush>
  </inkml:definitions>
  <inkml:trace contextRef="#ctx0" brushRef="#br0">171 1 14478,'0'0'6779,"-8"3"-4627,0 2-1640,0-1 1,0 1-1,1 0 1,-1 1-1,1 0 1,0 0-1,-8 10 0,11-11-345,0-1 0,1 1 0,-1 0 0,1 1 0,0-1 0,0 1 0,1-1 0,0 1 0,0 0 0,0 0 0,0 0 0,1 0 0,0 0-1,0 7 1,2-12-161,-1 0-1,1-1 1,-1 1-1,1 0 0,0 0 1,0 0-1,-1 0 1,1-1-1,0 1 0,0 0 1,0-1-1,0 1 0,0 0 1,0-1-1,0 1 1,0-1-1,0 0 0,0 1 1,0-1-1,0 0 1,0 0-1,0 0 0,0 1 1,0-1-1,0 0 1,0 0-1,1-1 0,-1 1 1,0 0-1,0 0 1,0 0-1,1-1 0,40-7-636,-40 7 530,0 0 1,0 0 0,1 0 0,-1 1 0,0-1-1,1 1 1,-1-1 0,0 1 0,1 0 0,-1 0-1,0 0 1,1 0 0,-1 0 0,0 0 0,4 2-1,-5-2 91,-1 0 0,1 1-1,0 0 1,-1-1 0,1 1-1,-1-1 1,0 1-1,1 0 1,-1-1 0,1 1-1,-1 0 1,0-1 0,0 1-1,1 0 1,-1 0 0,0-1-1,0 1 1,0 0-1,0 0 1,0-1 0,0 1-1,0 0 1,0 0 0,0-1-1,0 1 1,0 0 0,0 0-1,-1-1 1,0 2 0,-1 4 135,0 0 0,-1 0 0,0 0 0,-1-1 1,1 1-1,-1-1 0,0 0 0,-1 0 0,-7 7 1,-47 33 1396,54-42-1405,0 0 0,-1 0 0,1-1 0,-1 0-1,1 0 1,-1 0 0,0 0 0,0-1 0,0 0 0,-7 0 0,13-1-150,-1 0 1,1 0-1,0 0 1,-1 0-1,1-1 1,0 1-1,-1 0 1,1 0-1,0-1 0,-1 1 1,1 0-1,0 0 1,0-1-1,-1 1 1,1 0-1,0-1 1,0 1-1,0 0 1,-1-1-1,1 1 1,0-1-1,0 1 1,0 0-1,0-1 1,0 1-1,0 0 1,0-1-1,0 1 1,0-1-1,0 1 1,0 0-1,0-1 1,0 1-1,0-1 1,0 1-1,0 0 0,0-1 1,0 1-1,1-1 1,-1 1-1,0 0 1,1-1-1,7-19-2097,70-82-11360,-42 54 5755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1.195"/>
    </inkml:context>
    <inkml:brush xml:id="br0">
      <inkml:brushProperty name="width" value="0.025" units="cm"/>
      <inkml:brushProperty name="height" value="0.025" units="cm"/>
    </inkml:brush>
  </inkml:definitions>
  <inkml:trace contextRef="#ctx0" brushRef="#br0">172 0 17392,'0'0'4346,"-2"13"-3220,2-11-1096,-19 107 3959,-9 189 0,36-224-6107,-8-68-723,-5-24 2391,-1 1 0,0-1 0,-2 1 0,0 1 0,-1-1 1,-21-29-1,6 7 801,9 20 381,-5-15 3645,55 35-2904,23 9-1502,24 2-5024,-45-12-1337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1.892"/>
    </inkml:context>
    <inkml:brush xml:id="br0">
      <inkml:brushProperty name="width" value="0.025" units="cm"/>
      <inkml:brushProperty name="height" value="0.025" units="cm"/>
    </inkml:brush>
  </inkml:definitions>
  <inkml:trace contextRef="#ctx0" brushRef="#br0">129 226 9801,'0'0'11270,"-9"9"-10656,-6 5-312,-47 49 1652,57-58-1695,0 1 0,1-1 0,-1 1 0,1 0 0,1 1 0,-1-1 0,1 0 1,0 1-1,-3 12 0,6-18-252,0-1 0,0 0 1,0 0-1,0 1 0,0-1 1,0 0-1,0 0 0,0 1 1,0-1-1,0 0 0,0 0 1,0 1-1,0-1 0,1 0 1,-1 0-1,0 1 0,0-1 1,0 0-1,0 0 0,1 1 1,-1-1-1,0 0 0,0 0 0,0 0 1,1 0-1,-1 1 0,0-1 1,0 0-1,1 0 0,-1 0 1,0 0-1,0 0 0,1 0 1,-1 0-1,0 0 0,0 0 1,1 0-1,-1 0 0,0 0 1,0 0-1,1 0 0,19-3 134,16-10 30,-1-8-119,-2-2 1,-1-1-1,-1-1 0,0-2 1,-3-1-1,0-1 0,-2-1 1,-1-1-1,24-40 0,-43 63 441,-1-1 0,-1 1 0,1-1 0,-2 0 0,6-14 0,-21 30 462,-6 18-894,0 0 0,3 1 0,0 1-1,-18 44 1,23-49-44,1-3 2,2-5 8,0 1 0,1 0 0,0 1 0,2 0 0,-5 21 0,9-37-22,0 1-1,0-1 1,0 1-1,0-1 1,0 0-1,0 1 1,0-1 0,0 1-1,0-1 1,1 0-1,-1 1 1,0-1-1,0 1 1,0-1 0,1 0-1,-1 1 1,0-1-1,0 0 1,1 1-1,-1-1 1,0 0 0,1 1-1,-1-1 1,0 0-1,1 0 1,-1 1-1,0-1 1,1 0 0,-1 0-1,1 0 1,-1 0-1,0 1 1,1-1-1,-1 0 1,1 0 0,-1 0-1,1 0 1,-1 0-1,0 0 1,1 0-1,-1 0 1,1 0 0,-1 0-1,1-1 1,-1 1-1,0 0 1,1 0-1,23-8 119,1-8-617,-1 0 1,0-2-1,-1-1 1,-1 0 0,-1-2-1,31-39 1,-51 59 461,-22 40 10,-15 17 178,-26 47 1370,61-103-1555,0 1 0,1 0 1,-1 0-1,1-1 0,-1 1 0,1 0 0,-1 0 1,1 0-1,-1 0 0,1 0 0,0 0 0,0 0 0,-1 0 1,1 0-1,0-1 0,0 1 0,0 0 0,0 0 1,0 0-1,0 0 0,0 0 0,0 0 0,1 0 1,-1 0-1,0 0 0,0 0 0,1 0 0,-1 0 1,1 0-1,-1 0 0,1-1 0,-1 1 0,1 0 1,-1 0-1,1-1 0,0 1 0,-1 0 0,1-1 1,0 1-1,0 0 0,0-1 0,-1 1 0,1-1 0,0 1 1,0-1-1,0 0 0,0 1 0,0-1 0,0 0 1,0 0-1,0 0 0,0 0 0,1 0 0,3 1-968,0-1-1,0-1 1,0 1-1,0-1 1,0 1-1,0-2 1,0 1-1,0 0 1,8-5-1,14-10-6737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2.297"/>
    </inkml:context>
    <inkml:brush xml:id="br0">
      <inkml:brushProperty name="width" value="0.025" units="cm"/>
      <inkml:brushProperty name="height" value="0.025" units="cm"/>
    </inkml:brush>
  </inkml:definitions>
  <inkml:trace contextRef="#ctx0" brushRef="#br0">179 0 18225,'0'0'10058,"-9"1"-9423,0 0-601,1 1 1,-1 0-1,1 0 0,-1 1 1,1 0-1,0 0 0,-13 8 0,15-8-29,1 0 0,0 0 0,1 1 0,-1 0 0,0-1 0,1 1 0,0 1-1,0-1 1,0 1 0,1-1 0,-1 1 0,1 0 0,0 0 0,1 1-1,-3 5 1,5-11-5,0 1-1,0-1 0,0 1 0,0-1 1,0 1-1,0-1 0,0 1 0,0-1 1,0 1-1,0 0 0,1-1 0,-1 0 1,0 1-1,0-1 0,1 1 0,-1-1 1,0 1-1,1-1 0,-1 1 0,0-1 1,1 0-1,-1 1 0,0-1 0,1 0 1,-1 1-1,1-1 0,-1 0 0,1 0 1,-1 1-1,1-1 0,-1 0 0,1 0 1,-1 0-1,1 0 0,-1 1 0,1-1 1,-1 0-1,1 0 0,-1 0 0,1 0 1,0-1-1,31 2 64,-24-2-52,138-12-625,-145 13 618,-1 1 1,1-1-1,-1 0 0,1 0 1,-1 1-1,1-1 0,-1 0 1,1 1-1,-1-1 0,0 0 1,1 1-1,-1-1 0,0 0 1,1 1-1,-1-1 0,0 1 1,0-1-1,1 1 0,-1-1 1,0 1-1,0-1 0,0 1 1,0-1-1,0 1 0,1-1 0,-1 1 1,0-1-1,0 1 0,0-1 1,0 1-1,0-1 0,-1 1 1,1-1-1,0 1 0,0-1 1,0 1-1,0-1 0,-1 1 1,1-1-1,0 1 0,0-1 1,-1 1-1,0 0 0,-10 24 495,-7 10 131,9-16-177,-1 0 0,-1-1-1,0 0 1,-1-1 0,-24 26 0,33-41-449,1-1 0,-1 1 0,0-1 0,0 0 0,1 0 0,-1 0 0,0 0 0,0-1 0,0 1 0,0-1 1,0 0-1,0 1 0,0-1 0,0-1 0,1 1 0,-1 0 0,0-1 0,-3 0 0,1 0-57,0 0 1,0-1-1,1 1 1,-1-1-1,1 0 1,-1 0-1,1 0 1,0-1-1,-7-5 1,10 2-6920,3 1-630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8.467"/>
    </inkml:context>
    <inkml:brush xml:id="br0">
      <inkml:brushProperty name="width" value="0.025" units="cm"/>
      <inkml:brushProperty name="height" value="0.025" units="cm"/>
      <inkml:brushProperty name="color" value="#E71224"/>
    </inkml:brush>
  </inkml:definitions>
  <inkml:trace contextRef="#ctx0" brushRef="#br0">1 1 17617,'0'0'5669,"34"66"-4804,-34-13 160,0 7-449,0 3-415,0-4-65,0-11-32,9-11-96,7-11-577,3-16-864,2-10-641,-2-13-1217,-6-13-1282,-8-12-5605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0.588"/>
    </inkml:context>
    <inkml:brush xml:id="br0">
      <inkml:brushProperty name="width" value="0.025" units="cm"/>
      <inkml:brushProperty name="height" value="0.025" units="cm"/>
    </inkml:brush>
  </inkml:definitions>
  <inkml:trace contextRef="#ctx0" brushRef="#br0">11 1 4869,'-6'0'256,"2"0"-1089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0.990"/>
    </inkml:context>
    <inkml:brush xml:id="br0">
      <inkml:brushProperty name="width" value="0.025" units="cm"/>
      <inkml:brushProperty name="height" value="0.025" units="cm"/>
    </inkml:brush>
  </inkml:definitions>
  <inkml:trace contextRef="#ctx0" brushRef="#br0">47 13 12556,'0'0'15017,"-1"11"-14350,-19 140 902,10-90-1204,2 0 0,1 62 0,7-122-352,0-1-1,0 1 1,0 0 0,0-1 0,0 1-1,0 0 1,0 0 0,0-1-1,0 1 1,0 0 0,1-1 0,-1 1-1,0 0 1,1-1 0,-1 1 0,0-1-1,1 1 1,-1 0 0,1-1 0,-1 1-1,1-1 1,-1 1 0,1-1-1,-1 0 1,1 1 0,-1-1 0,1 1-1,0-1 1,-1 0 0,2 1 0,21-5 616,23-25 210,-7-6-839,-1-2 0,-2-1 0,-2-2 0,-1-2 0,-3 0 0,48-89 0,-77 129-341,0 0 1,0 0-1,0 0 1,0 0-1,-1 0 0,1 0 1,-1 0-1,1 0 1,-1 0-1,0 0 1,0 0-1,0 0 0,0 0 1,0-2-1,-1 3 108,1 0 0,-1 1-1,1-1 1,-1 1 0,0-1-1,1 1 1,-1-1 0,0 1-1,1 0 1,-1-1 0,0 1 0,1 0-1,-1-1 1,0 1 0,0 0-1,1 0 1,-1 0 0,0-1-1,0 1 1,1 0 0,-1 0 0,0 0-1,0 0 1,1 1 0,-1-1-1,0 0 1,0 0 0,1 0-1,-1 1 1,0-1 0,0 0 0,1 1-1,-1-1 1,0 0 0,1 1-1,-2 0 1,-17 10-7518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1.413"/>
    </inkml:context>
    <inkml:brush xml:id="br0">
      <inkml:brushProperty name="width" value="0.025" units="cm"/>
      <inkml:brushProperty name="height" value="0.025" units="cm"/>
    </inkml:brush>
  </inkml:definitions>
  <inkml:trace contextRef="#ctx0" brushRef="#br0">10 0 13453,'0'0'5381,"-10"63"-3139,10-42-224,0 3-289,6-2-607,5 1-770,3-1-288,7-5-480,0-4-1538,3-6-1506,2-7-95,3 0-1570,-3-12-1441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1.801"/>
    </inkml:context>
    <inkml:brush xml:id="br0">
      <inkml:brushProperty name="width" value="0.025" units="cm"/>
      <inkml:brushProperty name="height" value="0.025" units="cm"/>
    </inkml:brush>
  </inkml:definitions>
  <inkml:trace contextRef="#ctx0" brushRef="#br0">53 68 4644,'0'0'4629,"4"-9"-326,1-1-2657,4-13 232,-7-1 4869,-7 23-3325,-15 15-2606,14-8-653,1 1 0,0 0 0,1 0 0,-1 0-1,1 0 1,1 1 0,0 0 0,0-1 0,0 1-1,1 1 1,-2 11 0,4-20-147,0 1-1,0-1 0,0 1 1,1 0-1,-1-1 1,0 1-1,0-1 0,1 1 1,-1-1-1,0 1 1,1-1-1,-1 1 1,0-1-1,1 1 0,-1-1 1,1 1-1,-1-1 1,1 0-1,-1 1 1,1-1-1,-1 0 0,1 1 1,-1-1-1,1 0 1,0 0-1,-1 0 1,1 1-1,-1-1 0,1 0 1,0 0-1,-1 0 1,1 0-1,-1 0 0,1 0 1,0 0-1,-1 0 1,1 0-1,-1 0 1,1-1-1,0 1 0,-1 0 1,1 0-1,-1-1 1,1 1-1,0-1 1,30-11 171,31-29-8,-51 32-237,0 1 1,0 0 0,1 1 0,0 0-1,0 1 1,0 0 0,1 1 0,14-4 0,-26 9 51,-1 0 0,1 0 1,0 0-1,-1 0 0,1 0 0,0 0 1,-1 0-1,1 0 0,0 0 1,-1 1-1,1-1 0,-1 0 0,1 0 1,0 0-1,-1 1 0,1-1 1,-1 0-1,1 1 0,-1-1 1,1 1-1,-1-1 0,1 0 0,-1 1 1,1-1-1,-1 1 0,0-1 1,1 1-1,-1-1 0,1 2 1,5 24 273,-9 36 643,2-54-788,-5 47 534,6-55-655,0 0 1,0 1-1,0-1 0,0 0 0,0 0 1,0 1-1,0-1 0,1 0 0,-1 0 1,0 1-1,0-1 0,0 0 0,0 0 1,0 0-1,0 1 0,0-1 1,0 0-1,1 0 0,-1 0 0,0 1 1,0-1-1,0 0 0,0 0 0,1 0 1,-1 0-1,0 1 0,0-1 0,1 0 1,-1 0-1,0 0 0,0 0 1,0 0-1,1 0 0,-1 0 0,0 0 1,0 0-1,1 0 0,-1 0 0,0 0 1,0 0-1,1 0 0,-1 0 0,0 0 1,16-6 123,11-11 27,25-30-267,45-36-247,-77 75 160,-20 8 198,1 0 1,-1 0-1,0 1 1,1-1 0,-1 0-1,1 0 1,-1 0 0,0 0-1,1 1 1,-1-1 0,0 0-1,1 0 1,-1 1-1,0-1 1,1 0 0,-1 1-1,0-1 1,0 0 0,1 1-1,-1-1 1,0 1 0,0-1-1,1 0 1,-1 1-1,0-1 1,0 1 0,0 0-1,-1 44 47,0-41-59,1 0-1,-1 0 1,1 0-1,0 1 1,0-1-1,0 0 0,0 0 1,1 0-1,1 6 1,-1-10-521,-1 0 0,1 0 0,0 0 0,-1 0 0,1 0 0,0 0 0,-1 0 0,1 0 0,0 0 0,-1 0 0,1 0 0,0-1 0,-1 1 0,1 0 0,-1 0-1,1-1 1,0 1 0,-1 0 0,1-1 0,-1 1 0,2-1 0,5-9-9911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2.605"/>
    </inkml:context>
    <inkml:brush xml:id="br0">
      <inkml:brushProperty name="width" value="0.025" units="cm"/>
      <inkml:brushProperty name="height" value="0.025" units="cm"/>
    </inkml:brush>
  </inkml:definitions>
  <inkml:trace contextRef="#ctx0" brushRef="#br0">177 138 7335,'0'0'11670,"0"-8"-10245,1-25-170,-1 32-1148,-1 0 0,1 0 0,0 0 0,-1 0 0,1 0 0,0 0 0,-1 0 0,1 0 0,-1 0 0,0 0 0,1 1 0,-1-1 0,0 0 0,0 0 0,1 0 0,-1 1 0,0-1 0,0 0 0,0 1 0,0-1 0,0 1 0,0-1 0,0 1 0,0-1 0,0 1 0,0 0 0,0 0 0,0-1 0,0 1 0,0 0 0,0 0 0,0 0 0,0 0 0,-3 1 0,-34 2 3002,33-1-2945,-1 0 1,1 1-1,-1-1 1,1 1-1,0 1 1,0-1-1,0 0 0,1 1 1,-1 0-1,1 0 1,0 1-1,0-1 0,0 1 1,-4 7-1,3-5 12,1 1 1,0-1-1,0 1 0,0 0 0,1 0 0,0 1 0,1-1 1,0 0-1,-1 12 0,3-19-176,-1-1 0,1 1 0,0 0 0,0 0 0,0-1 0,0 1 0,0 0 0,0 0 0,0-1 0,1 1 0,-1 0 0,0 0 0,0-1 0,0 1 0,1 0 0,-1-1 0,0 1 0,1 0 0,-1-1 0,1 1 0,-1-1 0,1 1 0,-1 0 0,1-1 0,-1 1 0,1-1 0,-1 1 0,1-1 0,0 0 0,-1 1 0,1-1 0,1 1 0,0-1 0,0 0 0,1 1 0,-1-1 0,0-1 0,1 1 0,-1 0 0,0 0 0,0-1 0,1 1 0,3-3 0,4 0 0,-1-1 0,0-1 0,0 0 0,10-7 0,-1-1-24,-1-2 0,0 0 1,-1-1-1,-1 0 0,-1-1 0,0-1 1,-1 0-1,-1-1 0,-1 0 0,15-34 0,-75 110-109,42-48 213,-20 27 131,22-26-136,14-17-46,-7 6-29,0 0 0,0 0 0,-1 0 0,1 0 0,0 0 0,0 0 0,0 0 0,0 1 0,0-1 0,0 1 0,0 0 0,0 0 0,0-1 0,0 1 0,1 0 0,2 1 0,-2-1 0,-1 1 0,0-1 0,1 0 0,-1 0 0,0-1 0,0 1 0,1 0 0,-1-1 0,0 1 0,0-1 0,0 0 0,4-1 0,-62-6 0,55 8 0,-14-2 0,1 0 0,-1 2 0,0 0 0,-28 4 0,38-3 0,1 0 0,-1 0 0,0 1 0,1 0 0,0 0 0,0 0 0,-1 1 0,1 0 0,1-1 0,-1 1 0,0 1 0,1-1 0,-1 0 0,1 1 0,0 0 0,0-1 0,1 1 0,-1 1 0,-2 3 0,2-2 0,0 1 0,0-1 0,0 1 0,1-1 0,0 1 0,1 0 0,-3 13 0,4-18 0,0 0 0,0 0 0,0 0 0,0 0 0,1 0 0,-1 1 0,0-1 0,1 0 0,0 0 0,-1 0 0,1 0 0,0 0 0,0 0 0,0-1 0,0 1 0,1 0 0,-1 0 0,0-1 0,1 1 0,-1-1 0,1 1 0,-1-1 0,1 0 0,0 1 0,0-1 0,-1 0 0,1 0 0,4 1 0,3 2 0,0-1 0,0 1 0,0-2 0,0 0 0,1 0 0,13 1 0,-19-3 0,-1 0 0,1-1 0,0 1 0,-1-1 0,1 0 0,0 0 0,-1 0 0,1 0 0,-1-1 0,1 1 0,-1-1 0,0 0 0,0 0 0,0 0 0,0 0 0,0-1 0,0 1 0,0-1 0,2-3 0,48-57-7810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3.149"/>
    </inkml:context>
    <inkml:brush xml:id="br0">
      <inkml:brushProperty name="width" value="0.025" units="cm"/>
      <inkml:brushProperty name="height" value="0.025" units="cm"/>
    </inkml:brush>
  </inkml:definitions>
  <inkml:trace contextRef="#ctx0" brushRef="#br0">147 191 15855,'0'0'11931,"-10"-5"-10740,5 1-1057,3 3-114,0 0 0,0-1 0,0 1 0,0 0 0,0 0 0,0 0 0,0 0 1,0 0-1,0 0 0,-1 1 0,1-1 0,0 1 0,-1-1 0,1 1 0,0 0 0,-1 0 0,1 0 0,0 0 1,0 0-1,-1 1 0,1-1 0,0 1 0,0 0 0,-1-1 0,1 1 0,0 0 0,0 0 0,0 0 0,-3 3 0,-2 2 80,2 0 0,-1 0-1,0 0 1,1 1 0,0 0-1,1 0 1,0 0 0,0 1-1,0-1 1,1 1 0,0 0-1,1 0 1,-1 0 0,0 9-1,3-16-91,0-1 0,1 1 0,-1-1 1,0 1-1,0-1 0,1 1 0,-1-1 0,0 0 0,1 1 0,-1-1 0,0 1 0,1-1 0,-1 0 1,1 1-1,-1-1 0,0 0 0,1 1 0,-1-1 0,1 0 0,-1 0 0,1 1 0,-1-1 0,1 0 1,-1 0-1,1 0 0,0 0 0,-1 0 0,1 0 0,-1 0 0,1 0 0,-1 0 0,1 0 0,-1 0 1,1 0-1,-1 0 0,1 0 0,0-1 0,25-4 181,-6-6-159,0-2 0,0 0 0,-1-1 1,-1-1-1,0 0 0,17-21 0,-21 22-87,59-63-141,-66 68 187,0 0 1,-1-1-1,0 1 1,0-1-1,-1-1 1,0 1-1,4-13 1,-36 56 378,16-16-293,0 1-1,1 1 1,1-1 0,1 2 0,1-1-1,0 1 1,1 0 0,2 1 0,0-1-1,-2 27 1,6-45-75,0-1 0,0 1 0,0 0 0,0-1 0,0 1 0,0 0 0,1-1 0,-1 1 0,0 0 0,1-1 0,0 1 0,-1-1 0,1 1 0,0-1 0,0 1 0,-1-1 0,1 1 0,0-1 0,1 0 0,-1 1 0,0-1 0,0 0 0,0 0 0,1 0 0,-1 0 0,1 0 0,-1 0 0,1-1 0,-1 1 0,1 0 0,-1-1 0,1 1 0,-1-1 0,1 1 0,0-1 0,-1 0 0,1 0 0,0 0 0,-1 0 0,1 0 0,0 0 0,0 0 0,-1 0 0,1-1 0,-1 1 0,1-1 0,2 0 0,4-1 0,0-1 0,0 0 0,0 0 0,-1-1 0,1 0 0,-1 0 0,0-1 0,10-7 0,-4 0 0,-1 1 0,0-2 0,0 0 0,-1 0 0,-1-1 0,0 0 0,12-25 0,-46 89 0,16-36 0,0 1 0,1 1 0,0 0 0,2 0 0,0 0 0,0 0 0,1 1 0,-1 22 0,5-38 3,0-1 1,0 0-1,0 1 1,1-1-1,-1 0 1,0 0-1,0 1 1,0-1-1,0 0 1,1 0-1,-1 0 1,0 1-1,0-1 1,1 0-1,-1 0 1,0 0-1,0 0 0,1 0 1,-1 0-1,0 1 1,1-1-1,-1 0 1,0 0-1,1 0 1,-1 0-1,0 0 1,0 0-1,1 0 1,-1 0-1,0 0 1,1 0-1,-1 0 0,0 0 1,0-1-1,1 1 1,-1 0-1,0 0 1,1 0-1,-1 0 1,0 0-1,0-1 1,1 1-1,-1 0 1,0 0-1,15-8-784,3-14-3426,-1-5-3303,1-9-5356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3.508"/>
    </inkml:context>
    <inkml:brush xml:id="br0">
      <inkml:brushProperty name="width" value="0.025" units="cm"/>
      <inkml:brushProperty name="height" value="0.025" units="cm"/>
    </inkml:brush>
  </inkml:definitions>
  <inkml:trace contextRef="#ctx0" brushRef="#br0">52 1 15022,'0'0'15183,"-50"40"-14094,49-24-833,1 0-192,0-1-737,11-5-1281,7-1-1281,3-6-736,0-3-1346,0 0-1506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3.917"/>
    </inkml:context>
    <inkml:brush xml:id="br0">
      <inkml:brushProperty name="width" value="0.025" units="cm"/>
      <inkml:brushProperty name="height" value="0.025" units="cm"/>
    </inkml:brush>
  </inkml:definitions>
  <inkml:trace contextRef="#ctx0" brushRef="#br0">76 1 10922,'0'0'14398,"-8"10"-12973,2-4-1220,-26 33 673,30-36-731,0 0 0,0 0 0,1 0 1,-1 0-1,1 0 0,0 0 0,0 0 0,0 0 0,0 0 0,0 1 0,1-1 0,-1 0 0,1 1 0,0 6 0,4-8-141,0-1 0,0 1 0,0-1 0,-1 0 0,1 0 0,0 0 0,1 0 0,-1-1 0,0 0 0,7 0 0,-1 1-35,-3 0 252,0 0-1,0 0 1,0 1 0,-1 0-1,10 4 1,-15-5-198,0-1-1,0 0 1,-1 1 0,1-1 0,0 1-1,0-1 1,-1 0 0,1 1 0,0 0-1,-1-1 1,1 1 0,-1-1-1,1 1 1,-1 0 0,1 0 0,-1-1-1,1 1 1,-1 0 0,0 0 0,1-1-1,-1 1 1,0 0 0,0 0-1,1 0 1,-1 0 0,0-1 0,0 1-1,0 0 1,0 0 0,0 0 0,0 0-1,-1 0 1,1-1 0,0 1-1,0 0 1,0 0 0,-1 0 0,1-1-1,0 1 1,-1 0 0,1 0 0,-1-1-1,1 1 1,-1 0 0,1-1-1,-1 1 1,0 0 0,1-1 0,-1 1-1,0-1 1,1 1 0,-1-1 0,0 0-1,-1 1 1,-8 8-25,0-1 0,0-1 0,0 1 0,-1-2 0,-1 0 0,1 0 0,-1-1 0,-22 7 0,34-12-21,0 0 1,-1 0-1,1 0 1,0 0-1,0 0 1,0 0-1,0 0 1,-1 0-1,1 0 1,0 0-1,0 0 1,0 0-1,0 0 1,0 0-1,-1 0 0,1 0 1,0 0-1,0 0 1,0 0-1,0 0 1,0 0-1,-1 0 1,1 0-1,0 0 1,0 0-1,0 0 1,0-1-1,0 1 0,0 0 1,-1 0-1,1 0 1,0 0-1,0 0 1,0 0-1,0-1 1,0 1-1,0 0 1,0 0-1,0 0 1,0 0-1,0 0 1,0-1-1,0 1 0,0 0 1,0 0-1,0 0 1,0 0-1,0-1 1,0 1-1,0 0 1,0 0-1,0 0 1,5-13-2634,11-9-3683,6-3 1009,5-1-853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4.275"/>
    </inkml:context>
    <inkml:brush xml:id="br0">
      <inkml:brushProperty name="width" value="0.025" units="cm"/>
      <inkml:brushProperty name="height" value="0.025" units="cm"/>
    </inkml:brush>
  </inkml:definitions>
  <inkml:trace contextRef="#ctx0" brushRef="#br0">44 144 13132,'0'0'15749,"-6"10"-15466,4-7-269,-3 5 164,1 0 0,-1 0 0,2 0 0,-1 0 0,1 1 0,0 0 0,1-1 0,-1 1 1,2 0-1,0 0 0,-1 13 0,2-21-160,0 0 1,1 0-1,-1 0 0,0 0 0,1 0 1,-1 0-1,1 0 0,-1 0 0,1 0 1,-1 0-1,1 0 0,0 0 1,-1-1-1,1 1 0,0 0 0,0 0 1,-1 0-1,1-1 0,0 1 0,0-1 1,0 1-1,0-1 0,0 1 1,0-1-1,1 1 0,34 1 217,-27-4-203,1 1 0,-1-2 0,0 0 0,0 0 0,12-6 0,3-6-149,0 0 0,-1-2 0,34-31 0,-47 38 63,-1 1 0,0-2 0,0 1-1,-1-1 1,0 0 0,-1-1 0,-1 0 0,1 0 0,6-21 0,-12 31 53,0 1 1,-1-1-1,1 0 0,-1 0 0,1 1 0,-1-1 1,0 0-1,0 0 0,0 0 0,0 1 1,0-1-1,0 0 0,0 0 0,-1 0 0,1 1 1,-1-1-1,1 0 0,-1 0 0,0 1 1,1-1-1,-2-2 0,0 3 2,1 1 1,0-1-1,0 0 1,-1 0-1,1 1 0,0-1 1,-1 1-1,1-1 1,0 1-1,-1 0 1,1-1-1,-1 1 0,1 0 1,0 0-1,-1 0 1,1 0-1,-1 0 0,1 0 1,-1 1-1,-1 0 1,-3 0 32,0 1 1,0 0-1,0 0 1,0 1-1,1 0 1,-1 0 0,1 0-1,0 1 1,0-1-1,0 1 1,-5 6-1,6-5 15,1 0-1,-1 0 1,1 0-1,1 0 1,-1 0-1,1 1 0,0-1 1,0 1-1,0 0 1,1 0-1,0 0 1,0 7-1,0-11-34,1 0-1,0 0 1,0 0-1,0 0 1,1 0 0,-1 0-1,1 0 1,-1 0-1,1 0 1,-1 0-1,1 0 1,0 0-1,0 0 1,0-1 0,0 1-1,0 0 1,1 0-1,-1-1 1,0 1-1,1-1 1,-1 1 0,1-1-1,0 0 1,-1 0-1,1 1 1,0-1-1,0 0 1,-1-1-1,1 1 1,0 0 0,0 0-1,0-1 1,0 1-1,0-1 1,0 0-1,4 1 1,11 0-434,0-1-1,29-2 1,-42 2 344,0 0 1,1-1-1,-1 0 0,0 0 1,0 0-1,0 0 1,0-1-1,0 1 0,0-1 1,0 0-1,0 0 1,-1-1-1,1 1 0,-1-1 1,1 0-1,3-4 1,-18 19 780,9-9-662,-1 0 1,1-1 0,-1 1 0,1 0-1,0 0 1,0 0 0,0 0 0,1 1-1,-1-1 1,1 0 0,-1 1 0,1-1-1,0 1 1,0 4 0,0-6-30,1-1 1,0 1-1,0-1 0,0 1 1,0-1-1,0 0 1,0 1-1,0-1 0,0 1 1,0-1-1,1 1 0,-1-1 1,0 0-1,1 1 1,0-1-1,-1 1 0,1-1 1,0 0-1,-1 0 1,1 0-1,0 1 0,0-1 1,0 0-1,0 0 0,0 0 1,0 0-1,1 0 1,-1-1-1,2 2 0,2 0-35,0-1 1,0 0-1,0-1 0,0 1 0,0-1 0,0 0 0,7 0 0,4-1-259,-8 1 276,0 0 0,0 0 0,0-1 0,0 0 0,0-1 1,0 0-1,0 0 0,-1 0 0,1-1 0,7-4 0,-14 3 120,-1 1-1,1-1 1,-1 0 0,0 1-1,1-1 1,-2 0-1,1 1 1,0-1 0,-2-6-1,1 1-27,0-76-88,1 85 0,1-1 0,0 0 0,-1 1 0,1-1 0,0 1 0,-1-1 0,1 1 0,0 0 0,0-1 0,0 1 0,-1 0 0,1-1 0,0 1 0,0 0 0,0 0 0,0 0 0,0 0 0,-1 0 0,1 0 0,0 0 0,0 0 0,0 0 0,0 0 0,0 0 0,-1 1 0,1-1 0,1 1 0,28 5 0,-15-2-52,2 2-1201,1-1-1,0-1 0,28 2 1,4-5-6429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4.757"/>
    </inkml:context>
    <inkml:brush xml:id="br0">
      <inkml:brushProperty name="width" value="0.025" units="cm"/>
      <inkml:brushProperty name="height" value="0.025" units="cm"/>
    </inkml:brush>
  </inkml:definitions>
  <inkml:trace contextRef="#ctx0" brushRef="#br0">89 0 20531,'-17'41'2018,"-1"0"32,-2 6-96,4-2-961,4-3 96,7-5-576,5-6-385,0-5-96,11-7-1057,1-10-1954,-3-7-1249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8.869"/>
    </inkml:context>
    <inkml:brush xml:id="br0">
      <inkml:brushProperty name="width" value="0.025" units="cm"/>
      <inkml:brushProperty name="height" value="0.025" units="cm"/>
      <inkml:brushProperty name="color" value="#E71224"/>
    </inkml:brush>
  </inkml:definitions>
  <inkml:trace contextRef="#ctx0" brushRef="#br0">47 562 769,'12'2'6384,"-10"-2"-6275,17 3 1794,1-1 0,-1-1 1,33-2-1,-46 1-1498,1-1 0,0 0 1,-1-1-1,1 1 0,-1-1 1,0-1-1,1 1 0,-1-1 0,0 0 1,-1 0-1,1-1 0,0 0 0,-1 0 1,0 0-1,0-1 0,7-7 1,-8 6-181,0-1 0,0 1 1,0-1-1,-1 0 1,0 0-1,0 0 1,-1 0-1,0 0 0,0-1 1,-1 1-1,0-1 1,0 1-1,-1-1 0,0 1 1,0-1-1,-1 1 1,1-1-1,-3-8 0,2 13-212,0-1-1,-1 0 1,1 0-1,0 1 1,-1-1-1,0 1 0,0-1 1,0 1-1,0 0 1,-1-1-1,1 1 0,-1 0 1,0 1-1,0-1 1,0 0-1,0 1 1,0 0-1,0 0 0,-1 0 1,1 0-1,-1 0 1,0 1-1,1-1 0,-1 1 1,0 0-1,0 0 1,0 1-1,0-1 0,0 1 1,1 0-1,-1 0 1,0 0-1,0 0 1,0 1-1,-7 1 0,6 0-33,0 0 0,0 0 0,0 0 0,0 1 0,0 0 0,0 0 0,1 0 0,-1 1 1,1 0-1,0-1 0,0 2 0,0-1 0,1 0 0,-1 1 0,1-1 0,0 1 0,1 0 0,-1 0 0,1 0 0,0 0 0,-3 11 0,-1 4 4,1-1 1,0 1-1,2 0 0,-3 36 1,6-52 14,0 1 1,0-1-1,0 0 0,0 1 1,1-1-1,-1 0 0,1 1 1,0-1-1,0 0 0,1 0 1,-1 0-1,1 0 0,0 0 1,0 0-1,0 0 0,1-1 1,-1 1-1,1-1 0,4 5 1,-3-6 28,1 1 0,-1-1 0,1 1 0,-1-1 0,1 0 0,0-1 0,0 1 0,0-1 0,0 0 1,0 0-1,0-1 0,0 1 0,1-1 0,-1 0 0,0-1 0,7 0 0,-4-1 27,1 1-1,0-1 1,-1 0-1,0-1 1,1 0-1,-1 0 1,0-1 0,0 0-1,-1-1 1,1 1-1,-1-1 1,0-1 0,0 0-1,-1 1 1,0-2-1,11-12 1,-14 14-306,0 0 0,0 0 0,0-1 1,-1 1-1,1 0 0,-1-1 0,-1 0 0,1 1 0,-1-1 1,0 0-1,1-7 0,-2 7-525,-1 0 0,1 0 1,-1 1-1,0-1 0,0 0 0,-1 1 1,1-1-1,-1 1 0,-1-1 0,1 1 1,-1 0-1,-6-9 0,-24-31-11886</inkml:trace>
  <inkml:trace contextRef="#ctx0" brushRef="#br0" timeOffset="1">0 0 17649,'0'0'6854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5.147"/>
    </inkml:context>
    <inkml:brush xml:id="br0">
      <inkml:brushProperty name="width" value="0.025" units="cm"/>
      <inkml:brushProperty name="height" value="0.025" units="cm"/>
    </inkml:brush>
  </inkml:definitions>
  <inkml:trace contextRef="#ctx0" brushRef="#br0">0 207 10826,'0'-9'3956,"0"3"-3640,1 1 0,0-1 0,0 1 0,0 0 0,1-1 0,-1 1 0,1 0-1,0 0 1,1 0 0,-1 0 0,1 0 0,0 1 0,1-1 0,-1 1 0,1 0 0,-1 0 0,1 0 0,0 1 0,1-1 0,-1 1 0,9-5 0,6-5 195,1 2 1,1 0 0,0 1-1,0 1 1,1 0 0,0 2-1,0 1 1,1 1 0,0 1-1,0 0 1,0 2 0,45 2-1,-64 0-491,0 0 0,0 0 0,-1 1 0,1-1 0,0 1 0,-1 0 0,1 1 0,0-1 0,-1 0 0,1 1 0,-1 0 0,0 0 0,0 0 0,1 0 0,-1 0 0,-1 1 0,1 0 0,0-1 0,-1 1 0,1 0 0,2 5 0,-4-5 32,1-1-1,-2 1 0,1 0 0,0 0 0,0 0 0,-1 0 0,0 0 0,0 0 0,1 0 0,-2 0 0,1 0 0,0-1 0,-1 1 0,1 0 0,-1 0 0,0 0 0,0 0 0,0 0 0,0-1 0,0 1 0,-1 0 0,1-1 0,-1 1 0,0-1 0,0 0 0,0 0 0,-4 4 0,-5 5 285,-2-1 0,1-1 0,-1 0 1,-1-1-1,1 0 0,-1-1 0,-26 9 0,15-8-3383,5-6-3567,59-2-4047,-13 0 4863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6.114"/>
    </inkml:context>
    <inkml:brush xml:id="br0">
      <inkml:brushProperty name="width" value="0.025" units="cm"/>
      <inkml:brushProperty name="height" value="0.025" units="cm"/>
    </inkml:brush>
  </inkml:definitions>
  <inkml:trace contextRef="#ctx0" brushRef="#br0">0 74 4324,'0'0'19015,"7"11"-16388,-6-11-2607,3 6 303,-1 0 0,1 0 0,-1 0 0,0 0 0,0 1 0,-1-1-1,1 1 1,-2 0 0,1 0 0,-1-1 0,0 1 0,0 0-1,-1 0 1,0 8 0,-4 13 392,2-20-638,1 1-1,0-1 0,0 0 0,1 1 1,0-1-1,2 10 0,-1-17-54,-1-1-1,1 0 0,0 0 1,0 0-1,0 1 0,-1-1 1,1 0-1,0 0 1,0 0-1,0 0 0,-1 0 1,1-1-1,0 1 0,0 0 1,0 0-1,-1 0 0,1-1 1,0 1-1,0 0 0,-1-1 1,1 1-1,0-1 0,-1 1 1,1-1-1,0 1 1,-1-1-1,1 1 0,0-2 1,3-3-15,0-1 0,0 1 0,-1-1 1,0 0-1,0 0 0,-1 0 0,1-1 0,-1 1 1,-1-1-1,1 1 0,0-9 0,2-75-24,-8 71 17,4 19 0,0-1 0,0 1 0,0-1 0,-1 1 0,1 0 0,0-1 0,0 1 0,0-1 0,-1 1 0,1 0 0,0-1 0,0 1 0,-1 0 0,1-1 0,0 1 0,-1 0 0,1-1 0,0 1 0,-1 0 0,1 0 0,0-1 0,-1 1 0,1 0 0,-1 0 0,1 0 0,0 0 0,-1-1 0,1 1 0,-1 0 0,1 0 0,-1 0 0,1 0 0,-1 0 0,1 0 0,0 0 0,-1 0 0,1 0 0,-1 0 0,1 1 0,-1-1 0,0 0-10,1 1 1,0-1-1,-1 1 1,1-1-1,0 1 0,0-1 1,-1 1-1,1-1 1,0 1-1,0-1 0,0 1 1,0-1-1,0 1 1,0-1-1,0 1 0,0-1 1,0 1-1,0-1 1,0 1-1,0-1 0,0 1 1,0-1-1,0 1 1,0-1-1,1 1 1,-1-1-1,0 1 0,0-1 1,1 1-1,-1-1 1,0 1-1,1-1 0,-1 0 1,0 1-1,1-1 1,0 1-1,14 15-938,-5-12 18,0 0 0,1 0 0,0-1 0,0-1 0,0 0 0,0 0 0,0-1 0,1 0 0,-1-1 0,0 0 0,0-1 0,1 0 0,-1-1 0,21-6 0,-25 6 840,0-1-1,0 1 0,-1-1 1,1-1-1,-1 1 0,1-1 1,-1 0-1,7-7 0,-4-1-168,-3-8 3976,-11 11 422,-13 14-1694,11 1-2171,1 0 0,0 0 0,0 1 0,0 0 0,1 0 0,0 0 0,1 0 0,0 1 0,0 0 0,0 0-1,1 0 1,0 0 0,1 0 0,0 1 0,0 0 0,1-1 0,0 1 0,0 0 0,1-1 0,0 1 0,2 14 0,-1-21-274,0-1 0,0 1 0,0 0 0,1-1 0,-1 1 0,0-1 0,1 1 0,-1-1 0,1 0 0,-1 1 0,1-1 0,-1 0 0,1 0 0,0 0 0,0 0 0,-1-1 0,1 1 0,0 0 0,0-1 0,0 1 0,0-1 0,0 0 0,0 0 0,0 0 0,0 0 0,0 0 0,0 0 0,0 0 0,3-1 0,2 0 0,-1 0 0,1 0 0,-1-1 0,1 0 0,-1 0 0,1 0 0,8-5 0,-4-1 0,0 1 0,0-2 0,0 1 0,-1-1 0,13-16 0,-20 22 0,0-1 0,0 1 0,-1-1 0,1 0 0,-1 0 0,0 0 0,0 0 0,0 0 0,-1 0 0,1 0 0,-1-1 0,0 1 0,-1 0 0,1-1 0,-1 1 0,1-1 0,-1 1 0,-1-1 0,1 1 0,-2-9 0,0 11 0,1 1 0,0-1 0,-1 1 0,1-1 0,-1 1 0,1 0 0,-1-1 0,1 1 0,-1 0 0,0 0 0,0 0 0,0 0 0,1 1 0,-1-1 0,0 0 0,0 1 0,0 0 0,0-1 0,0 1 0,0 0 0,0 0 0,0 0 0,0 0 0,0 0 0,0 0 0,-4 2 0,62 2 0,46-9 0,-65 2 0,1 2 0,54 4 0,-91-3 0,0 0 0,0 1 0,1-1 0,-1 1 0,0-1 0,0 1 0,1-1 0,-1 1 0,0 0 0,0 0 0,0-1 0,0 1 0,0 0 0,0 0 0,0 0 0,-1 0 0,1 0 0,0 1 0,0-1 0,-1 0 0,1 0 0,-1 0 0,1 1 0,-1-1 0,1 0 0,-1 0 0,0 1 0,0-1 0,0 0 0,1 1 0,-1-1 0,0 0 0,-1 1 0,1-1 0,0 0 0,0 1 0,-1-1 0,1 0 0,0 0 0,-1 1 0,0 0 0,-3 11 0,0 1 0,-1-1 0,-7 13 0,6-13 0,5-10 0,-1 1 0,0 0 0,1 0 0,-1 0 0,1 1 0,0-1 0,0 0 0,0 1 0,0-1 0,1 1 0,0-1 0,0 7 0,2-10 0,-1-1 0,1 0 0,-1 0 0,1 0 0,0 1 0,-1-2 0,1 1 0,-1 0 0,1 0 0,-1 0 0,1-1 0,0 1 0,-1-1 0,0 1 0,1-1 0,-1 1 0,1-1 0,-1 0 0,3-2 0,7-5 0,0 0 0,-1-1 0,0-1 0,0 1 0,-1-2 0,13-17 0,-17 21 0,-1 0 0,1-1 0,-1 1 0,0-1 0,-1 0 0,0 0 0,0 0 0,-1-1 0,0 1 0,0-1 0,0-11 0,-4 16 0,-3 11 0,-3 9 0,8-14 0,-1 1 0,0-1 0,1 0 0,0 1 0,-1-1 0,1 1 0,0-1 0,0 1 0,0-1 0,1 1 0,-1-1 0,1 1 0,-1-1 0,1 1 0,0-1 0,0 0 0,0 1 0,0-1 0,0 0 0,1 0 0,-1 0 0,1 0 0,-1 0 0,4 3 0,-1-2 0,1-1 0,-1-1 0,1 1 0,-1-1 0,1 0 0,-1 0 0,1 0 0,0 0 0,0-1 0,-1 0 0,1 0 0,8-1 0,0-1 0,-1-1 0,1 0 0,-1-1 0,0 0 0,0-1 0,0 0 0,-1-1 0,0 0 0,0-1 0,0 0 0,-1-1 0,0 0 0,-1-1 0,0 0 0,0 0 0,12-18 0,-14 13 0,-7 14 0,0-1 0,0 1 0,0 0 0,0 0 0,0-1 0,0 1 0,0 0 0,0-1 0,0 1 0,0 0 0,0 0 0,0-1 0,0 1 0,0 0 0,0-1 0,0 1 0,0 0 0,-1 0 0,1-1 0,0 1 0,0 0 0,0 0 0,0 0 0,-1-1 0,1 1 0,0 0 0,0 0 0,0 0 0,-1 0 0,1-1 0,0 1 0,-1 0 0,1 0 0,0 0 0,0 0 0,-1 0 0,1 0 0,0 0 0,0 0 0,-1 0 0,1 0 0,0 0 0,-1 0 0,1 0 0,0 0 0,0 0 0,-1 0 0,1 0 0,0 0 0,-1 0 0,1 0 0,0 0 0,0 0 0,-1 1 0,1-1 0,0 0 0,0 0 0,0 0 0,-1 0 0,1 1 0,0-1 0,0 0 0,0 0 0,-1 1 0,1-1 0,-10 9 0,0 1 0,0-1 0,1 2 0,0-1 0,1 1 0,1 1 0,-1 0 0,2 0 0,0 0 0,0 1 0,1-1 0,-4 18 0,8-28 7,0 0-1,1 1 1,-1-1-1,1 0 1,-1 0-1,1 0 1,0 0 0,0 1-1,0-1 1,0 0-1,1 0 1,-1 0 0,1 0-1,-1 1 1,1-1-1,0 0 1,-1 0-1,1 0 1,0 0 0,0-1-1,1 1 1,-1 0-1,0 0 1,1 0-1,-1-1 1,1 1 0,1 1-1,-1-2-41,1-1-1,-1 1 1,0 0 0,1-1-1,-1 1 1,0-1-1,1 0 1,-1 0-1,0 0 1,1 0 0,-1 0-1,1-1 1,-1 1-1,0-1 1,1 1-1,-1-1 1,0 0 0,0 0-1,0 0 1,1 0-1,-1 0 1,0 0 0,0-1-1,-1 1 1,4-3-1,14-15-4111,-3-5-3637,-2-4-3859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6.487"/>
    </inkml:context>
    <inkml:brush xml:id="br0">
      <inkml:brushProperty name="width" value="0.025" units="cm"/>
      <inkml:brushProperty name="height" value="0.025" units="cm"/>
    </inkml:brush>
  </inkml:definitions>
  <inkml:trace contextRef="#ctx0" brushRef="#br0">5 0 19186,'-4'0'8104,"4"2"-7239,10 4-257,2 1-544,4-4-1505,-3-3-4933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7.865"/>
    </inkml:context>
    <inkml:brush xml:id="br0">
      <inkml:brushProperty name="width" value="0.025" units="cm"/>
      <inkml:brushProperty name="height" value="0.025" units="cm"/>
    </inkml:brush>
  </inkml:definitions>
  <inkml:trace contextRef="#ctx0" brushRef="#br0">0 80 9289,'0'0'4431,"12"-9"-534,-2 1-3065,1 0 0,0 1 1,0 0-1,0 0 0,1 1 1,0 1-1,1 0 0,-1 1 1,1 0-1,0 1 0,21-3 1,-27 6-608,0 0-1,0 0 1,0 0 0,-1 1 0,1 0 0,0 0-1,0 1 1,-1 0 0,8 3 0,-12-4-200,0 0 0,-1 0 0,1 0 1,0 0-1,-1 0 0,1 1 0,-1-1 1,1 0-1,-1 1 0,0-1 0,0 1 1,1 0-1,-1-1 0,0 1 0,-1 0 0,1 0 1,0 0-1,0 0 0,-1 0 0,1 0 1,-1 0-1,0 0 0,1 0 0,-1 0 1,0 0-1,0 0 0,0 0 0,-1 0 1,1 0-1,0 0 0,-1 0 0,1-1 0,-1 1 1,0 0-1,0 0 0,-1 2 0,1-1 16,-1 0-1,1 0 0,-1 0 0,0 0 0,0 0 0,-1 0 1,1 0-1,-1-1 0,1 1 0,-1-1 0,0 0 0,0 0 1,0 0-1,0 0 0,0 0 0,-4 1 0,-61 18 960,27-9-702,51-16-298,0 0 0,-1-1 0,1 0 0,15-12 0,-12 9 0,-11 8 0,0-1 0,-1 0 0,1 0 0,0 0 0,-1 0 0,1 0 0,-1-1 0,0 1 0,1 0 0,-1-1 0,0 1 0,0-1 0,1 1 0,0-3 0,-2 3-183,0 1 1,1-1-1,-1 0 0,0 0 1,1 1-1,-1-1 0,0 0 0,0 0 1,0 1-1,0-1 0,0 0 1,0 0-1,0 0 0,0 0 1,0 1-1,0-1 0,0 0 0,0 0 1,-1 0-1,1 1 0,0-1 1,-1 0-1,1 0 0,0 1 1,-1-1-1,1 0 0,-1 1 1,1-1-1,-1 1 0,1-1 0,-1 0 1,0 1-1,1-1 0,-2 0 1,1 0-82,0 1 0,0-1 0,0 0 1,0 0-1,0-1 0,0 1 0,1 0 1,-1 0-1,0 0 0,1 0 0,-1-1 0,0 1 1,1 0-1,0-1 0,-1 1 0,1 0 1,0-1-1,0 1 0,-1-2 0,2-21 1656,2 38 1714,0 41 1824,-4-43-4731,0 1 1,-2-1-1,1 0 1,-1 0-1,-1 0 1,0-1-1,0 1 1,-13 20-1,-10 30 248,27-62-447,0 0 0,0 0 0,0 0 0,0 1 0,0-1 0,0 0 0,0 0 0,0 0 0,0 0 0,0 1 0,0-1 0,0 0 0,0 0 0,0 0 0,0 1 0,0-1 0,0 0 0,0 0 0,0 0 0,0 0 0,0 1 0,0-1 0,0 0 0,1 0 0,-1 0 0,0 0 0,0 0 0,0 1 0,0-1 0,0 0 0,1 0 0,-1 0 0,0 0 0,0 0 0,0 0 0,0 0 0,1 0 0,-1 1 0,0-1 0,0 0 0,0 0 0,0 0 0,1 0 0,-1 0 0,0 0 0,0 0 0,0 0 0,1 0 0,-1 0 0,0 0 0,0-1 0,0 1 0,1 0 0,-1 0 0,0 0 0,0 0 0,0 0 0,0 0 0,0 0 0,1 0 0,-1 0 0,0-1 0,0 1 0,0 0 0,0 0 0,0 0 0,1 0 0,-1 0 0,0-1 0,0 1 0,246-139 0,-227 129 0,-15 7 0,0 1 0,0-1 0,0 1 0,1 0 0,-1 0 0,1 1 0,0-1 0,-1 1 0,7-1 0,-10 27 0,-4-15 0,-1 0 0,1 0 0,-2-1 0,1 0 0,-1 1 0,-12 15 0,-15 29 0,34-54 0,-1 0 0,0 1 0,1-1 0,-1 0 0,0 0 0,1 0 0,-1 0 0,0 0 0,0-1 0,1 1 0,-1 0 0,0 0 0,1-1 0,-1 1 0,0-1 0,2 0 0,9-6 0,-8 5 0,0-1 0,0 1 0,0 0 0,0 1 0,0-1 0,1 1 0,-1-1 0,9 0 0,-21 11-5273,-4-4-4108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8.316"/>
    </inkml:context>
    <inkml:brush xml:id="br0">
      <inkml:brushProperty name="width" value="0.025" units="cm"/>
      <inkml:brushProperty name="height" value="0.025" units="cm"/>
    </inkml:brush>
  </inkml:definitions>
  <inkml:trace contextRef="#ctx0" brushRef="#br0">117 31 14894,'0'-1'458,"0"0"-1,0 0 1,0-1 0,0 1-1,0 0 1,0 0 0,0 0-1,0-1 1,1 1 0,-1 0 0,0 0-1,1 0 1,-1 0 0,1-1-1,-1 1 1,1 0 0,-1 0-1,1 0 1,0 0 0,0 0-1,-1 1 1,2-2 0,27-2 3537,-22 4-3847,-5 0-101,0 0-1,0 0 1,-1-1-1,1 1 1,0 1 0,0-1-1,0 0 1,0 0-1,0 1 1,0-1-1,0 1 1,-1 0 0,1-1-1,0 1 1,0 0-1,-1 0 1,1 0 0,-1 0-1,1 1 1,-1-1-1,1 0 1,-1 1-1,0-1 1,1 0 0,-1 1-1,0 0 1,0-1-1,0 1 1,0 0 0,-1-1-1,1 1 1,0 0-1,-1 0 1,1 0 0,-1 0-1,0-1 1,1 1-1,-1 0 1,0 0-1,0 3 1,-1 0 30,0 1 0,0-1-1,0 1 1,-1-1 0,0 1-1,0-1 1,0 0 0,0 0 0,-1 0-1,0 0 1,0 0 0,-1-1-1,-4 6 1,-15 12 38,-46 34-1,-9 8-124,78-63 10,-1-1 0,1 0 0,-1 1 0,0-1 0,1 1 0,-1-1 0,1 1 0,-1 0 0,1-1 0,-1 1 0,1 0 0,-1-1 0,1 1 0,0 0 0,-1-1 0,1 1 0,0 0 0,0 0 0,0-1 0,-1 1 0,1 0 0,0 0 0,0-1 0,0 1 0,0 1 0,16 4 0,36-11 0,-45 4 0,150-30 59,-56 8-396,-91 20-1170,-7 0-1642,-21-6-10943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18.674"/>
    </inkml:context>
    <inkml:brush xml:id="br0">
      <inkml:brushProperty name="width" value="0.025" units="cm"/>
      <inkml:brushProperty name="height" value="0.025" units="cm"/>
    </inkml:brush>
  </inkml:definitions>
  <inkml:trace contextRef="#ctx0" brushRef="#br0">1 33 5221,'0'0'19474,"51"-6"-17296,-10 5-768,0 0-802,3-1-383,-6 1-193,-5-3-1025,-10-1-3908,-3-7-10121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4.350"/>
    </inkml:context>
    <inkml:brush xml:id="br0">
      <inkml:brushProperty name="width" value="0.025" units="cm"/>
      <inkml:brushProperty name="height" value="0.025" units="cm"/>
    </inkml:brush>
  </inkml:definitions>
  <inkml:trace contextRef="#ctx0" brushRef="#br0">95 116 13132,'0'0'1938,"-3"9"5,-71 306 6076,57-225-6001,17-89-1282,0-12 311,1-23-952,3 1 1,8-39 0,-5 37-144,-2 1 0,1-43 1,-8 100-225,2-21 267,-1 0 1,1 1-1,-1-1 0,1 0 1,0 1-1,-1-1 0,1 1 1,0-1-1,1 1 1,-1-1-1,0 0 0,1 1 1,-1-1-1,1 0 0,0 1 1,0-1-1,0 0 0,0 0 1,0 1-1,1-1 0,-1 0 1,0 0-1,1-1 1,0 1-1,-1 0 0,1 0 1,0-1-1,0 1 0,3 1 1,4 2 31,1-1 1,0 0-1,1 0 1,-1-1-1,1 0 0,-1-1 1,1 0-1,0-1 1,0 0-1,0-1 1,0 0-1,18-2 1,-23 1-9,1 0 0,-1 0 0,1 0 0,-1-1 1,1 1-1,-1-2 0,0 1 0,0-1 0,0 0 1,0 0-1,0 0 0,-1-1 0,0 0 0,1 0 1,-1-1-1,-1 1 0,1-1 0,-1 0 0,0 0 1,0-1-1,6-9 0,-9 13 1,0 0-1,0 0 1,-1 0-1,1 0 1,0 0-1,-1 0 1,0 0-1,1 0 1,-1-1-1,0 1 1,0 0-1,0 0 1,0 0-1,0 0 1,-1-3-1,0 4 0,1 0 1,-1 0-1,1 1 1,-1-1-1,1 0 0,-1 1 1,1-1-1,-1 0 0,0 1 1,1-1-1,-1 0 0,0 1 1,0-1-1,1 1 0,-1 0 1,0-1-1,0 1 0,0 0 1,1-1-1,-1 1 0,0 0 1,0 0-1,0 0 1,-2 0-1,0 0-4,-1 0-1,0 1 1,0-1 0,1 1-1,-1 0 1,1 0-1,-1 0 1,1 1 0,-1 0-1,1-1 1,0 1 0,-1 0-1,1 0 1,0 1 0,-4 4-1,-4 4-15,1 1-1,0 1 0,1-1 0,0 2 0,-12 24 0,17-30 18,1-1-1,0 1 0,0 0 0,1 0 1,0 0-1,1 0 0,0 0 0,0 0 0,0 0 1,1 0-1,0 1 0,3 15 0,-2-22-7,1 1-1,-1-1 1,1 0 0,-1 1-1,1-1 1,0 0-1,0 0 1,0 0-1,0 0 1,0 0 0,0-1-1,0 1 1,0-1-1,1 1 1,-1-1-1,1 0 1,-1 0 0,1 0-1,0 0 1,-1 0-1,1-1 1,0 1 0,-1-1-1,1 0 1,0 0-1,4 0 1,4 1 4,1-1 0,-1-1 0,0 0 1,1 0-1,14-4 0,-13 0-41,-1 0 1,1-1-1,-1-1 1,0 0-1,-1 0 0,0-1 1,0-1-1,-1 0 1,0 0-1,0-1 1,-1 0-1,0-1 0,-1 0 1,10-17-1,7-14 58,-2-1 0,29-77 0,-45 102 48,-1 1 0,0-1 0,-1 0 0,-1-1 0,-1 1 0,2-25 0,-9 48-48,-1 0-1,1 0 1,1 0-1,-1 1 1,-5 10-1,-69 162-76,69-153 144,1 1 0,0 0 0,3 0 1,0 1-1,-2 31 0,7-55-88,0-1-1,1 1 1,-1-1 0,0 0 0,1 1 0,-1-1 0,1 1-1,0-1 1,0 0 0,0 0 0,0 0 0,0 1 0,0-1-1,1 0 1,-1 0 0,1 0 0,-1-1 0,1 1 0,0 0-1,0-1 1,0 1 0,-1-1 0,2 1 0,-1-1-1,0 0 1,0 0 0,0 0 0,0 0 0,1 0 0,-1-1-1,0 1 1,1-1 0,-1 1 0,1-1 0,2 0 0,2 1-395,-1-1 0,1 0 1,0 0-1,0 0 1,8-3-1,28-12-6325,-15-4-228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4.769"/>
    </inkml:context>
    <inkml:brush xml:id="br0">
      <inkml:brushProperty name="width" value="0.025" units="cm"/>
      <inkml:brushProperty name="height" value="0.025" units="cm"/>
    </inkml:brush>
  </inkml:definitions>
  <inkml:trace contextRef="#ctx0" brushRef="#br0">104 11 15503,'0'0'10484,"-10"6"-9144,1 0-1075,0 1 0,0 0 0,1 0 0,0 1-1,-13 16 1,18-20-159,-1 0 0,1 1 0,0 0 0,1-1 0,-1 1 0,1 0 0,0 0 0,0 0 0,1 1 0,-1-1-1,1 0 1,0 1 0,1-1 0,-1 0 0,1 1 0,1 9 0,0-14-99,-1 0-1,1 0 1,-1 0 0,1 0-1,-1 0 1,1 0 0,0-1-1,-1 1 1,1 0 0,0-1-1,0 1 1,-1 0 0,1-1-1,0 1 1,0-1 0,0 1-1,0-1 1,0 1 0,0-1-1,0 0 1,0 0-1,0 1 1,0-1 0,0 0-1,0 0 1,0 0 0,0 0-1,0 0 1,0 0 0,0-1-1,0 1 1,0 0 0,0 0-1,0-1 1,2 0 0,37-15 143,-29 8-211,0-1 0,0 0 0,-1-1 1,0 0-1,-1-1 0,0 0 0,-1-1 1,0 0-1,0 0 0,-2 0 0,1-1 0,7-25 1,-30 59 1354,-8 22-1067,19-33-184,0 1 1,1 0-1,0 0 0,1 0 0,0 0 1,1 0-1,0 1 0,1-1 0,0 18 1,1-29-69,1 1 0,-1 0 0,1-1 0,-1 1 0,0 0 0,1-1 1,-1 1-1,1-1 0,-1 1 0,1 0 0,0-1 0,-1 0 1,1 1-1,0-1 0,-1 1 0,1-1 0,0 0 0,-1 1 0,1-1 1,0 0-1,-1 0 0,1 0 0,0 1 0,0-1 0,-1 0 1,1 0-1,0 0 0,0 0 0,0 0 0,-1-1 0,1 1 0,0 0 1,0 0-1,-1 0 0,1-1 0,0 1 0,-1 0 0,1-1 1,0 1-1,0-1 0,31-14-2378,4-14-5997,53-56 0,-51 43 5864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5.518"/>
    </inkml:context>
    <inkml:brush xml:id="br0">
      <inkml:brushProperty name="width" value="0.025" units="cm"/>
      <inkml:brushProperty name="height" value="0.025" units="cm"/>
    </inkml:brush>
  </inkml:definitions>
  <inkml:trace contextRef="#ctx0" brushRef="#br0">145 0 9385,'0'0'20083,"-11"9"-19047,0 1-818,1 1 0,0 0 0,0 0 1,1 1-1,0 1 0,1-1 0,1 1 1,-12 27-1,11-19-175,1 0-1,0 0 1,2 1 0,0-1 0,1 1-1,0 31 1,3-52-43,1 0 0,0 0 0,0 0 0,0 0 0,0 0 0,0 0 0,0 0 0,1 0 0,-1 0 0,0 0 0,0 0 0,1 0 0,-1-1 0,0 1 0,1 0 0,-1 0 0,1 0 0,-1 0 0,1-1 0,0 1 0,-1 0 0,1 0 0,0-1 0,-1 1 0,1 0 0,0-1 0,0 1 0,0-1 0,-1 1 0,1-1 0,0 0 0,0 1 0,0-1 0,0 0 0,0 0 0,0 1 0,0-1 0,0 0 0,0 0 0,0 0 0,0 0 0,0 0 0,0 0 0,-1 0 0,1-1 0,0 1 0,0 0 0,0-1 0,1 1 0,2-2 0,0 1 0,0 0 0,-1-1 0,1 0 0,-1 0 0,1 0 0,-1-1 0,0 1 0,1-1 0,3-4 0,-1 0-27,-1 0-1,0 0 1,0-1-1,-1 0 1,1 0-1,-2 0 1,1 0-1,-1-1 1,-1 1-1,1-1 1,-1 0 0,-1 0-1,1-12 1,-2 22 27,0-1-1,0 0 1,0 0 0,0 1 0,0-1 0,0 0 0,-1 0 0,1 1 0,0-1 0,0 0 0,0 0 0,0 0 0,0 1 0,0-1 0,-1 0 0,1 0-1,0 0 1,0 0 0,0 1 0,-1-1 0,1 0 0,0 0 0,0 0 0,0 0 0,-1 0 0,1 0 0,0 0 0,0 1 0,-1-1 0,1 0-1,0 0 1,0 0 0,-1 0 0,1 0 0,0 0 0,0 0 0,-1 0 0,1 0 0,0 0 0,0-1 0,-1 1 0,1 0 0,0 0 0,0 0-1,-1 0 1,1 0 0,0 0 0,0 0 0,0-1 0,-1 1 0,1 0 0,0 0 0,0 0 0,0 0 0,0-1 0,0 1 0,-1 0 0,1 0-1,0-1 1,0 1 0,0 0 0,0 0 0,0 0 0,0-1 0,0 1 0,0 0 0,0 0 0,0-1 0,0 1 0,-14 15-123,11-8 137,0 0 0,0 0 0,0 0 0,0 0 1,1 0-1,1 0 0,-1 1 0,0 12 1,2-19-14,0 0 1,1-1-1,-1 1 1,0 0-1,1-1 1,-1 1-1,1 0 1,-1-1 0,1 1-1,-1 0 1,1-1-1,0 1 1,-1-1-1,1 1 1,0-1-1,-1 0 1,1 1-1,0-1 1,-1 0 0,1 1-1,0-1 1,0 0-1,-1 0 1,1 1-1,0-1 1,0 0-1,0 0 1,-1 0-1,1 0 1,0 0 0,0 0-1,0 0 1,-1-1-1,1 1 1,1 0-1,33-7 98,18-25-86,-47 28-48,0-1 0,0 1 0,0 1 0,0-1 0,1 1 0,-1 0 0,1 0 0,0 1 0,0 0 0,0 0-1,0 0 1,9 0 0,-15 2 42,0 1-1,0-1 0,-1 1 1,1-1-1,0 1 0,-1-1 1,1 1-1,0-1 0,-1 1 1,1-1-1,-1 1 0,1 0 1,-1-1-1,1 1 0,-1 0 1,0 0-1,1-1 0,-1 1 1,0 0-1,1 0 0,-1 0 1,0-1-1,0 1 0,0 0 1,0 0-1,0 0 0,0 0 0,0 1 1,2 37 353,-2-19-231,0-18-129,1-1 0,-1 0 0,0 1 0,0-1 0,1 1 0,-1-1 0,1 0 0,-1 1 0,1-1 0,0 0 0,-1 0 0,1 1 0,0-1 0,0 0 0,0 0 0,0 0 0,0 0 0,0 0 0,0 0 0,0 0 0,1 0 0,-1-1 0,0 1 0,2 0 0,-1 0 0,0-1 0,0 0 0,1 0 0,-1 0 0,0 0 0,0 0 0,0 0 0,1-1 0,-1 1 0,0-1 0,0 1 0,0-1 0,0 0 0,2-1 0,9-6 0,0 1 0,-1-2 0,19-17 0,-24 20 0,31-28 0,-34 74 0,-4-39 0,0 1 0,1-1 0,-1 0 0,0 1 0,1-1 0,-1 0 0,1 0 0,0 1 0,-1-1 0,1 0 0,0 0 0,0 0 0,0 0 0,0 0 0,0 0 0,0 0 0,0 0 0,0-1 0,0 1 0,0 0 0,0 0 0,1-1 0,-1 1 0,2 0 0,0 0 0,1-1 0,-1 0 0,0 0 0,0 0 0,0 0 0,0 0 0,0-1 0,0 1 0,0-1 0,5-2 0,3-1 0,-1-1 0,1 0 0,-1 0 0,17-13 0,33-34 0,-57 49 0,0 0 0,0-1 0,0 1 0,0-1 0,-1 0 0,1 0 0,-1 0 0,0 0 0,0-1 0,-1 1 0,1 0 0,-1-1 0,0 1 0,1-8 0,-3 11 0,0 1 0,0 0 0,0-1 0,0 1 0,0 0 0,0 0 0,0-1 0,1 1 0,-1 0 0,0 0 0,0 0 0,0 0 0,0 1 0,0-1 0,0 0 0,0 0 0,0 1 0,0-1 0,0 0 0,0 1 0,0-1 0,0 1 0,-1 0 0,-4 4 0,-1 1 0,1-1 0,0 2 0,0-1 0,0 0 0,1 1 0,0 0 0,1 0 0,0 1 0,0-1 0,0 1 0,1 0 0,0 0 0,0 0 0,1 0 0,-2 13 0,5-19-2,-1-1 1,1 1-1,0 0 1,-1-1-1,1 1 1,0-1-1,0 1 0,0-1 1,0 1-1,0-1 1,0 0-1,1 1 1,-1-1-1,0 0 0,1 0 1,-1 0-1,1 0 1,-1 0-1,1 0 1,-1-1-1,1 1 0,0 0 1,-1-1-1,1 1 1,0-1-1,0 0 0,-1 1 1,4-1-1,62 7-758,-53-6 215,-4-1-3528,-4 0-3603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6.377"/>
    </inkml:context>
    <inkml:brush xml:id="br0">
      <inkml:brushProperty name="width" value="0.025" units="cm"/>
      <inkml:brushProperty name="height" value="0.025" units="cm"/>
    </inkml:brush>
  </inkml:definitions>
  <inkml:trace contextRef="#ctx0" brushRef="#br0">0 21 15855,'6'-20'4444,"-6"20"-4371,0 0 0,0 0 1,0 0-1,0 0 0,0 0 1,0 0-1,0 0 0,0 0 1,0 0-1,0 0 0,0 0 1,0 0-1,0 0 0,0 0 1,0 1-1,0-1 0,0 0 1,0 0-1,1 0 0,-1 0 1,0 0-1,0 0 0,0 0 1,0 0-1,0 0 0,0 0 1,0 0-1,0 0 0,0 0 1,0 0-1,0 0 0,0-1 1,0 1-1,0 0 0,0 0 1,1 0-1,-1 0 0,0 0 1,0 0-1,0 0 0,0 0 1,0 0-1,0 0 0,-1 34 2977,1-9-3317,0 169 3336,0-193-3049,-1 0 1,1 1-1,0-1 0,0 0 1,0 0-1,0 0 0,0 1 1,0-1-1,1 0 0,-1 0 1,0 0-1,0 0 0,1 1 0,-1-1 1,1 0-1,-1 0 0,1 0 1,0 0-1,-1 0 0,1 0 1,0 0-1,0 0 0,-1-1 1,1 1-1,0 0 0,0 0 0,0-1 1,0 1-1,0 0 0,0-1 1,0 1-1,0-1 0,0 1 1,1-1-1,-1 0 0,0 1 1,0-1-1,0 0 0,0 0 0,1 0 1,-1 0-1,0 0 0,0 0 1,0 0-1,3-1 0,2 0 30,-1-1 0,1 0 0,-1-1 0,1 1-1,-1-1 1,0 0 0,0 0 0,6-5 0,10-10-9,-1-1 0,-1-1 0,0 0-1,-2-1 1,0-1 0,-1-1 0,-2-1 0,19-38 0,-25 41 15,-11 24 24,-17 34-13,-39 108 83,52-124-81,2 0 1,0 0-1,0 1 0,2-1 1,0 27-1,3-46-16,0-25-1302,-2 11 909,1 0 1,-2 1-1,0-1 1,0 1-1,-1 0 0,0 0 1,-1 0-1,0 0 1,-1 1-1,0 0 0,-1 0 1,-12-14-1,11 20 696,8 14-269,10 15-97,-5-20-114,0-1 0,0 1 0,1-1 0,-1 0 0,1-1 0,0 1 0,0-1 0,0 0 0,1-1 0,-1 1 1,1-1-1,-1 0 0,1-1 0,7 1 0,4 0-2101,-1 0 0,1-2 0,-1 0 0,25-3 1,-5-5-5170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39.819"/>
    </inkml:context>
    <inkml:brush xml:id="br0">
      <inkml:brushProperty name="width" value="0.025" units="cm"/>
      <inkml:brushProperty name="height" value="0.025" units="cm"/>
      <inkml:brushProperty name="color" value="#E71224"/>
    </inkml:brush>
  </inkml:definitions>
  <inkml:trace contextRef="#ctx0" brushRef="#br0">263 180 4676,'0'0'3721,"4"-9"-2183,-2 5-1111,0 0 0,0 0 1,0 0-1,-1 0 0,1 0 0,-1 0 1,0 0-1,0-1 0,-1 1 0,1 0 1,-1-1-1,0 1 0,0-1 1,0 1-1,-1 0 0,1-1 0,-1 1 1,0 0-1,-1 0 0,1-1 1,-1 1-1,0 0 0,0 0 0,0 1 1,-5-8-1,2 6-189,0 0 1,0 0-1,-1 0 1,0 1-1,0 0 0,0 0 1,0 0-1,-1 1 1,0 0-1,1 0 1,-1 1-1,0 0 1,0 0-1,-8-1 0,10 2-241,0 1 0,0 0-1,0 0 1,1 0-1,-1 0 1,0 1 0,0 0-1,0 0 1,1 0 0,-1 0-1,0 1 1,1 0-1,-1 0 1,1 0 0,0 1-1,0-1 1,0 1-1,0 0 1,0 0 0,1 0-1,-7 7 1,4-3-7,0 1 1,1 0-1,-1 0 0,1 1 1,1-1-1,0 1 1,0 0-1,1 0 0,0 0 1,0 1-1,1-1 1,0 1-1,1 0 0,-1 10 1,3-18-2,0 0 1,-1 0-1,1 1 0,0-1 1,0 0-1,0 0 1,0 0-1,1 0 1,-1 0-1,1-1 0,-1 1 1,1 0-1,-1 0 1,1-1-1,0 1 0,0-1 1,0 0-1,0 0 1,0 1-1,0-1 0,3 1 1,58 23-323,-37-16 263,-14-4 24,0 0 1,0 1-1,-1 1 0,0-1 0,0 2 0,-1-1 0,0 2 0,-1-1 0,1 1 0,-1 1 0,-1 0 0,0 0 0,-1 0 0,0 1 0,0 0 0,-1 1 0,0-1 0,-1 1 0,-1 0 0,0 1 0,0-1 0,-1 1 0,-1 0 0,0-1 0,0 23 0,-1-6 227,0 0 1,-2 0-1,-1 0 1,-2 0-1,-1 0 1,-1-1-1,-1 0 1,-1 0-1,-2-1 1,-1 0-1,-1-1 1,-26 42-1,5-33 460,32-34-634,1 0 0,-1-1 0,0 1 0,1 0 0,-1-1 0,0 1 0,0-1 0,0 1 0,1-1 0,-1 0 0,0 1 0,0-1 0,0 0 1,0 1-1,0-1 0,0 0 0,0 0 0,0 0 0,0 0 0,1 0 0,-1 0 0,0 0 0,0 0 0,0 0 0,0-1 0,0 1 0,0 0 0,0 0 0,0-1 0,0 1 0,1-1 0,-1 1 0,0-1 0,0 1 0,1-1 1,-1 1-1,0-1 0,1 0 0,-1 1 0,0-1 0,1 0 0,-1 0 0,1 1 0,-1-1 0,1 0 0,-1 0 0,1 0 0,0 0 0,-1-1 0,-3-17-147,0-1 1,2 1-1,0-1 0,1 0 1,1 0-1,1 1 0,4-24 1,-4 33 71,7-53-40,3 0 0,3 1 0,3 0 0,2 2 0,3 0 0,2 1 0,3 1 0,36-57 0,-56 104 174,43-63 177,-46 69-206,0 1-1,0 0 1,0-1 0,0 1-1,1 1 1,-1-1-1,1 1 1,0 0 0,0 0-1,0 0 1,0 0 0,7-1-1,-11 4-27,0 0-1,0-1 1,0 1-1,0 0 1,0 0-1,0 0 1,0 0-1,0 0 1,0 0-1,0 1 1,0-1-1,0 0 1,0 0-1,0 1 1,0-1-1,0 1 1,0-1-1,0 1 1,0-1 0,0 1-1,0 0 1,0-1-1,0 1 1,-1 0-1,1 0 1,0-1-1,-1 1 1,1 0-1,0 0 1,-1 0-1,1 0 1,-1 0-1,0 0 1,1 0-1,-1 0 1,0 0-1,1 0 1,-1 2-1,4 47 224,-4-42-161,-9 179 238,2-86 60,7-100-349,-1 1-1,1 0 0,0 0 1,0-1-1,0 1 0,0 0 1,0 0-1,1 0 0,-1-1 1,0 1-1,1 0 1,-1-1-1,1 1 0,0 0 1,1 2-1,-2-4 6,1 0 0,-1 0 0,1 0 0,-1 0 0,1 0 0,0 0 0,-1 0-1,1 0 1,-1 0 0,1-1 0,-1 1 0,1 0 0,-1 0 0,1 0 0,-1-1 0,1 1 0,-1 0 0,1-1 0,-1 1 0,1 0 0,-1-1 0,1 1 0,-1-1 0,0 1 0,1-1 0,-1 1 0,0 0 0,0-1-1,1 0 1,28-52 1192,-23 37-1052,-1 0 1,-1 0 0,0 0-1,-2-1 1,0 1-1,0-1 1,-1 0 0,-4-32-1,2 38-86,-1 1 0,0-1-1,0 1 1,-1-1 0,-1 1-1,1 0 1,-2 0 0,1 0-1,-2 1 1,1 0 0,-1 0-1,0 0 1,-1 1 0,0-1-1,-8-6 1,0 5-278,11 11-1883,5 0 1801,0 0 0,0 0 0,1 0 0,-1 0 0,0 0 1,1 0-1,-1 0 0,1 0 0,-1-1 0,1 1 1,0-1-1,-1 1 0,1-1 0,0 1 0,2-1 0,58 4-8233,-24-4 762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7.134"/>
    </inkml:context>
    <inkml:brush xml:id="br0">
      <inkml:brushProperty name="width" value="0.025" units="cm"/>
      <inkml:brushProperty name="height" value="0.025" units="cm"/>
    </inkml:brush>
  </inkml:definitions>
  <inkml:trace contextRef="#ctx0" brushRef="#br0">29 245 8360,'0'0'17857,"-3"9"-17302,-1 2-415,0-2 143,0 0-1,1 1 1,0-1 0,1 1 0,0 0 0,1-1 0,0 1-1,0 0 1,1 16 0,1-25-267,0 0 0,-1-1 1,1 1-1,0-1 0,0 1 0,-1-1 0,1 1 0,0-1 1,0 1-1,0-1 0,0 1 0,-1-1 0,1 0 1,0 0-1,0 1 0,0-1 0,0 0 0,0 0 0,0 0 1,0 0-1,0 0 0,0 0 0,0 0 0,0-1 0,0 1 1,-1 0-1,2-1 0,27-5 166,-16-1-197,0 1 0,0-2 0,-1 0-1,15-12 1,-18 13-117,-1 0 0,2 1 0,-1 0 0,1 0 0,0 1-1,0 0 1,0 1 0,19-6 0,-24 24-1565,-4-10 1207,0-1-1,0 1 1,0-1 0,1 1 0,-1-1 0,1 1 0,0-1-1,0 0 1,0 0 0,3 3 0,-1-4 250,1 0 0,0-1 0,0 0-1,0 0 1,0 0 0,0 0 0,0-1 0,1 0 0,-1 0 0,0 0 0,0-1 0,0 0 0,0 0-1,0 0 1,0 0 0,0-1 0,-1 0 0,1 0 0,0 0 0,6-5 0,3-1-387,0-1 0,0-1 0,-1 0 0,0 0 1,11-14-1,-18 18 477,0-1 1,0 0-1,-1 0 1,0 0-1,6-14 0,-9 17 575,0 0-1,-1 0 1,1-1-1,-1 1 1,0 0-1,-1-1 1,1-7-1,-1 11-307,0 1-1,0-1 1,0 1-1,0-1 1,0 1-1,0-1 1,0 1-1,0-1 1,0 1-1,0-1 1,0 1-1,-1-1 1,1 1-1,0-1 1,0 1-1,-1-1 1,1 1-1,0-1 1,-1 1-1,1 0 1,0-1-1,-1 1 1,1-1-1,0 1 1,-1 0-1,1-1 1,-1 1-1,1 0 1,-1 0-1,1-1 1,-1 1-1,1 0 1,-1 0-1,1 0 1,-1 0-1,1 0 1,-1 0-1,1 0 1,-1 0-1,1 0 1,-1 0-1,0 0 1,1 0-1,-1 0 1,1 0-1,-1 0 1,1 0-1,-1 0 1,1 1-1,-1-1 1,1 0-1,-1 0 1,0 1-1,-26 18 1686,18-11-1302,1 2-1,1-1 1,0 1 0,0 0-1,0 0 1,2 1-1,-1 0 1,1 0-1,1 0 1,0 1 0,-5 22-1,9-33-469,0 0-1,0 0 0,0 0 1,0 0-1,0-1 0,0 1 1,0 0-1,0 0 1,0 0-1,0 0 0,1 0 1,-1-1-1,0 1 1,0 0-1,1 0 0,-1 0 1,1-1-1,-1 1 0,0 0 1,1-1-1,0 1 1,-1 0-1,1-1 0,-1 1 1,1-1-1,0 1 0,-1 0 1,1-1-1,0 0 1,0 1-1,-1-1 0,2 1 1,1 0 15,0-1 1,0 0-1,0 0 1,-1 0 0,1 0-1,0 0 1,0 0-1,0-1 1,-1 1-1,5-2 1,4-2 36,1 0-1,-1-1 1,0 0 0,10-8-1,4-4-51,-1-2-1,-1-1 1,38-41-1,-48 47-27,-1-1-1,-1-1 0,0 1 0,-1-2 1,-1 0-1,0 0 0,7-21 0,-13 14-62,-3 24 56,-1 0 0,1-1 0,0 1 0,-1 0 1,1 0-1,0 0 0,-1 0 0,1 0 0,0 0 0,-1 0 0,1 0 0,-1 0 1,1 0-1,0 0 0,-1 0 0,1 0 0,0 0 0,-1 0 0,1 0 0,0 1 1,-1-1-1,1 0 0,0 0 0,0 0 0,-1 0 0,1 1 0,0-1 0,-1 0 0,1 0 1,0 1-1,0-1 0,-1 0 0,1 1 0,-29 34-61,18-19 176,2 0 0,0 0 0,1 1 0,1 1 1,0-1-1,1 1 0,1 0 0,1 1 0,1-1 0,-2 22 1,5-39-110,0 0 0,0 1 1,0-1-1,0 0 1,0 1-1,1-1 0,-1 0 1,0 0-1,1 1 0,-1-1 1,1 0-1,-1 0 1,1 0-1,0 0 0,-1 0 1,1 0-1,0 0 1,0 0-1,0 0 0,0 0 1,0 0-1,0 0 0,0-1 1,0 1-1,0 0 1,2 0-1,0 0 0,1 0 0,-1 0 0,1 0 0,-1-1 0,1 1 0,-1-1 0,1 0-1,0 0 1,5-1 0,2-1-2,0 0-1,0 0 1,-1-1-1,1-1 1,16-7-1,-9 0 2,0 0 0,20-17 0,-33 24 0,-1 1 0,1-1 0,-1 0 0,0-1 0,0 1 0,-1-1 0,0 1 0,1-1 0,-2 0 0,1 0 0,0 0 0,-1-1 0,2-6 0,-4 11 0,0 1 0,0 0 0,0-1 0,0 1 0,0 0 0,0-1 0,0 1 0,0 0 0,0-1 0,0 1 0,0-1 0,0 1 0,0 0 0,0-1 0,0 1 0,0 0 0,0 0 0,-1-1 0,1 1 0,0 0 0,0-1 0,0 1 0,-1 0 0,1 0 0,0-1 0,0 1 0,-1 0 0,1 0 0,0 0 0,-1-1 0,1 1 0,0 0 0,0 0 0,-1 0 0,1 0 0,0 0 0,-1-1 0,1 1 0,0 0 0,-1 0 0,1 0 0,-1 0 0,1 0 0,0 0 0,-1 0 0,1 0 0,0 0 0,-1 1 0,1-1 0,0 0 0,-1 0 0,1 0 0,0 0 0,0 0 0,-1 1 0,1-1 0,0 0 0,-1 0 0,1 0 0,0 1 0,0-1 0,-1 0 0,1 0 0,0 1 0,0-1 0,-23 15 0,12-4 0,0 0 0,0 0 0,-15 24 0,22-30 0,0 1 0,1 0 0,0 0 0,0 0 0,0 1 0,1-1 0,0 0 0,0 1 0,1 0 0,0-1 0,-1 9 0,3-14-9,-1 1 1,1-1-1,-1 0 1,1 0-1,-1 0 1,1 0-1,0 0 1,-1 0-1,1 0 1,0 0-1,0 0 1,0 0-1,0 0 0,0 0 1,0-1-1,0 1 1,0 0-1,0-1 1,0 1-1,0 0 1,1-1-1,-1 0 1,0 1-1,0-1 0,0 0 1,1 1-1,-1-1 1,0 0-1,0 0 1,1 0-1,1-1 1,51 0-1676,-46 1 918,26-5-4876,0-5-2553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7.491"/>
    </inkml:context>
    <inkml:brush xml:id="br0">
      <inkml:brushProperty name="width" value="0.025" units="cm"/>
      <inkml:brushProperty name="height" value="0.025" units="cm"/>
    </inkml:brush>
  </inkml:definitions>
  <inkml:trace contextRef="#ctx0" brushRef="#br0">173 13 10762,'0'0'18588,"-11"-4"-17547,7 2-984,-1 1-1,1-1 0,0 1 1,-1 0-1,1 0 0,0 1 1,-1 0-1,1-1 0,-7 2 1,8-1-22,1 1 1,-1 0 0,1 0 0,-1 0-1,1 0 1,0 1 0,0-1 0,0 0 0,0 1-1,0 0 1,0-1 0,0 1 0,0 0-1,0 0 1,1 0 0,-1 0 0,1 0-1,0 0 1,-1 1 0,1-1 0,0 0-1,0 1 1,1-1 0,-2 5 0,2-7-31,-1 1 0,1 0 1,-1 0-1,1 0 0,-1 0 0,1 0 1,0 0-1,0 0 0,-1-1 0,1 1 1,0 0-1,0 0 0,0 0 1,0 0-1,0 0 0,0 0 0,0 0 1,0 0-1,1 0 0,-1 0 0,0 0 1,1 0-1,-1 0 0,0 0 1,1 0-1,-1-1 0,1 1 0,0 0 1,-1 0-1,1-1 0,-1 1 0,1 0 1,0 0-1,0-1 0,-1 1 0,1-1 1,0 1-1,0-1 0,1 1 1,4 0-59,0 0 1,-1 0-1,1-1 1,0 0 0,-1 0-1,8-2 1,-9 1-14,-1 1-1,1-1 1,0 1-1,-1 0 1,1 0-1,0 0 1,-1 0-1,1 1 1,-1-1-1,1 1 1,-1 0-1,1 0 1,-1 0-1,6 3 1,-8-3 84,0 0-1,-1 0 1,1 0 0,0 1 0,-1-1 0,1 0-1,-1 0 1,1 1 0,-1-1 0,0 0 0,1 1 0,-1-1-1,0 0 1,0 1 0,0-1 0,0 1 0,0-1-1,0 0 1,0 1 0,-1-1 0,1 0 0,0 1 0,-1-1-1,1 0 1,-1 0 0,0 1 0,1-1 0,-1 0 0,0 0-1,0 0 1,1 0 0,-1 0 0,0 0 0,0 0-1,0 0 1,-2 1 0,-43 35 881,40-33-898,-7 6-419,-46 27 1273,56-35-1582,-1 0 0,0-1 0,0 0-1,0 1 1,1-2 0,-1 1 0,0 0 0,-7-1-1,0 0-9404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8.083"/>
    </inkml:context>
    <inkml:brush xml:id="br0">
      <inkml:brushProperty name="width" value="0.025" units="cm"/>
      <inkml:brushProperty name="height" value="0.025" units="cm"/>
    </inkml:brush>
  </inkml:definitions>
  <inkml:trace contextRef="#ctx0" brushRef="#br0">6 1 16656,'0'0'10538,"-1"12"-9770,0 15-341,-1-3 66,1 0-1,1 1 1,5 38-1,-5-61-464,1 0 0,0 1-1,0-1 1,0 0-1,0 0 1,0 0-1,0 0 1,1 0-1,-1 0 1,1 0 0,-1 0-1,1 0 1,0-1-1,0 1 1,0-1-1,0 1 1,0-1 0,0 0-1,0 0 1,0 1-1,0-2 1,1 1-1,-1 0 1,0 0 0,1-1-1,-1 1 1,0-1-1,1 0 1,-1 0-1,1 0 1,-1 0-1,0 0 1,4-1 0,0 1 61,0-1 0,0 0 0,1-1 0,-1 1 0,0-1 1,0-1-1,0 1 0,-1-1 0,1 0 0,-1 0 0,9-7 1,-6 4-68,-1 0 0,0-1 0,-1 0 1,0 0-1,0-1 0,0 1 0,-1-1 1,0-1-1,-1 1 0,0-1 0,0 1 1,0-1-1,-1 0 0,-1-1 0,0 1 1,0 0-1,1-16 0,-4 26-26,1-1-1,0 0 1,0 0-1,-1 1 1,1-1 0,0 0-1,-1 0 1,1 1-1,0-1 1,-1 0 0,1 0-1,0 0 1,-1 1 0,1-1-1,0 0 1,-1 0-1,1 0 1,0 0 0,-1 0-1,1 0 1,-1 0-1,1 0 1,0 0 0,-1 0-1,1 0 1,0 0-1,-1 0 1,1 0 0,-1 0-1,1-1 1,0 1 0,-1 0-1,1 0 1,0 0-1,-1 0 1,1-1 0,0 1-1,0 0 1,-1 0-1,1-1 1,0 1 0,0 0-1,-1-1 1,1 1-1,0 0 1,0-1 0,0 1-1,-1 0 1,1-1-1,0 1 1,0 0 0,0-1-1,0 1 1,0 0 0,0-1-1,0 1 1,0-1-1,0 1 1,0 0 0,0-1-1,0 1 1,0 0-1,0-1 1,0 1 0,0-1-1,0 1 1,0 0-1,1-1 1,-3 3-71,0-1 0,1 1 0,-1 0 1,1 0-1,-1 0 0,1 0 0,0 0 0,0 1 0,0-1 0,-2 4 1,3-3-265,-1 0 0,0 0 1,1 0-1,-1 0 0,1 0 1,0 0-1,0 0 1,1 0-1,-1 0 0,0 0 1,1 0-1,0 0 1,0 0-1,-1 0 0,2-1 1,-1 1-1,0 0 0,1-1 1,-1 1-1,4 3 1,-2-3-529,1-1 1,-1 0 0,1 0 0,-1 0 0,1-1 0,0 1 0,0-1 0,0 0-1,0 0 1,0 0 0,0-1 0,0 1 0,0-1 0,0 0 0,5-1-1,25 1-9804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28.902"/>
    </inkml:context>
    <inkml:brush xml:id="br0">
      <inkml:brushProperty name="width" value="0.025" units="cm"/>
      <inkml:brushProperty name="height" value="0.025" units="cm"/>
    </inkml:brush>
  </inkml:definitions>
  <inkml:trace contextRef="#ctx0" brushRef="#br0">129 249 11211,'0'0'11707,"-12"4"-10645,5-1-892,1-1-1,-1 2 1,1-1-1,-1 0 1,1 1-1,0 1 1,1-1 0,-1 1-1,1-1 1,0 2-1,0-1 1,0 0-1,1 1 1,0 0 0,0 0-1,-5 10 1,-9 38 1552,17-25-721,1-28-965,0 0 0,0-1 0,0 1 1,0 0-1,1 0 0,-1-1 0,0 1 1,1 0-1,-1-1 0,0 1 0,1-1 1,-1 1-1,1 0 0,-1-1 0,1 1 1,-1-1-1,1 1 0,0-1 0,-1 0 1,1 1-1,0-1 0,-1 0 0,1 1 1,0-1-1,-1 0 0,1 0 0,0 1 1,1-1-1,5 0 22,0-1 0,0 1-1,0-1 1,0-1 0,0 1 0,0-1-1,0-1 1,0 1 0,0-1 0,-1 0-1,1-1 1,-1 1 0,0-1 0,0-1 0,-1 1-1,1-1 1,-1 0 0,0 0 0,0 0-1,5-8 1,0 0 57,1-1-1,-2 0 1,0 0 0,0-1-1,-2 0 1,0 0-1,9-28 1,-14 5-272,-6 30 44,-2 23 52,5-14 61,0 1 0,1-1 0,-1 1 0,1-1-1,-1 1 1,1-1 0,-1 1 0,1-1 0,0 1 0,0-1 0,0 1 0,0-1-1,0 1 1,0-1 0,0 1 0,1-1 0,-1 1 0,1-1 0,-1 1 0,1-1-1,-1 1 1,1-1 0,0 0 0,-1 1 0,1-1 0,0 0 0,0 0 0,0 1-1,0-1 1,0 0 0,1 0 0,-1 0 0,0 0 0,0-1 0,1 1 0,-1 0-1,2 1 1,1-2 7,-1 0 0,0 0 1,1 0-1,-1 0 0,0 0 0,1-1 0,-1 0 0,0 1 0,1-1 0,-1 0 0,0-1 0,0 1 0,0 0 0,0-1 1,0 0-1,0 0 0,3-3 0,18-14 32,-1-1-1,35-39 1,-48 46-26,1 1 0,-2-2 0,0 1 1,0-1-1,-1-1 0,10-25 0,-18 40-13,0 0 0,-1 0 0,1 0 0,0 0 0,0 0 1,0 0-1,0 0 0,0 0 0,0 0 0,-1 0 0,1 0 0,0 0 0,0 0 0,0 0 0,0-1 0,0 1 1,0 0-1,-1 0 0,1 0 0,0 0 0,0 0 0,0 0 0,0 0 0,0 0 0,0-1 0,0 1 1,0 0-1,0 0 0,0 0 0,0 0 0,-1 0 0,1 0 0,0-1 0,0 1 0,0 0 0,0 0 0,0 0 1,0 0-1,0 0 0,0-1 0,0 1 0,0 0 0,0 0 0,0 0 0,0 0 0,1 0 0,-1 0 0,0-1 1,0 1-1,0 0 0,0 0 0,0 0 0,0 0 0,0 0 0,0 0 0,0 0 0,0-1 0,-6 8-26,-9 15 28,1 1 0,1 1-1,1 0 1,1 1 0,1 0 0,2 0 0,0 1 0,2 0 0,0 1 0,-2 43 0,8-67-2,-1 1 0,1-1 0,0 0 0,0 1 0,1-1 0,-1 0 0,1 1 0,-1-1 0,1 0 0,0 0 0,0 1 0,1-1 0,-1 0 0,1 0 0,-1 0 0,1 0 0,0-1 0,0 1 0,0 0 0,5 3 0,-4-4 0,1 0 0,0 0 0,0-1 0,0 0 0,-1 1 0,1-1 0,0-1 0,1 1 0,-1-1 0,0 1 0,0-1 0,0 0 0,0-1 0,0 1 0,0-1 0,0 0 0,4-1 0,7-2 0,0-1 0,0-1 0,-1 0 0,0-1 0,0-1 0,-1 0 0,0-1 0,-1 0 0,16-15 0,96-103 0,-123 127 0,-8 19 0,-1-3 0,0 1 0,2 0 0,0 0 0,1 1 0,1-1 0,-3 32 0,7-48 0,0 0 0,0 1 0,0-1 0,1 1 0,-1-1 0,1 0 0,-1 0 0,1 1 0,0-1 0,-1 0 0,1 0 0,0 0 0,0 1 0,0-1 0,0 0 0,0 0 0,0 0 0,0 0 0,0-1 0,0 1 0,0 0 0,0 0 0,3 0 0,0 1 0,0-1 0,0 0 0,0 0 0,0 0 0,0-1 0,0 0 0,0 1 0,5-2 0,4 0 0,0 0 0,0-1 0,0-1 0,17-5 0,56-33 0,-64 29 0,0 1 0,30-10 0,-52 21 0,1 0 0,-1 0 0,1 0 0,-1 0 0,1 0 0,-1 0 0,1 0 0,-1 0 0,1 0 0,-1 0 0,1 0 0,0 0 0,-1 0 0,1 1 0,-1-1 0,0 0 0,1 0 0,-1 1 0,1-1 0,-1 0 0,1 1 0,-1-1 0,1 0 0,-1 1 0,0-1 0,1 0 0,-1 1 0,0-1 0,0 1 0,1-1 0,-1 1 0,0-1 0,0 1 0,1-1 0,-1 1 0,0-1 0,0 1 0,0-1 0,0 1 0,0-1 0,0 1 0,0-1 0,0 1 0,0-1 0,0 1 0,0-1 0,0 1 0,0-1 0,0 1 0,-1-1 0,1 1 0,0-1 0,-1 2 0,-10 42 0,7-27 0,3-16 0,1 1 0,-1-1 0,1 1 0,0-1 0,0 1 0,-1-1 0,1 1 0,0-1 0,0 0 0,0 1 0,1-1 0,-1 1 0,0-1 0,1 1 0,-1-1 0,0 1 0,1-1 0,0 0 0,-1 1 0,1-1 0,0 0 0,0 0 0,-1 1 0,1-1 0,0 0 0,0 0 0,0 0 0,1 0 0,-1 0 0,0 0 0,2 1 0,3-1 0,-1 0 0,1 0 0,-1-1 0,1 0 0,-1 0 0,1 0 0,8-2 0,-13 2 0,18-3 0,0-1 0,0-2 0,0 1 0,-1-2 0,0-1 0,31-17 0,-29 14 0,0 1 0,1 1 0,1 0 0,29-6 0,-50 14-123,0 1 0,0 0-1,0 0 1,0-1 0,0 1 0,0 0 0,1 0-1,-1 0 1,0 0 0,0 1 0,0-1-1,0 0 1,0 0 0,0 1 0,0-1 0,0 0-1,1 1 1,-1-1 0,-1 1 0,1 0 0,0-1-1,0 1 1,0 0 0,1 1 0,-1-1-193,-1 0 0,1 0 0,-1 0 1,0 0-1,1 0 0,-1 0 0,0 0 1,0 0-1,0 0 0,0 1 0,0-1 1,0 0-1,0 0 0,0 0 0,-1 0 1,1 0-1,0 0 0,-1 0 0,1 0 1,0 0-1,-1 0 0,1 0 0,-1 0 1,0 0-1,1 0 0,-2 0 0,-7 7-13991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33.528"/>
    </inkml:context>
    <inkml:brush xml:id="br0">
      <inkml:brushProperty name="width" value="0.025" units="cm"/>
      <inkml:brushProperty name="height" value="0.025" units="cm"/>
    </inkml:brush>
  </inkml:definitions>
  <inkml:trace contextRef="#ctx0" brushRef="#br0">0 58 9801,'0'0'5846,"10"-9"-3983,32-26-288,-41 33-1425,1 1 0,-1 0 0,0 0 0,1 0 0,0-1 0,-1 2 0,1-1 0,0 0 0,0 0 0,-1 0 0,1 1 0,0-1 0,0 1 0,0 0 0,0-1 0,0 1 0,2 0 0,-3 0-73,-1 1 0,1-1 0,0 1 1,0-1-1,0 0 0,-1 1 0,1 0 1,0-1-1,0 1 0,-1-1 1,1 1-1,0 0 0,-1 0 0,1-1 1,-1 1-1,1 0 0,-1 0 1,0-1-1,1 1 0,-1 0 0,0 0 1,1 0-1,-1 1 0,1 5 213,0 0 0,-1 0-1,1 0 1,-1 0 0,-1 0-1,-1 8 1,-2 4 486,-1 0 0,-16 35 1,15-40-607,0 0-1,1 1 1,1-1 0,0 1 0,1 0 0,-2 25 0,7-40-520,1 0 0,-1 0 0,1 0 0,-1 0 1,0-1-1,1 1 0,-1-1 0,0 1 0,1-1 0,-1 0 0,0 0 1,3-1-1,6-6-4631,1-3-3304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34.223"/>
    </inkml:context>
    <inkml:brush xml:id="br0">
      <inkml:brushProperty name="width" value="0.025" units="cm"/>
      <inkml:brushProperty name="height" value="0.025" units="cm"/>
    </inkml:brush>
  </inkml:definitions>
  <inkml:trace contextRef="#ctx0" brushRef="#br0">51 103 11082,'0'0'14777,"-1"6"-14078,1-5-679,-1-1 0,1 1 0,0 0 0,-1 0 0,1 0 0,0 0 0,0 0 0,0 0 0,0 0 0,0 0 0,0 0 0,0 0 0,1 0 0,-1 0 0,0 0 0,0 0 0,1 0 0,-1-1 0,0 1 0,1 0 0,-1 0 0,1 0 0,-1 0 0,1-1 0,0 1 0,-1 0 0,1-1 0,0 1 0,0 1 0,1-2-3,0 0 0,0 1 0,0-1-1,-1 0 1,1 0 0,0 0 0,0 0 0,-1 0 0,1-1 0,0 1 0,0-1 0,-1 1 0,1-1 0,0 1 0,0-1 0,-1 0-1,1 0 1,-1 0 0,1 0 0,-1 0 0,2-2 0,2 0 4,-1 0 0,0 0 0,0-1 0,0 0 1,0 0-1,-1 0 0,1-1 0,-1 1 0,0-1 0,-1 1 0,1-1 0,-1 0 0,0 0 1,0 0-1,0 0 0,-1-1 0,0 1 0,0 0 0,0-1 0,-1 1 0,1-7 0,-2 11-12,1 0-1,0 0 0,-1 0 0,1 0 0,-1 0 0,1 0 0,-1 0 0,0 0 0,1 0 0,-1 1 0,0-1 0,0 0 0,0 1 0,1-1 0,-1 0 0,0 1 0,0-1 0,0 1 0,0-1 0,0 1 0,0-1 0,0 1 0,0 0 0,0 0 0,0-1 0,0 1 0,0 0 0,0 0 0,0 0 0,0 0 0,0 0 0,-1 1 0,1-1 0,0 0 0,0 0 0,-1 1 0,-2 0-9,0-1-1,0 1 1,0 1-1,0-1 1,0 0-1,0 1 1,1 0-1,-6 3 0,2 1 7,0 0-1,0 1 0,1 0 0,0 0 0,1 0 0,-1 1 0,1 0 1,1 0-1,0 0 0,0 0 0,0 1 0,1-1 0,0 1 1,1 0-1,0 0 0,1 0 0,-2 13 0,4-20 0,-1-1 0,1 1 0,-1-1 0,1 1 0,-1-1 0,1 0 0,0 1 0,0-1 0,-1 0 0,1 1 0,0-1-1,0 0 1,0 0 0,0 0 0,1 0 0,-1 0 0,0 0 0,0 0 0,1 0 0,-1-1 0,0 1 0,1 0 0,-1-1 0,1 1 0,-1-1 0,1 0 0,-1 1 0,1-1 0,-1 0 0,1 0-1,-1 0 1,1 0 0,-1 0 0,3-1 0,57-4 162,-43 0-162,1-1 0,-2-1-1,1-1 1,-1 0-1,20-13 1,-18 10 128,0 0 0,2 1 0,25-8 0,-46 18-85,1 1-1,0-1 0,-1 1 1,1-1-1,-1 1 0,1 0 1,0-1-1,-1 1 1,1 0-1,-1-1 0,0 1 1,1 0-1,-1 0 0,0-1 1,1 1-1,-1 0 0,0 0 1,0 0-1,0-1 0,0 1 1,0 0-1,0 0 1,0 0-1,0 0 0,0-1 1,0 1-1,0 0 0,0 0 1,0 0-1,-1-1 0,1 1 1,-1 1-1,-3 32 309,3-32-341,1 0 0,-1 0 0,1 0 0,0 0 0,0 0 0,0 0 0,0 0 0,0 0 0,0 1 1,1-1-1,-1 0 0,2 4 0,-1-6-4,-1 1 0,1 0 1,-1-1-1,1 1 0,-1 0 1,1-1-1,-1 1 0,1-1 1,0 1-1,-1 0 0,1-1 1,0 0-1,0 1 0,-1-1 1,1 1-1,0-1 0,0 0 0,0 0 1,-1 1-1,1-1 0,0 0 1,1 0-1,2 0 15,0-1-1,0 1 1,1-1-1,-1 0 1,0 0 0,0-1-1,0 1 1,-1-1-1,1 0 1,0 0 0,6-4-1,17-14 27,-19 13-46,1 1 0,0 0 0,0 0 0,0 1 0,1 0 0,-1 0 0,1 1 0,17-4 0,-27 8 8,1 1 1,0-1-1,-1 0 0,1 1 0,0-1 1,-1 1-1,1-1 0,-1 1 0,1 0 1,0-1-1,-1 1 0,0 0 0,1-1 1,-1 1-1,1 0 0,-1-1 0,0 1 0,1 0 1,-1 0-1,0 0 0,0-1 0,0 1 1,0 0-1,0 0 0,0 0 0,0-1 1,0 1-1,0 0 0,0 0 0,0 0 1,0-1-1,0 1 0,-1 0 0,1 0 1,-1 0-1,-5 34 332,0-13-417,3-13-377,0 0 0,1 0 0,1-1 0,-2 19 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37.684"/>
    </inkml:context>
    <inkml:brush xml:id="br0">
      <inkml:brushProperty name="width" value="0.025" units="cm"/>
      <inkml:brushProperty name="height" value="0.025" units="cm"/>
    </inkml:brush>
  </inkml:definitions>
  <inkml:trace contextRef="#ctx0" brushRef="#br0">78 162 1986,'0'0'4062,"-7"-5"-3576,5 4-604,-6-5 977,-1-1 0,1 0-1,1 0 1,-10-12 0,15 17-416,0 0 1,0-1-1,0 1 1,0-1-1,1 0 1,0 1-1,-1-1 1,1 0-1,0 0 1,0 0-1,1 0 1,-1 0-1,0 0 1,1 0-1,0 0 1,0 0-1,0 0 1,0 0-1,0 0 1,1 0-1,-1-1 1,1 1-1,2-5 1,-2 5-288,1 1 0,0 0 1,0-1-1,0 1 1,0 0-1,0 0 0,1 0 1,-1 0-1,1 1 1,-1-1-1,1 0 0,0 1 1,-1 0-1,1 0 1,0 0-1,0 0 1,0 0-1,0 0 0,0 1 1,3-1-1,62-1 916,-66 2-1062,-1 0 0,1 0 0,0 0-1,-1 1 1,1-1 0,0 1 0,-1-1 0,1 1 0,0 0 0,-1-1 0,1 1 0,-1 0 0,1 0 0,-1 0 0,0 0 0,1 0 0,-1 1 0,0-1 0,0 0 0,0 0 0,2 4 0,-1-2-6,-1 0 0,0 1 0,1-1 1,-1 0-1,-1 1 0,1 0 1,0-1-1,-1 1 0,0-1 0,0 5 1,-1 3 18,0 0 0,-1 0 0,0 0 0,0 0 0,-2 0 0,-4 11 0,1-6 54,-14 29 16,20-43-84,0 0 1,1 0 0,-1 1 0,0-1 0,1 0-1,0 0 1,-1 0 0,1 0 0,0 1 0,0-1-1,0 0 1,0 0 0,0 1 0,1-1-1,-1 0 1,2 3 0,-1-4 19,1 0 1,0 0-1,0 0 1,0 0-1,-1-1 0,1 1 1,0 0-1,0-1 1,0 1-1,0-1 0,0 0 1,0 1-1,0-1 0,0 0 1,0 0-1,1-1 1,1 1-1,37-5 291,-23 1-284,0-1 1,-1 0-1,1-2 1,-1 0 0,0-1-1,-1-1 1,0 0-1,0-1 1,-1-1-1,0 0 1,-1-1-1,21-24 1,-33 34-6,0 0 1,0 0-1,-1 0 1,1 0-1,-1 0 1,0 0-1,1 0 0,-1-1 1,0 1-1,0 0 1,-1-1-1,1 1 1,0-1-1,-1 1 0,0-1 1,1 1-1,-1-1 1,0 1-1,0-1 1,-1-2-1,0 4-11,0-1 0,0 1 0,0 0-1,0 0 1,0-1 0,0 1 0,-1 0 0,1 0 0,0 0 0,-1 1 0,1-1-1,-1 0 1,1 0 0,-1 1 0,1-1 0,-1 1 0,1-1 0,-1 1-1,0 0 1,1 0 0,-1 0 0,0 0 0,1 0 0,-1 0 0,0 0 0,1 0-1,-1 0 1,1 1 0,-1-1 0,-2 2 0,1-1-17,0 0 0,0 0-1,0 0 1,0 0 0,0 1 0,0 0 0,0-1 0,0 1 0,0 0 0,1 1-1,-1-1 1,1 0 0,0 1 0,-1-1 0,1 1 0,0 0 0,1 0-1,-3 4 1,3-6-25,0 0-1,1 1 1,-1-1 0,1 0-1,-1 1 1,1-1-1,0 1 1,-1-1-1,1 0 1,0 1-1,0-1 1,0 1 0,0-1-1,0 1 1,1-1-1,-1 0 1,0 1-1,1-1 1,-1 1-1,1-1 1,-1 0 0,1 0-1,-1 1 1,1-1-1,0 0 1,0 0-1,0 0 1,0 1-1,0-1 1,0 0 0,0 0-1,0-1 1,0 1-1,0 0 1,0 0-1,1 0 1,-1-1-1,0 1 1,1-1 0,-1 1-1,0-1 1,1 1-1,-1-1 1,3 0-1,10 3-674,0-1 0,0 0 1,1-1-1,-1 0 0,1-2 0,-1 0 0,1 0 0,-1-1 0,0-1 0,16-5 0,-5 0-1379,1-1-1,-1-2 0,-1 0 1,34-22-1,-42 18 1048,-15 10 8091,-17 17-5888,0 1 1,1 1-1,-14 16 1,23-23-860,0 0 0,0 0 0,0 1 0,1 0 0,0 0-1,1 1 1,-1-1 0,2 1 0,-4 10 0,7-18-275,0 0 0,0 0 0,0 0 0,0 0 1,0 0-1,0 0 0,0 0 0,1 0 0,-1 0 0,0 0 0,1 0 0,-1 0 0,1 0 1,-1-1-1,1 1 0,-1 0 0,1 0 0,-1 0 0,1-1 0,0 1 0,-1 0 0,1-1 0,0 1 1,0 0-1,0-1 0,-1 1 0,1-1 0,0 1 0,0-1 0,0 0 0,0 1 0,0-1 1,0 0-1,0 0 0,0 0 0,0 0 0,0 1 0,0-1 0,0 0 0,0-1 0,0 1 1,0 0-1,1 0 0,50-7 485,-52 7-525,23-6 68,0-2-1,-1 0 0,0-2 1,30-17-1,-31 15-41,1 1 1,0 1 0,47-14-1,-65 28 906,-8 9-254,-7 10 157,5-13-560,3-7-200,1 1 1,0-1 0,0 1-1,0 0 1,1 0 0,-1-1-1,1 1 1,-2 8 0,3-12-58,1 1 0,-1-1-1,0 1 1,1-1 0,-1 1 0,0-1 0,1 1 0,-1-1 0,1 1 0,-1-1 0,0 0-1,1 1 1,-1-1 0,1 0 0,0 1 0,-1-1 0,1 0 0,-1 0 0,1 1 0,-1-1-1,1 0 1,0 0 0,-1 0 0,1 0 0,-1 0 0,1 0 0,0 0 0,-1 0 0,1 0-1,-1 0 1,1 0 0,0 0 0,28-2 271,-26 2-239,24-4 19,-1-2 0,0 0 0,0-2 0,28-13 0,-26 10-418,-1 2 0,1 0-1,39-6 1,-66 15 340,-1 0 1,0 0-1,1-1 1,-1 1-1,1 0 0,-1 0 1,1 0-1,-1 0 1,1 0-1,-1 0 0,1 0 1,-1 0-1,1 0 1,-1 0-1,1 0 0,-1 0 1,1 0-1,-1 0 1,0 0-1,1 1 1,-1-1-1,1 0 0,-1 0 1,1 1-1,-1-1 1,0 0-1,1 0 0,-1 1 1,1-1-1,-1 0 1,0 1-1,1-1 0,-1 1 1,0-1-1,0 0 1,1 1-1,-1-1 0,0 1 1,0-1-1,0 1 1,0-1-1,1 1 0,-1-1 1,0 0-1,0 1 1,0-1-1,0 1 0,0-1 1,0 1-1,0-1 1,0 1-1,0-1 0,-1 1 1,1-1-1,0 1 1,0-1-1,0 1 0,0-1 1,-1 1-1,1-1 1,0 0-1,0 1 1,-1-1-1,0 1 0,-28 43 630,13-22-4472,8-7-5204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38.413"/>
    </inkml:context>
    <inkml:brush xml:id="br0">
      <inkml:brushProperty name="width" value="0.025" units="cm"/>
      <inkml:brushProperty name="height" value="0.025" units="cm"/>
    </inkml:brush>
  </inkml:definitions>
  <inkml:trace contextRef="#ctx0" brushRef="#br0">50 1 13997,'0'0'4388,"-30"82"-2145,23-37-322,1 8-383,1 2-705,4-2-545,1-3-192,0-8 0,4-4-480,3-7-1090,-2-7-1056,-3-9-1058,-2-6-2145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38.882"/>
    </inkml:context>
    <inkml:brush xml:id="br0">
      <inkml:brushProperty name="width" value="0.025" units="cm"/>
      <inkml:brushProperty name="height" value="0.025" units="cm"/>
    </inkml:brush>
  </inkml:definitions>
  <inkml:trace contextRef="#ctx0" brushRef="#br0">1 182 12364,'4'-13'3475,"-2"4"-3107,0 1-1,1-1 1,1 1 0,-1 0-1,1 0 1,1 0 0,-1 0-1,1 1 1,1-1 0,-1 2-1,1-1 1,0 0 0,1 1 0,0 0-1,8-5 1,-1 3-82,0 2 0,0 0 1,1 0-1,0 2 0,0 0 1,0 0-1,1 2 0,-1-1 1,29 1-1,-34 2-260,-1 0 0,1 1 0,-1 0 0,1 0 0,-1 1 0,1 0 0,-1 1 0,0 0 0,0 0 0,0 1 0,-1 0 0,1 1 0,-1 0 0,0 0 0,0 1 0,-1 0 0,8 7 0,-12-10-3,0 1 0,-1-1 0,1 1 1,-1-1-1,0 1 0,0 0 0,0 0 0,-1 0 0,1 0 1,-1 0-1,0 0 0,0 1 0,-1-1 0,1 0 0,-1 0 0,0 1 1,0-1-1,0 0 0,0 1 0,-1-1 0,0 0 0,0 0 0,0 1 1,0-1-1,-1 0 0,0 0 0,1 0 0,-2-1 0,1 1 0,0 0 1,-1-1-1,1 1 0,-1-1 0,0 0 0,-4 3 0,-1 3 221,-1-1 0,0 0 0,-1 0-1,0-1 1,0-1 0,-1 1 0,0-2-1,0 1 1,0-2 0,0 1 0,-18 3-1,41-10-499,1 2 1,-1-1-1,0 1 0,0 1 0,0 0 0,0 1 0,0 1 1,17 4-1,-24-5 237,0-1 1,0 1-1,-1 0 1,1 0-1,0 0 1,0 1-1,-1 0 1,0-1-1,1 2 0,-1-1 1,0 0-1,-1 1 1,1 0-1,-1 0 1,1 0-1,-1 0 1,0 1-1,-1-1 1,1 1-1,-1-1 1,0 1-1,0 0 1,0 0-1,-1 0 1,0 0-1,1 9 1,-2-6 92,0 1 1,-1-1 0,0 0 0,-1 0 0,0 0 0,0 0 0,-1 0-1,1 0 1,-2 0 0,1-1 0,-1 0 0,0 0 0,-1 0 0,0 0-1,0 0 1,0-1 0,-1 0 0,0 0 0,0-1 0,-1 0-1,1 0 1,-1 0 0,-10 5 0,3-2 295,0-1 0,-1 0 0,1-1 0,-1 0 0,0-1-1,-1-1 1,1-1 0,-1 0 0,0-1 0,0 0 0,-22-2 0,35-1-390,-1 1 0,1-1 0,-1 0 0,1-1 0,0 1 0,-1-1 0,1 1 0,0-1 0,0 0 0,0 0 0,0-1 0,0 1 0,0-1 0,1 1 0,-1-1 0,1 0 0,-2-3 0,3 5-193,0 0-1,0-1 1,0 1 0,0-1-1,0 1 1,0-1 0,1 1-1,-1-1 1,0 0 0,1 1-1,0-1 1,-1 0 0,1 0-1,0 1 1,0-1 0,0 0-1,0 1 1,0-1 0,0 0-1,0 0 1,1 1 0,-1-1-1,1 0 1,-1 1 0,1-1-1,0 0 1,0 1 0,-1-1-1,1 1 1,0-1-1,0 1 1,0 0 0,1-1-1,-1 1 1,0 0 0,0 0-1,2-1 1,43-21-7058,-18 13 1783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39.534"/>
    </inkml:context>
    <inkml:brush xml:id="br0">
      <inkml:brushProperty name="width" value="0.025" units="cm"/>
      <inkml:brushProperty name="height" value="0.025" units="cm"/>
    </inkml:brush>
  </inkml:definitions>
  <inkml:trace contextRef="#ctx0" brushRef="#br0">33 0 14862,'0'0'11440,"-2"14"-9753,-5 35-753,-15 167 1661,21-216-2587,1 0 1,0 0 0,0 1-1,0-1 1,0 0 0,0 0-1,0 0 1,0 1 0,0-1-1,0 0 1,0 0-1,0 0 1,0 1 0,0-1-1,0 0 1,0 0 0,0 0-1,0 0 1,0 1-1,0-1 1,0 0 0,0 0-1,0 0 1,0 1 0,1-1-1,-1 0 1,0 0-1,0 0 1,0 0 0,0 1-1,0-1 1,0 0 0,1 0-1,-1 0 1,0 0 0,0 0-1,0 0 1,0 0-1,1 1 1,-1-1 0,0 0-1,0 0 1,0 0 0,1 0-1,-1 0 1,0 0-1,0 0 1,0 0 0,1 0-1,9-9 247,6-18-66,-9 8-171,-2-1-1,-1 1 0,0-1 0,-1 0 1,-1 0-1,-1 0 0,-2-27 0,1 38-16,-2 24-40,1-9-2,0 1 0,0 0 0,1-1 0,-1 1 0,2 0-1,1 13 1,-2-18 35,1 0-1,0 0 1,0 0-1,-1 0 1,1 0-1,1 0 1,-1 0-1,0 0 0,0 0 1,1 0-1,-1 0 1,1-1-1,0 1 1,-1-1-1,1 1 1,0-1-1,0 0 1,0 1-1,0-1 0,0 0 1,0 0-1,0-1 1,1 1-1,-1 0 1,0-1-1,0 1 1,0-1-1,1 0 1,2 1-1,0-1 16,0 0 1,1-1-1,-1 1 1,0-1-1,1 0 0,-1 0 1,0 0-1,0-1 1,0 0-1,0 0 0,0 0 1,0-1-1,-1 1 1,1-1-1,-1 0 1,0 0-1,0-1 0,4-4 1,-2 3 6,-1-1 0,1-1 0,-1 1 1,-1-1-1,1 0 0,-1 0 0,-1 0 1,1-1-1,-1 1 0,-1-1 0,4-11 1,-11 44-292,-4 14 354,2 0 0,-2 64 0,9-102-72,0 0 0,0-1 0,0 1-1,0 0 1,0 0 0,1 0 0,-1 0 0,0-1-1,0 1 1,1 0 0,-1 0 0,1 0 0,-1-1-1,0 1 1,1 0 0,-1-1 0,1 1 0,0 0-1,-1-1 1,1 1 0,0-1 0,-1 1 0,1-1-1,0 1 1,0-1 0,-1 1 0,1-1 0,0 0-1,0 1 1,0-1 0,-1 0 0,1 0 0,0 0-1,0 0 1,0 0 0,0 0 0,0 0 0,-1 0-1,1 0 1,0 0 0,0 0 0,0 0 0,0 0-1,-1-1 1,1 1 0,0 0 0,1-2 0,4 1-11,-1-1 1,0 0 0,1-1 0,-1 1 0,0-1 0,5-3 0,46-44-3671,-46 39 1520,-1 0 0,-1 0 1,11-17-1,2-11-4530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5:38.211"/>
    </inkml:context>
    <inkml:brush xml:id="br0">
      <inkml:brushProperty name="width" value="0.025" units="cm"/>
      <inkml:brushProperty name="height" value="0.025" units="cm"/>
    </inkml:brush>
  </inkml:definitions>
  <inkml:trace contextRef="#ctx0" brushRef="#br0">813 254 6790,'-8'5'1639,"-1"1"-1638,0 1-1,0-1 1,1 2-1,0-1 1,0 1-1,0 1 1,1-1-1,1 1 1,-1 1-1,-8 17 1,-15 47-213,-38 150 1,3 86 586,38-169-301,-286 1814 770,288-1748-598,-97 914 645,62 5 374,61-652-392,77 595 0,-31-735-590,112 410 0,-144-690-285,2-2 1,2 1 0,50 93 0,-59-129-19,1-1 0,1 0 1,0 0-1,1-1 0,1-1 0,18 15 0,-22-21-16,0-1 0,1 0 0,0-1 0,1 0 0,-1 0 0,1-1 0,0-1 0,1 0 0,-1 0 0,20 2 0,-8-5 44,0 0 0,0-1 0,0-1-1,0-1 1,-1-2 0,1 0 0,-1-1-1,0-2 1,0 0 0,0-2 0,-1 0 0,0-1-1,20-14 1,24-18 47,-2-3-1,98-88 1,-53 30-15,-5-5 0,-5-4 0,-5-4 1,-5-4-1,82-147 0,-10-24 221,148-377 0,-172 325 221,160-623 0,-235 685-154,-13-3 0,24-517 1,-70 570-51,-46-404 0,25 513-210,-6 0 1,-5 2-1,-5 1 0,-6 2 1,-55-115-1,20 87 74,-7 3-1,-168-224 1,-254-218 1034,111 188-785,-33 38-307,390 332-184,-2 1 0,-1 1-1,-1 3 1,0 1-1,-56-19 1,72 32-334,0 1-1,-1 0 1,1 2 0,-1 1 0,0 1-1,1 1 1,-1 1 0,0 1 0,0 1-1,0 2 1,-31 7 0,-77 36-4258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0.521"/>
    </inkml:context>
    <inkml:brush xml:id="br0">
      <inkml:brushProperty name="width" value="0.025" units="cm"/>
      <inkml:brushProperty name="height" value="0.025" units="cm"/>
      <inkml:brushProperty name="color" value="#E71224"/>
    </inkml:brush>
  </inkml:definitions>
  <inkml:trace contextRef="#ctx0" brushRef="#br0">76 456 13869,'0'0'5621,"-10"4"-4964,7-4-657,-1 2 0,1-1 1,-1 0-1,1 1 0,-1 0 0,1 0 0,0 0 0,0 0 1,0 0-1,0 0 0,0 1 0,0 0 0,1-1 0,-1 1 1,1 0-1,0 0 0,0 1 0,0-1 0,0 0 1,1 1-1,-1-1 0,1 1 0,0-1 0,0 1 0,0 0 1,0-1-1,1 1 0,0 0 0,-1 0 0,2 4 0,-1-8-44,0 1-1,0 0 1,1-1-1,-1 1 1,0 0 0,1-1-1,-1 1 1,1 0-1,-1-1 1,0 1-1,1-1 1,0 1-1,-1-1 1,1 1-1,-1-1 1,1 0-1,0 1 1,-1-1-1,1 1 1,0-1-1,-1 0 1,1 0-1,0 1 1,-1-1-1,1 0 1,0 0 0,0 0-1,-1 0 1,1 0-1,0 0 1,0 0-1,-1 0 1,1 0-1,0 0 1,-1 0-1,1-1 1,0 1-1,0 0 1,-1 0-1,1-1 1,0 1-1,-1-1 1,1 1-1,35-14 187,-29 10-152,0 1-1,0 0 1,0 0-1,0 0 0,0 1 1,1 1-1,-1-1 1,11 0-1,-16 2 0,0 0 0,0 0 0,0 0 0,0 1 0,1-1 0,-1 1 0,0-1 0,0 1 0,0 0 0,0 0 0,0 0 0,0 0 0,0 0 0,0 0 0,-1 0 0,1 1 0,0-1 0,-1 1 0,1-1 0,-1 1 0,1 0 0,-1-1-1,0 1 1,0 0 0,0 0 0,0 0 0,0 0 0,0 0 0,0 0 0,-1 0 0,1 0 0,0 4 0,4 33 165,-1 1-1,-2-1 0,-2 0 0,-1 0 1,-9 55-1,-2 72 198,15-161-196,4-13 4,4-13 93,6-40-409,-2-2 1,12-124 0,-17 106 224,7-57-70,40-231 485,-55 359-333,14-47 646,-16 56-768,1-1 0,0 0-1,-1 0 1,1 1 0,0-1-1,0 0 1,0 1 0,0-1 0,0 1-1,0-1 1,0 1 0,0 0-1,1-1 1,-1 1 0,1 0-1,-1 0 1,1 0 0,-1 0-1,1 0 1,-1 0 0,1 0 0,0 1-1,0-1 1,2 0 0,-3 1-31,-1 1 0,1-1 1,0 0-1,-1 1 1,1-1-1,0 0 0,-1 1 1,1-1-1,0 1 1,-1 0-1,1-1 1,-1 1-1,1-1 0,-1 1 1,1 0-1,-1-1 1,0 1-1,1 0 0,-1-1 1,0 1-1,0 0 1,1 0-1,-1-1 0,0 1 1,0 0-1,0 0 1,0 0-1,0-1 1,0 2-1,2 30 99,-2-25-61,-2 18 1,0 0 1,-1 0-1,-2 0 1,-13 43-1,9-37-101,9-30 69,-5 31-57,5-31 46,0 0 1,0 0-1,1-1 0,-1 1 1,0 0-1,1-1 0,-1 1 1,0 0-1,1-1 0,-1 1 1,1 0-1,-1-1 0,1 1 1,0-1-1,-1 1 0,1-1 1,-1 1-1,1-1 0,0 0 1,-1 1-1,1-1 0,0 0 1,0 1-1,-1-1 0,1 0 1,0 0-1,0 0 0,-1 0 1,1 0-1,0 0 0,0 0 1,-1 0-1,1 0 0,1 0 0,38 0 62,-25-1-55,1 0 0,-1 2 0,1 0 0,-1 1 1,25 6-1,-36-7-5,0 0 0,-1 1 1,1-1-1,-1 1 0,0 0 1,0 0-1,0 0 0,0 1 1,0-1-1,0 1 0,0-1 1,-1 1-1,1 0 0,-1 0 1,0 0-1,0 0 0,0 1 1,0-1-1,-1 1 0,1-1 1,-1 1-1,0-1 0,0 1 1,0 0-1,-1-1 0,1 1 1,-1 0-1,0 5 0,0-2 224,0 1 0,-1 0-1,0-1 1,0 1-1,-1 0 1,0-1 0,0 0-1,-1 1 1,0-1 0,0 0-1,-1-1 1,1 1-1,-8 9 1,3-6 562,0-1 0,0 0 1,-1 0-1,0-1 0,0 0 0,-1-1 0,-21 12 1,29-17-738,0-1 1,-1 1-1,1-1 1,-1 1-1,1-1 1,-1 0 0,1 0-1,-1-1 1,0 1-1,1 0 1,-1-1-1,0 0 1,0 0 0,1 0-1,-1 0 1,0 0-1,0 0 1,0 0-1,1-1 1,-1 0-1,0 1 1,1-1 0,-1 0-1,1 0 1,-5-3-1,5 1-333,-1 1-1,1-1 1,0 0 0,0 0-1,0 0 1,0-1-1,0 1 1,1 0 0,-1-1-1,1 1 1,0-1-1,0 0 1,0 1 0,1-1-1,-1 0 1,1 1-1,0-1 1,0-5-1,1 0-1002,0-1 0,0 1-1,0 0 1,1 0-1,0 0 1,1 0 0,0 0-1,1 1 1,8-17-1,16-22-9560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0.049"/>
    </inkml:context>
    <inkml:brush xml:id="br0">
      <inkml:brushProperty name="width" value="0.025" units="cm"/>
      <inkml:brushProperty name="height" value="0.025" units="cm"/>
    </inkml:brush>
  </inkml:definitions>
  <inkml:trace contextRef="#ctx0" brushRef="#br0">153 1 10698,'0'0'14606,"-10"14"-12962,-1 2-1238,1 0 0,1 1-1,0 0 1,1 1 0,1 0-1,1 0 1,-5 23 0,7-20-403,2 0 0,0 1 0,1-1 0,1 0-1,1 1 1,0-1 0,2 0 0,1 1 0,0-1 0,15 38 0,-43-107-2699,5 10 3016,-32-46 1,55 89-225,1 0 1,0-1 0,0 0-1,1 0 1,-1 0-1,1-1 1,-1 0 0,1 0-1,0 0 1,1-1 0,-1 0-1,0 0 1,1 0-1,-1-1 1,1 0 0,-1 0-1,13 0 1,-11-1-85,-1 0-1,1-1 1,-1 1 0,1-1-1,-1-1 1,1 1 0,-1-1-1,0-1 1,0 1 0,0-1-1,0 0 1,-1-1 0,1 0-1,-1 0 1,0 0 0,7-6-1,-1-6 94,-1 0-1,13-23 0,-17 28-32,-21 97 268,8-58-108,2 0 0,-2 56-1,6-83-230,0 1 0,0-1 0,0 0 0,0 0 0,0 0 0,0 0 0,0 0 0,1 0 0,-1 0-1,0 0 1,1 0 0,-1 0 0,1 0 0,-1 0 0,1 0 0,0 0 0,-1 0 0,1 0 0,0 0-1,0 0 1,0-1 0,-1 1 0,1 0 0,0 0 0,0-1 0,0 1 0,0-1 0,0 1 0,0-1-1,0 0 1,0 1 0,0-1 0,1 0 0,-1 1 0,0-1 0,0 0 0,0 0 0,0 0 0,0 0 0,0 0-1,1 0 1,-1-1 0,0 1 0,0 0 0,1-1 0,2 0-364,0 0 0,-1 0 0,1-1 0,0 1 0,-1-1 0,1 0 1,-1 0-1,0 0 0,1 0 0,-1-1 0,0 1 0,3-5 0,-1 0-1356,0 0 0,-1 0 0,0-1 0,0 0 0,5-15 0,2-17-6171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0.392"/>
    </inkml:context>
    <inkml:brush xml:id="br0">
      <inkml:brushProperty name="width" value="0.025" units="cm"/>
      <inkml:brushProperty name="height" value="0.025" units="cm"/>
    </inkml:brush>
  </inkml:definitions>
  <inkml:trace contextRef="#ctx0" brushRef="#br0">39 1 13261,'0'0'13164,"-39"58"-13004,40-42-128,11-1-1217,6-6-1666,5-6-1761,1-1-3139</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0.763"/>
    </inkml:context>
    <inkml:brush xml:id="br0">
      <inkml:brushProperty name="width" value="0.025" units="cm"/>
      <inkml:brushProperty name="height" value="0.025" units="cm"/>
    </inkml:brush>
  </inkml:definitions>
  <inkml:trace contextRef="#ctx0" brushRef="#br0">117 0 9033,'0'0'12353,"-9"6"-10496,-5 3-910,1 0 0,-23 20 0,32-25-790,0 0 1,0 0-1,0 0 0,1 1 0,-1-1 1,1 1-1,0 0 0,1 0 0,-1 0 1,1 0-1,0 0 0,0 0 0,1 1 1,-2 6-1,3-11-164,0 0 0,1 0 0,-1-1 0,0 1 0,1 0 1,-1 0-1,0-1 0,1 1 0,-1 0 0,1-1 0,-1 1 0,1-1 0,0 1 1,-1-1-1,1 1 0,-1-1 0,1 1 0,0-1 0,-1 0 0,1 1 0,0-1 0,0 0 1,-1 1-1,1-1 0,0 0 0,0 0 0,0 0 0,-1 0 0,1 0 0,0 0 0,0 0 1,-1 0-1,2 0 0,37 0-888,-28 0 385,4-1 353,0 1 1,0 1-1,-1 0 0,1 1 0,0 0 1,-1 1-1,1 1 0,-1 1 0,0 0 0,18 9 1,-30-13 179,-1-1 1,0 1-1,1 0 0,-1 0 1,0 0-1,0 0 1,0 0-1,0 0 0,0 0 1,0 0-1,0 0 1,0 0-1,0 0 0,0 1 1,0-1-1,-1 0 1,1 1-1,0-1 0,-1 0 1,0 1-1,1-1 1,-1 1-1,0-1 0,1 1 1,-1-1-1,0 3 1,-1-2 70,0 1 1,0-1 0,0 0 0,0 0-1,-1 0 1,1 0 0,0 0-1,-1 0 1,0 0 0,1 0 0,-1-1-1,0 1 1,0-1 0,-3 3 0,-7 3 278,0 0 0,0-1 0,0 0 0,-21 6 0,22-8-271,-1-1 0,0 0 0,0-1 0,0 0 0,-1-1 0,1 0 0,0-1 0,-14-2 0,26 2-187,-1 0 0,1 0 0,-1 0 0,1 0 0,-1 0 0,1-1-1,-1 1 1,1 0 0,-1 0 0,1-1 0,-1 1 0,1 0 0,-1 0-1,1-1 1,0 1 0,-1 0 0,1-1 0,-1 1 0,1-1 0,0 1 0,0-1-1,-1 1 1,1 0 0,0-1 0,0 1 0,-1-1 0,1 1 0,0-1-1,0 1 1,0-1 0,0 1 0,0-1 0,0 0 0,7-21-3736,21-16-4368,4 7-801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1.153"/>
    </inkml:context>
    <inkml:brush xml:id="br0">
      <inkml:brushProperty name="width" value="0.025" units="cm"/>
      <inkml:brushProperty name="height" value="0.025" units="cm"/>
    </inkml:brush>
  </inkml:definitions>
  <inkml:trace contextRef="#ctx0" brushRef="#br0">139 202 11403,'0'0'8499,"-11"10"-6369,-5 5-1156,1 1 1,0 1 0,1 1 0,-13 22 0,22-33-720,0 1-1,0 0 1,1 0-1,0 0 1,1 0-1,0 1 1,0-1-1,1 1 1,0 0 0,0 0-1,1-1 1,0 1-1,1 0 1,0 0-1,1 14 1,0-22-244,-1 1 0,0-1 1,1 0-1,-1 1 0,1-1 1,0 0-1,-1 0 0,1 0 1,0 0-1,0 1 0,0-1 1,0 0-1,0 0 0,0-1 1,0 1-1,0 0 0,0 0 1,0 0-1,1-1 0,-1 1 1,0-1-1,0 1 0,3 0 1,-1 0 16,1-1 0,0 1 0,0-1 0,0 0 1,0 0-1,0 0 0,0-1 0,5 0 1,1-1 14,-1-1 1,1 0 0,-1 0 0,0-1 0,0 0 0,9-6-1,1-5-89,0-1-1,-1 0 0,-1-2 1,0 0-1,-2-1 0,0 0 0,-1-1 1,-1-1-1,-1 0 0,-1-1 1,0 0-1,-2 0 0,-1-2 0,-1 1 1,0 0-1,-2-1 0,-1 0 1,-1-1-1,0-28 0,-3 53 58,0-1 0,1 1 0,-1-1 1,0 1-1,0-1 0,0 1 0,0-1 0,0 1 0,0-1 0,0 1 0,0-1 0,0 1 0,0-1 0,0 1 0,0-1 0,0 1 0,0-1 1,0 1-1,0-1 0,-1 1 0,1-1 0,0 1 0,0-1 0,-1 1 0,1 0 0,0-1 0,-1 1 0,1-1 0,0 1 0,-1 0 0,1-1 1,-1 1-1,1 0 0,0-1 0,-2 1 0,-11 15 7,-8 32-50,-1 16 333,2 2 0,4 0 0,2 0 0,-4 71 0,17-129-301,2 0 0,-1 1 0,1-1 0,0 0 0,1 0 0,0 0 0,5 12 0,-5-12 0,1 0 0,-1 0 0,0 1 0,-1-1 0,1 15 0,2-38-2108,4-13-4827,-7 8-902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2.070"/>
    </inkml:context>
    <inkml:brush xml:id="br0">
      <inkml:brushProperty name="width" value="0.025" units="cm"/>
      <inkml:brushProperty name="height" value="0.025" units="cm"/>
    </inkml:brush>
  </inkml:definitions>
  <inkml:trace contextRef="#ctx0" brushRef="#br0">34 149 7335,'15'-30'1771,"20"-43"4442,-9 27 2208,-27 60-5049,1-1-3306,-44 178 1556,25-124-631,4 1 1,3 0 0,-7 112 0,21-180-992,-1 0 0,1 0 0,-1 0 0,0 0 0,1 0 0,-1-1 0,0 1 0,1 0 0,-1-1 0,0 1 0,1-1 0,-1 1 0,0-1 0,1 1 0,-1-1 0,0 0 0,0 0 0,2-1 0,20-16 0,-2-1 0,26-28 0,-25 23 0,37-30 0,-58 52 0,0 1 0,1 0 0,-1 0 0,0 0 0,0 0 0,1 0 0,-1 0 0,0 0 0,1 1 0,-1-1 0,1 0 0,-1 1 0,1-1 0,-1 1 0,1 0 0,0-1 0,-1 1 0,1 0 0,-1 0 0,1 0 0,0 0 0,-1 0 0,1 0 0,2 1 0,-3 0 0,0 1 0,0-1 0,0 0 0,0 0 0,0 1 0,-1-1 0,1 0 0,0 1 0,-1-1 0,1 1 0,0-1 0,-1 1 0,0 0 0,1-1 0,-1 1 0,0-1 0,0 1 0,0 0 0,0 1 0,-1 13 0,0 0 0,-2 0 0,-5 23 0,5-28-82,0-3-482,1-1 1,0 1-1,1-1 1,0 1-1,0 0 1,0-1-1,1 1 1,0 0-1,2 9 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2.865"/>
    </inkml:context>
    <inkml:brush xml:id="br0">
      <inkml:brushProperty name="width" value="0.025" units="cm"/>
      <inkml:brushProperty name="height" value="0.025" units="cm"/>
    </inkml:brush>
  </inkml:definitions>
  <inkml:trace contextRef="#ctx0" brushRef="#br0">319 80 12460,'0'0'2722,"1"-9"97,1-1-1832,-1 6-638,0 0 0,0 1 0,-1-1 0,1 0 0,-1 1 0,0-1 0,0 0 0,0 1 0,-1-1 0,-1-6 0,1 9-253,1 0 1,-1 0-1,0 0 1,1 0-1,-1 0 0,0 1 1,0-1-1,0 0 0,0 0 1,0 1-1,0-1 1,0 1-1,0-1 0,0 1 1,0-1-1,0 1 1,0 0-1,0-1 0,0 1 1,0 0-1,0 0 1,0 0-1,-1 0 0,1 0 1,0 0-1,0 0 1,0 0-1,0 0 0,0 0 1,-1 1-1,1-1 1,0 1-1,0-1 0,-1 1 1,-39 17 15,18-1 208,1 1 0,1 1-1,0 1 1,2 1 0,0 0 0,1 2 0,2 0 0,0 1 0,1 1-1,2 0 1,-20 52 0,31-72-288,0 1 0,0-1 0,1 1 0,0 0 0,0 0 0,1 0 0,-1-1 0,1 1 0,1 0 1,0 7-1,0-11-43,-1 1 1,1-1-1,0 1 1,1-1-1,-1 0 1,0 1-1,1-1 1,-1 0-1,1 0 1,0 0 0,0 0-1,-1 0 1,1 0-1,1-1 1,-1 1-1,0-1 1,0 1-1,1-1 1,-1 0-1,0 0 1,1 0 0,-1 0-1,6 1 1,6 1-611,1 0 0,0 0 0,0-2 0,-1 0 0,1-1 0,20-2 0,-17 0-2174,0 0 0,27-9 0,7-6-7839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3.240"/>
    </inkml:context>
    <inkml:brush xml:id="br0">
      <inkml:brushProperty name="width" value="0.025" units="cm"/>
      <inkml:brushProperty name="height" value="0.025" units="cm"/>
    </inkml:brush>
  </inkml:definitions>
  <inkml:trace contextRef="#ctx0" brushRef="#br0">165 17 13869,'0'0'4538,"-8"-1"-2793,-29-5-896,35 6-809,-1 0-1,0 0 1,0 1-1,1-1 1,-1 1-1,0-1 1,1 1-1,-1 0 1,1 0-1,-1 1 1,1-1-1,0 0 1,-1 1-1,1-1 1,0 1-1,0 0 1,-3 3-1,-30 37 282,27-31 30,4-7-49,1 0 0,0 0 0,0 1 0,1-1 0,-1 0 1,1 1-1,0 0 0,0 0 0,1-1 0,-1 1 0,0 8 0,2-11-225,0-1 1,0 0-1,0 1 0,0-1 0,1 0 0,-1 0 1,0 1-1,1-1 0,-1 0 0,1 0 1,-1 0-1,1 0 0,0 0 0,-1 1 0,1-1 1,0 0-1,0 0 0,0-1 0,0 2 0,2 0-38,-1-1 0,1 1 0,-1-1 0,1 0 0,-1 0 0,1 0 0,0 0 0,-1 0 0,1-1 0,0 1 0,5-1 0,2 1 20,1-1-1,-1 0 0,0-1 1,1 0-1,-1 0 1,0-1-1,0 0 1,0-1-1,0 0 1,0-1-1,10-5 0,-16 7 48,0-1 0,-1 1 0,1-1-1,0 1 1,-1-1 0,1 0 0,-1-1-1,0 1 1,0-1 0,0 1 0,-1-1-1,1 0 1,-1 0 0,0 0 0,0 0-1,0 0 1,-1 0 0,1-1 0,-1 1-1,0-1 1,-1 1 0,1-1 0,-1 1-1,1-1 1,-1 1 0,-1-1 0,0-6-1,0 8-85,0 1 0,-1-1-1,1 0 1,-1 1 0,1-1-1,-1 1 1,0 0 0,0-1-1,0 1 1,0 0 0,0 0 0,-1 1-1,1-1 1,-1 0 0,1 1-1,-1-1 1,1 1 0,-1 0-1,0 0 1,0 0 0,0 0-1,1 0 1,-1 1 0,0-1-1,0 1 1,0 0 0,0 0-1,0 0 1,0 0 0,0 1 0,-4 0-1,6 0-53,0-1 0,0 1-1,1-1 1,-1 1 0,0 0 0,1-1-1,-1 1 1,1 0 0,-1 0-1,1-1 1,-1 1 0,1 0 0,0 0-1,-1 0 1,1 0 0,0 0-1,0-1 1,-1 1 0,1 0 0,0 0-1,0 0 1,0 0 0,0 0-1,0 0 1,0 0 0,1 0 0,-1-1-1,0 1 1,0 0 0,1 0-1,-1 0 1,0 0 0,1 0 0,-1-1-1,1 1 1,-1 0 0,1 0 0,-1-1-1,1 1 1,0 0 0,25 30-2394,-21-28 1721,-1 0-1,1-1 0,0 1 0,0-1 1,1 0-1,-1 0 0,0-1 0,1 0 1,-1 0-1,8 1 0,33-3-7447,-13-3-1086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3.895"/>
    </inkml:context>
    <inkml:brush xml:id="br0">
      <inkml:brushProperty name="width" value="0.025" units="cm"/>
      <inkml:brushProperty name="height" value="0.025" units="cm"/>
    </inkml:brush>
  </inkml:definitions>
  <inkml:trace contextRef="#ctx0" brushRef="#br0">205 120 9257,'4'-12'2290,"1"1"-1249,15-43 2379,-13 12 4237,-11 42-7373,1 0 1,0 0-1,0 0 0,-1 0 0,1 1 1,0-1-1,0 1 0,0 0 0,0-1 1,-1 2-1,-4 1 0,7-2-161,0 0-1,0 0 0,0-1 0,0 1 0,-1 0 1,1-1-1,0 1 0,-1-1 0,1 0 1,0 1-1,-1-1 0,1 0 0,-1 0 1,1 0-1,-1 0 0,1 0 0,0 0 1,-1 0-1,-2-1 0,-16 0 428,18 2-536,1 0 1,-1 0-1,0 0 1,1 0-1,0 0 0,-1 0 1,1 0-1,0 0 0,-1 1 1,1-1-1,0 0 1,0 1-1,0-1 0,0 1 1,0 0-1,0-1 0,0 3 1,-16 36 222,12-27-103,-20 44 366,-30 80 281,50-121-746,0 1 1,1-1-1,1 1 0,1 0 0,0-1 0,1 23 0,1-38-26,0 1 0,1-1 0,-1 0 0,1 0 0,-1 0 0,1 0 0,-1 0 0,1 0 0,0 0 0,0 0 0,0 0 0,-1 0 0,1 0 0,0-1 0,0 1 0,0 0 0,0-1 0,0 1 0,0 0 0,1-1 0,-1 1 0,0-1 0,0 0 0,0 1 0,0-1 0,1 0 0,-1 0 0,0 0 0,0 0 0,0 0 0,1 0 0,1 0-1,44-4 214,-34 0-221,0 0 0,-1 0 1,1-1-1,-1 0 0,0-2 1,0 1-1,0-1 0,-1-1 1,0 0-1,-1 0 0,0-1 1,0-1-1,-1 0 0,0 0 1,10-16-1,-19 33-1,0 1 0,1-1 0,-1 0 0,1 1 0,0-1 0,1 0 0,4 12 0,-2-16 0,-1 0 0,1-1 0,0 1 0,0-1 0,0 0 0,0 0 0,1 0 0,-1 0 0,1-1 0,-1 0 0,1 0 0,-1 0 0,1 0 0,-1-1 0,9 0 0,6 0 0,0 0 0,28-5 0,27-17 0,-62 18 0,0-1 0,0 1 0,0 1 0,1 0 0,23-1 0,-35 4 0,0 1 0,-1 0 0,1 0 0,0-1 0,-1 1 0,1 0 0,-1 0 0,0 0 0,1 0 0,-1 0 0,1 0 0,-1 0 0,0 0 0,0 0 0,0 0 0,0 0 0,0 0 0,0 0 0,0 0 0,0 0 0,0 1 0,0 34 0,-1-28 0,1-6 0,0-1 1,0 1-1,0 0 0,0-1 1,0 1-1,0 0 0,0-1 1,1 1-1,-1-1 0,0 1 1,1 0-1,-1-1 0,1 1 1,0-1-1,0 1 0,-1-1 1,1 0-1,0 1 0,0-1 1,0 0-1,0 1 0,1-1 1,1 2-1,1-2-4,0 0 0,1 0 1,-1 0-1,0 0 0,0-1 0,0 1 0,1-1 1,5-1-1,-6 1-2,8 0-553,1-1-1,-1-1 1,0 0-1,1-1 1,13-5 0,59-26-8310,-38 12 531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4.724"/>
    </inkml:context>
    <inkml:brush xml:id="br0">
      <inkml:brushProperty name="width" value="0.025" units="cm"/>
      <inkml:brushProperty name="height" value="0.025" units="cm"/>
    </inkml:brush>
  </inkml:definitions>
  <inkml:trace contextRef="#ctx0" brushRef="#br0">102 259 3331,'0'0'17702,"6"0"-17317,21-1 4929,-27 1-5152,-31-5 2011,25 5-2025,0 1 0,0 0 0,0 0 0,1 0 0,-1 1 0,1 0 0,-1 0-1,1 1 1,-10 5 0,13-7-107,-1 1-1,1-1 1,-1 1-1,1 0 1,-1 0-1,1 0 1,0 0-1,0 0 1,0 0-1,0 1 1,1-1-1,-1 1 1,1-1 0,-1 1-1,1 0 1,0 0-1,0-1 1,0 1-1,0 0 1,1 0-1,-1 3 1,1-5-27,0 0 1,1-1 0,-1 1-1,1-1 1,-1 1-1,1 0 1,-1-1 0,1 1-1,-1-1 1,1 0-1,-1 1 1,1-1 0,0 1-1,-1-1 1,1 0 0,0 1-1,-1-1 1,1 0-1,0 0 1,-1 0 0,1 0-1,0 1 1,-1-1-1,1 0 1,0 0 0,0 0-1,-1 0 1,1-1-1,0 1 1,-1 0 0,1 0-1,0 0 1,0 0 0,-1-1-1,1 1 1,1-1-1,27-9 279,-24 8-376,0-1 1,0-1 0,0 1-1,-1-1 1,0 0 0,0 0-1,0 0 1,0-1 0,0 1 0,-1-1-1,0 0 1,0 0 0,0 0-1,-1 0 1,1 0 0,-1-1-1,0 1 1,-1-1 0,0 0 0,0 1-1,0-1 1,0 0 0,-1-7-1,2-2-321,1 0 0,1 0-1,0 1 1,7-16 0,-9 24 269,4-9 127,2 0 0,0 0 0,0 1 0,1 0 0,20-22 0,-57 89 1913,9-18-1122,-30 71 0,43-88-611,0 1 0,0 0 0,2 0 1,1 0-1,0 1 0,0 19 0,3-38-172,0 1 0,0-1 0,0 1 0,0-1 0,0 0 0,1 1 0,-1-1 1,0 1-1,1-1 0,-1 0 0,1 1 0,-1-1 0,1 0 0,0 1 0,-1-1 0,1 0 0,0 0 0,0 0 0,0 0 0,0 0 0,0 0 0,0 0 1,0 0-1,0 0 0,2 1 0,0-1 0,0-1 0,0 1 0,0 0 0,0-1 1,0 1-1,0-1 0,0 0 0,0 0 0,0 0 1,0 0-1,5-1 0,9-4-3,1 1 0,-1-2-1,21-10 1,-27 12-4,-9 2-11,1 1-1,0 0 1,-1 0 0,1 0-1,0 0 1,-1 0 0,1 0 0,0 1-1,0-1 1,0 1 0,0 0-1,0 0 1,3 0 0,-5 1 29,0 1 0,0-1 0,0 0 0,0 1 0,0-1 1,0 1-1,0-1 0,-1 1 0,1-1 0,0 1 0,-1-1 0,1 1 1,-1 0-1,0-1 0,0 1 0,0 0 0,1-1 0,-1 1 0,-1 0 1,1-1-1,0 1 0,-1 2 0,1-2-10,0 0-1,-1 0 1,1 0-1,-1-1 1,0 1 0,0 0-1,0 0 1,1 0 0,-2 0-1,1-1 1,0 1-1,0 0 1,0-1 0,-1 1-1,1-1 1,-1 0 0,1 1-1,-1-1 1,0 0-1,1 0 1,-1 0 0,0 0-1,0 0 1,0 0 0,0-1-1,0 1 1,0-1-1,0 1 1,0-1 0,0 0-1,-2 0 1,-12 3-2,1-2 0,-32 0-1,34-2 2,4 2-41,-33-4-726,41 2 726,0 1 1,0 0-1,0-1 0,0 1 0,0 0 0,0-1 0,0 0 0,0 1 0,0-1 1,0 1-1,0-1 0,0 0 0,1 0 0,-1 1 0,0-1 0,0 0 0,1 0 1,-1 0-1,0 0 0,1 0 0,-1 0 0,1 0 0,0 0 0,-1 0 0,1 0 0,0 0 1,-1 0-1,1 0 0,0-1 0,0 1 0,0 0 0,0-1 0,1 0-225,-1 1 0,1 0-1,0 0 1,-1-1 0,1 1-1,0 0 1,0 0-1,0 0 1,0 0 0,0 0-1,0 0 1,0 0 0,0 0-1,0 0 1,0 0 0,1 0-1,-1 1 1,0-1 0,1 1-1,0-1 1,38-14-4565,-24 9 1893,17-8-2971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5.114"/>
    </inkml:context>
    <inkml:brush xml:id="br0">
      <inkml:brushProperty name="width" value="0.025" units="cm"/>
      <inkml:brushProperty name="height" value="0.025" units="cm"/>
    </inkml:brush>
  </inkml:definitions>
  <inkml:trace contextRef="#ctx0" brushRef="#br0">74 151 17264,'0'0'10250,"-32"70"-8777,17-37-704,2-1-417,3-2-159,7-4-97,3-6-32,0-6-160,5-6-1025,5-8-993,3 0-1762,-2-17-3331</inkml:trace>
  <inkml:trace contextRef="#ctx0" brushRef="#br0" timeOffset="1">135 1 16720,'0'0'8456,"-21"58"-8392,33-33-705,4-1-2209,3 1-1539,3-7-1824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1.110"/>
    </inkml:context>
    <inkml:brush xml:id="br0">
      <inkml:brushProperty name="width" value="0.025" units="cm"/>
      <inkml:brushProperty name="height" value="0.025" units="cm"/>
      <inkml:brushProperty name="color" value="#E71224"/>
    </inkml:brush>
  </inkml:definitions>
  <inkml:trace contextRef="#ctx0" brushRef="#br0">92 1 20595,'-8'12'1394,"-4"8"-789,0 0-1,2 1 1,0 1 0,2-1 0,0 1-1,-4 23 1,7-16-368,2-1 0,0 1 0,3 0 0,0-1 0,2 1 0,1 0 1,10 44-1,13 14-2545,9-1-3954,-34-84 4148,-2-12 1222,0-1 0,0 1 0,-1 0 0,-4-14 0,-31-71 1958,30 79-576,0 4 639,3 11 361,13 22-121,-5-17-1300,0 0 0,0 0 0,1 0 0,-1-1 1,1 1-1,0-1 0,0 0 0,0-1 0,0 1 0,1-1 1,-1 0-1,1-1 0,-1 1 0,1-1 0,-1 0 0,1 0 0,0-1 1,0 0-1,-1 0 0,1 0 0,10-2 0,-6 1-8,-1-1 1,-1 0-1,1-1 0,0 0 0,-1 0 0,1-1 1,-1 0-1,0 0 0,0-1 0,0 0 0,-1-1 1,13-12-1,-15 14 124,0-1 1,-1 0-1,1-1 0,-1 1 1,0-1-1,-1 0 1,0 0-1,0 0 0,0 0 1,0 0-1,-1-1 1,0 1-1,-1-1 1,2-7-1,-17 44 547,5-13-578,5-7-30,0 0 0,0 1-1,1-1 1,1 1 0,0 0 0,0-1-1,1 1 1,0 0 0,1 0 0,2 18-1,-1-27-111,0 0 0,0 0 0,0 0 0,0 0-1,1 0 1,-1-1 0,1 1 0,-1 0 0,1-1 0,-1 1-1,1-1 1,0 0 0,0 0 0,0 0 0,0 0-1,0 0 1,0 0 0,0 0 0,0 0 0,0-1-1,0 1 1,0-1 0,1 0 0,-1 1 0,0-1-1,0 0 1,0 0 0,5-1 0,4 0 134,0 0 0,0 0 0,1-1 0,15-5 0,9-7 98,-1-1-1,57-35 1,8-3-56,-98 51-169,0 1 1,1 0 0,-1 0-1,0 0 1,0 0 0,1 0-1,-1 0 1,1 0 0,-1 1-1,1-1 1,-1 1-1,1 0 1,-1 0 0,1 0-1,-1 0 1,1 0 0,3 1-1,-4 1 22,-1 0-1,0 0 1,1 0 0,-1 0-1,0 0 1,0 0-1,0 0 1,0 0-1,0 0 1,0 1-1,-1-1 1,1 0 0,-1 1-1,1-1 1,-1 0-1,0 1 1,0 3-1,0 0 27,1 0 0,-1 0 0,2-1 0,-1 1-1,1 0 1,-1-1 0,2 1 0,-1-1 0,0 0 0,1 0-1,0 0 1,6 7 0,-7-10-64,0 1-1,1-1 1,0 0-1,-1-1 1,1 1 0,0 0-1,0-1 1,0 1 0,0-1-1,0 0 1,0 0-1,0 0 1,0-1 0,1 1-1,-1-1 1,0 0 0,0 0-1,1 0 1,-1 0-1,0 0 1,0-1 0,0 1-1,1-1 1,4-2 0,-3 2-115,1-2 1,-1 1-1,0-1 1,1 1-1,-1-1 1,0-1 0,-1 1-1,1-1 1,0 0-1,-1 0 1,0 0-1,0 0 1,0-1 0,5-8-1,-6 7-521,0 1 1,0-1-1,0 0 0,-1 0 0,0 0 0,0-1 0,0 1 0,0-8 1,0-30-5572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5.485"/>
    </inkml:context>
    <inkml:brush xml:id="br0">
      <inkml:brushProperty name="width" value="0.025" units="cm"/>
      <inkml:brushProperty name="height" value="0.025" units="cm"/>
    </inkml:brush>
  </inkml:definitions>
  <inkml:trace contextRef="#ctx0" brushRef="#br0">175 0 7719,'0'0'12770,"-11"2"-11142,-3 1-1210,0 1 0,1 1 0,0 0 0,-1 0 0,-17 12 0,27-15-219,0 0-1,0 0 1,0 1 0,0-1-1,0 1 1,1 0-1,-1 0 1,1 0 0,0 1-1,0-1 1,0 1 0,0 0-1,0 0 1,1 0-1,0 0 1,0 0 0,0 0-1,0 1 1,1-1 0,0 1-1,0-1 1,0 1-1,0-1 1,0 6 0,2-9-172,-1 0 1,0-1 0,1 1 0,-1 0-1,1 0 1,-1 0 0,1-1-1,-1 1 1,1 0 0,-1-1 0,1 1-1,0 0 1,-1-1 0,1 1 0,0-1-1,0 1 1,-1-1 0,1 1-1,0-1 1,0 0 0,0 1 0,0-1-1,0 0 1,-1 0 0,1 1 0,0-1-1,0 0 1,0 0 0,1 0-1,32 0 450,-27 0-323,7-2-118,0 0 1,0-1-1,0 0 0,0-1 0,-1 0 0,0-1 0,0-1 0,0 0 0,0-1 0,-1 0 1,0-1-1,-1 0 0,0-1 0,0 0 0,-1-1 0,17-20 0,-20 13 172,-18 17 166,-17 19 144,24-15-586,1 0-1,0 0 1,1 0 0,-1 1-1,1-1 1,0 1 0,0 0-1,0 0 1,1-1 0,0 1-1,0 0 1,0 0 0,0 0 0,1 1-1,0-1 1,0 0 0,0 0-1,0 0 1,1 0 0,2 8-1,-1-9-92,-1 0-1,1 0 1,0 0-1,0-1 1,0 1-1,1-1 1,0 1-1,-1-1 1,1 0-1,0 0 1,0 0-1,1 0 1,-1 0-1,1-1 1,-1 1 0,1-1-1,0 0 1,0 0-1,0-1 1,0 1-1,0-1 1,0 0-1,0 0 1,7 1-1,21-1-7520,2-1-5909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8.961"/>
    </inkml:context>
    <inkml:brush xml:id="br0">
      <inkml:brushProperty name="width" value="0.025" units="cm"/>
      <inkml:brushProperty name="height" value="0.025" units="cm"/>
    </inkml:brush>
  </inkml:definitions>
  <inkml:trace contextRef="#ctx0" brushRef="#br0">10 228 5221,'-4'12'11196,"5"-5"-6717,0-7-4402,0 0 0,0 1 0,0-1 0,0 0 0,0 0 0,0 0 0,0 0 0,0 1 0,-1-1 0,1-1 0,0 1 0,0 0 0,0 0 0,0 0 0,0 0 0,0-1 0,0 1 0,0 0 0,-1-1 0,1 1 0,0-1 0,1 0 0,8-4 170,-1 0 0,0-1 0,0 0 0,0-1 1,-1 0-1,0 0 0,11-14 0,-3 3-116,-2-1 0,18-28 0,-29 43-92,-1-1 0,1 0 0,-1 1 1,1-1-1,-1 0 0,-1 0 0,1 0 0,-1 0 0,0-1 1,0 1-1,0 0 0,-1 0 0,0-1 0,0-8 0,-1 13-29,1 1 0,-1-1 0,1 0 0,-1 0 0,1 1 1,-1-1-1,0 0 0,1 1 0,-1-1 0,0 1 0,1-1 0,-1 1 0,0-1 0,0 1 0,1-1 0,-1 1 0,0 0 0,0-1 0,0 1 0,0 0 0,0 0 0,0 0 0,1 0 0,-1 0 0,0 0 0,0 0 1,0 0-1,0 0 0,0 0 0,0 0 0,0 0 0,1 1 0,-1-1 0,-1 1 0,-31 11 23,22-4 11,1 0 0,-1 1 0,2 0 0,-1 1 0,1 0 0,1 0 0,0 1 1,0 0-1,1 1 0,1-1 0,0 1 0,0 1 0,1-1 0,1 1 0,0 0 0,1 0 1,0 0-1,-1 21 0,4-32-41,-1 1 0,1-1 0,0 0 0,0 1 0,1-1 0,-1 1 0,0-1 0,1 0 0,0 1 0,-1-1 0,1 0 0,0 1 0,0-1 0,0 0 0,0 0 0,1 0 0,-1 0 0,0 0 0,1 0 0,0 0 0,-1-1 0,3 3 0,-1-3 5,0 0 0,-1 0 0,1 0 0,0 0 0,0 0 0,0 0 0,0-1 0,0 1 0,0-1 0,0 0 0,0 0 0,0 0 1,0 0-1,0-1 0,3 0 0,5-2 15,0 0 0,0 0 0,0-1 0,-1-1 0,0 1 0,0-2 0,0 1 0,11-10 0,-7 2 5,-1 0 0,19-25 0,18-18 22,-50 56-49,1 0 0,-1 0 0,0 0 0,0 0 0,0 0 0,0 0 0,0 0 0,1 0 0,-1 0 0,0 0 0,0 0 0,0 0 0,0 0 0,1 0 0,-1 0 0,0 0 0,0 0 0,0 0 0,0 0 0,0 0 0,1 0 0,-1 0 0,0 0 0,0 0 0,0 0 0,0 0 0,0 1 0,0-1 0,1 0 0,-1 0 0,0 0 0,0 0 0,0 0 0,0 0 0,0 0 0,0 1 0,0-1 0,0 0 0,0 0 0,0 0 0,0 0 0,1 0 0,-1 1 0,0-1 0,0 0 0,0 0 0,0 0 0,0 0 0,0 1 0,0-1 1,0 0-1,0 0 0,0 0 0,-1 0 0,1 0 0,0 1 0,0-1 0,1 20 141,-5 20 196,1-27-225,-1 28 282,4-40-369,1 0-1,-1 0 0,0 0 1,1 0-1,-1 0 1,1 0-1,-1 0 1,1 0-1,0 0 0,-1-1 1,1 1-1,0 0 1,0 0-1,-1 0 0,1-1 1,0 1-1,0-1 1,0 1-1,0 0 0,0-1 1,0 0-1,0 1 1,0-1-1,0 0 0,0 1 1,0-1-1,0 0 1,0 0-1,1 0 0,-1 0 1,0 0-1,0 0 1,2 0-1,12-2 87,1-1 1,-1 0-1,0-1 1,0 0-1,0-2 0,-1 0 1,0 0-1,0-1 0,0-1 1,21-16-1,-12 10-90,0 1 0,33-15 1,-56 28-21,0 0-1,0 0 1,0 0 0,0 0 0,1 0 0,-1 0 0,0 0 0,0 0 0,0 0 0,0 0 0,1-1 0,-1 1-1,0 0 1,0 0 0,0 0 0,1 0 0,-1 0 0,0 0 0,0 0 0,0 0 0,0 1 0,1-1 0,-1 0-1,0 0 1,0 0 0,0 0 0,0 0 0,1 0 0,-1 0 0,0 0 0,0 0 0,0 0 0,0 1 0,0-1-1,1 0 1,-1 0 0,0 0 0,0 0 0,0 0 0,0 1 0,0-1 0,0 0 0,0 0 0,0 0 0,0 0-1,1 1 1,-1-1 0,0 0 0,0 0 0,0 0 0,0 1 0,0-1 0,-4 16 132,-12 18 79,15-32-202,-3 12 89,8-9 1,23-14 80,30-27-64,-57 35-120,7-4 6,0-1-7,1 0 1,0 1-1,-1-1 1,2 2-1,-1-1 1,0 1-1,1 0 1,0 1-1,0 0 1,0 0-1,0 1 1,13-1-1,-21 3-3,0 1 0,0-1 0,0 1-1,0 0 1,-1-1 0,1 1-1,0 0 1,0 0 0,-1 0 0,1-1-1,-1 1 1,1 0 0,0 0-1,-1 0 1,0 0 0,1 0 0,-1 0-1,0 0 1,1 0 0,-1 0-1,0 0 1,0 0 0,0 1 0,0-1-1,0 0 1,0 0 0,0 0-1,0 0 1,-1 2 0,-3 34 28,-1-23-25,0 0-1,-1 0 1,-1 0 0,0-1 0,-9 12-1,7-9-135,8-16-922,1-9-12417,0-6 2508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49.349"/>
    </inkml:context>
    <inkml:brush xml:id="br0">
      <inkml:brushProperty name="width" value="0.025" units="cm"/>
      <inkml:brushProperty name="height" value="0.025" units="cm"/>
    </inkml:brush>
  </inkml:definitions>
  <inkml:trace contextRef="#ctx0" brushRef="#br0">0 1 18289,'0'0'7720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51.996"/>
    </inkml:context>
    <inkml:brush xml:id="br0">
      <inkml:brushProperty name="width" value="0.025" units="cm"/>
      <inkml:brushProperty name="height" value="0.025" units="cm"/>
    </inkml:brush>
  </inkml:definitions>
  <inkml:trace contextRef="#ctx0" brushRef="#br0">180 252 3171,'7'-11'6417,"-4"7"-5659,30-49 2761,-31 50-3197,0 0 0,-1-1 0,1 1 0,-1 0 0,0-1 0,0 1 0,0-1 0,0 1 0,0-1 0,-1 1 0,0-1 0,0 1 0,0-1 0,0 0 0,0 1 0,-1-1 0,0-3 0,0 6-240,0 0 0,0 1 0,0-1 0,1 0 0,-1 0 0,0 1-1,0-1 1,0 1 0,0-1 0,0 1 0,0-1 0,0 1 0,-1 0 0,1-1-1,0 1 1,0 0 0,0 0 0,0 0 0,0 0 0,0 0 0,-1 0 0,1 0-1,0 0 1,0 0 0,0 1 0,0-1 0,0 0 0,-2 2 0,-31 11 410,20-3-281,1 0 0,-1 1 0,2 1 0,-1 0 0,2 0 0,0 1 0,0 1 0,1 0 0,1 0 0,0 1 0,1 0 1,1 1-1,0 0 0,-9 32 0,16-46-196,-1 0 1,1-1 0,-1 1 0,1 0 0,0 0 0,-1 0-1,1-1 1,0 1 0,0 0 0,1 0 0,-1 0 0,0 0-1,0-1 1,1 1 0,-1 0 0,1 0 0,0-1-1,-1 1 1,1 0 0,0-1 0,0 1 0,0-1 0,0 1-1,0-1 1,1 0 0,-1 1 0,0-1 0,0 0 0,1 0-1,-1 0 1,1 0 0,-1 0 0,1 0 0,0 0-1,-1 0 1,1-1 0,0 1 0,0-1 0,-1 1 0,1-1-1,0 0 1,0 1 0,0-1 0,-1 0 0,4-1 0,5 1 34,-1-2 0,1 0 1,-1 0-1,0 0 1,1-1-1,-2-1 1,17-7-1,-2-2-18,0-2 0,-1 0 0,-1-1 0,0-1-1,-1-1 1,26-31 0,-34 35 101,0-1-1,-1 0 1,-1 0 0,0-1-1,-2 0 1,1-1-1,-2 1 1,0-2 0,-2 1-1,7-27 1,-12 42-71,0 0 0,1-1 1,-1 1-1,0 0 0,0-1 0,0 1 1,0 0-1,-1-1 0,1 1 0,0 0 0,-1-1 1,-1-2-1,2 4-37,-1 1-1,1-1 1,-1 0 0,1 1 0,-1-1-1,1 1 1,-1-1 0,1 1 0,-1 0-1,1-1 1,-1 1 0,1-1 0,-1 1-1,0 0 1,1 0 0,-1-1 0,0 1 0,1 0-1,-1 0 1,0 0 0,0 0 0,1-1-1,-1 1 1,0 0 0,1 0 0,-2 1-1,-2 0 5,1 0 0,0 0 0,-1 0 0,1 1 0,0 0 0,0 0 0,0 0 0,0 0 0,0 0 0,1 0-1,-1 1 1,1-1 0,-1 1 0,-3 5 0,-6 10-14,0 0 1,1 1-1,1 1 0,-13 34 1,19-44-14,1 1 0,0 0 0,0 0 1,1 1-1,0-1 0,1 0 1,1 1-1,-1-1 0,2 0 0,2 21 1,-2-30-5,-1 0 1,1 0 0,0 0 0,0 0 0,0 0 0,0 0 0,0 0-1,0-1 1,0 1 0,0 0 0,1-1 0,-1 1 0,1-1-1,-1 1 1,1-1 0,0 0 0,-1 1 0,1-1 0,0 0 0,0 0-1,2 1 1,1-1 8,0 0 0,0 0 0,-1 0-1,1 0 1,0-1 0,0 0 0,0 0-1,0 0 1,5-1 0,2-1 7,1-1-1,-1 0 1,0-1 0,0 0 0,0-1 0,16-9-1,-15 7-20,-1-1 0,1-1 0,-1 0 0,-1 0 0,0-1 0,0-1 0,-1 0-1,0 0 1,-1-1 0,0 0 0,12-25 0,-30 43-91,-6 12 46,5-4 61,1 0-1,0 2 0,2-1 1,-1 1-1,2 0 0,0 0 1,1 1-1,-4 24 0,8-41-6,1 1 0,0 0 0,0 0 0,0 0 0,0 0 0,0 0 1,0-1-1,0 1 0,0 0 0,0 0 0,1 0 0,-1 0 0,0-1 0,0 1 0,1 0 0,-1 0 0,0 0 0,1-1 0,-1 1 0,1 0 0,-1-1 0,1 1 0,0 0 0,-1-1 0,1 1 1,-1-1-1,1 1 0,0-1 0,0 1 0,-1-1 0,3 1 0,-1 0 10,0-1 1,0 0 0,1 0-1,-1 0 1,0 0 0,1-1-1,-1 1 1,0 0 0,0-1-1,1 0 1,3-1 0,4-3 32,1 0 1,-1 0 0,18-14 0,-10 5-19,-1-1 0,-1 0 0,0-1 0,-1-1 1,-1 0-1,-1-1 0,0-1 0,-1 0 1,15-35-1,-26 52 170,-2 6-171,0-1-1,0 0 0,0 1 0,-1-1 0,1 0 1,-1 0-1,0 0 0,-4 6 0,-2 2 21,2 1-29,-29 58 104,33-66-127,0 1-1,1-1 1,0 1-1,-1-1 1,2 1-1,-1-1 1,0 1-1,1 0 1,0-1 0,0 1-1,0 0 1,1-1-1,1 9 1,0-11-265,-1-1 0,1 1-1,0-1 1,0 1 0,-1-1 0,1 0 0,0 0 0,0 0 0,0 0 0,0 0 0,1 0 0,-1-1 0,0 1 0,0-1 0,0 1 0,1-1 0,-1 0-1,0 0 1,0 0 0,1 0 0,-1 0 0,4-2 0,1 2-1400,22 0-5552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53.532"/>
    </inkml:context>
    <inkml:brush xml:id="br0">
      <inkml:brushProperty name="width" value="0.025" units="cm"/>
      <inkml:brushProperty name="height" value="0.025" units="cm"/>
    </inkml:brush>
  </inkml:definitions>
  <inkml:trace contextRef="#ctx0" brushRef="#br0">77 17 12780,'0'0'2685,"-2"3"1804,-12 17-3127,4-6-902,-27 47 138,35-58-456,0 1 1,1 0-1,-1 0 1,0 0-1,1 0 0,0 0 1,0 0-1,0 1 1,1-1-1,0 0 1,-1 0-1,2 8 1,0-10-96,0-1 1,0 0 0,0 0 0,0 0 0,1-1-1,-1 1 1,0 0 0,1 0 0,-1-1 0,0 1-1,1-1 1,-1 1 0,1-1 0,-1 1 0,1-1-1,-1 0 1,1 0 0,-1 0 0,1 0 0,-1 0-1,1 0 1,-1 0 0,0 0 0,4-1 0,39-7 598,-33 4-599,0-1 0,0-1 0,-1 1 0,0-2 0,0 1-1,0-2 1,-1 1 0,10-11 0,-14 13 47,1-1 0,-1 1 1,0-2-1,0 1 0,-1 0 0,1-1 0,-1 0 1,-1 0-1,0 0 0,0-1 0,0 1 0,-1-1 0,2-8 1,-4 15-76,0 1 0,0 0 0,0-1 0,0 1 0,0 0 1,0-1-1,0 1 0,0 0 0,0-1 0,0 1 0,0 0 0,0 0 1,0-1-1,0 1 0,0 0 0,-1-1 0,1 1 0,0 0 1,0 0-1,0-1 0,0 1 0,-1 0 0,1 0 0,0-1 0,0 1 1,-1 0-1,1 0 0,0 0 0,0 0 0,-1-1 0,1 1 1,0 0-1,-1 0 0,1 0 0,0 0 0,0 0 0,-1 0 0,1 0 1,0 0-1,-1 0 0,1 0 0,0 0 0,-1 0 0,1 0 1,0 0-1,-1 0 0,1 0 0,0 0 0,0 0 0,-1 0 0,1 0 1,0 1-1,-1-1 0,1 0 0,0 0 0,0 0 0,-1 0 1,1 1-1,0-1 0,0 0 0,0 0 0,-1 1 0,1-1 0,0 0 1,0 0-1,-1 1 0,-17 15-5,6 0 52,1 1-1,1 0 1,-10 22 0,17-32-36,0 0-1,0 0 1,1 0 0,-1 0-1,2 1 1,-1-1 0,1 1-1,1-1 1,-1 1 0,1-1-1,2 14 1,-2-20-24,1 0 0,0 1 0,0-1 0,0 0-1,0 0 1,0 0 0,0 0 0,0 0 0,0 0 0,0-1 0,1 1 0,-1 0-1,0 0 1,0-1 0,1 1 0,-1-1 0,1 1 0,-1-1 0,0 0 0,1 0-1,-1 1 1,1-1 0,-1 0 0,3 0 0,45 0-2370,-36 0-234,22-2-5597,-20-4 1859</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54.215"/>
    </inkml:context>
    <inkml:brush xml:id="br0">
      <inkml:brushProperty name="width" value="0.025" units="cm"/>
      <inkml:brushProperty name="height" value="0.025" units="cm"/>
    </inkml:brush>
  </inkml:definitions>
  <inkml:trace contextRef="#ctx0" brushRef="#br0">186 20 10378,'0'0'15625,"-4"8"-14872,-10 20-182,-66 148 1575,71-153-2024,2 0 0,0 0 0,2 1 0,0 0 0,1 0 0,0 26 0,8-36 15,3-16 7,5-23-489,-10 8-251,-1 0 1,-1 1-1,0-1 0,-4-20 0,4 33 549,0 0 1,-1 0-1,0 0 0,1 0 0,-2 0 1,1 1-1,0-1 0,-1 0 1,1 0-1,-1 1 0,0-1 1,-1 1-1,1 0 0,0-1 1,-1 1-1,0 0 0,1 1 1,-1-1-1,-1 0 0,1 1 0,0 0 1,-1-1-1,-3-1 0,7 4 75,-1 0-1,1 0 0,0 0 0,-1-1 1,1 1-1,-1 0 0,1 0 0,-1 0 1,1 0-1,-1 0 0,1 0 1,-1 0-1,1 0 0,-1 0 0,1 0 1,0 0-1,-1 0 0,1 0 0,-1 0 1,1 0-1,-1 1 0,1-1 0,-1 0 1,1 0-1,0 0 0,-1 1 0,1-1 1,-1 0-1,1 1 0,0-1 0,-1 0 1,1 1-1,0-1 0,-1 0 1,1 1-1,0-1 0,0 1 0,-1-1 1,1 0-1,0 1 0,0-1 0,0 1 1,0-1-1,0 1 0,-1-1 0,1 1 1,0-1-1,0 1 0,0-1 0,0 1 1,0-1-1,1 1 0,-1 0 1,0 1 33,0 0 0,1 0 0,-1 0 0,1 1 0,0-1 0,-1 0 0,1 0 0,0 0 0,0-1 0,0 1 0,2 2 0,2 0 0,0-1-1,-1 1 1,2-1-1,-1 0 1,0 0 0,1-1-1,-1 0 1,1 0-1,0 0 1,-1-1 0,1 0-1,0 0 1,0 0-1,0 0 1,7-1-1,0 0-32,-1 0 0,1-1 0,0-1 0,0 0-1,-1 0 1,15-5 0,-14 1-26,-1 0-1,0 0 1,-1-1 0,1 0 0,-1-1-1,-1-1 1,1 0 0,-2 0 0,15-16-1,-11 8 5,0 0 0,-1 0 0,-1-1 0,-1-1 0,12-26 0,-13 1 33,-9 44-37,0-1-1,0 1 1,0-1-1,0 0 1,0 1 0,0-1-1,0 1 1,0-1-1,0 0 1,-1 1-1,1-1 1,0 1-1,0-1 1,-1 1-1,1-1 1,0 1-1,-1-1 1,1 1 0,0-1-1,-1 1 1,1-1-1,-1 1 1,0-1-1,0 1-2,0 0-1,-1 0 1,1 0-1,0 0 1,0 0-1,0 0 1,0 0 0,0 0-1,0 1 1,0-1-1,0 0 1,0 1-1,0-1 1,0 1-1,0-1 1,0 1-1,0-1 1,-2 2-1,-6 6 7,0 0 0,0 0 0,1 1-1,0-1 1,0 2 0,1-1 0,-9 18 0,-3 5 194,-15 41 1,28-60-136,1 0 0,1 0 0,0 0 0,0 1 0,2-1 0,-1 1 1,1 16-1,2-28-57,0 0 0,0 0 1,1 0-1,-1-1 1,1 1-1,-1 0 1,1 0-1,-1 0 0,1-1 1,0 1-1,0 0 1,0-1-1,0 1 1,0 0-1,1-1 0,-1 1 1,0-1-1,1 0 1,-1 0-1,1 1 1,-1-1-1,1 0 0,-1 0 1,1 0-1,0 0 1,0-1-1,-1 1 1,1 0-1,0-1 0,0 1 1,0-1-1,0 0 1,0 0-1,-1 0 1,1 0-1,0 0 0,0 0 1,0 0-1,2-1 1,5 1 23,1-1 0,-1 0 0,0-1-1,0 0 1,1-1 0,-2 0 0,10-4 0,5-6-13,0-1 0,-1-1-1,-1-1 1,0-1 0,-1 0 0,-1-2 0,-1-1-1,27-36 1,-62 80 110,1 2 0,-15 32 0,25-46-189,0 1 0,2 0-1,-1 0 1,1 1 0,1-1-1,1 1 1,-3 23-1,5-37-33,0 0 0,0 1 0,0-1 0,0 0 0,0 0 0,0 0-1,0 1 1,0-1 0,0 0 0,0 0 0,0 1 0,0-1 0,0 0-1,0 0 1,0 1 0,1-1 0,-1 0 0,0 0 0,0 0 0,0 1-1,0-1 1,0 0 0,0 0 0,1 0 0,-1 0 0,0 1 0,0-1-1,0 0 1,0 0 0,1 0 0,-1 0 0,0 0 0,0 1 0,0-1-1,1 0 1,-1 0 0,0 0 0,0 0 0,0 0 0,1 0 0,-1 0-1,0 0 1,0 0 0,1 0 0,-1 0 0,13-7-3424,8-15-3095,-5-8-2659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54.542"/>
    </inkml:context>
    <inkml:brush xml:id="br0">
      <inkml:brushProperty name="width" value="0.025" units="cm"/>
      <inkml:brushProperty name="height" value="0.025" units="cm"/>
    </inkml:brush>
  </inkml:definitions>
  <inkml:trace contextRef="#ctx0" brushRef="#br0">37 0 14606,'0'0'3139,"-33"57"-2979,30-35-384,3 2-2147,0-7-2561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54.930"/>
    </inkml:context>
    <inkml:brush xml:id="br0">
      <inkml:brushProperty name="width" value="0.025" units="cm"/>
      <inkml:brushProperty name="height" value="0.025" units="cm"/>
    </inkml:brush>
  </inkml:definitions>
  <inkml:trace contextRef="#ctx0" brushRef="#br0">122 252 3459,'0'0'15460,"-7"8"-13052,-1 0-2018,-56 68 3827,58-69-4021,1 0-1,1 1 1,-1-1-1,1 1 1,1 0-1,-1 0 1,2 1 0,-1-1-1,1 0 1,-2 11-1,4-18-192,0 0 1,0 0-1,0 0 0,0 0 0,0 0 0,0 0 0,0 0 1,0 0-1,0 0 0,1 0 0,-1 0 0,0-1 0,1 1 0,-1 0 1,0 0-1,1 0 0,-1 0 0,1 0 0,-1-1 0,1 1 1,0 0-1,-1 0 0,1-1 0,0 1 0,0 0 0,-1-1 1,3 2-1,-1-2 9,0 1 1,0-1-1,0 1 1,1-1 0,-1 0-1,0 0 1,0 0-1,0 0 1,1 0 0,-1 0-1,0-1 1,2 0-1,5-1 26,-1-1-1,0 1 0,0-2 0,0 1 0,12-9 0,3-5-11,-1-2 0,0 0-1,-2-1 1,0-1-1,-1-1 1,20-32 0,-28 39-8,-2 0 0,0-1 0,-1 0 0,-1-1 0,0 0 0,-1 0 0,-1 0-1,0-1 1,-2 0 0,0 0 0,1-19 0,-4 35-20,0 0 0,0 0 0,0 1 0,0-1-1,0 0 1,0 0 0,-1 1 0,1-1-1,-1 0 1,1 1 0,-1-1 0,0 0 0,1 1-1,-1-1 1,0 1 0,0-1 0,0 1 0,0-1-1,0 1 1,0 0 0,-1 0 0,1-1-1,0 1 1,-1 0 0,1 0 0,-1 0 0,1 0-1,-1 1 1,1-1 0,-1 0 0,0 1 0,1-1-1,-1 1 1,0-1 0,0 1 0,1 0-1,-1 0 1,0 0 0,0 0 0,1 0 0,-1 0-1,0 0 1,0 0 0,1 1 0,-1-1 0,0 1-1,-1 0 1,-8 2-15,1 0 0,0 1 1,1 0-1,-1 1 0,1 0 0,-15 10 0,14-8 20,0 2 0,0-1-1,1 1 1,0 1 0,1 0 0,-9 12-1,15-20-2,1 0 0,-1 1 0,0-1 0,1 1 0,-1 0 0,1-1 0,0 1 0,0 0-1,0 0 1,0 0 0,1 0 0,-1 0 0,1 0 0,0 0 0,0 0 0,0 0 0,0 0 0,0 0-1,0 0 1,1 0 0,0-1 0,0 1 0,-1 0 0,1 0 0,1 0 0,-1-1 0,0 1 0,1 0-1,0-1 1,-1 1 0,5 3 0,41 33-107,-34-29 78,0 0 0,-1 0 0,0 2 0,0 0 0,10 14 0,-19-23 24,-1 1 1,0 0-1,0-1 0,0 1 0,0 0 0,-1 0 1,0 0-1,0 0 0,0 0 0,0 0 0,-1 0 1,1 1-1,-1-1 0,0 0 0,0 0 0,0 0 1,-1 0-1,0 1 0,0-1 0,0 0 0,0 0 1,0 0-1,-1 0 0,0-1 0,-2 5 0,-2 2-60,0 0-1,-1-1 0,0 0 0,-1 0 1,-11 10-1,-4 0-2920,1-5-4171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58.390"/>
    </inkml:context>
    <inkml:brush xml:id="br0">
      <inkml:brushProperty name="width" value="0.025" units="cm"/>
      <inkml:brushProperty name="height" value="0.025" units="cm"/>
    </inkml:brush>
  </inkml:definitions>
  <inkml:trace contextRef="#ctx0" brushRef="#br0">0 202 8936,'0'0'14798,"10"-2"-13362,3-2-1162,1 0 0,0-2 0,-1 0 0,0 0 0,-1-1 0,0-1-1,22-17 1,-28 21-214,0-1-1,0 0 1,0 0-1,-1-1 1,0 0-1,0 0 1,-1 0-1,1 0 1,-1-1-1,-1 0 1,1 0-1,-1 0 1,0 0-1,-1 0 1,0-1-1,0 1 1,2-14-1,-4 21-50,0 0 1,-1-1-1,1 1 0,0 0 0,0-1 1,0 1-1,0 0 0,0-1 0,0 1 1,-1 0-1,1 0 0,0-1 0,0 1 0,0 0 1,-1 0-1,1-1 0,0 1 0,0 0 1,-1 0-1,1 0 0,0-1 0,0 1 1,-1 0-1,1 0 0,0 0 0,-1 0 1,1 0-1,0 0 0,-1 0 0,1-1 0,0 1 1,-1 0-1,1 0 0,0 0 0,-1 0 1,1 1-1,0-1 0,-1 0 0,1 0 1,0 0-1,-1 0 0,1 0 0,0 0 0,0 0 1,-1 0-1,1 1 0,0-1 0,-1 0 1,1 0-1,0 0 0,0 1 0,0-1 1,-1 0-1,1 1 0,-17 11 102,10-5-73,1 0 0,1 0 0,-1 1 0,1-1 0,-6 13 0,9-16-31,0 0 0,1 0 0,-1 1 1,1-1-1,-1 1 0,1-1 0,1 1 0,-1-1 0,0 1 0,1-1 0,0 1 1,1 8-1,0-12-4,0 1 0,-1-1 0,1 1 0,0-1 0,0 1 0,1-1 0,-1 1 0,0-1 0,0 0 0,1 1 0,-1-1 1,0 0-1,1 0 0,0 0 0,-1 0 0,1 0 0,-1-1 0,1 1 0,0 0 0,0-1 0,-1 1 0,1-1 0,0 0 0,0 0 0,-1 1 0,5-1 1,50-2 158,-55 2-156,13-4 50,1 1 1,-1-2 0,0 0-1,0-1 1,-1 0 0,0-1 0,0 0-1,0-1 1,15-14 0,-12 11 278,-28 51 967,6-30-1537,-23 46 1106,28-52-1231,0 0 0,-1 0 0,1 0 0,0 0 0,1 0 0,-1 0 0,1 0 0,0 0 0,0 0 0,0 0 0,0 0 0,1 0 0,1 4 0,3-2-5677,6-5-3818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59.326"/>
    </inkml:context>
    <inkml:brush xml:id="br0">
      <inkml:brushProperty name="width" value="0.025" units="cm"/>
      <inkml:brushProperty name="height" value="0.025" units="cm"/>
    </inkml:brush>
  </inkml:definitions>
  <inkml:trace contextRef="#ctx0" brushRef="#br0">0 0 10314,'0'0'16431,"5"10"-14968,-1 0-1263,0 1 1,-1 0-1,0 0 1,-1 1-1,-1-1 1,1 0-1,-2 1 0,0-1 1,0 0-1,-2 15 1,-2-1 89,2-13-168,0-1 1,1 1-1,0 0 1,1-1 0,0 1-1,1-1 1,4 19-1,-5-29-114,1 0 0,-1 0 0,1 0 0,0 0-1,0-1 1,-1 1 0,1 0 0,0-1 0,0 1-1,0 0 1,0-1 0,0 1 0,0-1 0,0 0-1,0 1 1,0-1 0,0 0 0,0 1 0,0-1-1,0 0 1,0 0 0,0 0 0,0 0 0,0 0-1,0 0 1,1 0 0,-1-1 0,0 1 0,0 0-1,1-1 1,32-12 268,-7-5-190,-1-1 0,40-39-1,-21 17-59,-45 41-24,1-1-1,0 0 1,-1 0-1,1 1 1,0-1-1,-1 0 1,1 1-1,0-1 1,0 0-1,-1 1 1,1-1-1,0 1 1,0-1-1,0 1 1,0 0-1,0-1 1,0 1-1,0 0 1,0 0 0,0 0-1,0 0 1,0 0-1,0 0 1,0 0-1,-1 0 1,1 0-1,0 0 1,0 0-1,0 0 1,0 1-1,2 0 1,-2 0 4,0 1 1,0 0-1,-1-1 1,1 1-1,0 0 0,-1 0 1,1 0-1,-1-1 1,1 1-1,-1 0 1,0 0-1,0 0 1,0 0-1,0 3 1,-1 11 38,-1 1 1,-7 25 0,5-25-38,0-3-42,1-1 0,0 1 0,-2 28 0,5-42-31,0 0 0,0 1 1,0-1-1,0 0 0,0 1 1,0-1-1,0 0 0,0 1 0,0-1 1,1 0-1,-1 1 0,0-1 1,0 0-1,0 1 0,0-1 0,1 0 1,-1 0-1,0 1 0,0-1 1,0 0-1,1 0 0,-1 1 0,0-1 1,0 0-1,1 0 0,-1 0 1,0 0-1,1 1 0,-1-1 0,0 0 1,1 0-1,-1 0 0,0 0 1,1 0-1,-1 0 0,0 0 0,1 0 1,17-4-2156,15-13-2582,-6-5-1006,2-5-2317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1.485"/>
    </inkml:context>
    <inkml:brush xml:id="br0">
      <inkml:brushProperty name="width" value="0.025" units="cm"/>
      <inkml:brushProperty name="height" value="0.025" units="cm"/>
      <inkml:brushProperty name="color" value="#E71224"/>
    </inkml:brush>
  </inkml:definitions>
  <inkml:trace contextRef="#ctx0" brushRef="#br0">1 225 22677,'0'0'2691,"63"-85"-6567,11 40 2019,15-2-1,7-1-4901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3:59.715"/>
    </inkml:context>
    <inkml:brush xml:id="br0">
      <inkml:brushProperty name="width" value="0.025" units="cm"/>
      <inkml:brushProperty name="height" value="0.025" units="cm"/>
    </inkml:brush>
  </inkml:definitions>
  <inkml:trace contextRef="#ctx0" brushRef="#br0">100 35 16111,'0'0'6988,"-11"7"-4756,2-1-1749,0 1 0,0 0 0,1 1 0,-1 0 1,-10 13-1,16-17-327,0 0 0,1 0 0,-1 0 0,1 1-1,0-1 1,0 0 0,0 1 0,0 0 0,1-1 0,0 1 0,0 0 0,0 0 0,1 0 0,-1-1 0,1 1-1,0 0 1,1 0 0,1 8 0,-1-11-145,0 0 1,0 0-1,0 0 0,0-1 1,0 1-1,1 0 0,-1-1 0,1 1 1,-1-1-1,1 1 0,0-1 0,0 0 1,-1 0-1,1 0 0,0 0 0,0 0 1,0 0-1,0 0 0,0-1 1,0 1-1,0-1 0,1 1 0,-1-1 1,0 0-1,0 0 0,0 0 0,0 0 1,0 0-1,1 0 0,-1-1 0,0 1 1,3-2-1,2 1 21,1 0 1,0-1-1,0 0 0,-1-1 0,0 1 1,1-1-1,11-7 0,-10 3-13,0-1-1,-1 0 1,0 0-1,0-1 1,0 0 0,-1 0-1,7-13 1,-10 17 5,-2 0 0,1-1 0,0 1 1,-1 0-1,0-1 0,0 0 0,-1 1 1,0-1-1,0 0 0,0 0 0,0 0 0,-1 1 1,0-1-1,-1 0 0,1 0 0,-2-7 1,2 12-16,-1 0 0,1 1 1,0-1-1,-1 0 0,1 1 1,0-1-1,-1 1 0,1-1 1,0 0-1,-1 1 0,1-1 0,-1 1 1,1-1-1,-1 1 0,0 0 1,1-1-1,-1 1 0,1-1 1,-1 1-1,0 0 0,1 0 1,-1-1-1,0 1 0,0 0 1,1 0-1,-1 0 0,0 0 1,1-1-1,-1 1 0,0 0 1,0 1-1,1-1 0,-1 0 1,0 0-1,1 0 0,-1 0 0,0 0 1,1 1-1,-1-1 0,0 0 1,0 1-1,-2 0-12,1 0 1,0 0-1,0 1 1,-1-1-1,1 0 1,0 1-1,0 0 0,0-1 1,1 1-1,-3 2 1,0 3-5,1 0 0,-1 0 0,2 0 0,-1 0 0,1 0 0,-3 14 0,5-19-28,-1-1 0,1 1-1,0-1 1,-1 1 0,1 0 0,0-1 0,0 1 0,0 0 0,0-1 0,0 1-1,0 0 1,0-1 0,1 1 0,-1-1 0,1 1 0,-1 0 0,1-1 0,-1 1-1,1-1 1,0 1 0,0-1 0,0 0 0,0 1 0,0-1 0,0 0 0,0 0 0,0 0-1,1 1 1,-1-1 0,0 0 0,1-1 0,-1 1 0,0 0 0,1 0 0,2 1-1,2-2-363,-1 1 0,1-1 0,-1 0 0,1 0 0,-1 0 0,0-1-1,1 0 1,-1 0 0,0 0 0,1-1 0,-1 0 0,0 0 0,0 0-1,7-5 1,-2 0-1187,0 0-1,-1 0 0,0-1 0,0-1 0,12-14 0,10-16-7034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0.465"/>
    </inkml:context>
    <inkml:brush xml:id="br0">
      <inkml:brushProperty name="width" value="0.025" units="cm"/>
      <inkml:brushProperty name="height" value="0.025" units="cm"/>
    </inkml:brush>
  </inkml:definitions>
  <inkml:trace contextRef="#ctx0" brushRef="#br0">149 0 8904,'0'0'8814,"-8"13"-6636,-77 138 2946,75-131-4514,1 0-1,1 0 1,1 1-1,1 0 1,1 0-1,-5 39 0,10-60-604,0 1 0,0 0 1,0 0-1,0 0 0,0-1 0,0 1 0,0 0 0,0 0 0,0 0 0,0-1 0,0 1 0,0 0 0,1 0 0,-1-1 0,0 1 0,1 0 0,-1 0 0,0-1 0,1 1 0,-1 0 0,1-1 0,-1 1 0,1-1 0,-1 1 0,1 0 1,0-1-1,-1 1 0,1-1 0,0 0 0,1 1 0,0 0 9,0-1 1,-1 0-1,1 0 0,0 0 1,0 0-1,0-1 1,0 1-1,-1 0 0,1-1 1,0 0-1,0 1 1,3-2-1,45-31 101,-15-3-751,-29 29 448,1 0 1,-1 0 0,1 0-1,1 1 1,-1 0-1,14-8 1,-19 19 252,-1 0-1,0 0 1,0 0 0,-1 0 0,0 0-1,1 0 1,-2 9 0,-2 19 277,0 53 106,3-85-445,0 0 0,0 1 1,0-1-1,0 0 0,0 0 0,0 0 1,1 0-1,-1 0 0,0 0 0,1 0 0,-1 0 1,1 0-1,-1 0 0,1 0 0,-1 0 1,1 0-1,0 0 0,-1 0 0,1-1 1,0 1-1,0 0 0,-1 0 0,1-1 0,0 1 1,0-1-1,0 1 0,0-1 0,1 1 1,1 0 8,-1-1 1,0 0 0,1 0-1,-1 0 1,0 0 0,1 0-1,-1-1 1,0 1 0,1-1-1,-1 1 1,0-1 0,4-2-1,4-2 9,1 0 0,-1-1 0,-1 0 0,12-10 0,-7 4-66,-4 5-117,0 0 0,-1-2 0,1 1 0,-2-1 1,0 0-1,0-1 0,13-20 0,-49 55 749,23-18-523,-10 7 429,13-38-169,10-9-950,-8 33 613,1-1 0,-1 1-1,0-1 1,1 1 0,-1-1-1,1 1 1,-1 0 0,1-1 0,-1 1-1,0 0 1,1-1 0,-1 1 0,1 0-1,-1 0 1,1-1 0,0 1 0,-1 0-1,1 0 1,-1 0 0,1 0 0,-1 0-1,1 0 1,-1 0 0,1 0-1,0 0 1,-1 0 0,1 0 0,-1 0-1,1 0 1,-1 0 0,1 1 0,-1-1-1,1 0 1,-1 0 0,1 0 0,-1 1-1,1-1 1,-1 0 0,1 1-1,-1-1 1,1 1 0,-1-1 0,0 0-1,1 1 1,-1-1 0,0 1 0,1-1-1,-1 1 1,6 4 10,-1-1-1,1 0 0,0 0 1,1 0-1,-1-1 1,0 0-1,1 0 0,0-1 1,0 0-1,0 0 1,0 0-1,0-1 1,9 1-1,17-1 124,55-2-1,-33-1 50,-50 2-42,0 0 1,0-1 0,0 1 0,0-1-1,0 0 1,0 0 0,0-1-1,0 1 1,0-1 0,-1 0-1,6-3 1,-4 2-138,1 1 1,-1 0-1,1 1 0,-1 0 1,1 0-1,-1 0 0,1 1 1,0 0-1,-1 0 0,1 0 0,0 1 1,-1 0-1,1 0 0,8 4 1,14 1-49,-10-5 243,0-1-1,0 0 1,0-1-1,-1-1 1,27-6-1,-5 1-3652,-6 4-6684,-51 3 2299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0.824"/>
    </inkml:context>
    <inkml:brush xml:id="br0">
      <inkml:brushProperty name="width" value="0.025" units="cm"/>
      <inkml:brushProperty name="height" value="0.025" units="cm"/>
    </inkml:brush>
  </inkml:definitions>
  <inkml:trace contextRef="#ctx0" brushRef="#br0">1 50 14446,'0'0'5253,"65"-38"-3588,-16 31-768,14 3-416,11 4-449,5 0-1378,7 0-4579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1.525"/>
    </inkml:context>
    <inkml:brush xml:id="br0">
      <inkml:brushProperty name="width" value="0.025" units="cm"/>
      <inkml:brushProperty name="height" value="0.025" units="cm"/>
    </inkml:brush>
  </inkml:definitions>
  <inkml:trace contextRef="#ctx0" brushRef="#br0">78 65 6566,'0'0'16213,"-7"14"-14841,-4 5-1017,1 0-1,0 1 1,2 0 0,0 1-1,2 0 1,0 0 0,1 0-1,-2 28 1,7-48-324,0 0 0,0 1-1,0-1 1,1 0 0,-1 0-1,0 0 1,0 0 0,1 0 0,-1 0-1,1 0 1,-1 0 0,1 0-1,-1 0 1,1-1 0,0 1 0,-1 0-1,1 0 1,0 0 0,0-1-1,0 1 1,-1 0 0,1-1-1,0 1 1,0 0 0,0-1 0,0 0-1,0 1 1,0-1 0,0 1-1,0-1 1,0 0 0,0 0 0,1 0-1,-1 0 1,0 0 0,0 0-1,0 0 1,0 0 0,0 0 0,0 0-1,0 0 1,0-1 0,2 0-1,4 0 151,0-1-1,1 0 1,-1 0-1,-1-1 1,12-5 0,12-10-39,-1-1 1,-1-1 0,42-39-1,-55 45-143,0-1 0,-1-1 0,-1 0-1,0-1 1,-1-1 0,-1 0-1,11-23 1,-30 64 47,1 1 1,1-1-1,1 2 0,1-1 0,1 0 1,2 1-1,0 0 0,4 35 0,-2-57-16,-1-1-1,1 1 0,0 0 0,0-1 1,0 1-1,1 0 0,-1-1 0,0 0 0,1 1 1,0-1-1,-1 0 0,1 0 0,0 0 1,0 0-1,0 0 0,1 0 0,-1-1 1,0 1-1,1-1 0,-1 1 0,1-1 0,-1 0 1,1 0-1,0 0 0,-1 0 0,1-1 1,0 1-1,0-1 0,-1 1 0,1-1 0,0 0 1,0 0-1,0-1 0,-1 1 0,5-1 1,2 0 63,0-1 0,0 0 1,0 0-1,0-1 0,0 0 1,-1-1-1,1 0 1,-1 0-1,13-9 0,-9 4-89,-1-1 1,0-1-1,0 0 0,-1 0 0,0-1 0,-1 0 0,13-24 1,-17 27-6,-1 0 1,0-1-1,0 0 1,-1 1-1,0-1 1,-1 0-1,0-1 1,-1 1-1,0 0 1,0 0-1,-1-1 1,-2-12-1,2 22 0,0-1 1,0 1-1,0-1 1,0 1-1,-1-1 1,1 1-1,0 0 1,-1-1-1,0 1 0,1-1 1,-1 1-1,0 0 1,1-1-1,-1 1 1,0 0-1,0 0 1,0 0-1,0 0 0,0 0 1,0 0-1,0 0 1,-1 0-1,1 0 1,0 0-1,0 1 0,-1-1 1,1 0-1,-1 1 1,1-1-1,0 1 1,-1 0-1,1-1 1,-1 1-1,1 0 0,-1 0 1,1 0-1,-1 0 1,1 0-1,-1 0 1,1 1-1,-1-1 1,-1 1-1,-1 0-28,1 0 0,0 0 0,0 1 0,0-1 0,-1 1 0,1 0 1,1 0-1,-1 0 0,0 0 0,0 0 0,1 0 0,-1 1 0,1 0 0,0-1 0,0 1 0,0 0 0,-2 4 0,-4 27-3504,7 0-6333,1-23 3439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2.286"/>
    </inkml:context>
    <inkml:brush xml:id="br0">
      <inkml:brushProperty name="width" value="0.025" units="cm"/>
      <inkml:brushProperty name="height" value="0.025" units="cm"/>
    </inkml:brush>
  </inkml:definitions>
  <inkml:trace contextRef="#ctx0" brushRef="#br0">41 342 13837,'0'0'9940,"11"-5"-8338,-2 1-1263,7-4 491,0 0 1,24-17-1,-37 24-740,-1-1 0,1 0 0,-1 1 0,0-1 0,1 0 0,-1 0 0,0 0-1,0-1 1,0 1 0,0-1 0,-1 1 0,1-1 0,0 1 0,-1-1 0,0 0-1,0 1 1,0-1 0,0 0 0,0 0 0,-1 0 0,1 0 0,-1 0 0,0 0-1,1 0 1,-2-3 0,0 4-47,0 1-1,0 0 1,0 0-1,0 0 0,0 0 1,0 0-1,0 0 1,-1 0-1,1 0 1,0 0-1,-1 1 0,1-1 1,0 1-1,-1-1 1,1 1-1,-1-1 0,1 1 1,-1 0-1,1-1 1,-1 1-1,0 0 1,1 0-1,-1 0 0,-2 1 1,-41 4 7,40-2-56,-1-1 1,1 1 0,0-1 0,0 2 0,0-1 0,0 0 0,1 1-1,-1 0 1,1 0 0,0 1 0,0-1 0,0 1 0,1 0-1,-1 0 1,1 0 0,1 0 0,-1 0 0,1 1 0,-1-1 0,2 1-1,-1 0 1,0-1 0,1 1 0,0 0 0,1 0 0,0 0-1,-1 0 1,2 6 0,0-10 3,0 0 0,1 1 0,-1-2 0,1 1 0,-1 0 0,1 0 0,0 0 0,0-1 0,-1 1 0,1-1 0,0 1 0,0-1 0,1 0 0,-1 0 0,0 0 0,0 0 0,1 0-1,-1 0 1,0-1 0,1 1 0,-1-1 0,0 0 0,1 1 0,-1-1 0,1 0 0,3-1 0,67-2-327,-24-7-732,-36 7 409,0 1 1,-1-1-1,19 1 0,-31 2 641,0 0 0,1 0 0,-1 0 0,0 0-1,0 0 1,1 0 0,-1 0 0,0 1 0,1-1-1,-1 0 1,0 0 0,0 0 0,0 0 0,1 1 0,-1-1-1,0 0 1,0 0 0,0 0 0,1 1 0,-1-1-1,0 0 1,0 0 0,0 1 0,0-1 0,0 0-1,0 0 1,1 1 0,-1-1 0,0 0 0,0 1 0,0-1-1,0 0 1,0 0 0,0 1 0,0-1 0,0 0-1,0 0 1,0 1 0,0-1 0,-1 0 0,1 1-1,0-1 1,0 1 14,0-1 1,0 0-1,0 0 0,0 1 0,0-1 0,-1 0 0,1 1 0,0-1 1,0 0-1,0 1 0,0-1 0,0 0 0,1 1 0,-1-1 0,0 0 0,0 0 1,0 1-1,0-1 0,0 0 0,0 1 0,0-1 0,1 0 0,-1 0 1,0 1-1,0-1 0,0 0 0,0 0 0,1 1 0,-1-1 0,0 0 1,0 0-1,1 0 0,-1 0 0,0 1 0,1-1 0,-1 0 0,0 0 1,0 0-1,1 0 0,-1 0 0,8 0 72,-1-1 0,0 0-1,1 0 1,-1-1 0,0 0 0,0 0 0,0 0 0,0-1-1,-1-1 1,1 1 0,10-8 0,68-54 126,-73 55-286,11-10-54,-1-1 0,0 0 0,24-34 0,-39 47 33,-1-1 0,0-1-1,0 1 1,-1-1 0,0 0 0,0-1-1,-1 1 1,-1-1 0,0 1-1,0-1 1,-1 0 0,1-15-1,-3 25 100,0 1-1,0-1 1,0 1-1,-1-1 1,1 1-1,0 0 0,0-1 1,0 1-1,0-1 1,0 1-1,-1-1 0,1 1 1,0 0-1,0-1 1,-1 1-1,1-1 1,0 1-1,0 0 0,-1-1 1,1 1-1,0 0 1,-1 0-1,1-1 1,-1 1-1,1 0 0,0 0 1,-1-1-1,1 1 1,-1 0-1,1 0 1,-1 0-1,1 0 0,0 0 1,-1 0-1,1 0 1,-1 0-1,1 0 0,-1 0 1,1 0-1,-1 0 1,1 0-1,-1 0 1,1 0-1,0 0 0,-1 0 1,1 1-1,-1-1 1,1 0-1,-1 0 1,1 1-1,0-1 0,-1 0 1,1 0-1,0 1 1,-1-1-1,1 0 0,0 1 1,-1-1-1,1 1 1,0 0-1,-26 20 123,14-6 66,0 1 0,1 0 0,1 1-1,1 0 1,-10 23 0,16-33-107,0 1-1,0-1 1,1 1 0,0 0-1,0 0 1,1 0 0,0 0-1,1 0 1,-1 0 0,1 0 0,1 0-1,0 0 1,0 0 0,0 0-1,5 13 1,-2-15-122,0 0 1,0-1-1,0 1 1,1-1-1,0 1 1,0-2-1,0 1 1,1 0-1,-1-1 1,1 0-1,0 0 1,0-1-1,1 0 1,-1 0-1,1 0 1,0-1-1,-1 0 1,1 0-1,7 0 1,-47-21-956,20 10 970,-4 0-35,-19-10 843,-33-25 0,61 38-493,0 0 0,0 0 0,1-1 0,0 0 0,0 0 0,0-1 0,1 0 1,0 0-1,-7-16 0,12 24-263,1-1 1,-1 0 0,1 1-1,0-1 1,-1 0 0,1 0-1,0 1 1,0-1 0,0 0-1,-1 0 1,1 0-1,0 0 1,0 1 0,0-1-1,0 0 1,0 0 0,1 0-1,-1 1 1,0-1 0,0 0-1,0 0 1,1 0 0,-1 1-1,0-1 1,1 0-1,-1 1 1,1-1 0,-1 0-1,1 1 1,-1-1 0,1 0-1,-1 1 1,1-1 0,0 1-1,-1-1 1,1 1 0,0-1-1,0 1 1,-1 0-1,1-1 1,0 1 0,0 0-1,-1 0 1,1-1 0,0 1-1,0 0 1,0 0 0,0 0-1,53-1-313,-36 2 224,67 3-2673,-3 0-4444,-14-3-4349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2.816"/>
    </inkml:context>
    <inkml:brush xml:id="br0">
      <inkml:brushProperty name="width" value="0.025" units="cm"/>
      <inkml:brushProperty name="height" value="0.025" units="cm"/>
    </inkml:brush>
  </inkml:definitions>
  <inkml:trace contextRef="#ctx0" brushRef="#br0">227 9 13581,'0'-8'3876,"-14"8"-930,-11 2-95,-6 22-1602,-2 9-192,-3 11-160,2 4-160,9 4 96,5-1-65,11-1-95,9-5-321,14-9-160,16-7-96,14-6-63,5-8-322,5-8-1248,0-7-2531,-2 0-2915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5.071"/>
    </inkml:context>
    <inkml:brush xml:id="br0">
      <inkml:brushProperty name="width" value="0.025" units="cm"/>
      <inkml:brushProperty name="height" value="0.025" units="cm"/>
    </inkml:brush>
  </inkml:definitions>
  <inkml:trace contextRef="#ctx0" brushRef="#br0">1 1 15631,'6'0'10895,"31"11"-8492,2 2-1958,1-3 0,0-1 0,78 6 0,-50-7-346,-67-8-109,0-1 1,0 1 0,0 0-1,0 0 1,0 1-1,0-1 1,0 0-1,0 0 1,0 0 0,0 1-1,-1-1 1,1 0-1,0 1 1,0-1-1,0 1 1,0-1 0,-1 1-1,1-1 1,0 1-1,0-1 1,-1 1-1,1 0 1,0-1 0,-1 1-1,1 0 1,-1 0-1,1 0 1,0 1-1,-1-1 5,-1 1 0,1-1 0,-1 0 0,1 1 0,-1-1 0,1 0 0,-1 1 0,0-1 0,0 0 0,1 0 0,-1 0-1,0 0 1,0 1 0,0-1 0,0-1 0,-2 3 0,-60 38 180,56-37-118,-61 35 522,28-18-183,-59 43 1,88-49-1411,20-9-2176,29-7-3176,-3-7 323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5.572"/>
    </inkml:context>
    <inkml:brush xml:id="br0">
      <inkml:brushProperty name="width" value="0.025" units="cm"/>
      <inkml:brushProperty name="height" value="0.025" units="cm"/>
    </inkml:brush>
  </inkml:definitions>
  <inkml:trace contextRef="#ctx0" brushRef="#br0">3 59 13229,'0'0'6149,"-1"-8"-3757,0 6-2234,1 0 0,0-1 1,0 1-1,-1 0 0,1 0 0,0 0 1,1 0-1,-1-1 0,0 1 0,1 0 1,-1 0-1,1 0 0,-1 0 0,1 0 1,2-3-1,-1 3-30,0 1 1,0-1 0,0 1-1,0 0 1,0 0 0,1 0-1,-1 0 1,0 0 0,1 0-1,-1 1 1,1-1-1,-1 1 1,1-1 0,-1 1-1,1 0 1,-1 0 0,6 1-1,6-1 159,-1-1-148,0 1 1,0 1-1,0 0 1,20 4-1,-31-4-119,1-1-1,-1 1 1,0-1-1,0 1 1,0 0-1,-1 0 1,1 0-1,0 0 1,0 0-1,0 0 1,-1 0-1,1 1 1,0-1-1,-1 1 1,0-1 0,1 1-1,-1-1 1,0 1-1,0 0 1,1 0-1,-2 0 1,1-1-1,0 1 1,0 0-1,0 0 1,-1 0-1,1 0 1,-1 1-1,0-1 1,0 0-1,1 0 1,-1 0 0,-1 0-1,1 0 1,-1 3-1,0 0 81,-1-1 0,1 0 0,-1 0 0,0 0 1,-1 0-1,1 0 0,-1 0 0,0-1 0,0 1 0,0-1 0,0 0 0,0 0 0,-1 0 0,1 0 0,-1-1 1,0 1-1,-8 3 0,7-3 111,0 0 0,0 0-1,0 1 1,0 0 0,1 0 0,-1 0 0,1 0 0,-5 8 0,8-11-204,1 0 0,0-1 0,0 1 0,0 0 0,0 0 1,0 0-1,0 0 0,0-1 0,0 1 0,0 0 0,0 0 0,0 0 1,0 0-1,1-1 0,-1 1 0,0 0 0,1 0 0,-1 0 1,1-1-1,-1 1 0,0 0 0,1-1 0,0 1 0,-1 0 0,1-1 1,-1 1-1,1-1 0,0 1 0,-1-1 0,1 1 0,0-1 0,0 1 1,-1-1-1,1 0 0,0 1 0,0-1 0,0 0 0,-1 0 1,2 1-1,42 12-21,-36-11-7,20 4-630,-22-6-122,1 1-1,-1 1 1,0-1-1,0 1 1,0 0 0,7 4-1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6.287"/>
    </inkml:context>
    <inkml:brush xml:id="br0">
      <inkml:brushProperty name="width" value="0.025" units="cm"/>
      <inkml:brushProperty name="height" value="0.025" units="cm"/>
    </inkml:brush>
  </inkml:definitions>
  <inkml:trace contextRef="#ctx0" brushRef="#br0">325 45 7559,'0'0'22224,"-11"11"-21269,-244 209 1074,197-175-2029,79-90-3123,-15 30 1034,0-1 0,-1 1 0,-1-1 0,0 0 0,-2 0 1,1-1-1,-1-32 0,-2-21 2210,-1 25 8963,3 56-6025,4-1-2540,0 1-1,0-1 0,1 0 1,0-1-1,1 1 1,0-2-1,1 1 1,0-1-1,0 0 1,0-1-1,1 0 0,21 11 1,-16-9-627,-1 0 0,0 1 0,0 1-1,-1 0 1,18 20 0,-14-3-3474,-11-6-3929,-6-14 64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7.052"/>
    </inkml:context>
    <inkml:brush xml:id="br0">
      <inkml:brushProperty name="width" value="0.025" units="cm"/>
      <inkml:brushProperty name="height" value="0.025" units="cm"/>
    </inkml:brush>
  </inkml:definitions>
  <inkml:trace contextRef="#ctx0" brushRef="#br0">4 5 384,'-4'-5'1250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5.901"/>
    </inkml:context>
    <inkml:brush xml:id="br0">
      <inkml:brushProperty name="width" value="0.025" units="cm"/>
      <inkml:brushProperty name="height" value="0.025" units="cm"/>
      <inkml:brushProperty name="color" value="#E71224"/>
    </inkml:brush>
  </inkml:definitions>
  <inkml:trace contextRef="#ctx0" brushRef="#br0">63 1 18033,'-22'64'-32,"2"11"128,7 12-64,6 5-544,7 0-1602,0-6-2819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7.427"/>
    </inkml:context>
    <inkml:brush xml:id="br0">
      <inkml:brushProperty name="width" value="0.025" units="cm"/>
      <inkml:brushProperty name="height" value="0.025" units="cm"/>
    </inkml:brush>
  </inkml:definitions>
  <inkml:trace contextRef="#ctx0" brushRef="#br0">12 48 12684,'0'-1'483,"1"-1"1,-1 1-1,0-1 1,0 1-1,1-1 1,-1 1-1,1-1 1,-1 1-1,1-1 0,-1 1 1,1 0-1,0-1 1,0 1-1,0 0 1,0 0-1,0 0 0,0-1 1,0 1-1,0 0 1,0 0-1,3-1 1,0 0-15,1-1-1,-1 2 1,0-1 0,1 0 0,0 1 0,-1 0 0,7-1 0,2 0-191,0 1 1,0 0 0,0 1 0,23 3-1,-34-3-258,-1 1 0,1-1 0,0 0 0,0 0 0,0 1-1,0 0 1,-1-1 0,1 1 0,0 0 0,-1 0 0,1-1 0,0 1-1,-1 1 1,1-1 0,-1 0 0,0 0 0,1 0 0,-1 1 0,0-1-1,0 1 1,0-1 0,0 1 0,0-1 0,0 1 0,0 0 0,0 0 0,-1-1-1,1 1 1,-1 0 0,1 0 0,-1 0 0,0-1 0,1 1 0,-1 0-1,0 0 1,0 0 0,-1 0 0,1 0 0,0-1 0,0 1 0,-1 0-1,0 0 1,0 3 0,-2 3 160,0-1 0,-1 1 0,0-1 0,0 1 0,0-1 0,-1 0-1,0-1 1,-8 9 0,-39 30 473,40-36-509,0 0 1,1 1 0,0 0-1,1 0 1,0 2 0,1-1-1,-13 21 1,21-31-145,1 0 0,-1-1 0,1 1 0,-1 0 0,1 0 0,0 0 0,0 0 0,-1 0 0,1 0 0,0 0 0,0-1 0,0 1 0,0 0 0,0 0 0,0 0 0,0 0 0,0 0 0,1 0 0,-1 0 0,0 0 0,1 0 0,-1-1 0,0 1 0,1 0 0,-1 0 0,1 0 0,-1-1 0,1 1 0,-1 0 0,1-1 0,0 1 0,-1 0 0,1-1 0,0 1 0,0-1 0,-1 1 0,1-1 0,0 1 0,0-1 0,0 1 0,0-1 0,-1 0 0,1 0 0,0 1 0,0-1 0,0 0 0,0 0 0,0 0 0,0 0 0,1 0 0,60 0 0,-46 0 0,14 0-948,-17 1-696,1 0 0,-1-2 1,1 1-1,-1-2 0,1 0 0,-1 0 0,16-6 0,-11-1-6999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7.799"/>
    </inkml:context>
    <inkml:brush xml:id="br0">
      <inkml:brushProperty name="width" value="0.025" units="cm"/>
      <inkml:brushProperty name="height" value="0.025" units="cm"/>
    </inkml:brush>
  </inkml:definitions>
  <inkml:trace contextRef="#ctx0" brushRef="#br0">25 0 10826,'0'0'8392,"-9"60"-6470,3-37-481,3 2-448,-2-1-448,4-1-321,1-2-128,0-4-32,4-5-801,8-8-1505,3-4-1153,3-4-3107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8.216"/>
    </inkml:context>
    <inkml:brush xml:id="br0">
      <inkml:brushProperty name="width" value="0.025" units="cm"/>
      <inkml:brushProperty name="height" value="0.025" units="cm"/>
    </inkml:brush>
  </inkml:definitions>
  <inkml:trace contextRef="#ctx0" brushRef="#br0">65 32 9289,'0'0'19186,"1"5"-18828,3 57 15,-4-60-370,0-1-1,1 0 1,-1 0-1,1 1 0,-1-1 1,1 0-1,-1 0 1,1 0-1,0 0 1,0 0-1,0 0 0,0 0 1,0 0-1,0 0 1,0 0-1,0 0 1,0 0-1,0-1 0,0 1 1,0 0-1,2 0 1,37 15-329,-15-6-26,-22-9 341,-1 0 0,0 0 0,0 1 0,0-1 0,0 0 1,0 1-1,0-1 0,0 1 0,0 0 0,0 0 0,-1 0 0,1 0 1,-1 0-1,1 0 0,-1 0 0,0 0 0,0 0 0,0 1 0,0-1 1,0 0-1,-1 1 0,1-1 0,-1 0 0,1 1 0,-1-1 0,0 1 1,0-1-1,0 1 0,0-1 0,0 1 0,-2 3 0,0-1 32,0-1 0,0 1-1,0-1 1,-1 0 0,0 0 0,0 0-1,0 0 1,0 0 0,-1-1-1,1 0 1,-1 0 0,0 0 0,0 0-1,0 0 1,-5 2 0,4-2 10,0 0 1,0-1 0,-1 0 0,1 0 0,0 0 0,-1-1-1,1 1 1,-1-1 0,0-1 0,1 1 0,-1-1-1,-7 0 1,11 0-119,0-1 0,0 0 0,-1 1 0,1-1 0,0 0-1,0 0 1,0 0 0,0 0 0,0 0 0,0-1 0,0 1 0,-3-3 0,3 1-349,-1 1 1,1-1-1,1 0 1,-1 0-1,0 0 1,1 0-1,-1 0 1,1 0-1,0 0 1,-1-6-1,-3-25-6194,4-2-4607</inkml:trace>
  <inkml:trace contextRef="#ctx0" brushRef="#br0" timeOffset="1">65 32 15567</inkml:trace>
  <inkml:trace contextRef="#ctx0" brushRef="#br0" timeOffset="2">65 32 15567,'3'-23'2754,"6"19"129,7 0-833,3 4-769,5-1-128,0 1-768,3 0-353,0 0-865,2 5-2018,0 0-1345,1-2-4196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08.575"/>
    </inkml:context>
    <inkml:brush xml:id="br0">
      <inkml:brushProperty name="width" value="0.025" units="cm"/>
      <inkml:brushProperty name="height" value="0.025" units="cm"/>
    </inkml:brush>
  </inkml:definitions>
  <inkml:trace contextRef="#ctx0" brushRef="#br0">238 0 15471,'0'0'10575,"-2"10"-9070,0 0-1399,1-1 0,0 1 0,0 0 0,1 0 0,0-1 0,1 1 0,0 0-1,0 0 1,1-1 0,0 1 0,7 15 0,-4-13-95,-1 0 0,0 1 0,0-1 0,-2 1 0,1 0 0,-2 0 0,1 0 0,-2 25 0,-1-29-6,-1 0 0,0 0-1,0 0 1,-1 0 0,0-1 0,0 1-1,-1-1 1,0 0 0,-1 0 0,1 0-1,-2-1 1,1 1 0,-11 9-1,-6 6-338,-1-1 0,-28 20 1,-22 4-5125,30-27-1888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0.737"/>
    </inkml:context>
    <inkml:brush xml:id="br0">
      <inkml:brushProperty name="width" value="0.025" units="cm"/>
      <inkml:brushProperty name="height" value="0.025" units="cm"/>
    </inkml:brush>
  </inkml:definitions>
  <inkml:trace contextRef="#ctx0" brushRef="#br0">245 82 10698,'1'-1'141,"3"-2"469,-1-1 0,0 1 0,0-1 0,0 0 0,0 0-1,0 0 1,-1-1 0,0 1 0,0-1 0,0 1 0,-1-1-1,1 0 1,-1 0 0,1-6 0,-3 10-513,1 0 1,-1 1-1,1-1 1,-1 1 0,0-1-1,0 1 1,1-1-1,-1 1 1,0-1-1,0 1 1,1 0-1,-1-1 1,0 1-1,0 0 1,0 0-1,0-1 1,1 1-1,-1 0 1,0 0 0,0 0-1,0 0 1,0 0-1,0 0 1,1 1-1,-1-1 1,0 0-1,0 0 1,-1 1-1,-28 6 160,11 3-92,1 0 0,0 2-1,1 0 1,0 1-1,1 1 1,0 0 0,1 1-1,1 1 1,0 0-1,1 1 1,-17 30 0,26-41-78,1-1-1,0 1 1,1 0 0,0 0 0,0 0 0,-2 9 0,4-14-81,-1 0 0,1 0 0,0 0 1,0 0-1,0 0 0,0 0 0,0 0 0,1 0 1,-1 0-1,0 0 0,0 0 0,1 0 0,-1 0 1,0 0-1,1 0 0,-1 0 0,1 0 0,-1 0 1,1 0-1,0 0 0,-1-1 0,1 1 0,0 0 1,0 0-1,-1-1 0,1 1 0,0-1 0,0 1 1,0-1-1,0 1 0,0-1 0,0 1 0,0-1 1,0 0-1,0 1 0,0-1 0,0 0 0,0 0 1,0 0-1,0 0 0,0 0 0,0 0 0,1 0 1,11-1 30,-1 0 0,0 0 0,0-2 0,0 1 0,0-1 0,0-1 0,0 0 0,-1-1 0,0 0 0,13-8 0,19-14 22,43-33 0,-76 52-51,10-6 32,-1 0 0,0-2 0,-1 0 1,-1-1-1,24-31 0,-90 86 1401,-30 52-1172,72-80-254,0 0 0,0 1 0,1 0 0,0 0 0,1 0 1,0 1-1,-4 16 0,8-27-13,1 0 1,-1 0 0,1 0 0,0 1-1,0-1 1,-1 0 0,1 0-1,0 0 1,0 0 0,0 1 0,0-1-1,0 0 1,1 0 0,-1 0 0,0 0-1,0 1 1,1-1 0,-1 0-1,1 0 1,-1 0 0,1 0 0,0 0-1,-1 0 1,1 0 0,0 0 0,-1 0-1,1-1 1,0 1 0,0 0-1,2 1 1,-1-1 11,1 0 0,0-1 0,0 1 0,-1-1 0,1 1 0,0-1 0,0 0 0,0 0 0,-1 0 0,1-1 0,0 1 0,4-2 0,8-1 40,-1-2-1,0 0 1,0-1-1,14-7 0,1-3-22,0-1 0,-1-2 0,-1-1-1,-1-1 1,-1-1 0,0-1-1,30-39 1,-47 48 412,-22 23-283,-21 24-106,27-23-49,-2 0 1,1 0 1,-1 1-1,2 1 1,0-1-1,0 1 0,1 1 1,0-1-1,1 1 1,-6 19-1,12-31-4,0-1 1,0 1-1,0-1 1,0 1-1,1-1 0,-1 1 1,0-1-1,0 1 0,0-1 1,1 0-1,-1 1 1,0-1-1,0 1 0,1-1 1,-1 1-1,0-1 0,1 0 1,-1 1-1,1-1 1,-1 0-1,0 1 0,1-1 1,-1 0-1,1 0 0,-1 1 1,1-1-1,-1 0 1,1 0-1,-1 0 0,1 0 1,-1 0-1,1 0 0,-1 1 1,1-1-1,-1 0 1,1-1-1,-1 1 0,1 0 1,-1 0-1,1 0 0,-1 0 1,1 0-1,-1 0 0,1-1 1,-1 1-1,2 0 1,27-9 200,5-7-149,-1-2 0,-1-2 0,0 0 1,-2-2-1,47-45 0,6-1 43,-76 65-101,-12 14 50,-14 16 115,-10 7-69,12-16-113,1 1-1,0 1 0,2 1 1,0 0-1,-13 27 0,27-47-67,-1 0 1,1 0-1,-1 0 0,1 0 0,-1 0 0,1 0 1,0 0-1,-1 0 0,1 0 0,0 0 0,0 0 1,0 0-1,0 0 0,0 0 0,0 0 0,0 0 1,0 0-1,0 0 0,1 0 0,-1 0 0,0 0 0,1 0 1,-1 0-1,0 0 0,1 0 0,-1 0 0,2 1 1,0-1-87,-1 0 0,1-1 0,-1 1 0,1-1 0,-1 1 0,1-1 0,-1 0 0,1 1 1,-1-1-1,1 0 0,0 0 0,-1 0 0,1-1 0,-1 1 0,4-1 0,5-1-978,1-1 0,-1-1 0,0 0 0,14-7 0,20-16-4714,5-4-2456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1.111"/>
    </inkml:context>
    <inkml:brush xml:id="br0">
      <inkml:brushProperty name="width" value="0.025" units="cm"/>
      <inkml:brushProperty name="height" value="0.025" units="cm"/>
    </inkml:brush>
  </inkml:definitions>
  <inkml:trace contextRef="#ctx0" brushRef="#br0">265 0 10570,'0'0'11221,"-9"2"-8963,-5 2-1959,-1 1 0,1 1 0,0 0 0,1 1 0,0 1 0,-18 12-1,-5 6 674,-34 34 0,68-58-943,-1 0 0,1-1 0,0 2 0,-1-1 0,1 0 0,0 0 0,0 1 0,1-1 0,-1 1 0,1-1 0,-1 1 0,1 0-1,0 0 1,-2 3 0,4-6-29,-1 1 1,0-1-1,0 1 0,0-1 0,0 1 0,1-1 0,-1 1 0,0-1 0,0 0 1,1 1-1,-1-1 0,0 1 0,1-1 0,-1 0 0,1 1 0,-1-1 0,0 0 1,1 1-1,-1-1 0,1 0 0,-1 0 0,1 1 0,-1-1 0,1 0 0,-1 0 1,1 0-1,29 4 11,8-6-822,64-12 0,-64 8 506,64-3 0,-101 9 351,0 0-1,0-1 1,-1 1-1,1 0 1,0 0-1,0 0 1,-1 0-1,1 0 1,0 0-1,-1 0 1,1 1-1,0-1 1,0 0-1,-1 0 1,1 0-1,0 1 1,-1-1-1,1 0 1,0 1-1,-1-1 1,1 1-1,-1-1 1,1 1-1,-1-1 1,1 1-1,-1-1 1,1 1-1,-1-1 1,1 2-1,-10 17 1162,-30 16 33,-7-5-343,-2-1-1,-64 27 1,27-15-982,84-40-1013,-5 2 2394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2.227"/>
    </inkml:context>
    <inkml:brush xml:id="br0">
      <inkml:brushProperty name="width" value="0.025" units="cm"/>
      <inkml:brushProperty name="height" value="0.025" units="cm"/>
    </inkml:brush>
  </inkml:definitions>
  <inkml:trace contextRef="#ctx0" brushRef="#br0">0 80 18866,'0'0'1633,"57"23"-1569,25-23 1090,25-13 31,16-2-769,9-5-352,3 2-32,-9 4-769,-11 5-1152,-18 2-866,-23 1-1537,-25 6-1858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2.585"/>
    </inkml:context>
    <inkml:brush xml:id="br0">
      <inkml:brushProperty name="width" value="0.025" units="cm"/>
      <inkml:brushProperty name="height" value="0.025" units="cm"/>
    </inkml:brush>
  </inkml:definitions>
  <inkml:trace contextRef="#ctx0" brushRef="#br0">1 97 18417,'0'0'1730,"80"-8"-1570,-8-2 513,12-2 96,13 0-609,2 0-128,-1 0-385,-8 2-1889,-15-1-1633,-11 2-2756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2.944"/>
    </inkml:context>
    <inkml:brush xml:id="br0">
      <inkml:brushProperty name="width" value="0.025" units="cm"/>
      <inkml:brushProperty name="height" value="0.025" units="cm"/>
    </inkml:brush>
  </inkml:definitions>
  <inkml:trace contextRef="#ctx0" brushRef="#br0">108 1 15887,'0'0'2813,"10"0"-2588,30 3 300,0 2-1,0 1 1,0 3 0,-1 1 0,53 21 0,-85-28-522,0 0 0,-1 0-1,1 1 1,-1 0-1,0 0 1,0 0 0,8 8-1,-13-10 1,1 0-1,0 0 0,-1 0 0,1 0 1,-1 0-1,0 0 0,0 1 0,0-1 1,0 0-1,0 1 0,0-1 1,0 1-1,-1-1 0,0 1 0,1-1 1,-1 1-1,0-1 0,0 1 0,0-1 1,0 1-1,-1-1 0,1 1 0,-1-1 1,0 1-1,-1 2 0,-2 5 135,-1-2 0,0 1-1,-1 0 1,0-1-1,0 0 1,-1-1 0,0 1-1,-1-1 1,1-1-1,-11 7 1,-93 59 329,91-59-502,-189 109-2580,170-105-1196,18-14-3501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3.428"/>
    </inkml:context>
    <inkml:brush xml:id="br0">
      <inkml:brushProperty name="width" value="0.025" units="cm"/>
      <inkml:brushProperty name="height" value="0.025" units="cm"/>
    </inkml:brush>
  </inkml:definitions>
  <inkml:trace contextRef="#ctx0" brushRef="#br0">193 350 12556,'0'0'3075,"-2"-10"-1004,2 7-1963,0 0-48,0 1-1,-1 0 1,1-1-1,0 1 0,-1 0 1,1 0-1,-1-1 0,0 1 1,0 0-1,0 0 1,0 0-1,0 0 0,0 0 1,0 0-1,-1 0 1,1 0-1,-1 1 0,0-1 1,1 0-1,-1 1 0,0-1 1,0 1-1,0 0 1,0 0-1,0 0 0,0 0 1,0 0-1,0 0 1,0 0-1,-1 0 0,1 1 1,0 0-1,0-1 0,-1 1 1,1 0-1,0 0 1,-4 0-1,0 1-39,1 0 0,-1 1 0,1-1 0,-1 1 0,1 0 0,0 1 0,0-1 0,0 1 0,0 0-1,1 0 1,-1 0 0,1 1 0,0 0 0,0 0 0,0 0 0,0 0 0,1 0 0,-4 7 0,2-4 38,0 0 1,1 0-1,0 1 0,0 0 0,1 0 1,0 0-1,0 0 0,1 0 1,0 1-1,0-1 0,0 12 0,2-19-43,1 0 0,-1 0-1,0 0 1,1-1-1,-1 1 1,0 0 0,1 0-1,-1-1 1,1 1-1,-1 0 1,1-1 0,0 1-1,-1 0 1,1-1 0,0 1-1,-1-1 1,1 1-1,0-1 1,0 0 0,-1 1-1,1-1 1,0 0-1,0 1 1,0-1 0,-1 0-1,1 0 1,0 0 0,0 0-1,0 0 1,0 0-1,0 0 1,-1 0 0,1 0-1,0 0 1,0 0-1,1-1 1,36-6 704,-21 1-467,0-2 0,-1 0 1,0-1-1,-1-1 0,23-18 0,71-68-138,-87 76-59,20-18 102,-2-2 1,-1-2-1,50-71 1,-78 86 254,-8 16 8,-8 12 419,-11 18-663,0 1-1,1 0 1,1 1 0,1 1 0,-16 34 0,10-12 68,2 1 1,-11 48-1,24-80-157,1-1-1,0 1 1,2 0 0,-1 0-1,1 0 1,1 0 0,1 14-1,0-23-158,0-1 0,-1 0-1,1 0 1,0 0 0,0 0 0,1 0-1,-1-1 1,1 1 0,-1 0-1,1 0 1,0-1 0,0 1-1,4 3 1,-3-4-208,0 0 0,0 0 0,0 0 0,0-1 0,0 1 0,0-1 0,1 0 0,-1 0 0,0 0 0,1 0 0,-1-1 0,1 0 0,-1 1 0,0-1 0,5-1 0,22-3-6431,-1-14-6304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2.045"/>
    </inkml:context>
    <inkml:brush xml:id="br0">
      <inkml:brushProperty name="width" value="0.025" units="cm"/>
      <inkml:brushProperty name="height" value="0.025" units="cm"/>
      <inkml:brushProperty name="color" value="#E71224"/>
    </inkml:brush>
  </inkml:definitions>
  <inkml:trace contextRef="#ctx0" brushRef="#br0">61 283 7303,'-60'-265'17777,"124"614"-17611,-40-228-145,-19-93-19,-1-2 7,2-1 0,0 0 0,1 0 0,19 41 1,-26-65 6,0 1 1,1-1 0,-1 0 0,1 1 0,0-1-1,-1 0 1,1 0 0,0 1 0,0-1 0,-1 0-1,1 0 1,0 0 0,0 0 0,0 0 0,0 0-1,1 0 1,-1 0 0,0-1 0,0 1 0,0 0-1,1-1 1,-1 1 0,0 0 0,1-1 0,-1 0 0,1 1-1,-1-1 1,0 0 0,1 0 0,-1 0 0,1 0-1,-1 0 1,1 0 0,-1 0 0,0 0 0,1-1-1,-1 1 1,1-1 0,-1 1 0,0-1 0,1 1-1,-1-1 1,0 0 0,2-1 0,2-2 195,0-1 0,0 1 0,-1-1 0,0-1 0,0 1 0,0 0 0,-1-1 0,5-9-1,14-34 627,-3 0-1,-2-2 1,-2 0-1,10-64 1,-12 32-949,-5 1 0,-1-85 0,-8 173-6415,-3 3 2579,1 0-1110,-2 12-9773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3.786"/>
    </inkml:context>
    <inkml:brush xml:id="br0">
      <inkml:brushProperty name="width" value="0.025" units="cm"/>
      <inkml:brushProperty name="height" value="0.025" units="cm"/>
    </inkml:brush>
  </inkml:definitions>
  <inkml:trace contextRef="#ctx0" brushRef="#br0">108 1 13869,'0'0'3940,"-66"51"-2563,42-28 993,8-6-1184,15-9-1026,2-8-1410,24-5-1728,5-19-2948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4.141"/>
    </inkml:context>
    <inkml:brush xml:id="br0">
      <inkml:brushProperty name="width" value="0.025" units="cm"/>
      <inkml:brushProperty name="height" value="0.025" units="cm"/>
    </inkml:brush>
  </inkml:definitions>
  <inkml:trace contextRef="#ctx0" brushRef="#br0">184 1 13773,'-12'11'1543,"4"-5"-1588,-16 14 1436,0 1-1,-30 35 1,48-47-1020,-1-1-1,1 1 1,0 0 0,0 0 0,1 1-1,1-1 1,0 1 0,0 0 0,1 1 0,0-1-1,0 1 1,-1 17 0,4 211 996,0-238-1352,0-1 1,0 1 0,0 0-1,0-1 1,0 1-1,0-1 1,0 1 0,0-1-1,1 1 1,-1 0 0,0-1-1,0 1 1,1-1 0,-1 1-1,0-1 1,1 0 0,-1 1-1,1-1 1,-1 1 0,0-1-1,1 0 1,-1 1-1,1-1 1,-1 0 0,1 1-1,-1-1 1,1 0 0,-1 0-1,1 0 1,0 1 0,-1-1-1,1 0 1,-1 0 0,1 0-1,-1 0 1,1 0-1,0 0 1,-1 0 0,1 0-1,-1 0 1,1 0 0,-1 0-1,1-1 1,0 1 0,-1 0-1,1 0 1,-1-1 0,1 1-1,-1 0 1,1 0 0,-1-1-1,0 1 1,1-1-1,-1 1 1,1-1 0,33-20 870,-33 20-881,33-24 162,151-104-94,-183 128-61,-1-1 0,1 1 0,-1 0-1,1 0 1,-1 0 0,1 1 0,-1-1 0,1 0 0,0 0 0,-1 1 0,1-1 0,0 1 0,0 0-1,0-1 1,-1 1 0,1 0 0,0 0 0,0 0 0,0 0 0,-1 1 0,3-1 0,-3 1 33,0 0 1,-1 0 0,1 1 0,-1-1 0,1 0 0,-1 0 0,0 0 0,1 0 0,-1 0 0,0 1 0,0-1 0,0 0 0,0 0-1,0 0 1,0 1 0,0-1 0,0 0 0,0 0 0,-1 0 0,1 0 0,-1 1 0,0 0 0,-5 15 392,-1 0 0,-14 26 0,2-13-258,13-20-100,-1 0 0,1 1 1,1-1-1,0 2 0,-6 18 1,11-30-68,1 1 1,-1-1-1,0 1 1,1-1 0,-1 1-1,0-1 1,1 1 0,-1-1-1,1 1 1,-1-1-1,1 1 1,-1-1 0,1 0-1,-1 1 1,1-1 0,-1 0-1,1 0 1,0 1-1,-1-1 1,1 0 0,-1 0-1,1 0 1,0 0-1,-1 0 1,1 0 0,-1 0-1,1 0 1,0 0 0,-1 0-1,1 0 1,-1 0-1,2-1 1,24 0-212,15-10-3273,-2-6-4563,-14 4-561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4.517"/>
    </inkml:context>
    <inkml:brush xml:id="br0">
      <inkml:brushProperty name="width" value="0.025" units="cm"/>
      <inkml:brushProperty name="height" value="0.025" units="cm"/>
    </inkml:brush>
  </inkml:definitions>
  <inkml:trace contextRef="#ctx0" brushRef="#br0">0 1 19250,'0'0'11563,"46"19"-31678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8.526"/>
    </inkml:context>
    <inkml:brush xml:id="br0">
      <inkml:brushProperty name="width" value="0.025" units="cm"/>
      <inkml:brushProperty name="height" value="0.025" units="cm"/>
    </inkml:brush>
  </inkml:definitions>
  <inkml:trace contextRef="#ctx0" brushRef="#br0">19 0 18001,'0'0'5477,"-4"52"-3331,0-19-288,-2 1-1025,4 2-609,0 0-224,2-4 0,0 0-609,2-6-1024,3-5-417,-1-3-833,-4-7-512,0-6-2819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8.901"/>
    </inkml:context>
    <inkml:brush xml:id="br0">
      <inkml:brushProperty name="width" value="0.025" units="cm"/>
      <inkml:brushProperty name="height" value="0.025" units="cm"/>
    </inkml:brush>
  </inkml:definitions>
  <inkml:trace contextRef="#ctx0" brushRef="#br0">0 74 17969,'0'0'3555,"8"-10"-1985,-2 5-1364,-1-1-1,1 1 1,0 0 0,0 0 0,1 0 0,-1 1 0,1 0-1,0 0 1,0 1 0,1 0 0,-1 0 0,1 1 0,-1 0-1,1 0 1,0 1 0,-1 0 0,11-1 0,10 1-80,-1 1 1,1 1-1,0 1 1,-1 1-1,46 12 1,-66-14-113,1 2 1,-1-1-1,0 1 1,-1 0 0,1 0-1,0 1 1,-1-1-1,0 2 1,0-1 0,0 1-1,-1 0 1,1 0-1,-1 0 1,0 1 0,-1 0-1,1 0 1,-1 0-1,0 0 1,-1 1 0,1-1-1,-1 1 1,-1 0-1,1 0 1,-1 0 0,0 1-1,0 9 1,0-3 131,-2 1 0,0-1 0,0 1-1,-1-1 1,-1 0 0,-1 1 0,0-1 0,0 0 0,-2 0 0,0-1 0,0 1 0,-1-1 0,-1 0 0,0-1 0,-1 0-1,0 0 1,-1 0 0,0-1 0,-1 0 0,0-1 0,-1 0 0,0-1 0,0 0 0,-1-1 0,0 0 0,-1-1-1,0 0 1,0-1 0,0 0 0,-1-1 0,0-1 0,-20 5 0,26-8-298,-1 0-1,1 0 1,-1 0-1,1-1 1,-1 0-1,1-1 1,-1 0-1,1 0 1,0-1-1,-1 0 1,1 0 0,-9-5-1,14 6 39,0-1 1,0 0-1,0 0 0,0 0 0,0 0 1,0-1-1,0 1 0,1-1 1,0 1-1,-1-1 0,1 0 0,0 0 1,0 0-1,1-1 0,-1 1 0,1 0 1,-1 0-1,1-1 0,0 1 0,0-1 1,1 1-1,-1-1 0,1 0 1,-1 1-1,1-1 0,0 1 0,1-1 1,-1 0-1,1 1 0,-1-1 0,2-4 1,-1 6-338,0 0 1,0 0 0,0 0 0,0 0-1,0 0 1,0 0 0,0 0-1,0 0 1,1 0 0,-1 0-1,1 0 1,0 1 0,-1-1 0,1 1-1,0-1 1,0 1 0,0 0-1,0 0 1,4-2 0,21-10-6319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9.231"/>
    </inkml:context>
    <inkml:brush xml:id="br0">
      <inkml:brushProperty name="width" value="0.025" units="cm"/>
      <inkml:brushProperty name="height" value="0.025" units="cm"/>
    </inkml:brush>
  </inkml:definitions>
  <inkml:trace contextRef="#ctx0" brushRef="#br0">52 1 22229,'0'0'8136,"-15"69"-6951,4-33-673,2 1-352,-1-4-127,6-3-1,1-8 0,3-7-193,0-5-896,10-10-448,4 0-961,4-7-801,-3-13-2018,0-8-2979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19.589"/>
    </inkml:context>
    <inkml:brush xml:id="br0">
      <inkml:brushProperty name="width" value="0.025" units="cm"/>
      <inkml:brushProperty name="height" value="0.025" units="cm"/>
    </inkml:brush>
  </inkml:definitions>
  <inkml:trace contextRef="#ctx0" brushRef="#br0">0 464 18385,'0'0'3871,"11"8"-2526,-4-2-1147,0-1 0,1 0 0,-1-1 0,1 1 1,0-2-1,14 6 0,-18-8-170,0 0 1,0 0-1,0-1 1,0 1-1,0-1 1,0 0-1,0 0 0,0 0 1,0-1-1,0 1 1,0-1-1,0 0 1,0 0-1,-1-1 0,1 1 1,0-1-1,-1 1 1,1-1-1,-1-1 1,1 1-1,3-3 1,-2 0 111,0 0 0,0-1 1,0 1-1,-1-1 0,0 0 0,5-9 1,-7 13-6,-1 0 0,0 0 0,0-1 0,0 1 1,0-1-1,0 1 0,-1 0 0,1-1 0,-1 1 0,1-1 1,-1 0-1,0 1 0,0-1 0,0 1 0,0-1 0,-1 1 0,1-1 1,-1 1-1,1-1 0,-1 1 0,-1-4 0,1 5-76,0-1 0,-1 1 0,1 0 0,0 0 0,0 0-1,-1 0 1,1 1 0,0-1 0,-1 0 0,1 1 0,-1-1 0,1 0 0,-1 1-1,1 0 1,-1-1 0,0 1 0,1 0 0,-1 0 0,1 0 0,-1 0-1,0 0 1,1 0 0,-1 0 0,1 1 0,-1-1 0,1 0 0,-1 1 0,1-1-1,-3 2 1,0 0 41,-1 0 0,0 0 0,1 0-1,0 0 1,-1 1 0,1 0 0,0 0-1,-5 5 1,2 0-70,1-1-1,1 1 1,-1 1 0,1-1-1,1 0 1,0 1 0,0 0-1,0 0 1,1 1 0,1-1-1,-1 0 1,2 1 0,-1 0-1,1-1 1,1 1 0,0 0-1,1 15 1,0-22-62,0 0 1,1 0-1,-1-1 0,0 1 1,1-1-1,-1 1 1,1-1-1,0 1 0,0-1 1,0 0-1,0 0 0,0 0 1,1 0-1,-1 0 1,1-1-1,-1 1 0,1-1 1,-1 1-1,1-1 0,0 0 1,0 0-1,-1 0 1,1-1-1,0 1 0,0-1 1,0 1-1,0-1 0,0 0 1,6 0-1,-4 0-180,1 0 0,-1-1 0,1 1 0,-1-1 0,1 0 0,-1 0 0,1-1 0,-1 1 1,0-1-1,0-1 0,0 1 0,0-1 0,0 0 0,0 0 0,5-4 0,12-26-6109,-7-9-1596</inkml:trace>
  <inkml:trace contextRef="#ctx0" brushRef="#br0" timeOffset="1">141 1 19474,'0'0'8905,"-10"50"-9257,25-37-4933,9-8-11339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0.179"/>
    </inkml:context>
    <inkml:brush xml:id="br0">
      <inkml:brushProperty name="width" value="0.025" units="cm"/>
      <inkml:brushProperty name="height" value="0.025" units="cm"/>
    </inkml:brush>
  </inkml:definitions>
  <inkml:trace contextRef="#ctx0" brushRef="#br0">66 67 5541,'0'0'6465,"2"-9"-2397,1-4-2768,1-8 390,-2-3 5527,-3 44-4473,-2 19-1985,-2-1 0,-2 1 0,-11 37 0,-6 29-213,17-62-831,1 1 0,1 49 1,5-92 110,0 1 0,0 0 1,0-1-1,0 1 1,0-1-1,1 1 0,-1 0 1,0-1-1,1 1 0,-1-1 1,1 1-1,0-1 0,0 1 1,-1-1-1,1 1 0,0-1 1,0 0-1,0 0 1,0 1-1,0-1 0,1 0 1,-1 0-1,0 0 0,1 0 1,-1 0-1,0-1 0,1 1 1,-1 0-1,1 0 0,-1-1 1,3 1-1,-1 0-484,1-1 0,0 0 0,-1 0-1,1 0 1,-1 0 0,1 0 0,0-1 0,-1 1-1,1-1 1,-1 0 0,1 0 0,-1-1 0,6-2-1,21-16-6649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0.568"/>
    </inkml:context>
    <inkml:brush xml:id="br0">
      <inkml:brushProperty name="width" value="0.025" units="cm"/>
      <inkml:brushProperty name="height" value="0.025" units="cm"/>
    </inkml:brush>
  </inkml:definitions>
  <inkml:trace contextRef="#ctx0" brushRef="#br0">164 1 16560,'0'0'8493,"-12"1"-7121,7-1-1233,1 0-79,0 0 1,0 1-1,0-1 0,0 1 0,1-1 0,-1 1 1,0 0-1,1 1 0,-1-1 0,0 1 1,1-1-1,0 1 0,-1 0 0,1 1 1,0-1-1,0 0 0,0 1 0,0 0 1,1-1-1,-5 7 0,-2 4 152,0-1 0,1 2 0,1-1 0,0 1 0,1 0 0,1 0 1,0 1-1,1 0 0,0 0 0,-3 28 0,7-42-172,0 0 0,0 0 1,0 0-1,1 0 0,-1 0 0,0 0 0,0 0 1,1 0-1,-1 0 0,0 0 0,1 0 1,-1 0-1,1 0 0,-1 0 0,1 0 0,0 0 1,-1 0-1,1 0 0,0-1 0,0 1 1,-1 0-1,1 0 0,0-1 0,0 1 1,2 0-1,0 0 25,0 0 0,0 0 0,0 0 0,0 0 0,0-1 0,0 1 0,1-1 0,-1 0 0,4 0 0,3-1 16,1-1 1,0 0-1,0 0 1,16-7-1,-8 1-177,0-1 1,-1 0-1,26-19 0,-36 22 76,0 1-1,0-2 1,-1 1-1,0-1 1,-1 0 0,1-1-1,-1 1 1,-1-1-1,9-15 1,-42 55 1077,27-31-1052,-2 3-3,0 0-1,1 0 1,-1 0 0,1 0 0,0 1 0,0-1-1,1 1 1,-1-1 0,1 1 0,0 0 0,0 0 0,0-1-1,1 1 1,0 10 0,1-14-2,-1-1 0,1 1 0,0 0 0,0 0 0,-1 0 0,1-1 0,0 1 0,0 0 0,0-1 0,0 1 0,0-1 0,0 1 0,0-1 0,0 1 0,0-1 0,0 0 0,1 0 0,-1 1 0,0-1 0,0 0 0,0 0 0,2 0 0,30-1 0,-24 0 0,12-1-1451,-1-2 0,1 0 0,-1-2 0,39-15 0,-40 14 27,-1 0 1,1 1-1,1 1 0,-1 0 0,1 2 0,25-2 0,-31 5-1800,2 0-833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1.068"/>
    </inkml:context>
    <inkml:brush xml:id="br0">
      <inkml:brushProperty name="width" value="0.025" units="cm"/>
      <inkml:brushProperty name="height" value="0.025" units="cm"/>
    </inkml:brush>
  </inkml:definitions>
  <inkml:trace contextRef="#ctx0" brushRef="#br0">108 167 12364,'0'0'11162,"-10"-3"-9742,7 2-1349,1 0-1,-1 1 0,0-1 1,0 0-1,1 1 1,-1 0-1,0-1 0,0 1 1,0 0-1,0 1 0,1-1 1,-1 0-1,0 1 1,0 0-1,-4 1 0,4 0 22,0 1-1,0-1 1,0 1-1,0-1 1,1 1-1,-1 0 0,1 0 1,0 0-1,0 1 1,0-1-1,0 0 1,1 1-1,-1-1 0,1 1 1,-1 4-1,-1-2 73,1 0 0,0 1-1,1-1 1,-1 1 0,1-1 0,0 1-1,1 0 1,0 0 0,0-1-1,1 10 1,0-15-127,-1 1 0,1-1 0,-1 1 0,1-1 0,-1 1 0,1-1-1,0 0 1,0 1 0,0-1 0,0 0 0,0 0 0,0 1 0,0-1 0,0 0 0,0 0 0,0 0-1,1 0 1,2 1 0,-2-1-7,1 0 0,0-1 0,0 1 0,0-1 0,0 1-1,0-1 1,0 0 0,0 0 0,0 0 0,0-1 0,0 1 0,0-1 0,3 0-1,4-3 10,0 1-1,-1-2 0,1 1 0,-1-1 0,-1-1 1,1 1-1,-1-1 0,1-1 0,-2 0 0,12-12 0,2-4-133,-1-2-1,20-31 1,-32 45 103,-1 0-1,1-1 1,-2 1 0,0-1 0,0 0 0,-1-1-1,-1 0 1,0 0 0,-1 0 0,2-15-1,-19 44 597,5-1-480,0 0 0,0 1 0,2 0 0,0 0 0,0 1 0,2 0 0,0 0 1,1 0-1,1 1 0,0-1 0,0 29 0,3-44-124,0 1 0,0-1 0,0 1 0,1-1 0,-1 0 0,0 1 0,1-1 0,-1 0 0,1 1 0,0-1 0,0 0 0,0 0 0,0 1 0,0-1 0,1 0 0,-1 0 0,1 0 0,-1-1 0,1 1 0,-1 0 0,1 0 0,0-1 0,3 3 0,-1-3 0,0 1 0,0-1 0,0 0 0,0 1 0,0-2 0,0 1 0,1 0 0,-1-1 0,0 0 0,0 0 0,1 0 0,5-2 0,6-1 0,-1 0 0,0-1 0,1-1 0,-1-1 0,-1 0 0,20-11 0,-17 7-13,1-2-1,30-26 1,-44 35 13,-1 0 1,1 0-1,-1-1 1,0 1-1,0-1 0,0 0 1,-1 0-1,1 0 1,-1 0-1,0 0 0,0-1 1,0 1-1,-1-1 1,1 1-1,-1-1 0,0 0 1,-1 1-1,1-1 1,-1-5-1,0 9 1,0 0 0,-1 1 1,1-1-1,-1 1 0,1-1 0,-1 0 0,1 1 0,-1-1 1,1 1-1,-1-1 0,0 1 0,1 0 0,-1-1 0,0 1 1,1-1-1,-1 1 0,0 0 0,1 0 0,-1-1 1,0 1-1,0 0 0,1 0 0,-1 0 0,0 0 0,0 0 1,0 0-1,1 0 0,-1 0 0,0 0 0,0 0 0,1 1 1,-1-1-1,-1 1 0,-27 6-9,20-2 8,1 0 0,-1 1 0,1 0 0,0 1 0,1-1 0,-1 1 0,1 1 0,1 0 0,-1 0 0,1 0 0,1 0 0,-1 1 0,1 0 0,1 0 0,0 1 0,0-1 0,-2 13 0,6-21 0,-1 1 0,1 0 0,0 0 0,0 0 0,1 0 0,-1 0 0,0-1 0,1 1 0,-1 0 0,1 0 0,-1 0 0,1-1 0,0 1 0,0 0 0,0-1 0,0 1 0,0-1 0,0 1 0,0-1 0,0 1 0,1-1 0,-1 0 0,0 1 0,1-1 0,0 0 0,-1 0 0,1 0 0,-1 0 0,1-1 0,0 1 0,0 0 0,-1-1 0,1 1 0,0-1 0,0 0 0,3 1 0,9 1 0,0-1 0,0 0 0,26-2 0,-27 1 0,2-1-640,-1 0 0,0-1 0,21-6 0,40-20-5555,-29 3-1802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2.515"/>
    </inkml:context>
    <inkml:brush xml:id="br0">
      <inkml:brushProperty name="width" value="0.025" units="cm"/>
      <inkml:brushProperty name="height" value="0.025" units="cm"/>
      <inkml:brushProperty name="color" value="#E71224"/>
    </inkml:brush>
  </inkml:definitions>
  <inkml:trace contextRef="#ctx0" brushRef="#br0">23 178 19346,'0'0'1073,"-4"12"-528,-1 4-441,1-1 1,1 1-1,0 0 0,1 0 1,1 0-1,0 0 0,1 0 1,1 0-1,1 0 0,3 18 1,2-8-75,-2 1-163,1-1 0,2 0-1,0 0 1,2-1 0,1 0 0,23 39-1,-33-62 136,0-1 0,0 1 0,0-1 0,0 1 0,0-1 0,0 1 0,0-1-1,0 0 1,1 0 0,-1 1 0,0-1 0,1 0 0,-1 0 0,1 0 0,-1-1-1,1 1 1,0 0 0,-1 0 0,1-1 0,0 1 0,-1-1 0,1 0 0,0 1-1,0-1 1,-1 0 0,1 0 0,0 0 0,0 0 0,0-1 0,-1 1 0,1 0-1,0-1 1,-1 1 0,1-1 0,0 1 0,-1-1 0,1 0 0,0 0 0,-1 0-1,1 0 1,-1 0 0,0 0 0,1 0 0,-1 0 0,0-1 0,0 1 0,0 0-1,0-1 1,0 1 0,2-4 0,5-8 182,0-1 0,0 0 0,-1 0 0,6-20 0,-12 31-143,17-50 1367,-3-1 0,14-88-1,-31 184-696,4 56 1,0-12-667,-4-38-45,0 34-15,2-75 14,0-1-1,1 0 1,-1 0 0,2 0 0,-1 1 0,1-1 0,0 0 0,0-1 0,3 8-1,-5-13 5,1 1 0,-1 0 0,0 0 0,1-1 0,-1 1 0,1 0-1,-1-1 1,1 1 0,-1-1 0,1 1 0,0 0 0,-1-1-1,1 1 1,-1-1 0,1 0 0,0 1 0,0-1 0,-1 0 0,1 1-1,0-1 1,0 0 0,-1 0 0,1 1 0,0-1 0,0 0-1,-1 0 1,1 0 0,0 0 0,0 0 0,0 0 0,-1 0 0,1 0-1,0-1 1,0 1 0,0 0 0,-1 0 0,1-1 0,0 1-1,-1 0 1,1-1 0,0 1 0,0-1 0,-1 1 0,2-2 0,21-29 669,2-20-99,-3-1-1,-1-2 1,14-63-1,22-171 1174,-51 209-4174,-5 33-3499,-9 62-1957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1.425"/>
    </inkml:context>
    <inkml:brush xml:id="br0">
      <inkml:brushProperty name="width" value="0.025" units="cm"/>
      <inkml:brushProperty name="height" value="0.025" units="cm"/>
    </inkml:brush>
  </inkml:definitions>
  <inkml:trace contextRef="#ctx0" brushRef="#br0">215 1 13965,'0'0'8963,"-9"1"-6144,7-1-2714,-43 9 3556,43-9-3608,0 1 0,1-1 0,-1 0 0,0 1 0,1 0 0,-1-1-1,0 1 1,1 0 0,-1 0 0,1 0 0,-1 0 0,1 0 0,-1 0 0,1 0 0,0 1-1,0-1 1,0 0 0,-1 1 0,1-1 0,0 1 0,1 0 0,-1-1 0,0 1 0,0-1-1,1 1 1,-1 2 0,1-2-187,1-1-1,-1 1 1,1-1-1,-1 0 0,1 1 1,0-1-1,0 0 1,0 1-1,0-1 0,0 0 1,0 0-1,0 0 1,0 0-1,0 0 0,1 0 1,-1 0-1,3 1 1,33 19-737,-14-8 748,-20-11 199,0 0 0,1 1 0,-1 0 1,0-1-1,0 1 0,-1 0 1,1 1-1,0-1 0,-1 0 0,0 1 1,0-1-1,0 1 0,0 0 0,-1 0 1,2 6-1,-2-8 22,-1 1 1,0-1 0,0 1-1,0-1 1,-1 1-1,1-1 1,0 0-1,-1 1 1,0-1-1,0 0 1,1 1-1,-1-1 1,-1 0 0,1 0-1,0 0 1,0 1-1,-1-1 1,1-1-1,-1 1 1,0 0-1,0 0 1,1-1 0,-1 1-1,0-1 1,0 1-1,-5 1 1,-3 3-197,-2 0 1,1 0 0,-1-1-1,1-1 1,-1 0 0,0-1-1,-1 0 1,1-1 0,-1 0-1,1-1 1,-1 0 0,-21-3 0,12-8-5407,9-13-5552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2.653"/>
    </inkml:context>
    <inkml:brush xml:id="br0">
      <inkml:brushProperty name="width" value="0.025" units="cm"/>
      <inkml:brushProperty name="height" value="0.025" units="cm"/>
    </inkml:brush>
  </inkml:definitions>
  <inkml:trace contextRef="#ctx0" brushRef="#br0">107 151 11339,'0'0'1756,"10"-9"673,-2 2-1994,39-40 3315,-45 44-3269,1 0 0,-1-1 0,1 1 1,-1-1-1,0 0 0,-1 1 0,1-1 0,0 0 0,-1 0 0,0 0 0,0 0 0,0 0 0,-1-1 0,0 1 1,1 0-1,-1-4 0,-1 6-406,1 1 0,-1 0 0,1 0 0,-1 0 1,1 1-1,-1-1 0,1 0 0,-1 0 0,0 0 0,0 0 0,1 1 1,-1-1-1,0 0 0,0 0 0,0 1 0,0-1 0,0 1 1,0-1-1,0 1 0,0-1 0,0 1 0,0 0 0,0-1 1,0 1-1,0 0 0,0 0 0,0 0 0,0 0 0,-1 0 0,1 0 1,0 0-1,0 0 0,0 0 0,-2 1 0,-2 0-28,0 0 0,0 0-1,0 0 1,0 1 0,0-1-1,-8 5 1,6-1-47,-1 0 0,1 1 0,0-1 0,0 1 0,1 1 0,0 0 0,0 0 0,0 0 0,1 0 0,0 1 0,1 0 0,0 0 0,0 0 0,0 0 0,1 1 0,0-1 0,1 1 0,-2 13 0,4-21 0,0-1 0,0 0 0,0 1 0,0-1 0,0 1 0,0-1 0,0 0 0,0 1 0,0-1 0,0 0 0,0 1 0,0-1 0,1 1 0,-1-1 1,0 0-1,0 1 0,0-1 0,1 0 0,-1 1 0,0-1 0,0 0 0,1 0 0,-1 1 0,0-1 0,1 0 0,-1 0 0,0 1 0,1-1 0,-1 0 0,0 0 0,1 0 0,-1 0 0,0 0 0,1 0 0,0 1 0,17-5 26,16-16 27,-5-8-119,-23 21-14,1 1 0,-1-1 0,1 1 0,0 0 1,1 1-1,-1-1 0,1 2 0,0-1 0,13-5 0,-21 10 62,1 0 0,0 0 0,-1 1 0,1-1 0,-1 0 0,1 0 0,0 0 0,-1 0 0,1 1 0,-1-1 0,1 0-1,0 0 1,-1 1 0,1-1 0,-1 0 0,1 1 0,-1-1 0,1 1 0,-1-1 0,0 1 0,1-1 0,-1 1 0,1-1 0,-1 1-1,0-1 1,0 1 0,1-1 0,-1 1 0,0 0 0,0-1 0,0 1 0,1 0 0,-1-1 0,0 1 0,0-1 0,0 1 0,0 0-1,0 0 1,0 35-122,-1-24 57,1 30 370,-3 1 1,-1 0 0,-19 80 0,20-107-179,-2-1 0,0 0 0,0 0 1,-2-1-1,1 1 0,-2-1 0,0-1 0,-1 0 0,0 0 1,-1 0-1,0-1 0,-1-1 0,-24 21 0,34-31-107,0 0 0,-1 0 0,1 0 0,-1 0 1,1 0-1,-1 0 0,0 0 0,1 0 0,-1 0 0,0-1 0,1 1 0,-1-1 0,0 1 0,0-1 0,0 0 0,0 0 0,1 0 0,-1 0 0,0 0 0,-3-1 0,4 1-5,0-1 0,0 0 0,0 0 0,0 0 0,1 0 0,-1 0 0,0 0 0,1 0 0,-1 0 0,1 0 1,-1 0-1,1 0 0,0 0 0,-1-1 0,1 1 0,0 0 0,0 0 0,0 0 0,0 0 0,0-1 0,0 1 0,0 0 0,0-2 0,1-5-16,0 0 0,1 0-1,0 1 1,0-1-1,1 0 1,0 1-1,0-1 1,6-9 0,17-16-12,1 0 0,2 2 0,1 0 0,1 3 0,2 0 0,1 2 0,1 2 0,0 1 0,42-19 0,-70 38 25,1 1 0,0-1 0,0 1 0,0 0 0,0 1 0,0 0 0,1 0 0,15-1 1,-24 5-8,0-1 0,0 1 0,0-1 0,0 1 1,0 0-1,0-1 0,0 1 0,-1-1 0,1 1 0,-1-1 1,1 1-1,-1-1 0,1 1 0,-2 1 0,-2 2 119,-1 0 0,0 0 0,0 0 0,0 0-1,-1-1 1,1 0 0,-1 0 0,0 0 0,0-1-1,-11 4 1,17-8-71,0 0-1,0 0 0,0-1 1,0 1-1,0 0 0,0-1 1,1 1-1,-1 0 0,0 0 1,1-1-1,-1 1 1,1 0-1,-1 0 0,1 0 1,1-2-1,59-81-686,-39 58 260,26-43 0,-48 68 392,0 0-1,0 0 1,1 0-1,-1 0 1,1 0-1,-1 0 1,1 0 0,-1 0-1,1 0 1,-1 0-1,1 0 1,0 0 0,0 0-1,-1 1 1,1-1-1,0 0 1,0 1-1,0-1 1,0 0 0,0 1-1,0-1 1,0 1-1,0 0 1,1-1 0,5 23 5,1 11 59,-7-31-58,0 0 0,0 1 0,1-1 0,0 0 0,-1 0 0,1 0 0,0 0 0,0 0 0,0-1 0,0 1 0,0 0 0,0-1 0,0 1 0,1-1 0,-1 0 0,1 0 0,-1 0 1,1 0-1,-1 0 0,1-1 0,-1 1 0,1-1 0,0 0 0,-1 1 0,1-1 0,0 0 0,-1-1 0,1 1 0,-1 0 0,1-1 0,0 1 0,-1-1 0,4-1 0,5-2 19,-1 0 0,0 0 0,0-1-1,0 0 1,0 0 0,14-12 0,-5 0-4,-14 12-21,-1 1 0,1-1 0,0 1 0,0 0 0,0 0 0,0 1 0,1-1 0,0 1 0,-1 0 0,10-3 0,-15 11-65,0-1 1,0 0-1,-1 1 0,1-1 0,-1 0 1,0 1-1,-3 6 0,-11 25 45,9-23 200,0 1 0,1 0 1,1 0-1,-6 29 0,10-43-174,0 1-1,0-1 1,0 1 0,0-1-1,0 1 1,0-1-1,0 0 1,0 1 0,0-1-1,0 1 1,0-1-1,0 1 1,0-1 0,0 0-1,1 1 1,-1-1-1,0 1 1,0-1 0,1 0-1,-1 1 1,0-1-1,0 0 1,1 1 0,-1-1-1,0 0 1,1 1-1,-1-1 1,1 0 0,-1 0-1,0 1 1,1-1-1,-1 0 1,1 0 0,19-1 194,18-14 23,60-44-283,-67 39-16,1 1 0,52-23 0,-84 42 75,1-1 0,0 1 1,0 0-1,-1-1 0,1 1 1,0 0-1,0-1 0,-1 1 1,1 0-1,0 0 0,0 0 1,0 0-1,0 0 0,0 0 1,-1 0-1,1 0 0,0 0 1,0 0-1,0 0 0,0 0 0,-1 1 1,1-1-1,0 0 0,0 1 1,-1-1-1,1 0 0,0 1 1,0-1-1,-1 1 0,1-1 1,0 1-1,-1 0 0,2 0 1,-1 2 7,-1-1 0,1 1 0,-1-1 0,1 1 0,-1-1 1,0 0-1,0 1 0,0-1 0,0 1 0,0-1 1,-1 6-1,-4 13 64,-1 0 1,-9 22-1,11-33-60,2-3-11,-1-1 0,1 1 0,1-1 0,-1 1 0,1 0 0,0-1 0,0 8 0,2-13 0,-1-1 0,1 1 0,-1-1 0,1 0 0,-1 1 0,1-1 0,-1 0 0,1 1 0,-1-1 0,1 0 0,-1 0 0,1 0 0,0 1 0,-1-1 0,1 0 0,-1 0 0,1 0 0,0 0 0,-1 0 0,1 0 0,-1 0 0,1 0 0,0 0 0,-1 0 0,1-1 0,-1 1 0,1 0 0,0 0 0,-1 0 0,1-1 0,-1 1 0,1 0 0,0-1 0,22-9 0,43-31-2420,-40 23-1634,42-38 1,-57 43-3261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3.026"/>
    </inkml:context>
    <inkml:brush xml:id="br0">
      <inkml:brushProperty name="width" value="0.025" units="cm"/>
      <inkml:brushProperty name="height" value="0.025" units="cm"/>
    </inkml:brush>
  </inkml:definitions>
  <inkml:trace contextRef="#ctx0" brushRef="#br0">0 9 15375,'9'-3'1271,"1"1"1,-1 1 0,0 0 0,1 0 0,-1 1-1,1 0 1,12 2 0,-19-2-1106,0 1 0,-1 0 1,1-1-1,0 1 0,-1 0 0,0 0 0,1 1 1,-1-1-1,0 1 0,1-1 0,-1 1 0,0 0 1,0-1-1,0 1 0,0 0 0,-1 0 0,1 1 1,0-1-1,-1 0 0,0 0 0,1 1 0,-1-1 0,0 1 1,0-1-1,-1 1 0,1 0 0,0-1 0,-1 1 1,1 0-1,-1 3 0,0 0-100,1 0 0,-1 0 0,-1 0 0,1 0 0,-1 0 0,0 0 0,-1 0 0,1 0 0,-1 0 0,0 0 0,-1-1 0,-5 11 0,-2-1 170,0-2 0,-1 0 0,-15 15 0,-15 19 28,40-47-264,1 1 0,-1-1 0,1 1 0,-1-1 0,1 1 0,-1-1 0,1 1 0,0 0 0,-1-1 0,1 1 0,0 0 0,-1-1 0,1 1 0,0 0 0,0-1 0,0 1 0,0 0 0,0-1 0,0 1 0,0 0 0,0 0 0,0-1 0,0 1 0,0 0 0,0-1 0,0 1 0,0 0 0,1-1 0,-1 1 0,0 0 0,1-1 0,-1 1 0,0 0 0,1-1 0,-1 1 0,1-1 0,-1 1 0,1-1 0,-1 1 0,1-1 0,-1 1 0,1-1 0,-1 0 0,1 1 0,0-1 0,-1 0 0,1 1 0,0-1 0,-1 0 0,1 0 0,0 1 0,-1-1 0,1 0 0,0 0 0,-1 0 0,1 0 0,0 0 0,0 0 0,0-1 0,56 3 0,-47-2 0,18 1-640,45-3-4360,-69 2 4594,0-1 1,0 0-1,0 0 1,0 0-1,0 0 1,-1-1-1,1 1 1,0-1-1,-1 0 1,1 0-1,-1-1 1,0 1-1,1-1 0,3-4 1,5-13-6738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3.428"/>
    </inkml:context>
    <inkml:brush xml:id="br0">
      <inkml:brushProperty name="width" value="0.025" units="cm"/>
      <inkml:brushProperty name="height" value="0.025" units="cm"/>
    </inkml:brush>
  </inkml:definitions>
  <inkml:trace contextRef="#ctx0" brushRef="#br0">1 138 10282,'0'0'18385,"92"-6"-18257,-45 6-96,1 0-224,-3 0-1121,-6 0-2371,-3-10-3619</inkml:trace>
  <inkml:trace contextRef="#ctx0" brushRef="#br0" timeOffset="1">346 80 20147,'0'0'10010,"10"8"-9445,-5-4-538,0 0 0,1 0-1,-1 0 1,1-1-1,0 0 1,0 0-1,0-1 1,9 3-1,-11-4-18,0-1-1,0 0 0,0 0 1,0 0-1,0 0 0,0 0 0,0-1 1,0 0-1,0 1 0,0-2 0,-1 1 1,1 0-1,0-1 0,-1 0 0,1 1 1,0-1-1,-1-1 0,0 1 1,4-4-1,-3 3 12,0-1 1,0 0-1,0 0 1,-1 0-1,1 0 1,-1-1 0,0 0-1,-1 1 1,1-1-1,-1 0 1,3-8-1,-4 12-12,-1 0 0,0-1 0,0 1 0,1 0 1,-1 0-1,0 0 0,0-1 0,0 1 0,0 0 0,-1 0 0,1 0 0,0-1 0,0 1 0,-1 0 0,1 0 0,-1 0 0,1 0 0,-1 0 0,1 0 0,-1 0 0,-1-2 0,1 2-6,-1 0 0,0 0-1,0 0 1,1 0-1,-1 0 1,0 0 0,0 1-1,0-1 1,0 1-1,0-1 1,0 1 0,0 0-1,0 0 1,0 0-1,0 0 1,0 0 0,-3 0-1,-2 2 33,0 0 0,1 0-1,-1 0 1,1 1 0,0 0 0,0 0-1,0 1 1,0 0 0,0 0-1,1 0 1,-1 0 0,1 1 0,1 0-1,-1 0 1,1 1 0,-1-1 0,1 1-1,-3 6 1,2-4 13,0 0-1,1 0 1,0 0-1,0 1 1,0-1-1,2 1 1,-1 0 0,1 0-1,0 0 1,1 0-1,0 0 1,0 1-1,1 11 1,0-19-48,1-1 0,-1 1 0,1 0-1,-1-1 1,1 1 0,0-1 0,0 1 0,0-1 0,0 1 0,0-1 0,0 1-1,0-1 1,0 0 0,0 1 0,1-1 0,-1 0 0,1 0 0,-1 0-1,3 1 1,1 0-38,0 0-1,0 0 1,0 0 0,0-1-1,0 0 1,10 1-1,-1-1-402,1 0 0,0-2 0,0 0 0,14-2 0,18-13-5862,-1-8-5765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3.834"/>
    </inkml:context>
    <inkml:brush xml:id="br0">
      <inkml:brushProperty name="width" value="0.025" units="cm"/>
      <inkml:brushProperty name="height" value="0.025" units="cm"/>
    </inkml:brush>
  </inkml:definitions>
  <inkml:trace contextRef="#ctx0" brushRef="#br0">1 1 6822,'0'0'161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4.206"/>
    </inkml:context>
    <inkml:brush xml:id="br0">
      <inkml:brushProperty name="width" value="0.025" units="cm"/>
      <inkml:brushProperty name="height" value="0.025" units="cm"/>
    </inkml:brush>
  </inkml:definitions>
  <inkml:trace contextRef="#ctx0" brushRef="#br0">42 179 7271,'2'-84'2639,"2"7"5519,-3 60-2113,-5 57-4398,-15 63-1,11-62-401,-6 62-1,13-85-1031,-1-6 19,2-1 1,-1 0 0,1 0-1,1 1 1,0-1 0,4 14-1,-5-23-189,1 0 0,0 0 0,0 0-1,-1-1 1,1 1 0,1 0 0,-1 0 0,0-1-1,0 1 1,1-1 0,-1 1 0,1-1-1,-1 1 1,1-1 0,-1 0 0,4 2 0,-3-2-23,1 0 0,0 0 0,0-1 0,0 1 1,0-1-1,0 1 0,0-1 0,0 0 1,1 0-1,-1 0 0,0-1 0,0 1 1,0-1-1,3-1 0,7-2-20,-1 0 0,0-1 0,-1-1 0,1 0 0,-1 0 0,14-11 0,65-56 0,-43 33 0,-46 39 0,-1 1 0,1-1 0,0 0 0,-1 1 0,1-1 0,0 0 0,0 1 0,0-1 0,-1 1 0,1-1 0,0 1 0,0-1 0,0 1 0,0 0 0,0 0 0,0-1 0,0 1 0,0 0 0,0 0 0,0 0 0,0 0 0,0 0 0,2 0 0,-3 1 0,1 0 0,-1 0 0,1-1 0,-1 1 0,0 0 0,1 0 0,-1 0 0,0 0 0,0-1 0,1 1 0,-1 0 0,0 0 0,0 0 0,0 0 0,0 0 0,0 0 0,0 0 0,0 0 0,-1-1 0,1 2 0,-18 61 0,14-52 0,-1 6 2,1-6-8,0 0-1,1 0 1,0 1 0,1-1-1,0 1 1,1 18-1,1-29-99,0 0 1,0 0-1,0 0 0,1 0 0,-1 0 0,1-1 1,-1 1-1,0 0 0,1 0 0,-1-1 0,1 1 1,0 0-1,-1-1 0,1 1 0,0 0 0,-1-1 1,1 1-1,0-1 0,-1 1 0,1-1 0,0 1 1,0-1-1,0 0 0,0 1 0,-1-1 0,1 0 1,0 0-1,0 0 0,0 0 0,0 0 0,0 1 1,0-2-1,-1 1 0,1 0 0,0 0 0,0 0 0,0 0 1,0 0-1,0-1 0,0 1 0,-1 0 0,2-1 1,3-1-765,0 1 1,1-1 0,-1 0 0,0 0 0,-1-1-1,8-3 1,20-22-6316,2-7-4837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4.657"/>
    </inkml:context>
    <inkml:brush xml:id="br0">
      <inkml:brushProperty name="width" value="0.025" units="cm"/>
      <inkml:brushProperty name="height" value="0.025" units="cm"/>
    </inkml:brush>
  </inkml:definitions>
  <inkml:trace contextRef="#ctx0" brushRef="#br0">127 277 18578,'0'0'1863,"-10"11"160,-7 7-1251,2-3 281,0 0 0,1 0 0,0 2-1,2 0 1,-17 28 0,29-44-1036,1-1-1,-1 0 0,1 0 1,0 0-1,-1 0 0,1 0 0,0 0 1,-1 0-1,1 0 0,0 0 1,-1 0-1,1 0 0,-1 0 1,1 0-1,0-1 0,-1 1 1,1 0-1,-1 0 0,1-1 1,0 1-1,-1 0 0,1-1 1,-1 1-1,1-1 0,-1 1 0,0-1 1,1 1-1,-1-1 0,1 0 1,25-17 43,34-36-857,24-19-2009,-84 72 2793,1 1 0,-1-1 0,1 1 0,-1-1 0,1 1 0,-1-1 0,1 1 0,-1-1 0,1 1 0,0 0 0,-1 0 0,1-1 1,0 1-1,-1 0 0,1 0 0,0-1 0,0 1 0,-1 0 0,1 0 0,0 0 0,-1 0 0,1 0 0,0 0 0,0 0 0,-1 1 0,1-1 0,0 0 0,-1 0 0,1 0 1,0 1-1,-1-1 0,1 0 0,0 1 0,-1-1 0,1 1 0,-1-1 0,1 0 0,-1 1 0,1-1 0,-1 1 0,1 0 0,-1-1 0,1 1 0,-1-1 0,0 1 0,1 0 1,-1-1-1,0 1 0,0 0 0,1-1 0,-1 1 0,0 0 0,0-1 0,0 1 0,0 0 0,0 0 0,0-1 0,0 1 0,0 0 0,0-1 0,0 1 0,-1 1 0,-2 64 1215,1-44-884,1-19-258,1-1 1,0 0-1,0 0 0,0 1 0,0-1 0,1 0 0,-1 1 0,1-1 0,-1 0 0,1 0 0,0 0 0,0 1 0,0-1 0,0 0 0,0 0 0,0 0 0,0-1 0,3 4 0,-2-3-3,1-1 0,-1 0 0,0 0-1,1 0 1,-1 0 0,1 0-1,-1-1 1,1 1 0,-1-1 0,1 1-1,-1-1 1,1 0 0,-1 0 0,1 0-1,-1-1 1,1 1 0,4-2-1,6-1 27,0-1 0,0-1 0,-1 0 0,0-1 0,1 0 0,-2-1 0,1 0 0,-1-1 0,0 0 0,-1 0 0,11-13 0,2-2-49,-1-1 0,-2-1 0,29-45 0,-40 56-49,0-1-1,-2 0 1,0 0-1,-1-1 1,0 1-1,-1-1 1,-1-1-1,0 1 1,1-27-1,-4 42 8,-1 0-1,0 1 1,0-1-1,0 1 0,0-1 1,0 0-1,0 1 0,1-1 1,-1 1-1,-1-1 1,1 0-1,0 1 0,0-1 1,0 0-1,0 1 1,0-1-1,0 1 0,-1-1 1,1 1-1,0-1 1,-1 1-1,1-1 0,0 0 1,-1 1-1,1 0 0,0-1 1,-1 1-1,1-1 1,-1 1-1,1-1 0,-1 1 1,1 0-1,-1-1 1,1 1-1,-1 0 0,1 0 1,-1-1-1,0 1 0,1 0 1,-1 0-1,1 0 1,-1 0-1,0 0 0,1 0 1,-1 0-1,1 0 1,-1 0-1,0 0 0,1 0 1,-1 0-1,0 0 0,1 0 1,-1 1-1,1-1 1,-1 0-1,1 0 0,-1 1 1,1-1-1,-1 0 1,1 1-1,-1-1 0,1 1 1,-1-1-1,1 0 1,-1 1-1,1-1 0,-1 2 1,-33 32-15,21-13 167,0 1 0,1 0 0,1 1 0,1 0 0,1 1 1,1 0-1,1 0 0,1 1 0,2-1 0,0 1 0,2 0 0,1 50 1,1-72-135,0 0 0,0-1 0,1 1 0,-1 0 1,1 0-1,0 0 0,0-1 0,0 1 0,0 0 1,1-1-1,-1 1 0,1-1 0,-1 0 0,1 1 1,0-1-1,0 0 0,0 0 0,0 0 0,0 0 1,0 0-1,1-1 0,-1 1 0,0-1 0,1 0 1,0 1-1,-1-1 0,1 0 0,0 0 1,-1-1-1,1 1 0,0 0 0,0-1 0,4 0 1,-6 0-37,0 0 1,-1 0 0,1-1 0,0 1 0,-1 0-1,1-1 1,-1 1 0,1 0 0,-1-1 0,1 1-1,-1-1 1,1 1 0,-1-1 0,1 1 0,-1-1-1,0 0 1,1 1 0,-1-1 0,0 1 0,1-1-1,-1 0 1,0 1 0,0-1 0,0 0 0,0 1-1,0-1 1,1 0 0,-1 1 0,0-1 0,0 0-1,-1 1 1,1-1 0,0 0 0,0 1 0,0-1-1,0 0 1,0 1 0,-1-1 0,1 1 0,-1-2-1,-11-28-387,-3 12 352,-1 1 0,-1 1 0,0 0 0,-29-20 0,-31-28 216,77 63-143,-1 1-1,1 0 1,0 0-1,-1 0 0,1 0 1,-1-1-1,1 1 1,0 0-1,-1 0 0,1-1 1,0 1-1,-1 0 1,1-1-1,0 1 1,0 0-1,-1-1 0,1 1 1,0 0-1,0-1 1,0 1-1,-1-1 0,1 1 1,0 0-1,0-1 1,0 1-1,0-1 0,0 1 1,0-1-1,0 1 1,0 0-1,0-1 1,0 1-1,0-1 0,0 1 1,0-1-1,0 1 1,0 0-1,1-1 0,-1 1 1,0-1-1,0 1 1,0 0-1,1-1 0,-1 1 1,0 0-1,0-1 1,1 1-1,-1 0 1,0-1-1,1 1 0,-1 0 1,0 0-1,1-1 1,-1 1-1,0 0 0,1 0 1,-1 0-1,1 0 1,-1-1-1,1 1 0,-1 0 1,0 0-1,1 0 1,-1 0-1,1 0 1,-1 0-1,1 0 0,-1 0 1,1 0-1,44 1 26,-28 0-13,94 3-1074,-36 0-2240,0-3-3474,-4-5-3614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5.623"/>
    </inkml:context>
    <inkml:brush xml:id="br0">
      <inkml:brushProperty name="width" value="0.025" units="cm"/>
      <inkml:brushProperty name="height" value="0.025" units="cm"/>
    </inkml:brush>
  </inkml:definitions>
  <inkml:trace contextRef="#ctx0" brushRef="#br0">1 177 17104,'0'0'6609,"2"8"-4543,-2-6-1928,1 0 0,0 1 0,-1-1 0,1 0 1,0 0-1,0 0 0,0 0 0,0 0 0,1 0 0,-1 0 0,0-1 0,1 1 0,0 0 0,-1-1 1,1 1-1,0-1 0,2 2 0,-1-2-8,1 0 1,-1 0-1,1 0 0,-1-1 1,0 1-1,1-1 1,-1 0-1,1 0 0,-1 0 1,1-1-1,-1 1 0,0-1 1,1 0-1,6-2 1,7-3-56,0 0 0,0-1 0,0-1 0,-1 0 1,0-2-1,0 0 0,-1 0 0,-1-2 0,0 1 0,0-2 1,20-23-1,-33 34-84,1 0-1,0-1 1,-1 1 0,0 0 0,1-1 0,-1 1 0,0-1 0,0 1-1,0-1 1,-1 1 0,1-1 0,-1 1 0,1-1 0,-1 0 0,0 0-1,0 1 1,0-1 0,-1-3 0,1 4-6,-1 1-1,0-1 1,1 0 0,-1 1 0,0-1 0,0 1-1,0 0 1,-1-1 0,1 1 0,0 0-1,0-1 1,-1 1 0,1 0 0,-1 0-1,1 0 1,-1 0 0,1 1 0,-1-1-1,0 0 1,-2 0 0,-1-1-8,0 1-1,0 1 1,0-1-1,0 1 1,1-1-1,-1 1 1,0 1-1,0-1 1,0 1-1,0 0 1,0 0-1,0 0 1,1 0 0,-1 1-1,1 0 1,-1 0-1,1 0 1,-7 5-1,3 0 36,1 1-1,-1-1 1,1 1 0,1 1-1,-1 0 1,2-1 0,-1 2-1,1-1 1,-7 18-1,9-19 1,0 0 0,1 0 0,0 0 0,0 1 0,0-1 0,1 0 0,1 1 0,-1 0 0,2-1 0,-1 1 0,1-1 0,3 15 0,-3-21-7,-1 0 0,1 1 0,0-1 0,1 0 0,-1 0 0,0 0 0,1 0 0,-1 0 0,1 0 0,0 0 0,-1 0 0,1 0 0,0-1-1,0 1 1,0-1 0,0 0 0,1 1 0,1 0 0,2 0 12,-1 0-1,1 0 1,0-1-1,0 0 1,-1 0-1,1 0 1,9-1-1,-1 0 21,0-1-1,0-1 0,0 0 0,0-1 0,24-8 1,-9-3-38,-1-1 1,-1-1-1,0-1 1,-2-1-1,0-2 1,-1-1-1,23-24 1,-9 9 324,-38 36-321,0 0 0,0 0 0,0 0 0,1-1 0,-1 1 0,0 0 1,0 0-1,0 0 0,0 0 0,0 0 0,0 0 0,0-1 0,0 1 0,0 0 0,1 0 0,-1 0 0,0 0 1,0 0-1,0 0 0,0 0 0,0 0 0,0 0 0,1 0 0,-1 0 0,0 0 0,0 0 0,0 0 0,0 0 1,0 0-1,1 0 0,-1 0 0,0 0 0,0 0 0,0 0 0,0 0 0,0 0 0,1 0 0,-1 0 1,0 0-1,0 0 0,0 0 0,0 0 0,0 0 0,1 0 0,-1 0 0,0 0 0,0 0 0,0 1 0,0-1 1,0 0-1,0 0 0,0 0 0,0 0 0,0 0 0,1 0 0,-1 0 0,0 1 0,-1 12 227,-7 17 247,2-13-381,-1 2-16,0 0 1,1 0 0,1 1 0,0 0 0,2 0 0,-1 20 0,4-39-81,0 0 0,0 0 0,0 0 0,0 0 0,0 0 0,0 0 0,0 0 0,1 0 0,-1 0 0,0 0 0,1 0 0,-1 0 0,1-1 0,-1 1 0,1 0 0,-1 0 0,1 0 0,-1-1 0,1 1 0,0 0 0,-1-1 0,1 1 0,0-1 0,0 1 0,0 0 0,-1-1 0,1 0 0,0 1 0,0-1 0,1 1 0,1-1 0,1 1 0,-1-1 0,1 1 0,-1-1 0,0 0 0,1-1 0,-1 1 0,1 0 0,2-2 0,8-1 0,-1-1 0,0-1 0,20-10 0,163-97 0,-195 111 0,-1 1 0,1-1 0,-1 1 0,1 0 0,-1-1 0,1 1 0,-1 0 0,1-1 0,0 1 0,-1 0 0,1 0 0,-1 0 0,1 0 0,0 0 0,-1-1 0,1 1 0,0 0 0,-1 0 0,1 0 0,0 1 0,-1-1 0,1 0 0,-1 0 0,1 0 0,0 0 0,-1 1 0,1-1 0,-1 0 0,1 0 0,0 1 0,0 0 0,-1 20 0,-25 42 0,19-48 0,4-11 0,-5 25 0,7-29 0,0 1 0,0 0 0,0-1 0,0 1 0,0-1 0,0 1 0,1 0 0,-1-1 0,0 1 0,0-1 0,1 1 0,-1-1 0,0 1 0,1-1 0,-1 1 0,0-1 0,1 1 0,-1-1 0,1 0 0,-1 1 0,1-1 0,-1 0 0,1 1 0,-1-1 0,1 0 0,-1 1 0,1-1 0,-1 0 0,1 0 0,-1 0 0,1 0 0,0 1 0,-1-1 0,1 0 0,-1 0 0,1 0 0,0 0 0,-1 0 0,1-1 0,0 1 0,13-2 0,1-1 0,-2-1 0,1 0 0,0-1 0,-1 0 0,0-1 0,0-1 0,17-12 0,26-10 0,-36 19 0,-13 6 0,1 0 0,-1 0 0,1 1 0,-1 0 0,1 0 0,0 1 0,0 0 0,1 1 0,8-1 0,-16 2 0,-1 1 0,1-1 0,-1 0 0,0 1 0,1-1 0,-1 1 0,0-1 0,0 1 0,1-1 0,-1 1 0,0-1 0,0 1 0,0-1 0,1 1 0,-1 0 0,0-1 0,0 1 0,0-1 0,0 1 0,0-1 0,0 1 0,0 0 0,0-1 0,-1 1 0,1-1 0,0 1 0,0-1 0,0 1 0,-1-1 0,1 1 0,0-1 0,0 1 0,-1-1 0,1 1 0,-1 0 0,-10 20 0,8-16-12,-34 47-1209,34-49 984,0 1-1,-1-1 1,1 0-1,0 0 0,-1 0 1,0 0-1,0 0 1,0-1-1,0 0 0,0 0 1,-6 2-1,9-3-85,0-1 0,1 0 0,-1 0-1,0 0 1,1 0 0,-1 0 0,0 0 0,0 0-1,1 0 1,-1 0 0,0 0 0,1 0 0,-1 0-1,0 0 1,1 0 0,-1-1 0,0 1 0,1 0-1,-1-1 1,1 1 0,-1 0 0,0-1 0,1 1-1,-1-1 1,1 1 0,-1 0 0,1-1-1,-1 0 1,1 1 0,0-1 0,-1 1 0,1-1-1,-1 0 1,1 0 0,-6-20-9361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5.998"/>
    </inkml:context>
    <inkml:brush xml:id="br0">
      <inkml:brushProperty name="width" value="0.025" units="cm"/>
      <inkml:brushProperty name="height" value="0.025" units="cm"/>
    </inkml:brush>
  </inkml:definitions>
  <inkml:trace contextRef="#ctx0" brushRef="#br0">1 1 12043,'0'0'11948,"39"66"-12845,-19-35-1954,2-4-1985,2-3-6503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6.357"/>
    </inkml:context>
    <inkml:brush xml:id="br0">
      <inkml:brushProperty name="width" value="0.025" units="cm"/>
      <inkml:brushProperty name="height" value="0.025" units="cm"/>
    </inkml:brush>
  </inkml:definitions>
  <inkml:trace contextRef="#ctx0" brushRef="#br0">1 111 7079,'0'0'19036,"8"4"-16591,-1-1-2209,0 0 0,-1 0-1,1-1 1,0 0-1,0-1 1,0 1 0,1-1-1,-1-1 1,0 1-1,0-1 1,1-1 0,-1 1-1,0-1 1,10-3-1,0 0-167,0-2-1,0 0 0,0-1 0,-1 0 1,0-2-1,0 0 0,-1 0 0,0-2 1,20-18-1,-34 29-67,0-1 0,0 0 0,0 0 0,0-1 0,0 1 0,0 0 0,-1 0 0,1 0 0,0 0 0,-1-1 0,1 1 0,-1 0 0,1-1 0,-1 1 0,0-3 0,0 4 0,0 0 0,0-1 0,0 1 0,0-1 0,-1 1 0,1-1 0,0 1 0,0 0 0,-1-1 0,1 1 0,0-1 0,-1 1 0,1 0 0,0-1 0,-1 1 0,1 0 0,0 0 0,-1-1 0,1 1 0,-1 0 0,1 0 0,-1 0 0,1-1 0,0 1 0,-1 0 0,1 0 0,-1 0 0,0 0 0,-3 0 0,0-1 0,0 1 0,0 1 0,0-1 0,1 1 0,-1-1 0,0 1 0,0 0 0,-5 3 0,-1 1 0,-1 0 0,1 2 0,1-1 0,-1 1 0,1 1 0,0-1 0,1 2 0,-9 9 0,13-14 0,0 1 0,0 0 0,1 0 0,-1 0 0,1 0 0,0 1 0,1-1 0,-1 1 0,1 0 0,0-1 0,0 1 0,1 0 0,0 0 0,0 1 0,0-1 0,1 0 0,0 7 0,1-12 0,-1 1 0,1-1 0,0 1 0,0-1 0,0 0 0,0 1 0,0-1 0,0 0 0,0 0 0,1 0 0,-1 0 0,0 0 0,1 0 0,-1 0 0,1 0 0,-1 0 0,1-1 0,-1 1 0,1 0 0,-1-1 0,1 0 0,-1 1 0,1-1 0,0 0 0,-1 0 0,1 0 0,0 0 0,2 0 0,52-5 0,-33-1 0,0-1 0,-1-2 0,39-19 0,-43 18 0,2 1 0,-1 1 0,1 1 0,0 0 0,28-4 0,-48 10 0,1 1 0,0 0 0,-1 0 0,1 0 0,0 0 0,-1 0 0,1 0 0,0 0 0,-1 0 0,1 1 0,0-1 0,-1 0 0,1 0 0,0 0 0,-1 1 0,1-1 0,-1 0 0,1 1 0,-1-1 0,1 1 0,0-1 0,-1 1 0,1-1 0,-1 1 0,0-1 0,1 1 0,-1-1 0,1 1 0,-1-1 0,0 1 0,1 0 0,-1-1 0,0 1 0,0-1 0,0 1 0,1 0 0,-1-1 0,0 1 0,0 0 0,0 0 0,0-1 0,0 1 0,0 0 0,0-1 0,-1 1 0,1 0 0,0-1 0,0 1 0,0 0 0,-1-1 0,1 1 0,0-1 0,-1 1 0,1 0 0,-1 0 0,-19 43 0,17-38 0,-1 2 0,1-3 0,0 1 0,0 0 0,1 0 0,-1-1 0,-2 13 0,5-17 0,0-1 0,0 1 0,0 0 0,0-1 0,0 1 0,0 0 0,0 0 0,0-1 0,1 1 0,-1 0 0,0-1 0,0 1 0,1 0 0,-1-1 0,0 1 0,1-1 0,-1 1 0,0 0 0,1-1 0,-1 1 0,1-1 0,-1 1 0,1 0 0,1-1 0,-1 1 0,1-1 0,-1 1 0,1-1 0,-1 1 0,1-1 0,0 0 0,-1 0 0,1 1 0,-1-1 0,1 0 0,0-1 0,-1 1 0,3-1 0,7-1 0,-1-1 0,0-1 0,0 0 0,0 0 0,-1-1 0,1 0 0,-1-1 0,9-7 0,-10 7 0,0 1 0,0-1 0,0 1 0,1 1 0,0 0 0,0 0 0,0 0 0,0 1 0,1 1 0,14-3 0,-23 5-58,0 1 0,0-1 0,0 1 0,-1-1-1,1 0 1,0 1 0,0-1 0,0 1 0,0 0 0,-1-1 0,1 1-1,0 0 1,0-1 0,-1 1 0,1 0 0,-1 0 0,1 0 0,-1-1 0,1 1-1,-1 0 1,1 0 0,-1 0 0,0 0 0,1 0 0,-1 0 0,0 0 0,0 0-1,0 0 1,0 0 0,0 0 0,0 0 0,0 0 0,0 0 0,0 0 0,0 0-1,-1 0 1,1 1 0,-10 40-5458,6-35-2582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3.466"/>
    </inkml:context>
    <inkml:brush xml:id="br0">
      <inkml:brushProperty name="width" value="0.025" units="cm"/>
      <inkml:brushProperty name="height" value="0.025" units="cm"/>
      <inkml:brushProperty name="color" value="#E71224"/>
    </inkml:brush>
  </inkml:definitions>
  <inkml:trace contextRef="#ctx0" brushRef="#br0">176 477 17905,'0'0'1601,"-8"-9"150,5 6-1617,-2-3 194,0 1 0,0 0 0,-1 0 0,0 0 0,-12-7-1,17 11-270,-1 0-1,0 0 1,0 0-1,-1 0 0,1 0 1,0 1-1,0-1 1,0 1-1,0-1 0,-1 1 1,1 0-1,0 0 0,0 0 1,-1 0-1,1 0 1,0 1-1,0-1 0,-1 1 1,1-1-1,0 1 1,0 0-1,0 0 0,0 0 1,0 0-1,0 0 1,0 0-1,0 0 0,1 1 1,-1-1-1,-2 3 0,-2 5-49,-1 0-1,1 1 0,1-1 0,0 1 0,1 0 0,0 1 0,0-1 0,1 1 0,0 0 0,1-1 1,0 1-1,1 0 0,0 19 0,1-30-12,-1 1 0,1-1 0,0 1 0,0 0 1,0-1-1,0 1 0,0-1 0,0 1 0,0-1 0,0 1 1,1-1-1,-1 1 0,0-1 0,0 1 0,0-1 0,0 1 0,1-1 1,-1 1-1,0-1 0,1 1 0,-1-1 0,0 1 0,1-1 1,-1 0-1,0 1 0,1-1 0,-1 1 0,1-1 0,-1 0 1,1 0-1,-1 1 0,1-1 0,-1 0 0,1 0 0,-1 0 0,1 1 1,-1-1-1,1 0 0,-1 0 0,1 0 0,-1 0 0,1 0 1,0 0-1,-1 0 0,1 0 0,-1 0 0,1 0 0,-1-1 0,1 1 1,-1 0-1,1 0 0,-1 0 0,1-1 0,0 1 0,30-20-105,-12 1 364,0-1-1,-1-1 1,0 0-1,15-27 1,54-100 1692,-86 147-1934,36-74 749,-4-2 0,26-85 0,-119 405-903,54-204 152,1 0-1,2 0 0,1 0 0,6 58 1,-3-93-21,-1 0 0,1 0 0,0-1 0,0 1 0,0 0 0,0-1 0,1 1 0,0 0 0,-1-1 0,1 0 1,0 1-1,1-1 0,-1 0 0,1 0 0,4 5 0,-5-7 9,0 0 0,0 0-1,0 0 1,1 1 0,-1-2 0,0 1-1,0 0 1,1 0 0,-1-1 0,0 1 0,1-1-1,-1 0 1,0 0 0,1 0 0,-1 0-1,1 0 1,-1 0 0,0-1 0,1 1 0,-1-1-1,0 0 1,1 1 0,-1-1 0,0 0-1,0 0 1,3-3 0,3-2 30,0 0 1,0 0 0,-1-1-1,0 0 1,-1-1-1,1 1 1,-1-1-1,-1-1 1,0 1-1,0-1 1,7-17-1,1-7 32,-1 0 0,7-35 0,-15 49-24,0 1-1,-1-1 1,1-30 0,-24 108-313,16-41 262,1-1 0,1 1 0,1 0 0,0 0 0,1 0 0,4 26 0,-4-42 14,1 1 0,0-1 1,0 0-1,1 0 0,-1 1 0,0-1 0,1 0 0,-1 0 0,1 0 0,0-1 0,0 1 1,-1 0-1,1-1 0,0 1 0,0-1 0,1 1 0,-1-1 0,0 0 0,0 0 0,1 0 1,-1 0-1,1-1 0,-1 1 0,0 0 0,1-1 0,-1 0 0,1 0 0,-1 1 1,1-2-1,0 1 0,-1 0 0,5-1 0,2 0 17,1 0 0,-1-1 0,0 0 0,0-1 1,0 0-1,0 0 0,12-7 0,-6 2 201,0-1-1,-1 0 1,-1-1 0,0-1 0,18-17-1,-29 25-177,0 1 0,1-1-1,-1 1 1,0-1-1,0 0 1,-1 0 0,1 0-1,0 0 1,-1 0 0,0 0-1,0 0 1,0-1-1,0 1 1,0 0 0,-1-1-1,1 1 1,-1 0-1,0-1 1,0 1 0,0-1-1,-1 1 1,1 0-1,-1-1 1,0 1 0,0 0-1,0 0 1,0-1-1,0 1 1,-1 0 0,0 0-1,1 0 1,-1 1-1,-3-5 1,-19-18-38,19 21 0,0 0 0,1 0 0,0-1 0,-1 0 0,1 0 0,1 0 0,-1 0 0,1 0 0,0-1 0,0 0 0,0 1 0,1-1 0,-2-7 0,6 11-129,1 0-1,0 0 1,-1 0-1,1 1 1,0-1 0,0 1-1,0 0 1,0-1 0,0 1-1,0 1 1,0-1-1,0 0 1,0 1 0,6-1-1,3-1-897,14-6-3764,42-19-1,-14 0-6103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7.618"/>
    </inkml:context>
    <inkml:brush xml:id="br0">
      <inkml:brushProperty name="width" value="0.025" units="cm"/>
      <inkml:brushProperty name="height" value="0.025" units="cm"/>
    </inkml:brush>
  </inkml:definitions>
  <inkml:trace contextRef="#ctx0" brushRef="#br0">1 241 9417,'7'-9'2674,"-4"5"-2296,33-40 3534,-34 42-3537,0 0 1,-1 1-1,1-1 0,0 0 1,0 1-1,0-1 1,0 1-1,0-1 1,0 1-1,1 0 0,-1 0 1,0 0-1,0 0 1,1 1-1,-1-1 1,1 1-1,-1-1 0,1 1 1,-1 0-1,1 0 1,-1 0-1,4 0 1,-5 1-236,1 0 1,-1 0-1,0 0 1,1 0-1,-1 0 1,0 0 0,0 0-1,0 1 1,0-1-1,0 0 1,0 1-1,0-1 1,0 1-1,0-1 1,-1 1 0,1-1-1,-1 1 1,1-1-1,-1 1 1,1 0-1,-1 2 1,3 40 1019,-2-35-731,-3 68 992,-16 121-1,18-196-1405,-2 19 162,4-18-140,3-9-28,5-9-18,2-11 9,15-49 0,-24 65 0,-1 1 0,1-1 0,-2 0 0,0 0 0,0 1 0,0-1 0,-2 0 0,-1-18 0,2 28 0,0-1 0,0 1 0,-1 0 0,1 0 0,0 0 0,0 0 0,0-1 0,0 1 0,0 0 0,-1 0 0,1 0 0,0 0 0,0 0 0,0 0 0,-1-1 0,1 1 0,0 0 0,0 0 0,0 0 0,-1 0 0,1 0 0,0 0 0,0 0 0,0 0 0,-1 0 0,1 0 0,0 0 0,0 0 0,-1 0 0,1 0 0,0 0 0,0 0 0,0 0 0,-1 0 0,1 0 0,0 1 0,0-1 0,0 0 0,-1 0 0,1 0 0,0 0 0,0 0 0,0 0 0,0 1 0,-1-1 0,1 0 0,0 0 0,0 0 0,0 0 0,0 1 0,0-1 0,0 0 0,0 0 0,0 0 0,-1 1 0,1-1 0,0 0 0,0 0 0,0 1 0,0-1 0,0 0 0,0 0 0,0 1 0,-8 12 0,6-7 0,1 0 0,-1 0 0,1 0 0,0 1 0,1-1 0,-1 0 0,1 0 0,0 0 0,1 1 0,1 8 0,-1-13 0,-1 1 0,1-1 0,0 1 0,0-1 0,1 0 0,-1 1 0,0-1 0,1 0 0,-1 0 0,1 0 0,0 0 0,-1 0 0,1 0 0,0 0 0,0-1 0,0 1 0,1-1 0,-1 1 0,0-1 0,1 0 0,-1 0 0,0 0 0,1 0 0,0 0 0,-1-1 0,4 2 0,6-2 0,-1 1 0,0-1 0,1-1 0,-1 0 0,0 0 0,0-1 0,0-1 0,0 0 0,0 0 0,0-1 0,-1-1 0,0 1 0,0-2 0,0 1 0,9-9 0,-11 10 0,-1-2 0,0 1 0,0-1 0,-1 0 0,0 0 0,0-1 0,0 0 0,-1 0 0,0 0 0,0-1 0,-1 1 0,0-1 0,0 0 0,-1-1 0,0 1 0,0 0 0,-1-1 0,0 0 0,1-14 0,-3 22 0,0 0 0,0 0 0,0 0 0,0 0 0,-1 1 0,1-1 0,0 0 0,0 0 0,0 0 0,-1 1 0,1-1 0,0 0 0,-1 0 0,1 1 0,-1-1 0,1 0 0,-1 1 0,1-1 0,-1 0 0,1 1 0,-1-1 0,0 1 0,1-1 0,-1 1 0,0-1 0,1 1 0,-1 0 0,0-1 0,0 1 0,0 0 0,1-1 0,-1 1 0,0 0 0,0 0 0,0 0 0,1 0 0,-1 0 0,0 0 0,0 0 0,0 0 0,-1 0 0,-1 1 0,0-1 0,0 1 0,1 0 0,-1 0 0,0 0 0,0 0 0,1 0 0,-1 0 0,1 1 0,-1-1 0,1 1 0,-3 2 0,-4 8 0,0-1 0,0 2 0,1-1 0,1 1 0,0 1 0,1-1 0,1 1 0,0 0 0,0 1 0,2-1 0,-1 1 0,2-1 0,0 1 0,1 22 0,0-35 0,1 0 0,0 0 0,0 0 0,0 0 0,0 0 0,1 1 0,-1-1 0,1 0 0,-1 0 0,1 0 0,-1 0 0,1 0 0,0-1 0,0 1 0,0 0 0,0 0 0,1 0 0,-1-1 0,0 1 0,1-1 0,-1 1 0,1-1 0,2 2 0,-1-1 0,1-1 0,-1 0 0,0 0 0,1 0 0,-1-1 0,1 1 0,-1-1 0,1 0 0,-1 0 0,1 0 0,-1 0 0,1-1 0,-1 1 0,6-3 0,7-2 0,1-1 0,-2 0 0,1-1 0,-1-1 0,0-1 0,0 0 0,-1-1 0,14-12 0,1-3 0,0-2 0,37-45 0,-53 56 0,-1 0 0,-1 0 0,0-1 0,-2-1 0,0 0 0,0 0 0,-2 0 0,0-1 0,-1-1 0,-2 1 0,1-1 0,-2 1 0,1-29 0,-4 47 0,1 0 0,-1 0 0,0-1 0,0 1 0,0 0 0,0 0 0,0 0 0,0 0 0,0 0 0,0 0 0,0-1 0,-1 1 0,1 0 0,0 0 0,-1 0 0,1 0 0,-1 0 0,1 0 0,-1 0 0,1 0 0,-1 0 0,0 0 0,1 1 0,-1-1 0,0 0 0,0 0 0,0 0 0,0 1 0,0-1 0,0 1 0,0-1 0,0 0 0,0 1 0,0 0 0,0-1 0,0 1 0,0 0 0,0-1 0,0 1 0,0 0 0,0 0 0,-2 0 0,0 1 0,0 0 0,-1 0 0,1 0 0,0 0 0,0 1 0,0-1 0,0 1 0,0 0 0,1 0 0,-1 0 0,0 0 0,1 0 0,-4 5 0,-21 26 0,1 1 0,2 1 0,2 1 0,1 1 0,2 1 0,2 1 0,-25 78 0,40-111 0,1 1 0,-1 0 0,1-1 0,0 1 0,0 0 0,1 0 0,1 10 0,-1-14 0,1-1 0,-1 0 0,1 0 0,0 0 0,-1 0 0,1 0 0,0 0 0,0-1 0,0 1 0,1 0 0,-1 0 0,0-1 0,1 1 0,-1-1 0,1 1 0,-1-1 0,1 1 0,0-1 0,0 0 0,0 0 0,-1 0 0,1 0 0,0 0 0,0-1 0,0 1 0,4 0 0,11 3 0,1 0 0,0-2 0,0 0 0,0-1 0,0 0 0,0-2 0,0 0 0,-1-1 0,1-1 0,0-1 0,-1 0 0,19-8 0,-29 8 0,0 0 0,-1-1 0,0 1 0,0-2 0,0 1 0,0-1 0,-1 1 0,0-2 0,0 1 0,-1 0 0,1-1 0,-1 0 0,3-9 0,5-13 0,-1-1 0,7-31 0,-4 13 0,-9 31 0,-5 17 0,0 0 0,0 0 0,0 0 0,0 0 0,0-1 0,1 1 0,-1 0 0,0 0 0,0 0 0,0-1 0,0 1 0,0 0 0,0 0 0,0 0 0,0 0 0,0-1 0,0 1 0,0 0 0,0 0 0,0 0 0,0-1 0,0 1 0,0 0 0,-1 0 0,1 0 0,0 0 0,0-1 0,0 1 0,0 0 0,0 0 0,0 0 0,0 0 0,-1 0 0,1-1 0,0 1 0,0 0 0,0 0 0,0 0 0,0 0 0,-1 0 0,1 0 0,0 0 0,0 0 0,0-1 0,0 1 0,-1 0 0,1 0 0,0 0 0,0 0 0,0 0 0,-1 0 0,1 0 0,0 0 0,0 0 0,0 0 0,-1 0 0,1 0 0,0 1 0,0-1 0,0 0 0,0 0 0,-1 0 0,1 0 0,0 0 0,0 0 0,0 0 0,-9 6 0,-13 16 0,1 1 0,1 0 0,1 2 0,1 0 0,1 1 0,1 1 0,2 0 0,-14 38 0,26-61 0,0 1 0,0 0 0,1-1 0,-1 1 0,1 0 0,1 0 0,-1-1 0,1 1 0,-1 0 0,2 9 0,0-12 0,-1-1 0,1 1 0,0-1 0,0 1 0,0-1 0,0 1 0,0-1 0,0 0 0,0 1 0,0-1 0,1 0 0,-1 0 0,0 0 0,1 0 0,-1 0 0,1 0 0,-1 0 0,1 0 0,0-1 0,-1 1 0,1-1 0,-1 1 0,1-1 0,0 0 0,0 1 0,-1-1 0,1 0 0,0 0 0,0 0 0,-1-1 0,3 1 0,8-1-496,0 0 0,0 0 0,-1-1-1,1-1 1,-1 0 0,1-1 0,-1 0 0,0 0 0,0-1-1,-1-1 1,1 0 0,-1 0 0,-1-1 0,1 0 0,-1-1-1,13-14 1,5-6-6572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8.068"/>
    </inkml:context>
    <inkml:brush xml:id="br0">
      <inkml:brushProperty name="width" value="0.025" units="cm"/>
      <inkml:brushProperty name="height" value="0.025" units="cm"/>
    </inkml:brush>
  </inkml:definitions>
  <inkml:trace contextRef="#ctx0" brushRef="#br0">1 4 6951,'0'0'23649,"8"-1"-22502,0 0-1053,0 0-1,0 1 0,0 0 0,0 0 1,0 1-1,0 0 0,12 3 0,-17-4-83,-1 1-1,1 0 0,-1 0 0,1 0 0,-1 0 0,0 0 0,1 1 0,-1-1 0,0 1 1,0 0-1,0-1 0,0 1 0,0 0 0,0 0 0,0 0 0,-1 0 0,1 0 1,-1 1-1,0-1 0,1 0 0,-1 1 0,0-1 0,0 1 0,-1-1 0,1 1 1,0 0-1,-1-1 0,0 1 0,1 5 0,-2 1-9,-1 0 0,1-1 0,-1 1 0,-1-1 0,0 1 0,0-1 0,0 0 0,-1 0 0,0 0 0,-7 10 0,6-11 0,0 0 0,1 1 0,0-1 0,0 1 0,1 0 0,0 1 0,1-1 0,-1 0 0,2 1 0,-3 17 0,4-26 0,0 1 0,1 0 0,-1 0 0,0 0 0,0 0 0,0 0 0,1 0 0,-1-1 0,0 1 0,1 0 0,-1 0 0,1 0 0,-1-1 0,1 1 0,-1 0 0,1-1 0,0 1 0,-1 0 0,1-1 0,0 1 0,-1-1 0,1 1 0,0-1 0,0 1 0,0-1 0,-1 0 0,1 1 0,1-1 0,35 2 0,-27-3 0,0-1 0,0 0 0,0 0 0,18-9 0,-12 2 0,0 0 0,-1-1 0,0-1 0,0-1 0,19-19 0,-28 25 0,0-1 0,-1 0 0,1 1 0,-1-2 0,-1 1 0,1 0 0,-1-1 0,-1 0 0,1 0 0,-1 0 0,-1-1 0,1 1 0,1-16 0,-4 22 0,0 0 0,0 0 0,0 1 1,0-1-1,0 0 0,-1 0 0,1 0 0,-1 0 0,1 0 0,-1 1 1,0-1-1,0 0 0,1 1 0,-1-1 0,0 0 0,-1 1 0,1-1 0,0 1 1,0-1-1,-1 1 0,1 0 0,0 0 0,-1 0 0,0-1 0,1 1 1,-1 1-1,1-1 0,-1 0 0,0 0 0,0 1 0,0-1 0,1 1 1,-1-1-1,0 1 0,0 0 0,0-1 0,0 1 0,-3 1 0,3-1 0,0 0-1,-1 0 0,1 0 0,0 0 0,-1 1 0,1-1 1,0 1-1,0 0 0,0 0 0,0 0 0,0 0 1,0 0-1,0 0 0,0 0 0,0 1 0,0-1 1,0 1-1,1-1 0,-1 1 0,1 0 0,-1-1 1,1 1-1,0 0 0,0 0 0,-1 0 0,1 0 0,1 0 1,-1 0-1,0 1 0,0-1 0,1 0 0,-1 4 1,1-5-71,0 0 1,1 0 0,-1 0 0,1 0 0,-1 0-1,1 1 1,-1-1 0,1 0 0,0 0 0,-1 0-1,1-1 1,0 1 0,0 0 0,0 0-1,0 0 1,-1 0 0,1-1 0,0 1 0,0 0-1,1-1 1,-1 1 0,0-1 0,0 1 0,0-1-1,0 0 1,0 0 0,0 1 0,1-1-1,-1 0 1,0 0 0,0 0 0,0 0 0,2 0-1,52 1-3143,-43-1 2095,11 0-2183,1-2 0,-1 0 0,39-8 0,-21-2-4646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8.878"/>
    </inkml:context>
    <inkml:brush xml:id="br0">
      <inkml:brushProperty name="width" value="0.025" units="cm"/>
      <inkml:brushProperty name="height" value="0.025" units="cm"/>
    </inkml:brush>
  </inkml:definitions>
  <inkml:trace contextRef="#ctx0" brushRef="#br0">147 241 9641,'0'0'13415,"-12"10"-11594,0 1-1461,-57 51 2247,63-55-2241,-1-1-1,2 1 1,-1 0-1,1 1 1,0-1-1,0 1 1,1 0-1,-6 14 0,10-21-353,0-1 0,0 0 0,0 1 0,0-1 0,-1 1-1,1-1 1,0 1 0,0-1 0,0 1 0,0-1-1,0 1 1,0-1 0,0 1 0,1-1 0,-1 1-1,0-1 1,0 0 0,0 1 0,0-1 0,1 1 0,-1-1-1,0 1 1,0-1 0,1 0 0,-1 1 0,0-1-1,1 0 1,-1 1 0,0-1 0,1 0 0,-1 1 0,0-1-1,1 0 1,-1 0 0,1 1 0,-1-1 0,1 0-1,-1 0 1,0 0 0,1 0 0,-1 0 0,1 0 0,23 0 145,-20 0-123,14-3-105,0-2 0,0 1 0,-1-2 0,0 0 0,0-2 0,30-16 0,-30 14 10,0 2-1,0 0 0,1 0 0,1 2 0,-1 0 1,21-3-1,-39 9 59,0 0 0,1 0 0,-1 0 0,1 0 0,-1 0 0,0 0 0,1 0 0,-1 0 0,1 0 0,-1 0 0,0 0 0,1 0 0,-1 0 0,0 0 0,1 0 0,-1 1 0,1-1 0,-1 0 0,0 0 0,1 0 0,-1 1 0,0-1 0,0 0 0,1 0 0,-1 1 0,0-1 0,0 0 0,1 1 0,-1-1 0,0 0 0,0 1 0,0-1 0,1 0 0,-1 1-1,0-1 1,0 1 0,0-1 0,-2 21 60,-17 24 198,17-40-233,-1 2 25,-14 31 65,16-37-94,0 1-1,1-1 1,-1 1 0,0 0-1,1-1 1,0 1 0,-1 0-1,1-1 1,0 1-1,0 0 1,0 0 0,0-1-1,0 1 1,0 0 0,0 0-1,2 2 1,-1-3-4,0 0-1,0-1 1,0 0 0,0 1 0,0-1-1,1 1 1,-1-1 0,0 0 0,0 0-1,0 0 1,1 0 0,-1 0 0,0 0-1,0 0 1,0 0 0,1 0 0,-1-1-1,0 1 1,0 0 0,0-1 0,0 1-1,1-1 1,-1 1 0,1-2 0,28-14 85,0-3-200,-1-3 0,-1 0 0,-1-2 0,-1 0 0,31-39 0,-41 42 13,0 0 1,-1-1-1,-1 0 0,-1-2 0,-2 1 1,0-1-1,15-50 0,-25 72 86,-1 0 1,1 0-1,0 0 0,-1 0 0,1-1 1,-1 1-1,0 0 0,1 0 1,-1 0-1,0 0 0,-1 0 0,1 0 1,0 0-1,0 0 0,-1 0 0,-1-4 1,1 6 5,1-1 0,-1 1 1,0 0-1,0 0 0,0 0 0,0 0 1,0 1-1,0-1 0,1 0 0,-1 0 1,0 0-1,0 1 0,0-1 0,0 0 1,1 1-1,-1-1 0,0 1 0,0-1 1,1 1-1,-1-1 0,0 1 1,1 0-1,-1-1 0,1 1 0,-2 1 1,-49 59 308,18-15 129,-43 79 0,68-111-372,1 0 0,1 1 0,1-1 0,0 2 0,0-1 0,1 0 0,2 1 1,-1 0-1,2-1 0,0 28 0,1-42-72,0 0 0,0-1 0,0 1 0,0 0 0,0 0 0,1-1 0,-1 1 0,0 0 0,1 0 0,-1-1 0,0 1 0,1 0 0,-1-1 0,1 1 0,-1-1 0,1 1 0,-1-1-1,1 1 1,0-1 0,-1 1 0,1-1 0,0 1 0,-1-1 0,1 1 0,0-1 0,-1 0 0,1 0 0,0 1 0,0-1 0,-1 0 0,1 0 0,0 0 0,0 0 0,-1 0 0,1 0 0,0 0 0,0 0 0,0 0 0,-1 0 0,1 0 0,0-1 0,0 1 0,-1 0 0,1 0 0,0-1 0,-1 1 0,1-1 0,0 1 0,0-1 0,3-1-20,0 0 0,0 0 0,-1 0 0,1 0 0,-1-1 0,0 0 0,1 1 0,2-5 0,-1-3 24,1-1 1,-1 1-1,-1-1 1,0 0-1,-1-1 0,0 1 1,-1-1-1,0 1 1,0-1-1,-2 0 0,1 0 1,-3-18-1,2 27 4,0 2-4,0 1 0,1-1-1,-1 0 1,0 1-1,0-1 1,0 1-1,0-1 1,0 0 0,0 1-1,0-1 1,0 1-1,0-1 1,-1 0 0,1 1-1,0-1 1,0 1-1,0-1 1,-1 1-1,1-1 1,0 1 0,-1-1-1,1 1 1,0-1-1,-1 1 1,1-1 0,-1 1-1,1 0 1,-1-1-1,1 1 1,-1-1-1,0 1 1,0 0-1,1 0-1,-1 1 1,1-1 0,-1 1 0,1-1-1,-1 1 1,1-1 0,0 1-1,-1-1 1,1 1 0,-1-1-1,1 1 1,0 0 0,0-1-1,-1 1 1,1 0 0,0-1 0,0 1-1,0 0 1,0-1 0,0 1-1,0 0 1,0-1 0,0 1-1,0 0 1,0 1 0,0 0 1,0 1 0,0-1 0,0 1 0,1-1 1,-1 1-1,1-1 0,0 0 0,0 1 0,0-1 0,0 0 1,0 1-1,0-1 0,0 0 0,1 0 0,-1 0 0,1 0 0,-1 0 1,1 0-1,0 0 0,0-1 0,4 3 0,-1-1 8,0 0 0,0-1 0,1 0-1,-1 0 1,1 0 0,0 0 0,0-1 0,-1 0-1,8 0 1,3 0-24,-1-1-1,0-1 0,0 0 1,0-1-1,0 0 0,26-9 1,-23 4-48,-14 5 70,0 0 0,0 0 0,0 1 0,1-1 0,-1 1 0,1 0 0,-1 0 0,1 1 0,-1-1 0,8 1 0,-11 5 5,0-1 1,0 1-1,-1-1 0,1 1 0,-1 0 1,0-1-1,0 1 0,-1 4 0,1-3-9,-1-4-4,1 0 0,0 0 0,0 0 0,0-1 0,0 1 0,1 0 0,-1 0 0,0 0 0,1 0 0,-1 0 0,1-1 0,0 1 0,-1 0 0,1 0 0,0-1 0,0 1 0,0-1 0,1 1 0,-1-1 0,0 1 0,0-1 0,1 0 0,1 2 0,1-1 0,1-1 0,-1 1 0,0-1 0,1 0 0,-1-1 0,0 1 0,1-1 0,-1 0 0,7 0 0,16-2 0,1 0 0,29-8 0,-30 5 0,0 1 0,31 0 0,-57 4-88,0 0 0,0 0 1,0 0-1,0 0 0,0 1 0,0-1 0,0 0 1,0 1-1,0-1 0,0 1 0,0-1 0,0 1 1,-1 0-1,1-1 0,0 1 0,0 0 0,0 0 1,-1-1-1,1 1 0,0 0 0,-1 0 1,1 0-1,-1 0 0,1 0 0,-1 0 0,0 0 1,1 0-1,-1 0 0,0 0 0,1 0 0,-1 0 1,0 0-1,0 0 0,0 0 0,0 0 0,0 0 1,0 0-1,-1 2 0,1-2-135,0 0-1,0 0 1,0 0-1,-1 0 1,1 0 0,0 0-1,1 0 1,-1 0-1,0 0 1,0 0-1,0 0 1,1 0 0,-1-1-1,0 1 1,1 0-1,-1 0 1,1 0 0,-1 0-1,1 0 1,-1-1-1,1 1 1,-1 0 0,1 0-1,0-1 1,0 1-1,-1-1 1,1 1-1,0 0 1,0-1 0,0 1-1,0-1 1,-1 0-1,1 1 1,0-1 0,1 1-1,6-1-13036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29.751"/>
    </inkml:context>
    <inkml:brush xml:id="br0">
      <inkml:brushProperty name="width" value="0.025" units="cm"/>
      <inkml:brushProperty name="height" value="0.025" units="cm"/>
    </inkml:brush>
  </inkml:definitions>
  <inkml:trace contextRef="#ctx0" brushRef="#br0">19 0 6758,'0'0'14638,"0"55"-11883,-5-28-673,-1 1-256,1 4-705,3-4-705,2-1-352,0-3-32,7-2-64,8-5-705,-1-3-1409,-4-6-1729,-6-8-1923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0.110"/>
    </inkml:context>
    <inkml:brush xml:id="br0">
      <inkml:brushProperty name="width" value="0.025" units="cm"/>
      <inkml:brushProperty name="height" value="0.025" units="cm"/>
    </inkml:brush>
  </inkml:definitions>
  <inkml:trace contextRef="#ctx0" brushRef="#br0">0 23 19058,'0'0'3684,"54"0"-1955,-25 0-287,4 0-161,3 0-448,-3-5-385,-1 0-256,-2-1-128,-1 1-64,-6 3-1345,-3 2-1089,-4 0-1218,-3 0-1665,-9 0-448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0.482"/>
    </inkml:context>
    <inkml:brush xml:id="br0">
      <inkml:brushProperty name="width" value="0.025" units="cm"/>
      <inkml:brushProperty name="height" value="0.025" units="cm"/>
    </inkml:brush>
  </inkml:definitions>
  <inkml:trace contextRef="#ctx0" brushRef="#br0">103 0 16239,'0'0'11115,"52"25"-10058,-16-25-705,4 0-256,4-5-64,-5 1-160,-3 2-865,-8 2-1569,-12 0-1506,-13 0-1601,-3 6-2883</inkml:trace>
  <inkml:trace contextRef="#ctx0" brushRef="#br0" timeOffset="1">1 205 15503,'0'0'6758,"2"52"-4580,34-48-192,10-4-865,10 0-929,6-4-160,1-10-1153,-5-6-1954,-4-5-3715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0.952"/>
    </inkml:context>
    <inkml:brush xml:id="br0">
      <inkml:brushProperty name="width" value="0.025" units="cm"/>
      <inkml:brushProperty name="height" value="0.025" units="cm"/>
    </inkml:brush>
  </inkml:definitions>
  <inkml:trace contextRef="#ctx0" brushRef="#br0">0 16 19058,'0'0'6961,"0"10"-6630,0-5-280,0 5 50,1 0-1,0 1 1,0-1-1,1 0 0,3 14 1,-4-21-53,0-1 1,0 1-1,0 0 0,1-1 1,-1 1-1,0-1 0,1 0 1,0 1-1,-1-1 0,1 0 1,0 0-1,0 0 0,0 0 1,1 0-1,-1-1 0,0 1 1,1-1-1,-1 1 0,1-1 1,-1 0-1,1 0 0,0 0 1,-1 0-1,1-1 0,0 1 1,0-1-1,0 1 0,3-1 1,8-1 112,0-1 0,-1-1 1,1 0-1,-1-1 0,0 0 1,0-1-1,0 0 0,0-1 1,-1-1-1,15-10 0,-14 9-167,0 0 0,1 1 0,0 0-1,0 1 1,0 1 0,1 0 0,0 1 0,18-3 0,-32 7 14,1 1 0,-1-1 1,0 0-1,0 1 0,1-1 1,-1 1-1,0-1 0,1 1 1,-1-1-1,0 1 0,0 0 1,0 0-1,0 0 0,0-1 1,0 1-1,0 0 0,0 0 1,0 0-1,0 1 0,-1-1 1,1 0-1,0 0 0,-1 0 1,1 1-1,-1-1 0,1 0 1,-1 0-1,1 1 0,-1-1 1,0 0-1,0 1 0,0-1 1,0 1-1,0 1 0,0 62 1691,-1-46-1170,1-8-433,1 19-41,-1-29-55,1-1-1,-1 1 0,0-1 1,1 1-1,-1-1 0,0 1 1,1-1-1,-1 1 0,1-1 1,-1 1-1,0-1 0,1 1 1,-1-1-1,1 0 0,0 1 1,-1-1-1,1 0 0,-1 1 1,1-1-1,-1 0 0,1 0 0,0 0 1,-1 0-1,1 1 0,-1-1 1,1 0-1,0 0 0,-1 0 1,1 0-1,0 0 0,-1-1 1,1 1-1,-1 0 0,1 0 1,0 0-1,-1 0 0,1-1 1,-1 1-1,1 0 0,0-1 1,0 0-1,5-1-354,0-1 0,-1 0 1,1-1-1,-1 1 0,0-1 0,0 0 0,0 0 1,-1-1-1,1 1 0,5-9 0,-5 6-700,0-1 0,-1 0 0,0 0-1,0 0 1,-1 0 0,1 0 0,-2-1 0,1 0 0,-1 1-1,-1-1 1,1-14 0,-1-20-11111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1.339"/>
    </inkml:context>
    <inkml:brush xml:id="br0">
      <inkml:brushProperty name="width" value="0.025" units="cm"/>
      <inkml:brushProperty name="height" value="0.025" units="cm"/>
    </inkml:brush>
  </inkml:definitions>
  <inkml:trace contextRef="#ctx0" brushRef="#br0">0 0 17232,'0'0'11403,"60"28"-12780,-24-16-1634,2-5-1345,-2-7-1282,-2 0-5956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1.897"/>
    </inkml:context>
    <inkml:brush xml:id="br0">
      <inkml:brushProperty name="width" value="0.025" units="cm"/>
      <inkml:brushProperty name="height" value="0.025" units="cm"/>
    </inkml:brush>
  </inkml:definitions>
  <inkml:trace contextRef="#ctx0" brushRef="#br0">74 1 12844,'0'0'10164,"-7"12"-9181,-3 8-568,2 0 1,0 0 0,1 0-1,1 1 1,1 0-1,-5 36 1,0 74 1834,7 140 0,3-268-2238,4 37 55,-4-39-61,0 1-1,0-1 0,0 1 1,1-1-1,-1 0 1,0 1-1,1-1 0,-1 0 1,1 0-1,-1 1 1,1-1-1,0 0 0,0 0 1,-1 0-1,1 0 1,0 1-1,0-1 0,0-1 1,0 1-1,0 0 0,0 0 1,2 1-1,-2-2 17,0 0 0,-1 0 0,1 0 0,-1-1 0,1 1 0,-1 0 0,1 0 0,-1 0 0,1-1 0,-1 1 0,1 0 0,-1-1 0,1 1 0,-1 0 0,1-1 0,-1 1 0,0-1 0,1 1 0,-1-1 0,0 1 0,1-1 0,-1 1 0,0-1 0,0 1 0,1-1 0,-1 1 0,0-1 0,0 1 0,0-1 0,0 0 0,6-23 328,-6 19-293,20-203 43,-17 147-258,2 1 0,17-75 1,-22 134 141,0 0 1,0 0 0,0-1-1,0 1 1,1 0 0,-1 0-1,0-1 1,1 1 0,-1 0-1,1 0 1,-1 0 0,1 0-1,0 0 1,-1 0 0,1 0-1,0 0 1,0 0 0,0 0-1,0 0 1,0 0 0,2-1-1,-2 2 1,-1 1 0,1-1 1,0 1-1,0-1 0,0 1 0,-1 0 0,1-1 0,0 1 0,-1-1 0,1 1 0,0 0 0,-1 0 0,1 0 0,-1-1 0,1 1 0,-1 0 0,0 0 0,1 0 0,-1 0 0,1 1 1,14 58-136,-14-58 145,-1-1-1,0 0 1,1 0 0,-1 0 0,1 1 0,-1-1 0,1 0 0,-1 0-1,1 0 1,0 0 0,0 0 0,0 0 0,-1 0 0,1 0-1,0 0 1,0-1 0,0 1 0,0 0 0,0-1 0,0 1-1,1 0 1,-1-1 0,0 1 0,0-1 0,0 0 0,1 1-1,-1-1 1,0 0 0,0 0 0,0 0 0,1 0 0,-1 0-1,2 0 1,52-8-123,-22 3 42,-33 5 70,0 36-59,-1-14 86,0 30 54,1-50-60,0 1 1,1-1-1,-1 0 1,0 0 0,1 1-1,-1-1 1,1 0 0,0 0-1,0 0 1,-1 0-1,2 1 1,-1-1 0,0-1-1,0 1 1,1 0 0,2 3-1,-3-4 11,0-1 0,1 1-1,-1 0 1,1-1 0,-1 1 0,1-1-1,-1 1 1,1-1 0,-1 0 0,1 0 0,-1 1-1,1-1 1,0 0 0,-1-1 0,1 1-1,-1 0 1,1 0 0,-1-1 0,1 1-1,-1-1 1,1 1 0,-1-1 0,1 1-1,-1-1 1,0 0 0,1 0 0,-1 0-1,0 0 1,0 0 0,0 0 0,2-1-1,35-43 588,-31 34-557,25-36-3,-31 46-118,-4 34-437,-2 5 781,-2 57 1,7-93-257,0-1 0,0 0 0,0 0 0,0 0 1,0 0-1,0 0 0,0 0 0,0 0 0,1 1 0,-1-1 0,0 0 0,1 0 1,-1 0-1,1 0 0,-1 0 0,1 0 0,0-1 0,-1 1 0,1 0 1,0 0-1,0 0 0,0 0 0,-1-1 0,1 1 0,0 0 0,0-1 0,0 1 1,2 0-1,0 0-7,-1-1 0,1 0 0,0 1 1,0-1-1,0 0 0,-1 0 0,1-1 1,0 1-1,0 0 0,-1-1 0,5-1 0,1 0-21,-1-1-1,0 0 1,0 0-1,0-1 0,0 0 1,-1 0-1,0-1 1,7-5-1,-4-6-1973,-17 8-96,-27 6-5434,26 2 3561,1 0-3265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2.771"/>
    </inkml:context>
    <inkml:brush xml:id="br0">
      <inkml:brushProperty name="width" value="0.025" units="cm"/>
      <inkml:brushProperty name="height" value="0.025" units="cm"/>
    </inkml:brush>
  </inkml:definitions>
  <inkml:trace contextRef="#ctx0" brushRef="#br0">18 0 7079,'0'0'16949,"2"10"-15673,1 27-265,-1-1 1,-2 1-1,-2 0 1,-8 45-1,3-25 40,2 61 0,5-115-1035,0 1 0,1-1 1,0 0-1,0 1 0,0-1 0,0 0 1,0 0-1,1 0 0,-1 0 1,1 0-1,0 0 0,0 0 0,0 0 1,0-1-1,0 1 0,1-1 1,-1 0-1,1 1 0,0-1 0,5 3 1,-6-4-282,1 0 0,-1 1 0,1-1 0,-1-1 1,1 1-1,0 0 0,-1-1 0,1 1 0,5-1 1,-3-12-5496,-5-26 2344,0 28 1797,3-13-1921,4 3 3419,24-29 10198,-10 20-4952,-9 6-5631,-8 41 163,-2 15 712,-3-21-180,1-3-78,0 0 0,0 0 0,0 0 0,4 16 0,-4-24-92,0 0 0,0 0-1,1 0 1,-1 0 0,1 0 0,-1 0-1,1 1 1,-1-1 0,1 0 0,-1 0-1,1-1 1,0 1 0,0 0 0,-1 0 0,1 0-1,0 0 1,0-1 0,0 1 0,0 0-1,0-1 1,0 1 0,0-1 0,0 1-1,0-1 1,0 1 0,0-1 0,1 0-1,-1 1 1,0-1 0,0 0 0,0 0 0,0 0-1,1 0 1,-1 0 0,0 0 0,0 0-1,0-1 1,0 1 0,0 0 0,1-1-1,-1 1 1,0-1 0,0 1 0,0-1 0,1 0-1,9-7 21,0 0-1,-1 0 0,0-1 0,0 0 1,-1-1-1,0 0 0,-1-1 0,0 0 1,-1 0-1,0 0 0,7-17 0,-21 48-130,0 1 0,2 0 0,0 0-1,2 1 1,0-1 0,0 35-1,3-54-7,0-1 0,0 1 0,1-1-1,-1 0 1,0 1 0,1-1-1,-1 0 1,1 1 0,0-1-1,-1 0 1,1 0 0,0 1 0,0-1-1,0 0 1,0 0 0,0 0-1,0 0 1,0 0 0,0 0-1,0-1 1,0 1 0,0 0 0,1 0-1,-1-1 1,0 1 0,1-1-1,-1 1 1,0-1 0,1 0-1,-1 1 1,0-1 0,1 0 0,-1 0-1,3 0 1,0 0-584,-1-1 0,0 1 0,1-1 1,-1 1-1,0-1 0,0 0 0,1-1 0,-1 1 0,0 0 0,0-1 1,0 0-1,-1 1 0,6-6 0,13-14-6704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4.191"/>
    </inkml:context>
    <inkml:brush xml:id="br0">
      <inkml:brushProperty name="width" value="0.025" units="cm"/>
      <inkml:brushProperty name="height" value="0.025" units="cm"/>
      <inkml:brushProperty name="color" value="#E71224"/>
    </inkml:brush>
  </inkml:definitions>
  <inkml:trace contextRef="#ctx0" brushRef="#br0">1 335 9385,'0'0'8637,"2"16"-7473,13 164 1035,25 171-650,-38-342-1412,0-1 1,0 1 0,1-1 0,0 0 0,1 0 0,6 11-1,-9-18-84,-1 1-1,1-1 0,0 0 0,0 0 0,0 1 1,0-1-1,1 0 0,-1 0 0,0 0 1,0-1-1,1 1 0,-1 0 0,0 0 1,1-1-1,-1 1 0,1 0 0,-1-1 1,1 0-1,-1 1 0,1-1 0,-1 0 0,1 0 1,-1 0-1,1 0 0,-1 0 0,1 0 1,-1 0-1,1 0 0,-1-1 0,1 1 1,-1-1-1,1 1 0,-1-1 0,1 1 1,-1-1-1,0 0 0,1 0 0,-1 0 0,0 0 1,0 0-1,1 0 0,-1 0 0,0 0 1,1-2-1,8-7 428,-1 0 0,-1 0 0,1-1 0,-2 0 0,1 0 0,7-18 0,31-80 992,-42 100-1382,28-81 431,28-126 0,-47 155-336,-3 0-1,5-115 1,-29 390-603,6-141 91,4 0 0,5 84 0,-1-154 295,0-1 1,0 1-1,1 0 0,-1 0 0,1-1 0,-1 1 0,1-1 0,0 1 0,0 0 0,0-1 0,0 0 0,1 1 0,-1-1 1,1 0-1,-1 1 0,1-1 0,0 0 0,0 0 0,0-1 0,0 1 0,0 0 0,2 1 0,-1-2 38,-1-1-1,0 1 1,1-1-1,-1 0 1,0 0-1,1 0 0,-1 0 1,0 0-1,1-1 1,-1 1-1,0 0 1,0-1-1,1 0 0,-1 0 1,0 0-1,0 0 1,0 0-1,0 0 1,0 0-1,0 0 1,0-1-1,0 1 0,-1-1 1,1 0-1,-1 1 1,3-4-1,12-13 179,-1 0 0,-1-2 1,-1 0-1,0 0 0,18-44 0,-9 11 257,20-77-1,-32 91-440,-1-1 0,-2 0 0,-2-1 0,-1 1 0,-4-81 0,0 120-3,0 0 0,0 0 0,0 0 1,0 0-1,0 0 0,0 0 0,0 0 0,0 0 0,0 0 1,0 0-1,-1 0 0,1 1 0,0-1 0,-1 0 0,1 0 1,0 0-1,-1 0 0,0 0 0,1 1 0,-1-1 0,1 0 1,-1 0-1,0 1 0,1-1 0,-1 0 0,0 1 0,0-1 1,0 1-1,1-1 0,-1 1 0,-2-1 0,2 1-35,0 1 0,0-1 0,0 1-1,0 0 1,0 0 0,0-1 0,0 1-1,0 0 1,0 0 0,1 0 0,-1 0 0,0 0-1,0 0 1,1 0 0,-1 0 0,1 0-1,-1 0 1,1 0 0,-1 1 0,1-1 0,0 0-1,-1 0 1,1 0 0,0 2 0,-17 113-12849,11-77 4046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3.129"/>
    </inkml:context>
    <inkml:brush xml:id="br0">
      <inkml:brushProperty name="width" value="0.025" units="cm"/>
      <inkml:brushProperty name="height" value="0.025" units="cm"/>
    </inkml:brush>
  </inkml:definitions>
  <inkml:trace contextRef="#ctx0" brushRef="#br0">106 0 14478,'0'0'14654,"-11"2"-13832,9-2-798,-50 11 479,50-10-522,-1-1 1,1 1 0,0 0-1,0 0 1,0 0 0,0 0-1,0 0 1,0 0 0,1 0-1,-1 1 1,0-1 0,0 1-1,1-1 1,-1 1 0,1 0-1,0-1 1,-1 1 0,1 0-1,0 0 1,0 0 0,0 0-1,0 0 1,0 0 0,1 0-1,-1 1 1,0 2 0,29-4-1749,0-2 315,-13 0 1116,0 0 0,0 1 0,0 1 0,19 3 0,-32-4 402,0 1 0,0-1 0,0 0 0,0 1 1,0 0-1,0 0 0,0-1 0,0 1 0,0 0 0,0 0 0,0 1 0,0-1 0,-1 0 0,1 1 0,-1-1 0,1 1 1,-1-1-1,1 1 0,-1 0 0,0 0 0,0-1 0,1 1 0,-1 0 0,-1 0 0,1 0 0,0 0 0,0 0 0,-1 0 0,1 1 1,-1-1-1,0 0 0,0 0 0,0 0 0,0 0 0,0 5 0,-1-4 126,-1 0-1,1 0 1,-1 0 0,1 0-1,-1 0 1,0 0 0,0 0-1,0 0 1,-1-1 0,1 1-1,-1-1 1,1 0 0,-1 0-1,0 0 1,0 0 0,0 0-1,0 0 1,-4 1 0,-62 25 1366,67-27-1551,-3 0-30,-1 1-1,1 0 1,0-1 0,0 0 0,0 0 0,-1-1 0,1 0 0,-1 0-1,-6 0 1,11-1-130,1 1 0,-1-1 0,1 1 0,0-1 0,-1 1 0,1-1 0,0 1 0,0-1 0,-1 1 0,1-1 0,0 1 0,0-1 0,-1 1 0,1-1 0,0 0 0,0 1 0,0-1 0,0 1 0,0-1 0,0 0 0,0 1 0,0-1 0,0 1 0,0-1 0,1 1 0,-1-1 0,0 0 0,0 1 0,0-1 0,1 1 0,-1-1 0,0 1 0,1-1 0,-1 1 0,0-1 0,1 1 0,-1-1 0,1 1 0,-1 0 0,1-1 0,16-20-6001,10-6-4219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3.488"/>
    </inkml:context>
    <inkml:brush xml:id="br0">
      <inkml:brushProperty name="width" value="0.025" units="cm"/>
      <inkml:brushProperty name="height" value="0.025" units="cm"/>
    </inkml:brush>
  </inkml:definitions>
  <inkml:trace contextRef="#ctx0" brushRef="#br0">158 1 12107,'0'0'11195,"-11"-1"-8969,0 2-1659,0-1 0,0 1-1,0 1 1,1 0 0,-16 5 0,22-6-440,1 0 0,-1 0 0,0 0 0,1 1 1,-1 0-1,1-1 0,-1 1 0,1 1 0,0-1 1,0 0-1,0 1 0,0 0 0,0-1 0,1 1 1,-1 0-1,1 0 0,0 1 0,0-1 0,0 0 1,0 1-1,0-1 0,-1 6 0,3-8-128,0 0 0,0-1 0,0 1 0,0-1 0,0 1 1,0-1-1,1 1 0,-1-1 0,0 1 0,0-1 0,0 1 0,1-1 0,-1 1 0,0-1 0,0 1 0,1-1 0,-1 1 0,0-1 0,1 1 0,-1-1 0,1 0 1,-1 1-1,1-1 0,-1 0 0,1 1 0,-1-1 0,1 0 0,-1 0 0,1 1 0,-1-1 0,1 0 0,-1 0 0,1 0 0,-1 0 0,1 0 0,-1 0 1,1 0-1,-1 0 0,2 0 0,28 0-305,-21 0 163,8 0-111,75 4-2021,-85-3 2089,1 0 1,-1 1 0,1-1-1,-1 2 1,0-1 0,0 1-1,0 0 1,0 1 0,11 7 0,-16-10 242,-1 0 1,1 1-1,-1-1 1,1 1 0,-1-1-1,0 1 1,1 0 0,-1-1-1,0 1 1,0 0-1,-1 0 1,1-1 0,0 1-1,0 0 1,-1 0 0,0 0-1,1 0 1,-1 0-1,0 0 1,0 0 0,0 0-1,0 0 1,0 0-1,0 0 1,0 0 0,-1 0-1,1 0 1,-1 0 0,0 0-1,1 0 1,-1 0-1,0 0 1,0-1 0,0 1-1,0 0 1,-1-1 0,1 1-1,0-1 1,-3 3-1,-7 7 213,1 0-1,-1-1 1,-1 0-1,-13 8 1,19-13-367,-34 17-559,9-19-6658,14-5-5808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4.822"/>
    </inkml:context>
    <inkml:brush xml:id="br0">
      <inkml:brushProperty name="width" value="0.025" units="cm"/>
      <inkml:brushProperty name="height" value="0.025" units="cm"/>
    </inkml:brush>
  </inkml:definitions>
  <inkml:trace contextRef="#ctx0" brushRef="#br0">290 249 14798,'0'0'2931,"-5"-10"-278,2 4-2106,2 3-379,0 0 0,0 0-1,-1 0 1,1 1 0,-1-1-1,1 0 1,-1 1 0,0-1 0,0 1-1,0 0 1,0-1 0,0 1-1,-1 0 1,1 0 0,-1 1-1,1-1 1,-1 0 0,0 1-1,0 0 1,1 0 0,-1-1-1,-5 0 1,0 2-92,-1-1-1,1 1 1,0 0-1,0 1 0,-1 0 1,1 1-1,0-1 1,0 1-1,0 1 1,1 0-1,-1 0 1,0 0-1,1 1 1,0 0-1,0 1 1,0-1-1,0 1 1,1 1-1,-7 6 1,6-4-20,0 1 0,0-1 0,1 1 1,0 0-1,0 0 0,1 1 1,1 0-1,-1 0 0,2 0 1,-1 0-1,1 1 0,1-1 1,0 1-1,-1 15 0,3-25-50,0 1-1,0-1 0,0 0 0,0 1 1,0-1-1,1 1 0,-1-1 0,0 1 1,1-1-1,-1 0 0,1 1 0,-1-1 1,1 0-1,0 1 0,0-1 0,-1 0 1,1 0-1,0 0 0,0 0 0,0 0 1,0 0-1,0 0 0,0 0 0,1 0 1,-1 0-1,0 0 0,0-1 0,1 1 1,-1-1-1,0 1 0,1-1 0,-1 1 1,1-1-1,-1 0 0,0 1 0,1-1 1,-1 0-1,1 0 0,-1 0 0,1 0 1,-1-1-1,0 1 0,1 0 0,-1 0 1,3-2-1,5 1 42,-1-1 0,0-1 0,0 1 0,-1-1 0,1-1 0,14-7 1,-4-1-10,0 0 1,-1-2 0,0 0 0,-1-1 0,-1 0 0,0-1-1,-1-1 1,-1 0 0,0-1 0,11-22 0,-21 26 475,-14 24-393,-13 23-36,17-18-38,0-1 0,1 2 0,1-1 0,0 1 0,1 0-1,1 0 1,0 0 0,-1 32 0,4-47-30,0 0-1,0 0 1,0 0 0,0 0-1,0 0 1,0 0-1,1 0 1,-1 0 0,0 0-1,0 0 1,1 0 0,-1 0-1,1 0 1,-1 0 0,1-1-1,-1 1 1,1 0-1,-1 0 1,1 0 0,0-1-1,0 1 1,-1 0 0,1 0-1,0-1 1,0 1 0,0-1-1,0 1 1,1 0-1,1 0 32,-1-1-1,1 0 0,-1 1 0,1-1 0,0 0 1,-1 0-1,1-1 0,-1 1 0,1-1 0,-1 1 0,4-2 1,5-2 75,0 0 0,0-1 1,-1 0-1,14-10 1,-1-2-106,-1 0 0,0-2 1,23-27-1,-38 38-19,0 0 0,0 0-1,-1-1 1,0 0 0,0 0 0,-1-1-1,-1 1 1,1-1 0,-1 0 0,-1 0 0,4-19-1,-7 29 1,0 0 0,0 0 0,0 0 0,0 0 0,0 0 0,0 0 0,1 0 0,-1 0 0,0-1 0,0 1 0,0 0 0,0 0 0,0 0 0,0 0 0,0 0 0,0 0 0,0 0 0,0-1 0,0 1 0,0 0 0,0 0 0,0 0 0,0 0 0,0 0 0,0 0 0,0 0 0,0-1 0,0 1-1,0 0 1,0 0 0,0 0 0,0 0 0,0 0 0,-1 0 0,1 0 0,0 0 0,0-1 0,0 1 0,0 0 0,0 0 0,0 0 0,0 0 0,0 0 0,0 0 0,0 0 0,-1 0 0,1 0 0,0 0 0,0 0 0,0 0 0,0 0 0,0 0 0,0 0 0,0 0 0,-1 0 0,1 0 0,0 0 0,0 0 0,0 0 0,0 0 0,0 0 0,0 0-1,0 0 1,-1 0 0,1 0 0,0 0 0,0 0 0,0 0 0,-9 10-156,-7 17-79,8-11 273,0 1 1,2 0-1,0 0 0,0 0 1,2 1-1,0 0 0,1 0 1,1 0-1,1 0 1,1 27-1,0-44-14,1 0 0,-1 0-1,0 0 1,1 0 0,-1-1 0,1 1 0,0 0 0,-1 0-1,1 0 1,-1 0 0,1-1 0,0 1 0,0 0-1,0-1 1,-1 1 0,1 0 0,0-1 0,0 1 0,0-1-1,0 1 1,0-1 0,0 0 0,0 1 0,0-1-1,0 0 1,0 0 0,0 0 0,0 0 0,0 0 0,0 0-1,0 0 1,0 0 0,0 0 0,0 0 0,0 0-1,0-1 1,0 1 0,0 0 0,0-1 0,0 1 0,1-2-1,42-19 563,-25 6-521,-1 0-1,-1-1 1,28-35 0,-37 42-97,-1-1 0,0 0 0,-1 0 0,0 0 0,-1-1 0,0 0 0,0 0 0,-1-1 0,4-17 0,-9 29 22,1 0-1,0 0 1,0 0 0,0 0-1,0 0 1,0 0 0,0 0-1,0 0 1,0 0-1,-1 0 1,1 0 0,0 0-1,0 0 1,0 0 0,0 0-1,0 0 1,0 0 0,0 0-1,0 0 1,0 0 0,0 0-1,-1 0 1,1 0-1,0 0 1,0 0 0,0-1-1,0 1 1,0 0 0,0 0-1,0 0 1,0 0 0,0 0-1,0 0 1,0 0 0,0 0-1,0 0 1,0 0-1,0-1 1,0 1 0,0 0-1,0 0 1,0 0 0,0 0-1,0 0 1,0 0 0,0 0-1,0 0 1,0-1 0,0 1-1,0 0 1,0 0-1,-9 14-170,-10 24 128,14-22 42,0 0 0,1 0 1,0 0-1,2 0 1,-2 30-1,4-45 13,0 0 1,0 0-1,0-1 1,0 1-1,0 0 0,0 0 1,0-1-1,1 1 0,-1 0 1,0 0-1,1-1 0,-1 1 1,0 0-1,1-1 0,-1 1 1,1 0-1,-1-1 0,1 1 1,-1-1-1,1 1 0,0 0 1,-1-1-1,1 0 0,0 1 1,-1-1-1,1 1 0,0-1 1,0 0-1,-1 1 0,1-1 1,0 0-1,0 0 0,-1 0 1,1 0-1,0 0 0,0 0 1,0 0-1,-1 0 0,1 0 1,0 0-1,0 0 0,0 0 1,-1 0-1,1-1 0,0 1 1,0 0-1,-1-1 0,1 1 1,0 0-1,-1-1 0,2 0 1,4-1 21,0-1 0,0 0 0,-1 0 0,1-1 0,8-6 0,24-26 9,-2-2 0,-1-1 0,-2-2 0,-2-1 1,-1-2-1,35-72 0,-54 101-397,-14 29 214,-17 51 142,12-40-27,-16 55 339,-26 160 0,45-199-222,2 0 0,1 0 1,3 0-1,1-1 0,2 1 0,9 41 0,-12-79-78,0-1 0,0 1 0,-1-1-1,1 1 1,-1-1 0,1 1 0,-1-1-1,0 1 1,0 0 0,-1-1-1,1 1 1,-1 4 0,0-7-1,1 0 0,-1 0 0,0 0 0,1 0 0,-1 0 0,1 0 0,-1 0 0,0 0 0,1 0 0,-1 0 0,1 0 0,-1-1 0,1 1 0,-1 0 0,1 0 1,-1 0-1,1-1 0,-1 1 0,1 0 0,-1-1 0,1 1 0,-1 0 0,1-1 0,-1 1 0,1-1 0,0 1 0,-1-1 0,1 1 0,0-1 0,-1 1 0,1-1 0,0 0 0,-8-9 17,1 1 0,1-2 0,0 1 0,-7-15 0,3-2-18,2 0 0,1 0 0,-5-33 0,10 48-3,0 0 0,1-1 0,1 1 0,0 0 0,1-1 0,0 1 0,1 0 0,0 0 0,7-22 0,-7 31-72,-1-1-1,1 1 1,0-1 0,0 1-1,1 0 1,-1 0-1,0 0 1,1 0 0,0 1-1,0-1 1,0 1 0,0-1-1,0 1 1,0 0 0,1 0-1,-1 0 1,1 1-1,-1-1 1,8-1 0,3 0-1097,-1 1 0,1 1 1,0 0-1,17 1 0,-9 0-1268,27-1-4805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5.817"/>
    </inkml:context>
    <inkml:brush xml:id="br0">
      <inkml:brushProperty name="width" value="0.025" units="cm"/>
      <inkml:brushProperty name="height" value="0.025" units="cm"/>
    </inkml:brush>
  </inkml:definitions>
  <inkml:trace contextRef="#ctx0" brushRef="#br0">185 293 16143,'0'-3'412,"0"0"0,0 0 0,0-1-1,0 1 1,0 0 0,0 0 0,-1 0-1,0 0 1,1 0 0,-1 0 0,0 0-1,-1 1 1,1-1 0,0 0 0,-1 0-1,0 1 1,1-1 0,-1 1 0,-3-3-1,2 3-246,0 0-1,0 0 0,0 1 0,0 0 0,0 0 0,-1-1 0,1 2 0,0-1 0,-1 0 1,1 1-1,0-1 0,-1 1 0,1 0 0,-1 0 0,1 1 0,0-1 0,-7 2 1,5 0-135,0-1 0,1 1 1,0 0-1,-1 0 1,1 0-1,0 1 1,0 0-1,0-1 1,0 2-1,1-1 1,-1 0-1,1 1 1,0-1-1,0 1 0,0 0 1,0 0-1,1 0 1,-1 0-1,1 0 1,-2 8-1,-1 0 47,1-1-1,0 1 0,1 0 1,1 0-1,0 1 1,-1 23-1,3-35-68,0 1 0,0-1 0,0 1-1,0 0 1,1-1 0,-1 1 0,0-1 0,1 1 0,-1-1-1,1 1 1,0-1 0,-1 1 0,1-1 0,0 0 0,0 1 0,0-1-1,0 0 1,0 0 0,0 0 0,0 1 0,1-1 0,-1 0 0,0-1-1,1 1 1,-1 0 0,0 0 0,1-1 0,-1 1 0,1 0 0,-1-1-1,1 0 1,0 1 0,-1-1 0,1 0 0,-1 0 0,1 0-1,-1 0 1,4 0 0,4 0 38,0-1-1,-1-1 1,1 1-1,-1-1 1,1-1-1,11-4 1,11-8-57,-1-2 1,-1-1 0,0-1 0,-1-2 0,-1 0 0,-1-2 0,-1-1-1,-1-1 1,21-29 0,-38 45 86,0 0 0,0 0 0,-1 0-1,0-1 1,0 0 0,-1 0 0,-1 0 0,0-1-1,0 1 1,-1-1 0,0 0 0,-1 0 0,0-1-1,0-13 1,-2 24-65,0 0 0,0 1 0,0-1 1,0 0-1,0 0 0,0 0 0,-1 1 0,1-1 0,0 0 0,-1 0 0,1 1 0,0-1 0,-1 0 1,1 1-1,-1-1 0,1 0 0,-1 1 0,1-1 0,-1 1 0,0-1 0,1 0 0,-1 1 0,1 0 0,-1-1 1,0 1-1,0-1 0,1 1 0,-1 0 0,0 0 0,0-1 0,1 1 0,-1 0 0,0 0 0,0 0 1,0 0-1,1 0 0,-1 0 0,0 0 0,0 0 0,0 0 0,0 0 0,1 0 0,-1 1 0,0-1 0,0 0 1,1 0-1,-1 1 0,0-1 0,1 1 0,-1-1 0,0 1 0,0 0 0,-4 1-7,1 1-1,0-1 1,0 1-1,1 0 1,-1 0-1,1 0 1,-1 0-1,-3 6 0,-4 12 5,0 0 0,2 1 0,0 0 0,1 0 1,2 1-1,0 0 0,2 1 0,0-1 0,1 1 0,2 0 0,2 43 0,-1-64-1,0 0 1,0 1 0,1-1 0,-1 0 0,1 1 0,-1-1 0,1 0 0,0 0 0,0 0 0,1 0 0,-1 0-1,1 0 1,-1 0 0,1 0 0,0 0 0,0-1 0,0 1 0,0-1 0,1 1 0,-1-1 0,1 0 0,-1 0-1,1 0 1,0 0 0,0-1 0,0 1 0,0-1 0,0 1 0,0-1 0,0 0 0,0 0 0,1-1 0,-1 1-1,0-1 1,0 0 0,1 1 0,-1-1 0,0-1 0,1 1 0,-1 0 0,6-2 0,4 0 15,-1-1-1,1-1 1,0 0 0,-1 0 0,0-1 0,0-1 0,-1 0-1,1 0 1,16-14 0,-17 11-76,0-1-1,-1 0 1,0-1-1,16-22 1,-23 28 59,1-1 1,-1 0-1,0 0 1,0 0 0,0 0-1,-1-1 1,0 1 0,0 0-1,-1-1 1,0 0-1,0 1 1,0-11 0,-1 16-7,0 1 1,0 0-1,-1-1 1,1 1-1,0 0 1,0 0-1,0-1 1,0 1-1,-1 0 1,1-1 0,0 1-1,0 0 1,-1 0-1,1 0 1,0-1-1,0 1 1,-1 0-1,1 0 1,0 0-1,-1-1 1,1 1 0,0 0-1,0 0 1,-1 0-1,1 0 1,0 0-1,-1 0 1,1 0-1,0 0 1,-1 0-1,1 0 1,0 0-1,-1 0 1,1 0 0,0 0-1,-1 0 1,1 0-1,0 0 1,-1 0-1,1 1 1,0-1-1,-1 0 1,1 0-1,0 0 1,0 1 0,-1-1-1,1 0 1,0 0-1,0 0 1,-1 1-1,1-1 1,0 0-1,0 1 1,-17 12 12,11-3 33,0 0-1,1 1 0,0-1 1,0 1-1,1 1 1,1-1-1,0 0 0,0 1 1,1-1-1,1 1 0,0 0 1,0 0-1,1 0 1,1-1-1,2 15 0,-2-24-31,0 0-1,1 1 1,-1-1-1,0-1 0,1 1 1,0 0-1,-1 0 1,1-1-1,0 1 1,0 0-1,0-1 0,0 0 1,0 0-1,0 1 1,0-1-1,0 0 1,1-1-1,-1 1 0,0 0 1,1-1-1,-1 1 1,0-1-1,1 0 1,-1 0-1,1 0 1,-1 0-1,0 0 0,1 0 1,-1-1-1,5 0 1,3-1 39,1 0 0,-1 0 1,1-1-1,-1-1 1,16-7-1,-6 1-53,-1-2 0,0 0 0,0-1 0,-1-1 0,-1-1 0,0 0 0,-1-1 0,-1-1 0,-1 0 0,15-23 0,-28 38 0,1-1 0,-1 0 0,1 1 0,-1-1 0,0 0 0,0 0 0,0 0 0,-1 0 0,1 0 0,0-4 0,-1 6 0,0 0 0,0 1 0,-1-1 0,1 0 0,0 1 0,0-1 0,0 0 0,0 1 0,-1-1 0,1 0 0,0 1 0,-1-1 0,1 0 0,0 1 0,-1-1 0,1 1 0,-1-1 0,1 1 0,-1-1 0,1 1 0,-1-1 0,1 1 0,-1 0 0,1-1 0,-1 1 0,0 0 0,1-1 0,-2 1 0,-1 0 0,0 0 0,1 0 0,-1 0 0,0 0 0,0 1 0,0-1 0,0 1 0,0 0 0,0 0 0,1 0 0,-1 0 0,0 0 0,1 1 0,-1-1 0,1 1 0,-1-1 0,1 1 0,0 0 0,-3 3 0,-2 2 0,0 0 0,0 0 0,0 0 0,1 1 0,0 0 0,1 0 0,0 1 0,0 0 0,1 0 0,0 0 0,0 0 0,1 1 0,1-1 0,-1 1 0,1 0 0,1-1 0,0 1 0,0 0 0,2 12 0,-1-19-13,1 1 1,0-1-1,1 1 1,-1-1-1,0 0 0,1 1 1,0-1-1,0 0 1,0 0-1,0 0 1,0 0-1,1 0 0,-1-1 1,1 1-1,0-1 1,0 0-1,0 1 0,0-1 1,0-1-1,0 1 1,0 0-1,1-1 1,-1 1-1,1-1 0,-1 0 1,1 0-1,3 0 1,5 1-209,-1 0 1,0 0 0,0-1 0,1-1 0,-1 0-1,1-1 1,18-2 0,-26 2-358,-1 0-1,0-1 1,1 1 0,-1 0-1,0-1 1,0 0 0,0 0-1,0 0 1,0 0 0,0 0-1,0-1 1,-1 1 0,1-1-1,-1 1 1,0-1 0,0 0-1,2-3 1,15-30-10024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6.176"/>
    </inkml:context>
    <inkml:brush xml:id="br0">
      <inkml:brushProperty name="width" value="0.025" units="cm"/>
      <inkml:brushProperty name="height" value="0.025" units="cm"/>
    </inkml:brush>
  </inkml:definitions>
  <inkml:trace contextRef="#ctx0" brushRef="#br0">62 24 18449,'0'0'7656,"-53"-23"-5190,47 23-1761,4 0-577,2 6-160,4 0-1057,9-4-3908,2-2-6918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6.766"/>
    </inkml:context>
    <inkml:brush xml:id="br0">
      <inkml:brushProperty name="width" value="0.025" units="cm"/>
      <inkml:brushProperty name="height" value="0.025" units="cm"/>
    </inkml:brush>
  </inkml:definitions>
  <inkml:trace contextRef="#ctx0" brushRef="#br0">1 20 18225,'0'0'1351,"5"12"-337,8 21 467,0 2-1,12 60 1,8 86-30,-32-178-1450,0 8 42,1 0 0,0-1 0,1 1 0,1-1 0,-1 0 0,8 13-1,-10-21-81,0 0-1,0 0 0,1 0 1,-1 0-1,1-1 0,-1 1 0,1-1 1,0 1-1,0-1 0,0 1 0,-1-1 1,1 0-1,0 0 0,1 0 1,-1 0-1,0 0 0,0 0 0,0-1 1,0 1-1,1-1 0,-1 1 1,0-1-1,1 0 0,-1 0 0,0 0 1,1 0-1,-1 0 0,0-1 0,0 1 1,1-1-1,-1 0 0,0 1 1,0-1-1,0 0 0,0 0 0,3-2 1,4-2-440,-1-1 0,0 0 0,0 0 1,-1 0-1,0-1 0,0 0 0,0 0 1,-1-1-1,0 0 0,7-14 0,0 1-743,-2-1 1,0 0-1,8-28 0,-12 25 668,0 0 0,5-46 0,-9 42 1361,-2 1 0,-2-38-1,1 65-697,0-1 0,0 1 1,0-1-1,0 1 0,0-1 0,0 1 0,0-1 0,-1 1 0,1-1 1,0 1-1,-1 0 0,1-1 0,-1 1 0,0-1 0,1 1 0,-1 0 1,0 0-1,0-1 0,0 1 0,0 0 0,0 0 0,0 0 1,0 0-1,0 0 0,0 0 0,-1 0 0,-1-1 0,1 3-56,1-1 0,-1 1 1,1-1-1,0 1 0,-1-1 0,1 1 0,0 0 0,0 0 0,-1 0 0,1 0 0,0 0 0,0 0 0,0 0 1,0 0-1,0 0 0,0 0 0,0 1 0,1-1 0,-1 0 0,0 1 0,1-1 0,-1 1 0,1-1 0,-1 0 0,1 1 1,-1 2-1,-17 71 645,2 1 0,4 0 0,-3 112 0,12-97 407,3-91-1097,0 0 1,0-1-1,1 1 1,-1 0 0,0 0-1,0 0 1,0 0-1,0 0 1,0 0 0,0 0-1,0 0 1,0 0-1,1 0 1,-1 0 0,0 0-1,0 0 1,0 0-1,0 0 1,0 0 0,0 0-1,0 0 1,1 0-1,-1 0 1,0 0 0,0 0-1,0 0 1,0 0-1,0 0 1,0 0 0,0 0-1,1 0 1,-1 0-1,0 0 1,0 0 0,0 0-1,0 0 1,0 1-1,0-1 1,0 0 0,0 0-1,0 0 1,0 0-1,0 0 1,1 0 0,-1 0-1,0 0 1,0 1-1,5-14-191,-5 1-141,1 0-1,-2 1 0,1-1 1,-2 0-1,0 1 0,0-1 1,-1 1-1,0-1 0,-1 1 0,0 0 1,-7-11-1,-3-6 37,-2 0-1,-37-47 0,50 71 205,6 5 143,12 12 129,45 32-3628,-34-33-1397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7.403"/>
    </inkml:context>
    <inkml:brush xml:id="br0">
      <inkml:brushProperty name="width" value="0.025" units="cm"/>
      <inkml:brushProperty name="height" value="0.025" units="cm"/>
    </inkml:brush>
  </inkml:definitions>
  <inkml:trace contextRef="#ctx0" brushRef="#br0">196 91 15535,'0'0'1735,"-11"-3"-379,2 0-894,-1 1 0,1 0 0,-1 1 0,1 0 0,-20 1 0,25 0-296,-1 1 0,1 0 1,-1 0-1,1 0 0,-1 0 1,1 1-1,0 0 0,0 0 0,0 0 1,0 0-1,0 1 0,0 0 1,0-1-1,1 1 0,0 1 1,-1-1-1,-3 6 0,-18 34 876,24-41-1014,-1 1 1,1-1-1,0 1 0,1-1 1,-1 1-1,0 0 0,1-1 0,0 1 1,-1 0-1,1-1 0,0 1 1,0 0-1,0-1 0,1 1 1,0 4-1,0-6-21,0-1 0,0 1 0,0 0 0,0 0 1,0-1-1,0 1 0,0 0 0,0-1 0,0 1 0,0-1 1,0 0-1,1 1 0,-1-1 0,0 0 0,0 0 0,0 0 1,0 0-1,1 0 0,-1 0 0,0 0 0,0 0 0,0 0 1,1 0-1,1-1 0,30-9 139,-23 6-132,-1-1-1,0 0 0,0-1 0,-1 0 1,0 0-1,0-1 0,0 0 0,-1 0 1,0-1-1,0 0 0,-1 0 0,0-1 0,0 1 1,-1-1-1,-1-1 0,1 1 0,-1 0 1,-1-1-1,0 0 0,0 0 0,-1 0 1,2-19-1,-7 23 1145,-4 14-870,-4 15-175,5-5 148,1-1 0,0 1 0,2 0 0,0 0 0,1 0-1,0 0 1,2 1 0,2 30 0,-1-48-227,0 0-1,-1 0 0,1 1 1,0-1-1,0 0 0,0 0 0,-1 0 1,1 0-1,0 0 0,1 0 0,-1-1 1,0 1-1,0 0 0,0 0 1,0-1-1,1 1 0,-1-1 0,0 1 1,1-1-1,-1 1 0,0-1 0,1 0 1,-1 0-1,0 0 0,1 0 1,-1 0-1,0 0 0,1 0 0,-1 0 1,1 0-1,-1 0 0,0-1 0,2 0 1,47-15 415,-16-3-472,47-37 0,-49 33-210,48-26-1,-80 48 232,0 1-1,0 0 1,1 0 0,-1 0-1,0 0 1,0-1 0,1 1-1,-1 0 1,0 0 0,0 0-1,1 0 1,-1 0 0,0 0-1,1 0 1,-1 0 0,0 0-1,0 0 1,1 0 0,-1 0-1,0 0 1,1 0 0,-1 0-1,0 0 1,0 0 0,1 1-1,-1-1 1,0 0 0,0 0-1,1 0 1,-1 0 0,0 1-1,0-1 1,1 0 0,-1 0-1,0 0 1,0 1 0,0-1 0,0 0-1,1 0 1,-1 1-1,2 16 75,-7 20 203,-5-3-46,7-24-103,0 0-1,0 1 1,-1 20-1,4-31-119,0 1 0,0 0 0,0-1 0,0 1 0,0-1 0,0 1 0,1-1 0,-1 1 0,0-1 0,0 1 0,1-1 0,-1 1 0,0-1 0,1 0 0,-1 1 0,1-1 0,-1 1 0,0-1 0,1 0 0,-1 1 0,1-1 0,-1 0 0,1 0-1,-1 1 1,1-1 0,-1 0 0,1 0 0,-1 0 0,1 0 0,-1 1 0,1-1 0,0 0 0,-1 0 0,1 0 0,-1 0 0,1 0 0,-1-1 0,1 1 0,-1 0 0,1 0 0,-1 0 0,1 0 0,0-1 0,-1 1 0,1 0 0,-1 0 0,0-1 0,2 1 0,-2-1-5,15-5-1,1 0 0,-1-2 0,-1 0 0,22-15 0,-26 15 0,-1 2 0,1-1 0,0 1 0,1 1 0,-1-1 0,1 2 0,0 0 0,0 0 0,0 1 0,1 0 0,19-2 0,-31 6-2,1-1 0,-1 0-1,1 0 1,-1 0 0,1 0 0,-1 0 0,1 0-1,-1 1 1,0-1 0,1 0 0,-1 0 0,1 1-1,-1-1 1,0 0 0,1 0 0,-1 1 0,0-1-1,1 0 1,-1 1 0,0-1 0,0 1 0,1-1-1,-1 0 1,0 1 0,0-1 0,0 1 0,1-1-1,-1 1 1,0-1 0,0 0 0,0 1 0,0-1-1,0 1 1,-1 24-205,-11 21-499,9-39 273,-7 31-4680,14-37-1500,12-12 2693,0-9-1557,1-3-3977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7.997"/>
    </inkml:context>
    <inkml:brush xml:id="br0">
      <inkml:brushProperty name="width" value="0.025" units="cm"/>
      <inkml:brushProperty name="height" value="0.025" units="cm"/>
    </inkml:brush>
  </inkml:definitions>
  <inkml:trace contextRef="#ctx0" brushRef="#br0">199 141 11211,'0'0'8381,"-10"7"-6379,-8 5-1297,-10 7 1759,-46 39 1,68-53-2236,-1 1 1,1 0 0,0 1 0,1-1 0,0 1-1,0 0 1,0 0 0,1 1 0,0 0 0,0-1-1,1 1 1,0 1 0,-2 9 0,5-16-217,-1 0 0,1-1 0,0 1-1,0-1 1,0 1 0,0 0 0,0-1 0,1 1 0,-1-1 0,0 1 0,1-1 0,-1 1 0,1-1-1,-1 1 1,1-1 0,0 1 0,0-1 0,0 0 0,-1 1 0,1-1 0,0 0 0,1 0 0,0 2-1,1-2 3,-1 1-1,1-1 1,0 1-1,0-1 0,0 0 1,0 0-1,-1 0 0,1-1 1,0 1-1,0-1 0,5 1 1,3-1 13,-1 0 0,1-1 0,0-1 0,-1 1 0,0-2 0,14-3 0,-5-2-36,-1-1 0,1-1 0,-1-1 1,-1 0-1,0-1 0,-1-1 0,0 0 1,23-26-1,-21 18 136,0 0 0,-1-2 0,-1 0 1,-2 0-1,23-49 0,-34 67-42,-1-1 0,0 1 0,0 0 0,-1-1 0,1 1 0,-1-1-1,0 1 1,-1-1 0,1 0 0,-2-7 0,-4 8-86,-5 13 0,-4 10 0,-1 8 0,2 2 0,-18 49 0,27-62 0,0 0 0,0-1 0,1 1 0,1 1 0,1-1 0,0 0 0,2 21 0,-1-35 0,0 1 0,0-1 0,0 0 0,1 1 0,-1-1 0,1 0 0,-1 1 0,1-1 0,0 0 0,-1 0 0,1 0 0,0 0 0,0 0 0,0 0 0,0 0 0,0 0 0,0 0 0,0 0 0,0 0 0,0 0 0,0-1 0,3 2 0,-1-1 0,1 1 0,-1-1 0,1-1 0,-1 1 0,1 0 0,0-1 0,0 0 0,5 0 0,1-1 0,1 0 0,-1-1 0,0 0 0,0-1 0,15-5 0,-6-1 0,-1-1 0,0 0 0,24-19 0,-33 23 0,-1-1 0,-1 0 0,1-1 0,-1 1 0,0-1 0,-1-1 0,0 1 0,9-18 0,-14 25 0,0 0 0,0-1 0,-1 1 0,1-1 0,-1 1 0,1-1 0,-1 1 0,0-1 0,0 0 0,1 1 0,-1-1 0,0 1 0,0-1 0,-1 1 0,1-4 0,-1 5 0,1-1 0,0 1 0,-1-1 0,1 0 0,0 1 0,-1-1 0,1 1 0,-1-1 0,1 1 0,-1 0 0,1-1 0,-1 1 0,0-1 0,1 1 0,-1 0 0,1 0 0,-1-1 0,0 1 0,1 0 0,-1 0 0,0 0 0,1-1 0,-1 1 0,-1 0 0,-1 0 0,0 1 0,0-1 0,0 1 0,0-1 0,1 1 0,-1 0 0,0 0 0,0 0 0,1 0 0,-1 0 0,0 1 0,1-1 0,-1 1 0,-3 3 0,-2 3 0,0 0 0,1 0 0,-1 0 0,2 1 0,-1 0 0,1 0 0,1 1 0,0 0 0,0 0 0,1 0 0,0 0 0,0 1 0,1 0 0,1-1 0,0 1 0,-1 21 0,3-30-1,0 0 1,1 0-1,-1 0 1,0 0-1,1-1 1,0 1-1,-1 0 1,1 0-1,0-1 0,0 1 1,0 0-1,0-1 1,0 1-1,0-1 1,0 1-1,1-1 1,-1 1-1,0-1 1,1 0-1,-1 0 0,1 0 1,2 2-1,1-1-9,0 0 1,0-1-1,-1 1 0,1-1 0,0 0 0,0 0 0,0 0 0,9-1 1,-3 0-70,-1 0 0,1-1 0,0-1 0,-1 0 0,0 0 0,1-1 0,-1 0 0,10-5 1,23-23-3596,-39 27 2591,0-1 0,-1 1 0,1-1-1,-1 1 1,0-1 0,0 0 0,-1-1 0,1 1-1,-1 0 1,0-1 0,2-9 0,1-15-5713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8.355"/>
    </inkml:context>
    <inkml:brush xml:id="br0">
      <inkml:brushProperty name="width" value="0.025" units="cm"/>
      <inkml:brushProperty name="height" value="0.025" units="cm"/>
    </inkml:brush>
  </inkml:definitions>
  <inkml:trace contextRef="#ctx0" brushRef="#br0">146 1 17617,'0'0'14525,"-9"8"-14327,-1 3-149,0 0-1,1 1 1,0 1 0,1-1-1,0 1 1,1 1 0,-8 20 0,3-5-44,1 1 0,2 0 1,1 1-1,1 0 0,1 0 1,-1 48-1,6-77-245,1 0 0,0 0 0,0 0 0,1 1 0,-1-1 0,0 0 0,1 0 0,-1 0 0,1 0-1,0 0 1,0 0 0,0 0 0,0 0 0,0 0 0,0 0 0,0 0 0,1 0 0,-1-1 0,1 1 0,-1 0 0,1-1 0,0 0 0,0 1 0,-1-1 0,1 0 0,0 0 0,0 0-1,0 0 1,0 0 0,3 0 0,-2 0-236,0-1-1,0 1 0,0-1 0,0 0 1,0 0-1,0-1 0,0 1 0,0-1 1,-1 1-1,1-1 0,0 0 0,0 0 1,0 0-1,0 0 0,-1-1 0,1 1 1,-1-1-1,1 1 0,-1-1 0,0 0 1,1 0-1,1-3 0,14-16-7765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8.728"/>
    </inkml:context>
    <inkml:brush xml:id="br0">
      <inkml:brushProperty name="width" value="0.025" units="cm"/>
      <inkml:brushProperty name="height" value="0.025" units="cm"/>
    </inkml:brush>
  </inkml:definitions>
  <inkml:trace contextRef="#ctx0" brushRef="#br0">103 32 5157,'0'0'18492,"8"-6"-16906,24-20-711,-31 26-832,0 1 1,-1-1-1,1 1 1,0-1-1,0 1 1,-1 0-1,1-1 1,0 1-1,-1 0 1,1-1-1,-1 1 0,1 0 1,-1-1-1,1 1 1,-1 0-1,0 0 1,1 0-1,-1 0 1,0-1-1,1 1 0,-1 0 1,0 0-1,0 0 1,0 0-1,0 0 1,0 0-1,0 1 1,0-1 39,0 0 1,1-1-1,-1 1 0,0 0 1,0 0-1,0 0 1,1 0-1,-1-1 1,0 1-1,0 0 1,0 0-1,0 0 1,-1 0-1,1-1 1,0 1-1,0 0 0,0 0 1,-1 0-1,1-1 1,0 1-1,-1 0 1,1 0-1,-1-1 1,1 1-1,-1 0 1,1-1-1,-1 1 1,0 0-1,1-1 1,-1 1-1,1-1 0,-1 1 1,0-1-1,0 1 1,1-1-1,-1 0 1,-1 1-1,0-1-76,1 1-1,-1 0 0,1 0 0,-1-1 1,1 1-1,-1 0 0,1 0 1,-1 0-1,1 0 0,0 1 1,0-1-1,-1 0 0,1 0 1,0 1-1,0-1 0,0 1 1,1-1-1,-1 1 0,0-1 1,0 1-1,1 0 0,-1 3 1,-10 38 162,11-20 41,0-17-33,0 0 0,0-1 0,0 1-1,-1 0 1,-2 10 0,2-14-154,1-1 0,-1 0-1,0 0 1,1 1 0,-1-1 0,0 0-1,0 0 1,0 0 0,0 0 0,0 0 0,0 0-1,0 0 1,0 0 0,0 0 0,0-1-1,0 1 1,-1 0 0,1-1 0,0 1-1,0-1 1,-1 1 0,1-1 0,0 0-1,-1 1 1,1-1 0,-1 0 0,1 0-1,0 0 1,-2 0 0,-14 1-610,-16-1-3163,32 0 3577,1 0 0,-1-1-1,0 1 1,0 0 0,1 0-1,-1-1 1,0 1 0,0 0 0,1-1-1,-1 1 1,0-1 0,1 1 0,-1-1-1,1 1 1,-1-1 0,0 1-1,1-1 1,-1 0 0,1 1 0,0-1-1,-1 0 1,1 1 0,-1-1-1,1 0 1,0 0 0,0 1 0,-1-1-1,1 0 1,0 0 0,0 1-1,0-1 1,0 0 0,0-1 0,0-14-9778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5.111"/>
    </inkml:context>
    <inkml:brush xml:id="br0">
      <inkml:brushProperty name="width" value="0.025" units="cm"/>
      <inkml:brushProperty name="height" value="0.025" units="cm"/>
      <inkml:brushProperty name="color" value="#E71224"/>
    </inkml:brush>
  </inkml:definitions>
  <inkml:trace contextRef="#ctx0" brushRef="#br0">24 962 17809,'0'0'4244,"12"-13"-2568,0 0-1478,-1-1 0,0 0 0,0 0 0,-2-1 0,0 0 0,0-1 0,-2 0 0,0 0 0,-1-1 0,0 0 0,3-19 0,-8 29-84,-1 0 0,1 1 0,-1-1 0,-1 0 1,1 0-1,-1 0 0,0 0 0,-1 1 0,-3-11 0,4 15-102,0 0 0,0 0 0,0 0 0,0 0 0,-1 0 0,1 0 0,0 1-1,-1-1 1,0 0 0,1 1 0,-1-1 0,0 1 0,0-1 0,0 1-1,0 0 1,0 0 0,0 0 0,0 0 0,-1 0 0,1 1 0,0-1-1,0 1 1,-1-1 0,1 1 0,0 0 0,-1 0 0,1 0 0,0 0 0,-1 0-1,1 0 1,-3 1 0,2 0-24,-1 0 1,1 1-1,0-1 0,0 1 1,-1 0-1,1 0 0,0 0 0,0 0 1,1 0-1,-1 1 0,0-1 1,1 1-1,-1 0 0,1 0 0,0 0 1,0 0-1,0 0 0,1 0 0,-1 0 1,1 1-1,-1-1 0,1 1 1,0-1-1,1 1 0,-2 4 0,-2 13-12,1-1-1,-1 42 0,4-53 0,-1 1-1,2 0 1,0 0-1,0-1 1,0 1-1,1 0 1,1-1-1,0 0 1,0 1 0,6 11-1,-7-18-12,0 0-1,0 0 1,1 0-1,-1-1 1,1 1-1,0-1 1,-1 1-1,1-1 1,0 0-1,0 0 1,1 0-1,-1 0 1,0-1-1,1 1 1,-1-1-1,1 0 1,-1 0-1,1 0 1,-1 0-1,1-1 1,0 1-1,0-1 1,-1 0-1,1 0 1,0-1-1,-1 1 1,1-1-1,0 1 1,-1-1-1,6-2 1,2-1 33,0-1 1,-1 0 0,0 0-1,0-1 1,0 0-1,-1-1 1,0 0-1,0-1 1,-1 1 0,0-2-1,11-14 1,-1 1 44,-2-2 0,0 0 0,19-41-1,-18 22 205,-2-1 0,-2 0 0,-3 0 0,-1-1 0,-2-1 0,-2 1 0,-2-1 0,-2 0 0,-6-55 0,5 99-236,0 0 0,0 1-1,0-1 1,0 0 0,-1 0 0,1 1-1,-1-1 1,1 0 0,-1 1 0,0-1-1,1 0 1,-1 1 0,-1-2 0,1 2-6,1 1 1,0 0-1,-1 0 1,1 0-1,0-1 0,-1 1 1,1 0-1,-1 0 1,1 0-1,0 0 1,-1 0-1,1 0 1,-1-1-1,1 1 1,-1 0-1,1 0 1,0 1-1,-1-1 1,1 0-1,-1 0 1,1 0-1,0 0 1,-1 0-1,1 0 1,-1 0-1,1 1 1,0-1-1,-1 0 0,1 0 1,0 1-1,-1-1 1,1 0-1,-4 3-10,1 1-1,0-1 0,0 0 1,1 1-1,-1 0 0,1-1 1,0 1-1,-3 7 0,-19 45 6,3 1 0,2 1 0,3 1 0,2 0 0,3 1 0,-5 91 0,16-144-8,-1-1-1,2 0 1,-1 1 0,1-1 0,0 0 0,0 1-1,1-1 1,-1 0 0,1 0 0,1 0-1,3 7 1,-4-10 3,1 0-1,-1 0 0,1 0 1,0-1-1,-1 1 1,1-1-1,0 0 0,1 0 1,-1 0-1,0 0 1,0 0-1,1-1 1,-1 0-1,1 1 0,0-1 1,-1-1-1,1 1 1,0 0-1,-1-1 1,6 0-1,1 0 15,0-1 0,0 0 0,-1 0 0,1-1 0,-1 0 0,1-1 0,-1 0-1,0-1 1,0 0 0,0 0 0,-1-1 0,1 0 0,-1 0 0,0-1 0,-1 0 0,1 0 0,12-15 0,0-2 57,-2 0 0,0-1 0,-1-1 0,23-45 0,-16 17 226,-3-2-1,-1 0 1,-3-1 0,-3-1 0,-2 0 0,-3-1 0,-2 0 0,0-79-1,-10 110-51,3 27-223,0 0 0,0-1 0,0 1-1,-1 0 1,1-1 0,0 1 0,0 0 0,0-1 0,0 1 0,0 0 0,0 0 0,-1-1 0,1 1 0,0 0 0,0 0 0,0 0 0,-1-1 0,1 1-1,0 0 1,0 0 0,-1 0 0,1-1 0,0 1 0,0 0 0,-1 0 0,1 0 0,0 0 0,-1 0 0,1 0 0,0 0 0,0 0 0,-1 0-1,1 0 1,-1 0 0,-1 1 1,1 1-1,-1-1 0,0 1 1,1 0-1,-1 0 1,1 0-1,-1 0 0,1 0 1,0 0-1,0 0 0,0 1 1,0-1-1,1 0 1,-2 5-1,-10 37-59,1 1-1,3 1 1,-4 59-1,9 141 9,4-228 22,0 1 1,1-1-1,9 32 0,-11-46 13,1-1-1,0 1 1,0-1-1,0 1 1,0-1-1,1 0 0,-1 1 1,1-1-1,0 0 1,0 0-1,0 0 1,1 0-1,-1-1 0,0 1 1,1-1-1,0 1 1,0-1-1,0 0 1,0 0-1,0 0 0,0 0 1,0-1-1,0 1 1,1-1-1,-1 0 1,5 1-1,-5-2 4,0 0 1,0-1-1,0 0 0,0 1 1,0-1-1,0 0 0,-1-1 1,1 1-1,0 0 0,-1-1 1,1 1-1,-1-1 0,1 0 1,-1 0-1,0 0 0,0 0 1,0 0-1,0 0 0,0-1 1,0 1-1,-1-1 0,1 1 1,-1-1-1,2-5 0,3-4-5,-1-1-1,0 1 1,-1-1-1,3-15 1,-5 19-44,-1-1 0,1 1 1,-2-1-1,1 0 0,-1 1 1,-1-1-1,1 1 0,-2-1 1,1 0-1,-1 1 1,-1 0-1,0 0 0,-4-10 1,4 13-31,-1 1 1,1-1 0,-1 1-1,0 0 1,0 0 0,-1 1 0,1-1-1,-1 1 1,0 0 0,0 0-1,-1 1 1,1-1 0,-1 1 0,0 0-1,1 1 1,-1-1 0,-1 1-1,1 0 1,0 1 0,-9-2 0,1 1 4,-1 0 0,1 1 1,0 1-1,-1 0 1,-18 3-1,27-2 88,0 0-1,-1 1 1,1-1-1,0 1 0,0 1 1,0-1-1,0 1 1,1 0-1,-1 0 1,1 1-1,-1-1 0,1 1 1,0 1-1,-4 4 1,8-9-1,1 1 0,-1-1 0,1 0 1,0 1-1,-1-1 0,1 0 0,-1 1 1,1-1-1,0 1 0,-1-1 1,1 0-1,0 1 0,0-1 0,-1 1 1,1-1-1,0 1 0,0-1 0,0 1 1,0-1-1,0 1 0,0-1 0,0 1 1,-1-1-1,1 1 0,1 0 1,-1-1-1,0 1 0,0-1 0,0 1 1,0-1-1,0 1 0,0-1 0,1 1 1,-1-1-1,0 1 0,0-1 0,1 0 1,-1 1-1,0-1 0,1 1 1,25 6 333,38-12 325,-13-7-297,83-31-1,-36 10-309,-54 20-203,61-20-1244,-39 6-4425,-19 2-5725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9.503"/>
    </inkml:context>
    <inkml:brush xml:id="br0">
      <inkml:brushProperty name="width" value="0.025" units="cm"/>
      <inkml:brushProperty name="height" value="0.025" units="cm"/>
    </inkml:brush>
  </inkml:definitions>
  <inkml:trace contextRef="#ctx0" brushRef="#br0">62 1 16496,'0'12'2477,"-2"38"863,-2 1 0,-14 65 0,10-82-2526,2-13-450,1-1 1,2 1 0,0-1-1,-1 34 1,4-53-358,0 0 0,0 0-1,0 1 1,1-1 0,-1 0 0,0 0 0,0 0-1,1 0 1,-1 1 0,1-1 0,-1 0 0,1 0 0,-1 0-1,1 0 1,0 0 0,0 0 0,-1 0 0,1-1-1,0 1 1,0 0 0,0 0 0,0-1 0,0 1 0,0 0-1,0-1 1,1 1 0,1 0 0,0 0 1,0-1-1,-1 1 0,1-1 0,0 0 0,0 0 1,0 0-1,0 0 0,0 0 0,4-2 1,6-1-122,-1-1 0,0 0 0,22-12 0,-18 8-97,-8 3 127,1 0 1,-1 0 0,1 1-1,0 1 1,1-1 0,-1 1-1,1 1 1,18-3 0,-28 5 76,1 0 0,0 0 1,-1 0-1,1 0 0,0 0 0,-1 1 1,1-1-1,-1 0 0,1 0 0,0 0 1,-1 1-1,1-1 0,-1 0 0,1 0 1,-1 1-1,1-1 0,-1 1 0,1-1 1,-1 0-1,1 1 0,-1-1 0,1 1 1,-1-1-1,0 1 0,1 0 1,-1-1-1,0 1 0,1-1 0,-1 1 1,0 1-1,-1 23 221,-18 23 859,13-41-964,0 1 0,0-1-1,0-1 1,-1 1 0,0-1-1,-1 0 1,1-1 0,-1 0-1,0 0 1,-1-1 0,-11 5-1,16-7-122,-1 0-1,1-1 1,0 0-1,-1 0 1,1 0 0,-1 0-1,1-1 1,-1 0-1,1 0 1,-1 0-1,1 0 1,-1-1 0,1 0-1,-1 0 1,1 0-1,0 0 1,-1-1-1,1 1 1,0-1 0,0 0-1,0-1 1,0 1-1,1-1 1,-1 1-1,-4-6 1,4 4-673,1 0 0,0 0 0,0 0 0,0-1 0,1 1 0,0-1 0,0 0 0,0 0 0,-2-6 1,4 10 346,-1-1 0,1 1 0,-1 0 0,1 0 0,0 0 0,0 0 0,0-1 0,0 1 0,0 0 0,0 0 0,0-1 0,0 1 0,0 0 0,0 0 0,1 0 0,-1-1 1,0 1-1,1 0 0,-1 0 0,1 0 0,-1 0 0,1 0 0,0 0 0,-1 0 0,1 0 0,0 0 0,0 0 0,0 0 0,0 0 0,0 1 0,0-1 0,0 0 0,0 1 1,0-1-1,0 1 0,0-1 0,0 1 0,0-1 0,1 1 0,-1 0 0,0-1 0,2 1 0,20-1-5372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39.877"/>
    </inkml:context>
    <inkml:brush xml:id="br0">
      <inkml:brushProperty name="width" value="0.025" units="cm"/>
      <inkml:brushProperty name="height" value="0.025" units="cm"/>
    </inkml:brush>
  </inkml:definitions>
  <inkml:trace contextRef="#ctx0" brushRef="#br0">1 248 6246,'10'-2'5851,"-2"-1"-4703,0 1 0,0-1 0,0 0 1,0-1-1,-1 0 0,1 0 0,-1-1 0,0 0 1,0 0-1,-1-1 0,12-12 0,-4 2 582,46-56 1432,-55 66-3069,0-1 0,-1 0 0,0-1 0,0 1 0,-1-1 0,0 1-1,0-1 1,2-12 0,-4 20-89,-1-1 0,0 1 0,0-1-1,0 0 1,0 1 0,1-1 0,-1 1 0,0-1 0,0 0-1,0 1 1,0-1 0,-1 1 0,1-1 0,0 1-1,0-1 1,0 0 0,0 1 0,-1-1 0,1 1-1,0-1 1,0 1 0,-1-1 0,1 1 0,0-1 0,-1 1-1,1-1 1,-1 1 0,1-1 0,0 1 0,-1 0-1,1-1 1,-1 1 0,0-1 0,-21 6 127,-20 23 142,27-14-211,2 1 0,0 0 0,1 2-1,0-1 1,-9 20 0,17-29-45,0 1 1,0 0-1,1 0 0,0 0 0,0 0 1,1 1-1,0-1 0,0 1 0,1-1 1,0 1-1,1 0 0,0-1 0,0 1 1,3 11-1,-2-17-79,0 0 1,1-1-1,-1 1 0,1-1 1,0 1-1,0-1 0,0 0 1,0 1-1,0-1 1,1 0-1,-1 0 0,1-1 1,-1 1-1,1-1 0,0 1 1,-1-1-1,1 0 0,0 1 1,0-2-1,0 1 0,0 0 1,0 0-1,0-1 0,0 0 1,5 0-1,7 2-648,-1-2 1,1 0-1,0-1 0,15-2 0,10-10-4382,-4-10-2377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40.266"/>
    </inkml:context>
    <inkml:brush xml:id="br0">
      <inkml:brushProperty name="width" value="0.025" units="cm"/>
      <inkml:brushProperty name="height" value="0.025" units="cm"/>
    </inkml:brush>
  </inkml:definitions>
  <inkml:trace contextRef="#ctx0" brushRef="#br0">0 6 9417,'0'0'16068,"9"-2"-14477,0 0-1365,0 1 0,0 1 0,0-1 0,0 1 0,0 1 0,0 0 0,0 0 0,0 1 0,0 0 0,10 4 0,-15-5-176,-1 0 0,1 1 0,0-1 0,-1 1-1,1 0 1,-1 1 0,1-1 0,-1 0 0,0 1-1,0 0 1,0 0 0,0 0 0,-1 0 0,1 0 0,-1 0-1,0 1 1,0-1 0,0 1 0,0 0 0,0-1 0,-1 1-1,0 0 1,0 0 0,0 0 0,0 0 0,-1 0-1,1 7 1,-1-7-12,-1 1-1,0-1 0,0 0 1,0 1-1,0-1 0,0 0 1,-1 0-1,0 0 1,0 0-1,0 0 0,-1 0 1,1 0-1,-1-1 0,-3 4 1,-53 50 751,47-47-674,0 0 0,0 1 0,-12 17 0,23-28-115,0 1 0,0 0 0,0 0 0,1 0 0,-1 0 0,0 0 0,1 0 0,-1 0 0,1 0 0,-1 0 0,1 0 0,-1 0 0,1 0 0,0 0 0,0 0 0,-1 0 0,1 0 0,0 1 0,0-1 0,0 0 0,0 0 0,0 0 0,0 0 0,1 0 0,-1 1 0,0-1 0,1 0 0,-1 0 0,0 0 0,2 1 0,0 0 0,-1-1 0,1 0 0,0 0 0,0 0 0,0 0 0,0 0 0,0-1 0,0 1 0,0-1 0,1 1 0,-1-1 0,0 0 0,0 0 0,4 0 0,8 0 0,0-1 0,0-1 0,0 0 0,14-5 0,-16 3-956,-1 0 0,1-1 0,-1-1 0,0 0 0,-1-1 1,0 1-1,15-14 0,-22 18 589,0 0 0,0-1 0,-1 0 0,1 1 0,0-1 0,-1 0 0,0-1 0,0 1 0,0 0 0,0 0 0,0-1 0,-1 1 0,1-1 0,-1 0 0,0 1 0,0-1 0,0 0 0,-1 0 0,1 0 0,-1 1 0,0-1 0,0 0 1,0 0-1,-1 0 0,1 0 0,-1 1 0,0-1 0,-2-5 0,-11-9-6264</inkml:trace>
  <inkml:trace contextRef="#ctx0" brushRef="#br0" timeOffset="1">144 61 4965,'0'0'10570,"-64"-5"-6663,52 6-351,7 8-802,5 0-479,0 0-770,5 1-384,14 1-256,6-2-225,6 0-383,2-3-225,3-1-64,0-2-897,-3-3-1281,-3 0-2178,-1-13-2051,-8-9-4387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40.624"/>
    </inkml:context>
    <inkml:brush xml:id="br0">
      <inkml:brushProperty name="width" value="0.025" units="cm"/>
      <inkml:brushProperty name="height" value="0.025" units="cm"/>
    </inkml:brush>
  </inkml:definitions>
  <inkml:trace contextRef="#ctx0" brushRef="#br0">28 0 16335,'0'0'9065,"0"74"-7784,0-38-352,-6 2-320,-1 3-65,-1 0-127,4-3-289,2-4-96,2-8-64,2-10-1185,13-9-1186,1-7-255,2 0-930,-1-18-1184,-2-4-3620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41.076"/>
    </inkml:context>
    <inkml:brush xml:id="br0">
      <inkml:brushProperty name="width" value="0.025" units="cm"/>
      <inkml:brushProperty name="height" value="0.025" units="cm"/>
    </inkml:brush>
  </inkml:definitions>
  <inkml:trace contextRef="#ctx0" brushRef="#br0">26 310 9865,'0'0'11942,"-4"10"-11194,-15 30-38,18-39-679,1 0 1,0 0 0,-1 0-1,1 0 1,0-1-1,0 1 1,0 0 0,0 0-1,0 0 1,0 0 0,0 0-1,0 0 1,0-1-1,0 1 1,0 0 0,0 0-1,1 0 1,-1 0 0,0 0-1,1-1 1,-1 1-1,1 0 1,-1 0 0,0-1-1,1 1 1,0 0 0,-1-1-1,1 1 1,-1 0-1,1-1 1,0 1 0,0-1-1,-1 1 1,1-1 0,0 1-1,0-1 1,-1 0-1,1 1 1,0-1 0,0 0-1,0 0 1,0 0 0,0 1-1,-1-1 1,1 0-1,0 0 1,1 0 0,45 0 298,-42-1-278,6 0-40,-1-1 0,0 0 0,0-1 0,0 0 0,0-1 0,-1 0 0,0-1 0,14-8 0,67-51 2934,-77 48-2196,-23 12-30,6 4-690,0 0 0,-1 1-1,1 0 1,0 0 0,0 0 0,0 1-1,-7 2 1,3 2 49,-1 0 1,1 0-1,1 0 0,-1 1 1,1 1-1,0-1 0,1 1 1,0 0-1,0 0 0,0 1 1,1 0-1,1 0 1,0 0-1,0 1 0,0-1 1,1 1-1,1 0 0,0 0 1,0 0-1,1 0 0,-1 14 1,3-21-68,0-1 0,0 0 1,0 0-1,0 0 0,0 0 1,0 0-1,0 0 0,0 0 1,1 0-1,-1-1 0,1 1 1,0 0-1,-1-1 0,1 1 1,0-1-1,0 0 0,0 0 1,0 1-1,0-1 0,0 0 1,0-1-1,0 1 0,0 0 1,1-1-1,-1 1 1,0-1-1,1 0 0,-1 1 1,0-1-1,0 0 0,3-1 1,6 2-25,0-1 0,0-1 1,0 0-1,0 0 1,14-5-1,-9 0-94,1 0 0,-1-2 0,0 0 0,-1-1 0,0 0-1,0-1 1,-1-1 0,0 0 0,13-15 0,-3 2 126,-2-1-1,-1-1 1,34-56 0,-45 65 61,-1-1 1,-1 0-1,10-33 0,-16 44-38,0 0 0,0-1 0,-1 0-1,0 1 1,0-1 0,0 0-1,-1 1 1,-1-1 0,1 0 0,-1 0-1,-1 1 1,-2-12 0,3 17-42,0 0 0,-1 0 1,1 0-1,0 0 0,-1 0 0,0 0 1,1 0-1,-1 1 0,0-1 1,0 0-1,0 1 0,0 0 0,0-1 1,0 1-1,0 0 0,0 0 0,0 0 1,-1 0-1,1 1 0,0-1 0,-1 0 1,1 1-1,-1 0 0,1 0 1,-1-1-1,1 1 0,0 1 0,-1-1 1,1 0-1,-4 2 0,-1-1-15,1 0 0,0 1-1,-1 0 1,1 0 0,0 0 0,0 1-1,1 0 1,-1 0 0,0 1 0,-6 5-1,2 0 9,1 0 1,1 0-1,-1 1 0,2 1 0,-10 15 0,13-20-3,1-1 0,1 1 1,-1 0-1,1 0 0,0 0 0,1 0 1,-1 1-1,1-1 0,0 0 0,1 1 0,0-1 1,1 13-1,-1-17-4,1 1-1,0-1 1,0 1-1,0-1 1,0 1-1,1-1 1,-1 0 0,1 1-1,-1-1 1,1 0-1,0 0 1,0 0-1,0 0 1,0-1 0,0 1-1,0 0 1,0-1-1,0 0 1,1 1-1,-1-1 1,1 0 0,-1 0-1,1 0 1,-1-1-1,1 1 1,0-1-1,4 1 1,12 2-173,-1-2 1,1 0-1,20-2 0,-5 1-24,-31 0 232,-1-1 0,1 1 0,-1 1 0,1-1 0,-1 0 0,0 0 1,1 1-1,-1-1 0,1 1 0,-1 0 0,0 0 0,0 0 0,1 0 1,-1 0-1,0 0 0,0 1 0,0-1 0,0 1 0,0 0 0,-1-1 1,1 1-1,0 0 0,-1 0 0,1 0 0,-1 0 0,0 0 0,0 0 0,0 0 1,0 1-1,0-1 0,0 0 0,0 1 0,-1-1 0,1 0 0,-1 1 1,0-1-1,0 1 0,1-1 0,-2 1 0,1-1 0,-1 5 0,-2 9 255,-1 1-1,0-1 1,-2 1-1,-14 30 0,8-17-121,10-23-1941,2-5-743,2-4-1356,11-18-8126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42.490"/>
    </inkml:context>
    <inkml:brush xml:id="br0">
      <inkml:brushProperty name="width" value="0.025" units="cm"/>
      <inkml:brushProperty name="height" value="0.025" units="cm"/>
    </inkml:brush>
  </inkml:definitions>
  <inkml:trace contextRef="#ctx0" brushRef="#br0">0 0 6534,'0'0'14633,"1"12"-12418,-2 21-942,3 54 1153,-2-79-2230,1 1-1,0-1 1,0 0 0,1 0 0,0-1 0,0 1 0,1 0-1,4 7 1,-4-12-161,-1 0-1,1 0 1,0-1 0,0 1-1,0-1 1,0 0-1,1 0 1,-1 0-1,1 0 1,-1 0 0,1-1-1,0 1 1,-1-1-1,1 0 1,0 0 0,0-1-1,0 1 1,0-1-1,0 0 1,-1 0-1,1 0 1,0 0 0,0-1-1,5-1 1,9-1 14,0-1 1,0 0-1,29-13 1,11-7 195,-2-2 1,89-56-1,-159 104-28,1 0 1,-18 43-1,31-65-209,-1 1 1,1-1 0,0 0 0,0 0 0,0 1 0,0-1 0,0 0 0,0 0-1,0 1 1,1-1 0,-1 0 0,0 0 0,0 0 0,0 1 0,0-1 0,0 0-1,0 0 1,0 1 0,0-1 0,1 0 0,-1 0 0,0 0 0,0 1 0,0-1-1,0 0 1,1 0 0,-1 0 0,0 0 0,0 0 0,1 1 0,-1-1-1,0 0 1,0 0 0,0 0 0,1 0 0,-1 0 0,0 0 0,0 0 0,1 0-1,-1 0 1,18-1 171,16-8-35,11-10-59,-28 11-414,0 0 1,1 1-1,0 1 1,0 0 0,1 2-1,-1 0 1,1 1-1,27-1 1,-45 5 317,0 0 0,0 0 1,0 0-1,0 0 0,0 0 1,0 0-1,-1 0 0,1 0 1,0 1-1,-1-1 0,1 0 0,-1 1 1,1-1-1,-1 0 0,0 1 1,0-1-1,0 0 0,1 1 0,-1-1 1,0 1-1,-1-1 0,1 0 1,0 3-1,-3 38 93,-32 172 1535,32-201-1580,-1 0 0,-1-1 1,0 1-1,-1-1 0,0-1 1,0 1-1,-1-1 0,-1 0 0,-10 11 1,14-17-22,0 0 0,0 0 1,-1 0-1,1-1 1,-1 0-1,0 0 0,-1 0 1,1-1-1,-1 0 0,1 0 1,-1 0-1,0-1 0,0 0 1,0 0-1,0 0 0,-1-1 1,1 0-1,0 0 1,-1 0-1,-9-1 0,14-1 14,1 1 0,-1-1 0,1 0 0,0 0 0,0 0 1,-1 1-1,1-1 0,0 0 0,0-1 0,0 1 0,0 0 0,0 0 0,0 0 0,0-1 0,1 1 0,-1 0 0,0-1 0,1 1 0,-1 0 0,1-1 0,-1 1 0,1-1 0,0 1 0,0-1 0,-1 1 0,1-1 0,0 1 0,0-1 0,1 0 0,-1 1 0,1-3 0,-1-4 7,1 0-1,0 0 0,1 0 1,0 0-1,2-8 0,4-1-80,1 0 0,0 1 0,1 0 0,0 1 0,2 0 0,-1 0 0,16-12-1,104-91-513,-77 73 509,-8 7 17,-29 26 24,0-2-1,-1 0 0,0 0 0,-2-2 0,1 0 1,17-27-1,-31 42 8,-1 0 1,1 1-1,0-1 0,-1 0 1,0 0-1,1 0 0,-1 0 1,0 1-1,1-1 1,-1 0-1,0 0 0,0 0 1,0 0-1,0 0 1,0 0-1,0 0 0,0 0 1,0 0-1,0 0 0,0 0 1,0-1-1,-1 2-3,1-1-1,-1 1 0,1 0 1,-1-1-1,0 1 0,1 0 1,-1-1-1,1 1 0,-1 0 1,1 0-1,-1-1 0,0 1 1,1 0-1,-1 0 0,0 0 1,1 0-1,-1 0 1,0 0-1,1 0 0,-1 0 1,0 0-1,0 0 0,-39 14-32,33-11 83,1 1 0,-1 1 0,1-1 1,0 1-1,0 0 0,1 1 0,-1-1 0,1 1 1,1 0-1,-1 0 0,1 1 0,0 0 0,0-1 1,1 1-1,0 0 0,0 1 0,0-1 0,-2 14 1,5-20-40,1 0-1,-1 1 1,0-1 0,0 1 0,1-1 0,-1 0 0,1 1 0,-1-1 0,1 0 0,0 1 0,-1-1 0,1 0 0,0 0 0,0 0 0,0 0 0,0 0 0,0 0 0,0 0 0,0 0 0,0 0 0,0 0 0,1 0 0,-1-1 0,0 1 0,0 0 0,1-1 0,-1 1 0,1-1-1,-1 0 1,0 1 0,1-1 0,-1 0 0,1 0 0,2 0 0,56 0 178,-58 0-186,29-5 0,-1-2 0,1-1 0,-1-1 0,-1-1 0,0-2 0,34-19 0,-25 13 0,-14 9 0,-24 9 0,0 0 0,0 0 0,1-1 0,-1 1 0,0 0 0,1 0 0,-1 0 0,0 0 0,1 0 0,-1 0 0,1-1 0,-1 1 0,0 0 0,1 0 0,-1 0 0,0 0 0,1 0 0,-1 0 0,0 1 0,1-1 0,-1 0 0,1 0 0,-1 0 0,0 0 0,1 0 0,-1 0 0,0 1 0,1-1 0,-1 0 0,0 0 0,0 0 0,1 1 0,-1-1 0,0 0 0,0 1 0,1-1 0,-1 0 0,0 0 0,0 1 0,0-1 0,1 0 0,-1 1 0,0-1 0,0 0 0,0 1 0,0-1 0,0 1 0,0-1 0,0 0 0,0 1 0,0-1 0,0 0 0,0 1 0,0-1 0,0 0 0,0 1 0,0-1 0,0 1 0,0-1 0,0 0 0,0 1 0,-1-1 0,1 0 0,0 1 0,0-1 0,0 0 0,-1 0 0,1 1 0,0-1 0,-5 14 0,-1 0 0,0 0 0,-11 17 0,11-21 0,0 0 0,1 1 0,0-1 0,1 1 0,0 0 0,1 0 0,-3 18 0,5-29 0,1 1 0,0 0 0,0-1 0,0 1 0,0-1 0,0 1 0,0-1 0,0 1 0,1-1 0,-1 1 0,0-1 0,0 1 0,0-1 0,1 1 0,-1-1 0,0 1 0,0-1 0,1 1 0,-1-1 0,0 1 0,1-1 0,-1 0 0,0 1 0,1-1 0,-1 0 0,1 1 0,-1-1 0,1 0 0,-1 0 0,1 1 0,-1-1 0,2 0 0,21 0 0,23-16 0,4-12 0,-2-3 0,-2-1 0,0-3 0,69-68 0,-105 95 0,-7 10 0,-5 6 0,-7 16 0,0-1 0,-17 28 0,17-35 0,1 0 0,0 0 0,1 1 0,1 0 0,0 1 0,-4 29 0,9-46 0,1 0 1,0 0-1,0 0 1,0 0-1,0 0 1,0 0-1,0 0 1,0 0-1,0 0 1,0 0-1,0 0 1,1-1-1,-1 1 1,0 0-1,1 0 1,-1 0-1,1 0 1,-1 0-1,1 0 1,-1 0-1,1-1 1,-1 1-1,1 0 1,0 0-1,0-1 1,-1 1-1,1 0 1,0-1-1,0 1 1,1 0-1,0-1-6,0 1-1,1-1 0,-1 1 0,1-1 1,-1 0-1,1 0 0,-1 0 1,1-1-1,-1 1 0,1 0 0,4-2 1,3-2-236,0 1-1,0-2 1,0 1 0,18-12 0,-15 5-2472,-1 0-1,1 0 0,-2-2 1,1 1-1,18-29 1,-1-4-7269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4:42.848"/>
    </inkml:context>
    <inkml:brush xml:id="br0">
      <inkml:brushProperty name="width" value="0.025" units="cm"/>
      <inkml:brushProperty name="height" value="0.025" units="cm"/>
    </inkml:brush>
  </inkml:definitions>
  <inkml:trace contextRef="#ctx0" brushRef="#br0">173 9 17553,'0'-4'4484,"0"0"-737,-8 4-768,-5 0-1698,-2 7-192,1 6-480,2 1-385,4 2-192,5 1-192,3 4-993,0-2-1826,0-1-3843,0 5-7496</inkml:trace>
  <inkml:trace contextRef="#ctx0" brushRef="#br0" timeOffset="1">46 436 21588,'0'0'10314,"-43"54"-9449,40-43-865,3-3 0,0 0 0,1 0 0,6-6 0,1-2-5797,0-9-7912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9:16.932"/>
    </inkml:context>
    <inkml:brush xml:id="br0">
      <inkml:brushProperty name="width" value="0.025" units="cm"/>
      <inkml:brushProperty name="height" value="0.025" units="cm"/>
    </inkml:brush>
  </inkml:definitions>
  <inkml:trace contextRef="#ctx0" brushRef="#br0">3084 151 11819,'-131'-16'1640,"-281"-24"-252,322 36-913,0 4 0,-142 18-1,-376 91 2624,-79 12-1178,577-108-1949,10-1 355,-147 35-1,219-40-233,1 2-1,-1 1 1,2 1 0,-1 1-1,2 1 1,-1 1-1,2 2 1,0 0-1,-39 37 1,55-45-74,0 0 0,0 1 0,1 1 1,1-1-1,0 1 0,0 0 0,0 0 0,2 1 0,-1 0 1,1 0-1,-2 11 0,4-14-15,1 0 0,0 0 1,0 1-1,1-1 0,0 0 0,1 0 0,-1 1 0,2-1 1,-1 0-1,1 0 0,0 0 0,1 0 0,0-1 1,0 1-1,1-1 0,4 9 0,11 9-10,0 0-1,1-1 0,1-1 1,2-1-1,0-1 1,1 0-1,38 23 0,3-4 47,131 60-1,-63-46 203,2-6-1,2-6 1,2-6-1,242 30 0,580-8 106,579-54-266,-1168-22-24,482-85 1,351-144 460,-1055 213-496,212-55 22,-348 85-30,1-1-1,-1 0 1,0-1-1,0-1 0,18-12 1,-28 16 2,0 0-1,1 0 1,-1-1 0,-1 0 0,1 0 0,0 0 0,-1 0 0,0-1 0,0 1 0,0-1 0,-1 0 0,0 1 0,1-1-1,-2-1 1,1 1 0,-1 0 0,1 0 0,0-9 0,-2-3 47,-1 0 1,0 0-1,-1 1 0,0-1 0,-2 0 0,0 1 1,-1-1-1,0 1 0,-2 0 0,0 1 1,0 0-1,-1 0 0,-1 0 0,-1 1 1,0 0-1,-19-18 0,-3-2-14,-1 2 0,-2 1 0,-1 2-1,-77-48 1,23 26-8,-2 5-1,-2 4 0,-2 3 0,-2 5 0,-123-26 1,40 24 287,0 7 0,-199-5 0,31 26 473,-486 50-1,245 30-1575,3 19-3575,367-51 363,-2 5-2391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9:27.245"/>
    </inkml:context>
    <inkml:brush xml:id="br0">
      <inkml:brushProperty name="width" value="0.025" units="cm"/>
      <inkml:brushProperty name="height" value="0.025" units="cm"/>
    </inkml:brush>
  </inkml:definitions>
  <inkml:trace contextRef="#ctx0" brushRef="#br0">289 741 8616,'0'0'4463,"-3"8"-4490,2-6 20,0 0 16,0 1-1,0-1 1,0 0-1,1 0 1,-1 1-1,1-1 1,-1 1-1,1-1 1,0 0 0,0 1-1,0 2 1,1-2 30,-1-1 0,1 0 0,1 0 0,-1 0 1,0-1-1,0 1 0,1 0 0,-1 0 0,1 0 1,-1-1-1,1 1 0,0-1 0,-1 0 0,1 1 1,0-1-1,0 0 0,4 2 0,166 97 2338,142 78-205,-232-137-1689,170 60 0,276 39 54,-285-81 655,302 63-488,-384-96-218,232 7 1,186-36-137,-464-5-280,0-5 0,-1-5 0,111-32-1,-186 37-48,0-1 0,-2-2 0,0-2-1,0-1 1,-2-2 0,63-48-1,-49 28 16,-2-2 0,-2-2 0,69-88 0,-103 117-35,1 0 0,-2-1 0,0 0 1,-2-1-1,1 0 0,9-32 0,-16 42 2,0 0-1,0 0 1,-1 0 0,0-1-1,0 1 1,-1 0 0,0-1-1,-1 1 1,1 0 0,-1 0-1,-1-1 1,0 1 0,0 0-1,-1 0 1,0 1 0,0-1-1,0 0 1,-7-9-1,-6-3 57,-1 1 0,0 0 0,-2 1 0,0 2 0,-1-1 0,-31-18 0,-138-72 463,116 73-425,0 3 0,-141-39-1,-164-15-41,178 43-27,-745-146 809,713 154-678,0 10 0,-263 8 0,393 21 150,1 4 0,0 5-1,1 4 1,0 5 0,2 4 0,1 4 0,-139 65 0,186-70-261,2 2-1,1 3 1,-57 47-1,-119 123-1140,152-134 10,56-53 571,-45 47-2265,55-56 2020,1 0 0,0 1 0,1 0 0,-1 0 0,1 0 0,0 0 0,1 0 0,-1 1 0,1-1 0,-1 9 0,1 19-6188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9:57.980"/>
    </inkml:context>
    <inkml:brush xml:id="br0">
      <inkml:brushProperty name="width" value="0.025" units="cm"/>
      <inkml:brushProperty name="height" value="0.025" units="cm"/>
    </inkml:brush>
  </inkml:definitions>
  <inkml:trace contextRef="#ctx0" brushRef="#br0">155 51 3107,'0'0'475,"-9"3"534,-73 22 2103,18-7 3700,93-21-6493,0-1 0,0-1 1,37-12-1,33-7 684,235-17 322,-280 38-1230,-1 3 0,1 3-1,-1 1 1,69 16 0,-10 3 508,1-4 0,205 6 0,301 12 518,-206 1-968,180 24-44,-473-46 188,1-4 0,188-8 0,-280-8-175,-1-1-1,0-1 1,0-2-1,0-1 1,-1-1-1,-1-1 1,32-18-1,3 0 93,-61 29-273,-1 0 1,1 0-1,0 1 1,0-1-1,0 0 1,-1 0-1,1 0 1,0 0-1,0 1 1,0-1-1,0 0 1,-1 0-1,1 0 1,0 1-1,0-1 1,0 0-1,0 0 1,0 0-1,0 1 1,0-1-1,-1 0 1,1 0-1,0 1 1,0-1-1,0 0 1,0 0-1,0 1 1,0-1-1,0 0 1,0 0-1,1 1 1,-1-1 0,0 0-1,0 0 1,0 1-1,0-1 1,0 0-1,0 0 1,0 1-1,0-1 1,1 0-1,-1 0 1,0 0-1,0 1 1,0-1-1,0 0 1,1 0-1,-1 0 1,0 0-1,0 0 1,0 1-1,1-1 1,-1 0-1,0 0 1,0 0-1,1 0 1,-1 0-1,0 0 1,0 0-1,1 0 1,-1 0-1,0 0 1,0 0-1,1 0 1,-1 0-1,0 0 1,1 0-1,-14 11-5476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6.246"/>
    </inkml:context>
    <inkml:brush xml:id="br0">
      <inkml:brushProperty name="width" value="0.025" units="cm"/>
      <inkml:brushProperty name="height" value="0.025" units="cm"/>
      <inkml:brushProperty name="color" value="#E71224"/>
    </inkml:brush>
  </inkml:definitions>
  <inkml:trace contextRef="#ctx0" brushRef="#br0">1 1 22485,'0'0'1121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0:01.097"/>
    </inkml:context>
    <inkml:brush xml:id="br0">
      <inkml:brushProperty name="width" value="0.025" units="cm"/>
      <inkml:brushProperty name="height" value="0.025" units="cm"/>
    </inkml:brush>
  </inkml:definitions>
  <inkml:trace contextRef="#ctx0" brushRef="#br0">66 27 5990,'0'0'2034,"-8"3"-1116,-4 1-428,-9 2-272,-4-4 6265,31-3-2984,25 0-2098,25 20-652,-40-12-653,1-2-1,0 0 1,29 5 0,27-4 471,128-4-1,76-23-441,-95 5-70,933-5-414,-449 20 483,-322-12 261,151-2 138,-229 33-267,-238-20-111,53-9 0,-53 7 68,53-4-1,-52 12-465,-30-2-1643,-16-1-1453,-9-2-2534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0:09.575"/>
    </inkml:context>
    <inkml:brush xml:id="br0">
      <inkml:brushProperty name="width" value="0.025" units="cm"/>
      <inkml:brushProperty name="height" value="0.025" units="cm"/>
    </inkml:brush>
  </inkml:definitions>
  <inkml:trace contextRef="#ctx0" brushRef="#br0">7 128 5541,'-4'23'2481,"1"-3"1358,3-20-3587,0 1 0,1-1 0,-1 0 0,0 1 0,0-1 0,0 0 0,0 1 0,1-1 0,-1 0 0,0 1 0,0-1 0,1 0 0,-1 1 0,0-1 0,1 0 0,-1 0 0,0 1 0,1-1 0,-1 0 0,0 0 0,1 0 0,-1 0 0,1 1 0,-1-1 0,0 0 0,1 0 0,-1 0 0,0 0 0,1 0 0,-1 0 0,1 0 0,-1 0 0,0 0 0,1 0 0,-1 0 0,1 0 0,-1 0 0,0-1 0,1 1 0,8-3 127,-2-1 0,1 1 0,0-1 0,11-9 587,38-8 817,-46 19-1667,0 0 0,0 1 0,0 1 0,1 0 0,17 2-1,-15-1-61,0 0-1,0-1 0,15-2 0,9-2 445,0 2 0,74 6 0,-12 0 68,73-16-136,1-1-310,456-7 104,-262 16-113,-212 6 35,220 17-24,-182-14-69,150-6-4,-123-26-19,-93 9-34,-11 3 28,395-29-10,-347 48-3,1 7-1,230 45 1,-59-2-2,-260-47-3,0-3 0,109-8 0,-15-21-20,36-1 60,-188 23 710,-40 13-3055,1 1-1849,-6 2-2648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0:16.926"/>
    </inkml:context>
    <inkml:brush xml:id="br0">
      <inkml:brushProperty name="width" value="0.025" units="cm"/>
      <inkml:brushProperty name="height" value="0.025" units="cm"/>
    </inkml:brush>
  </inkml:definitions>
  <inkml:trace contextRef="#ctx0" brushRef="#br0">0 14 8072,'0'0'2487,"8"4"-2289,2 0-62,0 0 0,1-1-1,-1 0 1,0-1 0,1 0 0,0-1 0,-1 0-1,14 0 1,41 4 1593,-48-3-1358,0-1 0,0 0 1,33-3-1,2-7 221,-35 5-527,-1 1 0,1 1 0,0 0 0,-1 1 1,1 1-1,0 0 0,0 1 0,-1 1 1,22 5-1,-1 2-42,1-2-1,0-2 1,0-1 0,55-2-1,25 2 57,-98-1-13,0 0 0,-1 2 0,0 0-1,20 8 1,-21-6-15,1 0-1,0-2 1,1-1-1,22 3 1,144-9 194,-65-2-186,-108 6-48,-1-1-1,1 2 1,0 0-1,-1 0 1,0 1-1,0 1 1,0 0-1,0 0 1,14 11-1,-10-7 5,0-1-1,1-1 0,0 0 0,18 4 0,-9-6 27,-1-1-1,1-2 0,0-1 0,0 0 0,46-7 1,132-32 36,-62 9-86,26 3 108,302-7 0,-369 33 26,193-27 0,-161 7-63,251-7-1,-156 29 44,463-16 191,-617 11-78,1 3 1,129 17 0,-110-9-227,160-8 1,46 2 1,-130 20 50,18 2-3,73-19 26,-6 1 368,-234-3-379,-1 1 1,1 2-1,-1 0 0,-1 0 0,1 2 0,-1 1 0,30 18 1,-26-14-32,1-1 0,0-1 0,51 15 0,-38-19-43,1-2 1,0-1-1,0-2 1,40-3-1,152-21 42,-179 12-56,0-1 1,57-22-1,60-13 15,-132 42 52,0 2 1,0 1-1,1 1 1,-1 3-1,48 8 1,39 3 34,62 1-28,148 5 71,56-39-76,-182 13-22,14-1 2,306-16 90,-505 24-12,-1 2 0,1 0 1,30 9-1,-30-7-72,0 0 1,1-1-1,23 0 1,117-8 1620,-161 3-1571,-1 1 0,1 0 1,-1 0-1,1 0 0,-1 0 0,1 0 1,0 1-1,-1-1 0,1 0 0,-1 1 0,1-1 1,-1 1-1,1-1 0,-1 1 0,0 0 1,1-1-1,-1 1 0,0 0 0,1 0 0,-1 0 1,0 0-1,0 0 0,0 1 0,0-1 1,0 0-1,1 3 0,-1-1 53,0 1 0,0 0 0,-1 0 0,1-1 1,-1 1-1,0 0 0,-1 0 0,0 6 0,0 12-2795,5 9 4324,-10-12-1590,5-18-66,1 1 0,-1-1 0,1 0 0,-1 0 0,1 0 1,0 0-1,-1 0 0,1 0 0,0 0 0,0 1 0,0-1 1,0 0-1,0 0 0,0 0 0,0 0 0,0 0 1,0 1-1,1-1 0,-1 0 0,1 0 0,-1 0 0,0 0 1,1 0-1,0 0 0,-1 0 0,1 0 0,0 0 0,-1 0 1,1 0-1,0 0 0,0-1 0,1 2 0,-1-1 32,0 1-1,0-1 1,0 1-1,0 0 0,0-1 1,-1 1-1,1 0 1,0 0-1,-1-1 0,1 1 1,-1 0-1,0 0 1,1 0-1,-1 0 0,0 0 1,0 0-1,0-1 0,0 1 1,-1 0-1,1 0 1,-1 0-1,1 0 0,-1-1 1,1 1-1,-1 0 1,0 0-1,0-1 0,-1 3 1,-4 4 256,0 0 0,-1 0 0,0 0 0,-10 8 1,-8 9 101,-39 57-2765,60-85-4631,-11-9 2844,3 3 92,-17-7-5559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18.951"/>
    </inkml:context>
    <inkml:brush xml:id="br0">
      <inkml:brushProperty name="width" value="0.025" units="cm"/>
      <inkml:brushProperty name="height" value="0.025" units="cm"/>
    </inkml:brush>
  </inkml:definitions>
  <inkml:trace contextRef="#ctx0" brushRef="#br0">74 72 8392,'0'0'1238,"-10"0"-127,-5-2-755,-33 3 868,62-1-1162,1 2 1,-1-1-1,1 2 0,-1 0 0,0 0 1,0 1-1,0 1 0,23 12 1,25 15 178,-44-22-126,0 0 0,1 0 0,0-2 0,1-1 0,0 0 0,40 7 0,11-10 140,-1-3-1,1-3 1,136-22 0,48-2 600,173 21 797,160-8-790,-521 7-848,447-27 430,-368 31-190,222 24 0,-129 4-24,1-10-1,392-25 1,139-39 457,-445 30-504,399-4-124,-294 13-33,37 5 3037,-316 5-2832,-147-1-536,-3 0-18,1 1 0,0-1 0,-1 0 0,1 0 0,0 0 0,-1 0 0,1 0 0,0-1 0,-1 1 0,1-1 0,0 0 0,-1 0 0,1 0-1,-1 0 1,1 0 0,-1 0 0,0-1 0,1 1 0,-1-1 0,0 0 0,0 1 0,0-1 0,0 0 0,2-4 0,4-24-7669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49.164"/>
    </inkml:context>
    <inkml:brush xml:id="br0">
      <inkml:brushProperty name="width" value="0.025" units="cm"/>
      <inkml:brushProperty name="height" value="0.025" units="cm"/>
    </inkml:brush>
  </inkml:definitions>
  <inkml:trace contextRef="#ctx0" brushRef="#br0">3164 446 3171,'0'0'2541,"-9"-10"-512,-7-4-888,-1 0 1,-1 1 0,0 1-1,-1 0 1,0 2 0,-41-17-1,-362-110 2260,306 100-3117,-163-31 0,-127 5-19,282 48 0,0 5 1,0 6 0,-1 6 0,-172 23 0,233-13-274,1 3 0,1 3 0,0 2 0,-76 37 0,60-18 1,1 3 1,-116 85 0,173-111 1,0 1-1,1 0 1,0 2-1,2 0 1,0 1-1,1 1 1,1 0-1,1 1 1,1 1-1,1 0 1,-13 38-1,19-44 1,0 0 0,2 0-1,0 1 1,1 0 0,1 0 0,1 0-1,0 0 1,2 0 0,0 0 0,0 0 0,2 0-1,0-1 1,1 1 0,1-1 0,1 0-1,0 0 1,13 24 0,3-6 4,1-1 1,1-1-1,2-1 1,1-1-1,2-1 1,1-2-1,1 0 1,1-3-1,45 28 1,-13-14 5,2-3 0,2-3 1,1-2-1,87 25 0,-56-29 14,2-4-1,0-5 1,1-4-1,1-5 1,145-5-1,524-71 147,-522 38-142,54 1 19,103-12-16,-290 23 135,162-45 0,-252 54-21,-1-2-1,0 0 1,-1-2 0,0-1-1,0-1 1,-2-1 0,0-1-1,0-2 1,21-20 0,-35 28-39,-1 1 0,1-2 0,-2 1 0,0-1 0,0 0 0,-1-1 0,0 0 0,-1 0 0,0 0 0,-1-1 0,0 0 0,-1 0 0,-1 0 0,0-1 0,-1 1 0,0-1 0,-1 1 0,-1-1 0,0 0 0,-1 1 0,-3-19 0,1 18-77,-2 0 0,0 1 0,0 0 0,-1 0 0,-1 1 0,0-1 0,-1 1 0,0 1 0,-1 0 0,0 0 0,-1 1 0,-20-18 0,-6-1 6,-1 2-1,-65-38 1,24 24-292,-2 4 1,-1 3-1,-1 4 0,-2 3 1,0 5-1,-172-24 1,-27 35-4740,251 11 3676,-56 0-4601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4.768"/>
    </inkml:context>
    <inkml:brush xml:id="br0">
      <inkml:brushProperty name="width" value="0.025" units="cm"/>
      <inkml:brushProperty name="height" value="0.025" units="cm"/>
    </inkml:brush>
  </inkml:definitions>
  <inkml:trace contextRef="#ctx0" brushRef="#br0">0 762 17809,'0'0'8851,"17"-14"-7805,954-733 161,-969 746-2531,-26 16-4458,-8 4 476,-9 3-2931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5.110"/>
    </inkml:context>
    <inkml:brush xml:id="br0">
      <inkml:brushProperty name="width" value="0.025" units="cm"/>
      <inkml:brushProperty name="height" value="0.025" units="cm"/>
    </inkml:brush>
  </inkml:definitions>
  <inkml:trace contextRef="#ctx0" brushRef="#br0">337 1 15855,'-10'0'806,"4"0"-531,1 1-1,-1-1 1,0 1-1,1 0 1,-1 0-1,1 0 1,-1 1-1,1 0 1,0 0 0,0 0-1,0 1 1,0 0-1,0 0 1,0 0-1,1 0 1,-1 1-1,1 0 1,0 0-1,0 0 1,-3 4 0,-28 51 103,3 1 1,-35 88-1,17-33-211,42-97-37,3-11 20,2 0 0,-1 1 0,1 0 0,0 0-1,1-1 1,0 2 0,-2 15 0,6-23-117,1 0 1,-1-1-1,1 1 0,0 0 0,-1-1 0,1 1 0,0-1 0,-1 0 0,1 0 0,0 0 0,-1 0 1,1-1-1,0 1 0,4-2 0,23-6 353,0-2 0,0-1 0,-1-2-1,30-17 1,11-4-217,227-77-1709,-149 59-7976,-78 25-4358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5.917"/>
    </inkml:context>
    <inkml:brush xml:id="br0">
      <inkml:brushProperty name="width" value="0.025" units="cm"/>
      <inkml:brushProperty name="height" value="0.025" units="cm"/>
    </inkml:brush>
  </inkml:definitions>
  <inkml:trace contextRef="#ctx0" brushRef="#br0">1 69 14926,'3'-9'2344,"-1"-2"-1433,-1 6-496,0 1 1,0 0-1,1 0 0,-1 0 1,1 0-1,0 0 1,0 0-1,4-6 0,-6 10-371,0-1-1,0 1 1,1 0-1,-1 0 1,0-1-1,0 1 0,0 0 1,0 0-1,0 0 1,0-1-1,1 1 1,-1 0-1,0 0 0,0 0 1,0-1-1,0 1 1,1 0-1,-1 0 1,0 0-1,0 0 0,1 0 1,-1-1-1,0 1 1,0 0-1,0 0 1,1 0-1,-1 0 0,0 0 1,1 0-1,-1 0 1,0 0-1,0 0 1,1 0-1,-1 0 0,0 0 1,0 0-1,1 0 1,-1 0-1,0 0 1,0 0-1,1 0 0,-1 1 1,0-1-1,0 0 1,0 0-1,1 0 1,-1 0-1,0 0 0,0 1 1,0-1-1,1 0 1,-1 0-1,0 0 1,0 1-1,0-1 1,0 0-1,0 0 0,1 1 1,-1-1-1,0 0 1,0 0-1,0 1 1,0-1-1,0 0 0,0 0 1,0 1-1,4 19 357,-4-19-282,7 328 2879,-8-223 881,4-171-3608,18-93-1,-15 116-263,-2 37-6,4 13 0,13 27 0,-4-7 0,-14-24 0,1 1 0,1-1 0,-1 1 0,0-2 0,1 1 0,0 0 0,0-1 0,0 0 0,0 0 0,1 0 0,-1-1 0,1 1 0,0-1 0,-1-1 0,1 1 0,0-1 0,8 1 0,-6-2 0,0 0 0,0-1 0,1 0 0,-1 0 0,0-1 0,-1 0 0,1 0 0,0-1 0,-1 0 0,1 0 0,12-8 0,-11 5 0,0 1 0,-1-1 0,0-1 0,0 0 0,0 0 0,-1 0 0,0-1 0,0 0 0,-1-1 0,0 1 0,-1-1 0,1 0 0,-2 0 0,1-1 0,-2 0 0,1 1 0,-1-1 0,-1-1 0,1 1 0,0-13 0,-3 20 0,0 1 0,0 0 0,0 0 0,0 0 0,0 0 0,-1 0 0,1 0 0,0 0 0,-1 0 0,0 0 0,0 0 0,1 0 0,-1 0 0,0 0 0,0 1 0,-1-1 0,1 0 0,0 0 0,-2-1 0,1 2 0,1 0 0,-1 1 0,1-1 0,-1 0 0,1 1 0,-1-1 0,1 1 0,-1 0 0,0 0 0,1-1 0,-1 1 0,1 0 0,-1 0 0,0 0 0,1 1 0,-1-1 0,0 0 0,1 1 0,-2 0 0,-3 1 0,0 0 0,1 0 0,0 1 0,0 0 0,0 0 0,0 0 0,0 1 0,0 0 0,1 0 0,0 0 0,0 0 0,-4 6 0,-1 2 0,1 1 0,1 1 0,0-1 0,0 1 0,1 0 0,1 1 0,1 0 0,0-1 0,1 1 0,0 1 0,1-1 0,1 0 0,1 28 0,1-41-14,-1 1 0,1-1 0,0 1 0,0-1 0,0 0 0,0 1 1,0-1-1,1 0 0,-1 0 0,1 0 0,-1 0 0,1 0 0,0 0 0,0 0 0,0 0 0,0-1 0,0 1 0,0-1 0,0 0 1,1 1-1,-1-1 0,1 0 0,-1 0 0,0-1 0,1 1 0,-1 0 0,1-1 0,3 1 0,10 1-340,-1-1 0,1 0 0,24-3 0,-28 1-41,4 0-986,-1-1 1,1 0 0,-1-1-1,0-1 1,0-1 0,0 0 0,0-1-1,19-11 1,10-10-6083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6.542"/>
    </inkml:context>
    <inkml:brush xml:id="br0">
      <inkml:brushProperty name="width" value="0.025" units="cm"/>
      <inkml:brushProperty name="height" value="0.025" units="cm"/>
    </inkml:brush>
  </inkml:definitions>
  <inkml:trace contextRef="#ctx0" brushRef="#br0">149 173 10186,'0'0'11162,"-10"-1"-8199,6 1-2794,0 0 1,0 0-1,0 1 0,1-1 1,-1 1-1,0 0 0,0 0 1,1 0-1,-1 0 0,0 1 1,1-1-1,-4 3 1,1 0 89,1 1 0,-1-1 0,1 1 1,1 0-1,-1 0 0,1 1 1,-7 10-1,6-10-170,0 0 1,1 1-1,0-1 0,1 1 0,-1 0 0,1 1 1,1-1-1,-1 0 0,1 1 0,0 0 1,1-1-1,0 1 0,0 12 0,1-19-94,1 0 0,-1 0 0,1 0 0,-1-1 0,1 1 0,0 0 0,-1 0-1,1-1 1,0 1 0,0 0 0,0-1 0,-1 1 0,1-1 0,0 1 0,0-1 0,0 1-1,0-1 1,0 0 0,0 1 0,0-1 0,0 0 0,0 0 0,0 0 0,0 0 0,0 0 0,0 0-1,0 0 1,0 0 0,0 0 0,0 0 0,0-1 0,0 1 0,0 0 0,0-1 0,0 1 0,0 0-1,0-1 1,0 1 0,1-2 0,38-19-90,41-60-604,-78 137-107,-3-19 844,1 90 1040,-28 224 0,27-346-1050,-9 32 121,9-35-135,0-1 0,-1 0 0,1 0-1,-1 0 1,1 1 0,-1-1 0,0 0-1,1 0 1,-1 0 0,0 0 0,0 0-1,1 0 1,-1 0 0,0-1-1,0 1 1,0 0 0,0 0 0,0-1-1,0 1 1,-1 0 0,1-1 0,0 1-1,-2 0 1,1-2 3,1 1 1,0-1-1,-1 1 1,1-1-1,0 0 1,0 0-1,0 1 0,-1-1 1,1 0-1,0 0 1,0 0-1,0 0 0,0 0 1,1 0-1,-1-1 1,0 1-1,0 0 0,1 0 1,-1-1-1,1 1 1,-1 0-1,1-1 0,-1 1 1,1 0-1,0-1 1,0 1-1,-1-1 0,1 1 1,1-3-1,-6-49-56,5 50 31,0-13-36,0 1 0,1-1-1,1 0 1,1 0 0,0 1 0,1 0-1,1-1 1,0 1 0,9-16 0,8-9 26,49-70 1,-56 89 8,4-7 31,8-9-38,24-47-1,-46 74 45,1 0 1,-2-1-1,0 0 0,0 0 1,-1 0-1,0 0 1,-1 0-1,0-1 0,0-21 1,-2 32-28,0 1 0,0-1 1,0 1-1,0 0 0,0-1 1,-1 1-1,1 0 1,0-1-1,0 1 0,0 0 1,-1-1-1,1 1 0,0 0 1,0-1-1,-1 1 0,1 0 1,0-1-1,0 1 1,-1 0-1,1 0 0,0 0 1,-1-1-1,1 1 0,-1 0 1,1 0-1,0 0 0,-1 0 1,1 0-1,0 0 1,-1-1-1,1 1 0,-1 0 1,1 0-1,0 0 0,-1 0 1,1 0-1,-1 1 0,1-1 1,0 0-1,-1 0 0,1 0 1,0 0-1,-1 0 1,1 0-1,0 1 0,-1-1 1,1 0-1,-1 1 0,-19 10 18,12-2 1,0-1-1,1 1 1,0 1 0,1-1 0,0 1-1,0 0 1,1 1 0,0-1-1,1 1 1,0 0 0,1 0-1,0 0 1,0 0 0,2 1-1,-2 14 1,3-25-17,0 0-1,0 1 1,0-1-1,0 0 1,0 0 0,1 1-1,-1-1 1,0 0-1,1 0 1,-1 1-1,0-1 1,1 0 0,0 0-1,-1 0 1,1 0-1,0 0 1,-1 0-1,1 0 1,0 0 0,0 0-1,0 0 1,0 0-1,0 0 1,0-1-1,0 1 1,2 1 0,0-2 13,0 1 0,0 0 1,-1-1-1,1 1 0,0-1 0,0 0 1,0 0-1,0 0 0,0 0 1,0 0-1,4-2 0,2 0-25,1 0-1,0-2 0,-1 1 1,0-1-1,0 0 0,10-7 1,-8 3-651,-1 0 1,-1 0 0,1-1 0,-2-1 0,1 0 0,-1 0-1,-1 0 1,0-1 0,0 0 0,-1 0 0,8-20 0,-1-8-4487,-2 0 0,9-53 1,-19 88 4757,9-45-4940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6.997"/>
    </inkml:context>
    <inkml:brush xml:id="br0">
      <inkml:brushProperty name="width" value="0.025" units="cm"/>
      <inkml:brushProperty name="height" value="0.025" units="cm"/>
    </inkml:brush>
  </inkml:definitions>
  <inkml:trace contextRef="#ctx0" brushRef="#br0">73 57 3491,'3'-16'2180,"1"-8"1786,-5 9 3699,1 15-7588,-1 0 0,1 0 0,0 0 0,0-1 1,-1 1-1,1 0 0,0 0 0,-1 0 0,1 0 0,0 0 1,-1 0-1,1 0 0,0 0 0,-1 0 0,1-1 0,0 1 1,-1 1-1,1-1 0,0 0 0,-1 0 0,1 0 0,0 0 1,-1 0-1,1 0 0,0 0 0,0 0 0,-1 0 1,1 1-1,0-1 0,-1 0 0,1 0 0,0 0 0,0 1 1,-1-1-1,1 0 0,0 0 0,0 1 0,0-1 0,-1 0 1,1 1-1,0-1 0,0 0 0,0 0 0,0 1 0,0-1 1,0 0-1,-1 1 0,-10 14 356,-1 22 1084,2 1 0,2 0 0,1 1 0,-2 60 1,5-61-248,3-30-1050,0 3 87,0 0 0,0 0 0,1 0 1,0 0-1,4 21 0,-3-29-332,0-1-1,0 1 1,0-1-1,0 1 1,0-1-1,0 0 0,1 1 1,-1-1-1,1 0 1,0 0-1,-1 0 1,1 0-1,0 0 1,0-1-1,1 1 1,-1-1-1,0 1 1,0-1-1,1 0 1,-1 1-1,1-1 1,-1-1-1,1 1 1,-1 0-1,1-1 1,-1 1-1,1-1 1,0 0-1,4 1 1,-5-1-226,20-1-2970,-9-5-3744,-3-12-8297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5:45.923"/>
    </inkml:context>
    <inkml:brush xml:id="br0">
      <inkml:brushProperty name="width" value="0.025" units="cm"/>
      <inkml:brushProperty name="height" value="0.025" units="cm"/>
    </inkml:brush>
  </inkml:definitions>
  <inkml:trace contextRef="#ctx0" brushRef="#br0">1379 133 9257,'-14'-4'827,"-48"-11"446,-123-12 1,96 19-57,0-5 0,-110-29 0,165 34-1082,0 2 0,-1 1 0,1 2 0,-1 2 0,0 0 0,0 3 1,-50 8-1,60-6-136,-1 2 1,1 1 0,0 0 0,1 2 0,0 1-1,0 1 1,1 1 0,0 1 0,1 1 0,-32 27-1,42-31 16,1 2-1,1-1 0,0 1 0,1 1 0,0 0 0,1 0 0,0 1 0,1 0 0,1 0 1,0 1-1,1 0 0,1 0 0,0 0 0,1 0 0,0 0 0,1 1 0,1 0 0,1-1 1,0 1-1,4 27 0,-2-30-10,1-1 0,0 1 0,1 0 0,0-1 0,1 0 0,0 0 0,1-1 0,0 1 0,1-1 0,0-1 0,1 1 0,0-1 0,1 0 0,0-1 0,0 0 0,1-1 0,0 0 0,0 0 0,1-1 0,0 0 0,1-1 0,-1 0 0,1-1 0,0 0 0,18 3 0,5 0 94,1-2 1,0-2-1,0-1 1,0-2-1,71-7 1,177-43 650,167-59-228,-11-40-241,-428 143-259,16-6 122,-1-2 1,-1 0 0,30-20 0,-51 29-29,1 1 0,-1-1 0,0-1 0,0 1 0,0-1 0,0 0 0,-1 0 0,0 0 0,0-1 0,-1 1 0,1-1 0,-1 0 0,0 0 0,-1 0 0,0 0-1,0-1 1,0 1 0,0-1 0,-1 1 0,0-8 0,-1 10-53,-1-1-1,1 1 0,-1 0 0,0 0 1,-1 0-1,1-1 0,-1 1 0,0 0 1,0 1-1,0-1 0,0 0 0,0 1 1,-1-1-1,0 1 0,0 0 1,0-1-1,0 1 0,0 1 0,-1-1 1,1 0-1,-8-3 0,-5-3-67,0 1 0,-1 0 0,-35-11 0,0 5 14,-1 2-1,0 3 0,-90-6 0,-164 18-340,285-1-246,-1 1-1,1 1 1,-1 0-1,-35 14 1,-30 23-7361,64-28-671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7:46.651"/>
    </inkml:context>
    <inkml:brush xml:id="br0">
      <inkml:brushProperty name="width" value="0.025" units="cm"/>
      <inkml:brushProperty name="height" value="0.025" units="cm"/>
      <inkml:brushProperty name="color" value="#E71224"/>
    </inkml:brush>
  </inkml:definitions>
  <inkml:trace contextRef="#ctx0" brushRef="#br0">1 1528 18578,'0'0'1089,"63"-18"-1250,37-25 322,40-21 479,46-23 321,40-21 224,44-13-480,43-8-385,31-3-224,24-2 32,7 6-64,-1 7-960,-16 5-1571,-30 4-351,-40 3-161,-52 3-2274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7.510"/>
    </inkml:context>
    <inkml:brush xml:id="br0">
      <inkml:brushProperty name="width" value="0.025" units="cm"/>
      <inkml:brushProperty name="height" value="0.025" units="cm"/>
    </inkml:brush>
  </inkml:definitions>
  <inkml:trace contextRef="#ctx0" brushRef="#br0">1 1 14574,'0'0'10639,"10"11"-9758,78 102 0,-86-110-857,0 0 0,0 0 0,0 0 1,1-1-1,-1 1 0,1-1 0,0 0 0,-1 0 0,1 0 1,0 0-1,0 0 0,0-1 0,1 1 0,-1-1 0,0 0 1,0 0-1,1 0 0,-1 0 0,1-1 0,-1 1 0,5-1 1,-3 0 105,1-1 0,-1 0 0,0-1 0,0 1 0,0-1 1,0 0-1,0 0 0,-1-1 0,1 1 0,-1-1 1,1 0-1,-1 0 0,6-6 0,19-23 313,-25 26-419,1 0-1,0 0 0,0 1 0,0-1 1,1 1-1,0 0 0,0 0 1,1 1-1,-1 0 0,8-4 0,-13 9-19,0-1 0,0 0 0,0 0 0,0 0 1,0 0-1,-1 1 0,1-1 0,0 0 0,0 1 0,0-1 0,-1 1 0,1-1 0,0 1 0,0-1 0,-1 1 0,1 0 0,0-1 0,-1 1 0,1 0 0,-1-1 0,1 1 0,-1 0 0,1 0 0,-1-1 0,0 1 0,1 0 0,-1 0 0,0 0 0,1 0 0,-1 0 0,0-1 0,0 1 0,0 0 0,0 1 0,6 40 470,-5-35-389,-1-3-11,1 1 0,-1 0 1,1-1-1,0 1 0,1-1 1,3 9-1,-5-13-46,0 1 0,1-1 1,-1 1-1,1-1 0,-1 1 1,0-1-1,1 1 0,-1-1 0,1 0 1,-1 1-1,1-1 0,-1 0 0,1 1 1,0-1-1,-1 0 0,1 1 1,-1-1-1,1 0 0,-1 0 0,1 0 1,0 0-1,-1 0 0,2 0 0,19-11 706,20-29-637,-30 27-340,1 1 0,0 1 0,1 0 0,0 0 0,16-8 0,-17 15-2293,-12 4 2163,1 1 0,-1-1-1,1 0 1,-1 0 0,1 1-1,-1-1 1,1 0 0,-1 1-1,1-1 1,-1 1-1,0-1 1,1 0 0,-1 1-1,1-1 1,-1 1 0,0-1-1,0 1 1,1-1 0,-1 1-1,0-1 1,0 1 0,1 0-1,-1-1 1,0 1-1,0-1 1,0 1 0,0-1-1,0 1 1,0 0 0,0-1-1,0 2 1,2 10-6065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7.946"/>
    </inkml:context>
    <inkml:brush xml:id="br0">
      <inkml:brushProperty name="width" value="0.025" units="cm"/>
      <inkml:brushProperty name="height" value="0.025" units="cm"/>
    </inkml:brush>
  </inkml:definitions>
  <inkml:trace contextRef="#ctx0" brushRef="#br0">1 1 7079,'0'0'15679,"3"11"-14959,3 30-588,-1 0 0,-1 61-1,-4-90-639,2 1 0,0-1 0,0 0-1,4 12 1,-2-12 10,-1 1 1,0 0-1,1 21 0,-3-21 538,0 34 487,-1-45-382,0 0-1,0 0 1,0-1 0,0 1 0,0 0 0,0-1 0,-1 1 0,1 0 0,-1-1 0,1 1 0,-1-1-1,1 1 1,-1-1 0,0 1 0,0-1 0,0 1 0,0-1 0,0 0 0,-2 3 0,3-4-66,-1 0 1,1 0 0,-1 0 0,0 0 0,1 0 0,-1 0 0,1 0 0,-1 0 0,1 0 0,-1 0 0,1 0-1,-1 0 1,1 0 0,-1 0 0,1-1 0,-1 1 0,1 0 0,0 0 0,-1 0 0,1-1 0,-1 1 0,1 0-1,-1-1 1,1 1 0,0 0 0,-1-1 0,1 1 0,0-1 0,-1 1 0,1 0 0,0-1 0,0 1-1,-1-1 1,1 1 0,0-1 0,0 1 0,0-1 0,0 1 0,-1-1 0,1 1 0,0-2 0,-5-27 257,5 23-91,-6-51 244,3-1-1,5-78 0,8 85-499,-10 49-8,0 0 0,1 0 0,-1 1 0,1-1 0,0 0-1,-1 0 1,1 1 0,0-1 0,0 1 0,0-1 0,0 1 0,0-1 0,0 1 0,0 0 0,1-1 0,-1 1 0,0 0 0,1 0-1,-1 0 1,1 0 0,-1 0 0,1 0 0,0 0 0,-1 1 0,3-1 0,-3 1-14,0 1 0,0-1-1,-1 1 1,1 0 0,-1 0 0,1-1 0,-1 1 0,1 0 0,-1 0-1,1 0 1,-1 0 0,0-1 0,1 1 0,-1 0 0,0 0 0,0 0-1,1 0 1,-1 0 0,0 0 0,0 0 0,0 0 0,0 0-1,-1 0 1,1 0 0,0 0 0,0-1 0,0 1 0,-1 1 0,-7 30-632,8-32 579,-11 16-2277,1-12-6615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8.354"/>
    </inkml:context>
    <inkml:brush xml:id="br0">
      <inkml:brushProperty name="width" value="0.025" units="cm"/>
      <inkml:brushProperty name="height" value="0.025" units="cm"/>
    </inkml:brush>
  </inkml:definitions>
  <inkml:trace contextRef="#ctx0" brushRef="#br0">156 45 14958,'0'0'14766,"-11"-2"-14515,4 1-191,4 0-33,0 0 0,1 0 1,-1 1-1,0 0 0,0-1 0,1 1 0,-1 0 1,0 0-1,0 0 0,0 1 0,0-1 1,1 1-1,-1-1 0,0 1 0,1 0 1,-1 0-1,0 0 0,1 1 0,-1-1 1,1 1-1,0-1 0,-1 1 0,1 0 1,0 0-1,0-1 0,-2 5 0,-4 4 127,0 0 0,1 1-1,1 0 1,0 1-1,1-1 1,0 1 0,0 0-1,1 1 1,1-1-1,0 0 1,1 1-1,-1 20 1,3-32-154,-1 1 0,1 0 0,0 0 0,1 0 0,-1-1 0,0 1 0,0 0 0,1 0 0,-1-1 0,1 1 0,-1 0 0,1-1 0,0 1 0,0-1 0,0 1 0,0-1 0,0 1 0,0-1 0,0 0 0,0 1 0,1-1 0,-1 0 0,0 0 0,1 0 0,-1 0 0,1 0 0,-1 0 0,1 0 0,-1-1 0,1 1 0,0 0 0,-1-1 0,1 1 0,0-1 0,0 0 0,-1 0 0,1 1 0,0-1 0,0 0 0,-1-1 0,1 1 0,0 0 0,0 0 0,-1-1 0,3 0 0,3-1 0,0 1 0,0-1 0,-1-1 0,1 1 0,0-1 0,-1-1 0,0 1 0,0-1 0,0 0 0,7-7 0,-2-3 0,0 0 0,-1-1 0,0 0 0,-2 0 0,0-1 0,0-1 0,-2 1 0,0-1 0,-1 0 0,0 0 0,-2-1 0,3-29 0,-15 112-621,6-45-161,0 0 1,1 0-1,1 39 0,1-59 580,0 1 0,0 0 0,1 0 0,-1 0 0,0 0 0,0-1 0,0 1 0,1 0 0,-1 0 0,0-1 0,1 1-1,-1 0 1,0 0 0,1-1 0,-1 1 0,1 0 0,-1-1 0,1 1 0,0-1 0,-1 1 0,1-1 0,-1 1 0,1-1 0,0 1-1,0-1 1,-1 0 0,1 1 0,0-1 0,0 0 0,-1 1 0,1-1 0,0 0 0,0 0 0,0 0 0,-1 0 0,1 0-1,0 0 1,0 0 0,0 0 0,1 0 0,0-1-575,1 1 1,0-1-1,-1 0 0,1 0 1,-1 0-1,1 0 0,-1-1 0,0 1 1,1-1-1,-1 1 0,3-4 0,16-19-9195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8.925"/>
    </inkml:context>
    <inkml:brush xml:id="br0">
      <inkml:brushProperty name="width" value="0.025" units="cm"/>
      <inkml:brushProperty name="height" value="0.025" units="cm"/>
    </inkml:brush>
  </inkml:definitions>
  <inkml:trace contextRef="#ctx0" brushRef="#br0">65 334 4292,'0'0'14964,"-3"10"-13165,-16 57-288,-13 91 0,27-122-1256,1-1 0,2 1 0,2 0 0,7 62 0,-7-98-262,7 32-286,-7-31 278,0 0-1,0 1 1,1-1-1,-1 0 1,1 0 0,-1 1-1,1-1 1,-1 0-1,1 0 1,0 0-1,-1 1 1,1-1-1,0 0 1,0 0 0,0 0-1,0 0 1,0-1-1,0 1 1,2 1-1,-1-8 58,0 0 0,0-1-1,-1 1 1,0-1-1,0 1 1,0-9-1,-1 14-33,42-368 744,-27 279-574,3 1 1,33-92-1,-47 169-172,-3 7-1,0 0 0,0 1 0,1-1 0,-1 1 0,1 0 0,0-1 0,0 1 0,1 0 0,-1 0 0,1 0 0,0 1 0,0-1 0,0 0-1,0 1 1,6-4 0,-9 7-9,1 0-1,-1 0 0,1 0 0,-1 0 1,1 0-1,-1 0 0,1 0 1,-1 0-1,1 0 0,-1 0 0,1 0 1,-1 0-1,1 1 0,-1-1 1,0 0-1,1 0 0,-1 1 0,1-1 1,-1 0-1,0 0 0,1 1 1,-1-1-1,1 1 0,-1-1 0,0 0 1,0 1-1,1-1 0,-1 1 1,0-1-1,0 0 0,1 1 0,-1-1 1,0 1-1,0-1 0,0 1 1,0-1-1,0 1 0,0-1 0,0 1 1,0-1-1,0 1 0,0-1 1,0 2-1,1 28-78,-1-26 90,-2 21 52,0 0 0,-2 0-1,-1 0 1,-1 0 0,-17 44-1,5-17 71,18-51-132,0-1 0,1 1 1,-1-1-1,0 1 0,1-1 1,-1 0-1,0 1 0,1-1 0,-1 0 1,1 1-1,-1-1 0,1 0 1,-1 1-1,1-1 0,-1 0 0,1 0 1,-1 0-1,1 0 0,-1 1 1,1-1-1,-1 0 0,1 0 0,-1 0 1,1 0-1,-1 0 0,1 0 1,-1 0-1,1 0 0,-1-1 0,1 1 1,-1 0-1,1 0 0,-1 0 1,1 0-1,-1-1 0,1 1 0,-1 0 1,2-1-1,22-6-169,-11 2 86,-1 1 0,1 0 0,0 1 0,-1 1 0,1 0 0,1 0 0,20 1 0,-33 1 96,0 0 1,0 0-1,1 1 0,-1-1 1,0 0-1,0 0 1,0 1-1,0-1 1,0 1-1,0-1 1,0 1-1,0-1 1,0 1-1,0 0 1,0-1-1,0 1 0,0 0 1,0 0-1,-1 0 1,1 0-1,0 0 1,-1 0-1,1 0 1,0 2-1,1 0 109,-1 0 0,0 1 0,0-1 0,0 1-1,-1 0 1,1-1 0,-1 1 0,0 4 0,-1 1 195,1 0 0,-2 0 0,1-1 0,-1 1-1,0-1 1,-6 13 0,2-7 88,-1-2 0,-1 1-1,0-1 1,-15 17 0,20-25-309,0-1 0,-1 1 0,0-1 1,1 0-1,-1 0 0,0 0 0,-1 0 0,1-1 1,0 1-1,-1-1 0,1 0 0,-1-1 0,0 1 0,1-1 1,-1 0-1,-10 1 0,14-2-100,0 0 0,0 0-1,0-1 1,0 1 0,0 0 0,0-1-1,0 1 1,0-1 0,0 1 0,0-1-1,0 1 1,1-1 0,-1 0 0,0 1 0,0-1-1,0 0 1,1 0 0,-1 1 0,1-1-1,-1 0 1,0 0 0,1 0 0,-1 0 0,1 0-1,0 0 1,-1 0 0,1 0 0,0 0-1,0 0 1,-1 0 0,1 0 0,0 0-1,0 0 1,0 0 0,0-2 0,0 1-60,0-1 0,1 1 1,-1 0-1,0-1 0,0 1 1,1 0-1,0-1 1,-1 1-1,1 0 0,0 0 1,0 0-1,0 0 0,0 0 1,0 0-1,1 0 0,1-2 1,7-3-1768,0 0 1,0 1-1,1 1 1,18-8-1,2 0-3097,2-4-2415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9.318"/>
    </inkml:context>
    <inkml:brush xml:id="br0">
      <inkml:brushProperty name="width" value="0.025" units="cm"/>
      <inkml:brushProperty name="height" value="0.025" units="cm"/>
    </inkml:brush>
  </inkml:definitions>
  <inkml:trace contextRef="#ctx0" brushRef="#br0">4 154 14382,'0'0'12940,"0"59"-12332,-3-33-415,3-2-129,0-2-96,0-6-577,0-5-416,8-7-352,3-4-705,-3-4-961,1-15-2082</inkml:trace>
  <inkml:trace contextRef="#ctx0" brushRef="#br0" timeOffset="1.04">50 1 16752,'0'0'4997,"-8"49"-4805,18-26-160,6 0-801,1-6-2466,4-3-3587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1:59.687"/>
    </inkml:context>
    <inkml:brush xml:id="br0">
      <inkml:brushProperty name="width" value="0.025" units="cm"/>
      <inkml:brushProperty name="height" value="0.025" units="cm"/>
    </inkml:brush>
  </inkml:definitions>
  <inkml:trace contextRef="#ctx0" brushRef="#br0">20 161 9513,'0'0'4276,"0"10"-726,-2 7-2534,1 1 0,1-1 0,1 0-1,0 0 1,6 29 0,-4-38-981,-1 0 0,1-1 0,1 1 0,-1 0 0,9 11 0,1 1 170,-2-6-254,-1 1-1,-1 0 0,0 1 1,10 25-1,-17-37 162,-1 0-1,0-1 1,0 1 0,0 0 0,-1 0-1,1 0 1,-1 0 0,0 0-1,0 0 1,0 0 0,-1 0 0,1-1-1,-1 1 1,0 0 0,0 0-1,0 0 1,-1-1 0,1 1 0,-1-1-1,0 1 1,0-1 0,0 1-1,0-1 1,-1 0 0,1 0 0,-5 4-1,1-3 290,0 1-1,0-1 0,-1 0 1,1 0-1,-1 0 1,-10 3-1,16-7-363,0 1 0,0 0 0,0-1 1,0 1-1,0-1 0,-1 0 0,1 1 0,0-1 0,0 0 0,0 1 1,-1-1-1,1 0 0,0 0 0,0 0 0,0 0 0,-1 0 0,1 0 0,0-1 1,0 1-1,-1 0 0,1-1 0,0 1 0,0-1 0,0 1 0,0-1 0,0 1 1,0-1-1,0 0 0,0 0 0,0 1 0,0-1 0,0 0 0,0 0 1,0 0-1,1 0 0,-1 0 0,0 0 0,1 0 0,-1 0 0,1 0 0,-1 0 1,1-1-1,-1 1 0,1 0 0,0-2 0,-1-8-37,1 0 1,0 1-1,1-1 0,0 0 0,0 1 0,1-1 1,1 1-1,0 0 0,8-20 0,6-5-69,30-47-1,-15 27 58,-13 20 26,44-84 4,-58 106 21,0 0 1,0 0-1,-1-1 0,-1 0 1,0 0-1,-1 0 0,1-16 1,-3 29-38,0 1 0,0-1 0,0 0 0,0 1 0,0-1 0,0 0 0,0 1 0,0-1 0,0 0 0,0 1 0,0-1 0,0 0 0,-1 0 0,1 1 0,0-1 0,0 1 1,-1-1-1,1 0 0,0 1 0,-1-1 0,1 1 0,-1-1 0,1 1 0,-1-1 0,1 1 0,-1-1 0,1 1 0,-1-1 0,1 1 0,-1 0 0,0-1 0,1 1 0,-1 0 0,0-1 0,1 1 1,-1 0-1,0 0 0,1 0 0,-1 0 0,0 0 0,1-1 0,-1 1 0,0 1 0,0-1 0,1 0 0,-1 0 0,0 0 0,1 0 0,-1 0 0,0 1 0,0-1 0,-3 1 3,1 1 0,0 0 0,-1-1-1,1 1 1,0 0 0,0 1 0,0-1-1,-5 6 1,-2 3 70,1 0 0,1 2-1,0-1 1,0 1 0,-8 19 0,13-25-37,0 0 1,1 0 0,0 0 0,0 0 0,0 0 0,1 0 0,0 0 0,0 0 0,1 1-1,0-1 1,0 0 0,1 0 0,2 9 0,-2-14-26,0 0 0,0 0 0,0 0 0,1 0-1,-1-1 1,1 1 0,0 0 0,-1-1 0,1 1 0,0-1 0,0 1 0,0-1-1,0 0 1,0 0 0,0 0 0,0 0 0,0 0 0,1 0 0,-1 0 0,0-1-1,1 0 1,-1 1 0,0-1 0,4 0 0,65 1-195,-55-2-22,-11 1-241,1 0 0,0-1 0,0 0 0,-1 0 0,1 0 0,5-2 0,-9 2 33,-1 1 0,1-1 0,-1 0-1,1 0 1,-1 0 0,0 0 0,1 0 0,-1 0 0,0 0 0,0 0-1,0 0 1,0 0 0,0-1 0,0 1 0,0-1 0,1-1-1,0-12-6975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00.078"/>
    </inkml:context>
    <inkml:brush xml:id="br0">
      <inkml:brushProperty name="width" value="0.025" units="cm"/>
      <inkml:brushProperty name="height" value="0.025" units="cm"/>
    </inkml:brush>
  </inkml:definitions>
  <inkml:trace contextRef="#ctx0" brushRef="#br0">1 118 16816,'0'0'7303,"17"-61"-7015,17 48-96,9 0-192,4-2-2210,7-1-4804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12.277"/>
    </inkml:context>
    <inkml:brush xml:id="br0">
      <inkml:brushProperty name="width" value="0.025" units="cm"/>
      <inkml:brushProperty name="height" value="0.025" units="cm"/>
    </inkml:brush>
  </inkml:definitions>
  <inkml:trace contextRef="#ctx0" brushRef="#br0">1 351 11915,'0'0'5899,"3"-4"-5456,0 1-255,1 0 0,0 0-1,0 0 1,0 0 0,0 1-1,0-1 1,1 1 0,-1 0-1,1 1 1,-1-1 0,1 1-1,0 0 1,0 0 0,8-1-1,88-2 1083,-45 4-881,112-17 8,77-3-89,-89 10-83,206-40 0,-311 42-216,9 0 72,0 3 1,0 2-1,1 3 1,-1 2 0,0 4-1,86 17 1,-58-8 3,1-3 0,0-5 0,0-3 0,103-10 0,352-67 8,-382 42-81,1 7 1,183-2-1,-200 24 262,-1-5 0,257-48 0,-329 42 215,0 3 1,80 0-1,-150 10-742,0-1 0,1 1 0,-1 0-1,0 0 1,0 0 0,1 0 0,-1 1 0,0 0-1,0-1 1,0 1 0,0 0 0,0 0 0,0 1-1,0-1 1,0 1 0,0-1 0,0 1 0,-1 0 0,1 0-1,-1 0 1,1 1 0,-1-1 0,0 0 0,0 1-1,0-1 1,0 1 0,2 4 0,11 26-6100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27.376"/>
    </inkml:context>
    <inkml:brush xml:id="br0">
      <inkml:brushProperty name="width" value="0.025" units="cm"/>
      <inkml:brushProperty name="height" value="0.025" units="cm"/>
    </inkml:brush>
  </inkml:definitions>
  <inkml:trace contextRef="#ctx0" brushRef="#br0">204 1 13901,'0'0'11275,"-2"15"-10565,-7 27-616,-1-1 0,-3 0 0,-1-1 0,-29 58 0,2-21-1788,5-34-3542,36-42 4886,-1 0-1,0-1 1,0 1-1,1 0 0,-1-1 1,0 1-1,0-1 0,0 1 1,0-1-1,0 1 1,0-1-1,0 1 0,0-1 1,0 0-1,0 0 0,0 0 1,0 1-1,0-1 1,0 0-1,0 0 0,0 0 1,0-1-1,-1 1 0,0 0 1,-9-8-6660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27.735"/>
    </inkml:context>
    <inkml:brush xml:id="br0">
      <inkml:brushProperty name="width" value="0.025" units="cm"/>
      <inkml:brushProperty name="height" value="0.025" units="cm"/>
    </inkml:brush>
  </inkml:definitions>
  <inkml:trace contextRef="#ctx0" brushRef="#br0">39 0 11787,'0'0'3459,"-4"10"-1761,-3 8-825,0 1 0,2 1 1,-6 35-1,9-45-575,1 1 0,0-1 1,0 0-1,1 0 0,1 0 1,-1 1-1,2-1 0,-1 0 1,2 0-1,5 18 0,-6-25-199,0 0-1,0 1 1,1-1-1,-1 0 1,1 0-1,0-1 1,0 1-1,0 0 1,0-1-1,0 0 1,0 0-1,1 0 1,-1 0-1,1 0 1,-1-1-1,1 0 1,0 1-1,0-1 1,-1-1-1,1 1 0,0 0 1,0-1-1,0 0 1,0 0-1,0 0 1,0-1-1,0 1 1,-1-1-1,1 0 1,5-1-1,7-2 220,0-1 0,0-1 0,0 0-1,-1-1 1,24-15 0,-26 14-475,17-10 276,37-30 0,-59 42-909,-1-1 1,0 0 0,0-1-1,0 0 1,7-11 0,-6 1-4128,-6 0-2530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8:52.704"/>
    </inkml:context>
    <inkml:brush xml:id="br0">
      <inkml:brushProperty name="width" value="0.025" units="cm"/>
      <inkml:brushProperty name="height" value="0.025" units="cm"/>
      <inkml:brushProperty name="color" value="#E71224"/>
    </inkml:brush>
  </inkml:definitions>
  <inkml:trace contextRef="#ctx0" brushRef="#br0">2535 187 9865,'0'0'5942,"1"-9"-4597,2-1-950,-2 5-232,0 1-1,-1 0 1,1-1 0,-1 1 0,0 0 0,0-1 0,-1-5 0,1 8-115,-1 1-1,1-1 1,-1 1 0,0-1 0,0 1 0,0 0 0,0-1-1,0 1 1,0 0 0,0 0 0,0 0 0,0 0-1,-1 0 1,1 0 0,0 0 0,-1 0 0,1 0-1,-1 1 1,1-1 0,-1 1 0,1-1 0,-4 0 0,-42-9 495,37 8-360,-121-16 592,-161-1 1,76 8 294,77 0-882,-651-19 291,644 41 1056,-286 59 0,386-60-1312,-54 20 1,87-25-242,0 1 0,0 0 1,0 0-1,1 1 0,0 1 1,0 0-1,1 1 0,-16 15 1,23-19 17,0 1 0,0-1 0,0 1 0,1 0 1,0 0-1,0 0 0,1 1 0,0-1 0,0 1 0,0-1 1,1 1-1,0 0 0,0-1 0,0 1 0,1 0 0,0 0 1,1-1-1,0 1 0,0 0 0,0-1 0,3 9 0,4 12 49,1 0-1,1-1 1,23 41-1,-18-38-23,1 0 1,2-1-1,0-1 0,28 30 0,-36-47-6,1 1 0,1-1 0,-1-1 0,2 0-1,-1 0 1,1-2 0,0 1 0,1-2 0,0 0 0,0 0 0,21 5 0,47 6 66,0-3 1,112 5 0,170-13 22,-280-6-68,132-5 53,329-52-1,202-106 204,-745 163-293,46-12 124,0-2 1,-1-2-1,-1-2 1,75-41-1,-118 57-70,0 0 0,0 0 0,0 0 0,0 0 0,-1 0 0,1-1 0,0 1-1,-1-1 1,0 1 0,0-1 0,0 0 0,0 0 0,0 0 0,-1 0 0,1-1-1,-1 1 1,0 0 0,0 0 0,0-1 0,1-6 0,-2 6-8,-1 1 0,1-1 0,-1 1-1,0-1 1,0 1 0,-1-1 0,1 1 0,-1 0 0,1-1 0,-1 1 0,0 0 0,0 0 0,-1 0 0,1 1 0,-1-1 0,1 0-1,-1 1 1,0 0 0,-4-4 0,-19-11-27,0 1-1,0 1 0,-2 2 1,0 0-1,0 2 0,-35-9 1,-8 2 4,-105-13 1,26 21-2269,20 2-2467,78 1-2754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28.093"/>
    </inkml:context>
    <inkml:brush xml:id="br0">
      <inkml:brushProperty name="width" value="0.025" units="cm"/>
      <inkml:brushProperty name="height" value="0.025" units="cm"/>
    </inkml:brush>
  </inkml:definitions>
  <inkml:trace contextRef="#ctx0" brushRef="#br0">18 54 10218,'0'0'3811,"7"-8"-592,-2-1-2298,-3 6-591,0-1 0,-1 1 0,1 0-1,1 0 1,-1 0 0,0 1 0,1-1 0,-1 1 0,1-1 0,0 1 0,5-3 0,-8 44 3230,-7 1-2799,-1-1 0,-15 41-1,6-22-2439,9-18-5404,10-100-1619,0 17 2136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28.452"/>
    </inkml:context>
    <inkml:brush xml:id="br0">
      <inkml:brushProperty name="width" value="0.025" units="cm"/>
      <inkml:brushProperty name="height" value="0.025" units="cm"/>
    </inkml:brush>
  </inkml:definitions>
  <inkml:trace contextRef="#ctx0" brushRef="#br0">1 23 9289,'0'-1'285,"0"0"0,0 0 1,0 0-1,0 0 0,0 0 1,0 1-1,0-1 0,0 0 1,0 0-1,1 0 1,-1 0-1,0 0 0,1 0 1,-1 1-1,1-1 0,-1 0 1,1 0-1,-1 1 0,1-1 1,-1 0-1,1 0 0,0 1 1,-1-1-1,1 1 0,0-1 1,0 1-1,0-1 0,22 7 5912,-2 3-5543,4-4-38,1-1-1,0-1 0,-1-2 0,1 0 0,27-4 0,6 2-2469,-61 5-5165,-21 14 692,-2-7-1873</inkml:trace>
  <inkml:trace contextRef="#ctx0" brushRef="#br0" timeOffset="1">10 185 7815,'0'0'15087,"58"6"-12365,-18-14-800,4-2-1185,-1 3-577,-3 0-128,-8 7-705,-12 0-1120,-10 4-1346,-10 10-929,-2-1-2627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28.808"/>
    </inkml:context>
    <inkml:brush xml:id="br0">
      <inkml:brushProperty name="width" value="0.025" units="cm"/>
      <inkml:brushProperty name="height" value="0.025" units="cm"/>
    </inkml:brush>
  </inkml:definitions>
  <inkml:trace contextRef="#ctx0" brushRef="#br0">1 24 13869,'0'0'7047,"62"7"-5318,-26-7-800,4-2-801,0-4-1056,-1-3-1955,-5-4-3908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29.196"/>
    </inkml:context>
    <inkml:brush xml:id="br0">
      <inkml:brushProperty name="width" value="0.025" units="cm"/>
      <inkml:brushProperty name="height" value="0.025" units="cm"/>
    </inkml:brush>
  </inkml:definitions>
  <inkml:trace contextRef="#ctx0" brushRef="#br0">44 108 16464,'0'0'1815,"-6"9"272,3-5-1878,-23 39 1863,25-41-1919,0 1-1,0-1 1,0 1 0,0-1 0,0 1-1,0 0 1,0-1 0,1 1 0,0 0 0,-1-1-1,1 1 1,0 0 0,0 0 0,1 0-1,-1-1 1,0 1 0,1 0 0,1 2 0,-1-4-139,0 0 0,0 0 1,1 0-1,-1 0 1,0 0-1,1-1 1,-1 1-1,1 0 0,-1-1 1,1 1-1,-1-1 1,1 0-1,-1 1 1,1-1-1,-1 0 0,1 0 1,-1 0-1,1 0 1,2-1-1,32-2 269,-21-1-259,-1-1 0,1 0 0,-1-1 0,0-1 0,0 0 0,18-13 0,38-19-16,-70 39 2,1 0 0,-1 0 0,0-1 0,1 1 0,-1 0-1,1 0 1,-1 0 0,0 0 0,1 0 0,-1 0 0,1-1 0,-1 1 0,1 0 0,-1 0 0,1 0 0,-1 0 0,1 1 0,-1-1 0,0 0 0,1 0-1,-1 0 1,1 0 0,-1 0 0,1 1 0,-1-1 0,0 0 0,1 0 0,-1 1 0,0-1 0,1 0 0,-1 0 0,0 1 0,1 0 0,3 19 815,-12 40 1156,4-31-1319,4-28-651,0-1 0,0 0 0,1 1 0,-1-1-1,0 1 1,1-1 0,-1 1 0,0-1 0,1 0 0,-1 1 0,1-1 0,-1 0-1,0 1 1,1-1 0,-1 0 0,1 0 0,-1 0 0,1 1 0,-1-1-1,1 0 1,-1 0 0,1 0 0,-1 0 0,1 0 0,-1 0 0,1 0-1,-1 0 1,1 0 0,-1 0 0,1 0 0,0 0 0,0 0 0,20-3 265,-9-2-223,-1 0 0,1-1 0,-1-1 0,0 1 0,15-13 0,-17 12-362,1 0 0,-1 0-1,1 1 1,0 0 0,1 1-1,-1 1 1,21-7 0,-31 11 292,1 0 0,-1 0 0,0 0 0,1 0 0,-1 0 0,1-1 0,-1 1 0,0 0 0,1 1 0,-1-1 0,0 0 0,1 0 1,-1 0-1,0 0 0,1 0 0,-1 0 0,0 0 0,1 0 0,-1 1 0,0-1 0,1 0 0,-1 0 0,0 0 0,1 1 0,-1-1 0,0 0 0,0 1 1,1-1-1,-1 0 0,0 0 0,0 1 0,0-1 0,1 0 0,-1 1 0,0-1 0,0 0 0,0 1 0,-1 20-18,-15 26-237,14-40-341,-1 0-4667,7-17-4153,4-11-278</inkml:trace>
  <inkml:trace contextRef="#ctx0" brushRef="#br0" timeOffset="1">542 0 9289,'0'0'5765,"-8"52"-5444,8-27-386,7-3-2913,12-1-6728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0.319"/>
    </inkml:context>
    <inkml:brush xml:id="br0">
      <inkml:brushProperty name="width" value="0.025" units="cm"/>
      <inkml:brushProperty name="height" value="0.025" units="cm"/>
    </inkml:brush>
  </inkml:definitions>
  <inkml:trace contextRef="#ctx0" brushRef="#br0">103 157 16656,'0'0'2648,"-8"-1"-129,1 1-1968,-46-1 2190,52 1-2696,-1 0 1,1 0-1,-1 1 1,1-1-1,-1 0 0,1 1 1,-1-1-1,1 1 1,0-1-1,-1 1 1,1 0-1,0 0 1,-1-1-1,1 1 0,0 0 1,0 0-1,0 0 1,0 0-1,0 0 1,0 1-1,0-1 1,0 0-1,0 0 0,1 1 1,-1-1-1,0 0 1,1 1-1,-1-1 1,1 1-1,-1-1 1,1 1-1,0-1 0,0 3 1,2-5-3,0 1-1,0 0 1,0-1 0,0 1-1,0-1 1,0 1 0,0-1 0,0 0-1,0 0 1,0 0 0,-1 0-1,1 0 1,3-3 0,6-4 28,-7 6 22,1-1 0,-1 1 0,0-1 0,0 0 0,-1-1-1,1 1 1,-1-1 0,4-4 967,-8-3-281,-8 22-530,0 0 0,1 1-1,1 0 1,0 1 0,0-1 0,2 1-1,-1 1 1,2-1 0,-5 17 0,9-29-245,0-1 0,0 1 0,0-1 0,0 1 0,0-1 0,0 0 1,0 1-1,0-1 0,1 1 0,-1-1 0,0 1 0,0-1 0,0 0 1,0 1-1,0-1 0,1 1 0,-1-1 0,0 0 0,0 1 0,1-1 0,-1 0 1,0 1-1,1-1 0,-1 0 0,0 1 0,1-1 0,-1 0 0,0 0 1,1 0-1,-1 1 0,1-1 0,-1 0 0,0 0 0,1 0 0,-1 0 0,1 0 1,-1 0-1,1 1 0,24-5 111,19-16-23,87-75-92,-130 95 0,-1-1 0,0 1 0,1 0 0,-1-1 0,0 1 0,1 0 0,-1-1 0,0 1 0,1 0 0,-1 0 0,1 0 0,-1-1 0,1 1 0,-1 0 0,0 0 0,1 0 0,-1 0 0,1 0 0,-1 0 0,1 0 0,-1 0 0,1 0 0,-1 0 0,1 0 0,-1 0 0,0 0 0,1 0 0,-1 0 0,1 0 0,-1 1 0,1-1 0,0 15 0,-13 27 0,10-36 0,1-5 0,1-1 0,0 1 0,-1 0 0,1-1 0,0 1 0,0 0 0,-1-1 0,1 1 0,0 0 0,0-1 0,0 1 0,0 0 0,0 0 0,0-1 0,0 1 0,0 0 0,0-1 0,0 1 0,0 0 0,1 0 0,-1-1 0,0 1 0,0 0 0,1-1 0,-1 1 0,0-1 0,1 1 0,-1 0 0,1-1 0,-1 1 0,1 0 0,1-1 0,-1 0 0,0 0 0,1 1 0,-1-1 0,1 0 0,-1 0 0,0-1 0,1 1 0,-1 0 0,0 0 0,1-1 0,-1 1 0,0-1 0,3 0 0,54-33 0,-50 29 0,14-10-457,-19 11 266,1 1-1,0 0 1,0 0-1,1 0 1,-1 1-1,0-1 1,1 1-1,-1 0 1,1 1-1,0-1 1,8-1-1,-12 4 44,-1-1 1,1 1-1,-1-1 0,1 1 0,-1 0 0,1-1 0,-1 1 0,1 0 0,-1 0 0,0-1 0,0 1 1,1 0-1,-1 0 0,0 0 0,0-1 0,0 1 0,0 0 0,0 0 0,0 0 0,0-1 0,0 1 1,0 0-1,0 1 0,-1 0-8,1-1 1,0 1-1,0 0 1,0-1-1,0 1 1,0-1-1,1 1 1,-1 0 0,1-1-1,-1 1 1,1-1-1,-1 1 1,1-1-1,0 1 1,-1-1-1,3 3 1,2-2-350,-1-1 1,1 0-1,-1 0 1,1 0-1,0-1 1,-1 1-1,1-1 1,0 0-1,-1-1 1,1 1-1,0-1 1,-1 0-1,9-2 1,-8 1 305,-1 1 0,0 0 1,0-1-1,0 0 0,-1 0 0,1 0 1,4-4-1,-7 5 432,1 0 1,-1 0-1,0 0 1,0-1-1,0 1 1,0 0-1,0-1 1,0 1-1,0 0 0,-1-1 1,1 1-1,0-1 1,-1 1-1,1-1 1,-1 1-1,1-1 1,-1 0-1,0-2 1,0 4-79,0-1 0,-1 1 0,1 0 0,0 0 0,-1-1 0,1 1 0,0 0 0,-1-1 1,1 1-1,0 0 0,-1 0 0,1 0 0,0 0 0,-1-1 0,1 1 0,-1 0 0,1 0 1,-1 0-1,1 0 0,0 0 0,-1 0 0,1 0 0,-1 0 0,1 0 0,-1 0 1,1 0-1,0 0 0,-1 0 0,1 1 0,-1-1 0,1 0 0,0 0 0,-1 0 0,1 1 1,0-1-1,-1 0 0,1 0 0,0 1 0,-1-1 0,1 0 0,0 0 0,-1 1 0,-17 10 1028,17-10-1111,-3 3 142,0-1-1,0 0 1,0 1 0,1 0 0,0 0-1,0 0 1,0 0 0,0 1 0,0-1-1,1 1 1,0 0 0,0-1 0,0 1-1,-1 5 1,4-9-214,-1 0 0,1 0 0,-1-1 1,1 1-1,0-1 0,-1 1 0,1-1 0,0 1 0,-1-1 0,1 1 0,0-1 1,0 1-1,0-1 0,-1 0 0,1 1 0,0-1 0,0 0 0,0 0 1,0 0-1,0 0 0,-1 0 0,1 0 0,0 0 0,0 0 0,0 0 0,0 0 1,0 0-1,0-1 0,-1 1 0,1 0 0,0 0 0,1-2 0,33-8-223,-9-3-211,-1-2-1,0 0 1,-1-2-1,-1-1 0,0 0 1,-2-2-1,0-1 1,-1 0-1,32-47 1,-51 62 2045,-13 14-1062,-17 17-147,11-6 95,2 0 0,-18 26 0,29-38-414,0-1 1,1 2-1,0-1 1,1 0-1,0 1 1,0-1-1,1 1 1,-1 0 0,2 0-1,-1 0 1,0 9-1,3-16-77,-1 1-1,1 0 1,-1-1 0,1 1-1,0-1 1,-1 1-1,1-1 1,0 0-1,0 1 1,0-1 0,0 0-1,0 0 1,0 1-1,1-1 1,-1 0-1,0 0 1,1 0 0,-1-1-1,0 1 1,1 0-1,-1 0 1,1-1-1,0 1 1,-1-1 0,1 1-1,-1-1 1,1 0-1,0 0 1,-1 1 0,1-1-1,0 0 1,-1 0-1,3-1 1,6 1 20,0 0 0,-1 0 0,1-1 0,15-4 1,-16 2-44,1 0 1,-1 0 0,0-2 0,0 1 0,0-1 0,0 0 0,-1-1 0,0 0 0,0 0 0,0-1 0,-1 0 0,0 0 0,0-1 0,-1 0 0,7-12 0,-51 71 1041,36-49-1002,1 0-1,0 0 1,0 1 0,0-1-1,0 0 1,0 1 0,1-1-1,-1 1 1,1-1-1,-1 0 1,1 1 0,0-1-1,0 1 1,0-1-1,0 1 1,1-1 0,-1 1-1,1-1 1,-1 1-1,2 2 1,0-3-27,0 0-1,0-1 1,-1 1-1,2-1 0,-1 1 1,0-1-1,0 0 1,0 0-1,0 0 1,1 0-1,-1 0 1,0 0-1,1-1 1,-1 1-1,1-1 1,-1 0-1,1 0 1,-1 0-1,5 0 1,-2 0-310,-1 0-1,0 0 1,1 0 0,-1 0 0,0-1 0,1 0 0,-1 0 0,0 0 0,6-3 0,-8 3-333,1-1 1,-1 0-1,0 1 1,1-1-1,-1 0 1,0 0-1,0-1 0,0 1 1,-1 0-1,1-1 1,0 1-1,-1-1 1,0 0-1,2-4 1,5-15-7138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0.691"/>
    </inkml:context>
    <inkml:brush xml:id="br0">
      <inkml:brushProperty name="width" value="0.025" units="cm"/>
      <inkml:brushProperty name="height" value="0.025" units="cm"/>
    </inkml:brush>
  </inkml:definitions>
  <inkml:trace contextRef="#ctx0" brushRef="#br0">19 0 18033,'-10'0'2819,"4"0"-289,4 5-736,2 3-609,0 3-769,7-3-223,7 1-193,-2 1-1890,4-5-1505,-4-3-769,-4-2-1057,-1 0-1762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1.065"/>
    </inkml:context>
    <inkml:brush xml:id="br0">
      <inkml:brushProperty name="width" value="0.025" units="cm"/>
      <inkml:brushProperty name="height" value="0.025" units="cm"/>
    </inkml:brush>
  </inkml:definitions>
  <inkml:trace contextRef="#ctx0" brushRef="#br0">125 0 7271,'50'49'3598,"-44"-34"1692,-15 4-2950,6-14-1301,1 3-501,0 0 0,0 1 0,1-1 0,0 0-1,0 1 1,1-1 0,0 0 0,1 11-1,16 64-34,-12-70-626,-2-1-1,0 0 1,0 1 0,-1 0 0,-1 0 0,0-1 0,-1 1 0,0 0 0,-1 0-1,-5 24 1,4-32 219,0 1 0,-1-1 0,0 0 0,0 0 0,0 0 0,-1 0 0,0 0 0,0-1-1,0 1 1,0-1 0,-1 0 0,1-1 0,-7 5 0,5-4 310,1-1 1,-1 0-1,1 0 0,-1-1 1,0 0-1,0 0 0,0 0 1,0 0-1,0-1 0,0 0 1,0-1-1,-11 1 0,15-2-350,-1 0 1,1 1-1,0-1 0,0 0 0,-1 0 1,1 0-1,0-1 0,0 1 0,0 0 1,1-1-1,-1 1 0,0-1 0,0 0 0,1 0 1,-1 0-1,1 1 0,0-1 0,-1-1 1,1 1-1,0 0 0,0 0 0,0 0 1,1 0-1,-1-1 0,0 1 0,1 0 0,-1-1 1,1 1-1,0-4 0,-1-8-72,0 1 0,0-1 0,3-25 0,-1 34 12,0 1-1,0-1 1,0 1-1,1 0 1,-1-1-1,1 1 1,0 0-1,0 0 1,1 0 0,-1 1-1,1-1 1,0 0-1,0 1 1,0 0-1,0-1 1,1 1-1,-1 1 1,1-1 0,0 0-1,4-1 1,9-5-436,0 1 0,1 1 0,28-8 0,-6 2-2730,-1-2-2825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1.454"/>
    </inkml:context>
    <inkml:brush xml:id="br0">
      <inkml:brushProperty name="width" value="0.025" units="cm"/>
      <inkml:brushProperty name="height" value="0.025" units="cm"/>
    </inkml:brush>
  </inkml:definitions>
  <inkml:trace contextRef="#ctx0" brushRef="#br0">47 92 12684,'2'-10'3529,"0"-2"-2410,5-29 1736,1 13 2342,-9 65-1439,0 9-3304,-28 80 463,20-99-607,2 0 0,1 1 0,1 0-1,1 0 1,1 0 0,2 33 0,1-61-308,0 1 1,1 0 0,-1-1-1,0 1 1,0 0 0,1-1-1,-1 1 1,0-1 0,1 1-1,-1-1 1,0 1 0,1-1-1,-1 1 1,1-1 0,-1 1-1,1-1 1,-1 0 0,1 1-1,-1-1 1,1 0 0,-1 1-1,1-1 1,0 0 0,-1 0-1,1 1 1,-1-1 0,1 0-1,0 0 1,-1 0 0,1 0-1,0 0 1,-1 0 0,1 0-1,0 0 1,-1 0 0,1 0-1,-1 0 1,1 0 0,0-1-1,28-9-23,-6-6 21,-1-1 0,0-1 0,-2-2 0,0 0 0,-1-1 0,21-31 0,-15 22 0,-20 24 2,7-8-46,-1 0 0,0-1 0,0 0-1,13-30 1,-42 49-12512,1 5 3999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1.826"/>
    </inkml:context>
    <inkml:brush xml:id="br0">
      <inkml:brushProperty name="width" value="0.025" units="cm"/>
      <inkml:brushProperty name="height" value="0.025" units="cm"/>
    </inkml:brush>
  </inkml:definitions>
  <inkml:trace contextRef="#ctx0" brushRef="#br0">17 0 15150,'0'0'5990,"-16"56"-3652,16-39-448,0-3-513,10-3-928,8-5-449,3-5-833,4-1-961,4-3-960,-1-11-930,-2-3-2177,-5-3-4293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2.355"/>
    </inkml:context>
    <inkml:brush xml:id="br0">
      <inkml:brushProperty name="width" value="0.025" units="cm"/>
      <inkml:brushProperty name="height" value="0.025" units="cm"/>
    </inkml:brush>
  </inkml:definitions>
  <inkml:trace contextRef="#ctx0" brushRef="#br0">22 188 10730,'0'0'13181,"-3"8"-12450,-1-3-554,2-3-114,1 0 1,-1 1-1,1-1 1,0 0 0,-1 0-1,1 1 1,0-1 0,0 1-1,1-1 1,-1 1-1,0-1 1,1 5 662,0-12-416,0 0 1,0 0 0,1 1 0,0-1 0,0 0 0,0 1-1,0-1 1,5-7 0,4-2-1136,-10 15 809,1 0-1,0 0 0,-1 1 0,1-1 1,-1 0-1,1 0 0,-1 1 1,0-1-1,1 0 0,-1 0 0,0 1 1,0-1-1,0 0 0,0 1 0,0-1 1,0 0-1,0 0 0,-1 2 0,-11 114 188,12-117-162,0 1 1,0 0-1,0-1 0,0 1 0,0 0 0,0-1 1,0 1-1,0 0 0,0-1 0,1 1 0,-1 0 1,0-1-1,0 1 0,1-1 0,-1 1 0,1 0 1,-1-1-1,0 1 0,1-1 0,-1 1 0,1-1 1,-1 1-1,1-1 0,-1 0 0,1 1 0,0-1 0,-1 0 1,1 1-1,-1-1 0,2 1 0,24-3 285,-19 0-216,0-1-1,1 0 1,-1 0-1,13-9 1,3-7-129,-2-1 0,0-2 0,-1 0 1,0-1-1,-2-1 0,-2 0 1,17-32-1,-32 55-40,1 1-246,-1-1 363,1 0 1,-1 0-1,1 0 0,-1 0 0,1 0 0,-1-1 1,0 1-1,1 0 0,-1-1 0,0 1 1,0-1-1,0 1 0,0-1 0,0 1 0,-1-1 1,1 0-1,0 1 0,0-4 0,12-35 475,-7 15-260,-6 25-237,0 0 0,0 0-1,0 0 1,0 0 0,0 0 0,0 0 0,0 0 0,0 0 0,-1 0 0,1 0 0,0 0 0,0 0 0,0 0-1,0 0 1,0 1 0,0-1 0,0 0 0,0 0 0,0 0 0,0 0 0,0 0 0,0 0 0,-1 0 0,1 0 0,0 0-1,0 0 1,0 0 0,0 0 0,0 0 0,0 0 0,0 0 0,0 0 0,0 0 0,-1 0 0,1 0 0,0 0-1,0-1 1,-19 45 121,7-15-84,-2 1 4,-35 80 436,46-101-415,0 1 1,0-1-1,1 1 1,0 0-1,0 0 1,1 0-1,1 1 1,0-1-1,1 11 1,-1-20-54,0-1 1,0 0-1,0 1 1,1-1-1,-1 1 1,0-1-1,0 1 1,1-1-1,-1 0 1,0 1-1,1-1 0,-1 0 1,0 1-1,1-1 1,-1 0-1,1 1 1,-1-1-1,0 0 1,1 0-1,-1 0 1,1 1-1,-1-1 1,1 0-1,-1 0 1,1 0-1,-1 0 1,1 0-1,-1 0 1,1 0-1,-1 0 1,1 0-1,-1 0 1,1 0-1,-1 0 1,1 0-1,-1 0 1,0-1-1,1 1 1,-1 0-1,1 0 1,-1 0-1,1-1 0,-1 1 1,0 0-1,1-1 1,-1 1-1,1-1 1,18-16 294,-17 13-299,-1 0 0,0 0 0,0 0 0,0 0-1,-1-1 1,1 1 0,-1 0 0,0 0 0,0-1 0,-1 1-1,1 0 1,-1 0 0,0-1 0,-2-5 0,-2-1-30,0 0 0,-1 1 0,-12-18 0,-1 0 31,58 29-950,-18 6 31,15 2-3519,-12-6-4045,-17-3 3241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9:11.547"/>
    </inkml:context>
    <inkml:brush xml:id="br0">
      <inkml:brushProperty name="width" value="0.025" units="cm"/>
      <inkml:brushProperty name="height" value="0.025" units="cm"/>
      <inkml:brushProperty name="color" value="#E71224"/>
    </inkml:brush>
  </inkml:definitions>
  <inkml:trace contextRef="#ctx0" brushRef="#br0">100 0 7527,'0'0'2018,"-48"7"-1409,34-5-97,2-2-288,5 0 161,-1 0-129,4 0 32,1 0-64,1 0-224,2-2-416,-1 2-1121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2.771"/>
    </inkml:context>
    <inkml:brush xml:id="br0">
      <inkml:brushProperty name="width" value="0.025" units="cm"/>
      <inkml:brushProperty name="height" value="0.025" units="cm"/>
    </inkml:brush>
  </inkml:definitions>
  <inkml:trace contextRef="#ctx0" brushRef="#br0">198 37 9033,'0'0'16388,"-8"-7"-13265,5 4-2977,0 0 0,-1 1-1,1-1 1,-1 1-1,1-1 1,-1 1 0,0 0-1,0 0 1,0 1-1,0-1 1,0 1 0,0 0-1,0 0 1,0 0-1,-1 1 1,1 0 0,0-1-1,-1 1 1,1 1 0,0-1-1,0 1 1,-1-1-1,1 1 1,0 1 0,0-1-1,0 0 1,0 1-1,-4 2 1,7-3-146,-43 28 0,42-28 0,0 1 0,0-1 0,0 1 0,0 0 0,0 0 0,1 0 0,-1 0 0,1 0 0,-1 0 0,1 0 0,0 0 0,0 1 0,0-1 0,0 0 0,0 1 0,0-1 0,0 4 0,2-6-10,-1 1-1,1 0 1,-1 0-1,1-1 1,-1 1 0,1 0-1,0-1 1,-1 1 0,1-1-1,0 1 1,0-1-1,-1 1 1,1-1 0,0 0-1,0 1 1,0-1 0,-1 0-1,1 0 1,0 0-1,0 1 1,0-1 0,0 0-1,0 0 1,0 0 0,-1 0-1,3-1 1,33 1-473,-28 0 360,169 0-1393,-176 0 1528,0 0 0,0 0-1,0 0 1,0 0 0,0 0 0,0 1 0,0-1 0,0 0 0,0 1 0,0-1 0,0 0 0,0 1 0,0-1 0,0 1-1,0 0 1,0-1 0,0 1 0,-1 0 0,1-1 0,0 1 0,0 0 0,-1 0 0,1 0 0,-1 0 0,1 0 0,-1-1-1,1 1 1,-1 0 0,1 0 0,-1 0 0,0 0 0,1 0 0,-1 1 0,0-1 0,0 0 0,0 0 0,0 0 0,0 0-1,0 0 1,0 0 0,0 0 0,-1 0 0,1 0 0,0 0 0,-1 2 0,-1 2 140,1 0 0,-1 0 0,0-1 0,0 1 0,0 0 0,-1-1 0,0 0 0,-4 6 0,0-2-142,1-1 0,-2 0-1,1-1 1,-1 0 0,0 0-1,0-1 1,0 0 0,-1 0-1,0-1 1,0 0 0,0 0-1,0-1 1,-1 0 0,1-1-1,-19 2 1,12-9-3332,11-8-2639,3-12-7455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3.346"/>
    </inkml:context>
    <inkml:brush xml:id="br0">
      <inkml:brushProperty name="width" value="0.025" units="cm"/>
      <inkml:brushProperty name="height" value="0.025" units="cm"/>
    </inkml:brush>
  </inkml:definitions>
  <inkml:trace contextRef="#ctx0" brushRef="#br0">88 61 3876,'0'0'19362,"3"-9"-16618,7-28-433,-10 37-2253,0-1-1,0 1 0,0-1 1,0 1-1,0-1 0,0 0 0,0 1 1,0-1-1,0 1 0,0-1 1,-1 1-1,1-1 0,0 1 0,0-1 1,-1 1-1,1-1 0,0 1 1,-1-1-1,1 1 0,0-1 0,-1 1 1,1-1-1,-1 1 0,1 0 1,-1-1-1,1 1 0,-1 0 0,1 0 1,-1-1-1,1 1 0,-1 0 1,1 0-1,-1 0 0,1-1 0,-1 1 1,0 0-1,1 0 0,-1 0 1,1 0-1,-1 0 0,1 0 0,-1 0 1,0 0-1,1 1 0,-1-1 1,1 0-1,-1 0 0,1 0 0,-1 1 1,1-1-1,-1 0 0,0 1 1,-30 10 55,26-6-107,0 0-1,1 0 1,0 1-1,0 0 1,0 0 0,1 0-1,-1 0 1,1 0-1,1 1 1,-1 0 0,1-1-1,1 1 1,-1 0-1,1 0 1,0 0 0,1 0-1,-1 0 1,1 0-1,1 0 1,1 10 0,-1-16-7,0 1 0,0 0 0,0-1 0,0 1 1,0-1-1,0 1 0,0-1 0,1 0 1,-1 1-1,1-1 0,-1 0 0,1 0 1,-1 0-1,1 0 0,0 0 0,-1 0 1,1-1-1,0 1 0,0-1 0,0 1 1,0-1-1,-1 1 0,1-1 0,0 0 1,0 0-1,2 0 0,54-4-1180,-49 2 604,-1 0 0,1-1 0,0 0 0,-1 0-1,0-1 1,10-6 0,42-35-6892,-20 6-811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3.753"/>
    </inkml:context>
    <inkml:brush xml:id="br0">
      <inkml:brushProperty name="width" value="0.025" units="cm"/>
      <inkml:brushProperty name="height" value="0.025" units="cm"/>
    </inkml:brush>
  </inkml:definitions>
  <inkml:trace contextRef="#ctx0" brushRef="#br0">185 1 17424,'-10'9'2195,"-19"19"29,0 2 1,-25 36 0,47-57-1914,0 1 0,0 0 0,1 0 0,0 0 0,1 1 0,0 0 0,1 0 0,0 0 1,1 1-1,0-1 0,1 1 0,0 0 0,0 14 0,2-25-308,0 0 0,1 1 1,-1-1-1,0 0 1,0 0-1,1 1 0,-1-1 1,1 0-1,-1 0 0,1 1 1,-1-1-1,1 0 1,0 0-1,0 0 0,-1 0 1,1 0-1,0 0 1,0 0-1,0 0 0,0 0 1,0 0-1,0-1 0,3 2 1,-1-1 11,0 1 0,0-2 0,0 1 1,0 0-1,0-1 0,0 1 0,0-1 0,1 0 1,5-1-1,0 0 30,-1 0 0,1-1 0,-1 0 0,0 0-1,0-1 1,0 0 0,8-5 0,4-5-77,-1-1 0,-1-1 0,27-29 0,-44 44 32,-2 28-107,-10 23 442,7-38-137,1 0 0,1 0 0,-2 23 0,4-36-191,1 1 1,-1-1-1,0 1 1,1-1-1,-1 0 1,0 1 0,1-1-1,-1 1 1,0-1-1,1 0 1,-1 1-1,1-1 1,-1 0-1,1 1 1,-1-1-1,1 0 1,-1 0-1,1 0 1,-1 1 0,1-1-1,-1 0 1,1 0-1,-1 0 1,1 0-1,-1 0 1,1 0-1,-1 0 1,1 0-1,-1 0 1,1 0 0,0 0-1,-1 0 1,1 0-1,-1-1 1,1 1-1,-1 0 1,1-1-1,23-6-160,25-21-3577,-2-4-5854,-26 16 2516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4.202"/>
    </inkml:context>
    <inkml:brush xml:id="br0">
      <inkml:brushProperty name="width" value="0.025" units="cm"/>
      <inkml:brushProperty name="height" value="0.025" units="cm"/>
    </inkml:brush>
  </inkml:definitions>
  <inkml:trace contextRef="#ctx0" brushRef="#br0">86 0 6758,'0'0'19000,"-7"4"-18675,-3 1-275,6-4 25,0 0 0,0 0 1,1 1-1,-1 0 0,1-1 0,-1 1 0,1 1 0,0-1 0,-1 0 0,1 1 0,1 0 0,-1-1 0,0 1 0,1 0 0,-1 1 0,1-1 1,0 0-1,0 1 0,0-1 0,0 1 0,1 0 0,0-1 0,-1 1 0,1 0 0,0 6 0,1-10-49,0 1 1,0 0-1,1 0 0,-1-1 0,0 1 0,1 0 0,-1-1 0,0 1 1,1 0-1,-1-1 0,1 1 0,-1 0 0,1-1 0,-1 1 1,1-1-1,0 1 0,-1-1 0,1 1 0,0-1 0,-1 0 0,1 1 1,0-1-1,0 0 0,-1 1 0,1-1 0,0 0 0,0 0 1,-1 0-1,1 0 0,0 0 0,0 0 0,1 0 0,35-1 177,-29 1-68,18-3-5,48-11-1,-52 8-79,1 2 0,-1 0 0,30 0 0,-68 10 1081,15-5-1041,-1-1 0,1 1 0,0 0 1,0-1-1,-1 1 0,1-1 0,0 1 0,0-1 0,-1 1 0,1-1 0,-1 0 0,1 0 0,0 0 0,-1 0 0,1 0 0,-1 0 0,1 0 0,0 0 0,-1 0 0,-1-1 0,0-2-90,0 1 0,0-1 0,1 1 0,-1-1 0,1 0 0,-1 0 0,1 0 0,0-1 0,0 1 0,0 0 0,1-1 0,-1 0 0,1 1 0,0-1 0,0 0 0,0 1 0,0-1 0,0-6 0,5 8-253,0 2 0,0-1 0,0 0 0,0 1 0,0 0 0,0 0 0,0 0 0,0 0 0,7 2 0,67 5-6640,40-4-8620,-91-4 9155</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4.701"/>
    </inkml:context>
    <inkml:brush xml:id="br0">
      <inkml:brushProperty name="width" value="0.025" units="cm"/>
      <inkml:brushProperty name="height" value="0.025" units="cm"/>
    </inkml:brush>
  </inkml:definitions>
  <inkml:trace contextRef="#ctx0" brushRef="#br0">137 203 8968,'0'0'12690,"-9"-1"-10485,5 1-1996,-1 0 0,1-1 0,-1 2 0,1-1 0,-1 0 0,1 1 0,0 0 0,-1 0 0,1 0 0,0 1 0,0-1 0,0 1 0,0 0 0,0 0 0,0 0 0,0 1 0,1-1 0,-1 1 1,1 0-1,0 0 0,0 0 0,0 1 0,0-1 0,-4 7 0,-13 23 1025,19-31-1195,0-1 1,1 1-1,-1 0 1,0-1-1,1 1 0,-1 0 1,1 0-1,-1 0 1,1 0-1,0 0 0,0-1 1,0 1-1,0 0 0,0 0 1,0 0-1,0 0 1,1 2-1,0-3-37,0 0 0,0 0 1,0-1-1,0 1 0,0-1 0,0 1 1,0-1-1,0 1 0,0-1 0,0 1 1,0-1-1,1 0 0,-1 0 0,0 1 0,0-1 1,0 0-1,0 0 0,0 0 0,1 0 1,-1-1-1,1 1 0,26-5 163,-16 0-331,-1-1 1,0-1-1,0 1 1,-1-1-1,0-1 0,0 0 1,-1-1-1,0 0 1,9-10-1,19-18-2817,-36 44-1835,-4 28 4751,2-32 27,0 0 0,1 1-1,-1-1 1,1 0 0,-1 0 0,1 0 0,0 1 0,1-1 0,-1 0-1,0 0 1,1 1 0,1 2 0,-2-5-26,0-1 0,1 1 0,-1-1 0,0 1 0,1-1 0,-1 1 1,1-1-1,-1 1 0,1-1 0,-1 0 0,1 1 0,-1-1 0,1 1 0,-1-1 0,1 0 0,-1 0 0,1 1 0,-1-1 1,1 0-1,0 0 0,-1 0 0,1 0 0,-1 0 0,2 0 0,24-9-1928,-14 0 1219,0 0 0,-1-1 1,0 0-1,-1 0 0,0-2 0,-1 1 1,0-1-1,0 0 0,7-15 0,20-52 2388,-16 2 6043,-20 69-4166,-3 10-1515,-12 21-1097,-14 39-1092,21-41 715,0 0 0,2 0 0,1 1 0,0 0-1,-2 43 1,7-65-494,-1 1 0,1 0 0,0 0 0,0-1 0,0 1 0,0 0 0,0 0 0,0-1 0,0 1 0,1 0 0,-1 0 0,0-1 0,0 1 0,0 0 0,1 0 0,-1-1 0,0 1 0,1 0 0,-1-1 0,1 1 0,-1 0 0,1-1 0,-1 1 0,1-1 0,-1 1 0,1-1 0,0 1 0,-1-1 0,1 1 0,0-1 0,-1 0 0,1 1 0,0-1 0,-1 0 0,1 0 0,0 1 0,0-1 0,0 0 0,-1 0 0,1 0 0,0 0 0,0 0 0,-1 0 0,1 0 0,0 0 0,0 0 0,-1-1 0,1 1 0,0 0 0,0 0 0,-1-1 0,1 1 0,0 0 0,0-1 0,4-1 59,0-1 0,0 0 1,-1 1-1,1-1 0,-1-1 1,6-5-1,19-24-189,31-47 1,-65 88 154,-30 69 147,33-70-152,-1 0 1,2 0-1,-1 0 1,1 0-1,0 0 1,0 1-1,1-1 1,0 0-1,1 10 0,-1-16-64,1 0 0,-1 0 0,1-1-1,-1 1 1,1 0 0,-1-1 0,1 1-1,-1 0 1,1-1 0,0 1-1,-1-1 1,1 1 0,0-1 0,-1 1-1,1-1 1,0 1 0,0-1 0,-1 0-1,1 0 1,0 1 0,0-1 0,0 0-1,0 0 1,-1 0 0,1 0-1,0 0 1,0 0 0,0 0 0,0 0-1,0 0 1,-1 0 0,1 0 0,0 0-1,0-1 1,0 1 0,0 0 0,0-1-1,34-14-2966,-27 9 1630,-1 1-1,0-2 0,0 1 1,-1-1-1,10-12 0,7-15-4817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35.261"/>
    </inkml:context>
    <inkml:brush xml:id="br0">
      <inkml:brushProperty name="width" value="0.025" units="cm"/>
      <inkml:brushProperty name="height" value="0.025" units="cm"/>
    </inkml:brush>
  </inkml:definitions>
  <inkml:trace contextRef="#ctx0" brushRef="#br0">20 1 5221,'0'0'18951,"0"11"-18364,-20 242 3716,25-292-4157,-5 27-114,1 1 1,1 0 0,0-1 0,5-14 0,-7 26-36,1-1 0,-1 1 0,0-1 0,1 1 0,-1 0 0,1-1 0,-1 1 0,0 0 0,1 0 0,-1-1 0,1 1 0,-1 0 0,1 0 0,-1 0 0,1 0 0,-1-1 0,1 1 0,-1 0 0,1 0 0,-1 0 0,1 0 0,-1 0 0,1 0 0,-1 0 0,1 0 0,-1 1 0,1-1 0,-1 0 0,1 0 0,-1 0 0,1 0 0,-1 1 0,1-1 0,-1 0 0,0 0 0,1 1 0,-1-1 0,1 0 0,-1 1 0,25 17-186,-16-12 145,-4-3 79,1-1-1,0 0 1,0 0-1,0-1 0,0 0 1,0 0-1,1 0 1,-1-1-1,0 0 0,0 0 1,1 0-1,-1-1 1,0 0-1,0 0 0,0-1 1,0 0-1,6-3 1,-11 6 11,0-1 1,-1 0 0,1 0-1,-1 1 1,1-1 0,0 0-1,-1 1 1,1-1 0,-1 1-1,1-1 1,-1 0 0,1 1-1,-1-1 1,0 1 0,1-1-1,-1 1 1,1 0 0,-1-1-1,0 1 1,0-1 0,1 1-1,-1 0 1,0-1 0,0 1-1,0-1 1,0 1 0,1 0-1,-1-1 1,0 1 0,0 1-1,5 28 133,-4-25 32,10 35 189,-11-39-380,1 0 1,-1 0 0,0 0-1,1 0 1,-1 0 0,0 0-1,1 0 1,-1 0-1,1 0 1,0-1 0,-1 1-1,1 0 1,0 0 0,-1 0-1,1-1 1,0 1-1,0 0 1,0-1 0,0 1-1,0-1 1,0 1 0,-1-1-1,1 1 1,0-1 0,0 0-1,0 0 1,1 1-1,-1-1 1,0 0 0,0 0-1,0 0 1,0 0 0,0 0-1,0 0 1,1-1 0,-1 0-15,1 0 1,-1 0 0,0 0-1,0 0 1,0-1 0,0 1 0,0 0-1,0-1 1,-1 1 0,1-1 0,0 1-1,-1-1 1,1 1 0,-1-1-1,1 0 1,-1 1 0,0-1 0,0 0-1,1-2 1,0-37 8,-1 36-15,-14-114 0,15 118 0,-1 1 0,0-1 0,0 1 0,1-1 0,-1 1 0,1 0 0,-1-1 0,0 1 0,1-1 0,-1 1 0,1 0 0,-1-1 0,1 1 0,-1 0 0,1 0 0,-1-1 0,1 1 0,0 0 0,-1 0 0,1 0 0,-1-1 0,1 1 0,-1 0 0,1 0 0,0 0 0,-1 0 0,1 0 0,-1 0 0,2 1 0,25-1 0,-19 0 0,32 1-459,-16 0-2194,0-1 0,31-5-1,-16-4-10163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2:50.765"/>
    </inkml:context>
    <inkml:brush xml:id="br0">
      <inkml:brushProperty name="width" value="0.025" units="cm"/>
      <inkml:brushProperty name="height" value="0.025" units="cm"/>
    </inkml:brush>
  </inkml:definitions>
  <inkml:trace contextRef="#ctx0" brushRef="#br0">59 163 6150,'0'0'3016,"-9"3"-1884,0 1-811,7-2-103,-1-1 0,-1 1 1,1-1-1,0 0 0,0 0 1,0 0-1,-1 0 0,1-1 1,0 1-1,-6-1 0,21-11 3909,-10 11-3811,1-1 1,-1 1-1,1 0 1,-1 0-1,1 0 1,-1 0-1,1 0 1,0 0-1,-1 1 1,1-1-1,-1 1 1,0 0-1,1 0 1,3 1-1,27 23 1010,-30-22-1303,1 1 0,1-1 0,-1 1 0,0-1 0,1 0 0,-1-1 0,1 1 0,0-1 0,0 0 0,6 2 0,2-3 42,0-1 0,0 0 0,0-1-1,0 0 1,-1-1 0,1 0 0,0-1 0,0 0 0,-1-1 0,0-1 0,13-6-1,-5 3 25,0 1-1,0 1 0,24-5 1,23 6 194,1 2 1,111 11-1,-3 0 84,58-22-11,1-1-269,109 34 38,-71-1 524,1037-35 152,-892-3-691,-52 4-98,-59 8 261,60-4 223,-169 8 130,-129 4 179,-91-17 844,165-8-2295,-44 12 600,128 0 0,-56 5 10,-15 5-282,-98 4-143,-56-1 122,1 0 0,-1 0 0,1 0-1,-1 0 1,1-1 0,-1 1 0,0-1 0,1 1 0,-1-1 0,0 0-1,1 0 1,-1 0 0,0 0 0,0 0 0,0 0 0,3-3 0,11-13-5929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32.015"/>
    </inkml:context>
    <inkml:brush xml:id="br0">
      <inkml:brushProperty name="width" value="0.025" units="cm"/>
      <inkml:brushProperty name="height" value="0.025" units="cm"/>
    </inkml:brush>
  </inkml:definitions>
  <inkml:trace contextRef="#ctx0" brushRef="#br0">33 1168 7143,'-11'8'2231,"-11"6"15885,34-25-17451,476-422 1924,48-44-566,-515 457-2023,16-14 0,0-2 0,-3-1 0,55-76 0,-88 112 1,0 0 0,0 0 0,-1 0 1,1 0-1,0 1 0,-1-1 0,1 0 0,-1 0 0,1-1 0,-1 1 1,0 0-1,1 0 0,-1 0 0,0 0 0,0 0 0,0 0 0,0 0 1,0 0-1,0-1 0,0 1 0,0 0 0,0 0 0,-1-1 0,1 1 1,-1 1-1,0 0 0,0-1 1,0 1-1,0 0 0,1 0 0,-1-1 1,0 1-1,0 0 0,0 0 1,0 0-1,0 0 0,0 0 1,0 0-1,0 1 0,1-1 1,-1 0-1,0 0 0,0 1 0,-1 0 1,-47 24-276,39-17-833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36.748"/>
    </inkml:context>
    <inkml:brush xml:id="br0">
      <inkml:brushProperty name="width" value="0.025" units="cm"/>
      <inkml:brushProperty name="height" value="0.025" units="cm"/>
    </inkml:brush>
  </inkml:definitions>
  <inkml:trace contextRef="#ctx0" brushRef="#br0">1 442 18449,'0'0'8222,"10"-4"-6450,6-4-1493,0-1-1,0 0 1,-1-1 0,-1-1 0,0 0 0,0-1-1,-1-1 1,19-23 0,92-132-45,-110 147-180,63-108 1281,-87 185-1143,-11 1-591,12-35-218,1-1 0,1 1-1,1 1 1,1-1 0,0 1 0,-1 45 0,6-67 451,0 0 0,0-1 0,0 1 0,0 0 0,0-1 0,0 1 0,0 0 0,0-1 0,0 1 0,1-1 0,-1 1 0,0 0 0,0-1 0,1 1 0,-1-1 1,1 1-1,-1-1 0,0 1 0,1-1 0,-1 1 0,1-1 0,-1 1 0,1-1 0,-1 1 0,1-1 0,-1 0 0,1 0 0,0 1 0,-1-1 0,1 0 0,-1 0 0,1 1 0,0-1 0,-1 0 0,1 0 0,0 0 0,-1 0 0,1 0 0,0 0 0,0 0 1,2-1-537,0 1 1,-1-1 0,1 0 0,-1 1 0,1-1 0,-1 0 0,1-1-1,-1 1 1,4-3 0,24-24-7862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37.120"/>
    </inkml:context>
    <inkml:brush xml:id="br0">
      <inkml:brushProperty name="width" value="0.025" units="cm"/>
      <inkml:brushProperty name="height" value="0.025" units="cm"/>
    </inkml:brush>
  </inkml:definitions>
  <inkml:trace contextRef="#ctx0" brushRef="#br0">97 1 3555,'0'0'12770,"-3"10"-7998,-19 51-2165,-34 117 1779,51-158-4153,1 0-1,1 0 0,1 1 0,0-1 1,2 1-1,0-1 0,4 22 0,-4-40-224,1 1 0,-1-1 1,1 1-1,0-1 0,-1 0 0,1 1 0,0-1 0,0 0 0,1 0 0,-1 0 0,0 1 0,1-1 0,-1 0 0,1-1 0,0 1 0,0 0 0,0 0 1,-1-1-1,2 1 0,-1-1 0,0 0 0,0 0 0,0 1 0,0-1 0,1-1 0,-1 1 0,1 0 0,-1 0 0,0-1 0,1 0 0,-1 1 0,1-1 1,-1 0-1,1 0 0,-1 0 0,1-1 0,-1 1 0,5-2 0,3 0 83,-1 0-1,0-1 1,0 0 0,0-1 0,0 0 0,-1 0-1,1-1 1,14-11 0,-12 6-14,0-1-1,0 0 1,0-1 0,-2 0-1,1 0 1,-2-1 0,0 0 0,0-1-1,-1 0 1,-1 0 0,0-1-1,-1 1 1,-1-1 0,0-1-1,-1 1 1,-1 0 0,0-1-1,-1 1 1,-1-1 0,0 1-1,-4-25 1,3 36-73,1 1 1,-1 0-1,0 0 0,-1 0 0,1 0 1,0 0-1,-1 0 0,0 0 0,0 1 1,0-1-1,0 0 0,0 1 0,0 0 1,-1-1-1,1 1 0,-1 0 0,1 0 1,-1 0-1,0 1 0,0-1 0,0 1 1,0-1-1,0 1 0,0 0 1,0 0-1,0 1 0,0-1 0,-1 0 1,1 1-1,0 0 0,-1 0 0,1 0 1,0 0-1,0 1 0,-6 0 0,5 0-32,-1 0 0,1 0-1,0 0 1,0 0-1,0 1 1,0 0 0,0-1-1,0 1 1,0 1-1,1-1 1,-1 1-1,1-1 1,-1 1 0,1 0-1,0 0 1,0 0-1,1 1 1,-1-1-1,0 1 1,1-1 0,0 1-1,0 0 1,0 0-1,1 0 1,-1 0-1,-1 7 1,3-9-424,1 7-2809,6-6-2987,12-3-2587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1:16.172"/>
    </inkml:context>
    <inkml:brush xml:id="br0">
      <inkml:brushProperty name="width" value="0.025" units="cm"/>
      <inkml:brushProperty name="height" value="0.025" units="cm"/>
      <inkml:brushProperty name="color" value="#66CC00"/>
    </inkml:brush>
  </inkml:definitions>
  <inkml:trace contextRef="#ctx0" brushRef="#br0">78 3455 3267,'-9'-1'8050,"7"0"-7914,-2 1 211,-1 0 0,0-1 0,0 0 0,1 0 0,-1-1 1,1 1-1,-1-1 0,-4-2 0,8 3-261,-1-1-1,0 1 1,1-1 0,-1 1-1,1-1 1,0 1 0,0-1 0,-1 0-1,1 1 1,0-1 0,0 0-1,1 0 1,-1 0 0,0 0-1,1 0 1,-1 0 0,1 0-1,-1 0 1,1 0 0,0 0-1,0 0 1,0 0 0,0 0 0,0 0-1,1 0 1,0-4 0,1-3 40,1-1 0,0 1 0,1 0 0,0 0 0,1 0 0,0 0 1,0 1-1,1 0 0,-1 0 0,12-11 0,9-9 366,40-31-1,-9 14-296,1 4-1,3 2 1,1 2 0,121-51 0,282-71-91,102 16 194,11-2 269,-258 51-498,897-246 62,-826 249-114,457-46 1,-331 97 514,202-24-269,87-91-224,170-22-19,647-67 941,-396-8-327,165-30 323,-464 83 2000,-23-73-3533,-862 257-1226,48-26-1,-77 33-245,1 0 0,-1-2-1,21-17 1,3-14-12163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37.496"/>
    </inkml:context>
    <inkml:brush xml:id="br0">
      <inkml:brushProperty name="width" value="0.025" units="cm"/>
      <inkml:brushProperty name="height" value="0.025" units="cm"/>
    </inkml:brush>
  </inkml:definitions>
  <inkml:trace contextRef="#ctx0" brushRef="#br0">282 1 15855,'0'0'15503,"-28"70"-14222,1-25-1153,-7 8-128,-5 5 0,-2-1 0,3-3 0,8-8 0,6-12 0,9-10 0,10-16-1217,5-12-4805,7-20 1410,4-8-3011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37.855"/>
    </inkml:context>
    <inkml:brush xml:id="br0">
      <inkml:brushProperty name="width" value="0.025" units="cm"/>
      <inkml:brushProperty name="height" value="0.025" units="cm"/>
    </inkml:brush>
  </inkml:definitions>
  <inkml:trace contextRef="#ctx0" brushRef="#br0">181 6 12748,'0'0'4730,"-10"-1"-1906,9 1-2788,-4-1 263,1 0-1,-1 0 0,0 1 0,0-1 1,0 1-1,0 1 0,0-1 1,1 0-1,-1 1 0,0 0 1,0 0-1,1 1 0,-1-1 1,0 1-1,1 0 0,0 0 1,-1 1-1,1-1 0,0 1 1,0 0-1,0 0 0,1 0 1,-6 6-1,3-1 51,0 0 0,0 0 0,0 0 0,1 1 0,1 0-1,0 0 1,0 0 0,0 1 0,1-1 0,1 1 0,0 0 0,0-1 0,-1 21 0,3-29-340,0 1-1,0-1 1,0 1 0,0 0 0,1-1 0,-1 1 0,0-1 0,1 0 0,-1 1 0,1-1 0,-1 1-1,1-1 1,0 0 0,0 1 0,-1-1 0,1 0 0,0 0 0,0 1 0,0-1 0,0 0 0,1 0-1,-1 0 1,0-1 0,0 1 0,1 0 0,1 1 0,0-1 1,1 0 0,0 0 0,0 0 1,0 0-1,0-1 0,0 0 0,0 0 0,0 0 1,0 0-1,4-1 0,5-1-5,-1-1 1,0 0-1,0 0 0,0-2 1,21-10-1,-21 8-5,0-2 0,0 1 0,-1-1 0,0-1 0,15-18 0,-23 25 0,-1 0 0,1 0 0,0 0 0,-1-1 0,0 1 0,0-1 0,0 0 0,0 1 0,0-1 0,-1 0 0,1 0 0,-1 0 0,0-1 0,-1 1 0,1 0 0,-1 0 0,0 0 0,0-1 0,0 1 0,0 0 0,-1 0 0,1 0 0,-3-7 0,1 9 0,1 0 0,0 0 0,-1 1 0,0-1 0,1 1 0,-1-1 0,0 1 0,0-1 0,1 1 0,-1 0 0,0 0 0,0 0 0,0 0 0,-1 1 0,1-1 0,0 0 0,0 1 0,0 0 0,0-1 0,-1 1 0,1 0 0,0 0 0,0 0 0,-3 1 0,-3-1 0,1 1 0,-1 0 0,1 0 0,0 1 0,0 0 0,-10 3 0,5 1 12,1 0-1,-1 1 1,1 0 0,1 1-1,-1 0 1,-12 14-1,18-17-40,0 0 0,0 0 0,1 1 0,0-1 0,0 1 0,0 0 0,1 0 0,0 1 0,0-1 0,0 1 0,1 0 0,0-1-1,-1 13 1,5-2-2218,-2-16 1752,1 0 1,0 0 0,0 0-1,0 0 1,0 0-1,0 0 1,0 0-1,0 0 1,0 0-1,0-1 1,0 1-1,0 0 1,1-1-1,-1 1 1,0-1-1,0 1 1,1-1-1,-1 0 1,0 1 0,1-1-1,-1 0 1,0 0-1,3 0 1,23 1-9345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38.210"/>
    </inkml:context>
    <inkml:brush xml:id="br0">
      <inkml:brushProperty name="width" value="0.025" units="cm"/>
      <inkml:brushProperty name="height" value="0.025" units="cm"/>
    </inkml:brush>
  </inkml:definitions>
  <inkml:trace contextRef="#ctx0" brushRef="#br0">8 47 20371,'-1'10'3662,"-1"-1"-3187,1-3 206,0 1-1,0 0 0,0 0 0,1 0 0,1 8 1,-1-13-553,0 0 0,0 0 1,1 0-1,-1-1 1,1 1-1,-1 0 0,1 0 1,0-1-1,0 1 1,0-1-1,0 1 0,0-1 1,0 1-1,0-1 1,0 1-1,1-1 1,-1 0-1,0 0 0,1 0 1,-1 1-1,1-2 1,-1 1-1,1 0 0,0 0 1,-1 0-1,1-1 1,3 2-1,4-1-92,1 0 0,-1 0 0,0-1 0,1 0 0,-1 0 0,0-1 0,1 0 0,-1-1 0,0 0 0,0-1-1,0 1 1,0-2 0,12-5 0,-16 6-32,0 1-1,0-1 0,0 0 0,0 0 1,-1 0-1,0-1 0,1 0 1,-1 0-1,0 0 0,-1 0 0,1 0 1,-1-1-1,0 0 0,0 1 0,0-1 1,-1 0-1,1-1 0,-1 1 1,-1 0-1,1-1 0,-1 1 0,0-1 1,1-8-1,-2 13-3,0 0 0,0 1 0,0-1 0,0 0 0,-1 0 0,1 1 0,0-1 0,0 0 0,-1 0 0,1 1 0,0-1 0,-1 0 0,1 1 0,-1-1 0,1 1 0,-1-1 0,1 0 0,-1 1 0,1-1 0,-1 1 0,1-1 0,-1 1 0,0 0 0,1-1 0,-1 1 0,0 0 0,0-1 0,-28-3 0,21 5 0,-1 0 0,1 0 0,0 1 0,-15 4 0,15-3 0,1 1 0,-1-1 0,1 1 0,-1 0 0,1 1 0,1 0 0,-1 0 0,1 0 0,-1 1 0,2 0 0,-1 0 0,-4 8 0,10-14-11,0 0 1,0 0-1,0 1 0,0-1 0,0 0 1,0 0-1,0 0 0,0 0 0,1 1 1,-1-1-1,0 0 0,0 0 0,0 0 1,0 0-1,0 0 0,1 1 0,-1-1 1,0 0-1,0 0 0,0 0 0,1 0 1,-1 0-1,0 0 0,0 0 0,0 0 1,1 0-1,-1 0 0,0 0 0,0 0 1,0 0-1,1 0 0,-1 0 0,0 0 1,0 0-1,0 0 0,1 0 0,-1 0 1,0 0-1,0 0 0,0 0 0,1 0 1,-1-1-1,0 1 0,0 0 0,0 0 1,0 0-1,0 0 0,1 0 0,-1-1 1,0 1-1,0 0 0,0 0 0,0 0 1,0 0-1,0-1 0,15-7-4410,7-12-5834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0.576"/>
    </inkml:context>
    <inkml:brush xml:id="br0">
      <inkml:brushProperty name="width" value="0.025" units="cm"/>
      <inkml:brushProperty name="height" value="0.025" units="cm"/>
    </inkml:brush>
  </inkml:definitions>
  <inkml:trace contextRef="#ctx0" brushRef="#br0">47 0 16752,'0'0'4271,"-8"5"-2424,-24 12-358,31-17-1450,1 1 1,0-1-1,-1 0 1,1 0-1,0 0 0,-1 0 1,1 1-1,0-1 0,-1 0 1,1 0-1,0 1 0,0-1 1,-1 0-1,1 0 1,0 1-1,0-1 0,-1 0 1,1 1-1,0-1 0,0 0 1,0 1-1,0-1 0,0 0 1,0 1-1,-1-1 1,1 0-1,0 1 0,0-1 1,0 1-1,0-1 0,0 0 1,0 1-1,0-1 0,1 0 1,-1 1-1,0-1 1,0 1-1,0-1 0,0 0 1,0 1-1,1-1 0,-1 0 1,0 0-1,0 1 1,0-1-1,1 0 0,-1 1 1,0-1-1,0 0 0,1 0 1,-1 1-1,0-1 0,1 0 1,-1 0-1,0 0 1,1 0-1,-1 1 0,0-1 1,1 0-1,-1 0 0,0 0 1,1 0-1,-1 0 0,1 0 1,-1 0-1,0 0 1,1 0-1,-1 0 0,1 0 1,26 4 1069,98-6-105,-83 0-657,-1 1 0,64 8 0,-103-7-346,-1 1 1,1-1-1,0 0 1,0 1-1,-1 0 1,1-1-1,0 1 1,-1 0-1,1 0 1,-1 0 0,1 0-1,-1 0 1,0 0-1,1 0 1,-1 0-1,0 1 1,0-1-1,0 1 1,1-1-1,-2 1 1,1-1-1,0 1 1,0-1-1,0 1 1,-1 0 0,1-1-1,-1 1 1,1 0-1,-1 0 1,0-1-1,0 1 1,0 0-1,0 0 1,0 0-1,0-1 1,0 1-1,0 0 1,-1 0 0,0 1-1,-1 6 19,0-1 0,0 0 1,-1 1-1,-1-1 0,1 0 0,-9 12 0,-20 29 308,-2-2 0,-2-1 0,-2-2 0,-1-2 0,-3-1 0,-55 41 0,91-78-456,27-26-10367,-8 0 106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40.045"/>
    </inkml:context>
    <inkml:brush xml:id="br0">
      <inkml:brushProperty name="width" value="0.025" units="cm"/>
      <inkml:brushProperty name="height" value="0.025" units="cm"/>
    </inkml:brush>
  </inkml:definitions>
  <inkml:trace contextRef="#ctx0" brushRef="#br0">0 653 18578,'0'0'6667,"13"-13"-4329,40-49-1606,-2-2-1,-4-2 1,-2-2-1,-3-2 0,-3-2 1,40-105-1,-68 141-654,-3 12-79,-12 40-9,-13 47 11,3 1 0,3 0 0,3 1 0,0 101 0,27-100-8248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40.479"/>
    </inkml:context>
    <inkml:brush xml:id="br0">
      <inkml:brushProperty name="width" value="0.025" units="cm"/>
      <inkml:brushProperty name="height" value="0.025" units="cm"/>
    </inkml:brush>
  </inkml:definitions>
  <inkml:trace contextRef="#ctx0" brushRef="#br0">0 161 17681,'0'0'11621,"9"1"-10879,73 0 407,-66-2-1926,0 0 1,0-2-1,17-3 0,-24 3-14,0 1-1,-1-1 0,0-1 1,1 0-1,-1 0 1,-1 0-1,1-1 0,-1 0 1,1-1-1,-1 1 0,-1-1 1,1-1-1,-1 1 1,0-1-1,-1 0 0,0-1 1,5-8-1,0 0 355,10-9 4705,-20 24-4103,1 0 0,-1 1 0,1-1 0,-1 1 0,1-1 0,0 1 0,-1-1 0,1 1 0,0-1 0,-1 1 0,1-1 0,0 1-1,-1 0 1,1-1 0,0 1 0,0 0 0,0 0 0,-1 0 0,1 0 0,0-1 0,0 1 0,0 0 0,-1 0 0,1 0 0,0 1 0,0-1 0,0 0 0,-1 0 0,1 0 0,0 1 0,0-1 0,-1 0 0,1 1 0,0-1 0,-1 0 0,1 1 0,0-1 0,-1 1 0,1-1 0,-1 1 0,1 0 0,0-1 0,-1 1 0,1-1 0,-1 1 0,0 0 0,1-1 0,-1 1 0,0 0 0,1 0 0,-1-1 0,0 1 0,0 0 0,0 0 0,1 0 0,-1-1-1,0 2 1,5 18 865,-4-16-942,0 0-1,0 0 1,0 0-1,0-1 1,1 1 0,0 0-1,3 6 1,-4-9-81,0-1 1,0 1 0,0 0 0,0-1 0,0 1 0,0-1-1,0 1 1,0-1 0,0 1 0,0-1 0,0 0 0,0 1-1,0-1 1,0 0 0,1 0 0,-1 0 0,0 0 0,0 0-1,0 0 1,0 0 0,0 0 0,0-1 0,0 1 0,1 0-1,-1-1 1,0 1 0,0-1 0,0 1 0,0-1 0,0 1-1,0-1 1,-1 0 0,3-1 0,8-5 43,-8 4-52,0 1 0,0-1 0,1 1 0,-1 0 0,1 0 1,0 0-1,-1 1 0,1-1 0,0 1 0,0 0 1,0 0-1,0 0 0,0 0 0,1 1 0,5-1 0,-9 2 5,0 0 0,0 0 0,0 0-1,0 0 1,0 0 0,0 0 0,-1 0 0,1 0-1,0 1 1,-1-1 0,1 0 0,-1 0 0,1 1-1,-1-1 1,1 0 0,-1 1 0,0-1-1,0 0 1,0 1 0,0-1 0,0 2 0,-1 40 582,1-29-204,-5 92 664,5-106-1057,0 0-1,0 1 1,0-1-1,0 0 1,0 0-1,0 1 0,0-1 1,0 0-1,0 0 1,0 1-1,0-1 1,0 0-1,1 0 0,-1 1 1,0-1-1,0 0 1,0 0-1,0 1 1,0-1-1,1 0 0,-1 0 1,0 0-1,0 1 1,0-1-1,1 0 1,-1 0-1,0 0 0,0 0 1,1 1-1,-1-1 1,0 0-1,0 0 1,1 0-1,-1 0 0,0 0 1,0 0-1,1 0 1,-1 0-1,0 0 1,1 0-1,-1 0 0,0 0 1,0 0-1,1 0 1,-1 0-1,0 0 1,0 0-1,1 0 1,-1 0-1,0 0 0,0-1 1,1 1-1,-1 0 1,0 0-1,0 0 1,1 0-1,-1-1 0,0 1 1,16-13-1020,15-36-3311,-5-6-3755,-8 5-2104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41.146"/>
    </inkml:context>
    <inkml:brush xml:id="br0">
      <inkml:brushProperty name="width" value="0.025" units="cm"/>
      <inkml:brushProperty name="height" value="0.025" units="cm"/>
    </inkml:brush>
  </inkml:definitions>
  <inkml:trace contextRef="#ctx0" brushRef="#br0">46 1 19506,'0'0'8841,"-4"11"-7475,-4 18-901,1 0 0,1 0 1,2 0-1,-1 32 0,2 133-310,3-124-41,0-68-91,0 0 0,1 1 0,-1-1 0,0 1 0,1-1 0,-1 0 0,1 1 0,-1-1 0,1 0 0,2 5 0,3-8 120,-3-18-80,-2 3-63,1-66 0,-2 77 0,0-1 0,0 1 0,-1-1 0,0 1 0,0 0 0,-1 0 0,1-1 0,-1 1 0,0 0 0,-1 1 0,-5-10 0,3 12 0,4 11 0,4 12 0,-1-18 0,1 0 0,-1 0 0,1 0 0,0-1 0,0 1 0,0-1 0,0 0 0,0 0 0,1 0 0,-1 0 0,1 0 0,-1-1 0,1 0 0,-1 0 0,1 0 0,0 0 0,0 0 0,0-1 0,-1 1 0,1-1 0,0 0 0,0 0 0,0-1 0,4 0 0,0 0 0,1 0 0,-1 0 0,0-1 0,0 0 0,1 0 0,-1-1 0,0 0 0,-1-1 0,15-8 0,-17 9 0,-1-1 0,0 0 0,1 0 0,-1 0 0,-1-1 0,1 1 0,-1-1 0,0 0 0,0 0 0,0 0 0,0 0 0,-1-1 0,0 1 0,0-1 0,-1 1 0,1-1 0,-1 0 0,0-8 0,-1 14 0,0-1 0,0 1 0,0 0 0,0 0 0,1 0 0,-1-1 0,0 1 0,0 0 0,0 0 0,0-1 0,0 1 0,0 0 0,-1 0 0,1 0 0,0-1 0,0 1 0,0 0 0,0 0 0,0-1 0,0 1 0,0 0 0,0 0 0,0 0 0,-1 0 0,1-1 0,0 1 0,0 0 0,0 0 0,0 0 0,0 0 0,-1-1 0,1 1 0,0 0 0,0 0 0,0 0 0,-1 0 0,1 0 0,0 0 0,0 0 0,0 0 0,-1 0 0,1 0 0,0 0 0,-11 7 0,-7 14 0,12-10 0,0 1 0,1 0 0,0 0 0,1 0 0,0 0 0,0 1 0,2-1 0,0 1 0,-1 19 0,3-31 0,0 0 0,0 0 0,0 0 0,0 0 0,0 0 0,0 0 0,0 0 0,0 0 0,1 0 0,-1 0 0,1 0 0,-1-1 0,0 1 0,1 0 0,-1 0 0,1 0 0,0 0 0,-1 0 0,1-1 0,0 1 0,0 0 0,-1-1 0,1 1 0,0 0 0,0-1 0,0 1 0,0-1 0,-1 0 0,1 1 0,0-1 0,0 1 0,0-1 0,0 0 0,0 0 0,0 0 0,0 0 0,0 0 0,0 0 0,0 0 0,0 0 0,0 0 0,0 0 0,0 0 0,0 0 0,0-1 0,0 1 0,2-1 0,2-1 0,0 1 0,0-1 0,0 0 0,0-1 0,0 1 0,-1-1 0,1 0 0,4-4 0,8-11 0,-1-1 0,-1 0 0,-1-1 0,0 0 0,17-36 0,20-31 0,-48 94 0,-2 5 0,-17 67 0,12-67 0,1 0 0,0 0 0,1 0 0,0 1 0,1-1 0,0 1 0,1-1 0,2 18 0,-2-28-16,1-1 1,-1 1-1,1-1 1,-1 0-1,1 1 1,-1-1-1,1 0 1,0 1-1,0-1 1,0 0-1,0 0 1,0 1-1,0-1 1,0 0-1,0 0 1,0 0-1,0-1 1,0 1-1,1 0 1,-1 0-1,0 0 1,1-1-1,-1 1 1,1-1-1,-1 1 1,0-1-1,1 0 1,-1 0-1,1 1 1,-1-1-1,1 0 1,-1 0-1,1 0 1,-1-1-1,1 1 1,-1 0-1,1 0 1,-1-1-1,1 1 1,-1-1-1,0 1 1,1-1-1,-1 0 1,2-1-1,1 1-213,1-2 0,0 1-1,-1 0 1,0-1 0,0 0 0,1 0-1,-2 0 1,1 0 0,0-1 0,-1 0-1,1 0 1,3-5 0,3-23-5617,-3-5-2022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41.551"/>
    </inkml:context>
    <inkml:brush xml:id="br0">
      <inkml:brushProperty name="width" value="0.025" units="cm"/>
      <inkml:brushProperty name="height" value="0.025" units="cm"/>
    </inkml:brush>
  </inkml:definitions>
  <inkml:trace contextRef="#ctx0" brushRef="#br0">0 0 21556,'0'0'10314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41.909"/>
    </inkml:context>
    <inkml:brush xml:id="br0">
      <inkml:brushProperty name="width" value="0.025" units="cm"/>
      <inkml:brushProperty name="height" value="0.025" units="cm"/>
    </inkml:brush>
  </inkml:definitions>
  <inkml:trace contextRef="#ctx0" brushRef="#br0">36 0 19731,'0'0'6956,"0"11"-5056,-9 115-661,3-56-504,2 1 0,4 0 1,8 73-1,-4-128-789,-2 1-1,0-1 1,-2 1 0,1-1 0,-2 1-1,0 0 1,-1-1 0,-1 1 0,0-1-1,-1 0 1,-7 17 0,7-27-2754,0-5-2136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42.699"/>
    </inkml:context>
    <inkml:brush xml:id="br0">
      <inkml:brushProperty name="width" value="0.025" units="cm"/>
      <inkml:brushProperty name="height" value="0.025" units="cm"/>
    </inkml:brush>
  </inkml:definitions>
  <inkml:trace contextRef="#ctx0" brushRef="#br0">179 15 19218,'0'0'2200,"-10"-4"68,5 3-2058,2-1-81,0 1-1,-1-1 1,1 1-1,0 0 0,-1 0 1,1 1-1,0-1 1,-1 1-1,1-1 1,-1 1-1,1 0 1,-1 0-1,1 1 0,-1-1 1,1 1-1,-1 0 1,1 0-1,0 0 1,0 0-1,-1 0 1,1 1-1,0 0 0,0-1 1,0 1-1,0 0 1,1 0-1,-6 5 1,0 5-79,0-1 0,1 1 0,0 1 0,0-1 0,2 1 0,-1 0 0,2 1 0,0-1 0,0 1 0,1 0 0,1 0 0,0 0 0,1 0 0,1 0 0,1 17 0,-1-30-34,0 1 0,1-1-1,-1 1 1,0-1 0,0 1-1,1-1 1,-1 0 0,1 1-1,-1-1 1,1 1 0,0-1-1,-1 0 1,1 1 0,0-1-1,0 0 1,0 0 0,0 0-1,0 0 1,0 0 0,0 0-1,1 0 1,-1 0 0,0 0-1,2 0 1,-1 0 18,1 0 1,-1-1-1,1 1 0,-1-1 1,1 0-1,-1 0 0,1 0 0,0 0 1,-1 0-1,1-1 0,-1 1 1,5-2-1,3-2 71,-1 0-1,0 0 1,0 0-1,0-1 1,0 0-1,9-8 1,5-8 77,-1-2 1,-1 0-1,-1-1 0,-1 0 1,27-48-1,-43 87 532,-3 12-547,-6 18 197,3-30-223,1 0 0,1 0 1,0 21-1,1-35-141,0 0 0,0 0 0,1 0 0,-1-1 0,0 1 0,0 0 0,1 0 0,-1 0 0,0 0 0,1 0 0,-1 0 0,1 0 0,-1-1 0,1 1 0,0 0 0,-1 0 0,1-1 0,0 1 0,-1 0 0,1-1 0,0 1 0,0-1 0,0 1 0,0-1 0,-1 1 0,1-1 0,0 0 0,0 1 0,0-1 0,0 0 0,0 0 0,0 0 0,0 0 0,0 0 0,0 0 0,0 0 0,0 0 0,0 0 0,0 0 0,0 0 0,0 0 0,1-1 0,4 0 0,0-1 0,-1 0 0,1 0 0,0 0 0,10-7 0,7-7 0,0-1 0,28-27 0,-29 25 0,0 0 0,30-19 0,-52 38 0,1 0 0,-1 0 0,0-1 0,0 1 0,1 0 0,-1 0 0,0 0 0,1 0 0,-1-1 0,0 1 0,1 0 0,-1 0 0,0 0 0,1 0 0,-1 0 0,0 0 0,1 0 0,-1 0 0,0 0 0,1 0 0,-1 0 0,0 0 0,1 0 0,-1 0 0,0 0 0,1 0 0,-1 1 0,0-1 0,1 0 0,-1 0 0,0 0 0,0 1 0,1-1 0,-1 0 0,0 0 0,0 0 0,1 1 0,-1-1 0,0 0 0,0 1 0,0-1 0,1 1 0,2 20 0,-7 27 0,-2-19 0,-3 39 0,10-68 0,-1 1 0,0-1 0,0 1 0,0-1 0,1 0 0,-1 1 0,0-1 0,0 0 0,1 0 0,-1 1 0,0-1 0,1 0 0,-1 0 0,0 1 0,1-1 0,-1 0 0,0 0 0,1 0 0,-1 1 0,0-1 0,1 0 0,-1 0 0,1 0 0,-1 0 0,0 0 0,1 0 0,-1 0 0,1 0 0,-1 0 0,0 0 0,1 0 0,-1 0 0,1 0 0,-1 0 0,0-1 0,1 1 0,-1 0 0,0 0 0,1 0 0,-1 0 0,0-1 0,1 1 0,-1 0 0,0 0 0,1-1 0,-1 1 0,1-1 0,19-11 0,54-54 0,-58 50 0,0 0 0,2 1 0,0 1 0,1 0 0,25-13 0,-43 27 2,-1-1-1,1 1 1,-1 0 0,0 0 0,1 0-1,-1 0 1,1-1 0,-1 1 0,1 0-1,-1 0 1,1 0 0,-1 0 0,1 0-1,-1 0 1,1 0 0,-1 0 0,0 0-1,1 0 1,-1 1 0,1-1 0,-1 0-1,1 0 1,-1 0 0,1 1 0,-1-1-1,0 0 1,1 0 0,-1 1 0,1-1-1,-1 0 1,0 1 0,1-1 0,-1 0-1,0 1 1,0-1 0,1 0 0,-1 1-1,0-1 1,0 1 0,0-1 0,1 1-1,-1-1 1,0 1 0,3 33 74,-15 34-843,9-61-3386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1:16.935"/>
    </inkml:context>
    <inkml:brush xml:id="br0">
      <inkml:brushProperty name="width" value="0.025" units="cm"/>
      <inkml:brushProperty name="height" value="0.025" units="cm"/>
      <inkml:brushProperty name="color" value="#66CC00"/>
    </inkml:brush>
  </inkml:definitions>
  <inkml:trace contextRef="#ctx0" brushRef="#br0">1 1 12204,'0'0'11562,"7"73"-10344,2-15-450,-3 9-255,5 4-289,-2-3-160,4-2-64,-2-4-673,-2-6-1248,-2-13-2724,-7-8-3779</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45.768"/>
    </inkml:context>
    <inkml:brush xml:id="br0">
      <inkml:brushProperty name="width" value="0.025" units="cm"/>
      <inkml:brushProperty name="height" value="0.025" units="cm"/>
    </inkml:brush>
  </inkml:definitions>
  <inkml:trace contextRef="#ctx0" brushRef="#br0">34 154 15887,'-2'1'373,"0"0"0,-1 1-1,1-1 1,0 1 0,0-1 0,0 1-1,1 0 1,-1 0 0,0 0 0,1 0-1,-1 0 1,1 0 0,0 0 0,-1 1-1,1-1 1,0 0 0,0 1 0,1-1-1,-1 0 1,0 1 0,1 0 0,-1-1-1,1 5 1,0-5-296,0-1-1,0 1 1,-1 0 0,2-1-1,-1 1 1,0 0-1,0 0 1,0-1 0,1 1-1,-1 0 1,1-1-1,0 1 1,-1 0 0,1-1-1,0 1 1,0-1-1,0 1 1,0-1 0,0 0-1,0 1 1,0-1-1,0 0 1,1 0-1,-1 1 1,1-1 0,-1 0-1,0-1 1,1 1-1,0 0 1,-1 0 0,1-1-1,-1 1 1,1-1-1,3 1 1,0-1-2,1 0 0,-1 0 0,1-1 0,-1 0 0,0 0 0,1-1 0,-1 1 0,0-1 0,0 0 0,0-1 0,0 1 0,0-1 0,-1 0 0,1 0 0,-1-1 0,0 1 0,0-1 0,0 0 0,0 0 0,-1 0 0,0 0 0,1-1 0,-2 1 0,4-6 0,1-2 25,0-1 0,-1 0 0,-1 1 0,0-2 0,0 1 1,-1-1-1,-1 1 0,2-21 0,-4 32-86,-1 1-1,0-1 1,0 1 0,1-1-1,-1 1 1,0-1 0,0 1-1,-1-1 1,1 0 0,0 1-1,0-1 1,-1 1-1,1-1 1,-1 1 0,0 0-1,1-1 1,-1 1 0,0-1-1,0 1 1,1 0 0,-1 0-1,0-1 1,-1 1 0,1 0-1,0 0 1,0 0 0,0 0-1,-1 0 1,1 0-1,0 1 1,-1-1 0,1 0-1,-1 1 1,-2-2 0,1 2 3,1 0 1,-1 0-1,0 1 0,1-1 1,-1 0-1,0 1 1,1 0-1,-1-1 0,1 1 1,-1 0-1,1 0 1,0 1-1,-1-1 1,1 0-1,0 1 0,0 0 1,0-1-1,0 1 1,0 0-1,-2 2 0,-7 11-19,0-1 0,1 2 0,1-1 0,0 1 0,1 1 0,1-1 0,0 1 0,2 1 0,0-1 0,1 1 0,0 0 0,2 0 0,0 0 0,1 0 0,2 31 0,-1-47 3,0 0 0,1 0 0,-1 0-1,0 0 1,1-1 0,0 1 0,-1 0 0,1 0-1,0-1 1,0 1 0,0 0 0,0-1-1,0 1 1,0-1 0,0 1 0,1-1-1,-1 0 1,0 1 0,1-1 0,-1 0-1,1 0 1,0 0 0,-1 0 0,1 0 0,0-1-1,-1 1 1,1 0 0,0-1 0,0 1-1,0-1 1,0 0 0,-1 1 0,1-1-1,0 0 1,0 0 0,0 0 0,0-1-1,0 1 1,0 0 0,-1-1 0,1 1 0,2-2-1,5 0 46,-1-1 0,0 0 0,1 0 0,-1-1 0,0 0 0,-1 0 0,13-10 0,18-20 148,54-64 0,-60 62-144,-32 35-51,1 0 0,-1 1 0,1-1 0,-1 0-1,1 1 1,-1-1 0,1 0 0,-1 1 0,1-1 0,0 1 0,-1-1 0,1 1 0,0-1 0,0 1 0,-1-1 0,1 1 0,0 0 0,0 0 0,-1-1 0,1 1 0,0 0 0,0 0 0,0 0 0,0 0 0,0 0 0,0 0 0,0 1-3,0-1 0,-1 1 1,1 0-1,0 0 0,-1 0 0,0 0 0,1 0 0,-1 0 0,1 0 0,-1 0 0,0 0 1,0 0-1,1 0 0,-1 0 0,0 0 0,0 0 0,0 0 0,0 1 0,-8 70-160,5-50 136,6 1 125,-3-22-88,1-1 0,-1 0 0,0 1 0,1-1-1,-1 1 1,0-1 0,1 0 0,-1 1 0,0-1 0,1 0 0,-1 1 0,1-1 0,-1 0 0,1 0-1,-1 1 1,1-1 0,-1 0 0,1 0 0,-1 0 0,1 0 0,-1 0 0,1 0 0,-1 0-1,1 0 1,0 0 0,2 0 37,1-2 0,-1 1 0,0 0 0,1 0 0,-1-1-1,0 0 1,0 0 0,0 0 0,-1 0 0,4-3 0,39-36 119,-37 31-152,1 0-1,1 1 0,0 1 0,0 0 1,0 0-1,1 1 0,0 0 0,1 1 1,17-8-1,-28 14-12,-1 0 0,1 0 0,-1 0 0,1-1 0,0 1 0,-1 0 0,1 0 0,0 0 0,-1 0 0,1 0 0,-1 0 0,1 0 0,0 0 0,-1 0 0,1 0 0,0 1 0,-1-1 0,1 0 0,-1 0 0,1 1 0,0-1 0,-1 0 0,1 1 0,-1-1 0,1 0 0,-1 1 0,1-1 0,-1 1 0,0-1 0,1 1 0,-1-1 0,1 1 0,-1-1 0,0 1 0,1-1 0,-1 1 0,0 0 0,0-1 0,0 1 0,1 0 0,-1 0 0,-1 34 0,1-32 0,-1 1 0,1-1 0,0 0 0,0 0 0,0 0 0,0 0 0,0 0 0,1 0 0,0 5 0,2-9 0,-1 0 0,0 0 0,0 1 0,0-1 0,0-1 0,0 1 0,0 0 0,0 0 0,0-1 0,0 1 0,0-1 0,-1 0 0,1 1 0,1-4 0,1 1 0,47-43 0,-49 44 0,1 1 0,0 0 0,0 0 0,0 1 0,0-1 0,1 1 0,-1-1 0,0 1 0,1 0 0,-1 0 0,1 0 0,-1 1 0,1-1 0,-1 1 0,1 0 0,6 1 0,-9 0 0,1 0 1,-1 0-1,1 0 0,-1 0 0,0 0 1,0 1-1,0-1 0,1 1 0,-1-1 1,0 1-1,-1-1 0,1 1 0,0 0 1,0-1-1,-1 1 0,1 0 0,-1-1 1,1 1-1,-1 0 0,0 0 0,0 0 1,0-1-1,0 1 0,0 0 0,-1 3 1,-3 47-35,-4-41-1446,8-11 1174,-1 0 1,1 0 0,-1 0 0,1 0 0,-1 0-1,1 0 1,-1 0 0,1 0 0,-1 0 0,1 0-1,-1 0 1,1 0 0,0 0 0,-1-1 0,1 1 0,-1 0-1,1 0 1,-1 0 0,1-1 0,-1 1 0,1 0-1,0-1 1,-1 1 0,1 0 0,0-1 0,-1 1-1,1-1 1,0 1 0,0 0 0,-1-1 0,1 1-1,0-1 1,0 1 0,0-1 0,-1 1 0,1-1-1,0 1 1,0-1 0,-6-20-12326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46.124"/>
    </inkml:context>
    <inkml:brush xml:id="br0">
      <inkml:brushProperty name="width" value="0.025" units="cm"/>
      <inkml:brushProperty name="height" value="0.025" units="cm"/>
    </inkml:brush>
  </inkml:definitions>
  <inkml:trace contextRef="#ctx0" brushRef="#br0">0 0 8520,'0'0'18417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48.058"/>
    </inkml:context>
    <inkml:brush xml:id="br0">
      <inkml:brushProperty name="width" value="0.025" units="cm"/>
      <inkml:brushProperty name="height" value="0.025" units="cm"/>
    </inkml:brush>
  </inkml:definitions>
  <inkml:trace contextRef="#ctx0" brushRef="#br0">1 260 18866,'0'0'5765,"11"-3"-4350,0-1-1306,0 0 1,0-1-1,0 0 1,0-1-1,-1 0 1,0-1-1,-1 0 0,1 0 1,-1-1-1,-1-1 1,1 1-1,-1-1 1,11-17-1,-15 19-70,0-1-1,0 1 1,-1-1-1,0 0 0,0 0 1,0-1-1,-1 1 1,-1 0-1,0-1 1,1-12-1,-2 19-6,0 0 0,0 0 0,0 0 0,0 0 0,-1 0 0,1 0 0,-1 0 0,1 0-1,-1 0 1,0 0 0,0 1 0,0-1 0,0 0 0,0 1 0,0-1 0,0 0 0,0 1 0,-1-1 0,-1-1-1,0 2 3,1 0 0,-1 0 0,1 0 0,0 1 0,-1-1 0,1 1 0,-1-1 0,0 1 0,1 0 0,-1 0 0,1 0 0,-1 0 0,1 1 0,-1-1 0,1 1 0,-1-1 0,1 1 0,-1 0-1,-3 2 1,1-1-1,0 2-1,0-1 0,0 0 0,0 1 1,0 0-1,1 0 0,0 0 0,0 1 1,0-1-1,0 1 0,1 0 0,-1 0 1,1 0-1,1 0 0,-1 1 0,1-1 1,-3 9-1,0 3-2,0 0 0,1 0 0,1 0 1,-2 31-1,4-45-29,1 1 0,0-1-1,0 0 1,0 0 0,0 1 0,0-1 0,1 0 0,0 0 0,-1 1 0,1-1 0,1 0 0,-1 0-1,0 0 1,1 0 0,1 3 0,-1-5 3,0 0-1,0 1 1,-1-1-1,1 0 1,0-1-1,0 1 1,0 0 0,0 0-1,1-1 1,-1 0-1,0 1 1,0-1-1,0 0 1,0 0-1,0 0 1,1 0 0,-1 0-1,0-1 1,0 1-1,0 0 1,0-1-1,0 0 1,0 0-1,0 1 1,2-2 0,17-9 98,0-1 1,-1 0 0,0-1 0,-1-1 0,-1-1 0,27-29 0,-18 19-76,-9 8-1,-15 13-14,1 0-1,0 0 0,0 0 1,0 1-1,0 0 0,0 0 0,1 0 1,5-3-1,-9 6-11,-1 0 1,0 0-1,1 0 0,-1 0 1,0 0-1,1 0 0,-1 0 1,0 0-1,1 0 0,-1 0 1,1 0-1,-1 0 0,0 0 0,1 0 1,-1 1-1,0-1 0,1 0 1,-1 0-1,0 0 0,0 1 1,1-1-1,-1 0 0,0 0 1,1 1-1,-1-1 0,0 0 1,0 0-1,0 1 0,1-1 1,-1 0-1,0 1 0,0-1 1,0 0-1,0 1 0,0-1 0,0 0 1,1 1-1,-1-1 0,0 0 1,0 1-1,0-1 0,0 1 1,-1 0-1,2 20 64,-1-17-19,-1 37 265,2 47 261,-1-88-566,0 1 1,1-1-1,-1 1 1,0-1-1,0 1 1,0-1 0,0 0-1,0 1 1,0-1-1,1 1 1,-1-1-1,0 0 1,0 1-1,1-1 1,-1 0-1,0 1 1,1-1 0,-1 0-1,0 1 1,1-1-1,-1 0 1,0 0-1,1 1 1,-1-1-1,0 0 1,1 0 0,-1 0-1,1 0 1,-1 1-1,1-1 1,-1 0-1,0 0 1,1 0-1,-1 0 1,1 0 0,21-6 235,14-16 49,-2-5-290,-23 17 0,0 0 0,1 1 0,0 1 0,0 0 0,0 0 0,26-10 0,-37 18 0,-1 0 0,1-1 0,0 1 0,-1 0 0,1 0 0,0 0 0,-1 0 0,1 0 0,0 0 0,-1 0 0,1 0 0,0 0 0,-1 1 0,1-1 0,-1 0 0,1 0 0,0 0 0,-1 1 0,1-1 0,-1 0 0,1 1 0,0-1 0,-1 1 0,1-1 0,-1 0 0,1 1 0,-1-1 0,1 2 0,7 22 0,-9 41 0,0-46 0,1-18 0,0-1 0,0 1 0,0 0 0,0-1 0,0 1 0,0-1 0,0 1 0,0 0 0,0-1 0,0 1 0,0-1 0,1 1 0,-1 0 0,0-1 0,0 1 0,1-1 0,-1 1 0,0-1 0,0 1 0,1-1 0,-1 1 0,1-1 0,-1 1 0,0-1 0,1 1 0,-1-1 0,1 0 0,-1 1 0,2 0 0,16-8 0,24-31 0,-35 30 0,16-15 0,-16 14 0,0 1 0,0 1 0,1-1 0,0 1 0,0 0 0,0 1 0,1 0 0,0 1 0,1 0 0,-1 0 0,13-4 0,-21 9 0,0 1 0,0-1 0,0 1 0,-1-1 0,1 1 0,0 0 0,0-1 0,0 1 0,0 0 0,-1-1 0,1 1 0,0 0 0,-1 0 0,1 0 0,-1 0 0,1 0 0,-1 0 0,1 0 0,-1 0 0,1 0 0,-1 0 0,0 0 0,0 0 0,0 0 0,1 0 0,-1 0 0,0 0 0,0 0 0,0 0 0,-1 2 0,3 44 0,-2-42 0,0 5-1783,0-3-3043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49.889"/>
    </inkml:context>
    <inkml:brush xml:id="br0">
      <inkml:brushProperty name="width" value="0.025" units="cm"/>
      <inkml:brushProperty name="height" value="0.025" units="cm"/>
    </inkml:brush>
  </inkml:definitions>
  <inkml:trace contextRef="#ctx0" brushRef="#br0">54 1 10570,'0'0'14643,"-3"13"-14403,-5 17-83,-25 104 415,30-118-356,0 1-1,1 0 1,1 0-1,1 0 0,0 0 1,3 20-1,-2-36-200,-1 1 0,0-1-1,1 1 1,-1-1 0,1 0-1,0 1 1,-1-1 0,1 0-1,0 0 1,0 0 0,0 1-1,0-1 1,0 0 0,0 0-1,0 0 1,0 0 0,0-1-1,1 1 1,-1 0 0,0 0-1,1-1 1,-1 1 0,0-1-1,1 1 1,-1-1 0,0 1-1,1-1 1,-1 0 0,1 0-1,-1 0 1,1 0 0,-1 0-1,1 0 1,-1 0 0,1 0-1,-1-1 1,0 1 0,1 0-1,1-2 1,4 0 49,-1 0 0,1 0 0,-1-1 1,0 0-1,0 0 0,0-1 0,8-5 0,2-4 55,-1-1 0,0 0 0,-1-1-1,-1-1 1,0 0 0,-1-1 0,-1 0 0,0-1 0,-2 0 0,0 0-1,-1-1 1,0 0 0,-2-1 0,7-31 0,-13 51-94,0 0 1,0-1-1,0 1 0,0 0 0,1-1 1,-1 1-1,0-1 0,0 1 1,0 0-1,0-1 0,0 1 1,0 0-1,0-1 0,0 1 0,0-1 1,0 1-1,0 0 0,0-1 1,0 1-1,0-1 0,-1 1 1,1 0-1,0-1 0,0 1 0,0 0 1,-1-1-1,1 1 0,0 0 1,0 0-1,-1-1 0,1 1 1,0 0-1,0-1 0,-1 1 0,1 0 1,-1-1-1,-12 11 142,-10 21-266,10-5 141,2-1 0,-11 34 0,19-47-20,0 0 0,0 0 1,1 0-1,0 0 0,1 0 0,1 0 1,1 21-1,0-31-7,-1-1 0,1 0 0,-1 0 0,1 0 0,0 0 0,0 0 0,-1 0 0,1 0 0,0 0 0,0 0 0,0 0 0,0 0 0,0-1 0,0 1 0,0 0 0,0-1 0,0 1 0,0 0 0,0-1 0,0 0 0,1 1 0,-1-1 0,0 0 0,0 1 0,1-1 0,-1 0 0,0 0 0,0 0 0,1 0 0,-1 0 0,0 0 0,0-1 0,1 1 0,-1 0 0,0-1 0,0 1 0,2-1 0,5-1 34,-1 0 0,0-1 0,0 1 0,0-1 1,8-5-1,36-29-24,-39 27-26,0 1 1,0 0-1,1 1 0,0 0 1,19-7-1,-32 15 1,1-1 0,-1 1 0,1 0 0,-1 0 0,1 0 0,-1 0 0,1 0 0,-1 0 0,1 0 0,-1 0 0,1 0 0,-1 0 0,0 0 0,1 0 0,-1 0 0,1 0 0,-1 1 0,1-1 0,-1 0 0,1 0 0,-1 0 0,0 1 0,1-1 0,-1 0 0,0 1 0,1-1 0,-1 0 0,0 1 0,1-1 0,-1 0 0,0 1 0,1 0 0,5 20 0,-7 37 0,1-44 0,-1-1 0,3 22 0,-2-34 0,1-1 0,-1 1 0,0 0 0,1-1 0,-1 1 0,1-1 0,0 1 0,-1-1 0,1 1 0,-1-1 0,1 1 0,0-1 0,-1 0 0,1 1 0,0-1 0,-1 0 0,1 1 0,0-1 0,0 0 0,-1 0 0,1 0 0,0 0 0,0 0 0,-1 0 0,1 0 0,0 0 0,0 0 0,-1 0 0,1 0 0,0 0 0,0 0 0,-1-1 0,1 1 0,0 0 0,0-1 0,-1 1 0,1 0 0,-1-1 0,1 1 0,0-1 0,-1 1 0,2-2 0,7-4 0,0 0 0,0-1 0,-1 0 0,0-1 0,0 0 0,-1 0 0,8-10 0,-9 10 0,0 0 0,1 1 0,0-1 0,0 1 0,0 1 0,1-1 0,0 1 0,16-8 0,-24 14 0,0 0 0,1 0 0,-1-1 0,0 1 0,1 0 0,-1 0 0,0 0 0,1 0 0,-1 0 0,0 0 0,1 0 0,-1 0 0,0 0 0,1 0 0,-1 0 0,1 0 0,-1 0 0,0 0 0,1 1 0,-1-1 0,0 0 0,1 0 0,-1 0 0,0 0 0,0 1 0,1-1 0,-1 0 0,0 0 0,1 1 0,-1-1 0,0 0 0,0 0 0,0 1 0,1-1 0,-1 0 0,0 1 0,0-1 0,0 0 0,1 1 0,2 21 0,-8 23 0,3-39-259,-3 16-2059,5-22 2194,0 0 0,0 0 0,0 0 0,1 0 0,-1 0 0,0 0 0,0 0 0,0 0 0,0 0 1,0 0-1,0 0 0,1 0 0,-1 0 0,0 0 0,0 0 0,0 0 0,0 0 0,0 0 0,0 0 0,1 0 0,-1 0 0,0 1 0,0-1 0,0 0 1,0 0-1,0 0 0,0 0 0,0 0 0,15-24-5690,6-9-3341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1.083"/>
    </inkml:context>
    <inkml:brush xml:id="br0">
      <inkml:brushProperty name="width" value="0.025" units="cm"/>
      <inkml:brushProperty name="height" value="0.025" units="cm"/>
    </inkml:brush>
  </inkml:definitions>
  <inkml:trace contextRef="#ctx0" brushRef="#br0">182 0 21076,'-6'11'1772,"-11"18"-368,-87 161 4725,94-168-5942,1-1-1,1 1 0,1 0 0,1 1 0,1 0 0,1 0 0,-1 35 0,5-57-177,0 1 0,0-1 0,0 1 0,0-1 0,1 1 0,-1-1 0,0 0 0,1 1 0,0-1 0,-1 0 0,1 1 0,0-1 0,-1 0 0,1 0 0,0 0 0,0 1 0,0-1 0,0 0 0,0 0 0,0 0 0,0-1 0,1 1 0,-1 0 0,0 0 0,0-1 0,1 1 0,-1 0 0,0-1 0,1 0-1,-1 1 1,1-1 0,-1 0 0,3 1 0,-2-1 15,0 0-1,1 0 0,-1 0 0,0 0 0,1 0 0,-1 0 0,0-1 0,1 1 0,-1-1 0,0 0 0,0 0 0,0 1 1,1-1-1,-1-1 0,0 1 0,0 0 0,0 0 0,-1-1 0,1 1 0,2-3 0,1-3-75,-1 0 0,0 0 0,0 0 0,-1-1 0,0 0-1,0 1 1,-1-1 0,0 0 0,0 0 0,-1 0 0,0 0 0,0-1 0,-1 1-1,0 0 1,0 0 0,-3-14 0,2 21 47,1 1 1,0-1-1,0 0 0,0 1 0,-1-1 1,1 1-1,0-1 0,-1 1 1,1-1-1,0 1 0,-1-1 0,1 1 1,-1-1-1,1 1 0,-1 0 0,1-1 1,-1 1-1,1-1 0,-1 1 0,1 0 1,-1 0-1,1-1 0,-1 1 1,1 0-1,-1 0 0,0 0 0,1 0 1,-1 0-1,0-1 0,1 1 0,-1 0 1,1 1-1,-1-1 0,0 0 1,1 0-1,-1 0 0,1 0 0,-1 0 1,0 0-1,1 1 0,-1-1 0,1 0 1,-1 1-1,1-1 0,-1 0 1,1 1-1,-1-1 0,0 1 0,-1 1 7,0-1-1,0 1 1,0-1-1,0 1 1,1 0-1,-1 0 1,1 0-1,-1 0 1,1 0 0,0 0-1,-2 3 1,2-3 18,0 0 0,1 0 0,-1 0 0,1 1 0,-1-1 0,1 0 0,0 0 0,0 0 0,0 1 0,0-1 0,0 0 0,0 0 0,1 1 0,-1-1 0,1 0 0,0 0 0,-1 0 0,1 0 0,0 0 0,0 0 0,0 0 0,1 0 0,1 3 0,0-3-2,-1 0 0,1-1-1,-1 1 1,1-1 0,0 1 0,0-1 0,0 0 0,-1 0 0,1 0-1,0 0 1,0-1 0,0 1 0,1-1 0,-1 0 0,4 0-1,-1 0 8,0 0 0,1-1-1,-1 1 1,0-1 0,0-1-1,0 1 1,0-1 0,0 0-1,0-1 1,0 1 0,-1-1-1,1 0 1,-1-1 0,0 1-1,0-1 1,9-9 0,10-31 1,-23 42-26,0-1 0,0 1-1,0-1 1,-1 1 0,1-1-1,-1 0 1,1 1 0,-1-1 0,0 0-1,0 1 1,0-1 0,0 0-1,-1 1 1,1-1 0,-1 0-1,0-2 1,0 4 0,1 1 0,-1 0 0,1-1 0,-1 1 0,1-1 0,-1 1 0,0 0 0,1 0 0,-1-1 0,1 1 0,-1 0 0,0 0 0,1 0 0,-1 0 0,1-1 0,-1 1 0,0 0 0,1 0 0,-1 0 0,0 0 0,1 1 0,-1-1 0,0 0 0,1 0 0,-1 0 0,1 0 0,-1 1 0,0-1 0,1 0 0,-1 1 0,1-1 0,-1 1 0,-19 11 0,11-2 0,0 0 0,0 1 0,-12 20 0,18-27 0,1 0 0,0 0 0,-1 0 0,1 1 0,1-1 0,-1 1 0,1-1 0,0 1 0,0 0 0,0 0 0,0-1 0,1 1 0,0 0 0,0 5 0,1-9 0,0 0 0,0 0 0,0 0 0,0 0 0,0-1 0,0 1 0,0 0 0,0 0 0,0-1 0,0 1 0,0-1 0,1 1 0,-1-1 0,0 0 0,0 1 0,1-1 0,-1 0 0,0 0 0,0 0 0,1 0 0,-1 0 0,0 0 0,1 0 0,-1 0 0,0 0 0,0-1 0,1 1 0,0-1 0,40-9 0,23-27 0,-55 30 0,0 0 0,1 1 0,0 0 0,0 0 0,1 1 0,-1 0 0,1 1 0,0 1 0,0 0 0,14-1 0,-25 4 0,-1 1 0,1 0 0,0 0 0,-1-1 0,1 1 0,-1 0 0,1 0 0,-1 0 0,0 0 0,1 0 0,-1 0 0,0 0 0,0 0 0,0-1 0,1 1 0,-1 0 0,0 0 0,0 0 0,0 0 0,-1 0 0,1 0 0,0 0 0,0 0 0,-1 2 0,-4 27 0,-29 43 0,41-80 0,5-12 0,-7 5 0,0-1 0,2 1 0,-1 0 0,2 1 0,0 0 0,0 0 0,12-13 0,-16 21 0,1 0 0,0 0 0,0 1 0,0-1 0,1 1 0,-1 0 0,1 1 0,0-1 0,0 1 0,1 0 0,-1 1 0,1 0 0,-1 0 0,1 0 0,0 0 0,-1 1 0,14 0 0,-16 1 0,-1 0 0,1 0 0,-1 0 0,1 1 0,-1-1 0,1 1 0,-1 0 0,1 0 0,-1 0 0,0 0 0,0 1 0,1 0 0,3 2 0,-6-3 0,0 0 0,0 0 0,-1 1 0,1-1 0,0 0 0,-1 0 0,1 1 0,0-1 0,-1 1 0,0-1 0,1 0 0,-1 1 0,0-1 0,1 1 0,-1-1 0,0 1 0,0-1 0,-1 1 0,1-1 0,0 1 0,0-1 0,-1 1 0,1-1 0,0 0 0,-1 1 0,0-1 0,1 0 0,-1 1 0,0-1 0,0 0 0,1 0 0,-1 1 0,0-1 0,-2 2 0,-74 108 0,105-147 0,2 2 0,1 1 0,46-38 0,-77 70 0,1 0 0,0 0 0,0 0 0,0 0 0,0 0 0,0 0 0,0 1 0,0-1 0,1 0 0,-1 1 0,0-1 0,0 1 0,0-1 0,1 1 0,-1 0 0,0-1 0,1 1 0,-1 0 0,0 0 0,1 0 0,-1 0 0,0 0 0,1 0 0,1 1 0,-1 0 0,-1-1 0,0 2 0,0-1 0,0 0 0,0 0 0,0 0 0,0 0 0,0 1 0,0-1 0,0 0 0,0 1 0,-1-1 0,1 0 0,-1 1 0,1-1 0,-1 1 0,1 2 0,0 3 0,0 1 0,0-1 0,-1 1 0,0-1 0,0 1 0,-1-1 0,-2 14 0,-9 10 0,-5 17 0,51-65-7282,-15-1-448,3-4-3235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1.925"/>
    </inkml:context>
    <inkml:brush xml:id="br0">
      <inkml:brushProperty name="width" value="0.025" units="cm"/>
      <inkml:brushProperty name="height" value="0.025" units="cm"/>
    </inkml:brush>
  </inkml:definitions>
  <inkml:trace contextRef="#ctx0" brushRef="#br0">11 279 12172,'-2'13'8890,"-2"0"-3326,0 16-1006,4-28-4523,1 0 1,-1 0-1,1 0 0,0 0 0,-1 0 1,1 0-1,0-1 0,-1 1 0,1 0 1,0 0-1,0-1 0,0 1 0,0 0 1,0-1-1,0 1 0,0-1 0,0 0 1,0 1-1,0-1 0,0 0 0,0 1 1,0-1-1,0 0 0,0 0 0,0 0 1,0 0-1,1 0 0,0 0 0,3 0-19,-1 0-1,1 0 1,0 0-1,-1-1 1,1 0-1,0 0 1,-1 0-1,1 0 0,-1-1 1,1 1-1,-1-1 1,0 0-1,0-1 1,0 1-1,0-1 1,0 0-1,0 0 0,-1 0 1,1 0-1,4-6 1,-4 3 1,0 0 0,0 1-1,-1-1 1,0-1 0,0 1 0,0 0 0,-1-1 0,0 1 0,0-1 0,0 0-1,-1 0 1,0 0 0,0-10 0,-1 16-17,0 0 0,-1 0 0,1 0 0,0 0 0,0 0 0,0 0 0,-1 0 0,1 1 0,0-1 0,-1 0 0,1 0 0,-1 0 0,1 0 0,-1 0 0,1 1 0,-1-1 0,0 0 0,1 0 0,-1 1 0,0-1 0,0 0 0,1 1 0,-1-1 0,0 1 0,0-1 0,0 1 0,0 0 0,0-1 0,0 1 0,0 0 0,1-1 0,-1 1 0,0 0 0,0 0 0,0 0 0,0 0 0,0 0 0,0 0 0,0 0 0,0 0 0,0 1 0,0-1 0,0 0 0,0 1 0,0-1 0,-1 1 0,-3 0 0,1 1 0,-1-1 0,1 1 0,0 0 0,0 0 0,0 0 0,0 1 0,0-1 0,-4 5 0,2 0 0,-1 1 0,2-1 0,-1 1 0,1 0 0,0 1 0,1-1 0,0 1 0,0 0 0,1 0 0,0 0 0,1 0 0,0 1 0,0-1 0,1 0 0,0 14 0,1-21 0,0 0 0,1 0 0,0 0 0,-1 0 0,1 0 0,0 0 0,0 0 0,0 0 0,1 0 0,-1-1 0,0 1 0,1 0 0,-1-1 0,1 1 0,-1-1 0,1 1 0,0-1 0,0 0 0,-1 0 0,1 1 0,0-1 0,0-1 0,0 1 0,0 0 0,0 0 0,1-1 0,-1 1 0,0-1 0,0 0 0,0 0 0,0 0 0,4 0 0,4 1 0,1-1 0,-1 0 0,1-1 0,-1 0 0,18-4 0,-13 0 0,0-1 0,0-1 0,-1 0 0,0-1 0,0 0 0,-1-1 0,0-1 0,-1 0 0,0 0 0,0-2 0,17-21 0,-8 6 0,-1-1 0,-1 0 0,-1-1 0,19-47 0,-34 70 0,13-35 0,-15 39 0,-1 0 0,1 0 0,0 0 0,-1 0 0,1 0 0,-1 0 0,0 0 0,0 0 0,0 0 0,0 0 0,0-1 0,0 1 0,-1 0 0,1 0 0,-2-3 0,0 4 0,1 1 0,-1 0 0,0 0 0,1 0 0,-1 0 0,0 0 0,1 0 0,-1 0 0,0 0 0,1 1 0,-1-1 0,1 1 0,-1-1 0,1 1 0,-1 0 0,1-1 0,-1 1 0,1 0 0,-1 0 0,0 1 0,-13 9 0,0 1 0,1 1 0,1 0 0,0 0 0,1 1 0,1 1 0,0 0 0,1 1 0,0 0 0,1 0 0,1 1 0,1 0 0,-9 31 0,15-46 0,1 0 0,-1 1 0,1-1 0,0 0 0,0 0 0,0 0 0,0 0 0,0 1 0,0-1 0,0 0 0,1 0 0,-1 0 0,1 0 0,0 1 0,-1-1 0,1 0 0,0 0 0,0 0 0,0-1 0,1 1 0,-1 0 0,0 0 0,1-1 0,1 3 0,0-2 0,0-1 0,0 0 0,0 1 0,0-1 0,1 0 0,-1 0 0,0-1 0,0 1 0,1-1 0,-1 1 0,0-1 0,1 0 0,-1-1 0,5 0 0,7-1 0,-1-1 0,1-1 0,-1 0 0,1-1 0,-1-1 0,14-7 0,20-19 0,-39 24 0,1 1 0,0 0 0,0 1 0,0 0 0,14-5 0,-23 11 0,0 0 0,-1 0 0,1 0 0,-1-1 0,1 1 0,-1 0 0,1 0 0,-1 0 0,1 0 0,0 0 0,-1 0 0,1 0 0,-1 0 0,1 1 0,-1-1 0,1 0 0,-1 0 0,1 0 0,-1 0 0,1 1 0,-1-1 0,1 0 0,-1 1 0,1-1 0,-1 0 0,1 1 0,-1-1 0,0 0 0,1 1 0,-1-1 0,0 1 0,1-1 0,-1 1 0,0-1 0,1 1 0,-1-1 0,0 1 0,0 0 0,5 30 0,2 3 0,-5-31 0,1-1 0,0 0 0,-1 0 0,1 0 0,0 0 0,1 0 0,-1-1 0,0 1 0,0-1 0,0 0 0,1 0 0,-1 0 0,1-1 0,-1 1 0,1-1 0,-1 0 0,1 1 0,-1-2 0,1 1 0,-1 0 0,6-2 0,11-1 0,0-1 0,24-7 0,-18 3 0,-6 1 0,1 1 0,-1 0 0,1 2 0,36-3 0,-56 7 0,0 1 0,0-1 0,0 0 0,-1 0 0,1 0 0,0 1 0,0-1 0,0 1 0,0-1 0,-1 0 0,1 1 0,0-1 0,0 1 0,-1 0 0,1-1 0,0 1 0,-1 0 0,1-1 0,-1 1 0,1 0 0,-1 0 0,1-1 0,-1 1 0,0 0 0,1 0 0,-1 0 0,0 0 0,1-1 0,-1 1 0,0 0 0,0 0 0,0 0 0,0 0 0,0 0 0,0 0 0,0 0 0,0 0 0,0 0 0,-1-1 0,1 1 0,0 0 0,0 0 0,-1 1 0,-16 49 0,13-40 0,3-10 0,1 1 0,-1-1 0,1 0 0,-1 0 0,1 0 0,0 0 0,-1 1 0,1-1 0,0 0 0,0 0 0,0 1 0,0-1 0,0 0 0,0 0 0,0 1 0,1-1 0,-1 0 0,0 0 0,1 1 0,-1-1 0,1 0 0,-1 0 0,1 0 0,-1 0 0,1 0 0,0 0 0,0 0 0,0 1 0,2-1 0,-1 0 0,0 0 0,0 0 0,0 0 0,0-1 0,1 1 0,-1-1 0,0 1 0,1-1 0,-1 0 0,0 0 0,1 0 0,-1 0 0,3-1 0,11-2 0,1 0 0,0-2 0,17-6 0,-34 11 0,85-35 0,-59 22 0,1 2 0,0 1 0,51-11 0,-78 21 2,1 0-1,-1-1 1,0 1-1,1 0 1,-1 0-1,0 0 1,1 0-1,-1 0 1,1 0-1,-1 0 1,0 0-1,1 0 1,-1 0-1,1 0 1,-1 0-1,0 1 1,1-1-1,-1 0 1,0 0-1,1 0 1,-1 0-1,0 1 1,1-1-1,-1 0 1,0 0-1,1 1 1,-1-1-1,0 0 1,0 0-1,1 1 1,-1-1-1,0 0 1,0 1-1,0-1 1,1 0-1,-1 1 1,0 0-1,-3 18 79,-21 27-411,19-37-52,1-3-3594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3.619"/>
    </inkml:context>
    <inkml:brush xml:id="br0">
      <inkml:brushProperty name="width" value="0.025" units="cm"/>
      <inkml:brushProperty name="height" value="0.025" units="cm"/>
    </inkml:brush>
  </inkml:definitions>
  <inkml:trace contextRef="#ctx0" brushRef="#br0">2 0 13613,'0'0'5269,"0"10"-3427,-1 19-377,0 3 758,6 55 1,-4-78-2098,1-1 0,-1 1 0,1-1 0,1 0 1,-1 1-1,2-1 0,-1-1 0,1 1 0,0 0 0,0-1 0,11 13 0,-13-18-113,0 0-1,0 0 0,0 0 0,0 0 1,0-1-1,0 1 0,0-1 1,1 1-1,-1-1 0,0 0 0,1 0 1,-1 0-1,1 0 0,0-1 1,-1 1-1,1 0 0,0-1 0,-1 0 1,1 0-1,5 0 0,-4-1 5,1 0 1,-1-1-1,1 1 0,-1-1 0,0 0 1,0 0-1,0 0 0,0-1 0,0 0 1,0 1-1,3-5 0,7-7 25,0-1-1,-1-1 1,-1 0-1,13-22 1,-9 7-7,-13 24 27,0 1 0,0 0 0,0 0 0,1 0 0,-1 0 0,1 0 0,1 1 0,9-10-1,-11 61 986,-6 105 218,3-151-1255,0 1-1,0-1 1,0 1-1,0-1 1,0 1-1,1-1 1,-1 0-1,0 1 1,0-1-1,0 1 1,1-1 0,-1 1-1,0-1 1,0 0-1,1 1 1,-1-1-1,1 0 1,-1 1-1,0-1 1,1 0-1,-1 1 1,1-1-1,-1 0 1,0 0 0,1 1-1,-1-1 1,1 0-1,-1 0 1,1 0-1,-1 0 1,1 0-1,-1 0 1,1 0-1,-1 1 1,1-2-1,-1 1 1,1 0 0,-1 0-1,1 0 1,-1 0-1,1 0 1,-1 0-1,1 0 1,-1-1-1,1 1 1,24-12 405,1-7-339,-2-2 0,42-45 0,-40 38-243,49-41-1,-72 67 143,-1 0 0,1 0 0,0 0 0,0 0 0,1 0 0,-1 1 0,0-1 0,1 1 0,3-1 0,-6 2 22,0 0-1,-1 0 1,1 0 0,0 0-1,0 0 1,-1 1 0,1-1 0,0 0-1,0 0 1,-1 1 0,1-1-1,0 0 1,0 1 0,-1-1-1,1 1 1,-1-1 0,1 1-1,0-1 1,-1 1 0,1-1-1,-1 1 1,1 0 0,-1-1-1,0 1 1,1 0 0,-1-1-1,1 1 1,-1 0 0,0-1 0,0 1-1,1 0 1,-1 0 0,0 0-1,0-1 1,0 1 0,0 0-1,0 0 1,0-1 0,0 1-1,0 0 1,-1 1 0,1 22 253,-7 46 1,1-19-69,6-50-182,0-1 0,-1 1 0,1-1 0,0 0 0,0 1 0,0-1 0,0 1 0,0-1 0,0 1 0,0-1 0,0 1 0,0-1 0,0 0 0,0 1 0,1-1 0,-1 1 0,0-1 0,0 0 0,0 1 0,1-1 0,-1 1 0,0-1 0,0 0 0,1 1 0,-1-1 0,0 0 0,0 1 0,1-1 0,-1 0 0,0 0 0,1 1 0,-1-1 0,1 0 0,-1 0 0,0 0 0,1 1 0,-1-1 0,1 0 0,-1 0 0,1 0 0,-1 0 0,0 0 0,1 0 0,-1 0 0,1 0 0,-1 0 0,1 0 0,-1 0 0,0 0 0,1 0 0,-1 0 0,1 0 0,-1-1 0,1 1 0,-1 0 0,0 0 0,1 0 0,-1-1 0,0 1 0,1 0 0,-1-1 0,0 1 0,1 0 0,-1-1 0,0 1 0,0 0 0,1-1 0,25-21 0,1-8 0,-3 3 0,34-29 0,-52 51 0,0 0 0,0 0 0,1 1 0,0 0 0,-1 0 0,1 0 0,0 1 0,1 0 0,-1 0 0,1 1 0,12-3 0,-18 6 0,-1-1 0,0 0 0,0 0 0,0 1 0,0-1 0,1 1 0,-1-1 0,0 1 0,0-1 0,0 1 0,0 0 0,0-1 0,0 1 0,-1 0 0,1 0 0,0 0 0,0 0 0,0-1 0,-1 1 0,1 0 0,0 1 0,-1-1 0,1 0 0,-1 0 0,0 0 0,1 0 0,-1 0 0,0 0 0,1 1 0,-1-1 0,0 0 0,0 0 0,0 0 0,0 2 0,0 54 0,0-42 0,-2 6 26,1-16-47,1 1-1,-1-1 0,1 0 0,0 1 0,0-1 0,1 1 0,0-1 0,1 7 0,-1-12-53,-1 0-1,0 0 1,0 0 0,1 0-1,-1 0 1,0 0 0,1-1-1,-1 1 1,0 0-1,0 0 1,1 0 0,-1 0-1,0 0 1,0 0 0,1 0-1,-1-1 1,0 1-1,0 0 1,0 0 0,1 0-1,-1-1 1,0 1 0,0 0-1,0 0 1,0 0 0,1-1-1,-1 1 1,0 0-1,0-1 1,0 1 0,0 0-1,0 0 1,0-1 0,0 1-1,0 0 1,0 0-1,0-1 1,0 1 0,0 0-1,0-1 1,0 1 0,0 0-1,0 0 1,0-1-1,0 1 1,3-18-3147,-2-12-4406,-1-7-6615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3.991"/>
    </inkml:context>
    <inkml:brush xml:id="br0">
      <inkml:brushProperty name="width" value="0.025" units="cm"/>
      <inkml:brushProperty name="height" value="0.025" units="cm"/>
    </inkml:brush>
  </inkml:definitions>
  <inkml:trace contextRef="#ctx0" brushRef="#br0">0 1 23510,'0'0'8841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4.445"/>
    </inkml:context>
    <inkml:brush xml:id="br0">
      <inkml:brushProperty name="width" value="0.025" units="cm"/>
      <inkml:brushProperty name="height" value="0.025" units="cm"/>
    </inkml:brush>
  </inkml:definitions>
  <inkml:trace contextRef="#ctx0" brushRef="#br0">1 581 15663,'0'0'9411,"14"-9"-7152,20-15-1308,-1-2 0,-1-1 0,-1-1 1,33-42-1,-45 49-849,128-157 372,-126 148-454,0-1 1,-2 0-1,-1-1 1,15-42-1,-33 75-20,0-1 0,0 0 0,0 0 0,1 0 0,-1 0 0,0 0 0,0 0 0,0 0 0,0 0 0,0 0 0,0 0 0,0 0 0,0 0 0,0 0 0,0 0 0,0 0 0,1 0 0,-1 0 0,0 0 0,0 0 0,0 0 0,0 0 0,0 0 0,0 0 0,0 0 0,1 0 0,-4 25 0,-10 60 0,4-29 0,-1 29 0,2 113 0,8-198-146,0 0 1,0 0-1,0 1 0,0-1 0,0 0 1,0 1-1,-1-1 0,1 0 0,0 0 1,0 1-1,0-1 0,0 0 0,0 0 1,0 1-1,0-1 0,0 0 1,1 1-1,-1-1 0,0 0 0,0 0 1,0 1-1,0-1 0,0 0 0,0 0 1,0 1-1,1-1 0,-1 0 1,0 0-1,0 1 0,0-1 0,0 0 1,1 0-1,-1 0 0,0 1 0,0-1 1,1 0-1,-1 0 0,0 0 0,0 0 1,1 0-1,-1 0 0,0 1 1,1-1-1,-1 0 0,1 0 0,-1-1-201,0 1 0,0-1-1,0 1 1,0-1-1,1 1 1,-1-1-1,0 1 1,0-1 0,0 0-1,0 1 1,0-1-1,0 1 1,-1-1 0,1 1-1,0-1 1,0 1-1,0-1 1,0 1 0,-1-1-1,1 1 1,0-1-1,0 1 1,-1-1-1,1 1 1,0 0 0,-1-1-1,1 1 1,-1-1-1,-11-11-7408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4.802"/>
    </inkml:context>
    <inkml:brush xml:id="br0">
      <inkml:brushProperty name="width" value="0.025" units="cm"/>
      <inkml:brushProperty name="height" value="0.025" units="cm"/>
    </inkml:brush>
  </inkml:definitions>
  <inkml:trace contextRef="#ctx0" brushRef="#br0">1 80 13036,'0'0'17937,"83"-40"-17745,-36 40-95,-3-3-1251,-7-12-2753,-5-7-4069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1:17.323"/>
    </inkml:context>
    <inkml:brush xml:id="br0">
      <inkml:brushProperty name="width" value="0.025" units="cm"/>
      <inkml:brushProperty name="height" value="0.025" units="cm"/>
      <inkml:brushProperty name="color" value="#66CC00"/>
    </inkml:brush>
  </inkml:definitions>
  <inkml:trace contextRef="#ctx0" brushRef="#br0">7 239 14638,'-1'-10'2893,"0"7"-2741,0-2 71,0 0 0,0 0 0,0 0 1,1 0-1,0 0 0,0 0 0,0 0 0,0 0 0,1 0 0,0 0 1,0 0-1,0 1 0,1-1 0,0 0 0,0 1 0,0-1 0,0 1 1,1-1-1,-1 1 0,1 0 0,4-4 0,7-4 169,0 1-1,1 1 1,0 0 0,0 1 0,1 1-1,0 0 1,1 1 0,0 1 0,26-6-1,-8 4-67,0 1-1,0 3 0,63-2 0,-89 6-303,0 0 0,0 1 0,-1 0-1,1 0 1,0 1 0,0 0 0,-1 0-1,0 1 1,11 4 0,-15-5-18,-1 1 0,0-1 1,0 0-1,0 1 0,0 0 1,0 0-1,0-1 0,-1 2 1,0-1-1,1 0 0,-1 0 1,0 1-1,-1-1 0,1 1 1,0 0-1,-1-1 0,0 1 1,0 0-1,0 0 0,-1 0 1,1 0-1,-1 7 0,0-2 29,0 0 0,-1 0-1,-1 0 1,1-1 0,-1 1-1,-1 0 1,0-1 0,0 1-1,0-1 1,-1 0 0,-6 9-1,-9 11 159,-35 43-1,34-46-73,-35 39 440,33-40-20,1 1 0,1 0 0,-27 47 1,45-69-498,1 1 0,-1 0 0,0-1 0,1 1 0,0 0 0,0 0 0,0-1 1,0 1-1,1 0 0,-1 0 0,1 0 0,0 0 0,1 6 0,-1-9-39,1 1 0,0 0 0,0 0-1,-1-1 1,1 1 0,1-1 0,-1 1-1,0-1 1,0 1 0,0-1 0,1 0-1,-1 0 1,1 1 0,-1-1 0,1 0-1,-1 0 1,1 0 0,-1-1 0,1 1 0,0 0-1,0-1 1,-1 1 0,1-1 0,0 1-1,0-1 1,0 0 0,0 0 0,-1 0-1,3 0 1,24 1-55,0-1 1,0-1-1,-1-2 0,34-7 1,107-33-6153,-134 33 3240,14-3-4308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5.314"/>
    </inkml:context>
    <inkml:brush xml:id="br0">
      <inkml:brushProperty name="width" value="0.025" units="cm"/>
      <inkml:brushProperty name="height" value="0.025" units="cm"/>
    </inkml:brush>
  </inkml:definitions>
  <inkml:trace contextRef="#ctx0" brushRef="#br0">1 0 13164,'0'0'12919,"2"9"-11648,3 76 1200,-5-64-2208,0 0 0,2 1-1,0-1 1,6 23 0,-7-42-249,-1 0 1,1 0-1,0 0 0,-1 1 1,1-1-1,0 0 1,1-1-1,-1 1 0,0 0 1,0 0-1,1 0 0,-1-1 1,1 1-1,0-1 1,-1 1-1,1-1 0,0 1 1,0-1-1,0 0 1,0 0-1,0 0 0,3 1 1,-2-2 24,0 1 1,1-1-1,-1 0 0,1 0 1,-1 0-1,0-1 0,1 1 1,-1-1-1,0 0 0,1 0 1,-1 0-1,0 0 1,4-2-1,5-4 68,0 0-1,-1 0 1,0-1-1,0-1 1,0 0-1,8-10 1,-4 2-107,0-1 0,-2-1 0,0 1 0,-1-2 0,-1 0 0,-1 0 0,7-23 0,-23 89 0,0-25 0,-2 6 0,1 1 0,2 0 0,-5 55 0,10-83-7,0 1 1,0-1-1,0 0 0,0 1 1,0-1-1,0 0 0,0 1 1,0-1-1,0 1 0,0-1 1,1 0-1,-1 1 0,0-1 1,0 0-1,0 1 0,0-1 1,1 0-1,-1 1 0,0-1 1,0 0-1,1 0 0,-1 1 1,0-1-1,0 0 0,1 0 1,-1 1-1,0-1 0,1 0 1,-1 0-1,0 0 0,1 0 1,-1 1-1,0-1 0,1 0 1,0 0-1,16-4-667,16-16-1706,25-37-7715,-30 22 999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5.674"/>
    </inkml:context>
    <inkml:brush xml:id="br0">
      <inkml:brushProperty name="width" value="0.025" units="cm"/>
      <inkml:brushProperty name="height" value="0.025" units="cm"/>
    </inkml:brush>
  </inkml:definitions>
  <inkml:trace contextRef="#ctx0" brushRef="#br0">167 1 14382,'0'0'5931,"-11"5"-2195,-9 4-2068,0 2-1,-24 17 1,37-24-1394,1 1 1,0 0 0,0 0-1,0 0 1,1 0 0,0 1 0,0 0-1,0 0 1,1 1 0,0-1-1,0 1 1,-4 9 0,8-15-278,0-1 1,0 0-1,0 0 1,0 1-1,0-1 1,0 0-1,0 1 1,0-1-1,0 0 0,0 0 1,0 1-1,0-1 1,0 0-1,0 0 1,0 1-1,0-1 1,1 0-1,-1 0 1,0 1-1,0-1 1,0 0-1,0 0 1,1 1-1,-1-1 0,0 0 1,0 0-1,0 0 1,1 0-1,-1 1 1,0-1-1,0 0 1,1 0-1,-1 0 1,0 0-1,0 0 1,1 0-1,-1 0 0,1 0 1,17 2-101,18-8-96,9-6-84,-34 7 189,0 2 0,1-1 0,-1 1 0,1 1 0,0 0-1,0 1 1,-1 0 0,1 1 0,0 0 0,18 3 0,-28-2 104,0 0 0,-1-1 0,1 1 0,0 0 0,-1 0 0,1 0-1,-1 0 1,1 1 0,-1-1 0,0 0 0,0 0 0,1 1 0,-1-1 0,0 1 0,0-1 0,0 1 0,0 0 0,-1-1 0,1 1 0,0 0 0,-1-1-1,1 1 1,-1 0 0,1 0 0,-1 0 0,0 0 0,0-1 0,0 1 0,0 0 0,0 0 0,0 0 0,-1 0 0,0 3 0,0 0 99,0 1 0,-1-1 0,1 0 0,-1 1 0,0-1 0,-1 0 0,1 0 0,-1 0 0,0-1 0,-5 7 0,-3 0-65,0 0 0,-2-1 0,1 0 0,-1-1-1,-18 10 1,24-15-38,-1 0 0,0 0-1,0-1 1,-1 0 0,1 0-1,-1-1 1,1 0 0,-1-1 0,0 0-1,-17 0 1,25-1-107,0 0 0,1 0 0,-1 0 0,0 0 0,0-1 1,0 1-1,1 0 0,-1-1 0,0 1 0,0 0 0,1-1 0,-1 1 0,0-1 0,0 1 0,1-1 0,-1 1 1,1-1-1,-1 1 0,1-1 0,-1 0 0,1 1 0,-1-1 0,1 0 0,-1 0 0,1 1 0,0-1 0,-1 0 0,1 0 1,0 0-1,0 1 0,0-1 0,-1 0 0,1 0 0,0 0 0,0 0 0,0 1 0,1-1 0,-1 0 0,0 0 1,0 0-1,0 0 0,0 1 0,1-1 0,-1 0 0,0 0 0,1 1 0,-1-1 0,2-1 0,-1-3-1088,2 1-1,-1-1 0,0 1 1,1 0-1,0 0 1,0 0-1,4-4 0,15-10-9716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6.062"/>
    </inkml:context>
    <inkml:brush xml:id="br0">
      <inkml:brushProperty name="width" value="0.025" units="cm"/>
      <inkml:brushProperty name="height" value="0.025" units="cm"/>
    </inkml:brush>
  </inkml:definitions>
  <inkml:trace contextRef="#ctx0" brushRef="#br0">0 1 20403,'0'0'7116,"3"13"-5632,3 47-191,-2 110 0,0 18-115,-4-180-1726,2 1 1,-1-1-1,1 0 1,1 0-1,-1 0 1,6 11-1,-7-16 285,1-1 1,-1 1-1,0-1 0,1 0 0,-1 1 1,1-1-1,0 0 0,0 0 0,0 0 1,0 0-1,0 0 0,0 0 0,0-1 1,1 1-1,-1-1 0,1 0 0,-1 1 1,1-1-1,-1 0 0,1-1 0,0 1 1,4 1-1,4-4-5284,1-7-3085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6.558"/>
    </inkml:context>
    <inkml:brush xml:id="br0">
      <inkml:brushProperty name="width" value="0.025" units="cm"/>
      <inkml:brushProperty name="height" value="0.025" units="cm"/>
    </inkml:brush>
  </inkml:definitions>
  <inkml:trace contextRef="#ctx0" brushRef="#br0">86 1 20948,'0'0'2226,"-8"9"-395,0 1-1533,-1 0 0,1 1 0,1 1 1,0-1-1,1 1 0,0 0 0,1 0 0,0 1 0,1 0 0,0 0 0,1 0 1,-2 21-1,5-33-292,0 0-1,0 0 1,0 0 0,0 0 0,0 0 0,1 1 0,-1-1 0,0 0 0,1 0-1,-1 0 1,1 0 0,-1 0 0,1 0 0,-1 0 0,1 0 0,0 0 0,0-1 0,-1 1-1,1 0 1,0 0 0,0 0 0,0-1 0,0 1 0,0 0 0,0-1 0,0 1-1,0-1 1,0 0 0,0 1 0,0-1 0,0 0 0,0 1 0,0-1 0,0 0-1,1 0 1,-1 0 0,0 0 0,0 0 0,0 0 0,0 0 0,0 0 0,2-1 0,3 0 42,-1 0 0,0 0 1,0-1-1,0 0 1,0 0-1,0 0 0,0 0 1,6-5-1,13-12 29,0-2-1,25-27 0,3-3 251,-52 50-303,0 1 0,0 0 0,1 0 0,-1 0 0,0-1 0,0 1 0,0 0 0,0 0 0,1 0 0,-1 0 0,0 0 0,0-1 1,0 1-1,1 0 0,-1 0 0,0 0 0,0 0 0,1 0 0,-1 0 0,0 0 0,0 0 0,0 0 0,1 0 0,-1 0 0,0 0 1,0 0-1,1 0 0,-1 0 0,0 0 0,0 0 0,1 0 0,-1 0 0,0 0 0,0 1 0,0-1 0,1 0 0,-1 0 0,0 0 1,0 0-1,0 0 0,1 1 0,-1-1 0,0 0 0,0 0 0,0 0 0,0 0 0,0 1 0,1-1 0,3 19 510,-3 31-225,-1-42-143,-1 6-93,4 21 175,-2-34-244,-1 0 0,1-1 0,-1 1 0,1 0 0,0 0 0,-1-1 0,1 1 0,0 0 0,0-1 0,0 1 0,0 0 0,-1-1 0,1 0 0,0 1 0,0-1 0,0 1 1,0-1-1,0 0 0,0 0 0,0 1 0,0-1 0,0 0 0,0 0 0,0 0 0,0 0 0,0 0 0,0-1 0,0 1 0,0 0 0,0 0 0,0-1 0,1 0 0,9-2-4,-1-1 0,1 0 0,-1-1 0,-1 0 0,1-1 0,-1 0 0,0-1 0,13-11 0,-15 11 0,1 1 0,0 0 0,1 0 0,-1 0 0,1 1 0,0 0 0,0 1 0,1 0 0,-1 0 0,18-3 0,-26 7 0,-1 0 0,1 0 0,0 0 0,-1 0 0,1 0 0,-1 0 0,1 0 0,-1 0 0,1 0 0,-1 1 0,1-1 0,-1 0 0,1 0 0,-1 1 0,1-1 0,-1 0 0,1 1 0,-1-1 0,1 0 0,-1 1 0,0-1 0,1 1 0,-1-1 0,0 0 0,1 1 0,-1-1 0,0 1 0,0-1 0,1 1 0,-1-1 0,0 1 0,0 0 0,0-1 0,0 1 0,0-1 0,0 1 0,0 0 0,1 33 0,-2-32 0,0 1 0,1-1 0,0 1 0,0-1 0,0 1 0,0 0 0,0-1 0,0 1 0,1-1 0,-1 1 0,1-1 0,-1 1 0,1-1 0,0 0 0,2 5 0,0-6 1,-1 0 0,0 0 1,1 0-1,-1-1 0,0 1 0,1-1 0,-1 1 0,1-1 1,-1 0-1,1 0 0,-1 0 0,1 0 0,-1 0 0,0-1 1,5 0-1,41-15-26,-26 8-54,20-2-1801,2 1-5309,-15 3-1007,-11 1 1043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6.928"/>
    </inkml:context>
    <inkml:brush xml:id="br0">
      <inkml:brushProperty name="width" value="0.025" units="cm"/>
      <inkml:brushProperty name="height" value="0.025" units="cm"/>
    </inkml:brush>
  </inkml:definitions>
  <inkml:trace contextRef="#ctx0" brushRef="#br0">138 196 11563,'0'0'15204,"-11"3"-13998,3-1-1065,1 1 0,0 1 0,-1-1 0,1 1 0,0 1 0,1-1 0,-1 1 1,1 0-1,0 1 0,0-1 0,1 1 0,-1 1 0,1-1 0,0 1 0,1-1 0,0 1 0,0 1 0,-3 8 0,5-12-50,0-1 0,1 0 0,-1 0 0,1 1 0,0-1 0,0 1-1,1-1 1,-1 1 0,1-1 0,-1 1 0,1-1 0,0 1 0,1 5 0,0-8-75,0 1 0,0-1 1,0 0-1,0 0 0,0 1 1,0-1-1,0 0 0,0 0 0,1 0 1,-1 0-1,0-1 0,1 1 0,-1 0 1,0 0-1,1-1 0,-1 1 1,1-1-1,-1 0 0,1 1 0,-1-1 1,1 0-1,-1 0 0,1 0 0,0 0 1,-1 0-1,1 0 0,-1 0 1,1 0-1,-1-1 0,1 1 0,1-1 1,8-2-21,-1 0 0,1 0 1,-1-1-1,0 0 1,0-1-1,-1 0 0,1-1 1,-1 0-1,0 0 0,-1-1 1,1 0-1,7-8 1,4-6-75,-1 0 0,0-2 1,21-34-1,-31 44 127,0 0 0,-1-1 0,-1-1 0,0 1 1,0-1-1,-2 0 0,0 0 0,-1-1 0,5-28 0,-9 44-47,0 0 0,0 0-1,0-1 1,0 1 0,0 0 0,0 0-1,0 0 1,0-1 0,0 1 0,0 0-1,0 0 1,0 0 0,0-1 0,0 1-1,0 0 1,0 0 0,0-1 0,0 1-1,0 0 1,0 0 0,0 0 0,0-1-1,-1 1 1,1 0 0,0 0 0,0 0-1,0 0 1,0-1 0,0 1 0,0 0-1,-1 0 1,1 0 0,0 0 0,0 0-1,0 0 1,-1-1 0,1 1 0,0 0-1,0 0 1,0 0 0,-1 0 0,1 0-1,0 0 1,-1 0 0,-8 8 57,-8 16-10,9-8-127,1 0 0,1 1 0,0-1 0,1 1 0,-4 23 0,8-32-43,0-1 0,1 1 0,-1 0 0,2 0 0,-1 0 0,3 11 0,-3-16 28,1 0 0,0 1 0,0-1 0,0 0 0,1 0 0,-1 0 0,1 0 0,0 0 0,0-1 0,0 1 0,0 0 0,0-1 0,0 0 0,1 1 0,4 2 0,17 4-5886,4-7-5738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8.225"/>
    </inkml:context>
    <inkml:brush xml:id="br0">
      <inkml:brushProperty name="width" value="0.025" units="cm"/>
      <inkml:brushProperty name="height" value="0.025" units="cm"/>
    </inkml:brush>
  </inkml:definitions>
  <inkml:trace contextRef="#ctx0" brushRef="#br0">2 352 19026,'0'0'7500,"1"12"-5834,-2 19-913,0-7-257,0 1 1,7 47-1,-6-71-492,0 1-1,1-1 1,-1 1-1,0-1 0,1 1 1,-1-1-1,1 1 1,0-1-1,-1 1 1,1-1-1,0 0 1,0 1-1,0-1 1,0 0-1,0 0 1,0 0-1,1 0 1,-1 0-1,0 0 1,0 0-1,1 0 1,-1 0-1,0-1 0,1 1 1,2 1-1,-1-2 30,0 0 0,0 0 0,0 0 0,0 0 0,0-1-1,0 1 1,0-1 0,0 1 0,0-1 0,0 0-1,-1 0 1,6-3 0,3-2 143,0-1 1,0 0-1,-1-1 0,0 0 1,10-10-1,0-4 13,-1 0 1,-2-1-1,22-36 1,-52 134-190,13-75 0,-1 4 0,0 1 0,1-1 0,-1 0 0,1 0 0,0 1 0,0-1 0,1 6 0,9-1 0,13-14 0,-13 0 0,0 0 0,-1-1 0,0-1 0,0 1 0,-1-2 0,0 1 0,8-9 0,51-67 0,-48 57 0,-19 26 0,0 0 0,0 0 0,0 0 0,0 0 0,1-1 0,-1 1 0,0 0 0,0 0 0,0 0 0,0 0 0,0-1 0,0 1 0,0 0 0,0 0 0,0 0 0,0 0 0,1 0 0,-1-1 0,0 1 0,0 0 0,0 0 0,0 0 0,0 0 0,1 0 0,-1 0 0,0 0 0,0 0 0,0-1 0,0 1 0,1 0 0,-1 0 0,0 0 0,0 0 0,0 0 0,0 0 0,1 0 0,-1 0 0,0 0 0,0 0 0,0 0 0,0 0 0,1 0 0,-1 0 0,0 1 0,0-1 0,0 0 0,0 0 0,1 0 0,-1 0 0,0 0 0,0 0 0,0 0 0,0 0 0,0 1 0,1-1 0,-1 0 0,0 0 0,0 0 0,0 0 0,0 0 0,0 1 0,0-1 0,0 0 0,0 0 0,0 0 0,1 0 0,-1 1 0,0-1 0,0 22 0,-7 29 0,6-44 0,-9 65 0,10-71 0,0-1 0,0 1 0,0 0 0,0-1 0,0 1 0,0 0 0,0-1 0,1 1 0,-1 0 0,0-1 0,0 1 0,1-1 0,-1 1 0,0 0 0,1-1 0,-1 1 0,0-1 0,1 1 0,-1-1 0,1 0 0,-1 1 0,1-1 0,-1 1 0,1-1 0,0 0 0,-1 1 0,1-1 0,-1 0 0,1 0 0,0 1 0,-1-1 0,1 0 0,-1 0 0,1 0 0,0 0 0,-1 0 0,1 0 0,0 0 0,-1 0 0,1 0 0,0 0 0,-1 0 0,1 0 0,0 0 0,-1-1 0,1 1 0,-1 0 0,1 0 0,0-1 0,-1 1 0,1-1 0,0 0 0,34-20 0,-10-4 0,0-2 0,-2 0 0,25-40 0,-15 21 0,-30 78 0,-15 83 0,12-114 0,0 0 0,0 0 0,0 0 0,0 0 0,0 0 0,0 0 0,0 0 0,1 1 0,-1-1 0,0 0 0,1 0 0,-1 0 0,1 0 0,-1 0 0,1 0 0,-1 0 0,1-1 0,-1 1 0,1 0 0,0 0 0,0 0 0,0 0 0,-1-1 0,1 1 0,0 0 0,0-1 0,0 1 0,0-1 0,0 1 0,0-1 0,0 1 0,0-1 0,0 0 0,0 0 0,0 1 0,0-1 0,1 0 0,-1 0 0,0 0 0,0 0 0,0 0 0,0 0 0,0-1 0,0 1 0,0 0 0,0 0 0,2-1 0,2-1 0,0 1 0,0-1 0,0 0 0,-1 0 0,1-1 0,0 0 0,-1 1 0,8-8 0,6-8 0,-2-1 0,0 0 0,-1-1 0,-1-1 0,-1 0 0,-1-1 0,10-26 0,-9 15 0,-1 0 0,-2-1 0,-1-1 0,6-48 0,-36 168 0,13-57 0,0 1 0,2 0 0,-4 40 0,10-54 0,0-1 0,0 1 0,2 0 0,3 19 0,-4-32 0,-1 1 0,0-1 0,1 1 0,0-1 0,-1 0 0,1 1 0,0-1 0,0 0 0,1 0 0,-1 0 0,0 0 0,1 0 0,-1 0 0,1 0 0,0 0 0,-1 0 0,1-1 0,0 1 0,0-1 0,0 1 0,0-1 0,0 0 0,1 0 0,-1 0 0,0 0 0,0 0 0,1 0 0,-1 0 0,1-1 0,-1 0 0,1 1 0,-1-1 0,0 0 0,5 0 0,-7-2-80,1-1 1,-1 1-1,0 0 0,1 0 1,-1 0-1,0 0 0,0-1 1,0 1-1,-1 0 0,1 0 1,-1 0-1,0-3 0,-2 0-214,1 1-1,-1-1 0,-1 1 0,1 0 0,-1 0 0,1 0 0,-1 0 1,0 1-1,-9-6 0,-46-27-1199,39 26 1447,-59-33 1392,79 43-1277,0-1 0,0 1 0,0 0 0,0 0 0,0-1 1,0 1-1,0 0 0,1 0 0,-1 0 0,0-1 0,0 1 0,0 0 0,0 0 0,0-1 0,0 1 0,1 0 1,-1 0-1,0 0 0,0 0 0,0-1 0,0 1 0,1 0 0,-1 0 0,0 0 0,0 0 0,1 0 0,-1-1 1,0 1-1,0 0 0,0 0 0,1 0 0,-1 0 0,0 0 0,0 0 0,1 0 0,-1 0 0,0 0 0,0 0 0,1 0 1,-1 0-1,0 0 0,0 0 0,1 0 0,-1 0 0,0 1 0,0-1 0,1 0 0,-1 0 0,0 0 0,1 0 0,23-1 15,-18 1 195,19-1-196,1 0-221,-1 0 0,0-1 0,1-2 0,-1 0-1,0-2 1,34-12 1,-58 17-76,0 1 0,0-1 0,0 1 0,0-1 1,0 1-1,0-1 0,0 0 0,0 1 0,0-1 1,0 0-1,0 0 0,0 0 0,-1 0 0,1 0 1,0 0-1,-1 0 0,1 0 0,-1 0 1,1 0-1,-1 0 0,1 0 0,-1 0 0,0 0 1,1-1-1,-1 1 0,0 0 0,0-2 0,0 1-374,-1 0 0,0 0-1,1 0 1,-1 0-1,0 1 1,0-1-1,0 0 1,0 0-1,0 1 1,0-1 0,0 1-1,0-1 1,-1 1-1,1-1 1,-4-1-1,-20-16-8619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8.599"/>
    </inkml:context>
    <inkml:brush xml:id="br0">
      <inkml:brushProperty name="width" value="0.025" units="cm"/>
      <inkml:brushProperty name="height" value="0.025" units="cm"/>
    </inkml:brush>
  </inkml:definitions>
  <inkml:trace contextRef="#ctx0" brushRef="#br0">1 0 14029,'0'0'7656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9.241"/>
    </inkml:context>
    <inkml:brush xml:id="br0">
      <inkml:brushProperty name="width" value="0.025" units="cm"/>
      <inkml:brushProperty name="height" value="0.025" units="cm"/>
    </inkml:brush>
  </inkml:definitions>
  <inkml:trace contextRef="#ctx0" brushRef="#br0">1 1 3748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6:59.630"/>
    </inkml:context>
    <inkml:brush xml:id="br0">
      <inkml:brushProperty name="width" value="0.025" units="cm"/>
      <inkml:brushProperty name="height" value="0.025" units="cm"/>
    </inkml:brush>
  </inkml:definitions>
  <inkml:trace contextRef="#ctx0" brushRef="#br0">223 102 12780,'0'-4'710,"0"1"0,-1-1 0,1 1 1,-1-1-1,0 1 0,0-1 0,0 1 0,0 0 0,-1-1 0,1 1 0,-1 0 0,0 0 1,0 0-1,-4-4 0,5 6-407,0 0 1,0 0-1,0 0 0,-1 0 1,1 1-1,0-1 0,-1 0 1,1 1-1,-1-1 0,1 1 1,0-1-1,-1 1 0,1 0 1,-1-1-1,1 1 0,-1 0 1,0 0-1,1 0 1,-2 0-1,-25 12-249,13-2 40,0 1 0,0 1-1,2 1 1,-18 19 0,24-25-57,1 1 1,0 0-1,0 0 1,1 0-1,0 1 1,1-1-1,0 1 1,0 0-1,1 1 1,-2 9-1,4-17-19,1-1-1,0 0 1,0 0 0,0 1-1,0-1 1,0 0-1,0 0 1,1 0 0,-1 1-1,0-1 1,1 0-1,-1 0 1,0 0 0,1 0-1,-1 0 1,1 0 0,0 0-1,-1 0 1,1 0-1,0 0 1,0 0 0,0 0-1,0 0 1,-1 0-1,1-1 1,0 1 0,0 0-1,0-1 1,1 1-1,-1-1 1,0 1 0,0-1-1,0 1 1,0-1 0,0 0-1,1 0 1,-1 1-1,0-1 1,0 0 0,0 0-1,1 0 1,-1 0-1,0-1 1,2 1 0,5-1 105,1 1 0,-1-2 0,0 1 1,1-1-1,10-4 0,-4 0-61,0-1 0,-1-1 0,0 0 0,-1 0 1,1-2-1,-1 0 0,17-17 0,-24 21-43,0 0 0,0 0 0,0-1 0,-1 0 0,0 0 0,-1 0 0,1-1 0,-2 1 0,1-1 0,-1 0 0,0 0 0,0-1 0,-1 1 0,0 0 0,1-15 0,-3 22-19,0 0 0,0-1 0,-1 1 0,1 0 0,0-1 0,0 1 0,-1 0 0,1 0 0,-1-1 0,1 1 0,-1 0 0,0 0 0,1 0 0,-1 0 0,0 0 0,0 0 0,1 0 0,-1 0 0,0 0 0,0 0 0,0 0 0,-1 0 0,1 1 0,-1-2 0,-1 1 0,0 0 0,0 0 0,0 0 0,0 0 0,-1 1 0,1-1 0,0 1 0,0 0 0,0-1 0,-5 2 0,4-1 0,1 0 0,0 1 0,-1-1 0,1 1 0,0-1 0,0 1 0,-1 0 0,1 1 0,0-1 0,0 0 0,0 1 0,0 0 0,1-1 0,-1 1 0,0 0 0,1 1 0,-1-1 0,1 0 0,0 1 0,0-1 0,-4 6 0,6-7-54,-1 0 0,1 0 0,0 0 0,0 0 0,0 0 0,0 0 0,0 0 0,0 0 1,0 0-1,0 0 0,0 0 0,0 0 0,0 0 0,1 0 0,-1 0 0,0 0 0,1 0 0,-1-1 0,0 1 0,1 0 0,-1 0 0,1 0 0,0-1 0,-1 1 1,1 0-1,0 0 0,-1-1 0,1 1 0,0-1 0,0 1 0,-1 0 0,1-1 0,0 0 0,0 1 0,0-1 0,0 1 0,0-1 0,0 0 0,0 0 0,0 1 1,0-1-1,-1 0 0,1 0 0,0 0 0,2 0 0,53-1-4945,-48 0 4028,30-4-5275,0-4-2183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0.348"/>
    </inkml:context>
    <inkml:brush xml:id="br0">
      <inkml:brushProperty name="width" value="0.025" units="cm"/>
      <inkml:brushProperty name="height" value="0.025" units="cm"/>
    </inkml:brush>
  </inkml:definitions>
  <inkml:trace contextRef="#ctx0" brushRef="#br0">201 159 15855,'0'0'7127,"-10"-2"-4506,6 0-2450,-1 1 0,0 0 0,0 0 0,0 1 0,0-1 0,0 1 0,0 0 1,0 1-1,0-1 0,0 1 0,0 0 0,0 0 0,1 0 0,-1 1 0,0 0 0,1 0 0,-1 0 0,1 0 0,-1 1 1,-7 6-1,5-4-12,1 0 0,-1 1 0,1 0 1,0 0-1,0 1 0,1 0 0,0 0 1,0 0-1,0 1 0,1-1 1,0 1-1,1 0 0,0 0 0,0 1 1,1-1-1,0 1 0,-2 12 0,5-20-147,-1 1-1,0-1 1,0 0-1,1 0 0,-1 1 1,1-1-1,-1 0 1,1 0-1,-1 0 0,1 0 1,0 1-1,-1-1 0,1 0 1,0 0-1,0 0 1,0-1-1,0 1 0,0 0 1,0 0-1,0 0 1,0-1-1,0 1 0,0-1 1,0 1-1,1-1 1,-1 1-1,0-1 0,0 1 1,1-1-1,-1 0 1,0 0-1,1 0 0,-1 0 1,0 0-1,0 0 1,1 0-1,2-1 0,4 1 37,1-1 0,0 0 0,-1 0 0,16-6 0,-6 0-44,0-1 0,0-1 0,-1-1 0,-1-1 0,0 0 0,0-1 0,-1 0 0,0-1 0,21-26 0,-12 11-6,-3 0 1,0-2-1,-2 0 1,23-47-1,-39 68 2,-5 8 0,-13 16 0,-20 29 0,32-39 0,-42 75 0,41-73 0,1 0 0,0 0 0,1 0 0,0 0 0,0 1 0,1-1 0,0 1 0,0-1 0,0 16 0,2-22 0,-1 1 0,0 0 0,1-1 0,0 1 0,-1 0 0,1-1 0,0 1 0,0-1 0,0 1 0,0-1 0,0 0 0,0 1 0,0-1 0,0 0 0,1 0 0,-1 0 0,0 0 0,1 0 0,-1 0 0,1 0 0,-1 0 0,1 0 0,0-1 0,-1 1 0,1-1 0,0 1 0,-1-1 0,4 1 0,55 2 0,-47-3 0,7-1 0,0 0 0,-1 0 0,1-2 0,-1-1 0,30-9 0,-43 12 0,-1-1 0,0 0 0,1 0 0,-1 0 0,0-1 0,-1 0 0,1 0 0,0 0 0,-1-1 0,1 1 0,-1-1 0,0 0 0,-1 0 0,1 0 0,-1-1 0,1 1 0,-1-1 0,-1 0 0,1 0 0,-1 0 0,1 0 0,-1 0 0,-1-1 0,2-6 0,-3 11 0,0 0 0,1 1 0,-1-1 0,0 0 0,0 0 0,-1 0 0,1 0 0,0 1 0,0-1 0,0 0 0,0 0 0,-1 0 0,1 1 0,0-1 0,-1 0 0,1 1 0,0-1 0,-1 0 0,1 1 0,-1-1 0,1 0 0,-1 1 0,0-1 0,1 1 0,-1-1 0,0 1 0,1-1 0,-1 1 0,0-1 0,1 1 0,-1 0 0,0-1 0,0 1 0,1 0 0,-1 0 0,0 0 0,0-1 0,0 1 0,1 0 0,-1 0 0,0 0 0,0 0 0,0 0 0,0 1 0,1-1 0,-1 0 0,0 0 0,0 0 0,1 1 0,-1-1 0,-1 1 0,-3 1 0,-1-1 0,1 1 0,0 0 0,0 0 0,0 1 0,-8 5 0,-1 3 0,2-1 0,-20 22 0,29-29 0,0 1 0,1 0 0,-1-1 0,1 1 0,-1 0 0,1 0 0,0 1 0,1-1 0,-1 0 0,1 1 0,-1-1 0,2 1 0,-1-1 0,0 9 0,1-12 0,0 0 0,1 0 0,-1 1 0,0-1 0,1 0 0,0 0 0,-1 0 0,1 0 0,0 1 0,-1-1 0,1 0 0,0 0 0,0 0 0,0 0 0,0-1 0,0 1 0,0 0 0,0 0 0,0-1 0,0 1 0,0 0 0,0-1 0,1 1 0,-1-1 0,0 0 0,0 1 0,1-1 0,-1 0 0,0 0 0,3 1 0,49 0 0,-40-1 0,11 1 0,0-1 0,0-1 0,0-2 0,-1 0 0,1-1 0,-1-2 0,30-10 0,-51 15 0,0 0 0,1-1 0,-2 1 0,1-1 0,0 0 0,0 1 0,0-1 0,-1 0 0,1 0 0,-1 0 0,1 0 0,-1 0 0,0-1 0,0 1 0,0 0 0,0 0 0,0-1 0,0-2 0,9-55 0,-3 15 0,-7 43-4,1-1-1,0 1 1,0 0 0,0-1-1,1 1 1,-1 0 0,0 0 0,1 0-1,0 0 1,-1 0 0,1 0-1,0 0 1,0 0 0,0 1-1,0-1 1,0 1 0,0-1-1,1 1 1,-1 0 0,0 0 0,1 0-1,-1 0 1,4 0 0,4-1-259,0 1 1,0 0-1,1 1 1,17 1-1,20 0-2181,-7-8-6348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1:17.680"/>
    </inkml:context>
    <inkml:brush xml:id="br0">
      <inkml:brushProperty name="width" value="0.025" units="cm"/>
      <inkml:brushProperty name="height" value="0.025" units="cm"/>
      <inkml:brushProperty name="color" value="#66CC00"/>
    </inkml:brush>
  </inkml:definitions>
  <inkml:trace contextRef="#ctx0" brushRef="#br0">59 74 20435,'0'0'1874,"-9"12"-123,2-3-1620,1 0 1,0 0-1,1 0 0,0 1 1,1 0-1,0 0 0,-5 19 0,8-25-119,0 0 0,1 0 0,-1-1 0,1 1-1,0 0 1,0 0 0,0 0 0,1 0 0,-1 0-1,1 0 1,0 0 0,0 0 0,0-1-1,1 1 1,-1 0 0,1-1 0,0 1 0,0-1-1,0 0 1,1 1 0,-1-1 0,1 0 0,-1-1-1,1 1 1,0 0 0,0-1 0,1 1-1,-1-1 1,6 3 0,-7-4 35,1 1-1,-1-1 1,1 1-1,-1-1 1,1 0 0,0 0-1,0 0 1,-1 0-1,1-1 1,0 1-1,0-1 1,0 0 0,0 1-1,-1-1 1,1-1-1,0 1 1,0 0-1,0-1 1,0 1 0,-1-1-1,1 0 1,0 0-1,2-1 1,-1-1 129,-1 0 0,0 1 0,0-1 1,0-1-1,0 1 0,0 0 0,-1-1 1,0 1-1,1-1 0,-1 0 0,-1 0 0,1 0 1,2-7-1,1-10 557,0 0 0,-1 0 0,-2 0 0,1-41 0,-8 7-667,4 53-66,1 0-1,-1 0 1,0 0-1,1 0 1,-1 1-1,0-1 1,0 0-1,0 1 1,0-1-1,0 0 0,-1 1 1,1 0-1,0-1 1,-1 1-1,1 0 1,-1-1-1,1 1 1,-1 0-1,0 0 1,1 0-1,-1 1 1,0-1-1,0 0 1,-3 0-1,4 1-25,0 0 0,-1 0 0,1 0 0,0 0 0,0 0 0,0 0 0,0 0 0,0 1 0,0-1 0,0 0 0,-1 1 0,1-1 0,0 1 0,0-1 0,1 1 0,-1-1 0,0 1 0,0 0 0,0 0 0,0-1 0,0 1 0,1 0 0,-1 0 0,-1 1 0,0 2-174,0-1 0,0 1 0,0 0 0,1-1 0,-1 1 0,1 0 0,-2 7 0,2-9 53,1 0 0,-1 1 0,0-1 1,1 0-1,-1 1 0,1-1 0,0 1 0,0-1 1,0 1-1,0-1 0,1 1 0,-1-1 0,0 1 1,1-1-1,0 1 0,0-1 0,-1 0 0,1 1 1,1-1-1,-1 0 0,0 0 0,0 0 0,1 0 1,0 0-1,-1 0 0,3 2 0,1-3-782,0 0 0,0 0 0,0-1 1,0 1-1,0-1 0,0 0 0,0-1 0,0 1 0,0-1 0,8-2 0,29-17-8167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1.344"/>
    </inkml:context>
    <inkml:brush xml:id="br0">
      <inkml:brushProperty name="width" value="0.025" units="cm"/>
      <inkml:brushProperty name="height" value="0.025" units="cm"/>
    </inkml:brush>
  </inkml:definitions>
  <inkml:trace contextRef="#ctx0" brushRef="#br0">177 197 15567,'0'0'5242,"-4"-9"-2808,1 5-2155,1 0 0,0 1 0,-1-1 0,0 0 0,0 1 0,0-1 0,0 1 0,-1 0 0,1 0 0,-7-4 0,8 6-204,0 0 0,0 0-1,0 0 1,0 1-1,0-1 1,0 1-1,-1 0 1,1-1 0,0 1-1,0 0 1,0 0-1,0 0 1,-1 1 0,1-1-1,0 0 1,0 1-1,0-1 1,0 1 0,0 0-1,0 0 1,0 0-1,0 0 1,0 0-1,1 0 1,-1 0 0,0 1-1,1-1 1,-1 1-1,1-1 1,-1 1 0,-1 2-1,-5 5 125,1-1 1,0 2-1,1-1 0,0 1 1,1-1-1,-1 2 0,2-1 1,0 0-1,0 1 0,1 0 0,0 0 1,1 0-1,0 0 0,0 1 1,2-1-1,-1 0 0,2 16 1,0-25-193,-1-1 0,0 1 0,0 0 1,1-1-1,-1 1 0,1-1 0,-1 1 1,1-1-1,0 1 0,0-1 0,0 1 1,0-1-1,0 1 0,0-1 0,0 0 1,0 0-1,0 0 0,0 0 0,1 0 1,-1 0-1,0 0 0,1 0 0,1 1 1,0-1 5,0-1-1,0 1 1,0 0 0,0-1 0,0 0 0,0 0 0,0 0-1,0 0 1,0-1 0,0 1 0,6-2 0,0-1 6,0 0 0,0-1 0,0 0 0,-1 0 0,1-1 0,-1 0 0,9-7 0,-1-3-19,0-1 0,-1-1 0,-1 0 0,-1 0 0,22-39 0,-29 46 0,-1-1 0,0 1 0,0-1 0,-2 0 0,1 0 0,-1 0 0,-1 0 0,0-1 0,0 1 0,-1-1 0,-1 1 0,0-1 0,-2-14 0,2 23 0,-1 1 0,1-1 0,-1 1 0,0-1 0,0 1 0,0 0 0,-1-1 0,1 1 0,0 0 0,-1 0 0,1 0 0,-1 0 0,0 0 0,0 1 0,0-1 0,0 0 0,0 1 0,0-1 0,0 1 0,0 0 0,-1 0 0,1 0 0,0 0 0,-1 0 0,1 0 0,-1 1 0,1-1 0,-1 1 0,1-1 0,-1 1 0,1 0 0,-1 0 0,-4 1 0,3-1 0,0 1 0,1-1 0,-1 1 0,0 0 0,0 0 0,1 1 0,-1-1 0,0 1 0,1-1 0,0 1 0,-1 0 0,1 0 0,0 1 0,0-1 0,0 1 0,0 0 0,1-1 0,-1 1 0,1 0 0,-1 1 0,-2 5 0,3-3-667,0-1 0,0 1 0,0 0 0,1 0 1,0 0-1,1 0 0,-1 0 0,1 0 0,1 6 0,-1-11 462,0 0 0,0 1 1,0-1-1,0 0 0,1 0 0,-1 1 0,0-1 0,1 0 1,-1 0-1,1 0 0,-1 0 0,1 1 0,-1-1 0,1 0 1,0 0-1,0 0 0,0 0 0,-1 0 0,1-1 0,0 1 1,0 0-1,0 0 0,0-1 0,1 1 0,-1 0 0,0-1 1,0 1-1,0-1 0,0 0 0,1 1 0,-1-1 0,0 0 1,0 1-1,1-1 0,-1 0 0,0 0 0,0 0 0,1 0 1,-1-1-1,0 1 0,0 0 0,1 0 0,-1-1 0,0 1 1,0-1-1,0 1 0,2-2 0,22-12-6772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1.933"/>
    </inkml:context>
    <inkml:brush xml:id="br0">
      <inkml:brushProperty name="width" value="0.025" units="cm"/>
      <inkml:brushProperty name="height" value="0.025" units="cm"/>
    </inkml:brush>
  </inkml:definitions>
  <inkml:trace contextRef="#ctx0" brushRef="#br0">95 1 16848,'0'0'2925,"-1"13"-699,-41 169 3093,24-119-3046,-14 105 1,32-167-2270,-1-1 1,1 1 0,0-1-1,0 1 1,0-1-1,0 1 1,-1-1-1,1 1 1,0-1-1,0 1 1,0-1 0,0 1-1,0-1 1,0 1-1,1-1 1,-1 1-1,0-1 1,0 1 0,0-1-1,0 1 1,1-1-1,-1 1 1,0-1-1,0 1 1,1-1 0,-1 0-1,0 1 1,1-1-1,-1 1 1,0-1-1,1 0 1,-1 1 0,1-1-1,-1 0 1,0 0-1,1 1 1,-1-1-1,2 0 1,18-11 296,21-29 122,-41 39-423,23-26 0,-10 12 0,0 0 0,0 0 0,1 1 0,28-20 0,-42 34 0,1-1 0,-1 1 0,1-1 0,-1 1 0,1 0 0,-1-1 0,1 1 0,-1 0 0,1 0 0,0-1 0,-1 1 0,1 0 0,-1 0 0,1 0 0,0 0 0,-1 0 0,1 0 0,-1 0 0,1 0 0,0 0 0,-1 0 0,1 0 0,0 0 0,-1 0 0,1 1 0,-1-1 0,1 0 0,-1 0 0,1 1 0,-1-1 0,1 0 0,-1 1 0,1-1 0,-1 0 0,1 1 0,-1-1 0,1 1 0,-1-1 0,0 1 0,1-1 0,-1 1 0,0-1 0,1 1 0,-1-1 0,0 1 0,0 0 0,1-1 0,-1 1 0,0-1 0,0 1 0,0 0 0,0-1 0,0 1 0,0 1 0,1 49 0,0-15 0,0-36 0,-1 1 0,0 0 0,1-1 0,-1 1 0,1 0 0,-1-1 0,1 1 0,-1 0 0,1-1 0,-1 1 0,1-1 0,-1 1 0,1-1 0,0 1 0,-1-1 0,1 0 0,0 1 0,-1-1 0,1 0 0,0 1 0,0-1 0,-1 0 0,1 0 0,0 0 0,0 0 0,-1 0 0,1 0 0,0 0 0,0 0 0,0 0 0,-1 0 0,1 0 0,0 0 0,0 0 0,-1-1 0,1 1 0,0 0 0,-1-1 0,1 1 0,1-1 0,27-19 0,-29 20 0,33-30 0,1 1 0,43-28 0,-76 56 0,0 0 0,0 0 0,1 0 0,-1 1 0,1-1 0,-1 0 0,1 1 0,-1-1 0,1 1 0,-1 0 0,1-1 0,-1 1 0,1 0 0,2 0 0,-3 0 0,0 1 0,-1-1 0,1 0 0,0 0 0,-1 1 0,1-1 0,-1 0 0,1 1 0,-1-1 0,1 1 0,-1-1 0,1 1 0,-1-1 0,1 1 0,-1-1 0,1 1 0,-1 0 0,0-1 0,1 1 0,-1-1 0,0 1 0,0 0 0,1 0 0,0 6 0,0-1 0,-1 0 0,1 1 0,-1-1 0,-2 12 0,1-2 0,-3 14 0,3-25 0,0 0 0,0 0 0,0 0 0,1 0 0,0 1 0,0-1 0,0 0 0,2 7 0,-2-12 0,1 1 0,-1-1 0,1 0 0,0 0 0,-1 0 0,1 1 0,-1-1 0,1 0 0,0 0 0,-1 0 0,1 0 0,0 0 0,-1 0 0,1-1 0,0 1 0,-1 0 0,1 0 0,0 0 0,-1 0 0,1-1 0,-1 1 0,1 0 0,-1-1 0,1 1 0,-1 0 0,1-1 0,-1 1 0,1-1 0,-1 1 0,1-1 0,0 0 0,18-15 0,14-21 0,-19 20 0,2 0 0,-1 1 0,2 1 0,28-21 0,-45 36 0,1-1 0,-1 1 0,1 0 0,-1-1 0,0 1 0,1 0 0,-1 0 0,1-1 0,-1 1 0,1 0 0,-1 0 0,1 0 0,-1 0 0,1-1 0,-1 1 0,1 0 0,0 0 0,-1 0 0,1 0 0,-1 0 0,1 0 0,-1 1 0,1-1 0,-1 0 0,1 0 0,-1 0 0,1 0 0,-1 1 0,1-1 0,-1 0 0,1 0 0,-1 1 0,0-1 0,1 0 0,-1 1 0,1-1 0,-1 0 0,0 1 0,1-1 0,-1 1 0,6 29 0,-12 39 0,6-67 0,-6 49-139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2.326"/>
    </inkml:context>
    <inkml:brush xml:id="br0">
      <inkml:brushProperty name="width" value="0.025" units="cm"/>
      <inkml:brushProperty name="height" value="0.025" units="cm"/>
    </inkml:brush>
  </inkml:definitions>
  <inkml:trace contextRef="#ctx0" brushRef="#br0">4 181 9001,'0'0'17664,"11"0"-14600,0 1-2810,1-1-1,-1-1 0,1 0 0,-1 0 0,0-1 0,0-1 0,0 0 0,0 0 1,0-1-1,-1-1 0,14-7 0,-13 5-253,-1-1 0,0 0 0,18-19 0,-25 23 0,1 0 0,-1 0 0,0 0 0,0-1 0,-1 1 0,1-1 0,-1 0 0,0 0 0,0 0 0,-1 0 0,0 0 0,2-8 0,-3 12 0,0 0 0,0 0 0,0 0 0,0 0 0,0 0 0,0 0 0,0 0 0,0 0 0,-1 0 0,1 0 0,0 1 0,-1-1 0,1 0 0,-1 0 0,1 0 0,-1 0 0,1 1 0,-1-1 0,1 0 0,-1 0 0,0 1 0,1-1 0,-1 0 0,0 1 0,0-1 0,1 1 0,-3-1 0,0-1 0,1 2 0,-1-1 0,0 0 0,0 1 0,0-1 0,0 1 0,0 0 0,0 0 0,-4 0 0,-2 1 0,1 0 0,0 1 0,-1 0 0,1 0 0,0 1 0,-9 4 0,5 0 0,1 1 0,0 0 0,0 0 0,1 1 0,0 1 0,0 0 0,1 0 0,-10 16 0,14-20 0,1 0 0,0 0 0,1 0 0,-1 1 0,1-1 0,1 1 0,-1 0 0,1 0 0,0 0 0,1 0 0,0 0 0,0 0 0,0 1 0,1-1 0,0 0 0,1 0 0,1 12 0,-1-17 1,0 0-1,0 0 1,0 0-1,0 0 1,1 0-1,-1 0 1,1-1-1,-1 1 1,1 0 0,-1-1-1,1 1 1,0-1-1,0 0 1,0 0-1,0 0 1,0 0-1,0 0 1,0 0 0,0 0-1,0 0 1,0-1-1,1 1 1,-1-1-1,0 0 1,3 1 0,61-1-57,-60 0 38,40-9-1295,-4-8-4319,-1-6-5589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4.651"/>
    </inkml:context>
    <inkml:brush xml:id="br0">
      <inkml:brushProperty name="width" value="0.025" units="cm"/>
      <inkml:brushProperty name="height" value="0.025" units="cm"/>
    </inkml:brush>
  </inkml:definitions>
  <inkml:trace contextRef="#ctx0" brushRef="#br0">114 265 11179,'0'0'2380,"5"-10"-57,-2 3-1747,1 1 28,-1 0 1,0-1-1,0 1 0,0-1 1,-1 1-1,0-1 0,-1 0 1,1 0-1,0-11 0,-2 18-533,-1-1 1,1 1-1,0 0 0,-1-1 0,1 1 0,0 0 1,-1-1-1,1 1 0,0 0 0,-1 0 0,1-1 0,-1 1 1,1 0-1,-1 0 0,1 0 0,-1 0 0,1-1 0,0 1 1,-1 0-1,1 0 0,-1 0 0,1 0 0,-1 0 0,1 0 1,-1 0-1,1 0 0,-1 0 0,1 1 0,-1-1 0,1 0 1,0 0-1,-1 0 0,1 0 0,-1 1 0,1-1 0,-1 1 1,-18 7 540,9 2-419,-1 0 0,2 0 0,0 1 0,0 0 0,1 1 0,0 0 1,1 0-1,0 1 0,1-1 0,1 1 0,0 1 0,1-1 0,0 1 0,1 0 0,0 0 0,2 0 0,-2 25 0,3-37-181,0-1-1,1 0 0,-1 1 0,0-1 1,0 0-1,1 1 0,-1-1 1,0 0-1,1 0 0,-1 1 0,1-1 1,0 0-1,-1 0 0,1 0 1,0 0-1,0 0 0,0 0 0,-1 0 1,1 0-1,0 0 0,1 0 0,-1 0 1,0-1-1,0 1 0,0 0 1,0-1-1,0 1 0,1-1 0,-1 1 1,0-1-1,1 0 0,-1 1 1,0-1-1,1 0 0,-1 0 0,0 0 1,1 0-1,-1 0 0,0 0 1,1 0-1,-1-1 0,0 1 0,3-1 1,3-1 31,-1 0 0,1 0 1,0 0-1,-1-1 1,0 0-1,1-1 0,7-5 1,8-9 111,-2-1 1,0-1 0,0-1-1,-2 0 1,-1-2-1,-1 0 1,-1 0-1,-1-2 1,0 0 0,-2 0-1,-2-1 1,0-1-1,8-36 1,-17 58-46,1 0-73,-1 0 1,0 0-1,0-1 1,0 1 0,-1 0-1,0-1 1,0 1-1,0 0 1,0 0-1,-2-7 1,0 12-38,1 1 0,0-1 0,0 0 0,0 1 0,0-1 0,0 1 0,0 0 0,0-1 0,0 1 0,0 0 0,0-1 0,0 1 0,0 0 0,1 0 0,-1 0 0,0 0 0,0 0 0,1 0 0,-1 0 0,0 1 0,-7 13 0,1-1 0,1 1 0,0 0 0,1 0 0,1 0 0,-4 28 0,3-6 0,-1 65 0,6-98 0,0-1 0,0 1 0,0-1 0,0 1 0,1-1 0,0 0 0,-1 1 0,1-1 0,0 1 0,1-1 0,-1 0 0,1 0 0,-1 0 0,1 0 0,0 0 0,0 0 0,5 5 0,-5-7 0,1 1 0,-1-1 0,1 0 0,0 0 0,-1 0 0,1 0 0,0 0 0,0 0 0,0-1 0,-1 1 0,1-1 0,0 0 0,0 0 0,0 0 0,0 0 0,0 0 0,0-1 0,-1 0 0,1 1 0,0-1 0,0 0 0,3-2 0,6-3 0,-1-1 0,0 0 0,-1-1 0,0 0 0,0-1 0,0 0 0,-1 0 0,-1-1 0,0 0 0,0 0 0,-1-1 0,0 0 0,-1-1 0,0 1 0,7-20 0,-47 109 0,33-74 0,-1 1 0,1-1 0,0 0 0,1 0 0,-1 1 0,1-1 0,-1 1 0,2-1 0,-1 0 0,1 9 0,0-12 0,0 1 0,0-1 0,1 0 0,-1 1 0,0-1 0,0 0 0,1 0 0,-1 0 0,1 0 0,-1 0 0,1 0 0,-1 0 0,1 0 0,0-1 0,-1 1 0,1-1 0,0 1 0,-1-1 0,1 1 0,0-1 0,0 0 0,-1 0 0,1 0 0,0 0 0,0 0 0,-1-1 0,1 1 0,2-1 0,66-11 0,-56 9 0,1 0 0,-1 0 0,0 2 0,0 0 0,18 1 0,-13 10 0,-14-7 0,-5-10 0,-28-125 0,34 137-83,-1-1 0,1 0 0,0 0 0,0-1 0,0 0 0,1 0 0,-1 0 0,1-1 0,-1 0 0,9 1 0,-14-3-128,-1 0-1,1 0 0,-1 0 1,1 0-1,-1 0 0,1 0 1,-1 0-1,1 0 1,-1 0-1,0-1 0,1 1 1,-1 0-1,1 0 0,-1 0 1,0-1-1,1 1 1,-1 0-1,1-1 0,-1 1 1,0 0-1,0-1 1,1 1-1,-1 0 0,0-1 1,1 1-1,-1-1 0,0 1 1,0 0-1,0-1 1,0 1-1,1-1 0,-1 1 1,0-1-1,0 1 0,0-1 1,0 1-1,0-1 1,0 0-1,1-19-7854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5.023"/>
    </inkml:context>
    <inkml:brush xml:id="br0">
      <inkml:brushProperty name="width" value="0.025" units="cm"/>
      <inkml:brushProperty name="height" value="0.025" units="cm"/>
    </inkml:brush>
  </inkml:definitions>
  <inkml:trace contextRef="#ctx0" brushRef="#br0">0 0 20916,'0'0'8840,"33"51"-11082,-24-40-2402,-4-2-3108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5.443"/>
    </inkml:context>
    <inkml:brush xml:id="br0">
      <inkml:brushProperty name="width" value="0.025" units="cm"/>
      <inkml:brushProperty name="height" value="0.025" units="cm"/>
    </inkml:brush>
  </inkml:definitions>
  <inkml:trace contextRef="#ctx0" brushRef="#br0">0 245 19090,'0'0'10010,"9"-3"-8676,1-1-1192,0-1 1,0 1-1,-1-2 0,0 1 0,0-1 1,0-1-1,-1 0 0,1 0 0,-2 0 1,8-10-1,-10 11-109,0 0 1,0-1 0,0 0-1,-1 0 1,0 0 0,0 0-1,-1-1 1,0 1 0,-1-1-1,1 0 1,-1 0 0,-1 0-1,0 0 1,0 0 0,0-11-1,-1 19-29,0-1 0,0 0-1,0 0 1,0 0-1,0 0 1,0 1-1,0-1 1,-1 0 0,1 0-1,0 0 1,0 1-1,-1-1 1,1 0-1,-1 0 1,1 1-1,0-1 1,-1 0 0,0 0-1,1 1 1,-1-1-1,1 1 1,-1-1-1,0 1 1,1-1 0,-1 1-1,0-1 1,1 1-1,-2-1 1,0 1 1,0-1 0,0 1 0,1 0 0,-1 0 0,0 1 0,1-1 1,-1 0-1,0 0 0,1 1 0,-1-1 0,0 1 0,1 0 0,-3 1 0,-1 0 2,-1 1 0,1 0 0,0 1 0,0 0-1,1-1 1,-1 2 0,-5 5 0,1 3-7,0 1 0,0 0 0,2 0 0,0 1 0,0 0 0,2 0 0,0 0 0,0 1 0,2 0 0,0 0 0,0 0 0,2 0 0,0 30 0,1-45 1,0 1 0,1-1 0,-1 1 0,0-1 0,1 0 0,-1 1 0,1-1 1,0 1-1,-1-1 0,1 0 0,0 0 0,0 1 0,0-1 0,0 0 0,0 0 0,0 0 0,0 0 0,0 0 0,0 0 0,0 0 0,1-1 0,-1 1 1,0 0-1,3 0 0,-1 0 1,1 0 1,0 0 0,-1-1-1,1 0 1,0 0 0,0 0-1,-1 0 1,1 0 0,6-2-1,2-1-46,-1 0-1,1-1 1,-1 0-1,0-1 1,14-8-1,-11 4-739,-1 0-1,-1-1 0,0 0 0,0-1 0,-1-1 0,-1 0 0,15-21 0,-15 18-1044,-1-1-1,0-1 1,-1 1 0,-1-2-1,-1 1 1,6-24 0,-2-9-6099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5.829"/>
    </inkml:context>
    <inkml:brush xml:id="br0">
      <inkml:brushProperty name="width" value="0.025" units="cm"/>
      <inkml:brushProperty name="height" value="0.025" units="cm"/>
    </inkml:brush>
  </inkml:definitions>
  <inkml:trace contextRef="#ctx0" brushRef="#br0">76 1 14926,'0'0'12802,"-2"12"-11409,-57 300 2253,53-284-3646,3 0 0,-2 44 0,5-71 0,0 0 0,0 0 0,0-1 0,0 1 0,0 0 0,0 0 0,0 0 0,0 0 0,0 0 0,0-1 0,1 1 0,-1 0 0,0 0 0,1 0 0,-1-1 0,0 1 0,1 0 0,-1 0 0,1-1 0,-1 1 0,1 0 0,-1-1 0,1 1 0,0-1 0,-1 1 0,1-1 0,0 1 0,0-1 0,-1 1 0,1-1 0,0 0 0,0 1 0,-1-1 0,1 0 0,0 0 0,0 1 0,0-1 0,0 0 0,-1 0 0,1 0 0,0 0 0,0 0 0,0 0 0,0 0 0,0 0 0,-1-1 0,1 1 0,0 0 0,0-1 0,1 1 0,2-2 0,0 1 0,0-1 0,0 0 0,0 0 0,-1-1 0,1 1 0,0-1 0,-1 0 0,3-3 0,16-21 0,-1-2 0,-2 0 0,-1-2 0,-1 0 0,-2 0 0,15-46 0,14-26 0,-36 91-2171,-7 12 2047,-1 0 1,0 0-1,1 0 1,-1 0-1,0 0 1,0 0-1,1 0 1,-1 1-1,0-1 1,0 0-1,0 0 1,1 0-1,-1 0 1,0 0-1,0 1 1,0-1-1,1 0 1,-1 0 0,0 0-1,0 1 1,0-1-1,0 0 1,0 0-1,1 1 1,-1-1-1,0 0 1,0 0-1,0 1 1,0-1-1,0 0 1,0 0-1,0 1 1,0-1-1,0 0 1,0 0-1,0 1 1,0-1-1,0 0 1,0 0-1,0 1 1,0-1 0,0 0-1,0 0 1,-1 1-1,1-1 1,0 0-1,0 1 1,0 8-8787</inkml:trace>
  <inkml:trace contextRef="#ctx0" brushRef="#br0" timeOffset="1">191 311 19410,'0'0'3844,"-12"61"-257,12-30-1024,0-5-1026,4-6-416,14-6-896,6-9-225,6-5-1282,2-10-1568,0-17-2660,-7-8-2721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6.393"/>
    </inkml:context>
    <inkml:brush xml:id="br0">
      <inkml:brushProperty name="width" value="0.025" units="cm"/>
      <inkml:brushProperty name="height" value="0.025" units="cm"/>
    </inkml:brush>
  </inkml:definitions>
  <inkml:trace contextRef="#ctx0" brushRef="#br0">38 1 13677,'0'0'14440,"1"10"-13329,2 32-9,-5 71 0,0 27 233,10-112-1697,-5-27 102,-7-15 119,-14-29-46,13 36 105,1-1 1,1 0-1,0 0 1,0 0 0,0 0-1,1 0 1,-2-16-1,6 27 182,1 0 0,-1 1 0,1-1 0,0 0 0,0 0 0,0-1 0,0 1 0,5 3 0,-6-5-28,6 4-46,-1-1 1,1 0-1,0 0 0,0-1 1,0 1-1,1-2 0,-1 1 1,1-2-1,-1 1 0,1-1 1,0 0-1,-1-1 0,1 0 1,10-1-1,-15 1-18,0 0-1,1-1 1,-1 1-1,0-1 1,0 0 0,0 0-1,0 0 1,0-1-1,0 1 1,-1-1-1,1 0 1,0 0 0,-1-1-1,1 1 1,-1-1-1,0 1 1,0-1 0,0 0-1,0 0 1,-1-1-1,1 1 1,-1-1-1,0 1 1,0-1 0,0 1-1,0-1 1,0 0-1,-1 0 1,0 0-1,2-8 1,-3 11-8,-1 1 0,1-1 0,0 1 0,0 0 0,0-1 0,0 1 0,-1-1 0,1 1 0,0 0 0,0-1 0,-1 1 0,1-1 0,0 1 0,-1 0 0,1 0 0,0-1 0,-1 1 0,1 0 0,0-1 0,-1 1 0,1 0 0,-1 0 0,1 0 0,-1 0 0,1-1 0,0 1 0,-1 0 0,1 0 0,-1 0 0,1 0 0,-1 0 0,1 0 0,-1 0 0,1 0 0,-1 0 0,1 0 0,0 1 0,-1-1 0,1 0 0,-1 0 0,1 0 0,-1 0 0,1 1 0,0-1 0,-1 0 0,1 0 0,-1 1 0,-23 11 0,17-4 0,0-1 0,0 1 0,1 0 0,1 1 0,-1 0 0,-5 12 0,9-16 0,-1 0 0,1 0 0,1 1 0,-1-1 0,1 0 0,0 1 0,0-1 0,0 0 0,1 1 0,0-1 0,0 1 0,0-1 0,2 9 0,-1-12 0,0-1 0,0 0 0,0 0 0,0 0 0,0 0 0,0 0 0,0 0 0,1 0 0,-1 0 0,0 0 0,1-1 0,-1 1 0,1-1 0,-1 1 0,1-1 0,-1 1 0,1-1 0,-1 0 0,1 0 0,-1 1 0,1-1 0,-1 0 0,1 0 0,-1-1 0,1 1 0,-1 0 0,1 0 0,-1-1 0,3 0 0,48-15 0,49-42 0,-73 40 0,1 1 0,41-17 0,-69 33 0,-1 1 0,1-1 0,0 1 0,-1 0 0,1-1 0,0 1 0,0 0 0,-1 0 0,1 0 0,0 0 0,0-1 0,-1 1 0,1 0 0,0 0 0,0 0 0,0 1 0,-1-1 0,1 0 0,0 0 0,0 0 0,-1 0 0,1 1 0,0-1 0,-1 0 0,1 1 0,0-1 0,-1 1 0,1-1 0,0 1 0,0 0 0,0 0 0,-1 1 0,1-1 0,-1 1 0,1 0 0,-1-1 0,1 1 0,-1 0 0,0-1 0,0 1 0,0 0 0,0-1 0,0 1 0,-1 2 0,-16 64 0,13-57 0,3-10 0,-5 34 0,6-35 0,0 1 0,0-1 0,0 1 0,0-1 0,0 1 0,0 0 0,0-1 0,0 1 0,1-1 0,-1 1 0,0-1 0,0 1 0,1-1 0,-1 0 0,0 1 0,1-1 0,-1 1 0,1-1 0,-1 0 0,0 1 0,1-1 0,-1 0 0,1 1 0,-1-1 0,1 0 0,-1 0 0,1 1 0,-1-1 0,1 0 0,-1 0 0,1 0 0,-1 0 0,1 0 0,0 0 0,-1 1 0,1-1 0,-1-1 0,1 1 0,-1 0 0,1 0 0,-1 0 0,1 0 0,-1 0 0,1 0 0,0-1 0,-1 1 0,1 0 0,-1 0 0,0-1 0,1 1 0,-1 0 0,1-1 0,-1 1 0,1-1 0,0 0 0,16-9 0,0-1 0,-1 0 0,0-1 0,23-23 0,29-22 0,-68 57 0,1-1 0,-1 1 0,0 0 0,1-1 0,-1 1 0,1-1 0,-1 1 0,1 0 0,-1 0 0,1-1 0,-1 1 0,1 0 0,-1 0 0,1 0 0,-1-1 0,1 1 0,0 0 0,-1 0 0,1 0 0,-1 0 0,1 0 0,-1 0 0,1 0 0,0 0 0,-1 0 0,1 0 0,-1 1 0,1-1 0,0 14 0,-14 19 0,-2-5-1014,-1-2-3300,12-17-3907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7.206"/>
    </inkml:context>
    <inkml:brush xml:id="br0">
      <inkml:brushProperty name="width" value="0.025" units="cm"/>
      <inkml:brushProperty name="height" value="0.025" units="cm"/>
    </inkml:brush>
  </inkml:definitions>
  <inkml:trace contextRef="#ctx0" brushRef="#br0">1 0 21012,'0'0'1858,"12"54"1377,-10-13-160,1 4-1506,-2-1-384,1-3-736,0-5-353,4-6-64,2-6-769,3-10-993,1-13-1537,0-1-1697,-4-19-1186,-5-9-6662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7.592"/>
    </inkml:context>
    <inkml:brush xml:id="br0">
      <inkml:brushProperty name="width" value="0.025" units="cm"/>
      <inkml:brushProperty name="height" value="0.025" units="cm"/>
    </inkml:brush>
  </inkml:definitions>
  <inkml:trace contextRef="#ctx0" brushRef="#br0">12 0 15759,'0'0'11819,"64"4"-10826,-32 3-545,0-3-287,1-1-65,-2-3-288,-2 0-1378,-9 0-1281,-9 0-576,-8 0-865,-3 6-2306</inkml:trace>
  <inkml:trace contextRef="#ctx0" brushRef="#br0" timeOffset="1">0 235 19282,'0'0'7495,"90"-14"-6085,-40-4-546,2-1-703,-2-1-161,-10 2-1442,-14 8-2562,-16 4-1441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1:18.400"/>
    </inkml:context>
    <inkml:brush xml:id="br0">
      <inkml:brushProperty name="width" value="0.025" units="cm"/>
      <inkml:brushProperty name="height" value="0.025" units="cm"/>
      <inkml:brushProperty name="color" value="#66CC00"/>
    </inkml:brush>
  </inkml:definitions>
  <inkml:trace contextRef="#ctx0" brushRef="#br0">119 96 9705,'-2'-13'2493,"-9"-37"1484,11 49-3858,0 0 0,0 0 0,0 0 0,0 0 0,0 1 0,0-1 0,-1 0 0,1 0 0,0 0 0,-1 1 0,1-1 0,0 0 0,-1 1 0,1-1 0,-1 0 0,1 1 1,-1-1-1,1 0 0,-1 1 0,0-1 0,1 1 0,-1-1 0,0 1 0,1-1 0,-1 1 0,0 0 0,0-1 0,1 1 0,-1 0 0,0-1 0,0 1 0,0 0 0,1 0 0,-1 0 0,0 0 0,0 0 0,0 0 0,1 0 0,-1 0 0,0 0 0,0 0 0,0 1 0,0-1 0,1 0 0,-1 0 0,0 1 0,0-1 0,-1 1 0,0 2 95,-1-1 1,0 0-1,1 1 1,0 0-1,-1-1 1,1 1-1,0 0 1,-2 5-1,-6 14 91,2 0-1,0 1 0,1 0 1,2 0-1,0 1 1,-1 29-1,3 146-16,5-169-687,1 0 1,2-1-1,1 0 1,1 0 0,1 0-1,2-1 1,22 45 0,-20-57 259,-6-27 271,-5-40 151,-2 41-383,-1-28-156,-2 0 1,-2 0-1,-1 1 1,-2 0-1,-2 1 1,-15-37-1,29 80 375,0 0 1,1 0-1,0-1 0,0 0 0,0 1 0,1-1 0,0-1 0,0 1 0,7 5 0,-10-9-104,0-1 0,-1 1 0,1-1-1,0 0 1,0 1 0,0-1 0,0 0 0,0 0 0,0 0-1,1-1 1,-1 1 0,0 0 0,0-1 0,1 1-1,-1-1 1,0 0 0,1 0 0,-1 0 0,0 0 0,0 0-1,1-1 1,-1 1 0,0-1 0,0 1 0,1-1 0,-1 0-1,0 0 1,0 0 0,0 0 0,0 0 0,0 0-1,0 0 1,0-1 0,-1 1 0,4-4 0,2-4 269,0-1 0,0 1 0,-1-1-1,0-1 1,-1 1 0,0-1 0,-1 0 0,0 0 0,2-13 0,3-16 448,5-51-1,-10 62-520,-1 0 0,-2 0 0,-4-55 0,3 85-198,0-1 0,0 0 0,0 1 1,-1-1-1,1 0 0,0 0 0,0 1 0,-1-1 0,1 0 1,0 0-1,0 1 0,-1-1 0,1 0 0,0 0 0,-1 0 1,1 0-1,0 0 0,-1 1 0,1-1 0,0 0 0,-1 0 1,1 0-1,0 0 0,-1 0 0,1 0 0,0 0 0,-1 0 1,1 0-1,0 0 0,-1 0 0,1-1 0,0 1 0,-1 0 1,1 0-1,0 0 0,-1 0 0,1 0 0,0-1 0,0 1 1,-1 0-1,1 0 0,0 0 0,0-1 0,-1 1 0,1 0 1,0 0-1,0-1 0,0 1 0,-1 0 0,1-1 0,0 1 1,0 0-1,0-1 0,0 1 0,0 0 0,0-1 0,-1 1 1,1 0-1,0-1 0,0 1 0,0 0 0,0-1 0,0 1 0,1 0 1,-1-1-1,-13 26 191,3 20-172,3 1 0,1 0 0,2 0 0,3 0 0,1 0 0,8 60 0,-5-88-26,1 1-1,1-1 1,0 0 0,1 0-1,1-1 1,1 0 0,12 21-1,-16-32 4,-1 1 0,1-1-1,1 0 1,-1-1 0,1 1-1,0-1 1,0 0-1,1 0 1,-1 0 0,1-1-1,0 0 1,0 0-1,1 0 1,-1-1 0,1 0-1,0 0 1,0-1 0,0 0-1,0 0 1,0 0-1,12 0 1,-18-2 39,1 0-1,-1 0 1,0 0 0,1-1 0,-1 1-1,0 0 1,1-1 0,-1 1 0,0-1-1,0 1 1,0-1 0,1 0-1,-1 1 1,0-1 0,0 0 0,0 0-1,0 0 1,0 0 0,0 0 0,0 0-1,-1 0 1,1 0 0,0 0-1,1-3 1,-1 0 25,1 0 0,-1 0 0,1-1 0,-1 1 0,0-1 0,-1 1-1,1-9 1,-1 2-20,0-1 0,-1 1-1,-1 0 1,1-1 0,-7-17 0,-4 1-52,-11-29 45,22 53-59,0 1 0,1-1-1,-1 0 1,0 1 0,1-1-1,0 1 1,0-1 0,0 0-1,0 1 1,1-1 0,-1 0 0,1 1-1,1-5 1,-1 7 18,0 0 0,-1 0 0,1 1 0,0-1 0,-1 0 0,1 0 1,-1 0-1,1 0 0,-1 0 0,0 0 0,1 0 0,-1 0 0,0 0 0,0 0 0,1 0 0,-1 0 0,0 0 1,0 0-1,0 0 0,0 0 0,-1-1 0,1 2 1,0 0 0,0 0-1,0 0 1,0-1 0,-1 1 0,1 0 0,0 0 0,0 0-1,0 0 1,0 0 0,-1 0 0,1 0 0,0-1 0,0 1-1,0 0 1,0 0 0,-1 0 0,1 0 0,0 0 0,0 0-1,0 0 1,-1 0 0,1 0 0,0 0 0,0 0 0,0 0-1,-1 0 1,1 0 0,0 0 0,0 1 0,0-1 0,-1 0-1,1 0 1,0 0 0,0 0 0,0 0 0,0 0 0,-1 0-1,1 1 1,0-1 0,0 0 0,0 0 0,0 0 0,0 0-1,0 0 1,-1 1 0,1-1 0,0 0 0,0 0 0,0 0-1,0 1 1,0-1 0,0 0 0,0 0 0,0 0 0,0 1-1,0-1 1,0 0 0,0 0 0,0 0 0,0 1 0,0-1-1,0 0 1,0 0 0,0 0 0,0 1 0,1-1 0,1 8-2038,0-4-3695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7.998"/>
    </inkml:context>
    <inkml:brush xml:id="br0">
      <inkml:brushProperty name="width" value="0.025" units="cm"/>
      <inkml:brushProperty name="height" value="0.025" units="cm"/>
    </inkml:brush>
  </inkml:definitions>
  <inkml:trace contextRef="#ctx0" brushRef="#br0">11 157 6758,'0'0'9209,"-3"8"-6438,2-6-2703,0 0 87,0 0 0,0 0-1,0 0 1,1 0-1,-1 1 1,1-1 0,-1 0-1,1 0 1,0 0 0,0 1-1,0-1 1,0 3-1,1-4-94,0 0-1,0 0 0,0 0 0,0 0 0,0 0 1,0 0-1,1 0 0,-1-1 0,0 1 0,0 0 1,1-1-1,-1 0 0,0 1 0,1-1 0,-1 1 1,1-1-1,-1 0 0,0 0 0,1 0 0,-1 0 1,1 0-1,-1 0 0,0 0 0,1-1 1,-1 1-1,1 0 0,-1-1 0,2 0 0,57-15 494,-42 9-1432,-1-2 1,1 0-1,16-11 1,-13 5-133,0-1 1,-1-1 0,0-1 0,18-22-1,-37 40 1138,-1 0 0,0 0-1,0-1 1,0 1-1,0 0 1,0 0-1,1-1 1,-1 1 0,0 0-1,0 0 1,0-1-1,1 1 1,-1 0-1,0 0 1,0 0 0,0-1-1,1 1 1,-1 0-1,0 0 1,1 0-1,-1 0 1,0 0 0,0 0-1,1 0 1,-1 0-1,0-1 1,1 1-1,-1 0 1,0 0 0,1 0-1,-1 0 1,0 0-1,0 1 1,1-1-1,-1 0 1,0 0 0,1 0-1,-1 0 1,0 0-1,0 0 1,1 0-1,-1 1 1,0-1-1,0 0 1,1 0 0,-1 0-1,0 1 1,0-1-1,0 0 1,1 0-1,-1 0 1,0 1 0,0-1-1,0 0 1,0 1-1,1-1 1,6 27 2749,-7-24-2702,0 0 0,1 0-1,-1 0 1,1 0 0,-1 0-1,1-1 1,0 1 0,0 0 0,0 0-1,1-1 1,-1 1 0,0-1-1,1 1 1,0-1 0,0 1-1,-1-1 1,1 0 0,1 0 0,2 2-1,-1-3-128,1 0-1,-1-1 1,1 0-1,-1 0 1,1 0-1,-1 0 1,1-1-1,-1 1 1,1-1-1,-1 0 1,1-1-1,-1 1 1,0-1-1,7-3 0,4-4 218,1-1 0,20-17 0,-27 19-185,0 0 0,1 1 0,0 1 0,0 0 0,0 0 0,18-6-1,-28 12-72,0 0-1,1 0 1,-1 0-1,1 0 1,-1 0-1,0 0 0,1 0 1,-1 0-1,0 0 1,1 0-1,-1 0 0,0 0 1,1 1-1,-1-1 1,0 0-1,1 0 0,-1 0 1,0 0-1,0 1 1,1-1-1,-1 0 1,0 0-1,0 1 0,1-1 1,-1 0-1,0 1 1,0-1-1,0 0 0,1 0 1,-1 1-1,0-1 1,0 0-1,0 1 0,0-1 1,0 1-1,4 21 287,-6 27 312,2-45-549,-1 7 41,1 21 242,0-31-324,1 0-1,-1-1 1,0 1-1,1-1 1,-1 1-1,0-1 1,1 1 0,-1-1-1,1 1 1,-1-1-1,1 1 1,-1-1 0,1 1-1,-1-1 1,1 0-1,-1 1 1,1-1 0,0 0-1,-1 1 1,1-1-1,-1 0 1,1 0-1,0 0 1,-1 0 0,1 0-1,0 0 1,-1 1-1,1-2 1,0 1 0,-1 0-1,1 0 1,0 0-1,-1 0 1,1 0-1,0 0 1,-1-1 0,1 1-1,-1 0 1,1 0-1,0-1 1,-1 1 0,1 0-1,0-2 1,6-1-133,0-1 1,0-1-1,-1 1 1,1-1 0,-1 0-1,0-1 1,0 0-1,-1 0 1,7-9 0,-8 10-929,0-1 0,-1 1 1,0-1-1,0 0 1,0 0-1,-1 0 0,3-8 1,-2-15-5652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8.356"/>
    </inkml:context>
    <inkml:brush xml:id="br0">
      <inkml:brushProperty name="width" value="0.025" units="cm"/>
      <inkml:brushProperty name="height" value="0.025" units="cm"/>
    </inkml:brush>
  </inkml:definitions>
  <inkml:trace contextRef="#ctx0" brushRef="#br0">1 1 11755,'0'0'20467,"18"6"-23862,-6-6-1121,-1 0-2371,1 0-6629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9.042"/>
    </inkml:context>
    <inkml:brush xml:id="br0">
      <inkml:brushProperty name="width" value="0.025" units="cm"/>
      <inkml:brushProperty name="height" value="0.025" units="cm"/>
    </inkml:brush>
  </inkml:definitions>
  <inkml:trace contextRef="#ctx0" brushRef="#br0">59 0 9417,'0'0'13079,"-4"12"-10944,-6 18-996,2 0 1,2 0-1,0 1 0,-1 56 0,6 141 905,2-193-1931,20 237 170,-40-416-283,11 93 0,-3-84 0,10 134 0,1 0 0,0 0 0,0 0 0,0 0 0,0 0 0,0 0 0,0 0 0,1 0 0,-1 0 0,0 0 0,0 0 0,1 0 0,-1 0 0,1 1 0,-1-1 0,0 0 0,1 0 0,0 0 0,-1 0 0,1 1 0,-1-1 0,1 0 0,0 1 0,-1-1 0,1 1 0,0-1 0,1 0 0,25 0 0,-9 2 0,-12-1 0,0 0 0,0-1 0,1 1 0,-1-1 0,0 0 0,0-1 0,0 0 0,0 0 0,0 0 0,0 0 0,-1-1 0,1 0 0,-1 0 0,1-1 0,-1 1 0,-1-1 0,1 0 0,0-1 0,-1 1 0,0-1 0,0 0 0,0 0 0,0 0 0,-1 0 0,5-12 0,1-3 0,-1 0 0,-1 0 0,-1-1 0,-1 0 0,-1 0 0,-1 0 0,0-1 0,-2 1 0,-1-1 0,0 1 0,-4-24 0,4 45 0,0-1 0,0 0 0,0 0 0,0 0 0,0 0 0,0 0 0,0 0 0,-1 0 0,1 0 0,0 0 0,-1 0 0,1 1 0,0-1 0,-1 0 0,1 0 0,-1 0 0,0 1 0,1-1 0,-1 0 0,1 1 0,-1-1 0,0 0 0,0 1 0,1-1 0,-2 0 0,1 1 0,0 0 0,0 0 0,-1 0 0,1 1 0,0-1 0,0 0 0,0 0 0,1 1 0,-1-1 0,0 1 0,0-1 0,0 1 0,0-1 0,0 1 0,0 0 0,0-1 0,1 1 0,-2 1 0,-3 4 0,-1 0 0,1 0 0,1 0 0,-7 13 0,1 1 0,2 0 0,0 1 0,2 0 0,0 0 0,1 0 0,1 1 0,2 0 0,0-1 0,1 1 0,2 32 0,0-50 0,0-1 0,-1 1 0,1 0 0,0-1 0,1 1 0,-1-1 0,1 0 0,-1 1 0,1-1 0,0 0 0,0 0 0,0 0 0,1 0 0,-1-1 0,1 1 0,0-1 0,-1 1 0,1-1 0,0 0 0,1 0 0,-1 0 0,0 0 0,0-1 0,1 1 0,-1-1 0,1 0 0,-1 0 0,1 0 0,0-1 0,-1 1 0,7-1 0,-3 1 0,-1-1 0,1 0 0,-1-1 0,1 1 0,-1-1 0,1-1 0,-1 1 0,0-1 0,1 0 0,-1 0 0,0-1 0,-1 0 0,1 0 0,0-1 0,-1 1 0,0-1 0,8-7 0,-8 5 0,1-2 0,-1 1 0,0 0 0,0-1 0,6-14 0,-10 18 0,1 0 0,-1 0 0,1 0 0,-1 0 0,0 0 0,-1 0 0,1 0 0,-1 0 0,0-1 0,0 1 0,0 0 0,0 0 0,-1 0 0,-1-6 0,2 10 0,0-1 0,0 1 0,0 0 0,0 0 0,0-1 0,0 1 0,0 0 0,-1 0 0,1-1 0,0 1 0,0 0 0,0 0 0,0-1 0,0 1 0,-1 0 0,1 0 0,0 0 0,0 0 0,0-1 0,-1 1 0,1 0 0,0 0 0,0 0 0,-1 0 0,1 0 0,0 0 0,0-1 0,-1 1 0,1 0 0,0 0 0,0 0 0,-1 0 0,1 0 0,0 0 0,-1 0 0,1 0 0,0 0 0,0 0 0,-1 0 0,1 1 0,-11 8 0,-4 16 0,12-17 0,0 0 0,1 0 0,0 0 0,1 0 0,0 0 0,0 0 0,1 10 0,0-16 0,0 1 0,0-1 0,1 0 0,-1 0 0,0 0 0,1 0 0,-1 0 0,1 0 0,0-1 0,0 1 0,0 0 0,0 0 0,0 0 0,0-1 0,0 1 0,0 0 0,1-1 0,-1 1 0,1-1 0,-1 0 0,1 1 0,-1-1 0,1 0 0,0 0 0,0 0 0,0 0 0,-1 0 0,1 0 0,0-1 0,0 1 0,0-1 0,0 1 0,4-1 0,5 1 0,1-2 0,0 1 0,-1-1 0,1-1 0,0 0 0,-1-1 0,0 0 0,0-1 0,0 0 0,0-1 0,0 0 0,10-7 0,2-2 0,-2-1 0,1-1 0,-2-1 0,25-26 0,-50 53 0,0 0 0,1 0 0,0 0 0,1 0 0,0 1 0,0-1 0,-1 18 0,4-27-3,1 0 0,-1-1 0,0 1 0,0 0 0,1-1 0,-1 1-1,0 0 1,1 0 0,-1-1 0,1 1 0,-1-1 0,0 1 0,1 0 0,0-1 0,-1 1 0,1-1 0,-1 1 0,1-1-1,0 0 1,-1 1 0,1-1 0,0 1 0,-1-1 0,1 0 0,0 0 0,0 1 0,-1-1 0,1 0 0,0 0 0,0 0-1,-1 0 1,1 0 0,0 0 0,0 0 0,-1 0 0,1 0 0,0 0 0,0-1 0,-1 1 0,1 0 0,1-1 0,32-11-1336,-23 5-1705,-2-2 0,1 1 0,-1-1 0,12-15 0,-1-2-5540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09.558"/>
    </inkml:context>
    <inkml:brush xml:id="br0">
      <inkml:brushProperty name="width" value="0.025" units="cm"/>
      <inkml:brushProperty name="height" value="0.025" units="cm"/>
    </inkml:brush>
  </inkml:definitions>
  <inkml:trace contextRef="#ctx0" brushRef="#br0">21 195 13389,'0'0'3865,"-2"9"-475,-5 33 316,-4 73 1,11-70-4528,8 77-1,-4-23-4036,-4-74 6861,0-24-941,2-32-286,1 0 1,9-38 0,3-19 1094,-5-27-240,-3 34-1085,16-79 0,-21 154-549,10-37 16,-12 41-17,1 1 0,0-1 0,-1 0 0,1 0 0,0 1 0,0-1 0,0 1 0,1-1 1,-1 1-1,0-1 0,0 1 0,1 0 0,-1-1 0,1 1 0,-1 0 0,1 0 0,0 0 0,3-1 0,-4 2-5,0 0 0,0 0-1,0 0 1,0 0-1,0 0 1,0 0 0,0 0-1,0 1 1,0-1-1,0 0 1,0 1 0,0-1-1,0 1 1,0-1-1,0 1 1,0 0 0,0-1-1,-1 1 1,1 0-1,0-1 1,0 1 0,-1 0-1,1 0 1,-1 0-1,1 0 1,0 0 0,-1 0-1,0 0 1,1 0-1,-1 0 1,0 0 0,1 0-1,-1 2 1,8 37-77,-12 89 465,6-127-363,0-1 0,0 0 0,1 0 0,-1-1 0,0 1 0,1 0 0,-1-1 0,1 1 1,-1-1-1,1 0 0,-1 0 0,0 0 0,1 0 0,-1-1 0,4 0 0,1 1-129,10 0-666,-4-1 314,1 1-1,0 0 0,0 1 1,21 4-1,-33-4 480,0-1 0,-1 1 0,1-1 0,0 1 0,-1 0-1,1 0 1,-1-1 0,1 1 0,-1 0 0,1 0 0,-1 1 0,0-1 0,1 0 0,-1 0 0,0 1 0,0-1 0,0 0-1,1 3 1,-1-2 81,-1-1-1,0 1 0,0 0 0,1 0 0,-1 0 0,0 0 1,-1 0-1,1 0 0,0 0 0,0 0 0,-1 0 0,1 0 1,-1 0-1,0 0 0,0 0 0,0 0 0,1-1 1,-2 1-1,1 0 0,-1 1 0,-4 5 139,0 0 0,0-1 0,-1 0 0,0 0 0,-1-1 0,1 1 1,-1-2-1,0 1 0,-13 6 0,12-7-508,-1-1 0,0 0 0,1 0 0,-1-1 0,0 0 0,-1 0 0,1-2 0,-19 2 0,12-4-4807,3-7-3449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0.631"/>
    </inkml:context>
    <inkml:brush xml:id="br0">
      <inkml:brushProperty name="width" value="0.025" units="cm"/>
      <inkml:brushProperty name="height" value="0.025" units="cm"/>
    </inkml:brush>
  </inkml:definitions>
  <inkml:trace contextRef="#ctx0" brushRef="#br0">209 304 17713,'0'0'7025,"-11"-3"-5680,10 3-1324,-4-2 40,-1 1-1,1-1 1,0 1-1,0 0 1,-1 1-1,1-1 1,0 1-1,-1 0 1,1 0-1,0 1 1,-1 0-1,1 0 1,0 0 0,0 0-1,0 1 1,0 0-1,0 0 1,0 0-1,0 1 1,-4 3-1,0 0-13,0 1 0,1 0 0,0 1 0,1 0 0,-1 0 0,1 1 0,1-1 0,0 1 0,-7 14 0,13-22-39,-1-1 0,1 0 0,0 0 0,0 0-1,0 1 1,0-1 0,0 0 0,-1 1 0,1-1 0,0 0 0,0 0 0,0 1 0,0-1-1,0 0 1,0 1 0,0-1 0,0 0 0,0 1 0,0-1 0,0 0 0,0 0 0,0 1-1,0-1 1,0 0 0,0 1 0,1-1 0,-1 0 0,0 0 0,0 1 0,0-1-1,0 0 1,1 0 0,-1 1 0,0-1 0,0 0 0,0 0 0,1 0 0,-1 1 0,0-1-1,0 0 1,1 0 0,-1 0 0,0 0 0,0 0 0,1 1 0,-1-1 0,0 0 0,1 0-1,-1 0 1,0 0 0,0 0 0,1 0 0,-1 0 0,0 0 0,1 0 0,-1 0 0,0 0-1,1 0 1,-1 0 0,0 0 0,0-1 0,1 1 0,-1 0 0,22-8 160,-22 8-163,30-18 56,-1-1 0,-1-2 1,0-1-1,-2-1 0,30-33 0,-52 52-60,24-25-14,37-47-1,-57 66 152,-1 0 1,0-1-1,-1 0 0,0 0 1,-1 0-1,0-1 0,-1 0 1,0 0-1,2-13 0,-5 25-115,-1-1 0,0 1 0,0-1-1,0 1 1,1-1 0,-1 1 0,0-1-1,0 1 1,0-1 0,0 1 0,0-1-1,0 0 1,0 1 0,0-1 0,0 1-1,0-1 1,-1 1 0,1-1 0,0 1-1,0-1 1,0 1 0,-1-1 0,1 1-1,0-1 1,0 1 0,-1-1 0,1 1-1,0 0 1,-1-1 0,1 1 0,-1-1 0,1 1-1,0 0 1,-1 0 0,1-1 0,-2 1-1,1 0-10,0 0-1,0 1 0,0-1 1,0 0-1,0 1 0,-1-1 1,1 1-1,0 0 0,0-1 1,0 1-1,1 0 1,-1 0-1,0 0 0,0-1 1,0 1-1,0 0 0,0 2 1,-10 15-9,0 2 1,2-1 0,0 1 0,1 1-1,1 0 1,1 0 0,1 0 0,1 1-1,-2 27 1,5-36 12,-1-2-16,1 1 1,1 0 0,1 19-1,-1-29 4,0 0 0,0 0 0,1 0-1,-1 0 1,1 0 0,-1-1 0,1 1-1,0 0 1,-1 0 0,1 0 0,0-1 0,0 1-1,0 0 1,1-1 0,-1 1 0,0-1 0,1 1-1,-1-1 1,0 0 0,1 0 0,0 0 0,-1 1-1,1-1 1,0-1 0,-1 1 0,1 0 0,0 0-1,2 0 1,4 0 28,0-1 0,0 0-1,0 0 1,0-1 0,-1 0-1,1 0 1,0-1 0,-1 0 0,1-1-1,-1 1 1,1-1 0,-1-1 0,0 1-1,-1-1 1,1-1 0,-1 1-1,1-1 1,-1 0 0,0 0 0,-1-1-1,5-6 1,-2 4 9,0-1-1,-1 1 1,-1-2 0,0 1-1,0-1 1,0 0 0,-1 0-1,-1 0 1,0-1 0,0 1-1,-1-1 1,-1 0 0,0 0-1,1-14 1,-3 25-41,0 0 0,0 0 0,0-1 0,1 1 0,-1 0 0,0 0 0,0 0 0,0 0 0,0 0 0,0 0 0,0 0 0,0-1 0,0 1 0,-1 0 0,1 0 0,0 0 0,0 0 0,0 0 0,0 0 0,0 0 0,0-1 0,0 1 0,0 0 0,0 0 0,0 0 0,0 0 0,0 0 0,0 0 0,0 0 0,-1 0 0,1 0 0,0 0 0,0 0 0,0-1 0,0 1 0,0 0 0,0 0 0,0 0 0,0 0 0,-1 0 0,1 0 0,0 0 0,0 0 0,0 0 0,0 0 0,0 0 0,0 0 0,0 0 0,-1 0 0,1 0 0,0 0 0,0 0 0,0 0 0,0 0 0,0 0 0,0 1 0,0-1 0,-1 0 0,1 0 0,0 0 0,0 0 0,0 0 0,0 0 0,0 0 0,0 0 0,0 0 0,0 0 0,-11 11 0,-6 16 0,11-15 0,1 0 0,0 1 0,1 0 0,0 0 0,1 0 0,1 0 0,0 1 0,1-1 0,0 1 0,1 16 0,1-29 0,-1 1 0,1-1 0,-1 0 0,1 0 0,-1 1 0,1-1 0,0 0 0,-1 0 0,1 0 0,0 0 0,0 0 0,0 0 0,0 0 0,0 0 0,0 0 0,0 0 0,0-1 0,0 1 0,1 0 0,-1-1 0,0 1 0,0-1 0,1 1 0,-1-1 0,0 1 0,0-1 0,1 0 0,-1 0 0,0 0 0,1 0 0,-1 0 0,1 0 0,-1 0 0,2-1 0,3 1 0,0-1 0,0 0 0,0 0 0,0-1 0,0 0 0,10-5 0,-3 0 0,0-1 0,0 0 0,0-1 0,-1-1 0,0 0 0,-1 0 0,0-1 0,12-17 0,-17 20 0,0 0 0,-1 0 0,0-1 0,-1 1 0,0-1 0,0 0 0,-1 0 0,0-1 0,0 1 0,-1-1 0,0 1 0,-1-1 0,0 0 0,-1-11 0,0 20 0,0 1 0,0-1 0,0 1 0,0-1 0,0 1 0,0-1 0,0 0 0,-1 1 0,1-1 0,0 1 0,0-1 0,-1 1 0,1-1 0,0 1 0,-1-1 0,1 1 0,0-1 0,-1 1 0,1-1 0,-1 1 0,1 0 0,0-1 0,-1 1 0,1 0 0,-1-1 0,1 1 0,-1 0 0,0 0 0,1-1 0,-1 1 0,1 0 0,-1 0 0,1 0 0,-1 0 0,0 0 0,1 0 0,-1 0 0,1 0 0,-1 0 0,0 0 0,1 0 0,-1 0 0,1 0 0,-1 1 0,1-1 0,-1 0 0,0 1 0,-2-1 0,1 1 0,-1 0 0,1 1 0,0-1 0,0 0 0,-1 1 0,1-1 0,0 1 0,0 0 0,-2 2 0,-3 4 0,1 1 0,1 0 0,-1 0 0,1 0 0,1 1 0,0-1 0,0 1 0,1 0 0,0 0 0,0 0 0,1 1 0,1-1 0,-1 18 0,3-26 0,-1 0 0,1 1 0,0-1 0,-1 0 0,1 0 0,0 0 0,0 0 0,1 0 0,-1-1 0,0 1 0,1 0 0,-1 0 0,1-1 0,-1 1 0,1-1 0,0 1 0,0-1 0,-1 0 0,1 0 0,0 0 0,0 0 0,0 0 0,0 0 0,1 0 0,-1-1 0,0 1 0,0-1 0,0 1 0,1-1 0,-1 0 0,0 0 0,5-1 0,5 2 0,0-1 0,1-1 0,-1 0 0,22-5 0,-23 3-466,0-1 0,-1 0 0,1 0 0,-1-1 0,14-8 0,-20 10 168,-1 1 1,1 0-1,-1-1 1,0 1-1,0-1 0,0 0 1,0 0-1,-1 0 0,1 0 1,-1-1-1,0 1 1,1-1-1,-2 0 0,1 1 1,0-1-1,-1 0 1,0 0-1,2-5 0,-3-15-5857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0.996"/>
    </inkml:context>
    <inkml:brush xml:id="br0">
      <inkml:brushProperty name="width" value="0.025" units="cm"/>
      <inkml:brushProperty name="height" value="0.025" units="cm"/>
    </inkml:brush>
  </inkml:definitions>
  <inkml:trace contextRef="#ctx0" brushRef="#br0">1 1 20403,'0'0'10442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1.958"/>
    </inkml:context>
    <inkml:brush xml:id="br0">
      <inkml:brushProperty name="width" value="0.025" units="cm"/>
      <inkml:brushProperty name="height" value="0.025" units="cm"/>
    </inkml:brush>
  </inkml:definitions>
  <inkml:trace contextRef="#ctx0" brushRef="#br0">183 305 15535,'0'0'2850,"1"-10"-506,-1 5-2119,1 1-11,-1 1-1,0 0 1,0 0-1,0-1 1,0 1-1,0 0 1,-1 0 0,0 0-1,0-4 1,0 6-91,0-1 0,0 1 0,0 0 0,0 0 0,0-1 0,0 1 1,0 0-1,0 0 0,0 0 0,-1 0 0,1 0 0,0 1 0,-1-1 1,1 0-1,0 0 0,-1 1 0,1-1 0,-1 1 0,1-1 0,-1 1 1,0 0-1,1 0 0,-1 0 0,1 0 0,-1 0 0,-2 0 0,-2 1-46,1 0 0,-1 0 0,1 0 0,-1 1 0,1 0 0,0 0 0,0 0 0,0 1 0,0 0 0,1 0 0,-1 0 0,1 0 0,-1 1 0,1-1 0,0 1 0,1 0 0,-1 1 0,1-1 0,-1 1 0,1-1 0,-2 7 0,-2-1-61,2 1 1,-1 0-1,1 1 1,1-1-1,0 1 1,1 0-1,0 0 1,-2 20-1,5-30 9,0-1 1,0 1-1,0-1 0,-1 1 1,1-1-1,1 1 0,-1-1 1,0 1-1,0-1 1,1 1-1,-1-1 0,0 1 1,1-1-1,-1 0 0,1 1 1,0-1-1,0 0 0,-1 1 1,1-1-1,0 0 0,0 0 1,0 0-1,2 2 0,-2-3 12,1 1 0,-1-1-1,1 1 1,0-1-1,-1 0 1,1 0 0,-1 0-1,1 0 1,0 0-1,-1 0 1,1 0 0,-1 0-1,1-1 1,0 1-1,-1 0 1,1-1 0,2-1-1,5-2 151,0-1-1,0-1 1,0 1-1,0-1 1,11-12-1,8-8-70,-1-2 0,-2 0 0,-1-2 0,-1-1 0,-1 0-1,-2-2 1,-1 0 0,-2-2 0,21-60 0,-32 58-58,-12 27-77,-9 18-116,9 0 106,0 0 1,1 0 0,-1 0-1,2 0 1,-1 1-1,1 0 1,-5 15 0,-17 70 11,25-93 15,-3 16 60,0-1 0,2 1 0,0 0 0,0 0 0,2 0 0,1 22 0,-1-37-49,0 0 1,1-1-1,-1 1 1,0 0-1,1-1 0,-1 1 1,1 0-1,0-1 1,-1 1-1,1 0 1,0-1-1,0 1 1,0-1-1,0 0 0,0 1 1,1-1-1,-1 0 1,0 0-1,1 1 1,-1-1-1,0 0 0,1 0 1,2 1-1,-1-1 16,1 0 0,-1-1 1,0 1-1,1-1 0,-1 0 0,0 0 0,1 0 0,-1 0 0,1 0 0,-1-1 0,6-1 0,3-1 37,0-1 1,-1-1-1,1 0 1,-1 0-1,19-13 1,-13 5-63,0-1 0,0 0 0,27-32 0,-37 38 0,0-1 0,-1 0 0,0 0 0,0 0 0,-1-1 0,-1 0 0,1 0 0,-2 0 0,6-18 0,-10 28 0,1 0 0,0 0 0,0 0 0,0 0 0,0 0 0,0 0 0,0 0 0,-1 0 0,1 0 0,0 0 0,0 0 0,0 0 0,0 0 0,0 0 0,-1 0 0,1 0 0,0 0 0,0 0 0,0 0 0,0 0 0,0 0 0,0 0 0,-1 0 0,1 0 0,0 0 0,0 0 0,0 0 0,0 0 0,0 0 0,0 0 0,-1 0 0,1-1 0,0 1 0,0 0 0,0 0 0,0 0 0,0 0 0,0 0 0,0 0 0,0-1 0,-9 15 0,4 0 0,0 1 0,1-1 0,1 1 0,0-1 0,1 1 0,0 0 0,2 0 0,-1 0 0,3 18 0,-1-31 0,0 0 0,-1 0 0,1 0 0,0 0 0,0 0 0,0 0 0,1 0 0,-1-1 0,0 1 0,1-1 0,-1 1 0,0-1 0,1 1 0,0-1 0,-1 0 0,1 0 0,0 1 0,0-1 0,0-1 0,0 1 0,0 0 0,0 0 0,0-1 0,0 1 0,0-1 0,0 0 0,0 1 0,0-1 0,0 0 0,0 0 0,0 0 0,0-1 0,4 0 0,2 0 0,0 0 0,0-1 0,0 1 0,0-2 0,0 1 0,-1-1 0,13-7 0,-4 0 0,0-1 0,-1-1 0,-1 0 0,0-1 0,0-1 0,15-20 0,-22 25 0,-1 1 0,0-1 0,0 0 0,-1-1 0,0 0 0,-1 1 0,0-1 0,-1-1 0,0 1 0,0 0 0,-1-1 0,1-17 0,-3 27 0,0 1 0,0 0 0,0-1 0,0 1 0,0 0 0,0 0 0,0-1 0,0 1 0,0 0 0,0 0 0,0-1 0,0 1 0,0 0 0,0-1 0,0 1 0,0 0 0,0 0 0,0-1 0,0 1 0,-1 0 0,1 0 0,0-1 0,0 1 0,0 0 0,0 0 0,-1 0 0,1-1 0,0 1 0,0 0 0,0 0 0,-1 0 0,1 0 0,0 0 0,0-1 0,-1 1 0,1 0 0,0 0 0,0 0 0,-1 0 0,1 0 0,-12 7 0,-7 15 0,13-9 0,0 0 0,1 0 0,0 0 0,1 1 0,0 0 0,1 0 0,1 0 0,0 0 0,1 1 0,1 22 0,0-35-36,1 1-1,0-1 1,0 1-1,-1-1 1,1 1-1,0-1 1,1 0-1,-1 1 1,0-1-1,1 0 1,-1 0-1,1 0 1,0 0-1,0 0 1,0-1 0,0 1-1,0 0 1,0-1-1,0 0 1,0 1-1,0-1 1,1 0-1,-1 0 1,1 0-1,-1 0 1,1-1-1,-1 1 1,1-1-1,-1 1 1,1-1 0,-1 0-1,1 0 1,3 0-1,-2 0-164,1 0-1,-1 0 1,1 0 0,-1-1-1,1 0 1,-1 0-1,1 0 1,-1 0 0,1 0-1,-1-1 1,0 0 0,0 0-1,0 0 1,0-1-1,0 1 1,-1-1 0,1 0-1,5-6 1,4-18-6616,-7-4-3625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2.346"/>
    </inkml:context>
    <inkml:brush xml:id="br0">
      <inkml:brushProperty name="width" value="0.025" units="cm"/>
      <inkml:brushProperty name="height" value="0.025" units="cm"/>
    </inkml:brush>
  </inkml:definitions>
  <inkml:trace contextRef="#ctx0" brushRef="#br0">1 1 21172,'0'0'7463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3.172"/>
    </inkml:context>
    <inkml:brush xml:id="br0">
      <inkml:brushProperty name="width" value="0.025" units="cm"/>
      <inkml:brushProperty name="height" value="0.025" units="cm"/>
    </inkml:brush>
  </inkml:definitions>
  <inkml:trace contextRef="#ctx0" brushRef="#br0">108 178 9513,'12'-15'2199,"0"1"-1541,2-3 788,0 0 1,-1-1-1,-1 0 1,18-36 0,-28 34 1258,-14 15-499,9 6-2012,-1 0 0,0 0 0,1 0 0,-1 1 0,1-1 0,-1 1 0,1 0 0,-4 3 0,-7 6-68,2 0 0,-1 0 0,2 1 0,-1 1 1,2 0-1,0 0 0,0 1 0,1 0 1,1 1-1,-12 29 0,11-21 162,2 1-1,0 0 0,2 1 1,0-1-1,2 1 1,-1 43-1,4-64-259,0 0 1,0 0-1,0 0 0,1 0 1,0-1-1,0 1 0,0 0 1,0 0-1,0 0 0,1 0 1,-1-1-1,1 1 0,0-1 1,0 1-1,1-1 0,4 6 0,-4-7-16,0 0 0,0 0 0,-1-1 0,1 1 0,0-1 0,0 1-1,0-1 1,1 0 0,-1 0 0,0 0 0,0-1 0,1 1-1,-1-1 1,0 0 0,1 0 0,-1 0 0,0 0 0,1 0 0,-1-1-1,0 1 1,4-2 0,-1 0 3,0 0-1,0-1 1,0 0 0,0 0-1,-1 0 1,1-1-1,-1 1 1,0-1 0,0 0-1,0-1 1,-1 1-1,0-1 1,1 0 0,-2 0-1,7-10 1,-6 8 24,0 0 0,-1 0 1,1-1-1,-1 1 0,-1-1 0,1 0 1,-1 0-1,-1 0 0,1 0 0,-1 0 1,-1-15-1,0 21-32,0 1 0,0 0 1,0 0-1,-1 0 0,1-1 0,0 1 1,-1 0-1,1 0 0,-1 0 0,1 0 1,-1 0-1,0 0 0,1 0 0,-1 0 1,0 0-1,0 0 0,1 0 0,-1 0 1,0 1-1,0-1 0,0 0 0,0 1 1,0-1-1,0 1 0,-1-1 0,1 1 1,0-1-1,0 1 0,0 0 0,0-1 1,-1 1-1,1 0 0,0 0 0,0 0 1,0 0-1,-1 0 0,1 0 0,0 0 1,0 0-1,0 1 0,0-1 0,-1 0 1,1 1-1,-2 0 0,1 0-13,0 0 1,0-1-1,0 1 0,0 0 0,0 0 0,0 0 1,0 1-1,0-1 0,0 0 0,1 1 1,-1-1-1,0 1 0,1 0 0,-1-1 0,1 1 1,0 0-1,0 0 0,-1 0 0,1 0 1,1 0-1,-1 0 0,0 0 0,0 0 0,1 1 1,-1 2-1,1-5 3,0 1 1,0-1-1,1 0 0,-1 1 1,0-1-1,0 0 0,1 1 1,-1-1-1,0 0 0,0 1 1,1-1-1,-1 0 0,0 0 1,1 0-1,-1 1 0,1-1 1,-1 0-1,0 0 0,1 0 1,-1 0-1,0 0 0,1 1 1,-1-1-1,1 0 0,-1 0 1,0 0-1,1 0 0,-1 0 1,1 0-1,-1-1 0,0 1 1,1 0-1,-1 0 0,1 0 1,17-4-76,-9-1 29,0 0 0,0-1 0,0 1 0,-1-1 0,0-1 1,12-12-1,-12 10-22,1 2 1,-1-1 0,1 1 0,1 1 0,12-8 0,-21 14 59,-1 0 0,1 0 0,0-1 0,-1 1 0,1 0 0,-1 0 0,1 0 0,-1 0-1,1 0 1,-1 0 0,1 0 0,-1 0 0,1 0 0,0 1 0,-1-1 0,1 0 0,-1 0 0,1 0 0,-1 1 0,1-1 0,-1 0 0,0 0 0,1 1 0,-1-1 0,1 0 0,-1 1 0,1-1 0,-1 1 0,0-1 0,1 0 0,-1 1 0,0-1 0,0 1 0,1-1 0,-1 1 0,0-1 0,0 1 0,0-1 0,1 1 0,-1 0 0,0-1 0,0 1 0,0-1 0,0 1 0,0-1 0,0 1 0,0-1 0,0 2-1,0 35 8,-1-28-6,-17 246 1616,17-255-1605,1 0 0,0 0 0,0 1 0,0-1 0,0 0-1,0 0 1,0 1 0,0-1 0,0 0 0,0 0 0,0 1 0,0-1-1,0 0 1,0 0 0,0 1 0,0-1 0,0 0 0,0 0 0,0 0-1,0 1 1,1-1 0,-1 0 0,0 0 0,0 1 0,0-1-1,0 0 1,0 0 0,1 0 0,-1 0 0,0 1 0,0-1 0,0 0-1,0 0 1,1 0 0,-1 0 0,0 0 0,0 1 0,1-1 0,-1 0-1,0 0 1,0 0 0,1 0 0,-1 0 0,0 0 0,0 0-1,1 0 1,-1 0 0,0 0 0,13-10-1031,9-21-3448,-12 0-1912,-4-7-3577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3.550"/>
    </inkml:context>
    <inkml:brush xml:id="br0">
      <inkml:brushProperty name="width" value="0.025" units="cm"/>
      <inkml:brushProperty name="height" value="0.025" units="cm"/>
    </inkml:brush>
  </inkml:definitions>
  <inkml:trace contextRef="#ctx0" brushRef="#br0">0 192 14478,'0'0'4580,"8"4"-2039,-4-1-2336,0-1 0,0 0 0,0 0 1,0 0-1,1-1 0,-1 1 0,0-1 0,1 0 0,-1 0 0,1 0 0,-1-1 1,1 0-1,0 0 0,-1 0 0,1 0 0,-1-1 0,1 0 0,-1 0 0,1 0 0,-1 0 1,0-1-1,1 0 0,-1 1 0,0-2 0,7-3 0,3-5-137,1 0 0,-1 0 0,-1-2 0,18-20 0,-26 28-50,-1-1 0,0 1 0,0-1 0,0 1 0,-1-1 0,0 0 0,0-1-1,0 1 1,-1 0 0,0-1 0,0 0 0,-1 1 0,0-1 0,1-13 0,-2 19 5,0 1-1,0-1 1,-1 1 0,1-1 0,0 1 0,0-1-1,-1 1 1,1-1 0,0 1 0,-1-1 0,1 1-1,-1-1 1,1 1 0,0 0 0,-1-1 0,1 1 0,-1 0-1,1-1 1,-1 1 0,1 0 0,-1 0 0,1-1-1,-1 1 1,1 0 0,-1 0 0,1 0 0,-1 0-1,0 0 1,1 0 0,-1 0 0,1 0 0,-1 0 0,1 0-1,-1 0 1,0 0 0,1 0 0,-1 0 0,1 0-1,-1 1 1,0-1 0,-24 10 382,16-2-348,0-1 1,0 2-1,1-1 1,0 1 0,1 0-1,0 1 1,0-1-1,1 2 1,1-1-1,-6 13 1,-2 8 336,1 2 0,-9 40 0,18-65-309,1 1-1,0 0 1,0 0 0,1 0 0,0-1 0,1 1 0,0 0 0,0 0 0,2 10 0,-1-18-103,0 0 0,-1 0 0,1 0 0,0 0 0,0 0 0,0 0 0,0 0 1,0 0-1,0 0 0,0 0 0,0-1 0,0 1 0,0 0 0,0-1 0,1 1 1,-1-1-1,0 1 0,0-1 0,1 0 0,-1 0 0,0 1 0,0-1 1,1 0-1,-1 0 0,0 0 0,1 0 0,-1 0 0,0-1 0,0 1 0,1 0 1,-1-1-1,0 1 0,0-1 0,1 1 0,-1-1 0,0 1 0,2-2 0,45-24-3061,-14-3-2147,-2-6-2760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1:20.703"/>
    </inkml:context>
    <inkml:brush xml:id="br0">
      <inkml:brushProperty name="width" value="0.025" units="cm"/>
      <inkml:brushProperty name="height" value="0.025" units="cm"/>
      <inkml:brushProperty name="color" value="#66CC00"/>
    </inkml:brush>
  </inkml:definitions>
  <inkml:trace contextRef="#ctx0" brushRef="#br0">76 223 3844,'0'0'20563,"9"-5"-19623,-6 5-935,1-2 141,1 1-1,-1-1 0,1 0 1,-1 0-1,0 0 1,0-1-1,0 0 0,0 0 1,0 0-1,0 0 1,-1 0-1,0-1 0,1 1 1,-1-1-1,-1 0 1,1 0-1,0 0 1,-1 0-1,0 0 0,0-1 1,0 1-1,-1-1 1,1 0-1,0-6 0,-2 8-33,1 0 0,-1 0 0,-1 0 0,1 0 0,0 0 0,-1 0 0,1 0-1,-1 0 1,0 0 0,0 0 0,0 0 0,-1 0 0,1 0 0,-2-2 0,2 4-105,0 0 1,-1 0-1,1 1 1,0-1 0,0 0-1,0 0 1,-1 1 0,1-1-1,0 1 1,-1-1 0,1 1-1,-1-1 1,1 1-1,0 0 1,-1 0 0,1 0-1,-1 0 1,1 0 0,-1 0-1,1 0 1,0 0 0,-1 1-1,1-1 1,-1 0 0,1 1-1,0 0 1,-1-1-1,1 1 1,0-1 0,0 1-1,-1 0 1,1 0 0,-2 1-1,-7 7-22,0-1 0,1 1-1,0 1 1,0-1 0,1 1 0,0 1-1,0 0 1,1 0 0,1 0 0,0 1-1,1 0 1,0 0 0,-3 14 0,7-25 9,1-1 1,0 1-1,0 0 1,0-1-1,0 1 1,0 0-1,0 0 1,0-1 0,0 1-1,0 0 1,0-1-1,0 1 1,0 0-1,0-1 1,0 1-1,1 0 1,-1-1-1,0 1 1,0 0-1,1-1 1,-1 1-1,1-1 1,-1 1 0,1 0-1,-1-1 1,0 1-1,1-1 1,0 1-1,-1-1 1,1 0-1,0 1 1,25-2 9,26-24 167,-20 3-84,-23 15-71,-1 0 0,1 1 0,1 0-1,-1 0 1,1 1 0,0 1 0,0-1 0,0 2 0,1-1-1,17-2 1,-26 6-10,0 0-1,-1 0 1,1 1-1,-1-1 1,1 1-1,0 0 1,-1-1 0,0 1-1,1 0 1,-1 0-1,1 0 1,-1 0-1,0 0 1,0 0-1,0 1 1,1-1-1,-1 0 1,0 0-1,-1 1 1,1-1-1,0 1 1,0-1-1,-1 1 1,1-1-1,0 1 1,-1-1 0,0 1-1,1 2 1,9 57 211,-8-43-184,4 4 133,-3-26 197,2-40 385,-3 28-642,10-208-373,4 247-2689,22 3-7295,-13-16 1528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3.986"/>
    </inkml:context>
    <inkml:brush xml:id="br0">
      <inkml:brushProperty name="width" value="0.025" units="cm"/>
      <inkml:brushProperty name="height" value="0.025" units="cm"/>
    </inkml:brush>
  </inkml:definitions>
  <inkml:trace contextRef="#ctx0" brushRef="#br0">159 1 17424,'0'0'2269,"-10"7"150,-11 6-1493,1 1 1,0 1-1,2 1 1,0 1 0,0 0-1,-15 22 1,36-39-912,0 0 1,1 0-1,-1 0 1,0 0-1,1-1 1,-1 0-1,0 0 1,0 1-1,4-3 1,9-2-72,0 0 1,0 2 0,1 0 0,-1 1 0,1 0 0,-1 1-1,1 1 1,22 3 0,-37-3 29,-1 0 0,0 0 0,1 0 0,-1 0 0,0 0 0,0 0 0,1 1 0,-1-1-1,0 1 1,0-1 0,1 1 0,-1-1 0,0 1 0,0 0 0,0-1 0,0 1 0,0 0 0,0 0 0,0 0 0,0 0 0,0 0 0,0 0 0,-1 0-1,1 0 1,0 0 0,0 2 0,-1-1 21,1 0-1,-1 0 0,0 0 0,0 0 1,0 0-1,-1 0 0,1 1 0,0-1 1,-1 0-1,1 0 0,-1 0 1,0 0-1,0 0 0,-1 2 0,-4 7 165,0-1 0,-1 0 0,0-1 0,-12 13 0,9-12 36,-3 5 136,-1 0 1,0-2-1,-1 0 1,0 0-1,-34 19 1,49-32-364,0 0 0,0 0 1,1 0-1,-1 0 0,0-1 1,0 1-1,0 0 0,0 0 1,1 0-1,-1 0 0,0-1 1,0 1-1,0 0 0,0 0 1,0 0-1,0-1 0,0 1 1,0 0-1,1 0 0,-1 0 1,0-1-1,0 1 0,0 0 1,0 0-1,0 0 0,0-1 1,0 1-1,0 0 0,0 0 1,0 0-1,-1-1 0,1 1 1,0 0-1,0 0 0,0 0 1,0-1-1,0 1 0,0 0 1,0 0-1,0 0 0,-1-1 1,1 1-1,0 0 0,0 0 1,0 0-1,0 0 0,0 0 1,-1-1-1,1 1 0,0 0 1,0 0-1,0 0 0,-1 0 1,1 0-1,0 0 0,0 0 1,0 0-1,-1 0 0,1 0 1,0 0-1,0 0 0,-1 0 1,1 0-1,0 0 0,0 0 1,0 0-1,-1 0 0,10-18-2058,37-45-7877,-15 25 395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4.360"/>
    </inkml:context>
    <inkml:brush xml:id="br0">
      <inkml:brushProperty name="width" value="0.025" units="cm"/>
      <inkml:brushProperty name="height" value="0.025" units="cm"/>
    </inkml:brush>
  </inkml:definitions>
  <inkml:trace contextRef="#ctx0" brushRef="#br0">11 269 2883,'9'-6'5082,"4"-4"-3673,25-18 3609,-58 59 2730,-6 36-7521,22-57 692,0 3-275,0 0 1,0 1-1,1 0 1,1 0-1,0 0 1,1 14-1,1-26-616,0-1-1,0 0 1,0 1 0,0-1-1,0 0 1,0 1 0,1-1 0,-1 0-1,0 0 1,1 1 0,-1-1-1,1 0 1,-1 0 0,1 1 0,0-1-1,-1 0 1,1 0 0,0 0-1,0 0 1,0 0 0,0 0-1,0 0 1,0-1 0,0 1 0,0 0-1,0 0 1,1-1 0,-1 1-1,0-1 1,0 1 0,1-1 0,-1 1-1,0-1 1,0 0 0,1 0-1,-1 0 1,0 1 0,1-1 0,-1 0-1,0-1 1,1 1 0,-1 0-1,0 0 1,1-1 0,-1 1-1,0 0 1,1-1 0,-1 1 0,2-2-1,5-1 13,0 0-1,0-1 0,0 1 0,0-2 1,-1 1-1,11-9 0,3-6-63,0 0 0,-2-1 1,-1-1-1,0-1 0,28-46 0,-37 52 114,-1-1 0,0 0 0,-1 0 0,-1 0 1,0-1-1,-2 0 0,0 0 0,-1 0 0,2-35 0,-5 51-87,0 0-1,0 0 1,0 0 0,0-1-1,0 1 1,0 0 0,0 0-1,-1 0 1,1-1-1,-1 1 1,0 0 0,1 0-1,-1 0 1,0 0-1,0 0 1,0 0 0,-1 1-1,1-1 1,0 0 0,-1 0-1,1 1 1,-1-1-1,1 1 1,-1-1 0,0 1-1,0 0 1,0 0-1,0 0 1,0 0 0,0 0-1,0 0 1,0 0 0,0 1-1,0-1 1,0 1-1,0-1 1,0 1 0,-1 0-1,1 0 1,0 0-1,0 0 1,0 0 0,-1 1-1,1-1 1,0 1 0,0-1-1,0 1 1,-3 1-1,-2 2-9,1-1 0,-1 1 0,1 1 0,0-1 0,1 1 0,-1 0 0,1 0-1,0 1 1,-7 10 0,-38 61 40,45-70-21,-3 5 150,1-1 1,1 1-1,0 0 1,0 0-1,1 1 1,1 0-1,0 0 1,-3 20-1,7-32-151,0-1-1,0 1 0,0-1 1,0 1-1,0-1 0,0 1 0,1-1 1,-1 1-1,0-1 0,0 0 1,0 1-1,1-1 0,-1 1 0,0-1 1,0 0-1,1 1 0,-1-1 1,0 1-1,1-1 0,-1 0 0,0 0 1,1 1-1,-1-1 0,1 0 1,-1 0-1,0 1 0,1-1 0,-1 0 1,1 0-1,-1 0 0,1 0 1,-1 0-1,1 1 0,0-1 1,25-1 164,23-11-59,-15-2-415,-24 9-142,-1 1 0,1 0 1,0 1-1,-1-1 0,2 2 0,-1 0 0,0 0 0,0 0 0,1 2 0,-1-1 0,17 2 0,-26 0 322,1 0 0,-1 0 0,1 0 0,-1 0 0,0 0-1,1 0 1,-1 0 0,0 1 0,0-1 0,0 0 0,0 1-1,0-1 1,0 1 0,0-1 0,0 1 0,-1 0-1,1-1 1,0 1 0,-1 0 0,0 0 0,1-1 0,-1 1-1,0 0 1,0 0 0,0 2 0,-1 55-559,0-44 290,0-5-263,-1 20 369,2-29 38,-1 0 0,1-1 1,0 1-1,0 0 0,0-1 0,0 1 1,0 0-1,0 0 0,0-1 0,0 1 1,0 0-1,0-1 0,1 1 0,-1 0 1,0-1-1,0 1 0,1-1 0,-1 1 1,0 0-1,1-1 0,-1 1 0,1-1 1,-1 1-1,1-1 0,-1 1 0,1-1 1,-1 1-1,1-1 0,16 1-4694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5.154"/>
    </inkml:context>
    <inkml:brush xml:id="br0">
      <inkml:brushProperty name="width" value="0.025" units="cm"/>
      <inkml:brushProperty name="height" value="0.025" units="cm"/>
    </inkml:brush>
  </inkml:definitions>
  <inkml:trace contextRef="#ctx0" brushRef="#br0">103 394 5733,'0'0'16715,"-11"3"-15749,5 0-834,1-1 0,-1 1 0,1 0-1,0 1 1,0-1 0,0 1 0,0 0 0,0 1 0,1-1 0,0 1-1,0-1 1,0 1 0,0 0 0,1 1 0,0-1 0,0 1-1,0-1 1,1 1 0,0 0 0,0 0 0,1 0 0,-2 9-1,2-13-31,1 0-1,-1 1 1,1-1-1,0 0 0,-1 0 1,1 0-1,0 1 1,0-1-1,1 0 0,-1 0 1,0 0-1,1 0 1,1 3-1,-2-4-60,0 0 0,1-1-1,-1 1 1,1-1 0,-1 1 0,1-1-1,-1 1 1,1-1 0,-1 1 0,1-1-1,-1 0 1,1 1 0,0-1 0,-1 0-1,1 0 1,0 1 0,-1-1 0,1 0-1,0 0 1,-1 0 0,1 0 0,0 0-1,-1 0 1,1 0 0,0 0 0,0 0-1,0 0 1,3-1 24,1-1-1,-1 1 1,0-1 0,0 0-1,1 0 1,-1-1 0,-1 1-1,1-1 1,0 0-1,5-5 1,3-4-59,0 0 1,-1 0-1,-1-1 1,0-1-1,-1 1 1,0-2-1,-1 1 1,-1-1-1,0 0 1,-1-1-1,5-22 0,-29 97-259,13-47 264,0 0 1,2 1-1,-1 0 1,-1 13-1,4-15 2,0-5 60,0 0 0,1 0 1,0 0-1,0 0 0,0 1 1,2 9-1,-1-14-58,-1-1 1,1 0-1,-1 1 0,1-1 1,0 0-1,0 0 0,-1 0 0,1 0 1,0 0-1,0 0 0,0 0 0,0 0 1,0 0-1,0 0 0,1 0 1,-1-1-1,0 1 0,0 0 0,1-1 1,-1 1-1,0-1 0,1 0 0,-1 1 1,0-1-1,1 0 0,-1 0 0,1 0 1,-1 0-1,0 0 0,1 0 1,-1 0-1,1 0 0,-1 0 0,0-1 1,2 0-1,5-1 17,0-1 0,0 0 1,0 0-1,0-1 0,-1 0 0,0 0 1,0-1-1,0 1 0,0-2 0,-1 1 1,11-13-1,8-9 4,26-38 1,-51 65-35,17-23 38,-2 0 1,20-41-1,-29 52-26,-1 0-1,-1 0 1,0-1 0,-1 1-1,0-1 1,0 0 0,0-22-1,-6 29-192,-5 13 98,-4 13 22,9-15 48,-102 217 154,93-193-41,2 0-1,1 0 1,2 1 0,0 0-1,-3 60 1,10-89-99,-1 5 5,1-1 0,0 0 0,1 1 0,-1-1 0,1 1 0,2 5 0,-3-10-4,0 0 0,1 0 0,-1 0 0,1 0 0,0 0 0,-1 0 0,1 0 0,0-1-1,-1 1 1,1 0 0,0 0 0,0-1 0,-1 1 0,1-1 0,0 1 0,0-1 0,0 1 0,0-1-1,0 1 1,0-1 0,0 0 0,0 1 0,0-1 0,0 0 0,0 0 0,0 0 0,0 0-1,0 0 1,0 0 0,0 0 0,0 0 0,0-1 0,0 1 0,0 0 0,0 0 0,0-1-1,0 1 1,2-2 0,1 0 16,0 0-1,0 0 1,0-1 0,0 0-1,0 0 1,0 0-1,-1 0 1,1 0 0,-1-1-1,0 1 1,0-1-1,-1 0 1,4-6 0,30-62 55,-29 55-56,106-285 513,-39 91-233,-71 202-297,-1 3 0,0 0 0,1 1 0,-1-1 0,1 1 0,0-1 0,1 1 0,4-6 0,-7 11 0,-1 0 0,0 0 0,0 0 0,1 0 0,-1 0 0,0 0 0,0 0 0,1 0 0,-1 0 0,0 0 0,0 0 0,1 0 0,-1 1 0,0-1 0,0 0 0,0 0 0,1 0 0,-1 0 0,0 0 0,0 1 0,0-1 0,0 0 0,1 0 0,-1 1 0,0-1 0,0 0 0,0 0 0,0 0 0,0 1 0,0-1 0,0 0 0,0 0 0,1 1 0,-1-1 0,0 0 0,0 1 0,0-1 0,0 0 0,0 0 0,-1 1 0,1-1 0,0 0 0,0 0 0,0 1 0,0-1 0,0 0 0,0 0 0,0 0 0,-1 1 0,2 17 0,-6 19 0,-2-1 0,-16 49 0,-1 10 0,14-49 0,2-16 0,1 0 0,1 1 0,2 0 0,2 0 0,0 0 0,4 33 0,-2-64 0,0 0 0,0 0 0,0 0 0,0-1 0,0 1 0,0 0 0,0 0 0,0 0 0,0 0 0,0 0 0,0 0 0,0-1 0,0 1 0,0 0 0,0 0 0,0 0 0,0 0 0,0 0 0,0 0 0,0-1 0,0 1 0,0 0 0,1 0 0,-1 0 0,0 0 0,0 0 0,0 0 0,0 0 0,0 0 0,0 0 0,0 0 0,1 0 0,-1 0 0,0-1 0,0 1 0,0 0 0,0 0 0,0 0 0,1 0 0,-1 0 0,0 0 0,0 0 0,0 0 0,0 0 0,0 0 0,0 0 0,1 0 0,-1 1 0,0-1 0,0 0 0,0 0 0,0 0 0,0 0 0,0 0 0,1 0 0,-1 0 0,0 0 0,0 0 0,0 0 0,0 0 0,0 1 0,0-1 0,0 0 0,0 0 0,0 0 0,0 0 0,1 0 0,-1 1 0,5-12 0,-4 4 0,0 0 0,-1 0 0,0 0 0,0 0 0,-1 1 0,0-1 0,0 0 0,0 0 0,-1 1 0,-4-13 0,-2 2 0,-1-1 0,-17-22 0,-6-14 0,30 52 0,1 0 0,0 0 0,0 0-1,0 0 1,0 0 0,1 0 0,-1 0 0,0 0 0,1 0 0,-1-1 0,1 1-1,0 0 1,0 0 0,0-1 0,0 1 0,0 0 0,1 0 0,-1-1 0,0 1-1,2-4 1,0 4-4,-1 0 0,1 1 0,-1-1 0,1 0 0,-1 1 0,1-1 1,0 1-1,0 0 0,0 0 0,0 0 0,0-1 0,0 2 0,0-1 0,0 0 0,0 0 0,0 1 0,3-1 0,12-1-142,0 0 0,0 1 1,1 1-1,23 3 0,-24-2-161,2 1-3239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5.512"/>
    </inkml:context>
    <inkml:brush xml:id="br0">
      <inkml:brushProperty name="width" value="0.025" units="cm"/>
      <inkml:brushProperty name="height" value="0.025" units="cm"/>
    </inkml:brush>
  </inkml:definitions>
  <inkml:trace contextRef="#ctx0" brushRef="#br0">0 13 13581,'0'0'3811,"54"0"-415,-21 0-353,6 0-994,-1 0-959,-5 0-866,-3 0-769,-10 0-1953,-7-3-1090,-9-6-3875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6.118"/>
    </inkml:context>
    <inkml:brush xml:id="br0">
      <inkml:brushProperty name="width" value="0.025" units="cm"/>
      <inkml:brushProperty name="height" value="0.025" units="cm"/>
    </inkml:brush>
  </inkml:definitions>
  <inkml:trace contextRef="#ctx0" brushRef="#br0">237 155 2370,'0'0'8814,"6"-12"-5456,-2 6-2972,25-51 3257,-28 54-3063,1-1 0,-1 0 0,1 0 1,-1 0-1,0 0 0,0 0 0,-1 0 0,1 0 1,-1 0-1,0 0 0,0 0 0,0 0 0,-1-1 1,-1-6-1,1 10-407,0 0-1,0 0 1,0 0 0,0 0 0,-1 0-1,1 0 1,0 0 0,0 1-1,-1-1 1,1 0 0,0 1 0,-1-1-1,1 1 1,-1-1 0,1 1 0,-1 0-1,1-1 1,-1 1 0,1 0 0,-1 0-1,1 0 1,-3 1 0,-37 4 696,28 0-795,0 1 0,0 0 1,0 0-1,1 1 0,-22 16 0,-53 51 132,64-45-478,25-19 58,17-8 59,1-5 59,-1-1-1,33-11 1,-35 9 37,0 1 1,0 1-1,1 0 1,22-1 0,-37 5 46,-1-1 1,1 1 0,0 0 0,0 0-1,0 0 1,0 1 0,-1-1 0,1 1 0,0-1-1,0 1 1,-1 0 0,1 0 0,-1 0 0,1 1-1,-1-1 1,1 0 0,-1 1 0,1 0-1,-1-1 1,2 4 0,-2-3 17,-1 1-1,0 1 1,0-1 0,0 0-1,0 0 1,0 0 0,0 1-1,-1-1 1,0 0 0,0 0-1,0 1 1,0-1 0,0 0-1,0 1 1,-1-1 0,0 0-1,-1 5 1,-1-1 40,1 0 1,-2 0-1,1 0 1,-1 0-1,0-1 0,0 0 1,0 0-1,-1 0 0,0 0 1,0-1-1,-1 0 1,0 0-1,1 0 0,-2 0 1,-9 5-1,6-4 15,0-1 1,0 0-1,0-1 1,0 0-1,-1 0 0,0-1 1,1 0-1,-1-1 1,-21 2-1,31-4-115,0 0 0,0 0-1,0 0 1,0 0 0,0 0 0,0-1 0,0 1-1,0 0 1,0 0 0,0-1 0,0 1 0,0-1-1,0 1 1,0-1 0,0 1 0,0-1 0,0 1 0,1-1-1,-1 0 1,0 0 0,0 1 0,1-1 0,-1 0-1,0 0 1,1 0 0,-1 0 0,0-1 0,1 0-283,-1-1 1,0 0 0,1 1-1,0-1 1,-1 0 0,1 0-1,0 1 1,1-1 0,-1 0-1,1-4 1,2-6-1871,1 0 0,0 0 0,9-17 0,10-19-5753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6.770"/>
    </inkml:context>
    <inkml:brush xml:id="br0">
      <inkml:brushProperty name="width" value="0.025" units="cm"/>
      <inkml:brushProperty name="height" value="0.025" units="cm"/>
    </inkml:brush>
  </inkml:definitions>
  <inkml:trace contextRef="#ctx0" brushRef="#br0">45 0 17232,'0'0'8312,"4"13"-7180,1 18-596,-1 1 1,-1 0-1,-2 1 1,-1-1-1,-6 45 1,-3-12-56,4-30-329,0-1 0,3 1 0,2 59 0,0-94-143,0 1-1,0-1 1,0 0-1,0 1 1,0-1-1,0 0 1,0 0 0,0 1-1,0-1 1,0 0-1,0 1 1,0-1 0,0 0-1,0 0 1,1 1-1,-1-1 1,0 0 0,0 0-1,0 1 1,0-1-1,0 0 1,1 0-1,-1 1 1,0-1 0,0 0-1,0 0 1,1 0-1,-1 0 1,0 1 0,0-1-1,1 0 1,-1 0-1,0 0 1,1 0-1,-1 0 1,0 0 0,0 0-1,1 0 1,-1 1-1,11-10 378,5-16-26,-14 16-346,0-1 0,0 0-1,-1 1 1,-1-1 0,1 0 0,-1 0 0,-1 1 0,0-1-1,0 0 1,-4-12 0,3 16-40,0-1 0,0 1-1,0 0 1,-1 0 0,0-1 0,0 2 0,-1-1 0,1 0-1,-1 1 1,0-1 0,-1 1 0,0 0 0,1 1-1,-1-1 1,-9-5 0,12 11-1052,4 7 540,10 9-200,-6-13 457,0-1 0,0 1 0,0-1 0,1 0 0,12 3 0,-7-3-1473,-1 0-1,1-2 1,0 1-1,0-1 0,-1-1 1,15-1-1,-17 0 760,0 0-1,-1 0 1,0-1-1,1 0 1,-1-1-1,0 0 1,0 0-1,15-9 1,-19 9 1379,-1 1-1,1-1 1,-1 0 0,1 0 0,-1 0-1,0-1 1,0 1 0,0-1 0,-1 0-1,4-6 1,-6 10-139,1-1 0,-1 1 0,1-1 0,-1 1 0,0-1 0,1 0 0,-1 1 0,0-1 0,1 1 0,-1-1 0,0 0 0,0 1 0,0-1 0,0 0 0,1 1 0,-1-1 0,0 0 0,0 1 0,0-1 0,0 0 0,-1 0 0,1 1 0,0-1 0,0 0 0,0 1 0,0-1 0,-1 1 0,1-1 0,0 0 0,-1 1 0,1-1 0,0 1 0,-1-1 0,1 1 0,-1-1 0,1 1 0,-1-1 0,-11 3 3271,-2 10-3412,5-1 274,1 1 1,0-1 0,1 1-1,0 1 1,1 0 0,0 0-1,1 0 1,1 0 0,0 1-1,0 0 1,2 0-1,-1-1 1,1 27 0,2-39-359,0 1 1,0-1 0,1 0 0,-1 0-1,0 0 1,1 0 0,-1 0 0,1 0-1,-1 0 1,1 0 0,0 0 0,-1 0-1,1 0 1,0 0 0,-1 0-1,1 0 1,0 0 0,0-1 0,0 1-1,0 0 1,0-1 0,0 1 0,0 0-1,0-1 1,0 0 0,0 1 0,0-1-1,1 0 1,-1 1 0,0-1-1,0 0 1,0 0 0,0 0 0,1 0-1,-1 0 1,0 0 0,0 0 0,0 0-1,0-1 1,2 1 0,3-1 17,-1-1 0,1 1-1,0-1 1,-1 0 0,1 0 0,-1 0 0,7-4 0,2-4-7,-1 0-1,1 0 1,-2-2 0,1 1-1,-2-2 1,0 1 0,12-18-1,-16 20-17,-1 1-1,0-1 1,-1-1-1,0 1 1,-1 0-1,0-1 1,-1 0-1,0 0 1,0 0-1,-2-1 0,2-17 1,-3 29-14,0-1-1,1 1 1,-1 0 0,0-1-1,0 1 1,0 0 0,0-1-1,0 1 1,0 0 0,0-1 0,0 1-1,0 0 1,0-1 0,-1 1-1,1 0 1,0-1 0,0 1-1,0 0 1,0-1 0,0 1 0,-1 0-1,1-1 1,0 1 0,0 0-1,0 0 1,-1-1 0,1 1 0,0 0-1,0 0 1,-1 0 0,1-1-1,0 1 1,-1 0 0,1 0-1,0 0 1,-1 0 0,1-1 0,-13 9-109,-8 19-57,9-3 150,-15 48 1,24-63-16,1 0 0,0 1 0,0 0 0,1-1 0,0 1 1,1 0-1,0-1 0,2 16 0,-2-24-127,0 1 1,1-1-1,-1 0 1,1 0-1,-1 0 1,1 0-1,0 0 1,-1 0-1,1 0 1,0 0-1,0 0 1,0 0-1,0-1 0,-1 1 1,1 0-1,0 0 1,0-1-1,1 1 1,-1-1-1,0 1 1,0-1-1,0 1 1,0-1-1,0 0 1,1 1-1,-1-1 0,0 0 1,0 0-1,0 0 1,1 0-1,1 0 1,1 0-867,0-1 0,-1 1 0,1-1 1,0 1-1,-1-1 0,1 0 0,0-1 0,-1 1 1,6-4-1,17-15-13213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7.332"/>
    </inkml:context>
    <inkml:brush xml:id="br0">
      <inkml:brushProperty name="width" value="0.025" units="cm"/>
      <inkml:brushProperty name="height" value="0.025" units="cm"/>
    </inkml:brush>
  </inkml:definitions>
  <inkml:trace contextRef="#ctx0" brushRef="#br0">86 0 14414,'0'0'8899,"-1"10"-7671,-18 137 2655,8-75-1760,-3 99 1,13-121-2026,-1-35-98,1 1 0,1 0 0,0-1-1,2 1 1,-1-1 0,2 1-1,5 16 1,-9-32 0,1 0 0,0 1 0,0-1 0,0 0 0,0 0 0,0 1 0,0-1 0,0 0 0,0 0 0,1 1 0,-1-1 0,0 0 0,0 0 0,0 0 0,0 1 0,0-1 0,0 0 0,0 0 0,0 1 0,1-1 0,-1 0 0,0 0 0,0 0 0,0 0 0,0 1 0,1-1 0,-1 0 0,0 0 0,0 0 0,0 0 0,1 0 0,-1 0 0,0 0 0,0 1 0,1-1 0,-1 0 0,0 0 0,0 0 0,0 0 0,1 0 0,-1 0 0,0 0 0,0 0 0,1 0 0,-1 0 0,0-1 0,6-12 0,-2-22 0,-3 5 0,-1 0 0,-6-41 0,5 58 0,-2 1 0,0-1 0,0 1 0,-1 0 0,-1 0 0,0 0 0,0 1 0,-10-15 0,2 15 0,9 23 0,4-9 0,0 0 0,0 0 0,1 0 0,-1 0 0,1 0 0,0-1 0,0 1 0,0 0 0,0 0 0,1 0 0,2 3 0,0-2 0,0 0 0,1-1 0,-1 0 0,1 0 0,0 0 0,0 0 0,1-1 0,-1 0 0,0 0 0,1 0 0,-1-1 0,1 0 0,0 0 0,-1 0 0,1-1 0,0 1 0,-1-1 0,1-1 0,0 1 0,-1-1 0,1 0 0,0 0 0,-1-1 0,1 0 0,-1 0 0,0 0 0,7-4 0,-4 3 0,-1-1 0,1 0 0,-1-1 0,0 1 0,0-1 0,-1-1 0,1 1 0,-1-1 0,0 0 0,-1 0 0,0-1 0,0 0 0,0 0 0,0 0 0,-1 0 0,-1-1 0,1 0 0,2-8 0,-6 16 0,-1 0 0,1 1 0,0-1 0,0 0 0,-1 0 0,1 0 0,0 0 0,0 0 0,-1 0 0,1 0 0,0 0 0,0 0 0,-1 0 0,1 0 0,0 1 0,0-1 0,-1-1 0,1 1 0,0 0 0,0 0 0,-1 0 0,1 0 0,0 0 0,0 0 0,-1 0 0,1 0 0,0 0 0,0 0 0,-1-1 0,1 1 0,0 0 0,0 0 0,0 0 0,-1 0 0,1-1 0,0 1 0,0 0 0,0 0 0,0 0 0,-1-1 0,1 1 0,0 0 0,0 0 0,0-1 0,0 1 0,0 0 0,0 0 0,0-1 0,0 1 0,0 0 0,0 0 0,0-1 0,0 1 0,0 0 0,0 0 0,0-1 0,0 1 0,0 0 0,0-1 0,0 1 0,0 0 0,-5 6 0,0 0 0,0 0 0,1 0 0,-1 1 0,2 0 0,-1 0 0,1 0 0,0 0 0,-4 13 0,-16 72 0,23-88 0,-3 7 0,1 0 0,0 0 0,1 0 0,0 0 0,2 22 0,0-32 0,-1 1 0,1 0 0,-1 0 0,1 0 0,-1 0 0,1-1 0,0 1 0,0 0 0,0-1 0,0 1 0,0 0 0,1-1 0,-1 0 0,0 1 0,1-1 0,-1 0 0,1 1 0,-1-1 0,1 0 0,-1 0 0,1 0 0,0-1 0,0 1 0,-1 0 0,1-1 0,0 1 0,0-1 0,0 1 0,0-1 0,0 0 0,0 0 0,0 0 0,0 0 0,-1 0 0,1 0 0,0 0 0,0-1 0,0 1 0,0-1 0,2-1 0,0 2-271,0-1 0,-1-1 0,1 1 0,0 0 0,-1-1 0,1 0 0,-1 0 0,1 0 0,-1 0 0,4-4 0,-3 3-591,0-1 0,-1 0 0,1 0 0,-1-1 0,0 1 0,0-1 0,0 1 0,-1-1 0,0 0 0,0 0 0,3-9 0,0-12-9644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7.877"/>
    </inkml:context>
    <inkml:brush xml:id="br0">
      <inkml:brushProperty name="width" value="0.025" units="cm"/>
      <inkml:brushProperty name="height" value="0.025" units="cm"/>
    </inkml:brush>
  </inkml:definitions>
  <inkml:trace contextRef="#ctx0" brushRef="#br0">203 93 17585,'0'-9'4484,"0"3"-3683,-1 0-1,1 0 1,-1 1-1,0-1 1,0 0 0,-1 1-1,-3-11 1,4 14-696,0 1-1,0-1 1,0 0 0,0 1 0,0-1-1,0 0 1,-1 1 0,1 0-1,-1-1 1,1 1 0,-1 0-1,1 0 1,-1 0 0,0 0-1,1 0 1,-1 0 0,0 0 0,0 0-1,0 1 1,0-1 0,0 1-1,1 0 1,-1-1 0,0 1-1,0 0 1,0 0 0,0 0-1,0 0 1,0 0 0,0 1 0,0-1-1,-3 2 1,1 0-105,-1 0 1,1 0 0,0 1-1,0-1 1,0 1-1,0 0 1,1 0-1,-1 0 1,1 1 0,0-1-1,0 1 1,0 0-1,0 0 1,1 0-1,0 0 1,-1 1 0,-1 5-1,-1 1-2,1 0 1,0 1-1,0 0 0,1 0 1,-2 19-1,4-28-46,1-1 1,0 1-1,0 0 1,0-1-1,0 1 1,0-1-1,0 1 1,1-1-1,0 1 1,-1-1-1,1 1 1,0-1-1,0 0 1,0 1-1,0-1 0,1 0 1,-1 0-1,0 0 1,1 0-1,0 0 1,-1 0-1,1 0 1,0 0-1,0-1 1,0 1-1,0-1 1,0 1-1,1-1 1,-1 0-1,0 0 1,5 2-1,13 8-123,-13-6 118,0 0 1,-1 0 0,1 1-1,-1 0 1,0 1 0,-1-1-1,0 1 1,0 0 0,0 1-1,-1-1 1,0 1 0,0 0 0,-1 0-1,0 0 1,3 10 0,-2-1 38,-1 0 0,0 1 0,-1-1 0,-1 1 0,-1-1 0,-3 29 0,2-40 126,0 1 0,0 0 0,-1-1-1,1 1 1,-2-1 0,1 1 0,-1-1-1,0 0 1,0 0 0,-1 0 0,1-1 0,-1 1-1,-1-1 1,1 0 0,-1 0 0,0 0-1,0-1 1,0 0 0,-1 0 0,1 0-1,-1 0 1,0-1 0,0 0 0,0 0-1,-1-1 1,1 0 0,-1 0 0,1 0-1,-1-1 1,-7 1 0,11-2-112,1 0 0,0-1 0,-1 1 0,1-1 0,0 1 0,-1-1 0,1 0 0,0 0 0,0 0 0,0 0 0,0-1 0,0 1 0,0 0 0,0-1 0,0 1 0,0-1 0,1 0 0,-1 0 0,1 0 0,-1 1 0,1-1 0,0-1 0,0 1 0,0 0 0,0 0 0,0 0 0,0 0 0,0-1 0,1 1 0,-1-5 0,-2-7 0,1-1 0,0 0 0,2-26 0,0 32 0,0-5-141,1 0-1,1 0 1,0 1 0,1-1 0,0 1-1,10-24 1,3 1-1000,22-35 0,-11 21-72,-18 28-3069,-7 0-2070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8.250"/>
    </inkml:context>
    <inkml:brush xml:id="br0">
      <inkml:brushProperty name="width" value="0.025" units="cm"/>
      <inkml:brushProperty name="height" value="0.025" units="cm"/>
    </inkml:brush>
  </inkml:definitions>
  <inkml:trace contextRef="#ctx0" brushRef="#br0">1 19 9961,'0'0'11435,"67"-19"-10730,-36 19-609,-1 1-1890,-2 0-5893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8.720"/>
    </inkml:context>
    <inkml:brush xml:id="br0">
      <inkml:brushProperty name="width" value="0.025" units="cm"/>
      <inkml:brushProperty name="height" value="0.025" units="cm"/>
    </inkml:brush>
  </inkml:definitions>
  <inkml:trace contextRef="#ctx0" brushRef="#br0">1 1 18578,'0'0'6961,"4"12"-5557,4 16-986,-2 0 1,0 0-1,-2 0 1,1 42-1,-8 261 2326,3-330-2731,-1 0 0,1 0 0,0 0 0,0 1 0,0-1-1,0 0 1,0 0 0,1 0 0,-1 1 0,0-1 0,0 0-1,1 0 1,-1 0 0,1 0 0,-1 0 0,1 0-1,-1 0 1,1 0 0,0 0 0,-1 0 0,1 0 0,1 1-1,-1-2 3,0 1-1,0-1 0,0 0 1,0 0-1,0 0 0,0-1 0,0 1 1,0 0-1,0 0 0,0 0 1,0-1-1,0 1 0,0-1 0,0 1 1,0 0-1,0-1 0,-1 0 1,1 1-1,0-1 0,1-1 0,43-47 369,-41 43-373,6-6-10,98-132 0,-90 119 0,-2-2 0,-1 0 0,20-51 0,-33 73-136,-1 1 0,1-1 0,-1 0-1,1 0 1,-2 0 0,1 0 0,0 0 0,-1 0 0,0-6 0,-1 10 20,1 0 1,-1-1-1,1 1 1,-1 0 0,1 0-1,-1-1 1,0 1-1,0 0 1,0 0 0,0 0-1,1 0 1,-1 0-1,-1 0 1,1 0 0,0 0-1,0 0 1,0 1-1,0-1 1,-1 0 0,1 1-1,0-1 1,0 1-1,-1-1 1,1 1 0,-1 0-1,1 0 1,0-1-1,-1 1 1,1 0 0,-1 0-1,1 0 1,0 0-1,-3 1 1,-21 1-6585,-2 5-3160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1:21.064"/>
    </inkml:context>
    <inkml:brush xml:id="br0">
      <inkml:brushProperty name="width" value="0.025" units="cm"/>
      <inkml:brushProperty name="height" value="0.025" units="cm"/>
      <inkml:brushProperty name="color" value="#66CC00"/>
    </inkml:brush>
  </inkml:definitions>
  <inkml:trace contextRef="#ctx0" brushRef="#br0">139 322 17585,'0'0'4430,"-10"2"-2753,5-1-1652,0 0 0,0 1 0,0 0 0,0 0 0,1 0 1,-1 0-1,1 1 0,-1 0 0,1 0 0,0 0 0,0 0 0,0 1 0,1-1 1,-1 1-1,1 0 0,0 0 0,0 0 0,0 1 0,1-1 0,-1 1 1,1-1-1,0 1 0,-2 9 0,-4 9-4,0-1 1,2 1-1,1 1 0,1-1 1,-2 30-1,6-52-26,0 1 1,0-1-1,0 0 0,0 1 0,0-1 0,0 1 1,0-1-1,1 0 0,-1 1 0,0-1 0,1 0 1,-1 1-1,1-1 0,-1 0 0,1 0 0,0 1 1,0-1-1,0 1 0,0-2 21,0 1 1,-1-1-1,1 1 1,0-1-1,0 0 0,0 1 1,-1-1-1,1 0 1,0 0-1,0 0 0,0 0 1,0 0-1,-1 0 0,1 0 1,0 0-1,0 0 1,0 0-1,0 0 0,-1 0 1,1-1-1,1 1 1,3-3 188,0 1 1,0-1 0,-1 1 0,1-1 0,-1-1 0,0 1 0,7-8 0,10-13 247,-1-1 1,-2-1 0,0-1 0,-2 0-1,-1-1 1,-1-1 0,15-46 0,-16 37 12,-3-1 0,-1-1 0,-2 0 1,-1 0-1,-1-60 0,-8 83-466,-4 24 0,-7 29 0,-40 178 0,48-182 0,2 0 0,1 1 0,1-1 0,5 58 0,-2-84-270,0-1 0,0 1 0,1-1 0,0 0 0,0 0 0,0 0 0,0 0-1,1 0 1,0 0 0,0-1 0,1 1 0,-1-1 0,1 0 0,0 0 0,0 0 0,0-1 0,0 1 0,1-1 0,-1 0 0,1 0 0,0 0-1,0-1 1,0 0 0,8 3 0,-8-4-71,0 1 0,0-1 0,0 0 1,-1-1-1,1 1 0,0-1 0,0 0 0,0 0 0,0 0 0,0-1 0,0 0 0,0 0 0,0 0 0,-1-1 0,1 1 0,0-1 0,-1 0 0,1 0 0,-1-1 0,0 1 1,0-1-1,0 0 0,0 0 0,0-1 0,-1 1 0,1-1 0,3-5 0,12-23-5110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9.094"/>
    </inkml:context>
    <inkml:brush xml:id="br0">
      <inkml:brushProperty name="width" value="0.025" units="cm"/>
      <inkml:brushProperty name="height" value="0.025" units="cm"/>
    </inkml:brush>
  </inkml:definitions>
  <inkml:trace contextRef="#ctx0" brushRef="#br0">0 0 12492,'0'0'7591,"6"53"-5381,1-27 1377,5-3-1344,4 0-1411,0-5-383,4-5-353,2-5-480,-2-7-1730,-1-1-1954,-2-5-2114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19.456"/>
    </inkml:context>
    <inkml:brush xml:id="br0">
      <inkml:brushProperty name="width" value="0.025" units="cm"/>
      <inkml:brushProperty name="height" value="0.025" units="cm"/>
    </inkml:brush>
  </inkml:definitions>
  <inkml:trace contextRef="#ctx0" brushRef="#br0">3 154 17873,'0'0'2317,"0"9"197,-1-5-2253,1-2-116,-1-1-1,1 1 1,0 0 0,-1 0 0,1 0-1,0 0 1,0 0 0,0-1 0,0 1-1,0 0 1,1 0 0,-1 0-1,1 0 1,-1 0 0,1-1 0,0 1-1,-1 0 1,1-1 0,0 1 0,0 0-1,0-1 1,0 1 0,1-1 0,-1 1-1,0-1 1,1 0 0,-1 0 0,1 1-1,-1-1 1,1 0 0,-1 0-1,1 0 1,0-1 0,-1 1 0,1 0-1,4 0 1,1 0-14,0-1 0,0-1-1,0 1 1,0-1 0,0 0-1,-1-1 1,1 0 0,0 0 0,0 0-1,-1-1 1,0 0 0,1 0-1,-1 0 1,0-1 0,-1 0 0,1 0-1,-1-1 1,7-6 0,-6 5-8,0 0-1,-1 0 1,0 0 0,0-1-1,0 0 1,-1 0 0,0 0-1,-1-1 1,1 1 0,-1-1 0,-1 0-1,1 0 1,-1 0 0,-1 0-1,1-11 1,-1 17-123,-1 0 0,0 0 0,-1 0 0,1 0 0,0 0 0,-1 1 0,1-1 0,-1 0 0,1 0 0,-1 0 0,0 1 0,1-1 0,-1 0 0,0 1 0,0-1 0,-1 1 0,1-1 0,0 1 0,0-1 0,-1 1 0,1 0 0,-1 0 0,1 0 0,-1 0 0,1 0 0,-1 0 0,0 0 0,1 0 0,-1 1 0,0-1 0,0 1 0,0-1 0,1 1 0,-1-1 0,0 1 0,0 0 0,0 0 0,-3 0 0,0 1 0,1-1 0,-1 0 0,0 1 0,0 0 0,0 0 0,1 0 0,-1 1 0,1 0 0,-1-1 0,1 2 0,0-1 0,-1 0 0,1 1 0,-5 4 0,1 3 0,0-1 0,0 2 0,1-1 0,1 1 0,-1 1 0,2-1 0,0 1 0,0 0 0,1 0 0,0 0 0,1 0 0,1 1 0,0 0 0,0-1 0,2 1 0,0 25 0,1-36 0,-1-1 0,1 1 0,0 0 0,0-1 0,-1 1 0,1-1 0,0 1 0,0-1 0,0 0 0,1 1 0,-1-1 0,0 0 0,0 0 0,1 0 0,-1 0 0,1 0 0,-1 0 0,1 0 0,-1 0 0,1 0 0,-1-1 0,1 1 0,0-1 0,-1 1 0,1-1 0,0 0 0,0 0 0,-1 1 0,1-1 0,0-1 0,0 1 0,2 0 0,5 0 0,0-1 0,0 1 0,0-2 0,0 1 0,9-4 0,-7 1-566,0 0 0,1-1 0,-2 0 1,1-1-1,-1 0 0,17-13 0,-23 12-2642,-3 3-4288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1.929"/>
    </inkml:context>
    <inkml:brush xml:id="br0">
      <inkml:brushProperty name="width" value="0.025" units="cm"/>
      <inkml:brushProperty name="height" value="0.025" units="cm"/>
    </inkml:brush>
  </inkml:definitions>
  <inkml:trace contextRef="#ctx0" brushRef="#br0">1 1 7207,'0'0'18337,"1"12"-16426,5 261 22,-5-263-3064,7-23-15371,-4-9 5292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2.318"/>
    </inkml:context>
    <inkml:brush xml:id="br0">
      <inkml:brushProperty name="width" value="0.025" units="cm"/>
      <inkml:brushProperty name="height" value="0.025" units="cm"/>
    </inkml:brush>
  </inkml:definitions>
  <inkml:trace contextRef="#ctx0" brushRef="#br0">110 64 13325,'3'-8'3160,"-2"4"-2224,9-30 1415,3 17 3336,-11 35-3189,-5 33-1701,-13 76 0,-3 30-256,18-138-705,0-1 311,1-1 0,0 1 0,4 28-1,-4-44-224,0 1 0,1-1 0,-1 1 0,0-1 0,1 0 0,0 1 0,0-1 0,0 0 0,0 1 0,0-1 0,0 0 0,1 0 0,-1 0 0,1 0 0,-1 0 0,1 0 0,0 0 0,-1-1 0,1 1 0,0-1 0,0 1 0,0-1 0,1 0 0,-1 1 0,0-1 0,0 0 0,1-1 0,-1 1 0,1 0 0,-1-1 0,0 1 0,5-1 0,-6 0-192,0 0-1,0-1 0,0 1 1,0-1-1,0 1 1,0-1-1,0 1 0,0-1 1,0 0-1,0 1 1,0-1-1,0 0 0,-1 0 1,1 0-1,0 0 1,0 1-1,-1-1 1,1 0-1,-1 0 0,1-1 1,-1 1-1,1 0 1,-1 0-1,0 0 0,1 0 1,-1 0-1,0 0 1,0 0-1,0-1 0,0 1 1,0 0-1,0 0 1,0 0-1,0 0 1,0 0-1,-1-1 0,0-1 1,1-2-353,-1-1 0,0 0 0,-1 1 0,1-1 0,-1 1 0,-5-11 0,-3 2 1265,-1 0 1,0 1 0,-1 1-1,-1 0 1,-15-12-1,12 11 1886,0-1 1,-23-27-1,38 40-2419,1 0 0,-1 1 1,1-1-1,-1 0 0,1 1 0,-1-1 0,1 0 0,0 0 1,-1 1-1,1-1 0,0 0 0,0 0 0,0 0 0,-1 0 0,1 1 1,0-1-1,0 0 0,0 0 0,0 0 0,0 0 0,0 1 1,1-1-1,-1 0 0,0 0 0,0 0 0,1 1 0,-1-1 1,0 0-1,1 0 0,-1 1 0,1-1 0,-1 0 0,1 1 1,-1-1-1,1 0 0,-1 1 0,1-1 0,0 1 0,-1-1 0,1 1 1,0-1-1,-1 1 0,1-1 0,0 1 0,0 0 0,-1 0 1,1-1-1,0 1 0,0 0 0,0 0 0,1 0 0,55-11-13,-44 9 442,25-4-435,39-7-793,-26 0-4136,-23 3-2071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2.737"/>
    </inkml:context>
    <inkml:brush xml:id="br0">
      <inkml:brushProperty name="width" value="0.025" units="cm"/>
      <inkml:brushProperty name="height" value="0.025" units="cm"/>
    </inkml:brush>
  </inkml:definitions>
  <inkml:trace contextRef="#ctx0" brushRef="#br0">1 1 21909,'0'0'8520,"54"0"-15439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4.709"/>
    </inkml:context>
    <inkml:brush xml:id="br0">
      <inkml:brushProperty name="width" value="0.025" units="cm"/>
      <inkml:brushProperty name="height" value="0.025" units="cm"/>
    </inkml:brush>
  </inkml:definitions>
  <inkml:trace contextRef="#ctx0" brushRef="#br0">1797 25 13004,'-93'-12'591,"0"4"-1,0 4 1,-1 4 0,1 4-1,0 4 1,0 4-1,-174 47 1,142-22-134,-145 64 0,228-82-22,1 1 0,0 3 0,2 1 0,1 2-1,1 1 1,1 2 0,-33 35 0,54-46-333,0 0 0,1 2 0,1-1 0,1 2 0,1 0 0,0 0 0,2 1 0,1 0 0,0 0 0,2 1 1,0 0-1,2 0 0,1 1 0,0-1 0,2 1 0,0-1 0,6 44 0,-3-54-94,1 0 0,0 0 1,1 0-1,1-1 1,0 1-1,0-1 0,1 0 1,1 0-1,0-1 0,1 0 1,0 0-1,0-1 1,1 0-1,1 0 0,-1-1 1,2 0-1,-1-1 1,1 0-1,0-1 0,21 10 1,-3-3-3,0-1 1,1-2 0,1-1-1,0-1 1,0-2 0,1-1 0,51 2-1,-20-7 136,0-2 0,0-4 1,0-2-1,-1-3 0,0-2 0,-1-3 0,-1-3 0,0-3 0,-1-2 0,-2-3 0,0-2 0,-2-2 1,-1-3-1,-2-2 0,-1-3 0,-2-2 0,-2-1 0,-2-3 0,-1-2 0,59-82 0,-90 110-113,-1 0 0,0 0-1,-2-1 1,0-1 0,-1 0-1,-1 0 1,-1-1-1,-1 1 1,-1-2 0,5-40-1,-10 57-29,0 0 0,0-1 0,0 1-1,0-1 1,-1 1 0,0 0 0,0 0 0,-1-1-1,0 1 1,1 0 0,-2 0 0,1 0 0,0 0-1,-1 1 1,0-1 0,0 1 0,-1 0 0,1 0-1,-1 0 1,0 0 0,0 0 0,0 1-1,0-1 1,-1 1 0,1 1 0,-1-1 0,0 0-1,0 1 1,0 0 0,0 0 0,-8-1 0,-5-2-531,1 1 0,0 1 0,-27-1 0,-51 2-5546,71 2 3357,-25 0-8420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5.266"/>
    </inkml:context>
    <inkml:brush xml:id="br0">
      <inkml:brushProperty name="width" value="0.025" units="cm"/>
      <inkml:brushProperty name="height" value="0.025" units="cm"/>
    </inkml:brush>
  </inkml:definitions>
  <inkml:trace contextRef="#ctx0" brushRef="#br0">144 150 8008,'6'-9'2498,"-3"5"-2270,24-40 5509,43-48 0,-70 97-1169,-5 16-3519,-12 23-938,-16 22-4,-82 168 606,44-77-4694,65-147 2990,3-5-4520,3-11-494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5.623"/>
    </inkml:context>
    <inkml:brush xml:id="br0">
      <inkml:brushProperty name="width" value="0.025" units="cm"/>
      <inkml:brushProperty name="height" value="0.025" units="cm"/>
    </inkml:brush>
  </inkml:definitions>
  <inkml:trace contextRef="#ctx0" brushRef="#br0">0 157 16944,'0'0'2787,"10"0"-1277,3 0-1113,14 0 361,-1-1 0,1-1-1,-1-1 1,31-8 0,-39 6-554,0-1 1,-1-1-1,0 0 1,0-1-1,-1-1 1,0-1-1,-1 0 1,0-1-1,0-1 1,-1 0-1,-1 0 1,15-19-1,-43 70 426,8-16-587,-5 5-272,3 1 0,0 0 0,2 1 0,1-1 0,1 1 1,2 1-1,0 45 0,8-44-4816,11-17-4922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6.059"/>
    </inkml:context>
    <inkml:brush xml:id="br0">
      <inkml:brushProperty name="width" value="0.025" units="cm"/>
      <inkml:brushProperty name="height" value="0.025" units="cm"/>
    </inkml:brush>
  </inkml:definitions>
  <inkml:trace contextRef="#ctx0" brushRef="#br0">36 0 17232,'0'0'5029,"-25"56"-3684,21-13-256,0 7-672,2 4-289,2-1-64,0-3 0,2-6-64,5-7-769,2-7-1473,-5-10-2242,-4-12-3492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6.433"/>
    </inkml:context>
    <inkml:brush xml:id="br0">
      <inkml:brushProperty name="width" value="0.025" units="cm"/>
      <inkml:brushProperty name="height" value="0.025" units="cm"/>
    </inkml:brush>
  </inkml:definitions>
  <inkml:trace contextRef="#ctx0" brushRef="#br0">1 72 17457,'0'0'1921,"7"-9"39,-3 4-1745,0 0 0,0 0 0,1 1 0,0-1 0,0 1 0,0 1 0,1-1 1,-1 1-1,1-1 0,0 2 0,0-1 0,0 1 0,0 0 0,0 0 1,0 0-1,1 1 0,-1 0 0,0 0 0,8 1 0,-4-1 28,30-2 523,59 2 0,-88 2-751,0 0 0,-1 0 1,1 1-1,-1 0 0,0 1 1,0 0-1,0 1 0,0 0 1,0 1-1,16 10 0,-22-13-8,-1 1-1,0-1 0,-1 1 0,1-1 0,0 1 1,-1 0-1,1 0 0,-1 0 0,0 1 0,0-1 0,0 1 1,-1-1-1,1 1 0,-1-1 0,0 1 0,0 0 0,0-1 1,0 1-1,-1 0 0,0 0 0,1 0 0,-1 0 1,-1 0-1,1-1 0,0 1 0,-1 0 0,0 0 0,0-1 1,-2 7-1,-1-2 84,0 1 0,0-1 0,-1 0 0,0 0 0,0-1 0,-1 0 0,0 0 0,0 0 0,0 0 0,-1-1 0,-10 7 0,-9 6-287,-1-2 0,-1-1 1,0-1-1,-1-1 0,-55 17 1,78-31-4123,6-6-2535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5:59.805"/>
    </inkml:context>
    <inkml:brush xml:id="br0">
      <inkml:brushProperty name="width" value="0.025" units="cm"/>
      <inkml:brushProperty name="height" value="0.025" units="cm"/>
    </inkml:brush>
  </inkml:definitions>
  <inkml:trace contextRef="#ctx0" brushRef="#br0">757 134 5926,'0'0'1046,"-10"-2"-101,-29-6 305,14 1-119,0 2-1,1 0 1,-1 2-1,-50 0 0,67 4-1088,1 2 0,0-1 0,0 1 0,1 0 0,-1 0-1,1 1 1,-1 0 0,1 0 0,0 1 0,1-1 0,-1 1-1,1 1 1,0-1 0,-5 7 0,-11 14 315,-28 49-1,47-72-330,-46 81 220,4 3-1,4 1 1,4 2-1,3 2 1,5 1-1,-18 106 1,8 29 55,-11 327 1,47-13 8,5-500-260,2 0 1,1 0-1,3-1 1,1 0-1,2 0 1,2-1 0,1-1-1,3 0 1,0-1-1,3-1 1,1-1-1,2-1 1,1-1-1,31 32 1,-22-30-42,1-2 1,2-1-1,1-2 0,54 34 1,-74-54-18,0-1 1,0 0 0,1-2 0,0 0-1,1-1 1,-1-1 0,1 0-1,1-2 1,-1-1 0,1 0-1,-1-1 1,38-2 0,-45-3 46,0 0 0,0 0 0,0-1 0,-1-1 0,0 0 0,0 0 1,0-1-1,-1-1 0,0 0 0,0-1 0,-1 0 0,17-15 0,9-14 750,58-76 1,-79 93-592,69-89 562,346-412 124,-410 501-805,-1-1 1,-1-1 0,0-1-1,-2 0 1,-1-1-1,-1-1 1,-1 0 0,-1-1-1,-1 0 1,11-41-1,8-76 236,-7-1 0,-5 0 0,-7-2 0,-8-157 0,-5 250-295,-2 1 0,-2 0 0,-3 0 0,-2 1 0,-31-89-1,28 104 87,-2 1-1,-1 0 1,-2 1-1,-1 2 0,-2 0 1,-1 1-1,-2 1 0,-43-42 1,9 20 85,-3 1 1,-134-82-1,143 103-368,-1 2 1,-1 3-1,-1 2 0,-89-24 0,120 41-356,-1 1 0,1 0 0,-34 0-1,53 4 199,1 1-1,-1 0 1,0 0 0,1 1-1,-1 0 1,1 0-1,-1 0 1,1 0-1,-1 1 1,1 0-1,0 0 1,0 1-1,0-1 1,0 1-1,0 0 1,0 1 0,1-1-1,0 1 1,0 0-1,0 0 1,-5 6-1,-10 25-5189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1:21.748"/>
    </inkml:context>
    <inkml:brush xml:id="br0">
      <inkml:brushProperty name="width" value="0.025" units="cm"/>
      <inkml:brushProperty name="height" value="0.025" units="cm"/>
      <inkml:brushProperty name="color" value="#66CC00"/>
    </inkml:brush>
  </inkml:definitions>
  <inkml:trace contextRef="#ctx0" brushRef="#br0">76 0 20852,'0'0'2589,"-9"4"-448,6-3-2048,-1 0 1,1 0 0,-1 1 0,1 0 0,-1-1 0,1 1 0,0 1 0,0-1 0,0 0 0,0 1 0,0-1 0,0 1-1,1 0 1,-1 0 0,1 0 0,0 0 0,0 1 0,0-1 0,1 0 0,-1 1 0,1-1 0,-1 1 0,1 0 0,0-1-1,1 1 1,-2 7 0,2-7-90,-1 1 0,1-1 0,0 0-1,0 1 1,0-1 0,1 1 0,-1-1 0,1 0-1,0 0 1,0 0 0,1 1 0,-1-1 0,1 0-1,0 0 1,0-1 0,0 1 0,1 0 0,5 6-1,-5-8-4,1 0-1,-1 1 0,1-1 0,0-1 1,0 1-1,0-1 0,0 1 0,0-1 1,0 0-1,0 0 0,0-1 1,1 1-1,-1-1 0,0 0 0,0 0 1,1-1-1,-1 1 0,0-1 0,8-2 1,-2 0 94,1-1-1,-1-1 1,0 0 0,-1 0 0,1 0 0,-1-2 0,0 1 0,-1-1 0,0 0 0,0-1 0,0 1 0,7-12 0,25-21 850,-44 71 397,3-27-1340,-1 2-1,0 1 1,0-1 0,0 1-1,1-1 1,0 1-1,0 0 1,0-1-1,1 1 1,0 0-1,2 10 1,-1-16 6,-1 0 1,1 0-1,0 0 1,-1-1-1,1 1 1,0 0-1,0-1 1,0 1-1,-1-1 1,1 1-1,0-1 1,0 1 0,0-1-1,0 0 1,0 1-1,0-1 1,0 0-1,0 0 1,0 0-1,0 0 1,0 0-1,0 0 1,0 0-1,0 0 1,2 0 0,26-5 506,-18-1-461,0 1 0,0-2 0,-1 1 1,0-2-1,0 1 0,15-17 0,-13 13-32,-1 1-1,2 0 1,23-14-1,-36 23-19,0 1 0,1 0 0,-1 0 0,1 0 0,-1-1 0,0 1 0,1 0 0,-1 0 0,1 0 0,-1 0 0,1 0 0,-1 0 0,0 0 0,1 0 0,-1 0 0,1 0 0,-1 0 0,1 0 0,-1 0 0,0 0 0,1 1 0,-1-1 0,1 0 0,-1 0 0,0 0 0,1 1 0,-1-1 0,1 0 0,-1 0 0,0 1 0,0-1 0,1 0 0,-1 1 0,0-1 0,1 0 0,-1 1 0,0-1 0,0 1 0,0-1 0,1 0 0,-1 1 0,0-1 0,0 1 0,0 0 0,4 32 0,-10 36 0,6-69 0,-2 38 0,2-37 0,1 0 0,-1 0 0,1-1 0,-1 1 0,1 0 0,-1 0 0,1-1 0,-1 1 0,1-1 0,-1 1 0,1 0 0,0-1 0,-1 1 0,1-1 0,0 1 0,0-1 0,-1 0 0,1 1 0,0-1 0,0 0 0,0 1 0,0-1 0,-1 0 0,1 0 0,0 0 0,0 0 0,0 0 0,0 0 0,0 0 0,0 0 0,-1 0 0,1 0 0,0-1 0,0 1 0,0 0 0,0 0 0,-1-1 0,3 0 0,10-4 0,1 0 0,-1-1 0,0-1 0,22-14 0,-26 14 0,0 1 0,0 0 0,1 1 0,-1 0 0,1 1 0,0 0 0,1 0 0,-1 1 0,1 1 0,20-3 0,-30 5 0,0 0 0,0 0 0,0 0 0,0 0 0,0 0 0,0 0 0,0 0 0,0 0 0,0 1 0,-1-1 0,1 0 0,0 1 0,0-1 0,0 1 0,0-1 0,-1 1 0,1-1 0,0 1 0,0-1 0,-1 1 0,1 0 0,0-1 0,-1 1 0,1 0 0,-1 0 0,1-1 0,-1 1 0,1 0 0,-1 1 0,3 29 0,1 3 0,-3-33 0,-1 0 0,1 0 0,0-1 0,-1 1 0,1 0 0,0 0 0,0 0 0,0-1 0,0 1 0,0 0 0,0-1 0,0 1 0,0-1 0,0 0 0,0 1 0,0-1 0,0 0 0,0 1 0,0-1 0,1 0 0,-1 0 0,0 0 0,0 0 0,0 0 0,0 0 0,0 0 0,0 0 0,1-1 0,0 1 0,12-5 0,0 0 0,-1-1 0,1 0 0,-1 0 0,-1-2 0,0 0 0,22-17 0,12-7 0,-34 24 0,-7 4 0,1 0 0,-1 0 0,1 1 0,0 0 0,0 0 0,0 1 0,1-1 0,-1 2 0,0-1 0,8-1 0,-14 5 0,1 1 0,0-1 0,-1 0 0,0 1 0,1-1 0,-1 0 0,0 1 0,0-1 0,-1 0 0,1 3 0,0-5 0,-11 61 0,11-60-18,0-1 0,0 1 1,0-1-1,1 0 0,-1 1 0,0-1 0,0 1 1,0-1-1,1 0 0,-1 1 0,0-1 0,1 0 0,-1 1 1,0-1-1,1 0 0,-1 1 0,0-1 0,1 0 1,-1 0-1,1 1 0,-1-1 0,0 0 0,1 0 1,-1 0-1,1 0 0,-1 0 0,1 1 0,-1-1 1,0 0-1,1 0 0,-1 0 0,1 0 0,-1 0 1,1-1-1,19-2-3400,-1-7-3720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7.390"/>
    </inkml:context>
    <inkml:brush xml:id="br0">
      <inkml:brushProperty name="width" value="0.025" units="cm"/>
      <inkml:brushProperty name="height" value="0.025" units="cm"/>
    </inkml:brush>
  </inkml:definitions>
  <inkml:trace contextRef="#ctx0" brushRef="#br0">16 0 9513,'0'0'8109,"1"10"-5328,0 10-1948,12 158 5028,-9-148-5476,2-1-1,8 30 1,-13-57-381,-1 0-1,1 0 1,0 0 0,0-1 0,0 1 0,0 0 0,0 0-1,0 0 1,0-1 0,0 1 0,4 2 0,-5-3 2,0-1 1,1 0-1,-1 0 1,1 1-1,-1-1 1,1 0-1,0 0 0,-1 0 1,1 1-1,-1-1 1,1 0-1,-1 0 1,1 0-1,-1 0 1,1 0-1,0 0 1,-1 0-1,1 0 0,-1-1 1,1 1-1,-1 0 1,1 0-1,-1 0 1,1 0-1,-1-1 1,1 1-1,0-1 1,1-1 15,0 0 0,0 0 0,0 0 1,-1 0-1,1-1 0,0 1 0,-1 0 1,0-1-1,1 1 0,-1-1 0,0 0 1,-1 1-1,1-1 0,1-5 0,0-6-41,0 0-1,-1-1 1,-1 1-1,0 0 0,-1 0 1,0 0-1,-1 0 1,-1 0-1,0 0 1,-1 0-1,0 1 0,-1-1 1,-1 1-1,0 0 1,-1 1-1,0 0 1,-1 0-1,0 0 0,-1 1 1,-16-16-1,12 19-798,14 18-1059,18 17-2704,-2-15-170,4-5-1436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7.800"/>
    </inkml:context>
    <inkml:brush xml:id="br0">
      <inkml:brushProperty name="width" value="0.025" units="cm"/>
      <inkml:brushProperty name="height" value="0.025" units="cm"/>
    </inkml:brush>
  </inkml:definitions>
  <inkml:trace contextRef="#ctx0" brushRef="#br0">213 3 12556,'0'0'9102,"-10"-1"-8120,5 0-871,0 1 0,0 0 0,1 0 0,-1 0 0,0 0-1,0 1 1,0 0 0,1 0 0,-1 1 0,1-1 0,-1 1 0,1 0 0,-1 0 0,1 0-1,0 1 1,0-1 0,0 1 0,0 0 0,1 0 0,-1 0 0,-5 7 0,-55 66 1641,59-69-1564,1-1 1,0 1 0,0 0 0,0 0-1,1 0 1,0 0 0,1 0-1,-1 1 1,1-1 0,-1 13-1,3-19-176,0 0-1,1-1 0,-1 1 0,0-1 0,1 1 0,-1 0 0,0-1 1,1 1-1,-1-1 0,1 1 0,-1-1 0,1 1 0,-1-1 1,1 1-1,-1-1 0,1 0 0,0 1 0,-1-1 0,1 0 1,0 1-1,-1-1 0,1 0 0,0 0 0,-1 0 0,1 0 0,0 0 1,-1 1-1,1-1 0,0 0 0,-1 0 0,1-1 0,0 1 1,-1 0-1,1 0 0,0 0 0,-1 0 0,1-1 0,0 1 1,-1 0-1,1 0 0,0-1 0,32-11 97,-21 4-193,0 1-1,-1-2 1,12-11 0,-20 18-90,0-1 1,0 0 0,0 0 0,-1 0 0,1-1-1,-1 1 1,0-1 0,0 1 0,0-1 0,0 0 0,-1 1-1,1-1 1,-1 0 0,0 0 0,1-5 0,-26 12-11453,9 4-1693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8.467"/>
    </inkml:context>
    <inkml:brush xml:id="br0">
      <inkml:brushProperty name="width" value="0.025" units="cm"/>
      <inkml:brushProperty name="height" value="0.025" units="cm"/>
    </inkml:brush>
  </inkml:definitions>
  <inkml:trace contextRef="#ctx0" brushRef="#br0">247 202 7527,'0'0'2867,"7"-9"309,-4 5-2794,21-33 3287,-22 33-2928,0-1 0,0 1 0,-1-1 0,0 1 1,1-1-1,-1 1 0,-1-1 0,1 1 0,-1-1 1,0-5-1,0 9-608,0 0 1,-1 0-1,1 0 1,-1 0-1,1 0 1,-1 1-1,1-1 1,-1 0-1,1 0 1,-1 0-1,0 0 0,0 1 1,1-1-1,-1 0 1,0 1-1,0-1 1,0 1-1,0-1 1,0 1-1,0-1 1,0 1-1,0-1 1,0 1-1,0 0 1,0 0-1,0-1 1,0 1-1,0 0 1,0 0-1,0 0 1,0 0-1,0 0 1,0 0-1,-2 1 0,-39 8 769,24 0-854,2 1-1,-1 1 1,2 1 0,-1 0-1,2 1 1,-1 0-1,2 1 1,0 1 0,0 0-1,2 1 1,0 0 0,-11 23-1,18-32-43,0 1-1,0 0 1,1 0-1,0 0 1,1 1-1,0-1 0,0 1 1,1-1-1,0 1 1,0 0-1,1 10 1,1-16-3,-1 0 0,1 0 0,0 1 0,0-1 0,0 0 0,1 0 0,-1 0 0,1 0 0,-1 0 0,1 0 0,0-1 0,0 1 0,0-1 0,0 1 0,1-1 0,-1 1 0,1-1 0,-1 0 1,1 0-1,0-1 0,0 1 0,0 0 0,0-1 0,0 0 0,0 0 0,0 0 0,1 0 0,-1 0 0,0-1 0,0 1 0,5-1 0,6 2 21,-1-2 0,1 0-1,-1 0 1,0-1 0,1-1 0,-1 0 0,0-1 0,0 0-1,0-1 1,0 0 0,-1-1 0,0-1 0,0 0 0,0-1-1,0 0 1,10-9 0,-13 9-3,0 0-1,-1-1 1,0-1 0,0 1-1,-1-1 1,0-1 0,-1 1-1,0-1 1,0 0 0,-1 0 0,0-1-1,-1 0 1,0 0 0,-1 0-1,0 0 1,-1 0 0,0-1-1,1-22 1,-4 31-19,0-1 0,0 1 0,0 0 0,0-1 0,-1 1 0,1 0 0,-1 0 0,0 0 0,0 0 0,0 0 0,0 1 0,0-1 0,0 0 0,-1 1 0,0 0 0,1 0 0,-1-1 0,0 2 0,0-1 0,0 0 0,0 0 0,0 1 0,0 0 0,-6-2 0,6 2 0,1 0 0,-1 0 0,1 0 0,-1 0 0,1 0 0,-1 1 0,1-1 0,-1 1 0,0 0 0,1 0 0,-1 0 0,0 0 0,1 0 0,-1 1 0,1-1 0,-1 1 0,0-1 0,1 1 0,-1 0 0,1 0 0,0 0 0,-1 1 0,1-1 0,0 0 0,0 1 0,-1 0 0,1-1 0,1 1 0,-1 0 0,0 0 0,-3 4 0,4-5 0,1 0 0,-1 0 0,1 0 0,-1 0 0,0 0 0,1 0 0,0 1 0,-1-1 0,1 0 0,0 0 0,-1 0 0,1 0 0,0 1 0,0-1 0,0 0 0,0 0 0,0 0 0,0 1 0,1-1 0,-1 0 0,0 0 0,0 0 0,1 0 0,-1 0 0,1 1 0,-1-1 0,1 0 0,0 0 0,0 1 0,1-1 0,0 0 0,0 0 0,0 0 0,0-1 0,0 1 0,0 0 0,1-1 0,-1 0 0,0 0 0,0 1 0,0-1 0,0 0 0,0-1 0,4 1 0,10-3 0,1-1 0,-2 0 0,17-6 0,-7 0 0,-16 6 0,0 0 0,1 1 0,-1-1 0,1 2 0,0 0 0,0 0 0,0 0 0,0 1 0,16 1 0,-24 1 0,0-1 0,-1 1 0,1 0 0,-1 0 0,1 0 0,-1 0 0,1 0 0,-1 0 0,0 0 0,1 1 0,-1-1 0,0 0 0,0 1 0,0-1 0,0 1 0,0-1 0,0 1 0,-1-1 0,1 1 0,0 0 0,-1-1 0,1 1 0,-1 0 0,0 0 0,0-1 0,1 1 0,-1 2 0,2 56 0,-2-48 0,4 15 0,-4-27 0,1 0 0,-1 0 0,0 0 0,1 0 0,-1 0 0,0 0 0,1 0 0,-1 0 0,0 0 0,1 0 0,-1 0 0,0 0 0,1-1 0,-1 1 0,0 0 0,1 0 0,-1 0 0,0 0 0,1 0 0,-1-1 0,0 1 0,0 0 0,1 0 0,-1 0 0,0-1 0,0 1 0,1 0 0,-1 0 0,0-1 0,0 1 0,0 0 0,0-1 0,1 1 0,-1 0 0,0-1 0,0 1 0,0-1 0,20-46 0,-14 25 0,-1 0 0,0 0 0,-2 0 0,-1 0 0,0-1 0,-3-36 0,0 58 1,1-1 1,0 1-1,0 0 1,-1 0-1,1-1 0,-1 1 1,1 0-1,-1 0 1,0-1-1,1 1 1,-1 0-1,0 0 0,0 0 1,0 0-1,0 0 1,0 0-1,-1-1 0,2 2-3,-1 0 0,1 0 0,0 0 0,-1 0-1,1 0 1,-1 0 0,1 0 0,0-1 0,-1 1-1,1 0 1,-1 1 0,1-1 0,0 0 0,-1 0 0,1 0-1,0 0 1,-1 0 0,1 0 0,-1 0 0,1 1-1,0-1 1,-1 0 0,1 0 0,0 0 0,-1 1 0,1-1-1,0 0 1,0 0 0,-1 1 0,1-1 0,0 0-1,0 1 1,-1-1 0,1 0 0,0 1 0,0-1-1,0 0 1,0 1 0,-1-1 0,1 1 0,0-1 0,0 0-1,0 1 1,0-1 0,0 1 0,0-1 0,0 0-1,0 1 1,0-1 0,0 0 0,0 1 0,1-1 0,-1 1-1,0-1 1,0 0 0,0 1 0,1 0 0,-1 0-188,0 0 1,0 0-1,0 0 1,0 1 0,0-1-1,0 0 1,0 0 0,1 0-1,-1 1 1,0-1 0,1 0-1,-1 0 1,1 0 0,0 0-1,-1 0 1,1 0-1,0 0 1,-1 0 0,1 0-1,0 0 1,0-1 0,0 1-1,0 0 1,0 0 0,0-1-1,0 1 1,0-1-1,0 1 1,0-1 0,0 1-1,1-1 1,1 1 0,-1-1-351,1 0 0,-1 0 1,1 0-1,-1 0 1,1 0-1,-1-1 0,1 1 1,-1-1-1,0 1 0,1-1 1,-1 0-1,0 0 0,1 0 1,-1-1-1,0 1 1,3-2-1,15-16-6133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9.180"/>
    </inkml:context>
    <inkml:brush xml:id="br0">
      <inkml:brushProperty name="width" value="0.025" units="cm"/>
      <inkml:brushProperty name="height" value="0.025" units="cm"/>
    </inkml:brush>
  </inkml:definitions>
  <inkml:trace contextRef="#ctx0" brushRef="#br0">56 51 6822,'0'-42'13457,"0"34"-6945,0 29-4801,0 51-882,-2 16-78,4 1 0,3-1 0,21 103 0,-25-185-666,10 31 181,-11-36-263,0 0 0,0 0 1,1 1-1,-1-1 0,1 0 0,-1 0 0,1 0 0,-1 0 0,1 0 0,0 0 0,-1 0 1,1-1-1,0 1 0,0 0 0,0 0 0,0 0 0,0-1 0,-1 1 0,1 0 0,0-1 0,1 1 1,-1-1-1,0 1 0,0-1 0,2 1 0,-2-3-3,0 0 0,0 0 0,0 0 0,0 0 0,-1 0 0,1 0 0,-1 0 0,1 0 0,-1 0 0,0 0 0,1 0 0,-1 0 0,0 0 0,-1-1 0,1 1 0,-1-4 0,1-1 0,-2-11 0,0 1 0,-2-1 0,0 0 0,0 1 0,-2 0 0,0 0 0,-1 0 0,-1 1 0,0 0 0,-1 1 0,-1 0 0,0 0 0,-1 1 0,-13-13 0,13 16 0,11 11 0,31 21 0,-21-18-622,0 0 0,1-1-1,-1 0 1,1 0 0,19 0 0,-20-2-384,1-1 1,0 0-1,-1-1 1,1 0 0,-1 0-1,1-1 1,-1 0-1,0-1 1,0 0 0,-1-1-1,1 0 1,-1-1 0,0 0-1,0 0 1,-1-1-1,8-7 1,11-16-5460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29.914"/>
    </inkml:context>
    <inkml:brush xml:id="br0">
      <inkml:brushProperty name="width" value="0.025" units="cm"/>
      <inkml:brushProperty name="height" value="0.025" units="cm"/>
    </inkml:brush>
  </inkml:definitions>
  <inkml:trace contextRef="#ctx0" brushRef="#br0">147 189 3619,'1'-14'4212,"1"0"-3404,5-55 3118,-6 53-1235,-1-1 0,-3-28 0,3 45-2627,0-1 0,0 1 0,1-1 0,-1 1 0,0-1 0,0 1 0,0-1 0,-1 1 0,1 0 0,0-1 0,0 1 0,0-1 0,0 1 1,0-1-1,0 1 0,-1 0 0,1-1 0,0 1 0,0-1 0,-1 1 0,1 0 0,0-1 0,0 1 0,-1 0 0,1-1 0,0 1 0,-1 0 0,1 0 0,-1-1 0,1 1 0,0 0 0,-1 0 0,1 0 0,-1-1 0,1 1 0,0 0 0,-1 0 0,1 0 0,-1 0 0,1 0 0,-1 0 0,1 0 0,-1 0 0,1 0 0,-1 0 0,1 0 0,0 0 0,-1 0 0,1 1 0,-1-1 0,1 0 0,-1 0 0,1 0 0,0 0 0,-1 1 1,1-1-1,0 0 0,-1 1 0,1-1 0,0 0 0,-1 1 0,1-1 0,0 0 0,0 1 0,-1-1 0,1 0 0,0 1 0,-1 0 0,-18 28 510,5 16 386,2 0 0,1 1 0,3 0 0,2 1 0,2 0 0,2 70 1,3-105-942,0 1 1,1 0 0,1-1 0,0 1 0,0-1 0,1 0-1,1 0 1,0 0 0,0-1 0,2 0 0,-1 0 0,1 0-1,1-1 1,0 0 0,0 0 0,1-1 0,0 0 0,1-1-1,-1 0 1,14 8 0,-33-26-20,1 0 0,1-1 0,-1 0 0,2 0 0,-9-16 0,-7-10 0,10 18 0,1 1 0,0 0 0,-1 1 0,-1 0 0,-29-26 0,41 41 0,-1 0 0,5 3 0,33 16 0,28-6-1787,-48-11 376,0 1 0,0-2 0,0 0-1,25-5 1,-31 4 762,0 0-1,-1-1 1,1 0 0,-1 0 0,0-1 0,0 0-1,0-1 1,0 1 0,-1-2 0,0 1-1,0-1 1,0 0 0,-1 0 0,0-1-1,0 1 1,7-11 0,7-27-9961,-18 34 13608,-1 0 7897,-2 23-6354,-8 18-2720,8-26-1099,-2 6 140,0 0 0,1 0 0,0 0 0,1 0 0,1 0 0,0 1 0,1 16 0,0-25-843,-1-1 0,1 1 0,0-1 0,0 1 0,0-1 0,0 1 0,0-1 0,0 0 0,1 0 0,-1 0 0,1 0-1,0 0 1,-1 0 0,1 0 0,0 0 0,0 0 0,0-1 0,0 1 0,0-1 0,1 0 0,-1 1 0,0-1 0,1 0 0,-1 0-1,1-1 1,-1 1 0,1 0 0,-1-1 0,1 0 0,-1 1 0,1-1 0,0 0 0,-1 0 0,1-1 0,-1 1 0,5-1 0,-4 0 13,0 0 0,0-1 1,0 1-1,-1 0 0,1-1 1,0 0-1,-1 1 0,1-1 1,-1 0-1,0 0 0,1 0 1,-1-1-1,0 1 0,0-1 1,-1 1-1,1-1 0,0 1 1,-1-1-1,0 0 0,1 0 1,-1 0-1,0 0 0,-1 0 1,1 0-1,0 0 0,-1 0 1,0 0-1,0 0 0,0-4 1,1 2 12,-1 1 0,1-1 0,-1 1 0,0-1 0,-1 1 0,1-1 0,-1 1 0,0-1 0,0 1 0,0 0 0,-1-1 0,1 1 1,-1 0-1,0 0 0,-1 0 0,1 0 0,0 1 0,-1-1 0,0 1 0,-4-5 0,6 8-99,0-1 0,0 0 1,0 1-1,0-1 0,0 0 0,0 1 0,0-1 1,0 1-1,0 0 0,0-1 0,0 1 0,0 0 1,0 0-1,-1 0 0,1 0 0,0 0 0,0 0 1,0 0-1,0 0 0,0 0 0,-1 0 0,1 1 1,0-1-1,0 0 0,0 1 0,0-1 0,0 1 1,0-1-1,0 1 0,0 0 0,0-1 0,0 1 1,0 0-1,-1 1 0,1 0-324,-1 1 1,1-1-1,-1 1 1,1-1-1,0 1 0,0-1 1,0 1-1,0 0 1,1-1-1,-1 1 0,1 0 1,-1 0-1,1 3 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0.785"/>
    </inkml:context>
    <inkml:brush xml:id="br0">
      <inkml:brushProperty name="width" value="0.025" units="cm"/>
      <inkml:brushProperty name="height" value="0.025" units="cm"/>
    </inkml:brush>
  </inkml:definitions>
  <inkml:trace contextRef="#ctx0" brushRef="#br0">1 0 2883,'0'0'26980,"7"15"-25661,48 143 266,-50-142-1585,0-1 0,1 0 0,14 25 0,-18-37 0,-1-1 0,1 0 0,-1 1 0,1-1 0,0 0 0,0 0 0,0 0 0,0-1 0,0 1 0,0 0 0,0-1 0,0 1 0,5 1 0,-6-3 0,1 0 0,-1 0 0,0 0 0,1 0 0,-1 0 0,1 0 0,-1 0 0,0-1 0,1 1 0,-1 0 0,0-1 0,1 1 0,-1-1 0,0 0 0,0 1 0,1-1 0,-1 0 0,0 0 0,0 0 0,0 1 0,0-1 0,0 0 0,0-1 0,0 1 0,0 0 0,-1 0 0,1 0 0,1-2 0,9-20 0,-1-1 0,0-1 0,-2 1 0,6-30 0,-15 79 0,4 62 0,-2-81 0,-1-1 0,1 1 0,1-1 0,-1 0 0,1 1 0,0-1 0,0 0 0,1 0 0,-1 0 0,1 0 0,0 0 0,7 7 0,-10-11-25,1 0 0,0-1 1,0 1-1,0 0 0,0 0 0,0 0 0,0-1 1,0 1-1,0-1 0,0 1 0,0-1 1,0 1-1,0-1 0,1 1 0,-1-1 0,0 0 1,0 0-1,0 1 0,1-1 0,-1 0 0,0 0 1,0 0-1,0-1 0,1 1 0,-1 0 0,0 0 1,0-1-1,0 1 0,2-1 0,-1 0-119,0-1-1,0 0 1,0 0-1,1 0 1,-2 0-1,1 0 1,0 0-1,0 0 1,-1 0-1,1-1 1,-1 1-1,2-5 1,-1 3-137,0 0 1,0 0-1,-1 0 1,0 0-1,0-1 1,0 1-1,0 0 1,0 0-1,-1-1 1,0 1-1,0-1 1,0 1-1,-1 0 1,1-1-1,-1 1 1,0 0-1,-3-9 1,-10-3-5646,-3-4-2386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1.177"/>
    </inkml:context>
    <inkml:brush xml:id="br0">
      <inkml:brushProperty name="width" value="0.025" units="cm"/>
      <inkml:brushProperty name="height" value="0.025" units="cm"/>
    </inkml:brush>
  </inkml:definitions>
  <inkml:trace contextRef="#ctx0" brushRef="#br0">1 0 7399,'0'0'21685,"1"48"-24024,12-42-1216,-4 1-2371,4-1-4548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1.566"/>
    </inkml:context>
    <inkml:brush xml:id="br0">
      <inkml:brushProperty name="width" value="0.025" units="cm"/>
      <inkml:brushProperty name="height" value="0.025" units="cm"/>
    </inkml:brush>
  </inkml:definitions>
  <inkml:trace contextRef="#ctx0" brushRef="#br0">125 88 15919,'0'0'3326,"-11"0"235,8 0-3386,-4 0 430,-1 0 0,0 0-1,0 1 1,1 0 0,-1 1-1,-8 2 1,13-3-503,1 0 1,-1 0-1,0 1 1,1-1-1,-1 1 0,1 0 1,-1 0-1,1 0 1,0 0-1,0 0 0,0 0 1,0 0-1,0 1 1,0-1-1,1 1 0,-1 0 1,1-1-1,0 1 1,0 0-1,0 0 0,0 0 1,-1 4-1,1-5-83,1 1 0,-1-1 0,0 0 0,1 1 0,0-1 0,-1 0 0,1 1 0,0-1 0,0 1 0,1-1 0,-1 1 0,0-1 0,1 0 0,-1 1 0,1-1 0,0 0-1,0 1 1,0-1 0,0 0 0,0 0 0,1 0 0,-1 0 0,0 0 0,1 0 0,0 0 0,-1-1 0,1 1 0,0 0 0,2 1 0,0-2 20,-1 0 0,1 0 1,0 0-1,0 0 0,0 0 1,0-1-1,0 0 0,0 0 1,0 0-1,0 0 0,-1 0 0,1-1 1,0 0-1,0 0 0,0 0 1,0 0-1,7-4 0,3-2 98,0-2 1,0 0-1,-1-1 0,0 0 1,-1-1-1,0 0 0,0-1 0,-1 0 1,-1-1-1,0 0 0,-1-1 0,-1 0 1,11-21-1,-18 33-137,-1 1 0,1-1 0,0 1 0,-1-1 0,1 1 0,-1-1 0,1 0 0,-1 0 0,0 1 0,0-1 0,0 0 0,0 1 0,0-1 0,0-3 0,0 5 0,-1 0 0,1-1 0,0 1 0,-1 0 0,1-1 0,0 1 0,-1 0 0,1 0 0,0-1 0,-1 1 0,1 0 0,-1 0 0,1 0 0,0-1 0,-1 1 0,1 0 0,-1 0 0,1 0 0,-1 0 0,1 0 0,-1 0 0,1 0 0,0 0 0,-1 0 0,1 0 0,-1 0 0,1 0 0,-1 0 0,1 0 0,-1 1 0,1-1 0,-1 0 0,-3 2 0,0 0 0,1 0 0,-1 0 0,0 0 0,1 1 0,0-1 0,-1 1 0,1 0 0,-5 6 0,5-6-512,1 1-1,-1 0 1,1 0-1,0 0 1,0 0-1,0 0 1,1 0-1,-1 0 1,1 1-1,0-1 1,0 0-1,0 5 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1.924"/>
    </inkml:context>
    <inkml:brush xml:id="br0">
      <inkml:brushProperty name="width" value="0.025" units="cm"/>
      <inkml:brushProperty name="height" value="0.025" units="cm"/>
    </inkml:brush>
  </inkml:definitions>
  <inkml:trace contextRef="#ctx0" brushRef="#br0">0 78 14318,'0'0'14878,"6"9"-14371,16 25-155,-21-33-318,0 0-1,1 0 0,-1 0 1,0 0-1,0 1 1,1-2-1,-1 1 1,1 0-1,-1 0 0,0 0 1,1-1-1,0 1 1,-1 0-1,1-1 1,-1 0-1,1 1 0,0-1 1,-1 0-1,1 0 1,0 0-1,-1 0 1,1 0-1,-1 0 0,1 0 1,0-1-1,-1 1 1,1-1-1,2 0 1,39-24 693,-35 19-593,-2 1-68,1 1-1,0 0 1,1 0-1,-1 1 1,0 0 0,1 0-1,12-2 1,-18 4-54,1 1-1,-1 0 1,0 0 0,1 0 0,-1 0 0,0 0 0,1 0 0,-1 0 0,0 1-1,1-1 1,-1 1 0,0 0 0,0 0 0,1 0 0,-1 0 0,0 0 0,0 0-1,0 0 1,0 1 0,0-1 0,-1 1 0,1 0 0,0-1 0,-1 1 0,1 0-1,-1 0 1,0 0 0,1 0 0,0 3 0,3 5-12,-1 1 0,0 1 0,4 17 0,11 30 0,-19-58 0,0-1 0,1 1 0,-1 0 0,0 0 0,1-1 0,-1 1 0,1 0 0,-1-1 0,1 1 0,-1-1 0,1 1 0,-1 0 0,1-1 0,-1 1 0,1-1 0,0 0 0,-1 1 0,1-1 0,0 1 0,-1-1 0,1 0 0,0 0 0,0 1 0,-1-1 0,1 0 0,0 0 0,0 0 0,1 0 0,17-14 0,9-34 0,-27 46 0,15-39-2375,-12 26-147,0 1 0,-1-1 0,-1 0 0,0-29 0,-2 18-5074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2.282"/>
    </inkml:context>
    <inkml:brush xml:id="br0">
      <inkml:brushProperty name="width" value="0.025" units="cm"/>
      <inkml:brushProperty name="height" value="0.025" units="cm"/>
    </inkml:brush>
  </inkml:definitions>
  <inkml:trace contextRef="#ctx0" brushRef="#br0">1 6 7303,'0'0'20243,"11"-5"-22517,8 5-1249,2 0-3300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9:16.915"/>
    </inkml:context>
    <inkml:brush xml:id="br0">
      <inkml:brushProperty name="width" value="0.025" units="cm"/>
      <inkml:brushProperty name="height" value="0.025" units="cm"/>
      <inkml:brushProperty name="color" value="#66CC00"/>
    </inkml:brush>
  </inkml:definitions>
  <inkml:trace contextRef="#ctx0" brushRef="#br0">251 829 14382,'0'0'8749,"9"9"-8119,1 0-536,0-1 0,0 1 0,1-2 0,0 1-1,1-2 1,-1 1 0,1-2 0,0 1 0,1-2 0,-1 0 0,20 4 0,21-4 452,0-3 0,-1-2 1,94-15-1,68-1 1534,-24 25-1635,-114-2-245,0-4 1,91-8-1,-67-10 46,-55 8-129,92-4 1,-97 12-114,70 0 354,142-17 0,-105 5 56,-89 8-340,73-12-1,-84 4-20,0-3 1,-1-2-1,71-36 0,11-4 1,-120 53-27,1 0 1,0-1-1,-1-1 0,0 1 1,0-1-1,-1-1 0,0 1 1,0-1-1,8-11 0,-11 14-14,-1 1 0,0-1-1,0-1 1,-1 1 0,1 0-1,-1-1 1,0 1 0,0-1-1,-1 1 1,1-1 0,-1 0-1,0 0 1,0 0-1,-1 0 1,1 0 0,-1 0-1,0 0 1,0 0 0,-1 1-1,-1-6 1,-2 3-13,0 0 0,-1 1 0,0-1 0,0 1 0,0 1 0,-1-1 0,0 1 0,0 0 0,0 0 0,-1 1 0,-7-5 0,-16-12 0,-21-21 0,-1 2 0,-3 2 0,-1 3 0,-1 2 0,-2 2 0,-122-43 0,-61 3 0,193 60 0,-1 2 0,0 2 0,-51 0 0,-251 15 0,91 1 0,216-7 0,0 1 0,0 3 0,-76 21 0,-127 53 0,78-22 0,35-25 0,89-25 0,1 3 0,-57 21 0,89-27 0,1 1 0,0 0 0,0 0 0,1 1 0,0 1 0,0 0 0,0 0 0,1 1 0,1 1 0,-1-1 0,2 1 0,-12 17 0,7-7 0,-5 8 0,-22 44 0,36-65 0,1-1 0,1 1 0,-1-1 0,1 1 0,1 0 0,-1 0 0,1 0 0,0 0 0,0 1 0,1-1 0,0 0 0,1 0 0,1 8 0,-1-11 0,1 0 0,0-1 0,0 1 0,0-1 0,0 0 0,0 1 0,1-1 0,0 0 0,0-1 0,0 1 0,0 0 0,0-1 0,4 3 0,49 28 0,-48-29 0,70 36 0,1-3 0,136 42 0,-166-63 0,1-2 0,0-3 0,1-2 0,63 3 0,-48-11 0,-10-1 0,0 2 0,105 18 0,-125-13 0,0-1 0,0-2 0,1-2 0,-1-1 0,1-2 0,-1-1 0,0-2 0,0-2 0,36-9 0,12-6 0,2 4 0,0 3 0,148-3 0,-136 20-7,-65 0 6,-1-2 0,1-1 0,0-2 0,0-1 0,-1-1-1,1-2 1,40-12 0,-24 0 3,-1-2 0,-1-2 0,0-2 0,-2-2 0,-1-1 0,-1-3 0,54-48 0,-93 73-176,0-1-1,0 1 1,-1-1-1,0 0 1,0 0-1,0 0 1,0 0-1,-1 0 1,0-1-1,-1 1 1,1-1-1,-1 1 1,0-1-1,-1 0 1,0 1-1,0-1 1,0 0-1,-1 1 1,0-1-1,0 1 1,-1-1-1,1 1 1,-1-1-1,-1 1 1,1 0-1,-1 0 1,0 0-1,-1 0 1,0 1-1,1-1 1,-7-5-1,-4-5-7470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2.732"/>
    </inkml:context>
    <inkml:brush xml:id="br0">
      <inkml:brushProperty name="width" value="0.025" units="cm"/>
      <inkml:brushProperty name="height" value="0.025" units="cm"/>
    </inkml:brush>
  </inkml:definitions>
  <inkml:trace contextRef="#ctx0" brushRef="#br0">2 107 16912,'0'0'2301,"0"11"251,-1 0-2134,0 3 511,1-1-1,1 1 1,0 0 0,5 25-1,-6-37-857,1 0 0,-1 1-1,1-1 1,-1 0 0,1 0 0,0 0-1,0 0 1,0 0 0,0 0 0,0-1-1,0 1 1,1 0 0,-1-1 0,1 1-1,-1 0 1,1-1 0,-1 0 0,1 1-1,0-1 1,0 0 0,0 0 0,-1 0-1,1 0 1,0 0 0,0 0 0,1-1-1,-1 1 1,0-1 0,0 1 0,0-1-1,0 0 1,0 0 0,1 0 0,-1 0-1,0 0 1,0 0 0,0-1 0,0 1-1,0-1 1,0 1 0,1-1 0,2-1-1,-2 0 18,1 0 0,0 0-1,-1-1 1,1 1 0,-1-1 0,0 1-1,0-1 1,0 0 0,0 0-1,-1 0 1,1-1 0,-1 1 0,0-1-1,0 1 1,0-1 0,0 0 0,-1 0-1,3-7 1,-2 3 42,0 0 1,0 0-1,-1-1 0,0 0 1,0 1-1,-1-1 1,0 1-1,-2-11 0,2 18-127,0-1 0,-1 1-1,1 0 1,-1 0 0,1-1 0,-1 1-1,0 0 1,1 0 0,-1 0-1,0 0 1,0 0 0,0 0 0,1 0-1,-1 0 1,0 0 0,0 1-1,0-1 1,-1 0 0,1 0 0,0 1-1,0-1 1,0 1 0,0-1 0,-1 1-1,1 0 1,-2-1 0,2 1-4,0 0 1,1 0 0,-1 0-1,0 0 1,0 0 0,0 0-1,0 0 1,1 0 0,-1 0-1,0 0 1,0 1 0,1-1-1,-1 0 1,0 1 0,0-1-1,1 0 1,-1 1 0,0-1-1,1 1 1,-1-1 0,0 1-1,1-1 1,-1 1 0,1 0-1,-1-1 1,1 1 0,-1 0-1,1-1 1,0 1-1,-1 0 1,1 0 0,0-1-1,-1 1 1,1 0 0,0 0-1,0-1 1,0 1 0,0 0-1,0 0 1,0 0 0,0 0-1,0 0 1,0 1 0,0-1 0,0 1 0,0-1 0,0 1 0,0-1 0,1 1 0,-1-1 0,0 1 0,1-1 0,-1 0 0,1 1 0,0-1 0,-1 0 0,1 1 0,0-1 0,0 0 0,0 0 0,0 0 0,0 0 0,0 0 0,0 0 0,0 0 0,2 2 0,0-2 0,0 0 0,0 0 0,0 0 0,-1-1 0,1 1 0,0 0 0,0-1 0,0 0 0,0 0 0,0 0 0,4 0 0,2-2 0,0 1 0,-1-1 0,0 0 0,1-1 0,-1 0 0,0 0 0,15-9 0,-13 4 0,1 0 0,-1-1 0,13-13 0,-19 18 0,0-1 0,-1 1 0,1 0 0,-1-1 0,0 0 0,-1 0 0,1 0 0,-1 0 0,0 0 0,3-10 0,-5 14 0,0 1 0,0 0 0,0-1 0,0 1 0,0 0 0,0-1 0,0 1 0,0 0 0,0-1 0,0 1 0,0 0 0,0-1 0,-1 1 0,1 0 0,0 0 0,0-1 0,0 1 0,0 0 0,0-1 0,-1 1 0,1 0 0,0 0 0,0-1 0,0 1 0,-1 0 0,1 0 0,0-1 0,0 1 0,-1 0 0,1 0 0,0 0 0,-1 0 0,1 0 0,0-1 0,-1 1 0,1 0 0,0 0 0,-1 0 0,1 0 0,0 0 0,-1 0 0,1 0 0,0 0 0,0 0 0,-1 0 0,1 0 0,0 0 0,-1 0 0,1 0 0,0 1 0,-1-1 0,1 0 0,0 0 0,-1 0 0,1 0 0,-1 1 0,-14 6 0,7 2 0,0 1 0,1 0 0,0 0 0,1 0 0,0 1 0,1-1 0,0 2 0,0-1 0,1 0 0,1 1 0,0 0 0,1 0 0,0 0 0,-1 19 0,3-30-51,0 0 0,0 1-1,0-1 1,0 0 0,0 0 0,0 1 0,1-1-1,-1 0 1,0 1 0,1-1 0,-1 0 0,1 0-1,-1 0 1,1 1 0,-1-1 0,1 0 0,0 0-1,0 0 1,0 0 0,-1 0 0,1 0 0,0-1-1,0 1 1,0 0 0,0 0 0,2 0 0,0 0-217,-1 0 1,1-1 0,-1 1 0,1-1-1,-1 0 1,1 0 0,-1 0 0,1 0-1,-1 0 1,1-1 0,-1 1 0,5-2-1,3-1-1044,-1-1-1,0 1 0,0-2 1,0 1-1,0-1 0,8-8 1,8-8-8858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3.107"/>
    </inkml:context>
    <inkml:brush xml:id="br0">
      <inkml:brushProperty name="width" value="0.025" units="cm"/>
      <inkml:brushProperty name="height" value="0.025" units="cm"/>
    </inkml:brush>
  </inkml:definitions>
  <inkml:trace contextRef="#ctx0" brushRef="#br0">141 1 7111,'0'0'17328,"-9"0"-15700,1 0-1417,0 1-1,0 0 0,0 0 1,0 1-1,1 0 0,-15 7 0,17-8-155,1 1-1,0 0 1,-1 1-1,1-1 1,0 1-1,0 0 1,1 0-1,-1 0 1,1 0-1,-1 1 1,1-1-1,0 1 0,0 0 1,1 0-1,-4 7 1,6-11-55,-1 1 0,1-1 0,0 1-1,0-1 1,0 1 0,0-1 0,-1 1 0,1-1 0,0 1 0,0-1 0,0 1 0,0 0-1,0-1 1,0 1 0,1-1 0,-1 1 0,0-1 0,0 1 0,0-1 0,0 1 0,1-1-1,-1 1 1,0-1 0,0 1 0,1-1 0,-1 1 0,0-1 0,1 1 0,-1-1 0,1 0-1,-1 1 1,0-1 0,1 0 0,0 1 0,26 5-19,33-9-115,-57 2 109,27-4-338,-21 3 330,1 0 1,-1 1-1,0 0 0,1 0 1,-1 1-1,1 0 1,-1 1-1,19 3 1,-27-4 33,0 1 1,0 0 0,-1-1-1,1 1 1,0 0 0,0 0-1,0 0 1,0-1-1,-1 1 1,1 0 0,0 0-1,-1 0 1,1 0 0,-1 0-1,1 1 1,-1-1 0,1 0-1,-1 0 1,0 0 0,1 0-1,-1 0 1,0 1-1,0-1 1,0 0 0,0 0-1,0 0 1,0 1 0,-1-1-1,1 0 1,0 0 0,0 0-1,-1 0 1,0 2-1,-17 36 883,-43 31 918,55-64-1791,0 0 0,0 0 0,-1-1 0,0 0 0,0-1 0,0 1 0,0-1 0,0-1 0,-9 4-1,16-7-72,-1 0-1,1 0 0,0 0 0,-1 0 1,1 0-1,0 0 0,-1-1 0,1 1 1,-1 0-1,1 0 0,0 0 0,-1 0 1,1 0-1,0-1 0,-1 1 1,1 0-1,0 0 0,0-1 0,-1 1 1,1 0-1,0 0 0,0-1 0,-1 1 1,1 0-1,0-1 0,0 1 0,0 0 1,-1-1-1,1 1 0,0 0 0,0-1 1,0 1-1,0 0 0,0-1 0,0 1 1,0 0-1,0-1 0,0 1 0,0-1 1,0 1-1,0 0 0,0-1 0,0 1 1,0 0-1,0-1 0,0 1 0,1 0 1,-1-1-1,0 1 0,0 0 0,0-1 1,1 0-1,6-22-2719,36-57-8007,-17 31 753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3.463"/>
    </inkml:context>
    <inkml:brush xml:id="br0">
      <inkml:brushProperty name="width" value="0.025" units="cm"/>
      <inkml:brushProperty name="height" value="0.025" units="cm"/>
    </inkml:brush>
  </inkml:definitions>
  <inkml:trace contextRef="#ctx0" brushRef="#br0">103 1 9161,'0'0'14990,"-7"12"-13469,-10 23-217,0 1 0,-20 71 0,30-84-849,1 1-1,2-1 1,0 1 0,2 0 0,0 0-1,3 41 1,-1-64-455,0 0 0,0 0 0,1-1 0,-1 1 0,0 0 0,0 0 0,1 0 0,-1 0 0,0 0 0,1 0 0,-1 0 0,1-1 0,0 1 0,-1 0 0,1 0 0,-1-1 0,1 1 0,0 0 0,0-1 0,-1 1 0,1 0 0,0-1 0,0 1 0,0-1 0,-1 0 0,1 1 0,0-1 0,0 0 0,0 1 0,0-1 0,0 0 0,0 0 0,0 0 0,0 0 0,0 0 0,0 0 0,0 0 0,0 0 0,0 0 0,0 0 0,0-1 0,0 1 0,-1 0 0,1-1 0,2 0 0,1 0 0,0-1 0,0 0 0,-1 0 0,1 0 0,0 0 0,-1 0 0,1-1 0,5-5 0,-5 3 0,0 0 0,-1-1 0,1 1 0,-1-1 0,-1 1 0,1-1 0,-1 0 0,0 0 0,0 0 0,-1 0 0,1 0 0,-1-1 0,-1 1 0,1 0 0,-1 0 0,0-1 0,-1 1 0,-1-9 0,2 15 0,0-1 0,0 1 0,0-1 0,0 1 0,0-1 0,-1 1 0,1-1 0,0 1 0,0-1 0,0 1 0,-1-1 0,1 1 0,0-1 0,0 1 0,-1-1 0,1 1 0,0 0 0,-1-1 0,1 1 0,-1 0 0,1-1 0,-1 1 0,1 0 0,0-1 0,-1 1 0,1 0 0,-1 0 0,1 0 0,-1-1 0,1 1 0,-1 0 0,1 0 0,-1 0 0,0 0 0,1 0 0,-1 0 0,1 0 0,-1 0 0,1 0 0,-1 0 0,1 0 0,-1 0 0,1 1 0,-1-1 0,1 0 0,-1 0 0,0 1 0,0 0 0,0-1 0,-1 1 0,1 0 0,0 0 0,0 0 0,0 0 0,0 0 0,0 0 0,0 0 0,1 1 0,-1-1 0,0 0 0,1 0 0,-1 1 0,0-1 0,1 0 0,-1 2 0,0 0 0,1 0 0,-1 0 0,1 0 0,0 0 0,0 1 0,0-1 0,0 0 0,0 0 0,1 0 0,-1 0 0,1 0 0,0 0 0,0 0 0,0 0 0,0 0 0,1-1 0,-1 1 0,1 0 0,0-1 0,-1 1 0,1-1 0,0 1 0,0-1 0,1 0 0,3 3 0,-3-4 0,1 1 0,-1-1 0,1 1 0,0-1 0,-1-1 0,1 1 0,0 0 0,0-1 0,0 0 0,0 0 0,0 0 0,-1 0 0,1-1 0,0 1 0,0-1 0,0 0 0,-1 0 0,1 0 0,0-1 0,-1 0 0,4-1 0,5-5 0,0 0 0,0 0 0,-1-2 0,0 1 0,-1-1 0,0-1 0,-1 0 0,0 0 0,-1 0 0,0-1 0,8-17 0,-22 44 0,0 0 0,1 0 0,0 1 0,1 0 0,1 0 0,1-1 0,0 2 0,1 25 0,1-41 1,0-1 0,0 1 0,0-1 0,0 1-1,0-1 1,0 1 0,1-1 0,-1 1 0,0-1 0,0 0 0,0 1 0,1-1 0,-1 1 0,0-1-1,1 1 1,-1-1 0,0 0 0,1 1 0,-1-1 0,0 0 0,1 1 0,-1-1 0,1 0 0,-1 0-1,1 1 1,-1-1 0,0 0 0,1 0 0,-1 0 0,1 1 0,-1-1 0,1 0 0,-1 0 0,1 0-1,-1 0 1,1 0 0,-1 0 0,1 0 0,-1 0 0,1 0 0,-1-1 0,1 1 0,-1 0 0,1 0-1,-1 0 1,1 0 0,-1-1 0,2 0 0,21-14-221,3-31-3917,-22 34 1638,0 1-1,-1-2 1,0 1-1,1-17 0,-1-15-4616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3.870"/>
    </inkml:context>
    <inkml:brush xml:id="br0">
      <inkml:brushProperty name="width" value="0.025" units="cm"/>
      <inkml:brushProperty name="height" value="0.025" units="cm"/>
    </inkml:brush>
  </inkml:definitions>
  <inkml:trace contextRef="#ctx0" brushRef="#br0">0 0 10570,'0'0'16143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4.240"/>
    </inkml:context>
    <inkml:brush xml:id="br0">
      <inkml:brushProperty name="width" value="0.025" units="cm"/>
      <inkml:brushProperty name="height" value="0.025" units="cm"/>
    </inkml:brush>
  </inkml:definitions>
  <inkml:trace contextRef="#ctx0" brushRef="#br0">108 114 5477,'0'0'1249</inkml:trace>
  <inkml:trace contextRef="#ctx0" brushRef="#br0" timeOffset="1">108 114 128,'-77'11'4837,"66"-24"-3204,1-4-223,3-2-1282,4-2-1185,3-6-1634,0-1-352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4.614"/>
    </inkml:context>
    <inkml:brush xml:id="br0">
      <inkml:brushProperty name="width" value="0.025" units="cm"/>
      <inkml:brushProperty name="height" value="0.025" units="cm"/>
    </inkml:brush>
  </inkml:definitions>
  <inkml:trace contextRef="#ctx0" brushRef="#br0">1 107 6694,'2'-10'3828,"1"-5"-2211,7-34 3718,0 16 1742,-11 46-3391,3 19-2765,0 0-435,-13 189 1762,2-86-1506,8-129-716,2 22 56,3-24-63,7-15-13,-5-1-6,0 0 0,0-1 0,-1 0 0,-1 0 0,0-1 0,-1 1 0,0-1 0,-1 1 0,-1-1 0,0-22 0,-5 20 0,-3 16 0,5 2 0,1-1 0,0 1 0,-1 0 0,1-1 0,0 1 0,0 0 0,0 0 0,1 0 0,-1-1 0,0 1 0,1 0 0,-1 3 0,0-2 0,0 0 0,1 0 0,-1 0 0,1 0 0,0 0 0,0 0 0,0 0 0,1-1 0,-1 1 0,1 0 0,-1 0 0,1 0 0,0 0 0,0 0 0,0 0 0,0-1 0,1 1 0,-1 0 0,1-1 0,0 1 0,0-1 0,3 4 0,-1-4 0,-1-1 0,0 1 0,0-1 0,1 0 0,-1 0 0,1 0 0,-1 0 0,1-1 0,-1 0 0,1 1 0,-1-1 0,1 0 0,-1-1 0,1 1 0,-1-1 0,1 1 0,-1-1 0,0 0 0,7-3 0,2-1 0,0-2 0,0 1 0,-1-1 0,0-1 0,0 0 0,-1-1 0,0 0 0,0 0 0,-1-1 0,0-1 0,14-21 0,-35 89 0,7-42 4,-1 3-34,0 1 0,1 1 0,0-1 0,2 1 0,-1 20 0,18-43-3584,-9-2 2162,0 0 1,-1 0 0,0-1 0,0 1-1,0-1 1,5-10 0,9-17-6637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5.005"/>
    </inkml:context>
    <inkml:brush xml:id="br0">
      <inkml:brushProperty name="width" value="0.025" units="cm"/>
      <inkml:brushProperty name="height" value="0.025" units="cm"/>
    </inkml:brush>
  </inkml:definitions>
  <inkml:trace contextRef="#ctx0" brushRef="#br0">27 0 10474,'0'0'10490,"-5"9"-10079,2-6-409,0 1 0,1 0 0,0 0 0,0 0 1,0 0-1,1 1 0,-1-1 0,1 0 0,0 1 0,0-1 0,0 0 1,1 1-1,0-1 0,-1 1 0,2-1 0,-1 1 0,0-1 0,1 1 0,0-1 1,0 1-1,0-1 0,1 0 0,0 1 0,-1-1 0,1 0 0,1 0 1,-1 0-1,0-1 0,5 6 0,-4-6-252,-1 1 1,1-1-1,0 0 0,0 0 1,1 0-1,-1-1 1,1 1-1,-1-1 0,1 0 1,0 1-1,0-2 0,0 1 1,0 0-1,0-1 1,0 0-1,0 0 0,0 0 1,1 0-1,-1-1 0,0 0 1,1 0-1,5 0 1,-7-1 413,1 0 1,-1 1 0,0-1 0,1-1-1,-1 1 1,0 0 0,0-1 0,0 0-1,0 1 1,5-5 0,-8 5-9,0 1 1,1-1-1,-1 1 0,0 0 1,0-1-1,1 1 0,-1 0 1,0-1-1,1 1 0,-1 0 1,0-1-1,1 1 0,-1 0 1,0 0-1,1-1 0,-1 1 1,1 0-1,-1 0 0,0 0 1,1 0-1,-1-1 0,1 1 1,-1 0-1,1 0 0,-1 0 1,0 0-1,1 0 0,-1 0 1,1 0-1,-1 0 0,1 0 1,-1 0-1,0 1 0,1-1 1,-1 0-1,1 0 0,-1 0 1,1 0-1,-1 1 0,0-1 1,1 0-1,-1 0 0,0 1 1,1-1-1,-1 0 0,0 1 1,1-1-1,-1 0 1,0 1-1,0-1 0,1 0 1,-1 1-1,0-1 0,0 1 1,1 0-1,2 37 2854,-1 2-2397,-2-39-568,0 0 1,0 0 0,0 0 0,0 0-1,1 0 1,-1 0 0,0 0 0,0-1-1,1 1 1,-1 0 0,1 0 0,-1 0-1,1 0 1,-1 0 0,1-1 0,-1 1-1,1 0 1,0-1 0,0 1 0,-1 0-1,1-1 1,0 1 0,0-1 0,0 1-1,-1-1 1,3 1 0,1 0-20,0-1 0,0 0 0,1-1 0,-1 1 0,0-1 1,0 0-1,0 0 0,0 0 0,0 0 0,0-1 0,0 1 0,0-1 1,4-3-1,50-36 67,-22 15-136,-24 18-58,-9 6 15,-1-1 0,1 1-1,0 0 1,0 0 0,0 1 0,0-1 0,0 0 0,0 1 0,0 0 0,0 0 0,1 0 0,-1 0 0,0 0 0,1 1 0,4-1-1,-7 5 69,0-1 0,0 0 0,-1 0 0,1 1 0,-1-1-1,0 0 1,0 1 0,0-1 0,0 0 0,-2 4 0,2-6 15,-12 82-2218,12-82 2101,0-1 0,0 1 1,0-1-1,0 1 0,1-1 0,-1 1 0,0-1 1,0 1-1,0-1 0,1 1 0,-1-1 1,0 1-1,1-1 0,-1 1 0,0-1 0,1 0 1,-1 1-1,0-1 0,1 0 0,-1 1 1,1-1-1,-1 0 0,1 1 0,-1-1 1,1 0-1,-1 0 0,1 0 0,-1 1 0,1-1 1,-1 0-1,1 0 0,-1 0 0,1 0 1,0 0-1,-1 0 0,1 0 0,-1 0 0,1 0 1,-1 0-1,1-1 0,24-7-4621,-10-7-1008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7:35.721"/>
    </inkml:context>
    <inkml:brush xml:id="br0">
      <inkml:brushProperty name="width" value="0.025" units="cm"/>
      <inkml:brushProperty name="height" value="0.025" units="cm"/>
    </inkml:brush>
  </inkml:definitions>
  <inkml:trace contextRef="#ctx0" brushRef="#br0">190 144 9353,'0'0'7901,"-3"-10"-4255,2 9-3392,-12-41 1952,12 39-2019,0 0 0,0 0 1,0 1-1,0-1 0,-1 0 1,1 0-1,-1 1 0,0-1 1,0 0-1,0 1 0,0 0 1,-4-4-1,4 6-139,0-1-1,0 1 1,0 0-1,0 0 1,0 0-1,0 0 1,0 0-1,0 0 1,0 1-1,0-1 1,0 1-1,0-1 1,0 1-1,1 0 1,-1 0 0,0 0-1,0 0 1,1 0-1,-1 0 1,-2 2-1,-33 31 797,26-22-465,-6 3 251,11-10-351,-1 1-1,1-1 1,1 1-1,-1 1 0,-6 8 1,13-14-246,1-1 0,-1 1 0,0-1 0,0 1 0,1-1 0,-1 0-1,0 0 1,1 1 0,-1-1 0,0 0 0,1 0 0,-1 0 0,0-1 0,1 1 0,-1 0 0,3-1 0,11-4 6,-1 0-1,1-1 1,-1-1-1,0 0 0,0-1 1,-1-1-1,0 0 1,-1-1-1,17-15 1,-28 23-12,1 1 1,-1-1 0,0 0 0,0 1 0,0-1 0,0 0 0,0 0 0,0 0-1,0 1 1,-1-1 0,1 0 0,-1 0 0,1 0 0,-1 0 0,0 0 0,0 0 0,0 0-1,0 0 1,0 0 0,0 0 0,-1 0 0,1 0 0,0 0 0,-1 0 0,0 0-1,1 0 1,-1 0 0,0 0 0,0 0 0,0 1 0,0-1 0,-1 0 0,1 1-1,0-1 1,-1 1 0,1-1 0,-1 1 0,1 0 0,-1-1 0,0 1 0,1 0-1,-1 0 1,0 0 0,0 1 0,0-1 0,0 0 0,0 1 0,0-1 0,0 1-1,0 0 1,0-1 0,0 1 0,-2 0 0,2 1-28,0 0 0,-1 0 0,1 1 0,0-1 0,0 1 0,0-1 0,0 1 0,0-1 0,0 1 0,0 0 0,0 0 0,1 0 0,-1 0 0,1 0 0,0 1 0,-1-1 0,1 0 0,0 1 0,0-1 0,-1 4 0,-14 54 0,15-56 0,0 0 0,1 1 0,-1-1 0,1 0 0,0 1 0,0-1 0,0 1 0,1-1 0,0 0 0,1 8 0,-1-10 0,1-1 0,-1 1 0,0-1 0,0 1 0,1-1 0,-1 0 0,1 1 0,-1-1 0,1 0 0,0 0 0,-1 0 0,1 0 0,0 0 0,0-1 0,-1 1 0,1 0 0,0-1 0,0 1 0,0-1 0,0 0 0,0 0 0,0 0 0,0 0 0,0 0 0,3 0 0,3-1 0,0 1 0,0-2 0,0 1 0,0-1 0,-1 0 0,1 0 0,-1-1 0,1 0 0,10-6 0,61-45 0,-16 10 0,-63 43 0,0 1 0,1 0 0,-1-1 0,0 1 0,1 0 0,-1 0 0,1-1 0,-1 1 0,0 0 0,1 0 0,-1 0 0,1 0 0,-1 0 0,1-1 0,-1 1 0,1 0 0,-1 0 0,1 0 0,-1 0 0,0 0 0,1 1 0,-1-1 0,1 0 0,-1 0 0,1 0 0,-1 0 0,1 0 0,-1 1 0,0-1 0,1 0 0,-1 0 0,1 1 0,4 17 0,-12 40 0,3-32 0,4-25 0,0-1 0,0 1 0,0 0 0,0-1 0,0 1 0,0 0 0,1-1 0,-1 1 0,0 0 0,0-1 0,1 1 0,-1 0 0,0-1 0,1 1 0,-1 0 0,0-1 0,1 1 0,-1-1 0,1 1 0,-1-1 0,1 1 0,-1-1 0,1 0 0,-1 1 0,1-1 0,0 1 0,-1-1 0,1 0 0,-1 0 0,2 1 0,26-2 0,25-19 0,0-13 0,-38 22 0,1 1 0,0 0 0,1 1 0,0 1 0,0 1 0,22-7 0,-39 14 1,1 0 0,-1 0-1,0 0 1,1 0 0,-1 0 0,0 0 0,1 0 0,-1 0-1,0 0 1,1 0 0,-1 0 0,0 0 0,0 0 0,1 1-1,-1-1 1,0 0 0,1 0 0,-1 0 0,0 0 0,0 0-1,1 1 1,-1-1 0,0 0 0,0 0 0,0 1 0,1-1-1,-1 0 1,0 0 0,0 1 0,0-1 0,0 0 0,1 0-1,-1 1 1,0-1 0,0 0 0,0 1 0,0-1-1,0 0 1,0 0 0,0 1 0,-1 19 33,-11 17-374,3-18-1660,2-7-2502,3-6-3394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31.085"/>
    </inkml:context>
    <inkml:brush xml:id="br0">
      <inkml:brushProperty name="width" value="0.025" units="cm"/>
      <inkml:brushProperty name="height" value="0.025" units="cm"/>
    </inkml:brush>
  </inkml:definitions>
  <inkml:trace contextRef="#ctx0" brushRef="#br0">0 113 9897,'0'0'4629,"11"-2"-3514,173-19 2606,-18 5-1858,36-16-803,325-9 0,356 58 1876,-749-18-2725,664 23 934,-488-5-937,481-35 0,-98 3 472,0 42 23,35-12-452,-725-15-555,-8-1-321,-19-3-1543,-10-1-3015,9-3-946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36.080"/>
    </inkml:context>
    <inkml:brush xml:id="br0">
      <inkml:brushProperty name="width" value="0.025" units="cm"/>
      <inkml:brushProperty name="height" value="0.025" units="cm"/>
    </inkml:brush>
  </inkml:definitions>
  <inkml:trace contextRef="#ctx0" brushRef="#br0">0 182 833,'0'0'16661,"11"0"-15674,454-40 4274,-180 8-4308,953-11 499,-1106 41-1457,-116 3 16,-10-1-4,-1 1 0,0-1 0,0 0 0,1 0 0,-1 0 1,0-1-1,0 0 0,1 0 0,-1 0 0,0-1 0,9-3 0,-14 5-5,1-1-1,-1 1 1,0 0-1,0 0 0,0-1 1,0 1-1,0 0 1,0 0-1,0-1 1,0 1-1,0 0 1,0 0-1,0-1 1,0 1-1,0 0 0,0 0 1,0-1-1,0 1 1,0 0-1,0 0 1,0-1-1,0 1 1,0 0-1,0 0 1,0-1-1,-1 1 0,1 0 1,0 0-1,0 0 1,0-1-1,0 1 1,-1 0-1,1 0 1,0 0-1,0-1 1,0 1-1,-1 0 1,1 0-1,0 0 0,0 0 1,-1 0-1,1 0 1,0 0-1,0-1 1,-1 1-1,1 0 1,0 0-1,0 0 1,-1 0-1,1 0 0,0 0 1,0 0-1,-1 0 1,1 1-1,-34-7-27,1 2 0,-1 1 0,-57 3 0,28 0-89,-44-2-216,-605 5 283,547 6 206,0 7-1,1 8 1,-183 51-1,333-71-161,-6 1-36,0 0 1,1 2-1,0 0 0,-34 19 0,76-27-146,144-38 126,-38 7 93,119-12-27,390-18-1,260 46-458,-878 16 425,-6 1-10,-9-1 11,0 1 0,-1-1 0,1 0 0,0 0-1,0-1 1,0 0 0,-1 0 0,1 0 0,0 0 0,4-2 0,-10-2 20,-9 3 8,-69-4-25,-86 6 0,60 2 24,-973 63-64,964-53-807,44-9-3228,27-3-4058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9:19.862"/>
    </inkml:context>
    <inkml:brush xml:id="br0">
      <inkml:brushProperty name="width" value="0.025" units="cm"/>
      <inkml:brushProperty name="height" value="0.025" units="cm"/>
      <inkml:brushProperty name="color" value="#66CC00"/>
    </inkml:brush>
  </inkml:definitions>
  <inkml:trace contextRef="#ctx0" brushRef="#br0">488 70 14798,'0'0'1255,"-8"0"36,-54-2 908,12 0 1773,-58 4 0,103-1-3922,0 0-1,0 1 1,0-1-1,0 1 1,0 1-1,1-1 1,-1 1-1,1-1 1,0 1-1,-1 1 1,-4 4 0,-43 47 440,40-41-299,-3 3 63,1 0 0,-23 36 0,34-47-213,-1 1 1,1-1-1,0 1 0,1-1 1,-1 1-1,2 0 0,-1 0 0,1 0 1,0 0-1,0 0 0,0 0 1,1 0-1,1 9 0,0-13-39,0 1 1,1-1-1,-1 0 0,1 0 0,-1 0 1,1-1-1,0 1 0,0 0 1,0-1-1,0 1 0,1-1 0,-1 0 1,5 4-1,42 28 45,-31-23-30,-1 0-23,-1-1 0,1-1 0,1-1 1,-1 0-1,2-1 0,31 7 0,-17-8 25,0-1 1,-1-2 0,38-1 0,81-11 42,-103 4-29,1 2-1,93 7 1,-55 15-29,-65-13-3,0-1 1,0-1 0,35 2-1,182-15 11,-26 0-2,122-6 27,-295 13-56,1 2 1,-1 1-1,80 14 0,-62-9 37,1-3-1,-1-2 1,61-7 0,-45 2-19,-54 3 7,0-2 0,0 0 0,0-1 1,0-1-1,0 0 0,-1-2 0,34-16 1,-26 8 71,-1-1 1,-1-1 0,-1-1-1,35-33 1,-54 47-81,1-2 34,0 1-1,-1-1 1,1 0 0,-1 0-1,0-1 1,4-7-1,-9 13-12,1-1 0,0 0 0,0 0-1,-1 0 1,1 0 0,-1 0 0,0 0-1,0 0 1,0 0 0,0 0 0,0 0-1,0 0 1,0 0 0,0 0 0,-1 1-1,1-1 1,-1 0 0,1 0 0,-1 0-1,0 0 1,0 0 0,0 1 0,0-1-1,0 0 1,0 1 0,0-1 0,-1 1-1,1-1 1,-1 1 0,-1-2 0,-10-8 28,-1 1 1,0 0 0,0 0 0,-1 2 0,0 0 0,0 0-1,-1 2 1,-18-6 0,-140-28 492,93 24-448,-44-11-92,-1 6 0,-146-6 0,-549 23 0,626 9 0,104-4 0,-144 18 0,183-13 0,-97-2 0,3-1 0,136-1 0,0 0 0,0 0 0,0 1 0,0 0 0,1 1 0,-1 0 0,1 1 0,0-1 0,0 2 0,1-1 0,-1 2 0,1-1 0,0 1 0,1 0 0,0 0 0,0 1 0,-6 9 0,5-6 0,0 0 0,1 0 0,1 1 0,-1 0 0,2 1 0,0-1 0,0 1 0,1 0 0,1 0 0,0 0 0,1 1 0,-1 19 0,4-26 0,1 1 0,-1-1 0,1 1 0,1-1 0,-1 0 0,1 0 0,0 0 0,1 0 0,0-1 0,0 1 0,0-1 0,8 8 0,8 11 0,37 32 0,-47-49-4,0 0-1,1-1 1,-1-1 0,1 0-1,1 0 1,-1-1 0,1-1-1,0 1 1,0-2-1,0 0 1,0-1 0,1 0-1,18 1 1,18-2-42,1-2 1,51-7-1,-83 6 30,1018-67-6438,-899 58 6324,227-47 0,-343 55 155,37-6-100,1 3 0,0 2-1,0 4 1,0 1-1,0 3 1,0 3 0,90 23-1,-143-29-147,0 1 0,0-1 0,0 0 0,0 0-1,0-1 1,0 0 0,0 0 0,0 0 0,0-1 0,0 0-1,11-3 1,-13 2 255,0 0-1,0-1 1,0 1 0,0-1-1,0 0 1,-1 0-1,1 0 1,-1-1-1,0 1 1,0-1 0,0 0-1,0 1 1,-1-1-1,1-1 1,2-5 0,0-3 210,0 1 0,-1-1 0,0 0 0,-1 0 0,-1 0 1,0-1-1,0 1 0,-1-1 0,-1 1 0,-3-27 0,0 30-358,-1 0 0,-1 0 0,1 1 0,-1 0 0,-1 0 0,0 0 0,0 1 0,0 0 0,-1 0 0,-10-9 0,1-1-428,-61-64-4810,35 40-348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38.810"/>
    </inkml:context>
    <inkml:brush xml:id="br0">
      <inkml:brushProperty name="width" value="0.025" units="cm"/>
      <inkml:brushProperty name="height" value="0.025" units="cm"/>
    </inkml:brush>
  </inkml:definitions>
  <inkml:trace contextRef="#ctx0" brushRef="#br0">12 7 14414,'0'-1'199,"1"1"1,-1-1-1,0 1 1,1 0-1,-1-1 1,0 1-1,1 0 1,-1-1-1,0 1 1,1 0-1,-1-1 1,0 1-1,1 0 0,-1 0 1,1 0-1,-1-1 1,1 1-1,-1 0 1,1 0-1,-1 0 1,0 0-1,1 0 1,-1 0-1,1 0 1,-1 0-1,1 0 1,-1 0-1,1 0 1,-1 0-1,1 0 1,-1 0-1,1 0 1,-1 1-1,1-1 1,6 19 2712,-6 40-1896,-1-45-80,-11 203 2388,5-122-4042,5-38-4558,-5-85-281,-5-5-2771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39.182"/>
    </inkml:context>
    <inkml:brush xml:id="br0">
      <inkml:brushProperty name="width" value="0.025" units="cm"/>
      <inkml:brushProperty name="height" value="0.025" units="cm"/>
    </inkml:brush>
  </inkml:definitions>
  <inkml:trace contextRef="#ctx0" brushRef="#br0">1 269 15663,'0'0'10490,"9"-8"-9738,23-18-256,42-25 0,-39 29-357,-2-2 1,51-46-1,-27 4 96,-57 65-230,1 1 1,-1 0-1,0 0 1,0 0-1,0 0 1,1 0-1,-1 0 1,0 0-1,0 0 0,1-1 1,-1 1-1,0 0 1,0 0-1,1 0 1,-1 0-1,0 0 1,0 0-1,1 1 1,-1-1-1,0 0 1,0 0-1,1 0 1,-1 0-1,0 0 1,0 0-1,1 0 1,-1 0-1,0 1 1,0-1-1,0 0 1,1 0-1,-1 0 1,0 0-1,0 1 1,0-1-1,0 0 1,0 0-1,1 0 0,-1 1 1,0-1-1,0 0 1,0 0-1,0 1 1,0-1-1,0 0 1,0 0-1,0 1 1,0-1-1,0 0 1,0 0-1,0 1 1,0-1-1,0 0 1,0 0-1,0 1 1,0-1-1,0 0 1,1 21 43,-1-17 5,0 22 273,2 1 0,1-1-1,1 0 1,1 0 0,2-1-1,10 30 1,-13-45-442,1 1 0,0-1 0,1 0 0,0-1 0,1 1-1,0-1 1,11 11 0,-13-15-372,0 0 0,1-1 0,-1 0 0,1 0 0,0 0 1,1-1-1,-1 0 0,0 0 0,1 0 0,0-1 0,0 0 0,12 2 0,8-3-8434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0.479"/>
    </inkml:context>
    <inkml:brush xml:id="br0">
      <inkml:brushProperty name="width" value="0.025" units="cm"/>
      <inkml:brushProperty name="height" value="0.025" units="cm"/>
    </inkml:brush>
  </inkml:definitions>
  <inkml:trace contextRef="#ctx0" brushRef="#br0">1 200 19442,'0'1'142,"1"0"-1,-1 0 0,1 0 0,-1-1 0,1 1 0,0 0 0,-1 0 1,1-1-1,0 1 0,-1 0 0,1-1 0,0 1 0,0 0 1,0-1-1,-1 1 0,1-1 0,0 0 0,0 1 0,0-1 0,0 0 1,0 1-1,0-1 0,0 0 0,0 0 0,0 0 0,0 0 1,0 0-1,0 0 0,0 0 0,0 0 0,0 0 0,0-1 0,0 1 1,0 0-1,1-1 0,40-10 991,-30 5-1049,0-1 1,-1-1-1,0 1 0,0-2 0,0 0 0,-2 0 1,12-13-1,-15 16-60,-1-1 1,1 0-1,-2 0 1,1 0 0,-1-1-1,0 1 1,0-1-1,-1 0 1,0 0-1,-1-1 1,0 1-1,2-13 1,-4 21 1,0-1 0,0 1 1,0 0-1,0-1 0,0 1 0,0-1 1,0 1-1,0-1 0,0 1 0,0 0 1,0-1-1,0 1 0,0-1 0,0 1 1,0 0-1,-1-1 0,1 1 0,0-1 1,0 1-1,0 0 0,-1-1 0,1 1 1,0 0-1,-1-1 0,1 1 0,0 0 1,-1 0-1,1-1 0,0 1 0,-1 0 1,1 0-1,0 0 0,-1-1 0,1 1 1,-1 0-1,1 0 0,0 0 0,-1 0 1,-20 5 669,-16 20 6,26-14-565,1 0 0,0 1 1,1 0-1,0 0 0,1 1 1,1 0-1,0 1 0,1 0 1,0 0-1,1 0 0,0 1 0,1-1 1,1 1-1,-2 26 0,5-40-127,0 0 0,0 0-1,0 0 1,0-1 0,0 1-1,0 0 1,1 0 0,-1 0-1,0 0 1,0-1 0,1 1-1,-1 0 1,1 0 0,-1-1-1,1 1 1,-1 0 0,1-1-1,-1 1 1,1 0 0,0-1-1,-1 1 1,1-1 0,0 1-1,-1-1 1,1 1 0,0-1-1,0 0 1,1 1 0,31 1 155,-22-4-291,-1-1 1,1 0-1,20-8 1,47-31-4675,-33 3-6285,-28 17 1679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0.838"/>
    </inkml:context>
    <inkml:brush xml:id="br0">
      <inkml:brushProperty name="width" value="0.025" units="cm"/>
      <inkml:brushProperty name="height" value="0.025" units="cm"/>
    </inkml:brush>
  </inkml:definitions>
  <inkml:trace contextRef="#ctx0" brushRef="#br0">310 0 18161,'0'0'2659,"-51"69"384,18-29-961,-1 4-929,-2 1-321,1-1-575,4-6-225,3-4 32,8-9-577,4-4-800,5-12-449,3-9-1088,4 0-1026,1-17-3395</inkml:trace>
  <inkml:trace contextRef="#ctx0" brushRef="#br0" timeOffset="1">60 101 14798,'0'0'8840,"54"40"-8007,-37-18-448,4 0-289,2-1-96,5-6-1025,-3-3-2371,2-10-2017,-2-2-5253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1.259"/>
    </inkml:context>
    <inkml:brush xml:id="br0">
      <inkml:brushProperty name="width" value="0.025" units="cm"/>
      <inkml:brushProperty name="height" value="0.025" units="cm"/>
    </inkml:brush>
  </inkml:definitions>
  <inkml:trace contextRef="#ctx0" brushRef="#br0">64 1 15631,'-4'10'1180,"-7"27"147,1 0 1,2 1-1,2 0 1,-2 39-1,2 166 2018,6-214-3329,1-21 306,-1-5-146,0 0 0,0-1 0,0 1 0,0 0 0,0 0 0,0 0 0,-1-1 0,1 1 1,-1 0-1,0 0 0,0-1 0,-1 4 0,0-9 51,1-1 0,0 1-1,0-1 1,1 1 0,-1-1 0,1 0 0,0-6 0,0-35-94,3 1 0,13-78 0,-11 100-177,1 0 0,0 0 0,2 1 0,1 0 0,0 1 1,1-1-1,19-25 0,-26 42 18,1 0 1,0 0-1,-1 0 1,2 1-1,-1-1 0,0 1 1,1 0-1,-1 1 1,1-1-1,0 1 1,0 0-1,9-3 0,-13 4 13,1 1-1,-1-1 0,1 1 1,0 0-1,-1-1 0,1 1 1,-1 0-1,1 0 0,0 0 1,-1 0-1,1 0 0,-1 1 1,1-1-1,0 0 0,-1 1 1,1 0-1,-1-1 0,1 1 1,-1 0-1,1-1 0,-1 1 1,0 0-1,1 0 0,-1 0 1,0 0-1,0 0 0,0 1 1,0-1-1,0 0 0,0 0 1,0 1-1,0-1 0,0 1 0,0-1 1,-1 1-1,1-1 0,-1 1 1,1-1-1,-1 1 0,0-1 1,1 1-1,-1 0 0,0 2 1,0 3 39,0 0 1,-1 1-1,0-1 1,0 0-1,-1 0 1,1 0-1,-2 0 1,1 0-1,-1 0 1,0-1-1,0 1 1,-1-1 0,0 0-1,0 0 1,0 0-1,-1-1 1,0 1-1,0-1 1,0 0-1,-1 0 1,1-1-1,-1 0 1,0 0-1,-1 0 1,1-1-1,-1 0 1,1 0-1,-1 0 1,0-1-1,0 0 1,-11 1 0,18-3-108,-1 0 1,1-1-1,-1 1 1,1 0 0,-1-1-1,1 1 1,-1-1 0,1 1-1,-1-1 1,1 1 0,0-1-1,-1 1 1,1-1 0,0 0-1,0 1 1,-1-1-1,1 1 1,0-1 0,0 0-1,0 1 1,0-1 0,0 0-1,0 1 1,0-1 0,0 0-1,0 1 1,0-1 0,0 1-1,0-1 1,0 0 0,0 1-1,1-2 1,3-24-3466,13-11-2145,5-7-2183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1.634"/>
    </inkml:context>
    <inkml:brush xml:id="br0">
      <inkml:brushProperty name="width" value="0.025" units="cm"/>
      <inkml:brushProperty name="height" value="0.025" units="cm"/>
    </inkml:brush>
  </inkml:definitions>
  <inkml:trace contextRef="#ctx0" brushRef="#br0">26 0 16976,'0'0'2568,"-1"13"245,-8 55 252,4-42-2285,0 0 0,2 0 0,1 1 1,2-1-1,4 46 0,-4-70-783,0 1-1,1-1 1,0 0 0,-1 0-1,1 0 1,0 0-1,0 0 1,0 0-1,0-1 1,0 1 0,1 0-1,-1 0 1,0-1-1,1 1 1,0-1 0,-1 1-1,1-1 1,0 0-1,-1 0 1,1 0 0,0 0-1,0 0 1,0 0-1,0 0 1,0 0 0,0-1-1,0 1 1,0-1-1,1 0 1,-1 1-1,0-1 1,0 0 0,0 0-1,0 0 1,1-1-1,-1 1 1,4-1 0,-1-1-4,0 1-1,0-1 1,1 0 0,-1 0 0,0-1 0,-1 1 0,1-1-1,0 0 1,-1-1 0,0 1 0,1-1 0,-1 0 0,6-7 0,6-20 176,-9 19 1071,-10 34-418,2-14-771,-1 3 46,0-1-1,1 1 0,0 19 1,1-29-90,0 1-1,0 0 1,0-1 0,1 1 0,-1-1 0,0 1 0,1-1-1,-1 1 1,1-1 0,-1 1 0,1-1 0,0 1-1,-1-1 1,1 0 0,0 1 0,0-1 0,0 0 0,0 0-1,0 0 1,0 0 0,1 0 0,-1 0 0,0 0 0,1 0-1,-1 0 1,0 0 0,1-1 0,-1 1 0,1 0 0,-1-1-1,1 0 1,2 1 0,3 0-253,-1-1 0,1 0 0,0 0 0,0 0 1,0-1-1,7-2 0,-10 2-155,0 0-1,1-1 1,-1 1 0,0-1 0,0 0 0,0 0-1,0-1 1,-1 1 0,1-1 0,-1 0 0,1 0 0,-1 0-1,0 0 1,0 0 0,0-1 0,4-5 0,4-18-7041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1.991"/>
    </inkml:context>
    <inkml:brush xml:id="br0">
      <inkml:brushProperty name="width" value="0.025" units="cm"/>
      <inkml:brushProperty name="height" value="0.025" units="cm"/>
    </inkml:brush>
  </inkml:definitions>
  <inkml:trace contextRef="#ctx0" brushRef="#br0">25 1 9321,'0'0'19506,"-25"49"-20755,43-37-2242,-2-1-2307,1-3-6597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2.362"/>
    </inkml:context>
    <inkml:brush xml:id="br0">
      <inkml:brushProperty name="width" value="0.025" units="cm"/>
      <inkml:brushProperty name="height" value="0.025" units="cm"/>
    </inkml:brush>
  </inkml:definitions>
  <inkml:trace contextRef="#ctx0" brushRef="#br0">0 30 4324,'0'0'24557,"9"-5"-23410,28-15-495,-36 20-643,1-1 1,-1 0-1,1 1 1,-1-1-1,0 1 1,1 0-1,-1-1 1,1 1-1,-1 0 1,1 0-1,-1 0 1,1 0-1,-1 0 1,1 0-1,-1 0 1,0 0-1,1 1 1,-1-1-1,1 1 1,-1-1-1,0 1 1,1-1-1,-1 1 1,0 0-1,1 0 1,-1-1-1,0 1 1,0 0-1,0 0 1,0 0-1,0 0 1,0 1-1,0-1 1,0 0-1,0 0 1,-1 0-1,1 1 1,0-1-1,-1 1 1,1-1 0,-1 0-1,1 1 1,-1-1-1,0 1 1,0 1-1,2 3-7,-1 1 1,-1 0-1,1-1 1,-1 1-1,0 0 1,-1-1-1,0 1 0,-1 6 1,-2-2 137,0-1-1,-1 1 1,0-1 0,-13 17-1,13-19-35,0 0-1,0 0 0,0 0 1,1 0-1,0 1 0,1 0 0,0 0 1,-3 13-1,6-22-103,0 1 0,0-1 0,0 1 0,0 0 0,0-1 0,0 1 0,1 0 0,-1-1 0,0 1 0,0 0 0,0-1 0,1 1 0,-1-1 0,0 1 0,1-1 0,-1 1 0,0 0 0,1-1 0,-1 1 0,1-1 0,-1 0 0,1 1 0,-1-1 0,1 1 0,-1-1 0,1 0 0,-1 1 0,1-1 0,1 1 0,25 3 0,29-12 0,-16-5-2588,-33 10 1329,-1 0 1,1-1-1,-1 1 1,0-1-1,0 0 1,10-9 0,-7 0-7428</inkml:trace>
  <inkml:trace contextRef="#ctx0" brushRef="#br0" timeOffset="1">32 103 12940,'0'0'15599,"58"17"-15503,-23-17-512,0 0-2275,-3-7-2209,-7-2-3621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2.734"/>
    </inkml:context>
    <inkml:brush xml:id="br0">
      <inkml:brushProperty name="width" value="0.025" units="cm"/>
      <inkml:brushProperty name="height" value="0.025" units="cm"/>
    </inkml:brush>
  </inkml:definitions>
  <inkml:trace contextRef="#ctx0" brushRef="#br0">43 216 14350,'0'0'7724,"-6"12"-5289,4-8-2335,-24 60 2137,24-59-2107,0 1 0,1-1 0,0 1 0,0-1-1,0 1 1,1 0 0,0-1 0,0 1-1,0-1 1,1 1 0,0 0 0,2 7 0,-2-11-226,0 0 0,1 0 1,-1 0-1,1 0 0,-1 0 1,1-1-1,0 1 0,-1 0 1,1-1-1,0 1 0,0-1 0,0 0 1,0 1-1,1-1 0,-1 0 1,0-1-1,0 1 0,1 0 1,-1 0-1,0-1 0,1 0 1,-1 1-1,1-1 0,-1 0 1,0 0-1,1 0 0,-1 0 1,1-1-1,-1 1 0,0-1 1,4-1-1,1 1-59,0-1 0,-1 0 0,1 0 0,-1-1 0,0 1 0,0-2 0,0 1 0,0-1 0,0 1 0,6-7-1,-2-1 237,-1-1 0,1 0-1,-2-1 1,0 0 0,0 0-1,5-16 1,31-91 1947,-20 52-531,-16 48-908,-5 14-131,0-1-1,0 1 0,-1-1 0,0 0 1,0 0-1,0-8 0,-23 52 664,12-15-1121,2 1 0,0-1 0,1 1 0,2 1 0,0-1 0,1 1 0,2-1 0,0 1 0,5 46 0,12-16 0,-16-52 0,1 0 0,0 0 0,0 0 0,-1 0 0,1 0 0,1 0 0,-1 0 0,0-1 0,0 1 0,1 0 0,-1-1 0,1 1 0,-1-1 0,1 0 0,0 1 0,0-1 0,-1 0 0,1 0 0,0 0 0,0 0 0,0-1 0,0 1 0,3 0 0,-4-6-154,0-1 0,0 1-1,0-1 1,-1 1 0,0-1 0,0 0-1,-1 1 1,-1-8 0,0 5-26,-1 1-1,-1-1 1,1 1-1,-1 0 1,0 0 0,-1 1-1,0-1 1,0 1-1,0 0 1,0 0-1,-13-9 1,-8-5 274,-44-27 0,47 33 420,63 6 447,-38 8-1023,82-10-315,-42-3-3505,-6-8-6990,-15 3-3755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3.112"/>
    </inkml:context>
    <inkml:brush xml:id="br0">
      <inkml:brushProperty name="width" value="0.025" units="cm"/>
      <inkml:brushProperty name="height" value="0.025" units="cm"/>
    </inkml:brush>
  </inkml:definitions>
  <inkml:trace contextRef="#ctx0" brushRef="#br0">0 1 11435,'0'0'15470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08.206"/>
    </inkml:context>
    <inkml:brush xml:id="br0">
      <inkml:brushProperty name="width" value="0.025" units="cm"/>
      <inkml:brushProperty name="height" value="0.025" units="cm"/>
      <inkml:brushProperty name="color" value="#66CC00"/>
    </inkml:brush>
  </inkml:definitions>
  <inkml:trace contextRef="#ctx0" brushRef="#br0">86 569 11499,'0'0'3085,"-10"-4"-1745,4 1-1326,0 0 256,-1 0-1,0 0 0,1-1 0,0 0 1,-1 0-1,-4-6 0,9 8-211,0 1 0,0-1-1,1 0 1,-1 0 0,1 0 0,0 0 0,0 0-1,-1 0 1,1-1 0,0 1 0,1 0 0,-1-1-1,0 1 1,1 0 0,-1-1 0,1 1 0,0-1-1,0 1 1,0-1 0,0 1 0,0 0 0,1-1-1,-1 1 1,1-1 0,-1 1 0,3-4 0,1-3 69,1 0 1,0 0 0,1 0 0,0 1-1,0 0 1,1 0 0,0 1-1,15-13 1,74-52 66,-81 61-144,42-28-38,2 2-1,2 3 1,1 3-1,1 2 1,1 3-1,2 3 1,0 3 0,1 3-1,1 2 1,0 4-1,83-3 1,-18 14-117,193 27 0,131 47-169,-302-47 245,1128 268-29,308 212 122,-1157-340-68,-8 19 1,781 469-1,-733-358 624,346 209 743,21-36-901,332 89-90,35-84-93,-842-357 275,575 107 1,-614-173 675,2-14 0,357-5 0,-586-32-1036,99-3-959,-179-3-1955,-14-4-2631,-5-3-3954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3.483"/>
    </inkml:context>
    <inkml:brush xml:id="br0">
      <inkml:brushProperty name="width" value="0.025" units="cm"/>
      <inkml:brushProperty name="height" value="0.025" units="cm"/>
    </inkml:brush>
  </inkml:definitions>
  <inkml:trace contextRef="#ctx0" brushRef="#br0">0 1 8680,'0'0'-32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3.842"/>
    </inkml:context>
    <inkml:brush xml:id="br0">
      <inkml:brushProperty name="width" value="0.025" units="cm"/>
      <inkml:brushProperty name="height" value="0.025" units="cm"/>
    </inkml:brush>
  </inkml:definitions>
  <inkml:trace contextRef="#ctx0" brushRef="#br0">83 0 18866,'0'0'7997,"-4"8"-6636,-11 27-795,2 0 0,1 1 0,2 0 0,1 1-1,2 0 1,2 0 0,-2 52 0,7-87-565,0-1-1,0 0 1,0 0-1,0 1 1,0-1 0,0 0-1,0 1 1,1-1-1,-1 0 1,0 1-1,1-1 1,-1 0 0,1 0-1,-1 1 1,1-1-1,-1 0 1,1 0 0,0 0-1,0 0 1,0 0-1,0 0 1,-1 0-1,1 0 1,0 0 0,3 1-1,-2-2 1,0 1-1,0-1 0,0 0 0,0 0 1,0 0-1,0 0 0,0 0 1,0 0-1,0 0 0,0-1 0,0 1 1,0-1-1,0 1 0,0-1 1,2-1-1,10-5-1,0-1 0,-1 0 0,19-15 0,-25 18 1,0-1 0,40-25 0,-44 29 0,0 1 0,0-1 0,0 1 0,1-1 0,-1 1 0,1 0 0,-1 0 0,1 0 0,-1 1 0,1-1 0,0 1 0,4 0 0,-7 1 0,0 0 0,0 1 0,0-1 0,0 0 0,0 0 0,0 1 0,0-1 0,0 0 0,-1 1 0,1-1 0,-1 1 0,1-1 0,-1 1 0,1-1 0,-1 1 0,0-1 0,0 1 0,0 0 0,0-1 0,0 1 0,0-1 0,0 1 0,0-1 0,-1 3 0,-5 43 0,3-36 0,-1 0 0,0 0 0,-1-1 0,0 1 0,-1-1 0,0 0 0,-1-1 0,1 1 0,-15 13 0,16-17 0,-1-1 0,1 0 0,-1 0 0,0-1 0,0 0 0,0 0 0,-1 0 0,1-1 0,-1 0 0,0 0 0,0 0 0,0-1 0,0 0 0,0-1 0,-1 0 0,-7 1 0,13-2-161,-1 0 0,1-1 0,0 1 0,0-1 0,-1 1 0,1-1 0,0 0 0,0 0 0,0 0 0,0 0 0,0 0 0,0 0 0,0-1 0,0 1 0,0-1 0,1 1 0,-1-1 0,0 0 0,1 1 0,0-1 0,-1 0 0,1 0 0,0 0 0,0 0 0,0 0 0,0 0 0,0-1 0,0 1 0,0-3 0,1 3-61,-1 0-1,1 0 1,0 0-1,0 0 1,0 0 0,0 0-1,0 0 1,0 0-1,0 0 1,1 0-1,-1 0 1,1 0 0,-1 0-1,1 0 1,0 1-1,0-1 1,0 0 0,0 0-1,0 1 1,0-1-1,0 1 1,0-1-1,1 1 1,-1-1 0,1 1-1,-1 0 1,1-1-1,0 1 1,-1 0 0,1 0-1,0 0 1,0 1-1,-1-1 1,4-1-1,19-3-6882,5 1-3027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4.214"/>
    </inkml:context>
    <inkml:brush xml:id="br0">
      <inkml:brushProperty name="width" value="0.025" units="cm"/>
      <inkml:brushProperty name="height" value="0.025" units="cm"/>
    </inkml:brush>
  </inkml:definitions>
  <inkml:trace contextRef="#ctx0" brushRef="#br0">0 163 256,'0'0'22053,"9"-1"-18337,0-1-3244,0 0 1,-1 0 0,1 0 0,0-1 0,-1-1 0,0 0-1,0 0 1,0 0 0,0-1 0,-1 0 0,0 0 0,0-1-1,13-13 1,-16 15-464,-1 0 0,1-1 0,-1 1-1,1-1 1,-1 0 0,0 0 0,-1 0-1,1 0 1,-1 0 0,0 0 0,-1-1-1,1 1 1,1-12 0,-4 17-9,1-1 0,0 0 0,0 1 0,-1-1 0,1 0 0,0 1 0,-1-1 0,1 0 0,-1 1 0,1-1 0,-1 1 0,1-1 0,-1 1 0,1-1 0,-1 1 0,1-1 0,-1 1 0,0-1 0,1 1 0,-1 0 0,0-1 0,1 1 0,-1 0 0,0 0 0,1 0 0,-1-1 0,0 1 0,0 0 0,1 0 0,-1 0 0,0 0 0,0 0 0,1 0 0,-1 0 0,0 1 0,0-1 0,1 0 0,-1 0 0,0 1 0,1-1 0,-1 0 0,0 1 0,1-1 0,-1 0 0,0 1 0,-35 19 0,27-12 0,2 1 0,0 0 0,0 0 0,0 1 0,1 0 0,-6 15 0,9-19 0,0 0 0,1 1 0,0-1 0,0 1 0,0 0 0,1 0 0,0-1 0,1 1 0,-1 0 0,1 0 0,0 0 0,2 8 0,-2-13 0,1 0 0,0 0 0,-1-1 0,1 1 0,0 0 0,0 0 0,0-1 0,0 1 0,0 0 0,0-1 0,1 1 0,-1-1 0,0 1 0,1-1 0,-1 0 0,1 0 0,0 1 0,-1-1 0,1 0 0,2 1 0,1-1 0,0 1 0,0-1 0,-1 0 0,1 0 0,0 0 0,0-1 0,0 1 0,6-1 0,1-1 0,0-1 0,0 1 0,0-2 0,0 0 0,-1 0 0,14-6 0,-10 2 0,0-1 0,0-1 0,-1 0 0,0-1 0,0-1 0,19-20 0,-27 25 0,-1 0 0,1 0 0,-1-1 0,0 0 0,-1 0 0,0-1 0,0 1 0,0-1 0,-1 0 0,0 1 0,-1-2 0,0 1 0,0 0 0,-1 0 0,1-12 0,-2 20 0,0 0 0,0 0 0,0 0 0,0-1 0,0 1 0,0 0 0,0 0 0,0 0 0,0-1 0,0 1 0,0 0 0,0 0 0,0 0 0,0 0 0,0 0 0,0-1 0,-1 1 0,1 0 0,0 0 0,0 0 0,0 0 0,0 0 0,0-1 0,0 1 0,-1 0 0,1 0 0,0 0 0,0 0 0,0 0 0,0 0 0,-1 0 0,1 0 0,0 0 0,0 0 0,0 0 0,0 0 0,-1 0 0,1 0 0,0 0 0,0 0 0,0 0 0,-1 0 0,1 0 0,0 0 0,0 0 0,0 0 0,0 0 0,-1 0 0,1 0 0,0 0 0,0 0 0,0 0 0,0 0 0,0 1 0,-1-1 0,1 0 0,0 0 0,0 0 0,0 0 0,0 0 0,0 1 0,0-1 0,0 0 0,-1 0 0,1 0 0,0 0 0,0 1 0,0-1 0,0 0 0,-10 12 0,1 1-43,1-1 1,1 2-1,0-1 0,0 1 0,2 0 1,0 1-1,0-1 0,2 1 1,-5 28-1,14-29-4772,10-16-6252,0-9-5391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4.571"/>
    </inkml:context>
    <inkml:brush xml:id="br0">
      <inkml:brushProperty name="width" value="0.025" units="cm"/>
      <inkml:brushProperty name="height" value="0.025" units="cm"/>
    </inkml:brush>
  </inkml:definitions>
  <inkml:trace contextRef="#ctx0" brushRef="#br0">0 1 16848,'0'0'14638,"54"43"-28475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5.024"/>
    </inkml:context>
    <inkml:brush xml:id="br0">
      <inkml:brushProperty name="width" value="0.025" units="cm"/>
      <inkml:brushProperty name="height" value="0.025" units="cm"/>
    </inkml:brush>
  </inkml:definitions>
  <inkml:trace contextRef="#ctx0" brushRef="#br0">3 197 11307,'0'0'16912,"-1"9"-16421,0 27-320,0-35-167,1-1-1,0 1 1,0 0 0,0-1 0,0 1 0,0-1 0,0 1 0,0 0-1,0-1 1,0 1 0,0 0 0,1-1 0,-1 1 0,0-1-1,0 1 1,0-1 0,1 1 0,-1 0 0,0-1 0,1 1 0,-1-1-1,1 1 1,-1-1 0,0 0 0,1 1 0,-1-1 0,1 1 0,-1-1-1,1 0 1,-1 1 0,1-1 0,0 0 0,-1 0 0,1 1 0,-1-1-1,1 0 1,-1 0 0,1 0 0,0 0 0,-1 0 0,1 0 0,0 0-1,-1 0 1,1 0 0,-1 0 0,1 0 0,0 0 0,-1 0 0,1 0-1,0-1 1,27-12 152,-12-1-23,0-1 1,-2 0-1,0-1 1,0 0-1,-2-2 1,0 1-1,-1-1 1,-1-1-1,0 0 1,-2 0-1,11-35 1,-20 48 308,-9 15-339,-9 17-56,1 3 66,-24 56-1,38-75-83,1 0 1,-1 0-1,1 1 0,1-1 0,0 1 1,1 0-1,0-1 0,0 1 1,3 21-1,-2-31-18,0 0 0,1 1 1,-1-1-1,1 0 0,-1 0 1,1 0-1,0 1 0,-1-1 0,1 0 1,0 0-1,0 0 0,0 0 0,0 0 1,0 0-1,0-1 0,0 1 1,0 0-1,0 0 0,0-1 0,0 1 1,1-1-1,-1 1 0,0-1 1,0 1-1,1-1 0,-1 0 0,0 0 1,1 1-1,-1-1 0,0 0 0,1 0 1,-1 0-1,0-1 0,1 1 1,-1 0-1,0 0 0,1-1 0,-1 1 1,2-2-1,2 1 26,0 0 0,0-1 0,0 0 0,-1 0 0,1 0 1,-1 0-1,1-1 0,-1 0 0,6-5 0,-5 3-37,-1-1 0,0 0 0,0 0 0,0 0 0,0 0 0,-1-1 0,0 1 0,-1-1 0,1 0 0,-1 0 0,-1 0 0,1 0 0,-1 0 0,-1 0 0,1-15 0,-1 22 0,0 0 0,0 0 0,0 0 0,0-1 0,0 1 0,0 0 0,0 0 0,0 0 0,0 0 0,0 0 0,0-1 0,0 1 0,0 0 0,0 0 0,0 0 0,0 0 0,0-1 0,0 1 0,0 0 0,0 0 0,0 0 0,0 0 0,0 0 0,-1 0 0,1-1 0,0 1 0,0 0 0,0 0 0,0 0 0,0 0 0,0 0 0,0 0 0,-1 0 0,1 0 0,0 0 0,0-1 0,0 1 0,0 0 0,0 0 0,-1 0 0,1 0 0,0 0 0,0 0 0,0 0 0,0 0 0,0 0 0,-1 0 0,1 0 0,0 0 0,0 0 0,0 0 0,-1 1 0,-9 6 0,-5 11 0,12-14 0,1 0 0,0 0 0,1 0 0,-1 1 0,1-1 0,0 0 0,0 1 0,0-1 0,0 0 0,1 1 0,0-1 0,0 1 0,0-1 0,0 1 0,2 7 0,0-9 0,-1 0 0,1-1 0,-1 1 0,1-1 0,0 0 0,0 1 0,0-1 0,0 0 0,0 0 0,1 0 0,-1-1 0,0 1 0,1 0 0,0-1 0,-1 0 0,1 1 0,0-1 0,0 0 0,-1-1 0,1 1 0,0 0 0,0-1 0,0 0 0,4 1 0,42 3 0,63-3 0,-62-1 0,-48 0 0,0 0 0,0 0 0,-1 0 0,1 0 0,0 0 0,0-1 0,-1 1 0,1 0 0,0-1 0,-1 1 0,1-1 0,0 0 0,-1 1 0,1-1 0,-1 0 0,1 0 0,-1 0 0,1 0 0,1-2 0,-3 2 0,1 0 0,-1 0 0,1-1 0,-1 1 0,1 0 0,-1 0 0,0-1 0,1 1 0,-1 0 0,0-1 0,0 1 0,0 0 0,0-1 0,0 1 0,-1 0 0,1 0 0,0-1 0,0 1 0,-2-2 0,-1-4 0,0 0 0,-1 0 0,0 0 0,0 1 0,0-1 0,-1 1 0,-6-6 0,3 4 0,2 3 0,0-1 0,0 0 0,0-1 0,1 1 0,-1-1 0,2 0 0,-1-1 0,1 1 0,0-1 0,1 0 0,-5-13 0,8 20 4,0 0 1,0 0-1,0 1 1,0-1-1,0 0 1,1 0-1,-1 1 1,0-1-1,0 0 0,1 1 1,-1-1-1,1 0 1,-1 1-1,0-1 1,1 1-1,-1-1 1,1 0-1,0 1 0,-1-1 1,1 1-1,-1 0 1,1-1-1,0 1 1,-1-1-1,1 1 0,0 0 1,-1 0-1,1-1 1,0 1-1,0 0 1,-1 0-1,1 0 1,0 0-1,1 0 0,34-2-262,-23 1-328,26-2-3604,3-4-3679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5.616"/>
    </inkml:context>
    <inkml:brush xml:id="br0">
      <inkml:brushProperty name="width" value="0.025" units="cm"/>
      <inkml:brushProperty name="height" value="0.025" units="cm"/>
    </inkml:brush>
  </inkml:definitions>
  <inkml:trace contextRef="#ctx0" brushRef="#br0">1 26 15951,'9'-3'2765,"10"-3"-1803,0 2-1,0 0 0,0 0 0,1 2 1,-1 0-1,1 2 0,20 1 0,-35-1-645,1 1-1,-1 0 0,1 0 1,-1 1-1,1-1 0,-1 1 1,0 0-1,0 1 0,0-1 1,0 1-1,0 0 0,-1 0 1,6 5-1,-7-5-222,-1 0-1,1 1 1,-1-1 0,0 0-1,0 1 1,0 0 0,-1-1-1,1 1 1,-1 0 0,0 0-1,0 0 1,-1 0 0,1 0-1,-1 0 1,1 0 0,-1 0-1,-1 0 1,1 0 0,0 0-1,-3 8 1,-2 3-93,0 0 0,-1 0 0,-1-1 0,0 0 0,-1 0 0,0-1 0,-2 0 0,1 0 0,-21 20 0,13-15 0,2 1 0,-24 38 0,38-55 0,0 0 0,0 0 0,0 0 0,0 0 0,1 0 0,-1 0 0,1 0 0,-1 0 0,1 0 0,-1 0 0,1 0 0,0 1 0,0-1 0,1 4 0,-1-5 0,0 0 0,1 0 0,-1 0 0,1 0 0,-1-1 0,1 1 0,0 0 0,-1 0 0,1 0 0,0 0 0,-1-1 0,1 1 0,0 0 0,0-1 0,0 1 0,0-1 0,0 1 0,0-1 0,0 1 0,0-1 0,1 1 0,6 0 0,0 1 0,0-1 0,0-1 0,1 0 0,-1 0 0,9-1 0,-7 0 0,6 0-53,-1 0-1,0-1 1,0-1-1,0 0 1,0-1 0,-1-1-1,0 0 1,0-1 0,0-1-1,0 0 1,22-17-1,-34 23-326,-1 0 0,0 0 1,0 0-1,0 0 0,0-1 0,0 1 0,0-1 0,-1 1 0,1 0 0,0-1 0,-1 1 0,1-1 0,-1 0 0,0 1 0,1-1 0,-1 1 0,0-1 0,0 0 0,0 1 0,0-1 0,0 1 0,0-3 0,-5-12-7697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5.990"/>
    </inkml:context>
    <inkml:brush xml:id="br0">
      <inkml:brushProperty name="width" value="0.025" units="cm"/>
      <inkml:brushProperty name="height" value="0.025" units="cm"/>
    </inkml:brush>
  </inkml:definitions>
  <inkml:trace contextRef="#ctx0" brushRef="#br0">0 1 14318,'0'0'12491,"97"30"-12298,-36-29-450,2-1-2593,1 0-3813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6.379"/>
    </inkml:context>
    <inkml:brush xml:id="br0">
      <inkml:brushProperty name="width" value="0.025" units="cm"/>
      <inkml:brushProperty name="height" value="0.025" units="cm"/>
    </inkml:brush>
  </inkml:definitions>
  <inkml:trace contextRef="#ctx0" brushRef="#br0">1 173 4837,'0'0'24834,"8"0"-24268,1 0-522,-1-1 1,0 0-1,1 0 1,-1-1-1,0 0 1,0-1-1,0 0 1,0 0-1,0-1 1,-1 0-1,1 0 1,11-10-1,-14 11-16,-1 0-1,1-1 0,-1 0 1,0 0-1,0 0 0,-1-1 1,1 1-1,-1-1 0,0 0 1,0 0-1,-1 0 0,1 0 1,-1 0-1,0 0 0,-1-1 0,1 1 1,-1-1-1,0 0 0,0 1 1,-1-1-1,0-10 0,0 15-12,0 1-1,0-1 1,0 0-1,-1 1 0,1-1 1,0 0-1,0 1 1,-1-1-1,1 1 0,0-1 1,-1 0-1,1 1 1,0-1-1,-1 1 1,1-1-1,-1 1 0,1-1 1,-1 1-1,1 0 1,-1-1-1,0 1 0,1 0 1,-1-1-1,1 1 1,-1 0-1,0 0 0,1-1 1,-1 1-1,0 0 1,1 0-1,-1 0 1,0 0-1,1 0 0,-1 0 1,0 0-1,1 0 1,-1 0-1,0 0 0,1 0 1,-1 1-1,0-1 1,1 0-1,-1 0 0,1 1 1,-1-1-1,0 0 1,1 1-1,-1 0 1,-30 19 84,12 2 11,-28 40-1,41-52-72,0-1 0,1 1-1,0 0 1,1 0 0,0 0 0,0 0-1,-2 19 1,5-28-36,1 0 0,0 0 0,0-1 0,0 1 0,0 0 0,0 0 0,0 0 1,0 0-1,0 0 0,0 0 0,0-1 0,1 1 0,-1 0 0,0 0 0,1 0 0,-1-1 0,0 1 0,1 0 0,-1 0 0,1-1 0,-1 1 0,1 0 1,0-1-1,-1 1 0,1 0 0,-1-1 0,1 1 0,0-1 0,1 1 0,0 0 0,0 0-1,1-1 1,-1 1 0,1-1 0,-1 1-1,1-1 1,-1 0 0,1 0 0,-1 0-1,4-1 1,4-1-3,0 0 1,-1 0-1,1-1 1,13-6-1,-1-4 2,-1 0 0,-1-1 0,22-20 0,33-22 0,-74 62 0,0-1 0,-1 0 0,0 1 0,0-1 0,0 1 0,-2 6 0,-3 12 0,2-13 0,1 1 0,0-1 0,1 1 0,0 22 0,1-33 0,0 0 0,1 0 0,-1 0 0,1 0 0,0 1 0,-1-1 0,1 0 0,0 0 0,-1 0 0,1 0 0,0-1 0,0 1 0,0 0 0,0 0 0,0 0 0,0-1 0,0 1 0,0 0 0,0-1 0,0 1 0,0-1 0,1 1 0,-1-1 0,0 0 0,0 0 0,0 1 0,1-1 0,-1 0 0,0 0 0,0 0 0,1 0 0,-1 0 0,0-1 0,0 1 0,1 0 0,-1 0 0,0-1 0,1 0 0,5 0 0,0-1 0,0 0 0,0 0 0,-1 0 0,11-6 0,74-56 0,-91 66 0,0 0 0,1 0 0,-1 0 0,0 0 0,0 0 0,0 0 0,-1 0 0,1 0 0,0 0 0,-1 0 0,0 2 0,-7 15 71,6-14-132,0-1-1,0 1 0,1 0 1,-1 0-1,1 0 1,0 0-1,-1 6 0,3-11-91,-1 0 0,0 0-1,0 1 1,1-1 0,-1 0-1,0 0 1,0 1 0,1-1-1,-1 0 1,0 0 0,1 1-1,-1-1 1,0 0 0,1 0-1,-1 0 1,0 0 0,1 0-1,-1 0 1,0 0 0,1 1-1,-1-1 1,0 0 0,1 0-1,-1 0 1,0 0 0,1 0-1,-1-1 1,0 1 0,1 0-1,-1 0 1,1 0 0,-1 0-1,0 0 1,1 0 0,-1-1-1,0 1 1,0 0 0,1 0-1,-1 0 1,0-1 0,1 1 0,-1 0-1,0 0 1,0-1 0,0 1-1,1-1 1,16-11-4898,6-11-3666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6.784"/>
    </inkml:context>
    <inkml:brush xml:id="br0">
      <inkml:brushProperty name="width" value="0.025" units="cm"/>
      <inkml:brushProperty name="height" value="0.025" units="cm"/>
    </inkml:brush>
  </inkml:definitions>
  <inkml:trace contextRef="#ctx0" brushRef="#br0">98 1 13901,'0'0'15983,"-7"13"-15150,-14 32-216,-17 57-1,30-80-480,2 0 0,1 1 1,0 0-1,2 0 0,-1 39 0,4-61-136,0 1 0,0 0 0,1-1 0,-1 1 0,1 0 0,-1-1 0,1 1 0,0-1 0,0 1 0,-1-1 0,1 0 0,0 1 0,0-1 0,0 0 0,0 0 0,1 1 0,-1-1 0,0 0 0,0 0 0,1 0 0,-1 0 0,1-1 0,-1 1 0,1 0 0,-1-1 0,1 1 0,-1 0 0,1-1 0,0 0 0,-1 1 0,1-1 0,-1 0 0,1 0 0,0 0 0,-1 0 0,1 0 0,0-1 0,-1 1 0,3-1 0,12-1 0,0-1 0,0 0 0,19-8 0,-15 5 0,-19 6 0,0-1 0,0 1 0,0-1 0,0 1 0,0 0 0,0 0 0,0-1 0,0 1 0,0 0 0,0 0 0,0 0 0,0 0 0,0 0 0,0 0 0,0 0 0,0 1 0,0-1 0,0 0 0,0 1 0,0-1 0,0 0 0,0 1 0,0-1 0,0 1 0,0 0 0,0-1 0,-1 1 0,1 0 0,0-1 0,0 1 0,-1 0 0,1 0 0,0-1 0,0 3 0,0 1 0,0 0 0,-1 1 0,1-1 0,-1 0 0,0 0 0,0 1 0,-1 5 0,0 10 0,1-20 0,0 0 0,0 1 0,0-1 0,0 0 0,0 0 0,0 1 0,1-1 0,-1 0 0,0 0 0,0 1 0,0-1 0,0 0 0,0 0 0,0 0 0,1 1 0,-1-1 0,0 0 0,0 0 0,0 0 0,1 1 0,-1-1 0,0 0 0,0 0 0,1 0 0,-1 0 0,0 0 0,0 0 0,1 0 0,-1 0 0,0 1 0,0-1 0,1 0 0,-1 0 0,0 0 0,0 0 0,1 0 0,-1 0 0,0 0 0,1-1 0,-1 1 0,0 0 0,0 0 0,1 0 0,-1 0 0,0 0 0,0 0 0,1 0 0,-1-1 0,0 1 0,0 0 0,0 0 0,1 0 0,-1 0 0,0-1 0,0 1 0,0 0 0,0 0 0,0-1 0,1 1 0,-1 0 0,0 0 0,0 0 0,0-1 0,14-13 0,-14 14 0,45-76 0,-18 26 0,-24 46-411,4-8-3217,-6 11 2983,0 0 0,-1-1 1,1 1-1,-1 0 1,1 0-1,-1-1 1,0 1-1,1 0 0,-1-1 1,0 1-1,0-1 1,0 1-1,0 0 1,0-1-1,0 1 0,0 0 1,-1-1-1,1 1 1,0 0-1,-1-1 1,0-1-1,-11-11-12012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7.155"/>
    </inkml:context>
    <inkml:brush xml:id="br0">
      <inkml:brushProperty name="width" value="0.025" units="cm"/>
      <inkml:brushProperty name="height" value="0.025" units="cm"/>
    </inkml:brush>
  </inkml:definitions>
  <inkml:trace contextRef="#ctx0" brushRef="#br0">51 12 12332,'0'0'7495,"-51"-12"-3203,61 12-3491,16 0-641,7 0-96,9 5-288,2 3-2179,1-2-3042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09.745"/>
    </inkml:context>
    <inkml:brush xml:id="br0">
      <inkml:brushProperty name="width" value="0.025" units="cm"/>
      <inkml:brushProperty name="height" value="0.025" units="cm"/>
      <inkml:brushProperty name="color" value="#66CC00"/>
    </inkml:brush>
  </inkml:definitions>
  <inkml:trace contextRef="#ctx0" brushRef="#br0">78 591 5926,'51'-94'14035,"-17"31"-11398,29-68 0,-58 114-2552,-16 45-202,0 13 102,1 1 1,2 1 0,2-1 0,2 1-1,2 69 1,2-102 24,1 0-1,0 0 1,1 0-1,-1 0 1,2 0 0,-1-1-1,2 1 1,5 12-1,2 0 209,2-1-1,16 21 0,-7-11 198,-14-17-316,-1 0-1,0 1 1,-1 0-1,0 0 1,-1 0-1,-1 1 1,-1 0-1,0-1 1,-1 1-1,0 0 1,-1 0-1,-1 1 1,-1-1-1,0 0 1,-5 22-1,0-11 30,0 1 0,-2-1 0,-1-1 0,-1 1 0,-2-2 0,0 1 0,-31 44 0,34-56 246,-1-2 1,0 0-1,-1 0 0,-15 12 1,22-20-276,-1 0 1,1-1 0,-1 0 0,0 0 0,0-1 0,0 1 0,0-1 0,0 0 0,0 0 0,-1-1-1,1 1 1,-1-1 0,1 0 0,-1-1 0,-7 1 0,11-2-88,-1 1 0,1-1 0,0 1 0,-1-1 0,1 0 0,0 0 0,0 0 0,-1 0 0,1 0 0,0-1 0,0 1 0,0 0 0,0-1 0,0 0 0,1 1 0,-1-1 0,0 0 0,1 0 0,-1 0 0,1 0 0,0 0 0,0 0 0,0-1 0,0 1 0,0 0 0,-1-5 1,-1-5 12,0-1 1,1 0-1,-1-24 1,3 37-26,-1-40-14,1 0-1,3 0 1,1 1-1,2 0 1,1 0 0,3 0-1,1 1 1,1 0-1,2 1 1,34-62 0,14-6-71,6 2 0,90-106 0,29-41 23,-177 236 67,0 0 1,0 0-1,-2-1 0,0 0 1,0 0-1,-2-1 0,0 0 1,0-1-1,-2 1 0,3-19 1,-6 34-9,-1 0 1,0 0 0,0 0 0,0 1 0,0-1 0,0 0 0,0 0 0,0 0-1,0 0 1,-1 0 0,1 0 0,0 0 0,0 1 0,-1-1 0,1 0-1,-1 0 1,1 0 0,-1 1 0,1-1 0,-1 0 0,1 0 0,-1 1 0,1-1-1,-1 0 1,0 1 0,0-1 0,1 1 0,-1-1 0,0 1 0,0-1-1,0 1 1,1 0 0,-1-1 0,0 1 0,0 0 0,0 0 0,0 0-1,0-1 1,0 1 0,0 0 0,1 0 0,-1 0 0,0 0 0,0 1 0,0-1-1,0 0 1,0 0 0,0 0 0,-1 1 0,-2 0-21,-1 1 1,0 0-1,0 0 1,1 0-1,-1 0 1,1 0-1,0 1 1,-6 4-1,-6 9 6,1 0-1,0 1 1,1 1 0,1 0 0,0 1-1,2 0 1,0 1 0,1 0 0,1 1-1,1 0 1,1 0 0,1 1-1,0-1 1,2 2 0,1-1 0,-1 32-1,4-48 8,0 1-1,0-1 0,1 0 0,0 0 0,0 1 0,1-1 0,-1 0 1,1 0-1,1 0 0,-1-1 0,5 8 0,-5-10 4,1 1 1,0-1-1,-1 0 1,1 0-1,0 0 0,1-1 1,-1 1-1,0-1 0,1 0 1,0 0-1,-1 0 1,1 0-1,0 0 0,0-1 1,0 0-1,0 0 0,0 0 1,4 0-1,4 0 42,0 0 1,0-2-1,0 1 0,0-2 0,0 1 0,-1-2 1,1 1-1,-1-2 0,1 1 0,-1-2 1,0 1-1,-1-2 0,1 1 0,-1-1 0,0-1 1,0 0-1,16-16 0,-14 12 14,1-1 1,-2 0-1,0-1 1,-1-1-1,0 0 0,-1 0 1,0-1-1,-1 0 0,-1 0 1,0-1-1,-1 0 1,4-18-1,-11 17-49,-8 18 0,-13 24 0,11-7 0,0 0 0,2 1 0,0 1 0,2-1 0,0 1 0,1 1 0,1-1 0,0 1 0,-1 27 0,6-46 0,0-1 0,0 1 0,0-1 0,0 1 0,0-1 0,0 1 0,0-1 0,0 1 0,1 0 0,-1-1 0,1 0 0,-1 1 0,1-1 0,-1 1 0,1-1 0,0 0 0,0 1 0,0-1 0,0 0 0,0 0 0,0 0 0,0 1 0,0-1 0,0 0 0,0-1 0,1 1 0,-1 0 0,0 0 0,1 0 0,-1-1 0,0 1 0,1-1 0,-1 1 0,1-1 0,-1 1 0,1-1 0,-1 0 0,1 0 0,-1 0 0,1 0 0,0 0 0,-1 0 0,1 0 0,-1-1 0,1 1 0,-1 0 0,1-1 0,-1 1 0,2-2 0,5 0 0,0-1 0,0 0 0,-1-1 0,1 1 0,-1-1 0,0-1 0,13-10 0,4-9 0,-1 0 0,-2-2 0,0-1 0,-2-1 0,-1 0 0,19-41 0,-51 132 0,2-32 0,-18 54 0,27-77 0,1 0 0,1 0 0,-1 0 0,2 0 0,-1 0 0,1 0 0,0 0 0,2 12 0,-2-19 0,1-1 0,-1 1 0,0-1 0,1 1 0,-1-1 0,0 0 0,1 1 0,-1-1 0,1 1 0,-1-1 0,0 0 0,1 0 0,-1 1 0,1-1 0,-1 0 0,1 0 0,-1 0 0,1 1 0,0-1 0,-1 0 0,1 0 0,-1 0 0,1 0 0,-1 0 0,1 0 0,-1 0 0,1 0 0,-1 0 0,1 0 0,-1 0 0,2-1 0,16-4 0,-11 0-400,0 0-1,-1 0 1,0 0-1,0-1 1,0 0 0,-1 0-1,0 0 1,0-1 0,7-13-1,-2 2-1841,-1 0 0,12-36 0,-6 0-4506,-3-3-3865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7.546"/>
    </inkml:context>
    <inkml:brush xml:id="br0">
      <inkml:brushProperty name="width" value="0.025" units="cm"/>
      <inkml:brushProperty name="height" value="0.025" units="cm"/>
    </inkml:brush>
  </inkml:definitions>
  <inkml:trace contextRef="#ctx0" brushRef="#br0">112 275 18161,'0'0'4783,"-8"3"-715,-1 0-3560,1 0-1,0 0 0,0 0 1,0 1-1,0 1 1,1-1-1,-9 8 1,13-10-478,1 0 1,-1 0 0,1 1 0,0-1-1,0 1 1,0-1 0,0 1 0,0 0-1,0 0 1,1 0 0,-1 0 0,1 0 0,0 0-1,0 0 1,0 0 0,0 0 0,1 1-1,-1-1 1,1 0 0,0 1 0,0-1-1,0 0 1,0 1 0,0-1 0,1 0-1,1 5 1,-1-6-32,1 0-1,-1 0 0,1 0 1,0-1-1,-1 1 1,1 0-1,0-1 1,0 1-1,0-1 1,0 0-1,1 1 0,-1-1 1,0 0-1,0 0 1,1 0-1,-1-1 1,1 1-1,-1-1 0,0 1 1,1-1-1,-1 0 1,1 0-1,-1 0 1,1 0-1,4-1 0,3 1-31,0-1 0,0 0 0,0-1-1,0 0 1,13-4 0,-12 1 17,0 0 0,0-1 0,-1 0 0,0 0 0,0-1 0,0-1 0,-1 1 0,0-2 0,0 1 0,-1-1 0,0-1 0,-1 1 0,0-1 0,-1-1 0,0 1 0,5-12 0,-35 53-91,22-26 164,0 0-1,0 0 1,0 0 0,0 0 0,1 0 0,0 1-1,-1 9 1,2-15-36,0 1 1,0 0-1,0 0 1,0 0-1,0-1 0,1 1 1,-1 0-1,0 0 1,0-1-1,1 1 0,-1 0 1,0 0-1,1-1 1,-1 1-1,1 0 0,-1-1 1,1 1-1,-1-1 1,1 1-1,0-1 0,-1 1 1,2 0-1,-1 0 11,1-1-1,0 1 1,0-1-1,-1 0 1,1 1 0,0-1-1,0 0 1,0 0-1,-1 0 1,1 0 0,0-1-1,0 1 1,-1 0-1,3-1 1,3-2-26,0 0-1,-1 0 1,0 0 0,1-1 0,-1 1-1,-1-1 1,1-1 0,-1 1-1,1-1 1,-1 0 0,0 0 0,-1-1-1,7-9 1,3-7-11,-1 1-1,16-35 1,-21 38 5,-1-1 0,-1 1 0,0-1 0,-2-1 0,0 1 0,-1 0 0,1-33 0,-4 52 0,0-1 0,1 1 0,-1 0 0,0-1 0,0 1 0,0 0 0,0-1 0,0 1 0,0-1 0,0 1 0,0 0 0,0-1 0,0 1 0,-1 0 0,1-1 0,0 1 0,0-1 0,0 1 0,0 0 0,0-1 0,-1 1 0,1 0 0,0 0 0,0-1 0,-1 1 0,1 0 0,0-1 0,0 1 0,-1 0 0,1 0 0,0 0 0,-1-1 0,1 1 0,0 0 0,-1 0 0,1 0 0,0 0 0,-1 0 0,1-1 0,-1 1 0,1 0 0,0 0 0,-1 0 0,1 0 0,0 0 0,-1 0 0,1 0 0,-1 0 0,1 1 0,0-1 0,-1 0 0,1 0 0,0 0 0,-1 0 0,1 0 0,0 1 0,-1-1 0,-20 16 0,11-2 0,0-1 0,1 1 0,0 1 0,1 0 0,0 0 0,1 0 0,1 1 0,1 0 0,0 0 0,1 1 0,1-1 0,0 1 0,1 0 0,1 29 0,1-43-79,1-1 0,-1 1 0,1 0 0,0 0 0,-1 0 0,1-1 0,1 1 0,-1 0 0,0-1 0,1 1 0,-1-1 0,1 1 0,-1-1 0,1 0 0,0 0 0,0 0 0,0 0 0,1 0 0,-1 0 0,0 0 0,1-1 0,-1 1 0,1-1 0,-1 0 0,1 0 0,4 2 0,5 0-1421,0-1-1,0 0 1,0-1-1,0 0 1,13-1-1,10 0-16639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8.106"/>
    </inkml:context>
    <inkml:brush xml:id="br0">
      <inkml:brushProperty name="width" value="0.025" units="cm"/>
      <inkml:brushProperty name="height" value="0.025" units="cm"/>
    </inkml:brush>
  </inkml:definitions>
  <inkml:trace contextRef="#ctx0" brushRef="#br0">77 0 9257,'0'0'17558,"6"10"-15727,-4-7-1720,0 1 1,0-1-1,0 1 0,0 0 1,0 0-1,-1 0 0,0 0 1,0 0-1,0 0 1,0 0-1,-1 0 0,1 1 1,-1-1-1,0 0 0,0 0 1,-1 0-1,1 1 1,-1-1-1,0 0 0,0 0 1,-2 5-1,-22 51 455,12-33-345,2 1 0,1 0 0,1 1 0,-8 45 0,16-72-221,1-1 0,0 1 0,-1 0 0,1-1 0,0 1 0,0-1 0,0 1 0,0 0 0,0-1 0,1 1 0,-1-1 0,0 1 0,1 0 0,-1-1 0,1 1 0,-1-1 0,1 0 0,0 1 0,0-1 0,0 1 0,0-1 0,0 0 0,0 0 0,0 0 0,0 1 0,0-1 0,0 0 0,3 1 0,-1-1 0,0 0 0,0-1 0,0 1 0,1-1 0,-1 1 0,0-1 0,0 0 0,1-1 0,-1 1 0,0 0 0,0-1 0,1 0 0,2-1 0,14-4 0,0-2 0,-1 0 0,23-14 0,-34 17 0,-4 2 0,1 0 0,-1 1 0,1-1 0,0 1 0,0 0 0,0 0 0,0 0 0,0 1 0,1 0 0,-1 0 0,0 0 0,9 0 0,-13 2 0,0-1 0,0 0 0,-1 1 0,1-1 0,0 1 0,-1 0 0,1-1 0,0 1 0,-1-1 0,1 1 0,-1 0 0,1 0 0,-1-1 0,1 1 0,-1 0 0,1 0 0,-1 0 0,0-1 0,0 1 0,1 0 0,-1 0 0,0 0 0,0 0 0,0 0 0,0-1 0,0 2 0,0 31 0,0-23 0,-1-5 0,0-1 0,1 1 0,-1 0 0,-1 0 0,1-1 0,-1 1 0,0-1 0,0 1 0,0-1 0,-1 0 0,1 0 0,-1 0 0,0 0 0,0 0 0,0-1 0,-1 1 0,1-1 0,-1 0 0,0 0 0,0 0 0,0 0 0,0-1 0,-1 0 0,1 0 0,-1 0 0,-4 1 0,-2 1 0,0 0 0,0-1 0,0-1 0,0 0 0,0 0 0,0-1 0,-1 0 0,1-1 0,0-1 0,-17-2 0,26 3-55,-1-1 1,1 0-1,-1 0 0,1 0 1,-1 0-1,1 0 0,0-1 1,0 1-1,0-1 0,0 1 1,0-1-1,0 0 0,0 0 1,0 0-1,1 0 0,-1 0 1,1 0-1,-1-1 0,1 1 1,0 0-1,0-1 0,-2-4 1,3 5-46,-1 0 0,1 0 0,0 0 0,-1 1 1,1-1-1,0 0 0,0 0 0,0 0 0,0 0 0,1 0 1,-1 0-1,0 0 0,1 1 0,0-1 0,-1 0 0,1 0 0,0 0 1,0 1-1,0-1 0,0 1 0,0-1 0,0 1 0,0-1 1,0 1-1,1-1 0,-1 1 0,1 0 0,-1 0 0,1 0 0,-1 0 1,3-1-1,49-14-9335,-50 16 8807,32-7-7182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8.483"/>
    </inkml:context>
    <inkml:brush xml:id="br0">
      <inkml:brushProperty name="width" value="0.025" units="cm"/>
      <inkml:brushProperty name="height" value="0.025" units="cm"/>
    </inkml:brush>
  </inkml:definitions>
  <inkml:trace contextRef="#ctx0" brushRef="#br0">128 29 14382,'0'0'8589,"-8"2"-5530,1 0-2782,1 0 0,-1 1 0,0 0 1,1 0-1,-1 0 0,1 1 0,0 0 0,0 0 0,1 1 0,-1-1 1,1 1-1,0 1 0,0-1 0,1 1 0,0-1 0,0 1 1,0 0-1,0 1 0,1-1 0,0 1 0,1 0 0,-1-1 0,-2 13 1,6-18-276,-1 0 1,0 0 0,0 0 0,0 0-1,1 0 1,-1 0 0,1 0-1,-1 0 1,1 0 0,-1-1 0,1 1-1,-1 0 1,1 0 0,0 0 0,-1-1-1,1 1 1,0 0 0,0-1 0,0 1-1,-1-1 1,1 1 0,0-1 0,0 1-1,0-1 1,0 0 0,0 1 0,0-1-1,0 0 1,0 0 0,0 0-1,0 0 1,0 0 0,0 0 0,0 0-1,0 0 1,0 0 0,0 0 0,1-1-1,44-5-23,-28 0 21,-1-1 0,0 0 0,-1-2 0,23-14 0,-21 12 0,1 0 0,31-12 0,-49 23 0,-1 0 0,1-1 0,0 1 0,-1 0 0,1 0 0,0 0 0,-1 0 0,1 0 0,-1 0 0,1 0 0,0 0 0,-1 0 0,1 0 0,0 0 0,-1 0 0,1 0 0,-1 1 0,1-1 0,0 0 0,-1 0 0,1 1 0,-1-1 0,1 0 0,-1 1 0,1-1 0,-1 1 0,1-1 0,-1 0 0,1 1 0,-1-1 0,0 1 0,1-1 0,-1 1 0,0 0 0,1-1 0,-1 2 0,8 29 0,-1-1 0,-5-28-16,0 1 0,0 0 0,0-1-1,0 0 1,0 1 0,1-1 0,-1 0 0,0 0 0,1 0 0,0-1-1,-1 1 1,1-1 0,0 1 0,0-1 0,0 0 0,0 0 0,0 0-1,0-1 1,0 1 0,0-1 0,1 1 0,-1-1 0,0 0 0,0 0-1,0-1 1,0 1 0,1-1 0,-1 1 0,0-1 0,4-2 0,0 1-142,0-1 1,0 0-1,-1 0 1,1-1 0,-1 0-1,0 0 1,0 0-1,-1-1 1,1 0 0,-1 0-1,0 0 1,5-8 0,-2 1-2332,-1 0 0,-1-1 0,8-19 0,2-13-6694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8.844"/>
    </inkml:context>
    <inkml:brush xml:id="br0">
      <inkml:brushProperty name="width" value="0.025" units="cm"/>
      <inkml:brushProperty name="height" value="0.025" units="cm"/>
    </inkml:brush>
  </inkml:definitions>
  <inkml:trace contextRef="#ctx0" brushRef="#br0">180 0 19635,'0'0'4185,"-8"6"-491,-3 3-3110,0 1-1,1 0 1,0 1 0,0 0-1,1 1 1,1 0 0,0 0-1,-11 24 1,6-8-584,1 1 0,1 1 0,1 0 0,2 0 0,1 1 0,2 0 0,-4 62 0,9-91 0,0 1 0,0-1 0,-1 1 0,2-1 0,-1 0 0,0 1 0,0-1 0,1 0 0,-1 1 0,1-1 0,0 0 0,0 0 0,0 1 0,0-1 0,0 0 0,0 0 0,0 0 0,1 0 0,-1 0 0,1 0 0,-1-1 0,1 1 0,0 0 0,0-1 0,0 0 0,0 1 0,0-1 0,0 0 0,0 0 0,0 0 0,0 0 0,1 0 0,-1 0 0,0-1 0,1 1 0,-1-1 0,0 0 0,1 0 0,-1 1 0,0-2 0,1 1 0,-1 0 0,1 0 0,-1-1 0,0 1 0,1-1 0,-1 0 0,3-1 0,2-1 0,0 0 0,0-1 0,0 0 0,0 0 0,-1-1 0,0 0 0,0 0 0,0 0 0,7-9 0,47-63 0,-45 56 0,140-191 0,-150 201-3976,-4 10 3831,-1 1 0,0 0-1,0 0 1,0 0-1,0 0 1,0-1 0,0 1-1,0 0 1,-1 0 0,1 0-1,0 0 1,0-1 0,0 1-1,0 0 1,0 0-1,0 0 1,0 0 0,0 0-1,0-1 1,0 1 0,0 0-1,-1 0 1,1 0 0,0 0-1,0 0 1,0 0-1,0-1 1,0 1 0,-1 0-1,1 0 1,0 0 0,0 0-1,0 0 1,0 0 0,-1 0-1,1 0 1,0 0-1,0 0 1,0 0 0,0 0-1,-1 0 1,1 0 0,0 0-1,0 0 1,0 0 0,0 0-1,-1 0 1,1 0-1,0 0 1,0 0 0,0 0-1,0 0 1,-1 0 0,1 1-1,0-1 1,0 0 0,0 0-1,0 0 1,0 0-1,0 0 1,-1 1 0,-10 4-11434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9.187"/>
    </inkml:context>
    <inkml:brush xml:id="br0">
      <inkml:brushProperty name="width" value="0.025" units="cm"/>
      <inkml:brushProperty name="height" value="0.025" units="cm"/>
    </inkml:brush>
  </inkml:definitions>
  <inkml:trace contextRef="#ctx0" brushRef="#br0">19 1 20467,'0'0'9001,"-18"69"-6471,18-48-1761,7-4-769,9-4 0,6-3 0,2-5 0,-1-1-3267,3-4-6054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49.560"/>
    </inkml:context>
    <inkml:brush xml:id="br0">
      <inkml:brushProperty name="width" value="0.025" units="cm"/>
      <inkml:brushProperty name="height" value="0.025" units="cm"/>
    </inkml:brush>
  </inkml:definitions>
  <inkml:trace contextRef="#ctx0" brushRef="#br0">1 0 23766,'0'0'9001,"33"67"-9001,-23-24 0,0 5 0,2 1 0,-1 1 0,1 0-320,0-2-5029,-3-2-4421</inkml:trace>
  <inkml:trace contextRef="#ctx0" brushRef="#br0" timeOffset="1">33 746 17809,'0'0'10121,"53"-22"-17135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59:50.587"/>
    </inkml:context>
    <inkml:brush xml:id="br0">
      <inkml:brushProperty name="width" value="0.025" units="cm"/>
      <inkml:brushProperty name="height" value="0.025" units="cm"/>
    </inkml:brush>
  </inkml:definitions>
  <inkml:trace contextRef="#ctx0" brushRef="#br0">1 252 15182,'0'0'8072,"13"0"-6572,86-6-28,787-38 1188,-184 9-2907,-7-55-83,-594 69 26,-15 2 9,0 4-1,138-6 1,-205 26 96,-18 6 131,-2-10-217,0 1 0,-1-1 1,1 0-1,0 1 0,0-1 1,-1 0-1,1 0 0,-1 0 1,1 0-1,-1 0 0,1 0 0,-1 0 1,0-1-1,1 1 0,-1 0 1,0-1-1,-2 1 0,-3-1-5235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08.668"/>
    </inkml:context>
    <inkml:brush xml:id="br0">
      <inkml:brushProperty name="width" value="0.025" units="cm"/>
      <inkml:brushProperty name="height" value="0.025" units="cm"/>
    </inkml:brush>
  </inkml:definitions>
  <inkml:trace contextRef="#ctx0" brushRef="#br0">20 145 9097,'0'0'10420,"1"9"-9544,-1 61-365,-10 72 0,-1 42-17,12-194-220,0 1 1,1-1-1,0 0 1,6-14-1,2-10 99,3-25-190,-2 0 0,-2-1 0,1-114 0,-12 173 746,-3 9-715,-3 11-274,3 12 76,2 0 0,0 48 0,3-78-19,-1 0-1,1 1 0,0-1 0,0 0 1,0 0-1,0 0 0,0 0 0,0 1 1,0-1-1,1 0 0,-1 0 0,0 0 1,1 0-1,-1 0 0,0 0 0,1 0 0,0 0 1,-1 0-1,1 0 0,0 0 0,-1 0 1,1 0-1,0 0 0,1 1 0,-1-2 13,0 0 0,1 0-1,-1 0 1,0 0 0,0 0-1,0-1 1,0 1-1,0 0 1,0-1 0,0 1-1,0-1 1,0 1 0,0-1-1,0 0 1,0 1 0,0-1-1,0 0 1,0 1-1,1-3 1,6-5 142,-1 0 0,1-1 1,10-17-1,10-26 219,-1-1 0,25-76 0,-53 137-277,0 0 0,0 0 0,1 0 0,1 0 0,1 12 0,0 14 11,-9 324 297,7-348-411,0-1 1,1 1 0,0-1-1,4 16 1,-5-23-53,1-1 0,-1 0 0,0 0 0,1 1-1,-1-1 1,1 0 0,-1 1 0,1-1 0,0 0 0,-1 0 0,1 0 0,0 0 0,0 0-1,0 0 1,0 0 0,0 0 0,0 0 0,0 0 0,0 0 0,0-1 0,0 1 0,1 0-1,-1-1 1,0 1 0,0-1 0,1 1 0,-1-1 0,0 0 0,1 0 0,-1 1 0,0-1-1,1 0 1,-1 0 0,1 0 0,-1 0 0,0-1 0,1 1 0,-1 0 0,0-1 0,1 1-1,-1 0 1,2-2 0,4-2-681,0 0 0,-1-1-1,1 0 1,-1 0 0,0-1 0,-1 1-1,1-1 1,-1 0 0,0-1 0,-1 1-1,0-1 1,6-11 0,8-21-5418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09.040"/>
    </inkml:context>
    <inkml:brush xml:id="br0">
      <inkml:brushProperty name="width" value="0.025" units="cm"/>
      <inkml:brushProperty name="height" value="0.025" units="cm"/>
    </inkml:brush>
  </inkml:definitions>
  <inkml:trace contextRef="#ctx0" brushRef="#br0">36 243 9865,'-3'8'2242,"-14"34"803,2-6 2676,15-35-4781,18-23-529,-13 16-322,2-3-62,1-1 1,0 1-1,13-11 0,-20 19 19,0 0 0,0 0 0,0 0 0,0 0 1,0 0-1,0 0 0,0 1 0,1-1 0,-1 0 0,0 1 0,0-1 0,1 1 0,-1-1 0,0 1 0,0 0 0,1-1 0,-1 1 0,0 0 1,1 0-1,-1 0 0,0 0 0,1 0 0,-1 0 0,0 0 0,1 1 0,-1-1 0,0 0 0,1 1 0,-1-1 0,0 1 0,0-1 0,1 1 0,-1 0 1,0 0-1,0-1 0,0 1 0,0 0 0,0 0 0,0 0 0,1 2 0,12 22 928,-10-16-831,0-1-1,0 0 0,1 0 1,12 14-1,-16-20-141,0-1 1,0 0 0,0 0-1,0 0 1,0 0-1,0-1 1,1 1-1,-1 0 1,0 0 0,0-1-1,1 1 1,-1-1-1,1 1 1,-1-1-1,0 0 1,1 1 0,-1-1-1,1 0 1,-1 0-1,1 0 1,-1 0-1,1 0 1,-1 0 0,0-1-1,1 1 1,-1 0-1,1-1 1,-1 1-1,0-1 1,1 1 0,-1-1-1,0 0 1,1 1-1,-1-1 1,0 0-1,0 0 1,2-2 0,7-7-113,1-2 0,-1 1 1,-1-2-1,0 1 1,-1-1-1,0 0 1,9-23-1,-8 15-1897,-1 1 1,7-31-1,-5-34-8146,-8 46 5579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09.380"/>
    </inkml:context>
    <inkml:brush xml:id="br0">
      <inkml:brushProperty name="width" value="0.025" units="cm"/>
      <inkml:brushProperty name="height" value="0.025" units="cm"/>
    </inkml:brush>
  </inkml:definitions>
  <inkml:trace contextRef="#ctx0" brushRef="#br0">23 0 6662,'0'0'14942,"4"16"-13607,23 136 565,-23-110-1697,2 0 0,2 0 0,2 0 0,28 72 0,-29-99-215,-5-14 79,-12-27 102,-1 10-185,0-1 0,-1 2 0,-1 0 0,-1 0 0,1 1 0,-2 0 0,0 1 0,-23-17 0,44 33-417,1 0 0,-1 0 0,1-1 0,0 0 0,0 0 0,0-1 0,0 0-1,12-1 1,-14 0-672,0 0 0,0 0 0,0-1 0,0 0 0,0-1 0,0 0 0,0 0 0,8-4 0,11-8-7655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0.118"/>
    </inkml:context>
    <inkml:brush xml:id="br0">
      <inkml:brushProperty name="width" value="0.025" units="cm"/>
      <inkml:brushProperty name="height" value="0.025" units="cm"/>
      <inkml:brushProperty name="color" value="#66CC00"/>
    </inkml:brush>
  </inkml:definitions>
  <inkml:trace contextRef="#ctx0" brushRef="#br0">16 0 18706,'0'0'8167,"-16"51"-9608,37-37-1666,6 0-2434,0 0-6438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12.565"/>
    </inkml:context>
    <inkml:brush xml:id="br0">
      <inkml:brushProperty name="width" value="0.025" units="cm"/>
      <inkml:brushProperty name="height" value="0.025" units="cm"/>
    </inkml:brush>
  </inkml:definitions>
  <inkml:trace contextRef="#ctx0" brushRef="#br0">96 468 6598,'0'0'5792,"0"-9"-2674,1-26-305,-1 34-2627,0 0-1,0 0 0,0-1 0,0 1 1,0 0-1,-1 0 0,1 0 0,-1 0 1,1-1-1,-1 1 0,1 0 0,-1 0 1,1 0-1,-1 0 0,0 0 0,0 0 1,0 0-1,1 0 0,-1 1 0,0-1 1,0 0-1,0 0 0,0 1 0,0-1 1,0 1-1,-1-1 0,1 1 0,0-1 1,0 1-1,0 0 0,0-1 0,-1 1 1,1 0-1,0 0 0,-2 0 0,1 0-46,-1 0-1,1 0 0,0 0 1,-1 0-1,1 0 1,-1 0-1,1 1 0,0 0 1,-1-1-1,1 1 1,0 0-1,0 0 0,-1 0 1,1 0-1,-2 2 0,1 1-93,0 0 0,0 1 1,0-1-1,1 1 0,0 0 0,0-1 0,0 1 0,0 0 0,1 0 0,0 0 0,0 1 0,0 7 0,-2 69 94,3-62-68,0-6-11,1 1 1,0-1 0,6 23-1,-7-34-46,1 0-1,-1 0 1,1 0-1,0-1 1,0 1-1,0 0 1,0-1-1,0 1 0,1 0 1,-1-1-1,1 0 1,0 1-1,0-1 1,0 0-1,0 0 1,0 0-1,0 0 1,0-1-1,1 1 1,-1 0-1,1-1 1,-1 0-1,1 1 0,-1-1 1,5 1-1,-4-2 23,-1 0-1,1 0 1,-1-1-1,0 1 1,1-1-1,-1 1 1,0-1-1,0 0 1,1 0-1,-1 0 1,0 0-1,0 0 1,0 0-1,0-1 1,0 1-1,0-1 1,-1 1-1,1-1 1,0 0-1,-1 0 1,1 0-1,-1 0 1,0 0-1,2-2 1,26-58 704,-28 60-723,8-24 229,-2 0 0,-1 0-1,-1 0 1,-2-1 0,1-30 0,0 7 761,-4 57-1069,-7 96 2,7-91-74,0 1 1,1 0-1,0-1 1,1 1-1,6 23 0,-8-35 82,1 0-1,-1 0 0,0 0 1,0 0-1,1 0 0,-1 0 1,0 0-1,1 0 0,-1 0 1,1 0-1,-1-1 0,1 1 1,0 0-1,-1 0 0,1 0 0,0-1 1,-1 1-1,1 0 0,0-1 1,0 1-1,0-1 0,0 1 1,0-1-1,-1 1 0,1-1 1,0 0-1,0 1 0,0-1 1,0 0-1,0 0 0,0 0 1,0 1-1,0-1 0,0 0 1,0 0-1,0-1 0,0 1 0,0 0 1,0 0-1,0 0 0,0-1 1,0 1-1,0 0 0,0-1 1,0 1-1,1-2 0,2 0-114,-1-1 0,1 0 0,-1 0 0,0-1-1,1 1 1,-1-1 0,-1 1 0,1-1 0,2-5-1,11-24-1483,-1-1 0,-1 0 0,-3-1 0,0 0-1,-3-1 1,-1 0 0,5-69 0,-11 70 1292,-1 0 1,-7-48-1,7 82 435,-6-37 1065,5 36-879,1 0 0,0 1 0,0-1 0,-1 0 0,1 0 0,-1 1 0,0-1-1,0 0 1,1 1 0,-1-1 0,0 0 0,0 1 0,0-1 0,-1 1 0,1 0-1,-2-2 1,0 35 2621,2 28-1982,5 113 1020,-2-156-1737,0 0 1,1 0-1,1 0 1,0-1-1,2 1 1,0-1-1,14 27 0,-18-39-158,1 1-1,0-1 0,1 0 1,-1 0-1,1 0 0,0-1 0,0 1 1,0-1-1,0 0 0,0 0 1,1 0-1,0-1 0,-1 1 0,1-1 1,0 0-1,0-1 0,0 1 1,10 1-1,-14-3 108,-3-3-82,0 0-1,0 0 0,0 0 0,0 0 0,0 1 1,-1-1-1,1 1 0,-1 0 0,0-1 0,1 1 1,-6-2-1,1-2-1,6 6-41,-11-11 171,0 1-1,-1 0 0,-1 1 1,1 1-1,-2 0 1,1 0-1,-28-9 1,78 14-1473,27-22-5922,-30 7 810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12.923"/>
    </inkml:context>
    <inkml:brush xml:id="br0">
      <inkml:brushProperty name="width" value="0.025" units="cm"/>
      <inkml:brushProperty name="height" value="0.025" units="cm"/>
    </inkml:brush>
  </inkml:definitions>
  <inkml:trace contextRef="#ctx0" brushRef="#br0">115 0 18578,'-8'9'2162,"-53"66"1946,55-67-3688,0 0 1,1 0-1,0 1 0,1 0 1,0 0-1,0 0 0,1 0 1,0 1-1,-2 11 0,5-20-424,0-1 0,-1 0 0,1 1 0,0-1 0,0 0 0,0 0 0,0 1 0,0-1 0,0 0 0,0 0 0,0 1 0,1-1 0,-1 0 0,0 0 0,0 1 0,0-1 0,0 0 0,0 0 0,0 1 0,0-1 0,1 0 0,-1 0 0,0 1 0,0-1 0,0 0 0,0 0 0,1 0 0,-1 1 0,0-1-1,0 0 1,1 0 0,-1 0 0,0 0 0,0 0 0,1 0 0,-1 0 0,0 1 0,0-1 0,1 0 0,-1 0 0,16-5-81,17-15-77,-29 17 99,7-4-134,50-29-1249,-58 35 1349,1-1 0,0 1 0,-1 0 0,1 0-1,0 0 1,0 0 0,0 1 0,-1-1 0,1 1 0,0 0-1,0 0 1,0 1 0,0-1 0,0 1 0,5 1 0,-8-1 91,1 0 0,0 0 0,-1 0 1,1 0-1,-1 1 0,1-1 0,-1 1 1,1-1-1,-1 1 0,0-1 0,0 1 1,0 0-1,0-1 0,0 1 0,0 0 0,-1 0 1,1 0-1,0 0 0,-1 0 0,1 0 1,-1 0-1,0 2 0,2 51 386,-2-41-174,-1-5 57,0 0-1,0-1 0,-1 1 0,0 0 0,-1-1 0,1 1 0,-2-1 0,-7 15 0,8-18-169,0 0 0,1 0 0,-1-1 0,-1 0 0,1 0 0,-1 0 0,1 0 0,-1 0 0,0 0 0,-1-1 0,1 0 0,0 0 0,-1 0 0,0-1 0,0 1 0,-5 1 0,9-4-155,1 0-1,-1 0 1,0 0-1,1 0 1,-1 1-1,0-1 1,0 0 0,1-1-1,-1 1 1,0 0-1,1 0 1,-1 0-1,0 0 1,1 0-1,-1-1 1,0 1 0,1 0-1,-1-1 1,0 1-1,1 0 1,-1-1-1,1 1 1,-1-1-1,1 1 1,-1-1 0,1 1-1,-1-1 1,1 1-1,-1-2 1,-7-27-2457,10-38-3350,-1 59 4866,6-46-5013</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13.298"/>
    </inkml:context>
    <inkml:brush xml:id="br0">
      <inkml:brushProperty name="width" value="0.025" units="cm"/>
      <inkml:brushProperty name="height" value="0.025" units="cm"/>
    </inkml:brush>
  </inkml:definitions>
  <inkml:trace contextRef="#ctx0" brushRef="#br0">10 1 17969,'0'0'5402,"-1"11"-3624,-7 131 1913,7-123-3507,2-1 1,1 1-1,0-1 0,1 0 0,1 0 1,8 25-1,-11-41-183,0 0 1,0 0-1,-1 0 1,2 0-1,-1 0 0,0 0 1,0 0-1,1 0 1,-1 0-1,1-1 1,-1 1-1,1-1 0,-1 1 1,1-1-1,0 0 1,3 3-1,-3-4 8,0 0-1,-1 1 0,1-1 1,-1 0-1,1 0 0,0 0 1,-1 0-1,1 0 1,0 0-1,-1-1 0,1 1 1,-1 0-1,1-1 0,-1 1 1,1-1-1,-1 0 1,1 0-1,1 0 0,7-7 31,0 0-1,0-1 0,-1 0 0,0 0 1,8-12-1,20-17-376,-36 37 331,-1 0 0,1 1 0,0-1 1,0 1-1,0-1 0,0 0 1,-1 1-1,1 0 0,0-1 0,0 1 1,0 0-1,0-1 0,0 1 0,0 0 1,0 0-1,0 0 0,0 0 1,0 0-1,0 0 0,0 0 0,0 0 1,0 0-1,0 0 0,0 1 1,0-1-1,0 0 0,2 1 0,-2 1 7,0-1-1,1 0 0,-1 1 1,0-1-1,0 1 0,0 0 0,0-1 1,0 1-1,0 0 0,-1-1 1,1 1-1,0 0 0,0 3 0,1 9 90,0 0-1,-1 0 0,-1 16 0,0-24-13,1 5 81,-1-1-1,0 1 1,-1-1-1,0 1 1,-1-1-1,0 1 1,0-1-1,-1 0 1,-1 0-1,1 0 1,-2 0-1,1-1 1,-1 0-1,-8 11 1,12-19-197,1 0-1,-1 0 1,0 0-1,0 0 1,0 0-1,1 0 1,-1 0 0,0 0-1,0 0 1,0 0-1,-1-1 1,1 1 0,0 0-1,0-1 1,0 1-1,0-1 1,-1 1-1,1-1 1,0 0 0,0 1-1,-1-1 1,1 0-1,0 0 1,-1 0-1,1 0 1,-2 0 0,1-1-115,1 0 0,-1 0 0,1 0 0,0 0 0,-1 0 0,1 0 0,0-1 0,0 1 0,0 0 0,0-1 0,0 1 0,0-1 0,0 1 0,0-1 0,0 1 0,0-4 0,-2-1-413,2-1 1,-1 1 0,1-1-1,-1 1 1,2 0-1,-1-1 1,1 0 0,0 1-1,2-13 1,-1 16-356,0 1 0,0-1 0,1 1 0,-1 0 0,1 0 0,-1 0 0,1 0 0,0 0-1,0 0 1,2-2 0,10-8-7900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13.656"/>
    </inkml:context>
    <inkml:brush xml:id="br0">
      <inkml:brushProperty name="width" value="0.025" units="cm"/>
      <inkml:brushProperty name="height" value="0.025" units="cm"/>
    </inkml:brush>
  </inkml:definitions>
  <inkml:trace contextRef="#ctx0" brushRef="#br0">45 38 17553,'0'0'9988,"-7"12"-9839,6-9-167,-27 64 667,26-62-563,0 1 0,1 0-1,-1-1 1,1 1 0,1 0 0,-1 0-1,1 0 1,0 0 0,0-1-1,1 1 1,0 0 0,0 0 0,2 6-1,-3-12-78,1 1 0,-1 0 0,0 0 0,1-1 0,-1 1 1,1 0-1,0-1 0,-1 1 0,1 0 0,-1-1 0,1 1 0,0-1 0,-1 1 0,1-1 0,0 1 0,0-1 0,0 0 0,-1 1 0,1-1 0,0 0 0,0 0 0,0 0 0,-1 1 0,1-1 0,0 0 0,0 0 0,0 0 0,0 0 0,0 0 0,-1-1 1,1 1-1,0 0 0,0 0 0,0 0 0,0-1 0,0 0 0,2 0 27,-1 0 1,1 0-1,-1 0 1,1-1 0,-1 1-1,1-1 1,-1 0-1,0 1 1,0-1-1,2-3 1,4-5 99,-1-1 0,-1-1-1,0 1 1,0-1 0,-1 0 0,-1-1 0,0 1 0,0-1-1,-2 1 1,1-1 0,-2 0 0,1 0 0,-2-14 0,-3 15 183,-4 18-89,-5 22-42,8-2-186,2 1 0,1 50 0,1-76-149,0 0-1,0 1 1,0-1 0,1 0-1,-1 0 1,0 0 0,1 0 0,-1 0-1,0 1 1,1-1 0,-1 0-1,1 0 1,0 0 0,-1 0-1,1 0 1,0-1 0,0 1-1,-1 0 1,1 0 0,0 0-1,1 0 1,0 0-319,0 0 0,-1 0-1,1-1 1,0 1 0,0-1 0,-1 0-1,1 1 1,0-1 0,0 0 0,0 0-1,-1 0 1,1 0 0,0 0 0,0 0 0,-1-1-1,1 1 1,0-1 0,0 1 0,-1-1-1,1 1 1,2-3 0,11-9-8880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14.326"/>
    </inkml:context>
    <inkml:brush xml:id="br0">
      <inkml:brushProperty name="width" value="0.025" units="cm"/>
      <inkml:brushProperty name="height" value="0.025" units="cm"/>
    </inkml:brush>
  </inkml:definitions>
  <inkml:trace contextRef="#ctx0" brushRef="#br0">148 0 18097,'0'0'10613,"-10"1"-9535,6-1-1047,0 0-1,-1 1 1,1 0-1,0 0 1,-1 0-1,1 0 0,0 1 1,0-1-1,0 1 1,0 0-1,0 0 1,0 1-1,1-1 1,-1 1-1,1 0 1,0 0-1,-1 0 1,1 0-1,1 0 1,-1 1-1,0-1 1,1 1-1,-3 6 1,-1 0-35,0-2-7,1 1 1,-1 0 0,2 0 0,-1 1-1,1 0 1,1-1 0,0 1 0,-3 20-1,6-30 5,0 1 0,0-1 0,0 0 0,0 1-1,1-1 1,-1 1 0,0-1 0,0 0 0,1 1-1,-1-1 1,0 0 0,0 1 0,1-1 0,-1 0-1,0 0 1,1 1 0,-1-1 0,1 0-1,-1 0 1,0 0 0,1 1 0,-1-1 0,1 0-1,-1 0 1,0 0 0,1 0 0,-1 0 0,1 0-1,-1 0 1,1 0 0,-1 0 0,0 0 0,1 0-1,-1 0 1,1 0 0,-1 0 0,0-1-1,1 1 1,-1 0 0,1 0 0,-1 0 0,0 0-1,1-1 1,0 1 0,20-9 35,22-19 22,-35 21-54,1 1 0,-1 0 0,1 0 0,0 1 0,1 0 0,-1 1 0,1 0 0,0 0 0,0 1 0,0 0 1,11-1-1,-20 5 11,0-1 1,-1 0 0,1 1 0,-1-1 0,1 1 0,0-1 0,-1 1 0,1-1 0,-1 1 0,1 0 0,-1-1 0,1 1 0,-1-1-1,0 1 1,1 0 0,-1 0 0,0-1 0,1 1 0,-1 0 0,0-1 0,0 1 0,0 0 0,0 0 0,0-1 0,0 1-1,0 0 1,0 0 0,0 0 0,0-1 0,0 1 0,0 0 0,0 0 0,-1 0 0,-5 32 889,0-18-749,-1-1-1,0 0 1,-1-1 0,0 0 0,-1 0 0,-1-1 0,0 0 0,-16 15 0,39-59-5621,2-2 480,3-6-1579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14.700"/>
    </inkml:context>
    <inkml:brush xml:id="br0">
      <inkml:brushProperty name="width" value="0.025" units="cm"/>
      <inkml:brushProperty name="height" value="0.025" units="cm"/>
    </inkml:brush>
  </inkml:definitions>
  <inkml:trace contextRef="#ctx0" brushRef="#br0">31 175 21172,'0'0'2947,"-14"63"192,4-25-1057,4 1-545,6-1-159,0-8-866,0-11-512,2-6 0,10-13 0,0 0-1153,0-17-993,-1-10-1281,-6-6-1410,-2-7-1857,-3-5-7816</inkml:trace>
  <inkml:trace contextRef="#ctx0" brushRef="#br0" timeOffset="1">37 1 10474,'0'0'12428,"-16"50"-12428,19-37-1057,9-4-2050,3-5-2723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15.059"/>
    </inkml:context>
    <inkml:brush xml:id="br0">
      <inkml:brushProperty name="width" value="0.025" units="cm"/>
      <inkml:brushProperty name="height" value="0.025" units="cm"/>
    </inkml:brush>
  </inkml:definitions>
  <inkml:trace contextRef="#ctx0" brushRef="#br0">0 0 13357,'0'0'15182,"6"1"-15006,-4-1-187,-1 0 0,1 1 0,-1-1 1,1 0-1,-1 0 0,1 1 0,-1-1 0,1 1 0,-1 0 0,0-1 0,1 1 0,-1 0 0,0 0 1,1 0-1,-1 0 0,0 0 0,2 2 0,-2 0-13,0 0 1,0 0-1,0 0 0,0 0 1,-1 1-1,1-1 1,-1 0-1,0 0 0,0 7 1,0-9 19,0 0 0,0 0-1,0 0 1,0 0 0,0 0 0,1 0 0,-1 0 0,0 0 0,1 0 0,-1 0 0,1-1 0,-1 1 0,1 0 0,-1 0-1,1 0 1,0 0 0,-1-1 0,1 1 0,0 0 0,0 0 0,-1-1 0,1 1 0,0-1 0,0 1 0,0-1-1,0 1 1,0-1 0,0 1 0,0-1 0,0 0 0,0 0 0,0 0 0,0 1 0,0-1 0,0 0 0,0 0 0,0 0-1,0 0 1,0 0 0,0-1 0,0 1 0,0 0 0,0 0 0,0-1 0,1 0 0,56-19-261,-43 14 237,-12 4 43,0 1 1,-1 0-1,1 0 0,0 1 0,0-1 0,0 1 0,0-1 1,-1 1-1,1 0 0,0 0 0,0 0 0,0 0 1,0 0-1,4 2 0,-6-1 57,0 0 0,1 0 0,-1 0 0,0 1 0,0-1 0,0 0 0,0 1 0,0-1 0,0 1 0,0-1 0,0 1 0,-1-1 0,1 1 0,-1 0 0,1-1 0,-1 1 1,1 0-1,-1-1 0,0 1 0,0 0 0,0-1 0,0 1 0,0 0 0,-1 2 0,1 5 72,-1-1-1,-1 1 1,1-1 0,-1 1-1,-1-1 1,0 0 0,0 0-1,0 0 1,-1 0 0,0-1 0,-9 12-1,11-15-85,-1 0 0,0 0-1,-1 0 1,1 0 0,-1-1-1,1 1 1,-1-1 0,0 0 0,-1 0-1,1 0 1,0-1 0,-1 1-1,1-1 1,-1 0 0,0-1-1,0 1 1,0-1 0,0 0 0,0 0-1,-8 0 1,12-1-199,0-1 1,0 1-1,0-1 0,1 1 1,-1-1-1,0 0 0,0 1 1,1-1-1,-1 0 0,0 0 1,1 0-1,-1 1 0,1-1 1,-1 0-1,1 0 1,0 0-1,-1 0 0,1 0 1,0 0-1,0 0 0,-1 0 1,1 0-1,0 0 0,0 0 1,0 0-1,0 0 0,0 0 1,0 0-1,1 0 0,-1-1 1,0-1-876,0-17-6356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2.833"/>
    </inkml:context>
    <inkml:brush xml:id="br0">
      <inkml:brushProperty name="width" value="0.025" units="cm"/>
      <inkml:brushProperty name="height" value="0.025" units="cm"/>
    </inkml:brush>
  </inkml:definitions>
  <inkml:trace contextRef="#ctx0" brushRef="#br0">4783 493 6246,'0'0'1617,"10"-6"332,3-2-1570,50-30 3143,-60 36-3135,0 0 0,0 0 1,0 0-1,0 0 1,-1 0-1,1-1 1,-1 0-1,0 1 0,0-1 1,0 0-1,0 0 1,0 0-1,-1 0 1,1 0-1,-1-1 0,0 1 1,1-6-1,-2 7-312,0 1 0,-1-1 0,1 1 0,-1 0 0,1-1 0,-1 1 0,1 0 0,-1-1 0,0 1 0,0 0 0,0 0 0,0 0 0,0-1-1,0 1 1,0 0 0,0 0 0,0 1 0,0-1 0,-1 0 0,1 0 0,0 0 0,-1 1 0,1-1 0,-2 0 0,-42-13 87,35 12-25,-191-42 36,-212-17 1,45 9-110,-1167-128 529,1287 174-156,-326 35 0,381-5-133,0 8 1,-228 69 0,356-81-260,1 2 1,1 4-1,-60 32 1,94-42-40,1 2 0,1 0 0,1 2-1,0 1 1,2 1 0,0 1 0,1 1 0,-24 34 0,19-21 40,9-13 75,-23 38 0,39-56-99,-1 0 0,1 1 0,1-1 1,-1 0-1,1 1 0,0 0 0,0 0 0,1-1 1,0 1-1,0 0 0,1 0 0,0 7 0,1-10-9,0-1 0,0 0 0,0 1 0,1-1-1,0 0 1,-1 0 0,1 0 0,0 0 0,0 0 0,1 0-1,-1-1 1,1 1 0,-1-1 0,1 1 0,0-1-1,0 0 1,0 0 0,0 0 0,0-1 0,0 1 0,0-1-1,5 2 1,11 4 102,0-1-1,33 7 1,-51-13-108,207 34 268,277 9 1,-457-41-255,946-11-157,-867 4 85,1099 13 65,-751 5 20,-415-12 5,373-9 282,-366 4-173,-1-3 1,0-2-1,0-2 0,-1-2 1,0-2-1,75-36 0,-63 18-37,-1-1-1,-2-3 0,-1-3 1,-2-2-1,71-74 0,-116 109-63,0 1 0,-1-1-1,1 0 1,-1 0-1,5-10 1,-9 15-20,-1 1-1,1-1 1,0 1-1,-1-1 1,1 0 0,-1 0-1,0 1 1,1-1 0,-1 0-1,0 0 1,0 1 0,0-1-1,0 0 1,0 0-1,-1 1 1,1-1 0,-1 0-1,1 0 1,-1 1 0,1-1-1,-1 1 1,0-1-1,0 0 1,0 1 0,0-1-1,0 1 1,0 0 0,0-1-1,0 1 1,-1 0 0,1 0-1,0 0 1,-2-1-1,-10-7-14,-1 2 0,1 0 0,-1 0-1,0 2 1,0-1 0,-1 2-1,-15-3 1,-116-16-1050,120 19 605,-264-29-7249,115 11-720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5.288"/>
    </inkml:context>
    <inkml:brush xml:id="br0">
      <inkml:brushProperty name="width" value="0.025" units="cm"/>
      <inkml:brushProperty name="height" value="0.025" units="cm"/>
    </inkml:brush>
  </inkml:definitions>
  <inkml:trace contextRef="#ctx0" brushRef="#br0">148 268 14318,'-49'-81'1252,"-16"-31"1852,32 38 1748,46 102-4306,1-1 0,1-1 0,26 37 0,-1-4-456,15 31-13,301 439 151,-349-521-416,-4-3-283,0-1 1,0 0-1,0 0 0,1 0 0,0-1 0,-1 1 0,1-1 0,9 5 0,-14-32-5374,-11-9 645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5.648"/>
    </inkml:context>
    <inkml:brush xml:id="br0">
      <inkml:brushProperty name="width" value="0.025" units="cm"/>
      <inkml:brushProperty name="height" value="0.025" units="cm"/>
    </inkml:brush>
  </inkml:definitions>
  <inkml:trace contextRef="#ctx0" brushRef="#br0">11 340 11627,'0'0'2899,"-2"11"-1298,0-3-1300,0-5-206,1 1 1,0 0-1,0-1 0,0 1 1,1 0-1,-1-1 0,1 1 1,0 0-1,0 0 1,0-1-1,1 1 0,-1 0 1,1 0-1,0-1 0,0 1 1,3 6-1,14 14 468,1-2 0,0 0 0,2-1 1,1-1-1,44 31 0,-41-31-269,-19-16-210,6 8 263,1-2-1,1 0 1,-1-1-1,1 0 1,1-1-1,0 0 1,0-2-1,20 7 1,-34-13-251,0 0-1,1 0 1,-1 0 0,0 0-1,0-1 1,0 1 0,0 0-1,0 0 1,1-1 0,-1 1 0,0-1-1,0 0 1,0 1 0,0-1-1,0 1 1,0-1 0,0 0-1,-1 0 1,1 0 0,0 0-1,0 0 1,0 1 0,-1-1-1,1 0 1,-1-1 0,1 1 0,-1 0-1,1 0 1,-1 0 0,1 0-1,-1 0 1,0 0 0,0-1-1,0 1 1,0 0 0,0 0-1,0 0 1,0 0 0,0-2 0,0-63 1548,-1 48-1260,-21-216 1136,2 48-2518,19 62-3666,4 99-803,4 13-2412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0.445"/>
    </inkml:context>
    <inkml:brush xml:id="br0">
      <inkml:brushProperty name="width" value="0.025" units="cm"/>
      <inkml:brushProperty name="height" value="0.025" units="cm"/>
      <inkml:brushProperty name="color" value="#66CC00"/>
    </inkml:brush>
  </inkml:definitions>
  <inkml:trace contextRef="#ctx0" brushRef="#br0">74 245 17585,'-6'10'2866,"1"-2"-2326,-36 67 4355,37-67-4501,1 0 1,0 1-1,0-1 1,1 1-1,0-1 1,0 1-1,1 0 0,0 12 1,1-20-389,0 0 1,1 1 0,-1-1-1,0 1 1,1-1-1,-1 0 1,1 0-1,0 1 1,-1-1-1,1 0 1,0 0 0,0 0-1,0 1 1,0-1-1,0 0 1,0 0-1,0-1 1,0 1-1,0 0 1,1 0 0,-1 0-1,0-1 1,0 1-1,1-1 1,-1 1-1,0-1 1,1 1 0,-1-1-1,1 0 1,-1 0-1,0 0 1,1 0-1,1 0 1,3 1-2,0-1 1,0-1-1,0 1 1,0-1-1,0 0 1,0 0-1,7-3 1,-1-2 26,0 0 0,-1 0 0,0-1 0,0-1 0,0 0-1,-1 0 1,0-1 0,0 0 0,-1-1 0,13-19 0,-8 10-4,-2 0 0,0-1-1,-1-1 1,-1 0 0,10-29 0,-16 37-1,0 1 1,-2-1 0,1 0 0,-2 0 0,0 0 0,0 0 0,-1 0 0,-3-18 0,3 28-24,-1-1 0,1 1 1,-1 0-1,0 1 1,0-1-1,0 0 1,-1 0-1,1 0 0,-1 1 1,1-1-1,-1 0 1,0 1-1,0 0 1,0-1-1,0 1 0,-5-3 1,4 3-11,0 1 0,0 0 0,0 0 0,0 0 0,-1 0 0,1 1 0,0-1 0,-1 1 0,1 0 1,0 0-1,-1 0 0,1 0 0,0 0 0,-1 1 0,1 0 0,0-1 0,0 1 0,-7 3 0,3-1-6,0 1 0,-1 0 0,1 1 0,0-1-1,1 1 1,-1 1 0,1-1 0,0 1 0,1 0 0,-1 1 0,1-1 0,0 1-1,1 0 1,0 0 0,0 0 0,0 1 0,1-1 0,0 1 0,1 0-1,-1 0 1,-1 15 0,4-22 4,1 0 0,-1 0-1,0 0 1,1 0 0,-1 0-1,1 0 1,-1 0 0,1 0 0,0 0-1,-1 0 1,1 0 0,0 0-1,0-1 1,0 1 0,-1 0-1,1 0 1,0-1 0,0 1 0,0 0-1,0-1 1,0 1 0,0-1-1,0 0 1,0 1 0,1-1-1,-1 0 1,0 1 0,0-1 0,0 0-1,0 0 1,2 0 0,46 1-152,-37-1 115,56-5 49,-53 2 4,0 1 0,0 1-1,0 1 1,0 0 0,0 1 0,18 3 0,-31-4 9,-1 1 0,1 0 0,-1-1 0,0 1 0,1 0 0,-1 0 0,1 0 0,-1 0 0,0 0 0,0 0 1,1 0-1,-1 0 0,0 0 0,0 1 0,0-1 0,0 0 0,-1 1 0,1-1 0,0 1 0,0 2 0,1 1 83,-1 0 0,0-1 1,0 1-1,-1 0 0,1 0 0,-1 0 1,-1 5-1,0 4 162,-1-1 1,0 1-1,-1-1 0,-6 15 1,0-5-291,-8 26 241,12-17-2832,16-50-9847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6.068"/>
    </inkml:context>
    <inkml:brush xml:id="br0">
      <inkml:brushProperty name="width" value="0.025" units="cm"/>
      <inkml:brushProperty name="height" value="0.025" units="cm"/>
    </inkml:brush>
  </inkml:definitions>
  <inkml:trace contextRef="#ctx0" brushRef="#br0">1 0 10570,'0'0'9961,"18"94"-9032,12-37-96,6 5-417,2 3-127,4-3-33,1-5-224,-2-1 0,-3-7-1730,-10-11-2401,-10-8-9066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6.455"/>
    </inkml:context>
    <inkml:brush xml:id="br0">
      <inkml:brushProperty name="width" value="0.025" units="cm"/>
      <inkml:brushProperty name="height" value="0.025" units="cm"/>
    </inkml:brush>
  </inkml:definitions>
  <inkml:trace contextRef="#ctx0" brushRef="#br0">72 477 15503,'-11'-15'1398,"1"3"-1075,4 6-209,1 0 1,0 0-1,1 0 1,0 0-1,0-1 1,0 0-1,1 0 0,0 0 1,0 0-1,0 0 1,1-1-1,1 1 1,-1-1-1,0-8 1,2 2 75,1 0 0,1 0 1,0 0-1,0 0 0,2 0 1,0 1-1,0 0 1,1 0-1,1 0 0,0 0 1,0 1-1,2 0 0,-1 0 1,2 1-1,-1 0 0,16-15 1,-14 16-156,0 0-1,1 1 1,0 0 0,1 0 0,0 1 0,0 1-1,1 0 1,0 1 0,0 0 0,0 1 0,1 0-1,0 1 1,0 1 0,0 0 0,0 1-1,15-1 1,-25 3-34,1 0 0,-1 1 0,0-1-1,0 1 1,1 0 0,-1 0 0,0 0-1,0 0 1,0 1 0,0 0 0,0 0-1,-1 0 1,1 0 0,0 0 0,-1 1 0,6 5-1,-4-3 9,-1 1 0,0-1 0,0 1 0,0 0 0,-1 0 0,0 0-1,0 1 1,-1-1 0,3 13 0,1 10 81,-2 1 0,-1 0 0,-3 59 0,0-58 14,-4 70 686,1 41 2221,3-140-2994,0-1 0,0 1 0,0 0 1,1 0-1,-1-1 0,0 1 0,1 0 0,-1-1 0,1 1 0,0-1 1,-1 1-1,1 0 0,0-1 0,0 0 0,0 1 0,0-1 0,0 1 1,1-1-1,-1 0 0,0 0 0,0 0 0,1 0 0,-1 0 0,1 0 0,-1 0 1,1 0-1,-1-1 0,1 1 0,0 0 0,-1-1 0,1 1 0,0-1 1,-1 0-1,1 0 0,0 0 0,0 0 0,-1 0 0,1 0 0,2 0 1,4-1-45,-1-1 0,0 1 0,0-1 0,1 0 0,-1-1 0,-1 0 0,1 0 0,7-4 0,55-38-2410,-1-3-3331,-27 17-537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6.815"/>
    </inkml:context>
    <inkml:brush xml:id="br0">
      <inkml:brushProperty name="width" value="0.025" units="cm"/>
      <inkml:brushProperty name="height" value="0.025" units="cm"/>
    </inkml:brush>
  </inkml:definitions>
  <inkml:trace contextRef="#ctx0" brushRef="#br0">25 256 12396,'0'0'7217,"9"-9"-7019,-3 4-180,0-1 0,0 0 1,0 0-1,-1-1 1,0 0-1,0 1 0,-1-2 1,1 1-1,-2 0 0,1-1 1,-1 0-1,0 0 0,-1 0 1,0 0-1,1-9 0,-2 7 113,0 0 0,-1 1 0,0-1 0,-1 0 0,0 0 0,-4-13 0,5 20 6,-1 1 0,1 0 1,-1 0-1,0 0 0,0 0 0,0 0 0,0 0 0,0 0 1,0 0-1,-1 0 0,1 0 0,-1 1 0,1-1 0,-1 1 1,0-1-1,0 1 0,1-1 0,-1 1 0,0 0 0,0 0 1,0 0-1,0 0 0,-1 0 0,1 1 0,0-1 0,0 1 1,0-1-1,-1 1 0,1 0 0,0 0 0,0 0 0,-1 0 0,1 0 1,-3 1-1,3-1-121,0 1-1,1 0 1,-1 0 0,0-1 0,1 1 0,-1 0 0,0 1-1,1-1 1,-1 0 0,1 0 0,-1 1 0,1-1 0,0 1-1,0-1 1,0 1 0,0-1 0,0 1 0,0 0 0,0 0-1,0-1 1,0 1 0,1 0 0,-1 0 0,1 0 0,0 0-1,-1 0 1,1 2 0,-3 64-138,3-55 153,0 20-7,10 66 0,-9-89-119,2 1 0,-1 0 0,1 0 0,1-1 0,0 0 0,0 0 0,1 0 0,1 0 0,11 16 0,-17-25-2,1 0 0,0 0 0,0 0 0,-1 0 0,1 0 0,0 0 0,0 0 0,0 0 0,0 0 0,0 0 0,0 0 0,0-1 0,1 1 0,-1 0 0,0-1 0,0 1 0,0-1 0,1 1 0,-1-1 0,0 0 0,1 1 0,-1-1 0,0 0 0,1 0 0,-1 0 0,0 0 0,1 0 0,-1 0 0,0-1 0,1 1 0,-1 0 0,0-1 0,1 1 0,-1-1 0,0 1 0,0-1 0,0 0 0,1 1 0,-1-1 0,0 0 0,0 0 0,0 0 0,0 0 0,0 0 0,0 0 0,-1 0 0,2-2 0,3-4-649,0-1 1,-1 0 0,0 0-1,-1 0 1,5-16-1,7-36-5500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7.175"/>
    </inkml:context>
    <inkml:brush xml:id="br0">
      <inkml:brushProperty name="width" value="0.025" units="cm"/>
      <inkml:brushProperty name="height" value="0.025" units="cm"/>
    </inkml:brush>
  </inkml:definitions>
  <inkml:trace contextRef="#ctx0" brushRef="#br0">17 0 9033,'-2'11'4996,"-3"20"-3779,0 1 1,2-1-1,2 1 0,4 52 0,-3-83-1229,0 0 1,0 0-1,0 1 0,0-1 0,1 0 1,-1 0-1,0 0 0,1 1 1,-1-1-1,1 0 0,-1 0 1,1 0-1,0 0 0,-1 0 0,1 0 1,0 0-1,0 0 0,0 0 1,0 0-1,0-1 0,0 1 0,0 0 1,0-1-1,0 1 0,0 0 1,0-1-1,0 1 0,0-1 1,1 0-1,-1 1 0,0-1 0,0 0 1,0 0-1,1 0 0,-1 0 1,0 0-1,0 0 0,1 0 0,-1 0 1,0 0-1,0-1 0,0 1 1,1 0-1,-1-1 0,0 1 1,0-1-1,0 1 0,0-1 0,2-1 1,4-1-145,-1-1 0,1-1 0,-1 1 0,0-1 0,0 0 1,7-9-1,10-13-290,-5 4 219,2 0 0,26-23 0,-42 42 272,1 0 0,0 0 0,0 0 1,0 1-1,0 0 0,1 0 0,-1 0 1,1 1-1,0-1 0,0 1 1,0 1-1,0-1 0,0 1 0,0 0 1,0 0-1,10 1 0,-14 1 16,0-1-1,0 1 1,0 0-1,0 0 1,0 0-1,0 0 1,0 1-1,0-1 1,0 0-1,0 1 1,-1-1-1,1 1 1,-1 0-1,1 0 1,-1-1-1,0 1 1,0 0-1,1 0 1,-1 0-1,-1 0 1,1 0-1,0 1 1,0-1-1,-1 0 1,1 0-1,-1 0 1,0 1-1,0 2 1,2 12 616,0 0 0,-2 28 0,-1-35-368,-8 65 1309,8-69-1513,-1 0 1,1 0-1,-1 0 0,-1-1 0,1 1 1,-1-1-1,0 0 0,0 1 0,-1-1 0,-4 5 1,8-9-131,0-1 0,-1 1 0,1-1 0,0 1 0,-1-1 0,1 0 0,0 1 0,-1-1 0,1 1 0,-1-1 0,1 0 1,-1 1-1,1-1 0,-1 0 0,1 1 0,-1-1 0,1 0 0,-1 0 0,1 0 0,-1 1 0,1-1 0,-1 0 0,1 0 0,-1 0 1,0 0-1,1 0 0,-1 0 0,1 0 0,-1 0 0,0 0 0,1 0 0,-1-1 0,1 1 0,-1 0 0,1 0 0,-1 0 0,1-1 1,-1 1-1,1 0 0,-1-1 0,1 1 0,-1 0 0,1-1 0,0 1 0,-1-1 0,1 1 0,-1 0 0,1-1 0,0 1 0,-1-1 1,1 0-1,-9-31-2790,3-23-1899,-5-15-2957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7.515"/>
    </inkml:context>
    <inkml:brush xml:id="br0">
      <inkml:brushProperty name="width" value="0.025" units="cm"/>
      <inkml:brushProperty name="height" value="0.025" units="cm"/>
    </inkml:brush>
  </inkml:definitions>
  <inkml:trace contextRef="#ctx0" brushRef="#br0">0 1 18642,'1'15'945,"3"18"-451,1 0 1,1 0-1,2-1 1,1 0 0,2-1-1,1 1 1,27 48 0,-21-48-542,1-2 1,1 0 0,2-2 0,1 0 0,1-1-1,2-2 1,39 32 0,-52-48-109,-10-7 125,0 0-1,0-1 1,0 1 0,0 0-1,-1 1 1,1-1 0,0 0-1,-1 1 1,0 0 0,1-1-1,-1 1 1,0 0 0,-1 0-1,1 0 1,0 1 0,-1-1-1,0 0 1,2 5 0,-4-8 36,1 1 0,-1 0 1,1 0-1,-1-1 0,1 1 1,-1-1-1,0 1 0,0 0 1,1-1-1,-1 1 0,0-1 1,0 1-1,1-1 0,-1 0 1,0 1-1,0-1 0,0 0 1,0 0-1,1 0 0,-1 1 1,0-1-1,0 0 0,0 0 1,0 0-1,0 0 0,0 0 1,0-1-1,1 1 0,-1 0 1,0 0-1,0 0 0,0-1 1,-1 0-1,-35-9-13,1-9 629,0-2-1,2-2 1,-50-41 0,48 36 681,35 27-1264,0 1 0,1-1 0,-1 1 1,0-1-1,0 0 0,1 1 0,-1-1 0,1 0 0,-1 1 1,0-1-1,1 0 0,-1 0 0,1 1 0,0-1 0,-1 0 1,1 0-1,0 0 0,-1 0 0,1 1 0,0-1 0,0 0 1,0 0-1,0 0 0,0 0 0,0 0 0,0 0 0,0 0 0,0 0 1,0 0-1,0 1 0,1-1 0,-1 0 0,0 0 0,1 0 1,-1 0-1,0 1 0,1-1 0,-1 0 0,1 0 0,-1 1 1,1-1-1,0 0 0,-1 1 0,2-2 0,41-26-2981,-27 19 1875,51-42-8276,-41 26-2113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7.918"/>
    </inkml:context>
    <inkml:brush xml:id="br0">
      <inkml:brushProperty name="width" value="0.025" units="cm"/>
      <inkml:brushProperty name="height" value="0.025" units="cm"/>
    </inkml:brush>
  </inkml:definitions>
  <inkml:trace contextRef="#ctx0" brushRef="#br0">0 53 15855,'6'11'1836,"35"62"729,64 88-1,-57-98-1653,91 94 0,-114-123 990,-18-22-595,-11-20-130,-60-111-766,-80-211 0,128 290-376,11 29-40,2 5-3,1 0 0,-1 0 0,1 0 0,1 0 0,-1 0 0,0-11 0,6 16-53,-1 0 0,1 1 0,0 0 1,0-1-1,0 2 0,0-1 1,0 0-1,6 2 0,-7 0 56,0-1 0,0 1 0,-1 0-1,1 0 1,-1 0 0,1 1 0,-1-1-1,0 0 1,0 1 0,0 0 0,0-1-1,0 1 1,0 0 0,-1 0-1,0 0 1,1 0 0,-1 0 0,0 0-1,-1 1 1,2 5 0,1 8 32,-2 0 0,0 29 0,-1-37-10,0-5-5,-3 65 113,2-65-109,1 0 0,-1 0 1,0-1-1,0 1 0,0-1 0,0 1 1,0-1-1,-1 1 0,0-1 0,1 1 1,-1-1-1,-1 0 0,1 0 1,0 0-1,-4 3 0,6-6-23,0 0 1,-1 0-1,1 0 0,0 0 1,0 0-1,0 0 0,0 1 1,-1-1-1,1 0 1,0 0-1,0 0 0,0 0 1,-1 0-1,1 0 0,0 0 1,0 0-1,0 0 0,0 0 1,-1 0-1,1 0 0,0 0 1,0 0-1,0 0 1,-1-1-1,1 1 0,0 0 1,0 0-1,0 0 0,0 0 1,-1 0-1,1 0 0,0 0 1,0-1-1,0 1 0,0 0 1,0 0-1,-1 0 0,1 0 1,0 0-1,0-1 1,0 1-1,0 0 0,0 0 1,0 0-1,0-1 0,0 1 1,-4-16-838,3-21-1533,1 35 2010,0-20-3300,2 0 1,5-34-1,6 3-7163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8.278"/>
    </inkml:context>
    <inkml:brush xml:id="br0">
      <inkml:brushProperty name="width" value="0.025" units="cm"/>
      <inkml:brushProperty name="height" value="0.025" units="cm"/>
    </inkml:brush>
  </inkml:definitions>
  <inkml:trace contextRef="#ctx0" brushRef="#br0">46 230 16720,'-5'12'3053,"-3"10"-977,-10 45-1,17-61-1823,-1 1 1,1 0-1,0 0 0,1 0 0,0 0 1,0 0-1,0 0 0,1-1 0,0 1 0,0 0 1,1 0-1,0 0 0,4 8 0,-6-13-245,1-1-1,-1 0 1,1 0 0,0 1-1,0-1 1,0 0-1,0 0 1,0 0 0,0 0-1,0 0 1,0 0-1,0 0 1,0-1 0,1 1-1,-1 0 1,0 0-1,0-1 1,1 1 0,-1-1-1,1 0 1,-1 1-1,0-1 1,1 0 0,-1 0-1,1 1 1,-1-1-1,1 0 1,-1-1 0,0 1-1,1 0 1,-1 0-1,1-1 1,-1 1-1,0 0 1,1-1 0,-1 0-1,0 1 1,1-1-1,0-1 1,2 0 34,-1-1 0,1 1 0,-1-1 0,0 0 0,0 0-1,0 0 1,-1 0 0,1-1 0,-1 1 0,0-1 0,0 0 0,2-3 0,1-7 196,-2 0 0,1 0 0,-1 0 1,-1 0-1,-1 0 0,0-1 0,-2-25 0,0 35-162,1-1 0,-1 0 0,-1 1 0,1 0 0,-1-1 0,0 1 0,0 0 0,0 0 0,-1 0 0,-3-5 0,4 7-39,0 1 0,0-1 0,0 1 0,-1 0 0,1 0 0,-1 0 0,1 1 0,-1-1 0,0 0 0,0 1 1,1 0-1,-1-1 0,0 1 0,0 1 0,0-1 0,0 0 0,0 1 0,-1-1 0,-2 1 0,4 0-65,-1 1 0,1-1 0,-1 1 0,1 0 0,0 0-1,0 0 1,-1 0 0,1 0 0,0 1 0,0-1 0,0 1 0,0-1 0,1 1 0,-1-1 0,0 1 0,1 0 0,-1 0-1,1 0 1,-1 0 0,1 0 0,0 0 0,0 1 0,0-1 0,0 0 0,0 1 0,1-1 0,-1 0 0,1 1 0,0-1-1,-1 1 1,1-1 0,0 3 0,0-3-175,0 1-1,0-1 1,0 0 0,0 1-1,0-1 1,1 0 0,-1 1-1,1-1 1,-1 0 0,1 0-1,0 0 1,0 1 0,0-1-1,3 4 1,-3-5-45,0 0 1,0 0-1,0-1 1,0 1-1,0 0 1,1 0-1,-1 0 1,0-1-1,0 1 1,1-1-1,-1 1 0,0-1 1,1 1-1,-1-1 1,1 0-1,-1 0 1,1 0-1,-1 0 1,0 0-1,1 0 1,-1 0-1,1 0 1,-1 0-1,0-1 1,1 1-1,1-1 1,4-3-501,0 0 0,0 0 1,0 0-1,-1-1 1,1 0-1,-1 0 1,-1-1-1,1 1 1,-1-1-1,0-1 1,0 1-1,0-1 1,3-8-1,20-28-2043</inkml:trace>
  <inkml:trace contextRef="#ctx0" brushRef="#br0" timeOffset="1">218 0 6502,'0'0'15118,"1"9"-14594,-1-3-465,-1-2 3,1 0 1,0 1 0,0-1-1,0 1 1,1-1-1,-1 0 1,1 1 0,0-1-1,0 0 1,1 0 0,-1 0-1,1 0 1,0 0 0,0 0-1,0 0 1,1 0 0,-1-1-1,1 1 1,0-1 0,0 0-1,0 0 1,4 3 0,8 2 79,-1 1 0,-1 1 0,0 0 0,16 15 0,-25-20-100,-1-1 0,1 1 0,-1 0 0,0 0 0,0 0 0,0 0 0,-1 0 0,0 1 0,0-1 0,0 1 0,-1-1 0,0 1 0,0 0 0,0 0 0,0 10 0,-8 39 359,7-54-416,0 0 0,0 1 0,0-1 0,-1 0-1,1 0 1,0 0 0,0 0 0,-1 0 0,1 0 0,-1-1 0,1 1 0,-1 0 0,1 0 0,-1 0 0,0 0 0,1 0 0,-1-1-1,0 1 1,0 0 0,1 0 0,-1-1 0,0 1 0,0-1 0,0 1 0,0-1 0,0 1 0,0-1 0,0 0 0,0 1 0,0-1-1,0 0 1,0 0 0,0 0 0,0 1 0,0-1 0,0 0 0,0 0 0,0-1 0,0 1 0,0 0 0,0 0 0,0 0 0,0-1 0,0 1-1,0-1 1,0 1 0,0-1 0,0 1 0,0-1 0,-1 0 0,-3-5-527,1 1 0,0-1 0,0 0 0,0 0 0,1 0 0,0 0 0,0-1 0,0 1 1,1-1-1,0 1 0,0-1 0,-1-13 0,-2-1-848,-13-46-4007,-2-10-3763</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2:28.713"/>
    </inkml:context>
    <inkml:brush xml:id="br0">
      <inkml:brushProperty name="width" value="0.025" units="cm"/>
      <inkml:brushProperty name="height" value="0.025" units="cm"/>
    </inkml:brush>
  </inkml:definitions>
  <inkml:trace contextRef="#ctx0" brushRef="#br0">1 1 11339,'0'0'3641,"1"10"-1319,7 44-31,3-1 0,32 97 1,-36-128-2131,2 0-1,1-1 1,0 0 0,2 0 0,0-1 0,1-1 0,1 0 0,1-1 0,29 27-1,-43-44-153,0 1-1,0-1 0,1 0 0,-1 0 0,0 0 0,0 0 0,1 0 1,-1 0-1,1-1 0,-1 1 0,0 0 0,1-1 0,0 1 0,-1-1 1,1 1-1,-1-1 0,1 0 0,-1 0 0,1 0 0,3 0 0,-4 0 8,0-1 0,-1 0 0,1 0-1,0 1 1,-1-1 0,1 0 0,0 0 0,-1 0-1,1 0 1,-1 0 0,1 1 0,-1-1-1,0 0 1,1 0 0,-1 0 0,0 0-1,0 0 1,0-1 0,0 1 0,0 0 0,0 0-1,0 0 1,0-1 0,-1-7 74,0 0-1,0 0 1,-1 0-1,0 0 1,0 0 0,-5-8-1,-6-15 269,7 16 182,-2 0 0,-13-23 0,21 38-196,15 20-230,-12-17-113,-1 1 0,1-1 0,0 1-1,0-1 1,0 0 0,0 0 0,0 0 0,0-1 0,0 1 0,1-1-1,-1 0 1,1 0 0,-1 0 0,1 0 0,-1 0 0,1-1-1,0 1 1,-1-1 0,1 0 0,0-1 0,-1 1 0,1 0 0,-1-1-1,1 0 1,-1 0 0,1 0 0,-1 0 0,1-1 0,-1 1 0,0-1-1,0 0 1,0 0 0,0 0 0,6-5 0,2-6 81,1 0 1,-2-1-1,0 0 1,0-1 0,14-29-1,-12 20 299,-12 23-355,1 1-1,-1-1 1,0 1-1,1-1 1,-1 0-1,0 1 0,1-1 1,-1 1-1,1-1 1,-1 1-1,1-1 1,-1 1-1,1-1 1,0 1-1,-1 0 1,1-1-1,-1 1 1,1 0-1,0 0 1,-1-1-1,1 1 1,0 0-1,-1 0 1,1 0-1,0 0 1,-1 0-1,1 0 1,0 0-1,-1 0 0,1 0 1,0 0-1,0 0 1,-1 0-1,1 0 1,0 1-1,26 16 1095,-25-14-1040,1-1 0,0 0-1,0 0 1,0 0 0,0 0 0,0 0 0,1-1 0,3 2 0,-1-2-182,-1-1 0,0 0-1,0-1 1,0 1 0,1-1 0,-1 0-1,0-1 1,0 1 0,0-1 0,-1 0 0,1 0-1,0 0 1,-1-1 0,1 0 0,-1 0 0,0 0-1,0 0 1,0-1 0,0 1 0,0-1-1,-1 0 1,4-5 0,0 0-616,0-1 0,-1 1 0,0-1-1,-1-1 1,0 1 0,0-1 0,-1 0 0,0 0 0,2-15 0,-2-6-11174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16.789"/>
    </inkml:context>
    <inkml:brush xml:id="br0">
      <inkml:brushProperty name="width" value="0.025" units="cm"/>
      <inkml:brushProperty name="height" value="0.025" units="cm"/>
    </inkml:brush>
  </inkml:definitions>
  <inkml:trace contextRef="#ctx0" brushRef="#br0">4145 555 8040,'0'0'1964,"-3"-11"-619,0 2-1175,0 0 1,-1 1-1,1-1 0,-2 1 0,1 0 0,-1 0 0,0 0 0,-1 1 0,0 0 0,0 0 0,0 0 0,-1 1 0,-8-6 0,-20-11 127,-1 2 0,0 2 0,-2 1 0,0 1 0,-42-11 0,-206-44 1349,-831-128-760,970 182-594,-1 6 0,-200 9 0,240 10-75,0 5 1,1 5-1,-200 58 0,207-42-97,3 4 0,1 4 0,2 5 0,-133 85 0,177-97-68,2 3 1,1 1 0,1 2-1,3 3 1,1 1 0,2 2 0,3 1-1,1 2 1,-34 65 0,61-98-58,2 0 1,0 0 0,1 1-1,0 0 1,1 0 0,1 0-1,1 0 1,1 1-1,0 0 1,1 29 0,3-32 0,0-1 0,0 1 1,2 0-1,-1 0 0,2-1 1,0 0-1,1 0 0,0 0 0,1-1 1,1 0-1,0 0 0,18 21 1,-4-11 4,1-1 1,1 0-1,1-2 0,0-1 1,2-1-1,0-1 1,1-2-1,59 24 1,-4-9 13,173 39-1,-76-35 63,2-9 0,0-7-1,305-10 1,-194-26 77,448-86-1,921-258 2490,-1629 354-2593,308-88 451,-267 71-336,-2-3 0,102-54 0,-159 74-78,0-1 0,0-1 0,-1 0 0,-1-1 0,0-1 0,0 0 0,18-23-1,-27 30-28,-1 0 0,1 0 0,-2 0 0,1 0 0,0 0 0,-1-1 0,0 1-1,0-1 1,-1 0 0,0 1 0,0-1 0,0 0 0,0 0 0,-1 0 0,0 1 0,0-1-1,-1 0 1,0 0 0,0 0 0,0 1 0,0-1 0,-1 0 0,0 1 0,0-1-1,-1 1 1,-3-6 0,-1 1-26,1 1 0,-1 0 1,-1 0-1,0 1 0,0 0 0,-1 0 0,-13-9 0,-5-1-38,-46-23 1,1 7-165,-2 4 0,-108-31 1,-164-23-1139,264 66 899,-590-140-6339,452 107 1506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40.288"/>
    </inkml:context>
    <inkml:brush xml:id="br0">
      <inkml:brushProperty name="width" value="0.025" units="cm"/>
      <inkml:brushProperty name="height" value="0.025" units="cm"/>
    </inkml:brush>
  </inkml:definitions>
  <inkml:trace contextRef="#ctx0" brushRef="#br0">0 413 17008,'15'0'886,"439"-39"-409,-256 17-372,245-24 1669,886-78 1379,-282 103-2004,-70 5-712,191-23-257,3 35 293,-793 4 22,163-17-379,-2 0 793,-424 17-611,385-17 557,-492 16-1570,-1 0 0,1-1 1,-1 1-1,1-2 0,-1 1 0,0-1 1,0 0-1,10-6 0,17-17-7042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0.834"/>
    </inkml:context>
    <inkml:brush xml:id="br0">
      <inkml:brushProperty name="width" value="0.025" units="cm"/>
      <inkml:brushProperty name="height" value="0.025" units="cm"/>
      <inkml:brushProperty name="color" value="#66CC00"/>
    </inkml:brush>
  </inkml:definitions>
  <inkml:trace contextRef="#ctx0" brushRef="#br0">0 226 10602,'0'0'2920,"9"-9"-1980,-2 1-545,45-43 901,-47 48-254,-1 0 0,0 0-1,1 0 1,0 0 0,0 0 0,0 1-1,7-2 1,0 2 4802,-1 1-3480,-9 1-2375,0 0 1,0 0-1,1 0 1,-1 0-1,0 0 1,0-1-1,0 1 0,0-1 1,0 0-1,0 1 1,-1-1-1,1 0 1,0 0-1,0 0 1,0 0-1,-1-1 1,1 1-1,1-2 1,38-45 206,-40 46-192,1 0-1,0 0 1,-1-1-1,0 1 1,1-1 0,-1 1-1,0-1 1,0 1 0,-1-1-1,1 0 1,0 1-1,-1-1 1,0 0 0,0 0-1,1 1 1,-2-1 0,1 0-1,0 0 1,0 0-1,-2-2 1,2 4-4,-1 0 0,0 0 0,1 1 0,-1-1 0,0 0 0,0 0 0,0 1 0,1-1 0,-1 0 0,0 1 0,0-1 0,0 1 0,0 0 0,0-1 0,0 1 0,0 0 0,0-1 0,0 1 0,-1 0 0,1 0 0,0 0 0,0 0 0,0 0 0,0 0 0,0 0 0,0 0 0,0 0 0,0 1 0,-2 0 0,-31 12 0,24-6 0,1 0 0,1 1 0,-1 0 0,1 0 0,0 1 0,1 0 0,0 0 0,1 1 0,0 0 0,0 0 0,-7 20 0,5-12 0,1 1 0,2 0 0,0 0 0,1 0 0,0 1 0,0 22 0,4-39-29,-1-1 0,1 1 0,0-1-1,1 1 1,-1-1 0,0 1 0,1-1 0,-1 0 0,1 1 0,-1-1-1,1 0 1,0 1 0,0-1 0,1 0 0,-1 0 0,0 0 0,1 0-1,-1 0 1,1 0 0,-1 0 0,1 0 0,4 2 0,-3-2-102,1-1 0,-1 1 1,1-1-1,0 0 0,-1 0 1,1 0-1,0 0 0,0-1 1,0 1-1,0-1 0,0 0 1,-1-1-1,6 0 0,6-1-733,-1-1 1,1-1-1,-1 0 0,0-1 0,0-1 0,23-13 0,37-30-7949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4:02.801"/>
    </inkml:context>
    <inkml:brush xml:id="br0">
      <inkml:brushProperty name="width" value="0.025" units="cm"/>
      <inkml:brushProperty name="height" value="0.025" units="cm"/>
    </inkml:brush>
  </inkml:definitions>
  <inkml:trace contextRef="#ctx0" brushRef="#br0">0 93 6438,'0'0'18225,"67"-39"-17360,-24 25-448,11 1-385,6 2-96,-1 3-1474,-3 4-1761,-13 1-1890,-14 3-2947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4:03.158"/>
    </inkml:context>
    <inkml:brush xml:id="br0">
      <inkml:brushProperty name="width" value="0.025" units="cm"/>
      <inkml:brushProperty name="height" value="0.025" units="cm"/>
    </inkml:brush>
  </inkml:definitions>
  <inkml:trace contextRef="#ctx0" brushRef="#br0">1 134 7591,'0'0'13229,"63"-15"-12397,-11-2-287,16-8-225,10 1-256,-2-2-2306,-2 0-5381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4:03.516"/>
    </inkml:context>
    <inkml:brush xml:id="br0">
      <inkml:brushProperty name="width" value="0.025" units="cm"/>
      <inkml:brushProperty name="height" value="0.025" units="cm"/>
    </inkml:brush>
  </inkml:definitions>
  <inkml:trace contextRef="#ctx0" brushRef="#br0">120 22 17969,'0'0'1981,"-10"-2"-1261,5 1-639,3 0-37,0 1 1,0-1-1,0 1 0,0-1 1,0 1-1,-1 0 0,1-1 1,0 1-1,0 0 0,0 1 0,-1-1 1,1 0-1,0 1 0,0-1 1,0 1-1,0-1 0,0 1 1,0 0-1,0 0 0,0 0 0,0 0 1,0 1-1,0-1 0,1 0 1,-1 1-1,0-1 0,1 1 1,-1-1-1,1 1 0,0 0 0,0 0 1,-2 3-1,-5 11 313,2 0 0,0 0 0,1 1 0,0 0 0,1 0 0,1 0 0,1 0-1,1 1 1,0-1 0,2 20 0,0-28-205,0-1 0,0 0 0,1 0 0,0 0 0,1 0-1,0 0 1,0-1 0,0 1 0,1-1 0,7 10 0,-8-13-94,1 1 0,0-1 1,0 0-1,0 0 0,1-1 0,-1 1 1,1-1-1,0 0 0,0 0 1,0-1-1,0 1 0,1-1 0,-1 0 1,1-1-1,-1 1 0,8 0 1,-3-1 40,-1 0 0,0-1 0,0 0 0,0-1 1,1 0-1,-1 0 0,0-1 0,0 0 0,0-1 1,-1 0-1,1 0 0,-1-1 0,1 0 0,-1 0 1,0-1-1,-1 0 0,1-1 0,-1 1 0,0-1 1,11-13-1,-11 12 0,-1-1 0,0-1 0,0 1 0,0-1 0,-1 0 1,0-1-1,-1 1 0,0-1 0,-1 0 0,0 0 0,0 0 0,-1 0 0,0 0 0,-1-1 1,0 1-1,-1 0 0,0-1 0,-2-13 0,0 18-150,0-1 0,0 1 0,0 0 0,-1 0 1,0 1-1,0-1 0,0 0 0,-1 1 0,0 0 0,0 0 0,0 0 0,-1 0 0,1 1 0,-1 0 1,0 0-1,-1 0 0,1 0 0,-1 1 0,1 0 0,-1 0 0,-7-2 0,2 0-195,1 1 0,-1 1 0,0 0 0,0 1 0,0 0 0,0 0-1,0 2 1,0-1 0,0 1 0,0 1 0,-19 2 0,12 4-5167,4-1-3807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47.166"/>
    </inkml:context>
    <inkml:brush xml:id="br0">
      <inkml:brushProperty name="width" value="0.025" units="cm"/>
      <inkml:brushProperty name="height" value="0.025" units="cm"/>
    </inkml:brush>
  </inkml:definitions>
  <inkml:trace contextRef="#ctx0" brushRef="#br0">214 0 10025,'0'0'10293,"-4"12"-9108,-18 40 372,-39 70-1,-22 46-113,74-147-1197,1 1 1,1 0 0,2 0 0,0 0 0,1 1-1,-1 22 1,5-42-221,0 0 0,0 0 0,0 1-1,0-1 1,1 0 0,-1 0 0,1 0-1,0 0 1,0 0 0,0 0 0,0-1-1,0 1 1,1 0 0,-1 0 0,1-1-1,0 1 1,0-1 0,4 4 0,-2-3-1,0 0 0,0 0 0,0 0 0,1-1 0,-1 0 0,1 0 0,0 0 0,-1 0 0,1-1 0,8 2 0,11-1-735,-1-1 1,0 0 0,0-2 0,25-3-1,-37 3-138,40-8-4031,-2-4-2867</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48.177"/>
    </inkml:context>
    <inkml:brush xml:id="br0">
      <inkml:brushProperty name="width" value="0.025" units="cm"/>
      <inkml:brushProperty name="height" value="0.025" units="cm"/>
    </inkml:brush>
  </inkml:definitions>
  <inkml:trace contextRef="#ctx0" brushRef="#br0">0 115 15631,'0'0'12278,"10"7"-11450,-6-4-748,-1-1-49,-1 0 1,1 1-1,0-1 0,-1-1 1,1 1-1,0 0 0,0-1 1,1 1-1,-1-1 0,0 0 1,0 0-1,1 0 0,-1-1 1,0 1-1,1-1 1,-1 0-1,1 1 0,-1-2 1,0 1-1,1 0 0,-1-1 1,0 1-1,7-3 0,3-2 7,0-1 0,0-1 0,-1 0 0,0 0-1,0-1 1,-1-1 0,0 0 0,-1-1 0,1 0-1,-2 0 1,15-20 0,-19 11 81,-15 14 39,8 5-153,0 1 0,0-1 0,-1 1 0,1 0 0,0 0 0,0 0 0,0 0 0,-1 0 0,1 0 0,1 1 0,-1-1 0,0 1 0,-3 2 0,-3 6 11,0-1 1,1 1-1,0 1 0,1-1 1,0 1-1,1 0 0,0 1 1,1-1-1,0 1 0,0 0 1,1 0-1,1 0 0,0 0 1,1 0-1,0 0 0,2 22 1,-1-32-13,1-1 0,-1 0 0,0 0-1,1 1 1,-1-1 0,1 0 0,-1 0 0,1 1 0,0-1 0,-1 0 0,1 0 0,0 0 0,0 0 0,0 0 0,0 0 0,0 0 0,0 0 0,0-1 0,0 1 0,0 0 0,0-1 0,0 1 0,0 0 0,1-1-1,-1 1 1,0-1 0,0 0 0,1 1 0,-1-1 0,0 0 0,1 0 0,-1 0 0,0 0 0,1 0 0,-1 0 0,0 0 0,3-1 0,2 0 29,-1-1 0,0 1 0,0-1 0,1 0 1,-1 0-1,0 0 0,-1-1 0,7-4 0,13-13 31,-1-1-1,-1-1 1,-1-1 0,-1-1 0,24-37-1,-19 27-23,-25 33-42,0 1 0,0 0 0,0-1 1,0 1-1,0 0 0,0 0 0,0-1 0,0 1 1,0 0-1,0-1 0,1 1 0,-1 0 0,0 0 1,0-1-1,0 1 0,0 0 0,1 0 1,-1-1-1,0 1 0,0 0 0,1 0 0,-1 0 1,0 0-1,0-1 0,1 1 0,-1 0 0,0 0 1,1 0-1,-1 0 0,0 0 0,0 0 0,1 0 1,-1 0-1,0 0 0,1 0 0,-1 0 0,0 0 1,1 0-1,-1 0 0,0 0 0,1 0 0,-1 0 1,0 0-1,0 0 0,1 0 0,-1 0 0,0 1 1,1-1-1,-1 0 0,2 21-41,-8 31 112,-5-6 25,5-24-82,1 0 0,1 0 0,1 1 0,0 24 1,3-47-46,0 1 0,0-1 0,0 1 0,0-1 0,0 0 0,0 1 1,0-1-1,0 1 0,0-1 0,0 0 0,0 1 0,0-1 0,0 1 1,0-1-1,1 0 0,-1 1 0,0-1 0,0 0 0,0 1 0,1-1 1,-1 0-1,0 1 0,0-1 0,1 0 0,-1 0 0,0 1 0,1-1 1,-1 0-1,0 0 0,1 1 0,-1-1 0,0 0 0,1 0 1,-1 0-1,0 0 0,1 0 0,0 1 0,16-9-2066,11-21-3314,-13-7-1906,-4-6-6096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48.582"/>
    </inkml:context>
    <inkml:brush xml:id="br0">
      <inkml:brushProperty name="width" value="0.025" units="cm"/>
      <inkml:brushProperty name="height" value="0.025" units="cm"/>
    </inkml:brush>
  </inkml:definitions>
  <inkml:trace contextRef="#ctx0" brushRef="#br0">28 1 15439,'0'0'7655,"-26"64"-6374,25-35-384,1-2-705,5-5-288,13-7-3267,4-9-1826,7-6-4228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48.959"/>
    </inkml:context>
    <inkml:brush xml:id="br0">
      <inkml:brushProperty name="width" value="0.025" units="cm"/>
      <inkml:brushProperty name="height" value="0.025" units="cm"/>
    </inkml:brush>
  </inkml:definitions>
  <inkml:trace contextRef="#ctx0" brushRef="#br0">62 0 14253,'0'0'3561,"-6"11"-417,-1 1-2578,0-2 187,1 0 0,0 1 1,1-1-1,0 2 1,0-1-1,1 0 0,1 1 1,-4 21-1,7-32-744,1 0 1,-1 0-1,1-1 1,0 1-1,-1 0 0,1 0 1,0-1-1,0 1 1,-1-1-1,1 1 0,0-1 1,0 1-1,0-1 0,0 1 1,0-1-1,0 0 1,0 1-1,0-1 0,0 0 1,-1 0-1,1 0 0,0 0 1,0 0-1,0 0 1,0 0-1,0 0 0,2 0 1,35-2-105,-36 2 66,39-6-712,-33 3 603,0 2 1,0-1 0,0 1 0,1 0-1,-1 1 1,0 0 0,1 0-1,-1 1 1,12 2 0,-18-2 163,-1 0 0,1-1 0,-1 1 0,1 0 0,-1 0-1,0 0 1,0 0 0,1 0 0,-1 0 0,0 0 0,0 1 0,0-1 0,0 0 0,0 1 0,-1-1 0,1 0 0,0 1-1,-1-1 1,1 1 0,0-1 0,-1 1 0,0 0 0,1-1 0,-1 1 0,0-1 0,0 1 0,0 0 0,0-1 0,0 1-1,0-1 1,-1 1 0,1 0 0,0-1 0,-1 1 0,1-1 0,-2 3 0,0 1 206,0 0 1,0 0-1,0 0 1,-1-1-1,0 1 0,0 0 1,0-1-1,0 0 1,-8 7-1,-1-1 134,-1-1 0,1-1 0,-2 0 0,-17 7 0,26-12-278,0-1 0,0 0 1,-1 0-1,1 0 1,-1-1-1,0 0 0,1 0 1,-1 0-1,0-1 0,0 0 1,1 0-1,-1 0 0,0-1 1,-8-1-1,13 1-333,0 0 0,0 0-1,0-1 1,0 1 0,1 0 0,-1 0-1,1 0 1,-1-1 0,0 1 0,1 0-1,0-1 1,-1 1 0,1 0 0,0-1-1,0 1 1,0 0 0,0-1 0,0 1-1,0 0 1,0-1 0,0 1 0,1-3 0,0-3-2731,-1-12-7818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49.937"/>
    </inkml:context>
    <inkml:brush xml:id="br0">
      <inkml:brushProperty name="width" value="0.025" units="cm"/>
      <inkml:brushProperty name="height" value="0.025" units="cm"/>
    </inkml:brush>
  </inkml:definitions>
  <inkml:trace contextRef="#ctx0" brushRef="#br0">83 1 15887,'0'0'7378,"-5"14"-6300,-16 54-115,4 1-1,3 1 1,3 1 0,3 0-1,2 75 1,6-142-872,3 30 453,-3-33-531,0-1-1,0 1 1,0 0 0,0-1-1,1 1 1,-1 0-1,0-1 1,0 1 0,1-1-1,-1 1 1,1-1-1,-1 1 1,0-1 0,1 1-1,-1-1 1,1 1-1,-1-1 1,1 1-1,0-1 1,-1 0 0,1 1-1,-1-1 1,1 0-1,0 0 1,-1 1 0,1-1-1,0 0 1,-1 0-1,1 0 1,0 0-1,-1 0 1,1 0 0,0 0-1,-1 0 1,1 0-1,0 0 1,-1 0 0,1 0-1,0 0 1,-1-1-1,2 1 1,0-2 20,0 1-1,-1-1 1,1 1 0,0-1-1,-1 1 1,1-1 0,-1 0-1,0 0 1,0 0 0,1 0-1,-1 0 1,-1 0 0,1 0-1,0 0 1,0 0 0,-1-1-1,1 1 1,-1 0 0,1-3-1,4-47 121,-5 51-148,1-18 31,0 1-30,-1 0 0,-2-27 0,2 77-512,-1-25 502,1 0 0,0 0-1,0 0 1,0 0 0,1 1 0,3 9 0,-4-15 12,1 0 1,0 0-1,0 1 1,1-1-1,-1 0 1,0 0-1,1 0 1,-1 0-1,1-1 1,0 1-1,-1 0 0,1-1 1,0 1-1,0-1 1,0 1-1,0-1 1,0 0-1,1 0 1,-1 0-1,0 0 1,0 0-1,1-1 0,-1 1 1,1-1-1,2 1 1,1 0 14,0-1 0,0 1-1,1-1 1,-1-1 0,0 1 0,0-1 0,1 0 0,-1 0 0,0-1-1,0 0 1,0 0 0,0 0 0,-1-1 0,1 1 0,-1-2 0,1 1 0,-1 0-1,0-1 1,0 0 0,-1 0 0,9-10 0,1-4 63,0-1 0,-1-1 1,-1 0-1,16-35 0,-34 70-86,0 0 0,1 0 0,0 0 0,1 1 0,1 0 0,1-1 0,-1 26 0,3-41 0,0 1 0,0-1 0,0 1 0,0 0 0,0-1 0,0 1 0,0 0 0,0-1 0,0 1 0,1 0 0,-1-1 0,0 1 0,0-1 0,1 1 0,-1 0 0,0-1 0,1 1 0,-1-1 0,1 1 0,-1-1 0,1 0 0,-1 1 0,1-1 0,-1 1 0,1-1 0,-1 0 0,1 1 0,-1-1 0,1 0 0,0 1 0,0-1 0,25-2 0,25-20 0,-49 21 0,33-18 0,42-20 0,-70 36 0,0 1 0,0 0 0,0 0 0,0 0 0,0 1 0,0 0 0,0 1 0,1-1 0,9 2 0,-14 0 0,-1 0 0,0 0 0,0 0 0,1 0 0,-1 0 0,0 0 0,0 1 0,0-1 0,-1 1 0,1-1 0,0 1 0,0 0 0,-1 0 0,1 0 0,-1 0 0,0 0 0,0 0 0,0 0 0,0 0 0,0 1 0,0-1 0,1 5 0,-1-4 0,-1-1 0,1 1 0,1 0 0,-1-1 0,0 1 0,0-1 0,1 1 0,0-1 0,-1 0 0,1 1 0,0-1 0,0 0 0,0 0 0,0 0 0,1-1 0,-1 1 0,0 0 0,6 2 0,-2-3-252,-1 0-1,1 0 1,-1-1-1,1 0 1,-1 0 0,1 0-1,-1 0 1,1-1-1,-1 0 1,1 0-1,-1-1 1,0 1 0,1-1-1,-1-1 1,0 1-1,8-5 1,6-6-2199,0-1 0,31-29 0,4-3-78,-54 47 2557,0-1 0,1 0 1,-1 1-1,0-1 0,0 0 1,0 0-1,1 1 0,-1-1 0,0 0 1,0 1-1,0-1 0,0 1 1,0-1-1,0 0 0,0 1 1,0-1-1,0 0 0,0 1 1,0-1-1,0 0 0,0 1 1,0-1-1,0 0 0,0 1 1,0-1-1,0 1 0,0-1 1,0 0-1,-1 1 0,1-1 1,0 0-1,0 0 0,0 1 1,-1-1-1,1 0 0,0 1 1,0-1-1,-1 0 0,-7 21 1008,1-7-513,0 0-1,2 0 0,0 1 0,0 0 0,1 0 1,1 0-1,1 0 0,-1 18 0,2 10 11,9 70-1,-8-109-547,2 8 56,-2 0 0,1 1 0,-2-1 0,0 1 0,0-1 0,-5 17 0,6-26 101,-1-1 0,1 1 1,-1 0-1,0-1 0,0 1 0,-1-1 0,1 1 1,0-1-1,-1 0 0,1 1 0,-1-1 1,0 0-1,0 0 0,0 0 0,0 0 1,0-1-1,0 1 0,0 0 0,-1-1 1,1 0-1,0 1 0,-1-1 0,1 0 1,-1 0-1,0-1 0,1 1 0,-1 0 1,0-1-1,1 0 0,-1 1 0,0-1 1,0 0-1,1 0 0,-1-1 0,-3 0 1,4 1-121,0-1 1,0 0 0,1 0 0,-1 0-1,0 0 1,1 0 0,-1 0 0,1-1-1,-1 1 1,1 0 0,-1-1 0,1 0-1,0 1 1,0-1 0,0 1 0,0-1 0,0 0-1,0 0 1,0 0 0,1 1 0,-1-1-1,1 0 1,-1 0 0,1 0 0,0 0-1,-1-2 1,-2-60 231,3 56-247,-1 1-246,1-1 0,1 1 0,-1 0-1,1-1 1,0 1 0,1 0 0,0 0 0,0 0 0,0 0-1,1 0 1,0 0 0,0 1 0,1-1 0,0 1 0,0 0-1,0 0 1,1 0 0,0 1 0,0 0 0,1 0 0,-1 0 0,1 0-1,0 1 1,7-4 0,82-46-12205,-62 35 6108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0.295"/>
    </inkml:context>
    <inkml:brush xml:id="br0">
      <inkml:brushProperty name="width" value="0.025" units="cm"/>
      <inkml:brushProperty name="height" value="0.025" units="cm"/>
    </inkml:brush>
  </inkml:definitions>
  <inkml:trace contextRef="#ctx0" brushRef="#br0">92 0 12043,'0'0'13907,"-10"2"-12295,3 0-1387,0 0 0,0 0 1,0 1-1,1-1 0,-10 6 0,14-6-166,0-1-1,-1 1 0,1 0 0,0-1 0,0 1 1,0 0-1,0 0 0,1 0 0,-1 0 1,0 1-1,1-1 0,0 0 0,-1 1 1,1-1-1,0 1 0,0-1 0,1 1 0,-1 0 1,0-1-1,1 1 0,0 0 0,-1 3 1,5-5-45,0 1 1,0-1 0,0 0 0,0 0-1,0-1 1,1 1 0,-1-1 0,0 0-1,0 0 1,0 0 0,6-1 0,-1 0-64,42-1-485,-34 0 351,0 1-1,32 3 1,-48-2 188,0 0-1,0 0 0,0 0 1,0 0-1,0 0 1,1 0-1,-2 1 1,1-1-1,0 0 1,0 1-1,0-1 0,0 1 1,0-1-1,0 1 1,0 0-1,0-1 1,-1 1-1,1 0 1,0-1-1,0 1 0,-1 0 1,1 0-1,-1 0 1,1 0-1,-1 0 1,1-1-1,-1 1 1,1 0-1,-1 2 0,0-1 49,0 1 0,0-1 0,0 0 0,0 1 0,-1-1 0,1 1 0,-1-1-1,1 0 1,-1 1 0,0-1 0,-2 5 0,-3 3 138,0 0 1,-1-1-1,0 0 0,-8 9 0,6-9-182,1-1-1,-1 0 1,-1 0 0,1-1-1,-14 8 1,-11-5-3136,12-9-3263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2.288"/>
    </inkml:context>
    <inkml:brush xml:id="br0">
      <inkml:brushProperty name="width" value="0.025" units="cm"/>
      <inkml:brushProperty name="height" value="0.025" units="cm"/>
    </inkml:brush>
  </inkml:definitions>
  <inkml:trace contextRef="#ctx0" brushRef="#br0">96 1 14382,'0'0'5044,"-4"13"-4061,-31 138 2652,30-121-2929,0 1 0,2-1 0,1 51 0,2-79-704,1-1 1,-1 1-1,1 0 0,0-1 0,-1 1 0,1-1 1,0 1-1,0-1 0,0 0 0,0 1 0,0-1 1,0 0-1,0 0 0,1 0 0,-1 0 0,0 0 1,1 0-1,-1 0 0,1 0 0,-1 0 0,1-1 1,-1 1-1,1 0 0,-1-1 0,1 1 0,0-1 1,-1 0-1,1 0 0,-1 0 0,1 0 0,2 0 1,59-1 67,-56 0-72,27-6-98,-28 6 76,1-1 0,-1 1-1,1 0 1,0 0 0,-1 1 0,1 0-1,9 0 1,-15 1 25,-1-1-1,1 0 0,-1 1 0,1-1 1,-1 0-1,0 1 0,1-1 1,-1 1-1,1-1 0,-1 0 0,0 1 1,1-1-1,-1 1 0,0-1 1,0 1-1,1-1 0,-1 1 0,0 0 1,0-1-1,0 1 0,0-1 1,0 1-1,1-1 0,-1 1 0,0 0 1,0-1-1,-1 1 0,1-1 1,0 1-1,0-1 0,0 1 0,0-1 1,0 1-1,-1 0 0,1-1 1,0 1-1,0-1 0,-1 1 0,1 0 1,-12 21 292,-1-8 207,0-1 0,-1-1 1,0 0-1,-1 0 1,-1-2-1,1 0 1,-1-1-1,-1 0 1,-30 10-1,-15-3-1127,124-23-4953,-1-10-3339,-24 1 479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1.272"/>
    </inkml:context>
    <inkml:brush xml:id="br0">
      <inkml:brushProperty name="width" value="0.025" units="cm"/>
      <inkml:brushProperty name="height" value="0.025" units="cm"/>
      <inkml:brushProperty name="color" value="#66CC00"/>
    </inkml:brush>
  </inkml:definitions>
  <inkml:trace contextRef="#ctx0" brushRef="#br0">149 175 14734,'0'0'3934,"6"-11"-3352,7-13-320,-3 8 685,0-1 0,-2 0 0,0 0 0,9-30 0,-17 46-862,0 0 0,1 0 0,-1 1-1,0-1 1,0 0 0,0 0 0,0 0 0,0 1 0,0-1 0,0 0 0,0 0 0,0 0-1,0 0 1,0 1 0,0-1 0,-1 0 0,1 0 0,0 1 0,-1-1 0,1 0 0,0 0-1,-1 1 1,1-1 0,-1 0 0,1 1 0,-1-1 0,1 1 0,-1-1 0,0 1 0,1-1-1,-2 0 1,0 1 32,0-1 0,0 1 0,0 0-1,0 0 1,0 0 0,1 0 0,-1 0 0,0 0-1,0 0 1,0 1 0,0-1 0,-3 2-1,-4 1 72,0 1 0,1 0-1,0 0 1,-14 9 0,6 1-133,0 0 1,1 1-1,0 0 0,-16 24 1,27-34-65,0 0-1,1 0 1,-1 0 0,1 1-1,0-1 1,1 1 0,-1 0-1,1 0 1,0-1 0,1 2-1,0-1 1,-1 0 0,2 0-1,-1 0 1,1 0 0,0 1 0,0-1-1,1 0 1,1 8 0,-1-11-19,1-1 1,-1 1 0,1-1 0,0 0 0,0 0-1,0 1 1,0-1 0,0-1 0,0 1-1,1 0 1,-1-1 0,0 1 0,1-1 0,0 1-1,-1-1 1,1 0 0,0 0 0,-1 0-1,1-1 1,0 1 0,3 0 0,69 6-281,-55-7 270,-12 0 10,1 1 0,-1 0 1,1 0-1,-1 1 0,0 0 1,0 0-1,15 7 1,-20-7 15,0 0 1,-1 0 0,1 0-1,-1 0 1,1 0 0,-1 0 0,0 1-1,0-1 1,0 1 0,0 0 0,0 0-1,-1 0 1,1-1 0,-1 1-1,0 1 1,0-1 0,0 0 0,0 0-1,0 0 1,-1 0 0,0 1 0,1 5-1,-2 3 205,1-1 0,-1 0 0,-1 0 0,0 0 0,-1 0 0,0-1 0,0 1-1,-1-1 1,-1 0 0,1 0 0,-2 0 0,-6 10 0,3-7 11,-1 0 1,0 0-1,-1-1 0,0-1 1,-1 1-1,0-2 0,-23 16 1,34-25-230,0 0 0,0 0 0,0 0 0,-1 0 0,1-1 0,0 1 0,0 0 0,0 0 0,-1-1 0,1 1 0,0-1 0,-1 1 0,1-1 0,-1 0 0,1 0 0,0 1 0,-1-1 0,1 0 0,-1 0 0,1 0 0,0 0 0,-1-1 0,-2 1 0,4-2-126,-1 1 0,1 0 1,-1 0-1,1-1 0,0 1 0,0 0 0,0-1 0,0 1 1,0 0-1,0 0 0,0-1 0,0 1 0,0 0 1,0-1-1,1 1 0,-1 0 0,1 0 0,-1-1 0,2-1 1,33-67-6382,-4 20 286,3-4-3502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2.694"/>
    </inkml:context>
    <inkml:brush xml:id="br0">
      <inkml:brushProperty name="width" value="0.025" units="cm"/>
      <inkml:brushProperty name="height" value="0.025" units="cm"/>
    </inkml:brush>
  </inkml:definitions>
  <inkml:trace contextRef="#ctx0" brushRef="#br0">7 1 16367,'0'0'11499,"-4"61"-10474,2-35-736,2 0-193,0-4-160,0-8-1089,7-9-1762,6-5-1409,0-18-545,1-14-6181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3.084"/>
    </inkml:context>
    <inkml:brush xml:id="br0">
      <inkml:brushProperty name="width" value="0.025" units="cm"/>
      <inkml:brushProperty name="height" value="0.025" units="cm"/>
    </inkml:brush>
  </inkml:definitions>
  <inkml:trace contextRef="#ctx0" brushRef="#br0">92 1 18898,'0'0'4778,"0"10"-3705,-4 48-95,-3 0 0,-2 0 0,-18 60 0,-17 110-806,43-219-112,1 28-482,0-37 322,1 1-1,-1 0 1,0 0-1,1-1 1,-1 1-1,1 0 1,-1-1-1,1 1 1,-1-1-1,1 1 1,-1-1-1,1 1 1,0-1-1,-1 1 1,1-1-1,0 1 1,0-1-1,-1 0 1,1 1-1,0-1 1,0 0-1,-1 0 0,1 0 1,0 1-1,0-1 1,0 0-1,-1 0 1,1 0-1,0 0 1,0 0-1,0 0 1,-1-1-1,1 1 1,0 0-1,0 0 1,-1-1-1,1 1 1,1-1-1,2 0-889,0-1-1,-1 0 1,1 0-1,-1 0 0,1 0 1,-1 0-1,0-1 1,6-5-1,11-13-6958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3.443"/>
    </inkml:context>
    <inkml:brush xml:id="br0">
      <inkml:brushProperty name="width" value="0.025" units="cm"/>
      <inkml:brushProperty name="height" value="0.025" units="cm"/>
    </inkml:brush>
  </inkml:definitions>
  <inkml:trace contextRef="#ctx0" brushRef="#br0">62 0 6983,'0'0'15662,"-8"12"-13980,3-4-1504,-1-2 27,1 1 0,0 0 0,0 0 0,1 0 0,0 1 0,1-1 0,-1 1 0,1 0 0,1 0 0,0 0 0,0 0 0,0 1 0,0 8 0,3-16-202,-1-1-1,0 1 0,1 0 0,-1 0 1,1 0-1,-1 0 0,1 0 1,0-1-1,-1 1 0,1 0 1,0-1-1,-1 1 0,1 0 0,0-1 1,0 1-1,-1-1 0,1 1 1,0-1-1,0 1 0,0-1 1,0 0-1,0 1 0,0-1 0,0 0 1,0 0-1,0 0 0,-1 0 1,1 0-1,0 0 0,0 0 1,0 0-1,0 0 0,0 0 1,0 0-1,0 0 0,0-1 0,0 1 1,0-1-1,0 1 0,1-1 1,43-17 196,17-26-62,-51 34-201,0 1 1,1 1 0,1-1-1,-1 2 1,1 0 0,0 0-1,1 1 1,0 1 0,15-5-1,-28 10 66,0 0 0,-1 0 0,1 0 0,0 0-1,0 0 1,-1 1 0,1-1 0,-1 0 0,1 0 0,0 0-1,-1 1 1,1-1 0,0 0 0,-1 0 0,1 1 0,-1-1-1,1 1 1,-1-1 0,1 0 0,-1 1 0,1-1 0,-1 1-1,1-1 1,-1 1 0,1 0 0,-1-1 0,0 1-1,0-1 1,1 1 0,-1 1 0,6 28 583,-11 29 941,-3-20-687,-3 24 206,11-63-1038,0 0 0,0 0 0,0 0 0,1 1 0,-1-1 0,0 0 1,0 0-1,0 0 0,0 0 0,1 1 0,-1-1 0,0 0 0,0 0 0,0 0 0,1 0 0,-1 0 0,0 0 0,0 0 0,1 1 0,-1-1 0,0 0 0,0 0 0,0 0 0,1 0 0,-1 0 0,0 0 0,0 0 1,1 0-1,-1 0 0,0 0 0,0 0 0,1-1 0,-1 1 0,0 0 0,0 0 0,1 0 0,-1 0 0,0 0 0,0 0 0,0 0 0,1-1 0,-1 1 0,0 0 0,0 0 0,0 0 0,0-1 0,1 1 0,-1 0 1,0 0-1,12-10 105,-1-1 1,0 0 0,17-22 0,-22 24-392,1 0 0,0 1 0,0 0 0,1 0 1,0 0-1,1 1 0,-1 1 0,1-1 0,1 1 1,14-7-1,-23 13 251,-1 0 0,0 0 1,1 0-1,-1 0 1,0 0-1,1 0 0,-1 0 1,0 0-1,1 0 1,-1 0-1,1 0 0,-1 0 1,0 0-1,1 0 1,-1 0-1,0 0 0,1 1 1,-1-1-1,0 0 0,1 0 1,-1 0-1,0 1 1,0-1-1,1 0 0,-1 0 1,0 1-1,0-1 1,1 0-1,-1 1 0,0-1 1,0 0-1,0 0 1,1 1-1,-1-1 0,0 1 1,5 20-506,-5 34-1058,-1-42 182,1-12 1231,0 0-1,0-1 1,0 1 0,0 0 0,0 0 0,0 0-1,0 0 1,0-1 0,0 1 0,0 0 0,0 0-1,0 0 1,1-1 0,-1 1 0,0 0 0,1 0-1,-1-1 1,0 1 0,1 0 0,-1-1 0,1 1 0,-1 0-1,1-1 1,0 1 0,-1-1 0,1 1 0,0-1-1,-1 1 1,1-1 0,0 1 0,-1-1 0,1 0-1,1 1 1,0-1-177,0 0-1,-1 0 1,1-1 0,0 1-1,0-1 1,-1 1 0,1-1-1,0 0 1,-1 0 0,1 1-1,0-1 1,-1 0-1,0-1 1,1 1 0,2-2-1,15-16-3845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3.798"/>
    </inkml:context>
    <inkml:brush xml:id="br0">
      <inkml:brushProperty name="width" value="0.025" units="cm"/>
      <inkml:brushProperty name="height" value="0.025" units="cm"/>
    </inkml:brush>
  </inkml:definitions>
  <inkml:trace contextRef="#ctx0" brushRef="#br0">114 0 14574,'0'0'13346,"2"12"-12097,1 1-1135,-1 0 1,0-1 0,-1 1-1,-1 0 1,0 0-1,-1 0 1,0 0-1,-1 0 1,0 0-1,-5 14 1,-15 21 136,16-37 51,0 1 1,1 0-1,0 0 1,1 1-1,-4 15 1,8-27-299,0 0 1,0-1-1,0 1 1,0-1 0,0 1-1,0-1 1,0 1-1,0-1 1,0 1-1,0 0 1,1-1 0,-1 1-1,0-1 1,0 1-1,0-1 1,1 1-1,-1-1 1,0 1 0,1-1-1,-1 0 1,0 1-1,1-1 1,-1 1-1,1-1 1,-1 0-1,0 1 1,1-1 0,-1 0-1,1 1 1,-1-1-1,2 0 1,22 2 77,25-14-38,-39 8-138,66-29-3760,-70 30 3162,1 0 1,-1-1 0,0 0 0,0 0-1,-1-1 1,1 1 0,-1-1 0,9-11-1,-8 0-6338</inkml:trace>
  <inkml:trace contextRef="#ctx0" brushRef="#br0" timeOffset="1">48 149 16111,'0'0'5830,"-48"-19"-2883,48 11-673,22 1-993,16 0-1121,12-2-128,11-1-64,4-3-1794,6-7-3202,4-5-15472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7.365"/>
    </inkml:context>
    <inkml:brush xml:id="br0">
      <inkml:brushProperty name="width" value="0.025" units="cm"/>
      <inkml:brushProperty name="height" value="0.025" units="cm"/>
    </inkml:brush>
  </inkml:definitions>
  <inkml:trace contextRef="#ctx0" brushRef="#br0">19 1 18449,'-2'11'3772,"4"19"-3064,-1 3-89,-11 78 1267,4-61-1497,3 0 0,4 79 0,-1-127-335,0-1-1,0 0 1,0 0-1,0 0 1,0 0 0,0 0-1,1 1 1,-1-1-1,1 0 1,-1 0-1,0 0 1,1 0-1,0 0 1,-1 0 0,1 0-1,0 0 1,-1 0-1,1-1 1,0 1-1,0 0 1,0 0 0,0-1-1,0 1 1,0 0-1,0-1 1,0 1-1,0-1 1,0 1-1,0-1 1,0 0 0,0 1-1,0-1 1,0 0-1,1 0 1,-1 0-1,0 0 1,0 0 0,0 0-1,0 0 1,1 0-1,-1 0 1,0 0-1,0-1 1,0 1-1,0-1 1,0 1 0,0 0-1,0-1 1,0 0-1,2 0 1,5-3 141,-1 0 0,1-1 0,-1 1 0,0-1 0,10-9 1,9-12-251,-1 0 1,-1-1 0,-2-1-1,0-2 1,19-35 0,-35 53-30,-5 4-3454,-1 7 3228,0 1 0,-1-1 0,1 1 0,0 0 0,-1-1 0,1 1 0,-1-1-1,1 1 1,-1 0 0,1-1 0,0 1 0,-1 0 0,1-1 0,-1 1 0,0 0 0,1 0 0,-1 0 0,1 0 0,-1-1 0,1 1 0,-1 0 0,1 0 0,-1 0-1,0 0 1,1 0 0,-1 0 0,1 0 0,-1 0 0,1 1 0,-2-1 0,-19 0-7281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7.725"/>
    </inkml:context>
    <inkml:brush xml:id="br0">
      <inkml:brushProperty name="width" value="0.025" units="cm"/>
      <inkml:brushProperty name="height" value="0.025" units="cm"/>
    </inkml:brush>
  </inkml:definitions>
  <inkml:trace contextRef="#ctx0" brushRef="#br0">0 1 11499,'0'0'4292,"0"60"-2114,2-39-1185,11 1-449,4-4-479,4-5-962,1-8-3267,4-5-5381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8.098"/>
    </inkml:context>
    <inkml:brush xml:id="br0">
      <inkml:brushProperty name="width" value="0.025" units="cm"/>
      <inkml:brushProperty name="height" value="0.025" units="cm"/>
    </inkml:brush>
  </inkml:definitions>
  <inkml:trace contextRef="#ctx0" brushRef="#br0">86 14 18834,'0'0'2477,"-10"2"-347,7-2-2005,-1 1 1,1 0-1,-1-1 1,1 1-1,-1 1 1,1-1-1,0 0 0,-1 1 1,1 0-1,0-1 1,0 1-1,0 0 1,0 1-1,0-1 1,1 1-1,-1-1 1,1 1-1,0 0 0,-1 0 1,1 0-1,0 0 1,1 0-1,-1 0 1,1 0-1,-1 1 1,1-1-1,0 1 0,0-1 1,0 1-1,1-1 1,-1 6-1,1-8-122,0-1-1,0 1 0,0-1 1,0 1-1,0-1 0,1 1 1,-1-1-1,0 1 0,0-1 0,0 1 1,1-1-1,-1 1 0,0-1 1,1 1-1,-1-1 0,0 1 1,1-1-1,-1 1 0,1-1 1,-1 0-1,0 1 0,1-1 1,-1 0-1,1 1 0,-1-1 0,1 0 1,-1 0-1,1 0 0,-1 1 1,2-1-1,22 0 114,-19-1-81,1 0 0,-1 0 0,0 0 0,0-1 0,0 0 0,9-5 0,-7 1-14,1-1-1,-1 0 1,0 0 0,-1-1 0,0 1 0,0-1-1,-1-1 1,0 1 0,7-17 0,-11 24 22,-13 38-43,8-27 33,1 1 1,0 0 0,0 0-1,1 0 1,1 0-1,0 0 1,1 0 0,0 0-1,2 18 1,-2-28-72,1 0 1,-1 0-1,1-1 0,-1 1 1,1 0-1,0 0 1,-1 0-1,1 0 0,0-1 1,-1 1-1,1 0 1,0-1-1,0 1 0,0-1 1,0 1-1,0-1 0,0 1 1,0-1-1,0 1 1,0-1-1,0 0 0,0 0 1,0 1-1,0-1 0,0 0 1,0 0-1,0 0 1,0 0-1,0 0 0,0 0 1,0-1-1,0 1 0,0 0 1,0 0-1,0-1 1,0 1-1,0-1 0,1 0 1,3 0-424,-1-1 0,1 0 0,0 0 1,-1-1-1,0 1 0,8-7 1,43-52-8573,-30 26 2034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8.455"/>
    </inkml:context>
    <inkml:brush xml:id="br0">
      <inkml:brushProperty name="width" value="0.025" units="cm"/>
      <inkml:brushProperty name="height" value="0.025" units="cm"/>
    </inkml:brush>
  </inkml:definitions>
  <inkml:trace contextRef="#ctx0" brushRef="#br0">87 21 8776,'0'0'12492,"-6"9"-10431,-6 12-1779,1 0 0,1 1 1,1 0-1,0 1 0,2 0 1,1 1-1,0-1 0,2 1 1,1 0-1,1 0 0,1 0 1,1 0-1,1 0 1,1 1-1,1-1 0,1-1 1,8 26-1,-6-44-163,-1-14 164,2-15 335,17-118-134,-16 81-475,3 1 1,27-86-1,-37 144-16,-1 0 0,0 1 0,1-1 0,0 0 1,-1 0-1,1 1 0,0-1 0,-1 1 0,1-1 0,0 1 0,0-1 0,0 1 0,1-1 1,-1 1-1,0 0 0,1 0 0,-1-1 0,0 1 0,1 0 0,-1 0 0,1 0 0,-1 1 1,1-1-1,0 0 0,-1 1 0,1-1 0,0 1 0,0-1 0,-1 1 0,1 0 0,0 0 1,0-1-1,0 2 0,-1-1 0,4 0 0,-3 1-1,0 0 0,0 0-1,0 1 1,0-1 0,-1 1 0,1-1-1,0 1 1,0-1 0,-1 1 0,1 0 0,-1 0-1,0 0 1,0 0 0,1 0 0,-1 0 0,0 0-1,-1 0 1,1 0 0,0 1 0,-1-1-1,1 0 1,-1 1 0,1-1 0,-1 0 0,0 1-1,-1 2 1,0 2 136,0 1 0,-1-1-1,0 1 1,0-1 0,-1 0-1,0 0 1,0 0 0,0 0-1,-1-1 1,0 1 0,-1-1 0,1 0-1,-1 0 1,0-1 0,-1 1-1,1-1 1,-1 0 0,0-1-1,-1 0 1,1 1 0,-1-2-1,1 1 1,-1-1 0,-9 3 0,21-10-9326,12-6 3790,-1-2-1602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8.825"/>
    </inkml:context>
    <inkml:brush xml:id="br0">
      <inkml:brushProperty name="width" value="0.025" units="cm"/>
      <inkml:brushProperty name="height" value="0.025" units="cm"/>
    </inkml:brush>
  </inkml:definitions>
  <inkml:trace contextRef="#ctx0" brushRef="#br0">10 0 15246,'0'0'12845,"0"58"-11404,0-25-832,-2 2-417,-4-3-128,4-5-32,2-7 0,0-10-513,3-10-832,9-2-673,4-19-128,2-13-1601,0-7-2275,0-9-8872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9.498"/>
    </inkml:context>
    <inkml:brush xml:id="br0">
      <inkml:brushProperty name="width" value="0.025" units="cm"/>
      <inkml:brushProperty name="height" value="0.025" units="cm"/>
    </inkml:brush>
  </inkml:definitions>
  <inkml:trace contextRef="#ctx0" brushRef="#br0">115 46 16143,'0'0'8408,"-5"13"-7041,-51 199 2283,48-171-3513,2 0 1,2 0 0,2 69 0,6-85-29,-4-24-99,0 0-1,0-1 1,0 1-1,1 0 1,-1-1-1,0 1 0,0 0 1,1-1-1,-1 1 1,0-1-1,1 1 1,-1 0-1,1-1 1,-1 1-1,1-1 1,-1 1-1,1-1 1,-1 0-1,1 1 1,-1-1-1,1 1 1,0-1-1,-1 0 1,1 1-1,0-1 1,-1 0-1,1 0 1,0 0-1,-1 0 0,1 1 1,0-1-1,0 0 1,0-3 23,0 0-1,0 0 1,0 0 0,-1 0 0,1 0-1,-1 0 1,0 0 0,0 0-1,0 0 1,-1-6 0,1 4-30,0-16-277,-1 1 0,-6-31 0,6 44 242,0 1 1,-1 0-1,0-1 0,0 1 1,-1 0-1,1 0 0,-1 0 1,-1 1-1,1-1 1,-1 1-1,0-1 0,-5-4 1,9 10 35,0 0-1,0 0 1,0-1 0,0 1 0,0 0-1,0 0 1,0 0 0,0 0 0,-1-1 0,1 1-1,0 0 1,0 0 0,0 0 0,0 0 0,0-1-1,-1 1 1,1 0 0,0 0 0,0 0-1,0 0 1,-1 0 0,1 0 0,0 0 0,0 0-1,0-1 1,-1 1 0,1 0 0,0 0 0,0 0-1,-1 0 1,1 0 0,0 0 0,0 0-1,0 0 1,-1 0 0,1 1 0,0-1 0,0 0-1,0 0 1,-1 0 0,1 0 0,0 0 0,0 0-1,0 0 1,-1 0 0,1 1 0,0-1 0,0 0-1,0 0 1,0 0 0,-1 0 0,1 0-1,0 1 1,0-1 0,0 0 0,0 0 0,0 0-1,0 1 1,0-1 0,0 0 0,0 0 0,0 1-1,-1-1 1,1 0 0,0 0 0,0 0-1,0 1 1,4 15-10,-2-14-59,1 1 1,-1-1 0,1 0 0,0 0-1,0 0 1,0 0 0,0-1 0,1 1 0,-1-1-1,0 0 1,1 0 0,-1 0 0,1 0-1,-1 0 1,1-1 0,-1 0 0,1 0-1,-1 0 1,6 0 0,0 0-924,1-1 0,0 0 0,-1-1 1,1 1-1,-1-2 0,11-3 0,1-4-1233,15-9-7468,-6-7 3858,-18 1 20265,-17 27-11148,-7 7-1733,5 1-959,1 1 0,0-1-1,1 2 1,0-1 0,0 0 0,1 1 0,1 0-1,0 0 1,1 0 0,0 0 0,0 0 0,1 15-1,1-26-578,0-1 0,0 1 0,0 0 0,0 0 0,0 0 0,0 0 0,0 0 0,1 0 0,-1 0 0,0-1 0,0 1 1,1 0-1,-1 0 0,0 0 0,1 0 0,-1-1 0,1 1 0,-1 0 0,1 0 0,0-1 0,-1 1 0,1 0 0,0-1 0,-1 1 0,1-1 0,0 1 0,0-1 0,-1 1 0,1-1 0,0 0 0,0 1 0,0-1 0,0 0 0,-1 0 0,1 1 0,0-1 0,0 0 0,0 0 0,0 0 0,0 0 0,0 0 0,0 0 0,0 0 0,-1-1 0,1 1 0,0 0 0,0 0 0,0-1 0,0 1 0,0 0 0,-1-1 0,1 1 0,0-1 0,0 1 0,0-2 0,6-1 30,0-1 0,0 0 0,0-1 0,-1 1 0,7-7 0,6-8-135,0-2 0,-2 0 0,0-1 0,-2-1 0,18-32 1,-40 71 116,1 1 1,1 0-1,1 0 1,1 0-1,-3 34 1,6-50-13,0-1 1,0 1-1,0-1 1,0 1-1,1 0 1,-1-1-1,0 1 1,0-1-1,1 1 0,-1 0 1,0-1-1,1 1 1,-1-1-1,0 1 1,1-1-1,-1 1 1,1-1-1,-1 0 1,1 1-1,-1-1 0,1 1 1,-1-1-1,1 0 1,-1 0-1,1 1 1,-1-1-1,1 0 1,0 0-1,-1 0 0,1 1 1,0-1-1,-1 0 1,1 0-1,-1 0 1,1 0-1,0 0 1,-1 0-1,1 0 1,0-1-1,-1 1 0,1 0 1,-1 0-1,1 0 1,0-1-1,-1 1 1,1 0-1,-1 0 1,1-1-1,-1 1 0,2-1 1,31-19 232,-8-3-243,-2-1 0,-1-2 1,0 0-1,28-47 0,-38 53-5,-1 0-1,-1 0 0,-1-1 1,-1 0-1,0-1 0,-2 1 1,7-41-1,-13 61 1,1 1 0,-1-1 0,0 0 0,0 1 0,1-1 0,-1 0 0,0 1 0,0-1 0,0 0 0,0 1 0,0-1 0,0 0 0,0 0 0,0 1 0,0-1 0,0 0 0,-1 1 0,1-1 0,0 0 0,0 1 0,-1-1 0,1 0 0,0 1 0,-1-1 0,1 0 0,-1 1 0,1-1 0,-1 1 0,0-1 0,-13 14 0,-16 38 0,30-51 0,-15 25 0,2 1 0,1 0 0,1 1 0,1 0 0,1 1 0,2 0 0,-7 46 0,14-72-9,0 1-1,1-1 1,-1 1-1,1-1 1,-1 0 0,1 0-1,0 1 1,0-1 0,0 0-1,0 0 1,0 0-1,0 0 1,1 0 0,-1 0-1,1 0 1,0 0-1,-1-1 1,1 1 0,0 0-1,0-1 1,0 0 0,0 1-1,0-1 1,0 0-1,0 0 1,0 0 0,1 0-1,-1-1 1,0 1 0,1-1-1,-1 1 1,0-1-1,4 0 1,1 1-104,-1 0 1,1 0-1,-1-1 0,1 0 1,-1-1-1,1 1 0,-1-1 1,0-1-1,1 1 0,-1-1 1,11-5-1,-17 7-141,1 0-1,0-1 1,-1 1 0,1 0 0,-1-1-1,1 1 1,-1-1 0,0 1-1,1-1 1,-1 1 0,1-1-1,-1 1 1,0-1 0,1 1-1,-1-1 1,0 1 0,0-1-1,1 0 1,-1 1 0,0-1 0,0 1-1,0-1 1,0 0 0,0 1-1,0-1 1,0 0 0,0 1-1,0-1 1,0 0 0,0 1-1,0-1 1,-1 1 0,1-1-1,0 0 1,0 1 0,-1-1 0,1 1-1,0-1 1,-1 1 0,1-1-1,-1 1 1,1-1 0,0 1-1,-1-1 1,1 1 0,-2-1-1,-17-13-8126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2.712"/>
    </inkml:context>
    <inkml:brush xml:id="br0">
      <inkml:brushProperty name="width" value="0.025" units="cm"/>
      <inkml:brushProperty name="height" value="0.025" units="cm"/>
      <inkml:brushProperty name="color" value="#66CC00"/>
    </inkml:brush>
  </inkml:definitions>
  <inkml:trace contextRef="#ctx0" brushRef="#br0">129 641 17617,'-6'13'1943,"-16"46"-140,3 1 1,-13 65-1,13-26-973,5 1 0,-2 105 1,16-179-261,1-17-314,2-10 23,31-95 121,23-101 0,-35 110-333,66-162 0,-55 191-45,-31 55-29,0 1-1,0-1 1,0 1-1,0 0 1,0 0-1,0 0 1,1 0-1,-1 0 1,1 1-1,-1-1 1,1 1-1,0-1 1,0 1-1,-1 0 0,1 0 1,0 0-1,0 1 1,0-1-1,3 0 1,-5 1 5,0 0 1,-1 0 0,1 0-1,-1 1 1,1-1-1,0 0 1,-1 0-1,1 0 1,-1 0 0,1 1-1,-1-1 1,1 0-1,0 0 1,-1 1-1,1-1 1,-1 1 0,1-1-1,-1 0 1,0 1-1,1-1 1,-1 1-1,1-1 1,-1 1 0,0-1-1,1 1 1,-1-1-1,0 1 1,0-1-1,1 1 1,-1 0 0,0 24 106,-16 24 341,3-27-182,0-1 0,-1 0 0,-1 0-1,-1-2 1,-1 0 0,-33 29 0,50-49-278,0 1 1,0 0-1,1-1 0,-1 1 0,0-1 1,0 1-1,0 0 0,0-1 0,0 1 1,0-1-1,0 1 0,0 0 1,-1-1-1,1 1 0,0-1 0,0 1 1,0 0-1,0-1 0,0 1 0,-1 0 1,1-1-1,0 1 0,0-1 1,-1 1-1,1 0 0,0 0 0,0-1 1,-1 1-1,1 0 0,0 0 0,-1-1 1,1 1-1,0 0 0,-1 0 1,1 0-1,-1-1 0,1 1 0,0 0 1,-1 0-1,1 0 0,-1 0 0,1 0 1,0 0-1,-1 0 0,1 0 1,-1 0-1,1 0 0,-1 0 0,1 0 1,0 0-1,-1 0 0,1 0 0,0 1 1,-1-1-1,1 0 0,-1 0 1,1 0-1,0 1 0,-1-1 0,1 0 1,0 0-1,-1 1 0,1 0 0,10-37-1819,23-31-403,-15 38-3609,31-38 0,30-22-3795,-25 33 11047,-34 35 1918,-20 21-3165,0 0 0,0 0 0,0 0-1,1-1 1,-1 1 0,0 0 0,0 0-1,0 0 1,0 0 0,1 0 0,-1 0-1,0 0 1,0-1 0,0 1 0,1 0-1,-1 0 1,0 0 0,0 0 0,0 0-1,1 0 1,-1 0 0,0 0 0,0 0-1,0 0 1,1 0 0,-1 0 0,0 0-1,0 0 1,0 1 0,0-1 0,1 0-1,-1 0 1,0 0 0,0 0 0,0 0 0,1 0-1,-1 0 1,0 0 0,0 1 0,0-1-1,0 0 1,0 0 0,1 0 0,-1 0-1,0 1 1,0-1 0,0 0 0,0 0-1,0 0 1,0 1 0,0-1 0,0 0-1,0 0 1,0 0 0,0 1 0,0-1-1,0 0 1,0 0 0,0 0 0,0 1-1,0-1 1,0 0 0,0 0 0,2 27 3078,-7 30-1785,-5-12-328,6-35-918,1 0 0,1 0 0,0 0 1,0 0-1,1 1 0,0-1 0,1 0 0,2 17 0,-2-27-180,0 0-1,0 0 1,1 0-1,-1 0 0,0 1 1,1-1-1,-1 0 1,0 0-1,0 0 0,1 0 1,-1 0-1,0 0 1,1 0-1,-1 0 1,0 0-1,1 0 0,-1 0 1,0 0-1,1 0 1,-1 0-1,0 0 1,1 0-1,-1 0 0,0 0 1,0-1-1,1 1 1,-1 0-1,0 0 1,1 0-1,-1-1 0,0 1 1,0 0-1,1 0 1,-1 0-1,0-1 1,0 1-1,0 0 0,1 0 1,-1-1-1,0 1 1,0 0-1,0-1 1,0 1-1,0 0 0,0-1 1,12-13 652,-5-1-649,1 0-1,-2-1 0,0 0 1,-1-1-1,-1 1 1,0-1-1,-1 0 0,-1 0 1,0-32-1,-2 49-33,0 0 0,0-1 0,0 1 1,0 0-1,0 0 0,0-1 0,0 1 0,0 0 0,0 0 1,0-1-1,0 1 0,0 0 0,0 0 0,0-1 0,0 1 1,0 0-1,0 0 0,0-1 0,0 1 0,0 0 0,-1 0 0,1 0 1,0-1-1,0 1 0,0 0 0,0 0 0,-1 0 0,1-1 1,0 1-1,0 0 0,0 0 0,-1 0 0,1 0 0,0 0 1,0 0-1,0-1 0,-1 1 0,1 0 0,0 0 0,0 0 0,-1 0 1,1 0-1,0 0 0,0 0 0,-1 0 0,1 0 0,0 0 1,0 0-1,-1 0 0,1 0 0,0 0 0,0 0 0,-1 1 1,1-1-1,0 0 0,0 0 0,0 0 0,-1 0 0,1 0 0,0 0 1,0 1-1,0-1 0,-1 0 0,1 0 0,0 0 0,0 1 1,0-1-1,-12 16-274,12-14 110,-1-1-1,1 1 1,-1 0 0,1-1 0,0 1 0,0 0-1,0 0 1,0-1 0,0 1 0,0 0-1,1 0 1,-1-1 0,1 1 0,-1 0 0,1-1-1,-1 1 1,1-1 0,0 1 0,0-1 0,0 1-1,0-1 1,0 1 0,0-1 0,1 2-1,0-2-136,1 0 0,-1 0 0,0 0 0,1 0 0,-1 0 0,1 0 0,-1-1 0,1 1 0,-1-1 0,1 1 0,-1-1 0,1 0 0,0 0-1,3-1 1,6 0-582,-1-2 0,1 1 0,0-1 0,-1-1 0,22-10 0,-25 10 705,57-33-1027,-62 36 1365,-1-1-1,1 0 1,0 0 0,-1 0 0,1 0 0,-1 0 0,0-1-1,0 1 1,0-1 0,0 1 0,0-1 0,-1 0-1,1 0 1,-1 0 0,1 0 0,-1 0 0,0 0-1,1-5 1,-2 8-75,-1 0-1,1-1 1,0 1 0,0 0-1,-1 0 1,1 0 0,0-1-1,-1 1 1,1 0-1,0 0 1,0 0 0,-1 0-1,1 0 1,0 0-1,-1 0 1,1-1 0,0 1-1,-1 0 1,1 0-1,0 0 1,-1 0 0,1 0-1,0 1 1,-1-1-1,1 0 1,0 0 0,-1 0-1,1 0 1,0 0 0,-1 0-1,1 0 1,0 1-1,0-1 1,-1 0 0,1 0-1,0 0 1,0 1-1,-1-1 1,1 0 0,-14 8 442,8-1-267,1 0 0,-1 1-1,1-1 1,0 1 0,1 0 0,0 1 0,0-1 0,1 1 0,0-1 0,1 1 0,-1 0-1,2 0 1,-1 0 0,1 13 0,1-21-239,0-1 0,0 1-1,0 0 1,1 0 0,-1 0 0,0-1 0,1 1-1,-1 0 1,1-1 0,-1 1 0,1 0-1,-1-1 1,1 1 0,-1 0 0,1-1 0,-1 1-1,1-1 1,0 1 0,-1-1 0,1 0-1,0 1 1,0-1 0,-1 1 0,1-1 0,0 0-1,0 0 1,-1 0 0,1 1 0,0-1-1,0 0 1,0 0 0,0 0 0,-1 0 0,1 0-1,0 0 1,0-1 0,0 1 0,-1 0-1,3-1 1,35-10 609,-23 3-450,0-1-1,-1-1 1,0-1-1,-1 1 1,19-21-1,-25 24-64,0-1 0,0 0 0,-1 0 0,0-1 0,0 1 0,-1-1 0,0-1 0,-1 1 0,0-1 0,4-14 1,-8 24-91,0 0 0,0 0 1,-1 0-1,1 1 1,0-1-1,0 0 0,-1 0 1,1 0-1,0 0 1,-1 0-1,1 0 1,0 1-1,-1-1 0,1 0 1,0 0-1,0 0 1,-1 0-1,1 0 1,0 0-1,-1 0 0,1 0 1,0-1-1,-1 1 1,1 0-1,0 0 1,-1 0-1,1 0 0,0 0 1,0 0-1,-1-1 1,1 1-1,0 0 1,0 0-1,-1 0 0,1-1 1,0 1-1,0 0 1,0 0-1,-1-1 1,1 1-1,0 0 0,0 0 1,0-1-1,0 1 1,0 0-1,-1-1 1,1 1-1,0 0 0,0 0 1,0-1-1,0 1 1,0 0-1,0-1 1,0 1-1,0 0 0,0-1 1,0 1-1,-19 21 103,12-12-201,1 1-1,0 0 0,1 0 1,0 0-1,1 1 0,0 0 1,1 0-1,0 0 1,1 0-1,0 0 0,0 0 1,1 16-1,1-26-43,0 0 0,0 0-1,0 0 1,1 0 0,-1 0 0,0 0-1,0 0 1,1 0 0,-1 1-1,1-1 1,-1 0 0,1-1 0,0 1-1,-1 0 1,1 0 0,0 0-1,-1 0 1,1 0 0,0-1 0,0 1-1,0 0 1,0-1 0,0 1 0,0-1-1,1 2 1,1-2-167,0 1 1,0 0-1,-1-1 1,1 1-1,0-1 1,0 0-1,0 0 1,0 0-1,5-1 1,0-1-374,0 0 1,0 0 0,0 0 0,-1-1 0,1 0-1,11-7 1,-5 0-561,-1-1 1,0 0-1,0-1 0,-1-1 1,-1 0-1,0 0 0,-1-1 1,10-17-1,-12 17 1344,-1 1 0,-1-2 1,8-25-1,-11 30 1165,-1-1-1,0 1 1,-1 0 0,0-1 0,0 1 0,-2-12-1,-1 22 2036,-7 8-2055,2 4-987,0 1-1,1 1 0,0-1 0,1 1 1,1 0-1,0 0 0,1 0 0,1 1 1,0-1-1,1 1 0,1 28 1,0-42-274,0 1 0,0 0 1,1 0-1,-1-1 1,1 1-1,0-1 1,-1 1-1,1 0 1,0-1-1,0 1 0,0-1 1,0 0-1,0 1 1,0-1-1,0 0 1,1 1-1,-1-1 1,0 0-1,1 0 1,-1 0-1,1 0 0,-1-1 1,1 1-1,-1 0 1,1 0-1,0-1 1,-1 1-1,1-1 1,0 0-1,-1 1 0,1-1 1,0 0-1,0 0 1,-1 0-1,1 0 1,0-1-1,0 1 1,-1 0-1,4-1 1,2-1 144,1 1 0,0-1 0,-1 0 1,1 0-1,-1-1 0,0 0 0,14-8 1,-2-4 51,0 0-1,0-2 1,-2 0 0,0-1 0,-1-1 0,-1 0 0,-1-1 0,0-1 0,-2 0-1,0-1 1,-1 0 0,-2-1 0,0 0 0,-2-1 0,0 1 0,-1-1 0,-2-1-1,-1 1 1,0-1 0,-2-31 0,-1 54-202,0 0 0,0 0 0,0 0 0,0 0-1,-1 1 1,1-1 0,-1 0 0,1 0 0,-1 0 0,0 1 0,0-1 0,1 0-1,-1 1 1,0-1 0,-1 1 0,1-1 0,0 1 0,-2-2 0,2 2-2,0 1 0,0-1 0,-1 1 0,1-1 0,0 1 0,-1-1 0,1 1 0,0 0 0,-1 0 0,1 0 0,0-1 0,-1 1 0,1 1 0,0-1 0,-1 0 1,1 0-1,-1 0 0,-1 1 0,-3 2-2,1-1 1,0 0-1,0 1 1,0 0-1,0 0 1,0 0-1,1 1 0,0 0 1,-8 8-1,-3 6 12,0 0 1,-14 26-1,25-38-10,1 1 0,0-1 0,0 1 0,0 0 0,1 0 1,-1 0-1,2 0 0,-1 0 0,1 0 0,0 0 0,1 12 0,0-17-11,1-1 0,0 1-1,0 0 1,-1 0 0,1-1-1,1 1 1,-1-1 0,0 1-1,0-1 1,0 1 0,1-1-1,-1 0 1,1 0 0,-1 0-1,1 1 1,0-1 0,-1-1-1,1 1 1,0 0 0,-1 0-1,1-1 1,0 1 0,0-1-1,3 1 1,56 10-188,-43-8 110,-2-1-109,-2 1-1,1 1 1,0 0-1,-1 1 0,22 11 1,-32-14-90,0 0-1,0 0 1,0 1 0,-1 0 0,0-1-1,1 1 1,-1 0 0,0 1 0,0-1 0,-1 1-1,1-1 1,-1 1 0,0 0 0,0 0-1,0 0 1,0 0 0,-1 0 0,1 0-1,-1 0 1,0 1 0,0-1 0,-1 0-1,1 9 1,-1-5-1647,0 10-1668,2-35-10424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3:59.854"/>
    </inkml:context>
    <inkml:brush xml:id="br0">
      <inkml:brushProperty name="width" value="0.025" units="cm"/>
      <inkml:brushProperty name="height" value="0.025" units="cm"/>
    </inkml:brush>
  </inkml:definitions>
  <inkml:trace contextRef="#ctx0" brushRef="#br0">42 63 17489,'0'0'4420,"-42"-54"-1826,42 48-1985,21 4-577,3 2-128,3 0-2723,-1 0-7271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4:00.429"/>
    </inkml:context>
    <inkml:brush xml:id="br0">
      <inkml:brushProperty name="width" value="0.025" units="cm"/>
      <inkml:brushProperty name="height" value="0.025" units="cm"/>
    </inkml:brush>
  </inkml:definitions>
  <inkml:trace contextRef="#ctx0" brushRef="#br0">83 1 13613,'0'0'10618,"0"13"-9364,0 298 3071,-1-309-4301,1-1 0,0 1 0,0 0 0,0 0 0,0 0 0,0-1 0,1 1 0,-1 0 0,0-1 0,1 1 0,-1 0 0,1-1 0,0 1 0,0 0 0,-1-1 0,1 1 0,0-1 0,0 1 0,1-1 0,-1 0 0,0 1 0,0-1 0,1 0 0,-1 0 0,3 2 0,-1-2 5,1-1 0,-1 1-1,1 0 1,-1-1 0,1 0 0,-1 0-1,1 0 1,-1 0 0,1-1 0,-1 1-1,1-1 1,4-1 0,19-7 64,-22 6-102,0 2 0,0-1-1,0 0 1,0 1 0,0 0-1,0 0 1,0 1 0,0-1-1,9 1 1,-13 1 4,0 0 1,0-1-1,1 1 0,-1 0 1,0 0-1,0 0 0,0 0 1,0 0-1,-1 1 0,1-1 1,0 0-1,0 0 0,-1 1 1,1-1-1,-1 0 0,1 1 1,-1-1-1,1 0 0,-1 1 1,0-1-1,0 1 0,1-1 1,-1 0-1,0 1 0,-1-1 1,1 1-1,0-1 0,0 0 1,0 1-1,-2 2 0,2 2 61,-1 0-1,0 1 0,-1-1 0,0 0 0,-4 11 1,2-10 12,-1-1 1,0 1-1,-1-1 0,1 0 1,-1-1-1,-1 1 1,1-1-1,-1 0 1,1-1-1,-1 0 1,0 0-1,-1 0 0,-8 3 1,5-3 21,0-1 1,0 0-1,0 0 1,0-1-1,-1 0 1,1-1-1,0-1 1,-21-1-1,31 1-146,0 0 0,0 0 0,0 0 0,1 0 0,-1 0 0,0 0 0,0 0 0,0-1 0,0 1 0,0 0 0,0-1 0,0 1 0,1-1 0,-1 1 0,0-1 0,0 1 0,0-1 0,1 1 0,-1-1 0,0 0 0,1 0 0,-1 1 0,1-1 0,-1 0 0,1 0 0,-1 0 0,1 1 0,-1-1 0,1 0 0,0 0 0,0 0 0,-1 0 0,1 0 0,0 0 0,0 0 0,0 0 0,0 0 0,0 0 0,0 0 0,0 1 0,0-1 0,1 0 0,-1 0 0,0 0 0,0 0 0,1 0 0,0-1 0,0-1-274,0 0-1,1 0 1,-1 0-1,1 1 1,0-1 0,0 0-1,0 1 1,0-1-1,0 1 1,0 0 0,1 0-1,-1 0 1,5-3-1,41-15-8392,-23 8 3043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4:00.806"/>
    </inkml:context>
    <inkml:brush xml:id="br0">
      <inkml:brushProperty name="width" value="0.025" units="cm"/>
      <inkml:brushProperty name="height" value="0.025" units="cm"/>
    </inkml:brush>
  </inkml:definitions>
  <inkml:trace contextRef="#ctx0" brushRef="#br0">5 1 15503,'0'0'13965,"9"62"-12940,-11-30-577,-4 0-320,2-1-64,3-5-32,1-7-32,0-6-832,0-9-898,5-4-800,7-8-1282,-3-14-2658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4:01.178"/>
    </inkml:context>
    <inkml:brush xml:id="br0">
      <inkml:brushProperty name="width" value="0.025" units="cm"/>
      <inkml:brushProperty name="height" value="0.025" units="cm"/>
    </inkml:brush>
  </inkml:definitions>
  <inkml:trace contextRef="#ctx0" brushRef="#br0">53 0 14414,'0'0'10895,"-2"11"-9245,-40 311 4069,33-99-9367,9-222 3337,0 0-1,0 0 0,0 0 1,1 0-1,-1 0 1,0-1-1,1 1 1,-1 0-1,0 0 1,1 0-1,-1 0 0,1 0 1,-1-1-1,1 1 1,-1 0-1,1-1 1,0 1-1,-1 0 1,1-1-1,0 1 0,0-1 1,0 1-1,-1-1 1,1 1-1,0-1 1,0 1-1,0-1 1,0 0-1,0 0 0,0 1 1,-1-1-1,1 0 1,0 0-1,0 0 1,0 0-1,0 0 1,0 0-1,0 0 0,0 0 1,0-1-1,0 1 1,0 0-1,0 0 1,-1-1-1,1 1 1,1-1-1,12-5-6804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4:01.552"/>
    </inkml:context>
    <inkml:brush xml:id="br0">
      <inkml:brushProperty name="width" value="0.025" units="cm"/>
      <inkml:brushProperty name="height" value="0.025" units="cm"/>
    </inkml:brush>
  </inkml:definitions>
  <inkml:trace contextRef="#ctx0" brushRef="#br0">98 1 17072,'0'0'10698,"-9"5"-9470,0 1-981,1 0 0,0 1 0,1 0 0,-1 0 1,1 0-1,-9 14 0,13-17-178,0-1 1,1 1 0,-1 0-1,1 1 1,0-1 0,0 0-1,0 1 1,1-1 0,0 1-1,-1-1 1,2 1 0,-1 0-1,0-1 1,1 1 0,0 0-1,0-1 1,0 1 0,1 0-1,1 7 1,-1-10-60,0 0-1,1-1 1,-1 1 0,0-1-1,0 0 1,1 1-1,-1-1 1,1 0 0,-1 0-1,1 0 1,-1 0-1,1 0 1,0 0 0,0 0-1,-1 0 1,1-1 0,0 1-1,0-1 1,0 1-1,0-1 1,0 0 0,0 0-1,0 0 1,-1 0-1,4 0 1,49-7 178,-38 2-268,-1-1 0,0-1 0,-1 0 0,1-1 0,23-19 0,35-17-257,-73 43 338,1 1 0,0 0 0,0-1 0,-1 1 0,1 0 0,0-1 0,0 1 0,-1 0 0,1 0 0,0 0 0,0 0 0,-1 0 0,1 0 0,0 0 0,0 0 0,0 0 0,-1 0 0,1 0 0,0 0 0,0 0 0,-1 1 0,1-1 0,0 0 0,0 1 0,-1-1 0,1 0 0,0 1 0,-1-1 0,1 1 0,0-1 0,-1 1 0,1-1 0,-1 1 0,1 0 0,-1-1 0,1 1 0,-1 0 0,0-1 0,1 1 0,-1 0 0,0 0 0,1-1 0,-1 1 0,0 0 0,0 0 0,0-1 0,0 1 0,0 0 0,0 0 0,0 0 0,0 0 0,0 57 625,-2-37-316,2-21-309,1 1 0,-1-1 0,0 1 0,0-1 0,0 0 0,1 1 0,-1-1 0,0 0 0,0 1 0,1-1 0,-1 0 0,0 1 0,1-1 0,-1 0 0,0 1 0,1-1 0,-1 0 0,0 0 0,1 0 0,-1 1 0,0-1 0,1 0 0,-1 0 1,1 0-1,-1 0 0,1 0 0,-1 0 0,0 0 0,1 0 0,-1 0 0,1 0 0,-1 0 0,1 0 0,-1 0 0,0 0 0,1 0 0,-1 0 0,1 0 0,-1 0 0,1-1 0,-1 1 0,0 0 0,1 0 0,-1-1 0,18-6-10,19-13-1505,-28 14 423,1 0 0,-1 0 0,1 1 0,1 1 0,-1 0 0,1 0 0,0 1 0,0 0 0,0 1 0,0 1 0,12-1 0,1-3-4525,6-16 2266,-22 15 2109,16-14-2421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4:01.928"/>
    </inkml:context>
    <inkml:brush xml:id="br0">
      <inkml:brushProperty name="width" value="0.025" units="cm"/>
      <inkml:brushProperty name="height" value="0.025" units="cm"/>
    </inkml:brush>
  </inkml:definitions>
  <inkml:trace contextRef="#ctx0" brushRef="#br0">8 65 2146,'9'-5'3721,"2"-3"-2580,44-29 6327,-52 35-6667,1 0 0,-1 1 1,0-1-1,1 1 0,0-1 0,-1 1 0,1 0 1,0 0-1,0 1 0,0-1 0,-1 1 1,1 0-1,0 0 0,7 1 0,-10-1-668,0 1-1,0 0 0,0-1 0,-1 1 1,1 0-1,0 0 0,-1 0 1,1 0-1,-1 0 0,1 0 0,-1-1 1,1 1-1,-1 0 0,1 1 0,-1-1 1,0 0-1,0 0 0,1 0 1,-1 0-1,0 0 0,0 2 0,0 28 1218,0-24-960,-1 4-282,0-1 1,-1 1-1,0-1 0,-1 0 0,0 1 0,-1-1 1,0 0-1,-1-1 0,0 1 0,0-1 0,-13 16 0,-22 46 217,39-70-325,1 0 0,-1 0 0,1-1 0,0 1 0,-1 0 0,1 0 0,0 0 0,0 0 0,-1 0 0,1 0 0,0 0 0,0-1 0,0 1 0,0 0 0,0 0 0,0 0 0,0 0 0,0 0 0,1 0 0,-1 0 0,0 0 0,1-1 0,-1 1 0,0 0 0,1 0 0,-1 0 0,1 0 0,-1-1 0,1 1 0,-1 0 0,1-1 0,0 1 0,-1 0 0,1-1 0,1 2 0,2-1 0,-1 0 0,0 0 0,1 0 0,-1 0 0,1-1 0,-1 1 0,1-1 0,-1 0 0,8-1 0,10-1 0,1-1 0,26-8 0,-12 3-467,-25 6-94,1 0 1,0-1 0,-1 0 0,0-1 0,0 0-1,0 0 1,0-1 0,15-11 0,-25 16 381,-1 0 0,0 0-1,0 0 1,1 0 0,-1-1 0,0 1 0,0 0 0,1 0 0,-1 0-1,0 0 1,0-1 0,0 1 0,1 0 0,-1 0 0,0-1 0,0 1 0,0 0-1,0 0 1,0-1 0,0 1 0,1 0 0,-1 0 0,0-1 0,0 1 0,0 0-1,0-1 1,0 1 0,0 0 0,0-1 0,0 1 0,0 0 0,0 0 0,0-1-1,0 1 1,-1 0 0,1 0 0,0-1 0,0 1 0,0 0 0,0 0-1,0-1 1,-1 1 0,1 0 0,0 0 0,0-1 0,0 1 0,-1 0 0,1 0-1,0 0 1,0-1 0,0 1 0,-1 0 0,1 0 0,-17-4-5725,16 4 5492,-28-5-6084</inkml:trace>
  <inkml:trace contextRef="#ctx0" brushRef="#br0" timeOffset="1">184 201 3395,'0'0'5189,"-83"-13"-865,44 8 289,10 2-994,9 0-736,8 1-737,12 0-96,3-2-449,24 0-736,11-5 0,13 0-289,9-1-447,9-2-97,1 1-97,-5 0-1184,-7 1-2434,-13-7-4645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4:12.318"/>
    </inkml:context>
    <inkml:brush xml:id="br0">
      <inkml:brushProperty name="width" value="0.025" units="cm"/>
      <inkml:brushProperty name="height" value="0.025" units="cm"/>
    </inkml:brush>
  </inkml:definitions>
  <inkml:trace contextRef="#ctx0" brushRef="#br0">6640 244 4100,'-10'-10'2456,"-11"-10"-1582,-1 1 1,-1 1 0,0 0-1,-1 2 1,-1 1 0,-26-12 0,-18 4-782,-1 3-1,0 3 1,-1 3 0,-104-7 0,86 16-1628,-158 9 0,-88 31-2376,26-1 1080,110-19 3359,-652 73 7667,744-71-7976,-383 58-1221,-4-37-585,294-36 1643,-286 11 669,371-4-508,0 5-1,-136 36 1,115-13 60,3 7 1,1 5-1,3 6 1,2 5-1,3 6 1,3 5 0,-209 163-1,278-191-164,3 2-1,1 3 0,3 1 0,-74 105 1,98-121-75,1 1 1,2 1 0,2 0 0,0 1 0,3 1 0,1 0 0,2 1 0,1 0 0,-5 68 0,12-76-28,1 1 1,1-1-1,2 0 1,2 0-1,0 0 1,12 41 0,-8-48-19,1 0 1,1 0 0,0-1 0,2 0 0,1 0 0,0-2 0,2 0 0,20 23 0,1-7-3,2-1 0,2-1 0,1-3 0,1-1 0,1-2 1,2-2-1,1-2 0,1-2 0,92 30 0,21-6-24,282 42 0,226 4 49,3-30 0,1064-36 0,-379-40 578,-993 15-595,-168-9-24,1-7 1,-2-9-1,-1-9 1,364-111-1,-490 122 8,-1-3 0,-1-2 1,-1-3-1,-1-3 0,-2-3 0,101-79 0,-130 89 243,-2-1 0,-1-2-1,-1-1 1,-2-1 0,-1-1 0,-1-1 0,-2-2-1,-2 0 1,-1-1 0,-1-1 0,-2-1 0,-2 0-1,11-49 1,-19 62-240,-2-1 0,-1 0 0,-1-1 0,-1 1 0,-1 0 0,-2-1 0,0 1 0,-2 0 0,-1 0 0,-1 1 0,-1-1 0,-1 1 0,-1 1 0,-2 0 0,-19-34 0,-1 7 91,-3 2 0,-1 2 0,-3 1 0,-2 2 0,-53-47 0,-242-179 1123,307 250-1170,-133-100 44,-268-150 1,347 228-323,-1 2 1,-2 5 0,-2 3 0,-1 4 0,-151-28 0,-90 23-3928,160 25 684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4:15.076"/>
    </inkml:context>
    <inkml:brush xml:id="br0">
      <inkml:brushProperty name="width" value="0.025" units="cm"/>
      <inkml:brushProperty name="height" value="0.025" units="cm"/>
    </inkml:brush>
  </inkml:definitions>
  <inkml:trace contextRef="#ctx0" brushRef="#br0">4247 126 6342,'-101'-28'1103,"-1"5"1,-179-19-1,-212 15-2176,-139 22 103,500 11 1208,0 6 0,-228 53 0,-218 113 574,11 39-625,460-175-119,13-4 258,-154 86 0,209-101-217,2 2 0,1 1 0,1 2 0,2 1 0,0 2 0,-40 50 0,57-58 10,0 0 0,2 1-1,1 1 1,1 1 0,1-1 0,2 2 0,0-1 0,2 1-1,-7 42 1,8-18-71,2 0-1,2-1 0,2 1 1,9 69-1,-5-92-58,2-1 0,0 1 0,2-1-1,1 0 1,1 0 0,1-1 0,1-1 0,1 0-1,2 0 1,0-2 0,20 24 0,-8-17 17,0-2 0,2 0 0,1-2 0,1-1 0,1-1 1,1-2-1,49 24 0,267 105 100,14-30-41,-239-81-28,580 169 18,15-62 381,-116-82-228,915-18 1,-1077-63 6,-324 6-75,203-45 1,-252 36-27,0-3 0,-1-2 0,-1-4 0,64-37 0,-80 37-23,-1-3 0,-1-2 0,-2-2 0,-2-2 0,57-61 0,-85 79-130,0 0 1,-1-1 0,-1-1 0,-1 0-1,0 0 1,-2-2 0,-1 1 0,9-30-1,-14 33 10,0 0-1,-2-1 0,0 1 0,-1-1 0,-1 0 0,-1 0 0,0 0 1,-2 0-1,0 0 0,-10-34 0,-13-31 612,-4 1 0,-3 1 0,-5 2 0,-2 2 0,-5 1-1,-78-107 1,69 120-433,-3 2 0,-2 2-1,-3 4 1,-3 2 0,-2 3-1,-105-64 1,18 28-197,-4 6 0,-172-63 0,-422-98-2451,-21 80-1605,579 129 1723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5:08.613"/>
    </inkml:context>
    <inkml:brush xml:id="br0">
      <inkml:brushProperty name="width" value="0.025" units="cm"/>
      <inkml:brushProperty name="height" value="0.025" units="cm"/>
    </inkml:brush>
  </inkml:definitions>
  <inkml:trace contextRef="#ctx0" brushRef="#br0">41 240 6438,'0'0'7682,"-8"-8"-7479,-20-26 165,28 34-325,-1 0 0,1-1 0,0 1 0,-1 0 0,1-1 0,0 1 0,0-1 0,-1 1 0,1 0 0,0-1 0,0 1 0,-1-1 0,1 1 0,0-1 0,0 1 0,0 0 0,0-1 0,0 1 0,0-1 0,0 1 0,0-1 0,0 1 0,0-1 0,0 1 0,0-1 0,0 1 0,0-1 0,0 1 0,0-1 0,0 1 0,1 0 0,-1-1 0,0 1 0,0-1 0,0 1 0,1-1 0,-1 1 0,0 0 0,1-1 0,-1 1 0,0 0 0,1-1 0,-1 1 0,1 0 0,-1 0 0,0-1 0,1 1 0,-1 0 0,1 0 0,-1 0 0,1 0 0,-1-1 0,1 1 0,-1 0 0,1 0 0,-1 0 0,1 0 0,-1 0 0,0 0 0,2 0 0,32 0 860,-30 1-953,20-2 399,-1 0 0,1-2 0,-1 0 0,24-8 0,-5 5-15,1 0 0,-1 3 0,1 2 0,0 1-1,76 12 1,58-1-207,239-30 987,-1-1-285,-178 23-771,312-10 530,99-52 138,822-3-213,-731 60-429,-411 3-88,-290-1 7,0 2 0,57 10 0,-79-9 28,-1 1 0,0 0 0,0 1 0,0 1 0,0 0 0,-1 1 0,0 1 0,22 16 0,-45-21 1372,-22-7-8481,14-9 640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6:27.082"/>
    </inkml:context>
    <inkml:brush xml:id="br0">
      <inkml:brushProperty name="width" value="0.025" units="cm"/>
      <inkml:brushProperty name="height" value="0.025" units="cm"/>
    </inkml:brush>
  </inkml:definitions>
  <inkml:trace contextRef="#ctx0" brushRef="#br0">0 0 12332,'0'0'3939,"8"1"-4104,93 0 111,-54-2 501,1 3 0,70 10-1,21 9 243,275 4 0,-183-16-529,19-3-16,266-27 0,20-1 201,-311 17-241,471 14 114,-461-1-239,-103-4 13,531 9 251,-584-17 383,-1-4 0,114-25 0,-134 21 48,-55 12-722,0-1 0,1 1 1,-1 0-1,0 0 0,1 0 1,-1 0-1,0 0 0,1 1 1,-1-1-1,0 1 0,0 0 1,0 0-1,0 0 0,5 3 1,-4-1-721,1 0 0,-1 0-1,0 1 1,0-1 0,0 1 0,0 0 0,5 9 0,3 6-6503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04.758"/>
    </inkml:context>
    <inkml:brush xml:id="br0">
      <inkml:brushProperty name="width" value="0.025" units="cm"/>
      <inkml:brushProperty name="height" value="0.025" units="cm"/>
    </inkml:brush>
  </inkml:definitions>
  <inkml:trace contextRef="#ctx0" brushRef="#br0">165 388 18546,'-10'1'1121,"4"-1"-912,1 0 0,-1 0 0,1 1 0,-1 0 0,1 0 0,-1 0 0,1 1 1,0 0-1,0 0 0,0 0 0,0 0 0,0 1 0,0 0 0,1 0 0,-1 0 1,1 1-1,0-1 0,0 1 0,0 0 0,0 0 0,1 1 0,-3 4 0,-2 5-137,2 1-1,0 0 1,1 0-1,0 1 0,1-1 1,1 1-1,0 0 0,2 0 1,-1 0-1,3 24 0,-1-38-53,0 0-1,0-1 1,0 1-1,0 0 0,0-1 1,1 1-1,-1-1 1,1 1-1,-1 0 1,1-1-1,0 1 1,0-1-1,-1 1 1,1-1-1,0 0 0,0 1 1,0-1-1,1 0 1,-1 0-1,0 0 1,0 0-1,1 0 1,-1 0-1,2 1 1,0-1 61,0 0 0,0 0 0,0-1 0,0 1 0,-1-1 0,1 0 0,0 0 1,0 0-1,0 0 0,0 0 0,0-1 0,5-1 0,2-1 228,1 0 0,-1-1 0,0-1 0,0 0 0,0 0 0,12-10 0,-9 5-136,-1 0-1,-1 0 1,0-1 0,0-1-1,-1 0 1,0 0-1,-1-1 1,-1 0-1,0 0 1,-1-1-1,0 0 1,-1-1 0,-1 1-1,0-1 1,-1 0-1,0-1 1,-2 1-1,0 0 1,1-31 0,-3 45-169,0 0 1,0 0 0,1 0 0,-1 0 0,0 0-1,0 0 1,0 0 0,0 0 0,0 0 0,-1 0-1,1 0 1,0 0 0,0 0 0,-1 1 0,1-1 0,0 0-1,-1 0 1,1 0 0,-1 0 0,1 0 0,-1 1-1,1-1 1,-1 0 0,0 0 0,1 1 0,-1-1-1,0 0 1,0 1 0,1-1 0,-1 1 0,0-1-1,0 1 1,0 0 0,0-1 0,0 1 0,0 0 0,0-1-1,0 1 1,-1 0 0,0 0-6,1 1-1,-1 0 1,1-1 0,-1 1 0,1 0-1,0 0 1,-1 0 0,1 0 0,0 0-1,0 0 1,0 0 0,-1 1 0,1-1-1,0 0 1,1 1 0,-1-1-1,0 0 1,0 1 0,1-1 0,-1 1-1,0-1 1,0 3 0,1-3 4,-7 38-50,7-38 42,0 0 1,0 0 0,0 0-1,0 0 1,0 0 0,1 0-1,-1 0 1,0-1 0,1 1-1,-1 0 1,0 0 0,1 0-1,-1 0 1,1-1 0,-1 1-1,1 0 1,0-1 0,-1 1-1,1 0 1,0-1 0,-1 1-1,1-1 1,0 1-1,0-1 1,0 1 0,-1-1-1,1 1 1,0-1 0,0 0-1,0 1 1,0-1 0,0 0-1,0 0 1,-1 0 0,1 0-1,2 0 1,5-1 13,-1 0 1,1-1-1,-1 1 0,1-2 0,-1 1 1,0-1-1,0 0 0,0-1 0,0 1 1,0-1-1,-1-1 0,0 1 0,0-1 1,0 0-1,10-12 0,10-11 77,40-55-1,-48 57-47,0 0 0,-1-2-1,-2 0 1,-1 0 0,-1-2 0,10-35 0,-118 324 156,79-205-192,2 1 0,-7 71 0,18-97 0,1 0 0,1-1 0,2 1 0,1 0 0,2 0 0,8 37 0,-7-46 0,-1 0 0,0 1 0,-2-1 0,0 40 0,-3-51 0,1 0 0,-2 1 0,1-1 0,-1 0 0,0 1 0,-1-1 0,0 0 0,-1-1 0,0 1 0,0-1 0,-1 1 0,-9 12 0,12-19 0,1 0 0,0 0 0,-1-1 0,1 1 0,-1-1 0,1 1 0,-1-1 0,0 0 0,1 0 0,-1 0 0,0 1 0,0-2 0,0 1 0,0 0 0,0 0 0,0-1 0,0 1 0,0-1 0,-3 1 0,3-1 0,0-1 0,1 1 0,-1-1 0,0 1 0,1-1 0,-1 0 0,1 1 0,-1-1 0,1 0 0,-1 0 0,1 0 0,0 0 0,0-1 0,-1 1 0,1 0 0,0 0 0,0-1 0,-1-1 0,-3-6 0,0 0 0,1 0 0,0-1 0,1 1 0,0-1 0,-3-15 0,-1-11 0,2 0 0,2-1 0,1-48 0,2 74 0,0-1 0,2 1 0,-1-1 0,1 1 0,1 0 0,0-1 0,0 1 0,1 1 0,1-1 0,0 0 0,0 1 0,1 0 0,0 1 0,13-17 0,-12 21-102,-1-1-1,1 1 1,0 0 0,0 1 0,0 0-1,1 0 1,-1 1 0,15-5 0,69-13-2610,-31 9-115,1-4-4775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3.084"/>
    </inkml:context>
    <inkml:brush xml:id="br0">
      <inkml:brushProperty name="width" value="0.025" units="cm"/>
      <inkml:brushProperty name="height" value="0.025" units="cm"/>
      <inkml:brushProperty name="color" value="#66CC00"/>
    </inkml:brush>
  </inkml:definitions>
  <inkml:trace contextRef="#ctx0" brushRef="#br0">0 74 12492,'1'0'399,"0"-1"1,1 1-1,-1 0 1,0 0 0,0 0-1,0-1 1,0 1-1,0 0 1,0 0-1,1 1 1,-1-1-1,0 0 1,0 0 0,0 0-1,0 1 1,0-1-1,0 1 1,0-1-1,0 1 1,2 0-1,14 19 2689,-16-18-3021,0 1 0,1-1 0,-1 0 0,1 0 0,0 0-1,0 0 1,-1 0 0,1 0 0,1-1 0,-1 1 0,0-1-1,0 1 1,1-1 0,4 2 0,-3-2 78,0 0 0,0-1 0,1 0 1,-1 1-1,0-2 0,0 1 0,0 0 0,0-1 0,1 0 1,-1 0-1,0 0 0,0 0 0,0-1 0,-1 1 0,1-1 0,0 0 1,0 0-1,-1-1 0,0 1 0,1-1 0,-1 0 0,0 0 1,0 0-1,0 0 0,-1 0 0,1 0 0,-1-1 0,0 1 0,0-1 1,0 0-1,0 0 0,-1 0 0,1 0 0,-1 0 0,0 0 1,0 0-1,-1 0 0,1 0 0,-1 0 0,0-1 0,0-3 0,0 7-135,0 0 0,0 0 0,-1 0 0,1 0 1,0 0-1,0 0 0,-1 0 0,1 0 0,0 0 0,-1 0 0,1 0 0,-1 0 0,1 0 0,-1 1 0,0-1 0,1 0 0,-1 0 0,0 1 0,0-1 0,1 0 0,-1 1 0,0-1 0,0 1 0,0-1 0,0 1 0,0-1 0,-1 1 0,0-1 12,-1 1 0,1 0 0,-1-1 0,0 1 0,1 0 0,-1 1 0,1-1 0,-1 0 0,1 1 1,-5 1-1,0 0 11,0 1 1,0 0-1,1 0 1,-1 0-1,1 1 1,-11 8-1,9-5-9,1-1-1,1 2 0,-1-1 1,1 0-1,0 1 0,1 0 1,0 1-1,0-1 0,1 1 1,0 0-1,1 0 0,0 0 1,0 1-1,0-1 0,2 1 1,-1-1-1,1 1 0,0 16 1,2-23-23,0-1 1,-1 0 0,1 1 0,0-1 0,0 0 0,0 1 0,1-1 0,-1 0 0,0 0-1,1 0 1,0 0 0,-1 0 0,1 0 0,0 0 0,0-1 0,0 1 0,0-1 0,0 1-1,0-1 1,1 0 0,-1 0 0,0 0 0,1 0 0,-1 0 0,0 0 0,5 0 0,8 1 1,-1 1 0,1-2 0,22 0 0,-24-1-13,10 0-297,0-2 1,0 0-1,35-8 1,23-16-3481,-11-5-3601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8:46.101"/>
    </inkml:context>
    <inkml:brush xml:id="br0">
      <inkml:brushProperty name="width" value="0.025" units="cm"/>
      <inkml:brushProperty name="height" value="0.025" units="cm"/>
    </inkml:brush>
  </inkml:definitions>
  <inkml:trace contextRef="#ctx0" brushRef="#br0">0 217 10570,'11'-5'3000,"37"-18"-2857,1 1-1,1 3 1,1 3 0,0 1-1,1 3 1,77-9-1,552-14 659,2 41 1797,-626-5-1977,663-16 847,-696 12-2634,0 0-1,0-1 1,25-9 0,-7-5-6474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8:51.512"/>
    </inkml:context>
    <inkml:brush xml:id="br0">
      <inkml:brushProperty name="width" value="0.025" units="cm"/>
      <inkml:brushProperty name="height" value="0.025" units="cm"/>
    </inkml:brush>
  </inkml:definitions>
  <inkml:trace contextRef="#ctx0" brushRef="#br0">52 4 13485,'-8'1'1959,"-26"6"-678,25-3 793,22-1-1027,22 0 103,749-2 4963,0 1-5425,-450-14-61,0 0 1148,-344 16-3696,3-2-4987,4-2 624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09:04.397"/>
    </inkml:context>
    <inkml:brush xml:id="br0">
      <inkml:brushProperty name="width" value="0.025" units="cm"/>
      <inkml:brushProperty name="height" value="0.025" units="cm"/>
    </inkml:brush>
  </inkml:definitions>
  <inkml:trace contextRef="#ctx0" brushRef="#br0">3848 314 6951,'-288'-13'3269,"0"0"-1083,-333 29-830,-122-34-699,-10-7 1195,698 25-1815,0 1 0,-102 18 0,125-13-17,1 3 0,0 0 0,0 2 0,1 1 0,0 2 0,-33 20 0,7 3-3,2 2-1,1 2 1,3 3-1,1 2 1,2 1-1,3 3 1,2 2-1,2 2 0,2 1 1,3 1-1,-35 78 1,58-107-13,1 0-1,2 0 1,1 1 0,1 1 0,-6 52 0,12-68-6,0 1 0,1 0 0,1 0 0,1 0 0,0-1 0,0 1 0,1-1 1,1 1-1,0-1 0,1 0 0,1-1 0,0 1 0,0-1 0,11 15 0,2-4-5,1-1 0,1 0 0,1-2 0,0 0 0,2-2-1,0 0 1,1-2 0,1 0 0,0-2 0,47 18-1,20 2 5,180 40 0,178-1-30,6-37-2,-90-9 66,-8 7-52,967 66 10,325-97 23,-222-6-3,-567 40-10,240 3 7,916-101-32,-1102-37 28,-733 66 6,-1-8 0,341-123 0,-512 158-3,54-20-12,115-64 1,-164 80 13,-1 0 0,0-2 0,-1 0-1,0 0 1,0-1 0,-2-1 0,1 0-1,-2 0 1,0-2 0,0 1 0,-1-1 0,13-28-1,-18 27 33,0-1 0,-1 1 0,0-1-1,-2 0 1,0 0 0,-1 0-1,0 0 1,-1 0 0,-2 0-1,-2-18 1,-1 7-25,-1 1-1,-2 0 1,0 0-1,-2 1 1,-17-34 0,10 30-2,-1 0 0,-1 1 0,-1 1 1,-2 1-1,-1 1 0,0 1 1,-2 1-1,-1 1 0,-1 2 0,-1 0 1,-34-18-1,12 12 4,0 3-1,-2 2 1,-1 2-1,0 3 1,-1 2-1,-63-9 1,-763-86 8,651 87-21,-1909-119 1011,-681-2-726,2136 90-636,-140-9 177,0 32 146,-119 40 18,-128-1-5181,862-12 2001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0:23.385"/>
    </inkml:context>
    <inkml:brush xml:id="br0">
      <inkml:brushProperty name="width" value="0.025" units="cm"/>
      <inkml:brushProperty name="height" value="0.025" units="cm"/>
    </inkml:brush>
  </inkml:definitions>
  <inkml:trace contextRef="#ctx0" brushRef="#br0">1 53 7719,'0'0'13768,"6"0"-13127,21-3 84,0-2 0,44-12 0,-41 9-503,0 1-1,52-6 1,534 18 237,-278 43-383,-233-27-26,162 9 0,150-41 43,-287 4-69,455 0 29,-372 8-42,25-1 3219,-237 0-3193,31 0-1216,179 16 837,3 0 780,-214-16-662,-11-1-4629,-9-7-1735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0:50.657"/>
    </inkml:context>
    <inkml:brush xml:id="br0">
      <inkml:brushProperty name="width" value="0.025" units="cm"/>
      <inkml:brushProperty name="height" value="0.025" units="cm"/>
    </inkml:brush>
  </inkml:definitions>
  <inkml:trace contextRef="#ctx0" brushRef="#br0">0 169 8072,'0'0'11637,"3"6"-11204,-2-3-401,1-1 0,-1 0 0,1 0 0,-1 0 0,1 0 0,-1-1 0,1 1 0,0 0 0,0-1 0,0 1-1,0-1 1,0 0 0,0 1 0,1-1 0,-1 0 0,0 0 0,0-1 0,1 1 0,2 0 0,-1 0 14,1-1 0,-1 0 0,1 1 1,-1-2-1,0 1 0,1 0 0,-1-1 0,1 0 0,-1 0 0,0 0 0,0-1 0,8-3 0,1-1 284,1 1 0,1 0-1,-1 1 1,1 0 0,-1 1-1,25-1 1,88 5 300,-40 2-536,0-10-5,-74 4-85,0 1 0,0 0-1,0 1 1,1 1 0,-1 0 0,0 1-1,0 0 1,1 1 0,-1 0-1,0 1 1,22 9 0,-13-1 80,2 0 1,0-1-1,0-2 0,1 0 1,0-2-1,0-1 0,0 0 1,1-2-1,-1-1 0,1-1 1,0-2-1,0 0 0,-1-2 1,43-9-1,-35 5-30,0 2 0,1 1 0,-1 1 0,0 2 0,40 4 0,23-2 151,-77-3-103,0 0 1,-1-1 0,1-1-1,27-11 1,-33 10-88,1 1 0,0 0 0,0 0-1,1 2 1,-1-1 0,0 2 0,1 0 0,-1 1 0,21 2 0,-29-1 6,-1 1 0,1 1 0,0-1 1,-1 1-1,0 0 0,0 0 0,0 1 1,0-1-1,7 7 0,-7-5-6,0-1-1,0 0 0,1 0 1,0 0-1,0-1 0,0 1 1,0-2-1,9 4 0,-3-3 24,0-1-1,0-1 1,0 0-1,0-1 1,0 0-1,0-1 1,0 0 0,22-6-1,3-3 136,52-23 1,-60 20-155,1 2 0,60-14 0,-59 20-3,-1-1 0,0-2 0,-1-1 0,0-1 0,0-2 0,35-19 0,-58 28-7,4-4-6,1 0 1,0 1-1,1 1 0,-1 0 1,1 0-1,0 1 0,0 1 0,0 0 1,0 0-1,1 2 0,16-2 0,-1 0 2414,-43 8-1615,-3 8-2696,7-2-7145,6-9 391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6:42.709"/>
    </inkml:context>
    <inkml:brush xml:id="br0">
      <inkml:brushProperty name="width" value="0.025" units="cm"/>
      <inkml:brushProperty name="height" value="0.025" units="cm"/>
    </inkml:brush>
  </inkml:definitions>
  <inkml:trace contextRef="#ctx0" brushRef="#br0">96 117 6118,'0'0'10,"-8"-10"81,-33-40 962,8 4 4845,22 35-2378,8 19 136,12 23-1437,8 4-1552,3-2 0,0 0-1,3-1 1,0-1 0,44 44 0,157 129 264,-127-121-845,26 30 1182,211 251 0,-308-329-340,27 51 1,-34-53-710,2 0 0,27 33 1,-41-61-1436,-12-18-926,-17-23-4836,-5-2-4622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32.983"/>
    </inkml:context>
    <inkml:brush xml:id="br0">
      <inkml:brushProperty name="width" value="0.025" units="cm"/>
      <inkml:brushProperty name="height" value="0.025" units="cm"/>
    </inkml:brush>
  </inkml:definitions>
  <inkml:trace contextRef="#ctx0" brushRef="#br0">10 45 21909,'0'0'8680,"-10"-44"-27898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9:27.798"/>
    </inkml:context>
    <inkml:brush xml:id="br0">
      <inkml:brushProperty name="width" value="0.025" units="cm"/>
      <inkml:brushProperty name="height" value="0.025" units="cm"/>
    </inkml:brush>
  </inkml:definitions>
  <inkml:trace contextRef="#ctx0" brushRef="#br0">86 24 2947,'0'0'1046,"-8"-4"-469,5 2-796,-35-14 2048,37 15-1792,0 1 0,0 0 0,-1 0 0,1 0 0,0-1 0,0 1 0,0 0 0,0 0 1,0 1-1,0-1 0,0 0 0,-1 0 0,1 0 0,0 1 0,0-1 0,0 1 0,0-1 0,0 0 0,0 1 0,0 0 0,0-1 0,1 1 0,-1 0 0,0-1 0,0 1 0,0 0 0,1 0 0,-1 0 0,0 0 0,1 0 0,-1 0 0,1 0 0,-1 0 0,1 0 0,-1 0 0,1 0 0,0 0 0,-1 0 0,1 0 0,0 0 0,0 2 0,-2 12 3,2 0-1,0 1 0,0-1 0,2 0 1,0 0-1,0 0 0,2 0 0,0 0 1,0 0-1,9 17 0,10 19 259,43 68 0,-53-98-285,304 504-29,-299-493 16,1 0 1,2-1-1,39 45 0,-52-68-3,0 0 1,0 0 0,1-1-1,0 0 1,1 0 0,-1-1-1,1-1 1,1 0 0,-1 0-1,1 0 1,-1-2-1,1 1 1,1-1 0,-1-1-1,21 2 1,156-3-810,-184-1 812,0 1 0,-1-1 0,1 1 0,0 0 0,-1 0 0,1 0 0,-1 0 0,1 1 0,-1 0 0,0-1 0,0 1 0,1 0 0,-1 1 0,0-1 0,-1 0 0,1 1 0,0 0 0,-1 0 0,0-1 0,1 1 0,-1 1 0,3 5 0,4 9 0,-1 0 0,0 1 0,5 24 0,4 6 0,-15-43-24,1 0 0,0 1 0,1-1-1,-1-1 1,1 1 0,0 0-1,1-1 1,-1 0 0,7 6 0,-9-10 7,0 1 0,1 0 0,-1-1 1,1 1-1,0-1 0,-1 0 0,1 0 0,0 0 1,-1 0-1,1 0 0,0-1 0,0 1 1,0-1-1,0 0 0,0 0 0,0 0 1,0 0-1,0 0 0,-1-1 0,1 1 1,0-1-1,0 0 0,0 0 0,3-2 1,-3 2-5,-1 0 0,1-1 0,-1 1 0,0-1 1,0 0-1,0 1 0,0-1 0,0 0 0,0 0 1,0-1-1,-1 1 0,1 0 0,-1-1 0,1 1 1,-1 0-1,0-1 0,0 0 0,1-3 0,-23 7 2291,13 1-2174,15-1-1757,-7-1 1314,-3 2 441,0-1 37,0 1 0,0-1 0,-1 0 0,1 0 0,-1 0 0,1 0 0,-1-1 0,1 0 0,-8 0 0,4-9-151,-1 0 1,1-1-1,1-1 0,-11-20 1,0 0 26,-351-533-87,297 473-187,65 85 229,4 8-68,4 9-262,16 30-36,2-1 0,46 70 0,-23-41-397,14 26-912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1:34.526"/>
    </inkml:context>
    <inkml:brush xml:id="br0">
      <inkml:brushProperty name="width" value="0.025" units="cm"/>
      <inkml:brushProperty name="height" value="0.025" units="cm"/>
    </inkml:brush>
  </inkml:definitions>
  <inkml:trace contextRef="#ctx0" brushRef="#br0">162 246 2883,'0'0'1644,"-10"-11"427,-11-13-1306,2-1-1,0-1 1,2-1-1,-27-55 1,40 69-637,-8-14-15,0 16 3099,9 19 744,6 28-2888,7-8-714,2 0-1,2-1 1,0 0 0,1-1 0,2-1-1,28 34 1,-37-49-246,194 229 1037,-118-146-666,87 126 0,-119-139-184,4-4 0,3-1 0,98 95 0,-108-128-270,-26-23 36,-1 0 0,21 24 0,-38-34-133,1-1 0,-2 1 0,1-1 0,-1 2 0,0-1 0,-1 0-1,3 14 1,-5-22-269,-27-32-1213,-15-19 974,-36-61-1,45 61-2789,-66-77 0,70 99 3077,-22-29 1521,197 253 831,-19-29-6200,-95-120-2618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51.150"/>
    </inkml:context>
    <inkml:brush xml:id="br0">
      <inkml:brushProperty name="width" value="0.025" units="cm"/>
      <inkml:brushProperty name="height" value="0.025" units="cm"/>
    </inkml:brush>
  </inkml:definitions>
  <inkml:trace contextRef="#ctx0" brushRef="#br0">0 0 5862,'0'0'7964,"7"7"-7435,27 34-18,-2 2 0,-2 1 0,42 82 1,-64-103 198,0 1 1,-1 0-1,-2 1 1,0 0 0,-2-1-1,0 1 1,-2 39-1,5 38-378,2-42-166,-2-25 349,-2 0 0,-1 1 0,-3 46 0,3-121-1318,-2 0 1,-1-1-1,-2 1 1,-8-39-1,-38-151 979,31 155-209,34 180 572,30 34-116,12 45 1604,-53-163-1710,-6-22-323,0 0 0,0 0 0,0 0 0,0 0 0,0 0 0,0 0 0,0 0 0,0 0 0,0 0 0,0 0 0,0 0 0,0-1 0,0 1 0,1 0 0,-1 0 0,0 0 0,0 0 0,0 0 0,0 0 0,0 0 0,0 0 0,0 0 0,0 0 0,0 0 0,0 0 0,0 0 0,0 0 0,0 0 0,0 0 0,1 0 0,-1 0 0,0 0 0,0 0 0,0 0 0,0 0 0,0 0 0,0 1 0,0-1 0,0 0 0,0 0 0,0 0 0,-1-37-1094,0 10 833,1-4 25,1 14 237,0 0 0,-2-1 0,0 1 0,-1 0 0,-6-24-1,5 80 145,0 66 82,0-47 111,3 0 0,9 71 0,-11-152-224,2 1 0,2-31 0,0-3-501,-2-35-654,0 55 290,0 29 238,0 12-126,2 156 3549,-2-168-2861,-4-83 126,2 57-113,1 28-14,1 13 16,-1 45 26,3 1-1,15 97 1,-10-135-1066,-6-29-7234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4.922"/>
    </inkml:context>
    <inkml:brush xml:id="br0">
      <inkml:brushProperty name="width" value="0.025" units="cm"/>
      <inkml:brushProperty name="height" value="0.025" units="cm"/>
      <inkml:brushProperty name="color" value="#66CC00"/>
    </inkml:brush>
  </inkml:definitions>
  <inkml:trace contextRef="#ctx0" brushRef="#br0">0 0 20724,'0'0'5140,"3"10"-4659,-1-2-493,56 188 792,-46-163-2136,33 62 1,-34-80-255,-7-15-1992,-5-2 3070,1 0 1,-1 0-1,0 0 0,1 0 1,-1 1-1,0-1 0,0 0 1,0 0-1,0 1 0,-1-1 1,1 1-1,-3-3 0,-16-14-5724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4:07.523"/>
    </inkml:context>
    <inkml:brush xml:id="br0">
      <inkml:brushProperty name="width" value="0.025" units="cm"/>
      <inkml:brushProperty name="height" value="0.025" units="cm"/>
    </inkml:brush>
  </inkml:definitions>
  <inkml:trace contextRef="#ctx0" brushRef="#br0">3206 138 11435,'0'0'4585,"-9"-8"-4211,6 5-336,-2-2 30,-1 0-1,1 1 1,-1 0-1,-1 0 1,1 0 0,-1 0-1,1 1 1,-1 0-1,0 1 1,0-1-1,-7 0 1,-70-10 344,-126-4-1,-89 18-805,143 1 408,-129 3 2100,1 12 0,-457 88 0,335 5-1641,330-82-342,0 3 1,2 4-1,-78 49 0,125-68-1,2 2 0,0 1 0,0 2 0,2 0 0,-22 25-1,34-32-93,1-1-1,0 1 1,1 0-1,1 1 1,0 0-1,1 1 1,0-1-1,1 1 1,1 1-1,-6 32 0,9-34-43,0 0-1,1 0 0,0 0 1,2 1-1,-1-1 0,2 0 1,0 0-1,1 0 0,0 0 1,2 0-1,-1 0 0,2-1 1,0 0-1,0 0 0,2-1 1,-1 0-1,2 0 0,0 0 1,0-1-1,1-1 0,1 0 1,0 0-1,0-1 0,1 0 1,0-1-1,1 0 0,0-1 1,0-1-1,1 0 0,0-1 1,15 5-1,7 0-5,2-1 1,-1-2 0,1-2-1,0-2 1,1-1-1,-1-1 1,43-5 0,270-43 173,-306 38-152,1109-181 155,-455 61 476,-589 100-703,-1-5 1,-1-5-1,-3-4 0,123-68 0,-178 81 39,89-69 0,-118 81 50,-1-1 1,-1-1-1,-1-1 1,0 0-1,-1-2 1,18-30-1,-31 44 13,1-1-1,-1 1 1,0-1-1,-1-1 1,0 1-1,-1 0 0,1-1 1,-2 1-1,1-1 1,-2 1-1,1-1 1,-2-15-1,0 19 47,0 0-1,-1-1 1,1 1-1,-1 0 1,-1 0-1,1 0 1,-1 0-1,0 1 1,0-1-1,-1 1 1,0 0-1,0 0 1,0 0-1,0 0 1,-1 1-1,0-1 1,0 1-1,0 0 1,-10-5-1,-7-3 62,0 2-1,-1 0 0,0 1 1,-1 1-1,0 2 0,-44-7 1,-157-3-50,215 15-90,-134 1-206,-160 21 0,-145 39-3268,112-12-3599,127-26-2786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39.670"/>
    </inkml:context>
    <inkml:brush xml:id="br0">
      <inkml:brushProperty name="width" value="0.025" units="cm"/>
      <inkml:brushProperty name="height" value="0.025" units="cm"/>
    </inkml:brush>
  </inkml:definitions>
  <inkml:trace contextRef="#ctx0" brushRef="#br0">9582 0 7303,'11'4'1089,"37"13"1711,116 47 1622,-146-56-4077,0 1 0,-1 1 0,-1 0-1,1 2 1,-2 0 0,29 27 0,-41-36-292,0 0 1,0 1-1,-1-1 0,1 1 1,-1-1-1,0 1 1,0 0-1,0 0 1,0 0-1,-1 0 1,0 1-1,1-1 0,-1 0 1,-1 0-1,1 1 1,-1-1-1,0 1 1,0 7-1,-2-6 12,1 0 1,-1 0-1,0-1 0,0 1 1,-1-1-1,0 1 0,0-1 0,0 0 1,-1 0-1,1 0 0,-1-1 1,-5 6-1,-11 7 166,0-1 0,-1 0 0,-1-1 1,-1-2-1,-25 13 0,-38 14 201,-3-3-1,-167 45 1,-196 15-142,-19-23-213,-4-20-1,-500-9 1,-246-82-111,1 0 9,503 52 407,-840 128 0,660 34-411,679-115 749,2 9-1,-209 101 1,193-54 820,188-93-1264,1 2-1,2 2 1,-42 39-1,75-61-236,1 1-1,0 0 1,0 0 0,0 0-1,1 1 1,1 0 0,-7 13 0,11-19-37,0-1 0,0 1 0,0-1 0,0 1 1,0-1-1,1 1 0,-1-1 0,1 1 0,0 0 1,-1-1-1,1 1 0,1 0 0,-1-1 0,0 1 1,1 0-1,-1-1 0,1 1 0,0 0 0,0-1 1,0 1-1,0-1 0,0 0 0,0 1 0,1-1 1,-1 0-1,1 0 0,-1 0 0,1 0 0,0 0 1,0 0-1,0 0 0,0-1 0,3 3 0,6 2-82,1-1-1,-1 0 1,1-1 0,0 0-1,0-1 1,0 0-1,1-1 1,-1 0-1,19 0 1,1-2-1474,-1 0 0,51-9 0,-21-7-3768,-10-5-3909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0.045"/>
    </inkml:context>
    <inkml:brush xml:id="br0">
      <inkml:brushProperty name="width" value="0.025" units="cm"/>
      <inkml:brushProperty name="height" value="0.025" units="cm"/>
    </inkml:brush>
  </inkml:definitions>
  <inkml:trace contextRef="#ctx0" brushRef="#br0">0 37 17072,'12'-3'1153,"54"-9"201,0 2-1,0 3 0,68 3 0,-129 4-1335,0 0-1,1 0 1,-1 0 0,0 1-1,0 0 1,1 0-1,-1 1 1,0-1-1,0 1 1,0 0-1,-1 1 1,9 4-1,-11-6 4,0 1 0,0 0-1,0 1 1,-1-1-1,1 0 1,-1 0 0,1 1-1,-1-1 1,1 1-1,-1-1 1,0 1 0,0 0-1,-1-1 1,1 1-1,0 0 1,-1 0-1,0-1 1,1 1 0,-1 0-1,0 0 1,-1 0-1,1-1 1,0 1 0,-1 0-1,-1 4 1,-1 4 286,-1 0-1,0-1 1,-1 1 0,0-1-1,-1 0 1,0-1 0,0 1 0,-15 16-1,-74 67 2023,56-57-1749,17-16-266,12-12-311,0 1-1,1 0 0,0 0 0,1 1 0,0 0 0,0 0 0,-6 14 0,12-16-1258,12-23-14886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0.959"/>
    </inkml:context>
    <inkml:brush xml:id="br0">
      <inkml:brushProperty name="width" value="0.025" units="cm"/>
      <inkml:brushProperty name="height" value="0.025" units="cm"/>
    </inkml:brush>
  </inkml:definitions>
  <inkml:trace contextRef="#ctx0" brushRef="#br0">1 0 19474,'0'0'1511,"0"14"128,0 14-567,3 128 3152,-1-134-4050,0 1-1,2-1 1,0 1-1,2-1 0,8 23 1,-13-43-130,0 1 0,0 0 0,1-1 0,-1 1 0,1-1 0,-1 1 0,1-1 0,0 0 1,0 0-1,0 0 0,0 0 0,0 0 0,4 2 0,-5-3 21,0 0 1,1-1-1,-1 0 0,0 1 0,1-1 1,-1 0-1,1 1 0,-1-1 1,1 0-1,-1 0 0,0 0 1,1 0-1,-1 0 0,1-1 0,-1 1 1,1 0-1,-1-1 0,0 1 1,3-2-1,0 0 80,1-1 0,-1-1-1,0 1 1,0-1 0,0 1 0,0-1 0,0 0 0,-1-1 0,0 1-1,0 0 1,0-1 0,2-5 0,5-13-145,-1 0 0,-1-1 0,-1 0 0,-2 0 0,0 0 0,-1-1 0,-1 1 0,-2-46 0,-1 69 1,0 1-1,1 0 1,-1-1 0,0 1 0,0-1-1,0 1 1,0 0 0,0-1-1,0 1 1,0-1 0,0 1 0,0 0-1,0-1 1,0 1 0,0-1-1,0 1 1,0-1 0,0 1 0,0 0-1,0-1 1,0 1 0,-1 0-1,1-1 1,0 1 0,0-1 0,0 1-1,-1 0 1,1-1 0,0 1-1,0 0 1,-1 0 0,1-1 0,0 1-1,-1 0 1,1 0 0,0-1-1,-1 1 1,1 0 0,-1 0 0,1 0-1,0 0 1,-1 0 0,1-1-1,-1 1 1,1 0 0,0 0 0,-1 0-1,1 0 1,-1 0 0,1 0-1,0 0 1,-1 0 0,1 1 0,-1-1-1,1 0 1,0 0 0,-1 0-1,1 0 1,-1 0 0,1 1 0,0-1-1,-1 0 1,1 0 0,0 1-1,-1-1 1,1 0 0,0 0 0,-1 1-1,0 1-19,-1-1 0,0 1 0,1-1 0,-1 1 0,1 0 0,0 0 0,-1 0 0,1 0 0,0 0 0,0 0 0,0 0 0,0 3 0,1-4-141,-1 18-3676,7-9-5903,6-6-447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1.677"/>
    </inkml:context>
    <inkml:brush xml:id="br0">
      <inkml:brushProperty name="width" value="0.025" units="cm"/>
      <inkml:brushProperty name="height" value="0.025" units="cm"/>
    </inkml:brush>
  </inkml:definitions>
  <inkml:trace contextRef="#ctx0" brushRef="#br0">96 94 18033,'0'0'11515,"-9"3"-11088,1 1-218,0 0 0,0 0 0,1 1 1,0-1-1,0 2 0,-7 5 0,12-9-158,0 0 0,0 0 0,-1 0 0,1 0 0,1 0 1,-1 1-1,0-1 0,0 1 0,1-1 0,0 1 0,-1 0 0,1 0 0,0-1 0,0 1 0,1 0 0,-1 0 0,0 0 0,1 0 1,0 0-1,0 0 0,0 0 0,0 0 0,0 0 0,1 0 0,0 6 0,0-9-51,1 1 0,-1 0 0,0 0 0,0 0 0,0 0 0,0-1 0,1 1 0,-1-1 0,0 1 0,1-1 0,-1 1 0,1-1 0,-1 0 0,0 0 0,1 0 0,-1 1 0,1-1 0,-1-1 0,2 1 0,37-1 0,-33 0 0,19-1 0,47-12 0,-36 6 0,-36 4 0,1-1 0,-1 1 0,1-1 0,-1 1 0,-1-1 0,1 1 0,0-6 0,0 0 0,3-36 0,-1 13 0,1 24 0,-3 12-73,0-1-1,0 0 1,1 1-1,-1-1 1,1 0-1,-1 0 1,1 0-1,0 0 1,-1-1-1,1 1 1,0 0-1,0-1 1,1 1-1,-1-1 1,0 0-1,0 0 1,1 0-1,-1 0 1,0 0-1,1 0 1,-1 0-1,1-1 1,-1 1-1,1-1 1,0 0-1,-1 0 1,1 0-1,-1 0 1,1 0-1,4-2 1,-2 1-77,0 0-1,0 0 1,0 0 0,0-1-1,0 0 1,0 0 0,0 0 0,-1-1-1,1 0 1,-1 0 0,0 0 0,0 0-1,0-1 1,4-3 0,0-5 262,-7 9 71,1 0 1,0 0-1,0 0 1,0 0-1,1 0 1,-1 0 0,1 0-1,-1 1 1,1 0-1,0-1 1,0 1-1,4-3 1,-6 47 916,-5 64-166,4-105-934,0 0 0,1 1 0,-1-1 0,0 0 0,1 1 0,0-1 0,-1 0 0,1 0 0,0 0 0,-1 0 0,1 0 0,0 0 0,0 0 0,0 0 0,0 0 0,0 0 0,0 0 0,0 0 0,0 0 0,1-1 0,-1 1 0,0-1 0,0 1 0,1-1 0,-1 1 0,0-1 0,1 0 0,-1 1 0,0-1 0,1 0 0,-1 0 0,0 0 0,1 0 0,-1 0 0,0 0 0,1-1 0,-1 1 0,0 0 0,2-1 0,3 0 0,1-1 0,-1 1 0,1-1 0,-1 0 0,0-1 0,0 1 0,6-5 0,2-4 0,1-1 0,-2 0 0,0-1 0,0 0 0,-2-1 0,14-20 0,0 1 0,-28 73 0,2-39 0,-3 13 0,0 1 0,0-1 0,2 1 0,-2 25 0,4-39 3,0-1-1,1 1 1,-1 0-1,1 0 1,-1 0 0,1-1-1,0 1 1,-1 0-1,1 0 1,0-1 0,-1 1-1,1-1 1,0 1-1,0 0 1,-1-1 0,1 0-1,0 1 1,0-1-1,0 1 1,0-1 0,0 0-1,0 0 1,0 0-1,0 1 1,0-1 0,0 0-1,0 0 1,0 0-1,-1 0 1,1-1 0,0 1-1,0 0 1,0 0-1,0 0 1,0-1 0,0 1-1,1-1 1,38-11-497,0-21-7289,-21 12-759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2.565"/>
    </inkml:context>
    <inkml:brush xml:id="br0">
      <inkml:brushProperty name="width" value="0.025" units="cm"/>
      <inkml:brushProperty name="height" value="0.025" units="cm"/>
    </inkml:brush>
  </inkml:definitions>
  <inkml:trace contextRef="#ctx0" brushRef="#br0">0 341 18161,'0'0'12188,"8"5"-11831,-5-3-351,-1 0-1,1-1 0,-1 1 1,1-1-1,0 0 0,-1 0 1,1 0-1,0 0 0,0 0 1,0-1-1,0 1 0,0-1 1,0 0-1,0 0 0,0 0 1,0 0-1,0 0 0,0-1 1,0 1-1,0-1 0,0 0 1,-1 0-1,1 0 0,0 0 1,0 0-1,-1-1 1,1 1-1,-1-1 0,1 0 1,-1 0-1,0 1 0,0-2 1,0 1-1,0 0 0,0 0 1,0-1-1,0 1 0,1-3 1,0 0 66,0 0 1,0 1 0,0-1-1,-1 0 1,0 0 0,0-1-1,0 1 1,0 0 0,-1-1-1,0 1 1,0-1 0,-1 1-1,1-1 1,-1 1 0,0-1-1,-1 0 1,0-6-1,0 11-63,1 1-1,0-1 0,-1 0 0,1 0 0,-1 0 1,1 0-1,-1 0 0,1 1 0,-1-1 0,0 0 0,1 0 1,-1 1-1,0-1 0,1 0 0,-1 1 0,0-1 1,0 1-1,0-1 0,0 1 0,0-1 0,1 1 0,-1 0 1,0 0-1,0-1 0,0 1 0,0 0 0,0 0 1,0 0-1,0 0 0,0 0 0,0 0 0,0 0 0,0 0 1,0 0-1,0 1 0,0-1 0,0 0 0,0 1 1,0-1-1,0 0 0,1 1 0,-1-1 0,0 1 0,0 0 1,-1 0-1,-2 2 13,-1 0 0,1-1 0,0 2 0,0-1 0,0 0 0,0 1 0,-4 5 0,-1 6-21,0-1 0,1 1 0,1 1 0,-7 16 0,12-24 0,-1 0 0,1 0 0,0 0 0,1 0 0,0 0 0,0 0 0,1 0 0,0 0 0,0 0 0,3 14 0,-2-20 0,0 0 0,0 0 0,0 0 0,0 0 0,0-1 0,0 1 0,1 0 0,-1-1 0,1 1 0,-1-1 0,1 1 0,0-1 0,0 0 0,-1 0 0,1 0 0,0 0 0,0 0 0,0 0 0,0 0 0,0-1 0,0 1 0,0-1 0,1 1 0,-1-1 0,0 0 0,0 0 0,0 0 0,0 0 0,0 0 0,3-1 0,2 1 0,0-1 0,1 0 0,-1 0 0,0-1 0,0 1 0,0-2 0,13-5 0,-5-2 0,0 0 0,0-2 0,-1 0 0,0 0 0,-1-2 0,-1 1 0,0-2 0,-1 1 0,11-20 0,4-10 0,-2-1 0,19-51 0,-42 93 0,3-6 0,0 0 0,-1 0 0,1-1 0,-2 1 0,1-1 0,-1 0 0,-1 1 0,1-21 0,-2 30 0,-1-1 0,1 0 0,0 1 0,0-1 0,-1 1 0,1-1 0,0 1 0,-1-1 0,1 1 0,0-1 0,-1 1 0,1 0 0,-1-1 0,1 1 0,0-1 0,-1 1 0,1 0 0,-1-1 0,1 1 0,-1 0 0,0 0 0,1 0 0,-1-1 0,1 1 0,-1 0 0,1 0 0,-1 0 0,0 0 0,1 0 0,-1 0 0,1 0 0,-1 0 0,0 0 0,1 0 0,-1 0 0,1 0 0,-1 1 0,1-1 0,-1 0 0,0 0 0,1 1 0,-1-1 0,1 0 0,-1 1 0,1-1 0,0 0 0,-1 1 0,0 0 0,-27 17 0,12-4 0,1 2 0,0 0 0,1 1 0,-15 24 0,22-31 0,1 0 0,1 1 0,0-1 0,0 1 0,1 0 0,1 0 0,-1 1 0,2-1 0,-3 22 0,5-31 0,0-1 0,0 0 0,0 1 0,0-1 0,0 1 0,0-1 0,1 0 0,-1 1 0,0-1 0,1 1 0,-1-1 0,1 0 0,0 0 0,-1 1 0,1-1 0,0 0 0,0 0 0,0 0 0,0 0 0,0 0 0,0 0 0,0 0 0,0 0 0,0 0 0,0 0 0,0 0 0,2 0 0,1 0 0,0 0 0,0 0 0,-1 0 0,1 0 0,0-1 0,0 1 0,0-1 0,0 0 0,8-2 0,0 1 0,1-2 0,-1 0 0,0 0 0,0-1 0,19-10 0,1-9 0,-26 19 0,-1-1 0,1 1 0,0 0 0,0 1 0,0-1 0,0 1 0,14-5 0,-19 11 0,0 0 0,0 1 0,0-1 0,0 0 0,-1 0 0,1 0 0,-1 1 0,0-1 0,0 0 0,0 0 0,0 1 0,-1 2 0,1-1 0,0 11 0,-1-11 0,1-1 0,0 1 0,0 0 0,1 0 0,-1 0 0,1-1 0,0 1 0,2 6 0,-2-9 0,0-1 0,1 1 0,-1-1 0,0 1 0,1-1 0,-1 0 0,1 0 0,-1 1 0,1-1 0,0 0 0,-1 0 0,1-1 0,0 1 0,0 0 0,-1 0 0,1-1 0,0 1 0,0-1 0,0 0 0,0 0 0,0 1 0,0-1 0,0 0 0,0-1 0,2 1 0,7-1 0,0-1 0,1 0 0,-1-1 0,0 0 0,0-1 0,0 0 0,-1 0 0,1-1 0,16-11 0,46-19 0,-73 35 0,0 0 0,0 0 0,0 0 0,0 1 0,0-1 0,0 0 0,0 0 0,0 0 0,0 1 0,0-1 0,0 0 0,0 0 0,0 0 0,0 1 0,0-1 0,0 0 0,0 0 0,1 0 0,-1 1 0,0-1 0,0 0 0,0 0 0,0 0 0,0 0 0,0 1 0,1-1 0,-1 0 0,0 0 0,0 0 0,0 0 0,0 0 0,1 0 0,-1 0 0,0 1 0,0-1 0,0 0 0,0 0 0,1 0 0,-1 0 0,0 0 0,0 0 0,0 0 0,1 0 0,-1 0 0,0 0 0,0 0 0,0 0 0,1 0 0,-1 0 0,0 0 0,0 0 0,0 0 0,1 0 0,-1-1 0,0 1 0,0 0 0,-15 26 0,12-22 0,0 0 0,0 0 0,0 1 0,1-1 0,0 1 0,0 0 0,0-1 0,0 1 0,1 0 0,0 0 0,-1 8 0,4-13 0,1 1 0,0-1 0,0 1 0,-1-1 0,1 0 0,0 0 0,0 0 0,-1-1 0,1 1 0,0-1 0,0 1 0,-1-1 0,3-1 0,76-36 0,-70 32 0,0-1 0,0 1 0,0 1 0,1 0 0,0 1 0,0 0 0,0 0 0,0 1 0,1 1 0,-1 0 0,21 0 0,-32 3 0,0 0 0,0 0 0,1 0 0,-1 0 0,0 0 0,0 0 0,0 0 0,0 0 0,0 0 0,0 0 0,0 0 0,0 1 0,0-1 0,-1 0 0,1 1 0,0-1 0,-1 1 0,1-1 0,-1 0 0,0 1 0,1-1 0,-1 1 0,0 0 0,0-1 0,0 1 0,0 2 0,0 1 0,0 1 0,0-1 0,0 0 0,0 1 0,-1-1 0,0 0 0,-2 6 0,7-21-799,3-6-3305,0 0-4168,3-3-9783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3.097"/>
    </inkml:context>
    <inkml:brush xml:id="br0">
      <inkml:brushProperty name="width" value="0.025" units="cm"/>
      <inkml:brushProperty name="height" value="0.025" units="cm"/>
    </inkml:brush>
  </inkml:definitions>
  <inkml:trace contextRef="#ctx0" brushRef="#br0">69 1 16656,'0'0'10265,"-4"9"-7969,-7 16-1917,1 2 0,1-1 1,2 2-1,1-1 0,-4 35 0,-2 150 896,12-207-1275,1-1 0,-1 1 0,0-1 0,1 0 0,0 0 0,0 1 0,0-1 0,1 0 0,-1 0 0,1 0 0,0 0 0,0-1 0,1 1 0,3 5 0,-5-8 0,0 0 0,0 0 0,0-1 0,0 1 0,0 0 0,0-1 0,0 1 0,0 0 0,0-1 0,1 1 0,-1-1 0,0 0 0,0 1 0,1-1 0,-1 0 0,0 0 0,0 0 0,1 1 0,-1-2 0,2 1 0,-1 0 0,1-1 0,-1 0 0,0 0 0,0 0 0,1 0 0,-1-1 0,0 1 0,0 0 0,0-1 0,0 1 0,-1-1 0,1 0 0,0 0 0,1-2 0,7-9 0,-2 0 0,0 0 0,-1-1 0,0 0 0,-1 0 0,0 0 0,-1-1 0,-1 0 0,-1 0 0,0 0 0,2-24 0,-7 34 0,-4 12 0,-4 12 0,-9 59 0,18-71 0,0-1 0,0 1 0,1-1 0,0 1 0,0-1 0,1 1 0,0-1 0,0 1 0,0-1 0,3 9 0,-2-13 0,-1 0 0,0 0 0,1 0 0,-1 0 0,1 0 0,0 0 0,-1-1 0,1 1 0,0 0 0,0-1 0,0 0 0,1 1 0,-1-1 0,0 0 0,0 0 0,1 0 0,-1 0 0,0-1 0,1 1 0,-1-1 0,1 1 0,-1-1 0,1 0 0,-1 0 0,1 0 0,-1 0 0,1 0 0,-1-1 0,1 1 0,2-2 0,1 1 0,1-1 0,-1 1 0,0-2 0,0 1 0,-1-1 0,1 0 0,0 0 0,-1 0 0,0-1 0,9-7 0,-9 5 0,0 1 0,-1-1 0,1 0 0,-1 0 0,-1 0 0,0 0 0,1-1 0,-2 0 0,1 1 0,-1-1 0,0 0 0,-1 0 0,1 0 0,-1-1 0,-1 1 0,1 0 0,-1 0 0,-1 0 0,-1-10 0,2 16-68,0 0 1,-1 0-1,1 1 1,-1-1-1,1 0 1,-1 1-1,1-1 0,-1 1 1,0-1-1,1 0 1,-1 1-1,0-1 1,1 1-1,-1 0 0,0-1 1,0 1-1,0 0 1,1-1-1,-1 1 1,0 0-1,0 0 0,0 0 1,0 0-1,1-1 1,-1 1-1,0 0 1,0 1-1,0-1 1,0 0-1,1 0 0,-1 0 1,0 0-1,0 1 1,0-1-1,0 0 1,1 1-1,-1-1 0,0 1 1,1-1-1,-1 0 1,0 1-1,-1 1 1,-29 20-4721,26-16 3009,-8 6-6051,8-10 437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3.516"/>
    </inkml:context>
    <inkml:brush xml:id="br0">
      <inkml:brushProperty name="width" value="0.025" units="cm"/>
      <inkml:brushProperty name="height" value="0.025" units="cm"/>
    </inkml:brush>
  </inkml:definitions>
  <inkml:trace contextRef="#ctx0" brushRef="#br0">4 1 19987,'0'0'11114,"-4"49"-11017,14-35-578,2-1-1889,4 0-2915,-3-4-5221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3.920"/>
    </inkml:context>
    <inkml:brush xml:id="br0">
      <inkml:brushProperty name="width" value="0.025" units="cm"/>
      <inkml:brushProperty name="height" value="0.025" units="cm"/>
    </inkml:brush>
  </inkml:definitions>
  <inkml:trace contextRef="#ctx0" brushRef="#br0">42 334 16592,'0'0'5851,"-5"10"-844,-1 2-4474,0 1 0,1 0 0,0 0 0,1 0 0,1 0 0,-3 24 1,5-33-452,1 0 1,0 0-1,0 0 1,0 0 0,0 0-1,1 0 1,0 0 0,0 0-1,0 0 1,0 0 0,1 0-1,-1 0 1,3 4 0,-2-6-64,0 0 1,0 0-1,0 1 0,1-2 1,-1 1-1,0 0 1,1 0-1,-1-1 1,1 1-1,-1-1 1,1 0-1,0 0 1,0 0-1,-1 0 1,1 0-1,0-1 1,0 1-1,0-1 1,0 0-1,0 0 1,4 0-1,-1-1-19,-1 0 0,1-1 0,-1 1 0,1-1 0,-1 0 0,1-1 0,-1 1 0,0-1 0,0 0 0,0 0 0,-1-1 0,1 0 0,-1 0 0,1 0 0,-1 0 0,-1 0 0,1-1 0,-1 0 0,1 1 0,4-12 0,6-9 0,-1-1 0,17-50 0,-20 48 0,-2-1 0,-1 0 0,5-45 0,-10 66 0,-2-1 0,1 0 0,-1 0 0,0 0 0,-1 0 0,0 0 0,0 1 0,-1-1 0,0 0 0,0 1 0,-1-1 0,0 1 0,-1 0 0,0 0 0,0 0 0,-6-7 0,8 13 0,0-1 0,0 1 0,0 0 0,0 0 0,0 0 0,0 1 0,0-1 0,-1 0 0,1 1 0,-1-1 0,1 1 0,-1 0 0,0 0 0,0 0 0,1 0 0,-1 1 0,0-1 0,0 1 0,0-1 0,0 1 0,-3 0 0,2 1 0,0 0 0,0 0 0,0 1 0,0-1 0,0 1 0,1 0 0,-1 0 0,1 0 0,-1 0 0,1 1 0,0 0 0,0-1 0,-4 5 0,-2 4 0,0 0 0,1 0 0,0 1 0,1 0 0,0 0 0,1 1 0,-8 22 0,12-28 0,0-1 0,0 1 0,1-1 0,0 1 0,0 0 0,0-1 0,1 1 0,0 0 0,1 0 0,-1-1 0,1 1 0,0 0 0,3 6 0,-2-9 0,0 0 0,0 0 0,1 0 0,-1 0 0,1 0 0,0 0 0,0-1 0,1 1 0,-1-1 0,1 0 0,0 0 0,-1-1 0,1 1 0,0-1 0,1 0 0,-1 0 0,0 0 0,1 0 0,5 1 0,38 8 0,-38-9 0,-1-1 0,1 1 0,0 1 0,-1 0 0,0 0 0,0 1 0,0 0 0,0 1 0,0-1 0,8 8 0,-15-10-8,-1 0 0,1 1-1,-1-1 1,0 0 0,0 1 0,1-1 0,-2 1 0,1 0-1,0-1 1,-1 1 0,1 0 0,-1-1 0,0 1 0,1 0-1,-1 0 1,-1-1 0,1 1 0,0 0 0,-1-1 0,1 1-1,-1 0 1,0-1 0,0 1 0,0-1 0,0 1 0,-2 2-1,-4 9-475,-1-1 0,0 0 0,-14 15 0,17-21-28,-12 14-7416,0-6-9341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4.327"/>
    </inkml:context>
    <inkml:brush xml:id="br0">
      <inkml:brushProperty name="width" value="0.025" units="cm"/>
      <inkml:brushProperty name="height" value="0.025" units="cm"/>
    </inkml:brush>
  </inkml:definitions>
  <inkml:trace contextRef="#ctx0" brushRef="#br0">0 1 21845,'0'0'5221,"17"78"-3203,-14-41-1378,-3 2 33,0 0-417,0 1-320,0-5-1057,4-7-1345,-1-9-1827,-1-6-1024,-2-9-1057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5.280"/>
    </inkml:context>
    <inkml:brush xml:id="br0">
      <inkml:brushProperty name="width" value="0.025" units="cm"/>
      <inkml:brushProperty name="height" value="0.025" units="cm"/>
      <inkml:brushProperty name="color" value="#66CC00"/>
    </inkml:brush>
  </inkml:definitions>
  <inkml:trace contextRef="#ctx0" brushRef="#br0">0 252 10602,'0'0'13837,"85"-27"-12011,-22-5-385,7-5-832,-3-3-481,-3 0-1089,-10 1-3683,-19 3-5862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4.697"/>
    </inkml:context>
    <inkml:brush xml:id="br0">
      <inkml:brushProperty name="width" value="0.025" units="cm"/>
      <inkml:brushProperty name="height" value="0.025" units="cm"/>
    </inkml:brush>
  </inkml:definitions>
  <inkml:trace contextRef="#ctx0" brushRef="#br0">23 154 14862,'0'0'3950,"-4"-8"-1334,-13-30 171,17 37-2663,-1-1 0,1 1 0,0 0 0,0-1 0,-1 1 0,1 0 0,0-1 0,0 1 0,0-1 0,0 1 0,1-1 1,-1 1-1,0 0 0,0-1 0,1 1 0,-1 0 0,1-1 0,-1 1 0,1 0 0,0 0 0,0-1 0,-1 1 0,1 0 0,0 0 0,0 0 0,0 0 0,0 0 0,0 0 0,0 0 0,2 0 0,39-18 962,-34 16-876,37-10-71,1 2 1,0 2-1,0 3 1,1 1 0,0 2-1,81 6 1,-110-2-60,0 1 0,-1 0 0,1 2 0,-1 0 0,1 1 0,-1 0 0,31 16 0,-41-18-31,0 1 0,-1 0 0,1 1 0,-1 0-1,0 0 1,0 0 0,0 0 0,-1 1 0,0 0-1,0 0 1,0 1 0,-1-1 0,0 1 0,0 0-1,-1 0 1,1 0 0,-2 1 0,1-1 0,-1 1-1,2 10 1,-4-6-24,1 1 0,-1-1 0,-1 1 1,0-1-1,-1 1 0,-1-1 0,1 0 0,-2 0 0,0 0 0,0 0 0,-1-1 0,-1 0 0,0 0 0,0 0 0,-1-1 0,0 1 0,-1-2 0,0 1 1,-1-1-1,0 0 0,0-1 0,-12 8 0,7-5-12,-2 0-1,1-1 1,-1-1 0,-1 0 0,1-1 0,-1-1 0,-1 0-1,0-2 1,1 0 0,-1-1 0,-1 0 0,1-2-1,-1 0 1,-25-1 0,38-1-120,1-1-1,-1 0 1,1 0 0,0 0 0,-1 0-1,1-1 1,0 0 0,0 0-1,0 0 1,0 0 0,1-1 0,-1 0-1,1 0 1,-1-1 0,1 1-1,0-1 1,-4-4 0,4 2-557,0 0 0,1 1 0,0-2-1,0 1 1,0 0 0,0-1 0,1 1 0,0-1 0,1 0 0,0 1 0,0-1-1,-1-14 1,2-16-16381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5.497"/>
    </inkml:context>
    <inkml:brush xml:id="br0">
      <inkml:brushProperty name="width" value="0.025" units="cm"/>
      <inkml:brushProperty name="height" value="0.025" units="cm"/>
    </inkml:brush>
  </inkml:definitions>
  <inkml:trace contextRef="#ctx0" brushRef="#br0">64 121 16848,'0'0'15182,"5"-9"-14568,-1 2-588,0-1-1,0 0 1,-1 0 0,0 0-1,3-9 1,-6 16-27,1 0 0,-1-1 1,0 1-1,1 0 1,-1-1-1,0 1 0,0 0 1,0-1-1,0 1 0,0 0 1,0-1-1,0 1 1,-1 0-1,1-1 0,0 1 1,-1 0-1,1-1 0,-1 1 1,1 0-1,-1 0 1,0 0-1,1-1 0,-1 1 1,0 0-1,0 0 0,0 0 1,0 0-1,0 0 1,0 1-1,0-1 0,0 0 1,0 0-1,0 1 0,-1-1 1,1 0-1,0 1 1,0 0-1,-1-1 0,1 1 1,0 0-1,-1-1 0,1 1 1,0 0-1,-1 0 1,1 0-1,-1 0 0,1 0 1,-3 1-1,3-1 1,-1 0 0,0 1 0,0-1 0,0 0 0,1 1 0,-1-1 0,0 1 0,1 0 0,-1 0 0,0 0 0,1-1 0,-1 2 0,1-1 0,-1 0 0,1 0 0,0 0 0,-1 1 0,1-1 0,-2 3 0,0 1 0,1-1 0,-1 0 0,1 1 0,0 0 0,1 0 0,-1-1 0,-1 8 0,2-3 0,-1-1 0,1 1 0,1-1 0,0 1 0,0 0 0,0-1 0,1 1 0,4 14 0,-4-20 0,1 0 0,-1 0 0,1-1 0,0 1 0,0 0 0,0-1 0,0 1 0,0-1 0,1 0 0,-1 1 0,1-1 0,-1 0 0,1-1 0,0 1 0,0 0 0,0-1 0,0 0 0,0 0 0,0 1 0,0-2 0,0 1 0,0 0 0,1-1 0,-1 1 0,0-1 0,0 0 0,1 0 0,4-1 0,0 0 0,0 0 0,-1 0 0,1 0 0,-1-1 0,1 0 0,-1-1 0,0 1 0,0-2 0,0 1 0,0-1 0,7-5 0,-3-2 0,-1-1 0,0 1 0,-1-2 0,0 1 0,11-24 0,-16 28 0,-12 118 0,8-109 0,0 1 0,0-1 0,0 0 0,0 0 0,1 0 0,-1 0 0,0 1 0,0-1 0,1 0 0,-1 0 0,1 0 0,-1 0 0,1 0 0,0 0 0,-1 0 0,1 0 0,0 0 0,-1 0 0,1 0 0,0-1 0,0 1 0,0 0 0,0 0 0,0-1 0,0 1 0,0-1 0,0 1 0,0-1 0,0 1 0,0-1 0,0 1 0,1-1 0,-1 0 0,0 0 0,0 0 0,0 0 0,0 0 0,1 0 0,-1 0 0,0 0 0,0 0 0,0 0 0,0-1 0,1 1 0,-1 0 0,0-1 0,1 0 0,4 0 0,0-1 0,0 0 0,-1-1 0,1 1 0,-1-1 0,0 0 0,1-1 0,4-3 0,3-7 0,-1 0 0,0-1 0,0 0 0,-2-1 0,0-1 0,0 1 0,-2-1 0,0-1 0,8-26 0,-20 84 0,3-28 0,0 0 0,0 1 0,1-1 0,0 0 0,4 22 0,-3-33 4,-1 0-1,1 0 1,0 1-1,-1-1 1,1 0-1,0 0 1,-1 0-1,1 0 1,0 0-1,0 0 1,0 0-1,0 0 1,0 0-1,0-1 1,0 1-1,0 0 1,1-1-1,-1 1 1,0-1-1,0 1 1,1-1-1,-1 1 1,0-1-1,0 0 1,1 0-1,-1 1 1,0-1-1,1 0 1,-1 0-1,0-1 1,1 1-1,-1 0 1,0 0 0,1-1-1,-1 1 1,0 0-1,0-1 1,0 1-1,1-1 1,1-1-1,4-1-123,-1 0 0,1 0 0,-1-1 0,1 0 0,9-9-1,-7 4-1393,-1 0 0,-1 0-1,0 0 1,0-1 0,5-12 0,13-24-6184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5.869"/>
    </inkml:context>
    <inkml:brush xml:id="br0">
      <inkml:brushProperty name="width" value="0.025" units="cm"/>
      <inkml:brushProperty name="height" value="0.025" units="cm"/>
    </inkml:brush>
  </inkml:definitions>
  <inkml:trace contextRef="#ctx0" brushRef="#br0">137 0 15727,'-5'13'3849,"-40"122"3290,40-113-6491,0 0 0,1 1 1,1-1-1,2 1 1,0 24-1,1-43-744,1 0 0,0 0 0,0 0 1,0 0-1,1 0 0,-1 0 0,1-1 0,0 1 0,4 5 1,-5-8-78,-1 1 0,1-1 0,0 0 0,0 0 0,0 0 0,0 0 0,0 0 1,0 0-1,0 0 0,0 0 0,1 0 0,-1-1 0,0 1 0,1 0 1,-1-1-1,0 1 0,1-1 0,-1 1 0,1-1 0,-1 0 0,0 1 0,1-1 1,-1 0-1,1 0 0,-1 0 0,1 0 0,-1 0 0,1-1 0,1 0 0,-2 1 140,0-1-1,-1 0 0,1 1 0,0-1 0,-1 0 0,1 0 0,-1 0 0,1 1 0,-1-1 0,0 0 0,1 0 0,-1 0 0,0 0 1,0 0-1,1 0 0,-1 0 0,0 0 0,0 0 0,0 0 0,0 0 0,0 0 0,-1 0 0,1 0 0,0 1 0,0-1 0,0 0 1,-1 0-1,1 0 0,-1 0 0,0-1 0,-13-28-537,-36-24 2462,47 50-1713,0 1 0,0 0 0,-1 1 0,0-1 0,1 1 0,-1-1 0,0 1 0,0 0 0,0 0 0,-1 1-1,1 0 1,0-1 0,-8 0 0,11 3-90,1 0 0,0 0-1,-1 0 1,1-1-1,0 1 1,0 0-1,0 0 1,0 0-1,0 0 1,0 0-1,0 0 1,0 0 0,0 0-1,0 0 1,0 0-1,1 0 1,-1-1-1,0 1 1,1 0-1,-1 0 1,0 0 0,1 0-1,-1-1 1,2 2-1,1 1-55,1 0 0,0-1-1,0 1 1,0-1 0,0 0-1,0-1 1,0 1 0,1 0-1,-1-1 1,1 0 0,-1 0-1,1-1 1,6 1 0,66-1-2303,-66-1 1247,26-4-4415,-3-8-3765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6.273"/>
    </inkml:context>
    <inkml:brush xml:id="br0">
      <inkml:brushProperty name="width" value="0.025" units="cm"/>
      <inkml:brushProperty name="height" value="0.025" units="cm"/>
    </inkml:brush>
  </inkml:definitions>
  <inkml:trace contextRef="#ctx0" brushRef="#br0">181 0 2274,'0'0'17350,"-12"3"-13928,-6 3-2475,0 2 0,1 0 1,0 0-1,0 2 0,1 0 0,1 1 1,0 0-1,-20 20 0,35-32-940,0 1 0,0 0 0,0 0-1,0 0 1,0 0 0,1 0 0,-1 0 0,0 0-1,0 0 1,0-1 0,0 1 0,0 0 0,0 0-1,0 0 1,1 0 0,-1 0 0,0 0 0,0 0-1,0 0 1,0 0 0,0 0 0,0 0 0,1 0-1,-1 0 1,0 0 0,0 0 0,0 0 0,0 0-1,0 0 1,1 0 0,-1 0 0,0 0 0,0 0-1,0 0 1,0 0 0,0 0 0,0 0 0,1 0 0,-1 1-1,0-1 1,0 0 0,0 0 0,0 0 0,0 0-1,0 0 1,0 0 0,0 0 0,0 0 0,1 1-1,-1-1 1,0 0 0,0 0 0,0 0 0,0 0-1,0 0 1,0 0 0,0 1 0,0-1 0,0 0-1,0 0 1,0 0 0,0 0 0,0 0 0,0 1-1,0-1 1,0 0 0,0 0 0,0 0 0,0 0-1,23-3-117,24-7-1081,-33 7 378,0 0 1,1 0-1,-1 1 1,1 1 0,0 1-1,0 0 1,24 4-1,-37-4 859,0 0 1,-1 1-1,1-1 0,0 0 0,-1 1 0,1 0 0,0-1 0,-1 1 0,1 0 1,-1 0-1,0 0 0,1 0 0,-1 0 0,0 0 0,1 0 0,-1 0 0,0 1 1,0-1-1,0 0 0,0 1 0,0-1 0,0 1 0,0-1 0,-1 1 0,1-1 1,-1 1-1,1 0 0,-1-1 0,1 1 0,-1 0 0,0-1 0,0 1 0,0 0 1,0 0-1,0-1 0,0 1 0,0 0 0,-1-1 0,1 1 0,-1 0 0,0 2 1,-1 1 333,0 0 0,0-1 1,-1 1-1,1 0 1,-1-1-1,0 0 1,-1 0-1,1 0 0,-1 0 1,1 0-1,-1-1 1,-6 5-1,0-2-224,0 0 0,-1 0-1,0-1 1,0 0 0,0-1 0,-1-1 0,1 1 0,-1-2-1,0 0 1,-17 1 0,28-3-221,0 0-1,1 0 1,-1 0-1,0 0 1,1 0 0,-1 0-1,1-1 1,-1 1 0,0 0-1,1 0 1,-1-1-1,1 1 1,-1 0 0,1-1-1,-1 1 1,1 0 0,-1-1-1,1 1 1,-1-1-1,1 1 1,0-1 0,-1 1-1,1-1 1,0 1 0,-1-1-1,1 1 1,0-1-1,-1 1 1,1-1 0,0 0-1,0 1 1,0-1 0,0 0-1,0 1 1,0-1-1,0 1 1,0-1 0,0 0-1,0 1 1,0-1 0,0 0-1,0 1 1,0-1-1,1 1 1,-1-1 0,0 1-1,0-1 1,1 0 0,-1 1-1,0-1 1,1 1-1,0-1 1,19-32-7071,8 10-1613,6 0-3875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6.633"/>
    </inkml:context>
    <inkml:brush xml:id="br0">
      <inkml:brushProperty name="width" value="0.025" units="cm"/>
      <inkml:brushProperty name="height" value="0.025" units="cm"/>
    </inkml:brush>
  </inkml:definitions>
  <inkml:trace contextRef="#ctx0" brushRef="#br0">112 353 11115,'0'0'12406,"-11"8"-10831,8-7-1527,-9 8 533,-1 0 1,1 1-1,-14 15 0,23-22-425,-1 1 0,1 0 1,0 0-1,0 0 0,0 1 0,1-1 0,0 1 1,-1-1-1,2 1 0,-1 0 0,0 0 0,1 0 1,0 0-1,0 0 0,1 0 0,-1 9 0,2-12-143,-1-1 0,1 1-1,0-1 1,0 0 0,0 0-1,0 1 1,0-1 0,0 0-1,0 0 1,0 0 0,0 0-1,0 0 1,1 0 0,-1 0-1,0 0 1,1-1 0,-1 1-1,1 0 1,-1-1 0,1 1-1,-1-1 1,1 0 0,-1 1-1,1-1 1,-1 0 0,1 0-1,-1 0 1,1 0 0,-1 0-1,1 0 1,2-1 0,55-8 142,-46 5-197,0-1 0,-1 0 0,0-1 0,0-1 0,-1 1 0,0-2 0,0 0 0,0 0 0,-1-1 0,0 0 0,-1-1 0,0 0 0,-1 0 0,0-1 0,0 0 0,-1 0 0,8-19 0,-4 6 89,-2 1 1,-1-1 0,-1-1 0,-1 0 0,-1 0 0,-1 0 0,-1 0 0,-1-33-1,-2 52-13,0 0-1,-1 0 0,0 0 0,0 0 0,0 0 0,-1 0 1,0 1-1,0-1 0,0 1 0,-5-9 0,6 13-17,0 0-1,0-1 1,0 1 0,0-1-1,-1 1 1,1 0-1,0 0 1,-1 0 0,1 0-1,-1 0 1,1 0-1,-1 0 1,1 0 0,-1 1-1,0-1 1,1 1-1,-1-1 1,0 1-1,1-1 1,-1 1 0,0 0-1,0 0 1,1 0-1,-1 0 1,0 0 0,0 0-1,1 1 1,-1-1-1,0 0 1,1 1 0,-1 0-1,0-1 1,1 1-1,-1 0 1,1 0-1,-1 0 1,1 0 0,-1 0-1,1 0 1,0 0-1,-2 2 1,-11 10 123,2 0 0,0 1-1,1 1 1,0 0 0,1 0 0,0 1 0,2 0-1,0 1 1,-12 34 0,19-47-139,0 1 0,0-1 0,0 0 0,0 0 0,1 1 0,-1-1 0,1 0 0,1 9 0,-1-12 0,0 1 0,1-1 0,-1 0 0,1 1 0,0-1 0,-1 0 0,1 0 0,0 0 0,0 0 0,0 1 0,-1-1 0,1 0 0,0-1 0,0 1 0,1 0 0,-1 0 0,0 0 0,0 0 0,0-1 0,0 1 0,1-1 0,-1 1 0,0-1 0,1 1 0,-1-1 0,0 0 0,1 0 0,-1 0 0,0 1 0,3-1 0,160 0 0,-163 0 0,0 0 0,0 0 0,1 1 0,-1-1 0,0 0 0,0 0 0,1 1 0,-1-1 0,0 1 0,0-1 0,0 1 0,0-1 0,0 1 0,0 0 0,1 0 0,-2-1 0,1 1 0,0 0 0,0 0 0,0 0 0,0 0 0,-1 0 0,1 0 0,0 0 0,-1 0 0,1 2 0,1 1 0,-1 1 0,1-1 0,-1 1 0,0-1 0,-1 1 0,1 0 0,-1 7 0,-2 9 0,0-1 0,-6 28 0,7-46 0,-1 30-2444,8-26 231,8-16 85,24-40-8495,-15 17 1926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7.099"/>
    </inkml:context>
    <inkml:brush xml:id="br0">
      <inkml:brushProperty name="width" value="0.025" units="cm"/>
      <inkml:brushProperty name="height" value="0.025" units="cm"/>
    </inkml:brush>
  </inkml:definitions>
  <inkml:trace contextRef="#ctx0" brushRef="#br0">172 1 18578,'0'0'6310,"-9"5"-4554,4-3-1622,0 0 1,0 1-1,1-1 1,-1 1-1,1 1 1,-1-1-1,1 0 1,0 1-1,1 0 1,-1 0-1,0 0 1,1 1-1,0-1 1,0 1-1,1-1 1,-1 1-1,1 0 1,0 0-1,0 0 1,1 0-1,-1 1 1,1-1-1,0 0 1,0 1-1,1 10 1,0-16-130,0 1 0,1 0 1,-1-1-1,0 1 1,1-1-1,-1 1 1,0-1-1,1 1 0,-1-1 1,1 1-1,-1-1 1,0 0-1,1 1 1,-1-1-1,1 1 0,0-1 1,-1 0-1,1 0 1,-1 1-1,1-1 0,-1 0 1,1 0-1,0 0 1,-1 1-1,1-1 1,0 0-1,-1 0 0,1 0 1,-1 0-1,1 0 1,0 0-1,-1-1 1,1 1-1,0 0 0,-1 0 1,1 0-1,-1 0 1,1-1-1,-1 1 1,1 0-1,0-1 0,-1 1 1,1 0-1,-1-1 1,0 1-1,2-1 1,26-19-101,-18-4-404,-10 24 491,0-1-1,0 1 1,0-1 0,0 1-1,0 0 1,0-1 0,0 1-1,0-1 1,0 1 0,0-1-1,0 1 1,0-1 0,0 1-1,0-1 1,0 1 0,0-1-1,0 1 1,-1-1 0,1 1 0,0 0-1,0-1 1,-1 1 0,1-1-1,0 1 1,-1 0 0,1-1-1,0 1 1,-1 0 0,1-1-1,0 1 1,-1 0 0,1-1-1,-1 1 1,1 0 0,-1 0-1,1 0 1,0 0 0,-1-1-1,1 1 1,-1 0 0,1 0-1,-1 0 1,0 0 0,-10 12 304,6-6-41,8-17-219,6-7-315,-7 17 220,-1-1 1,0 0-1,0 0 0,0-1 1,0 1-1,0 0 1,0 0-1,0 0 1,-1-1-1,1-3 1,-7 6 297,-1-1 0,0 1 1,1 0-1,-1 0 0,-11 2 1,11 1-92,1-1 1,0 1 0,0 1 0,0-1 0,1 1 0,-1 0 0,1 0 0,-7 8-1,9-10-88,0 1-1,0 0 1,0 0-1,0 1 1,1-1-1,0 0 1,0 1-1,0 0 0,0-1 1,0 1-1,1 0 1,-1 0-1,1 0 1,-1 8-1,2-12-59,1 1 0,-1-1 0,0 1 0,1-1 0,-1 1 0,1-1 0,-1 1 0,1-1 0,-1 0 0,1 1 0,-1-1 0,1 0 0,-1 1 0,1-1 0,-1 0 0,1 0 0,0 1 0,-1-1 0,1 0 0,-1 0 0,1 0 0,0 0 0,-1 0 0,1 0 0,-1 0 0,1 0 0,0 0 0,-1 0 0,1 0 0,-1-1 0,1 1 0,0 0 0,-1 0 0,1-1 0,-1 1 0,1 0 0,0-1 0,24-10 0,-15-5-1707,-10 14 1203,1 0 0,-1 0 0,1 0-1,-1 0 1,0 0 0,0 0 0,0 0 0,0 0 0,0 0 0,0 0 0,0 0-1,-1 0 1,1 0 0,-1 0 0,0 1 0,1-1 0,-1 0 0,-2-3 0,-2-4-6404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7.504"/>
    </inkml:context>
    <inkml:brush xml:id="br0">
      <inkml:brushProperty name="width" value="0.025" units="cm"/>
      <inkml:brushProperty name="height" value="0.025" units="cm"/>
    </inkml:brush>
  </inkml:definitions>
  <inkml:trace contextRef="#ctx0" brushRef="#br0">45 1 17328,'0'0'14451,"-3"13"-13634,-12 58-760,3 1 0,-3 122 0,15-190-49,0 1-1,1-1 1,-1 1 0,1-1-1,0 0 1,0 1-1,1-1 1,-1 0 0,1 0-1,0 0 1,0 0 0,0 0-1,4 4 1,-5-6-26,1-1 0,-1 1 0,1-1 1,0 1-1,-1-1 0,1 0 0,0 0 0,0 0 1,0 0-1,0 0 0,0 0 0,0 0 0,0 0 1,0-1-1,0 1 0,0-1 0,0 0 0,0 0 1,1 1-1,-1-1 0,0-1 0,0 1 0,0 0 1,0 0-1,1-1 0,-1 0 0,0 1 1,0-1-1,3-2 0,10-9-2788,-6-9-3463,-3-5-2422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7.905"/>
    </inkml:context>
    <inkml:brush xml:id="br0">
      <inkml:brushProperty name="width" value="0.025" units="cm"/>
      <inkml:brushProperty name="height" value="0.025" units="cm"/>
    </inkml:brush>
  </inkml:definitions>
  <inkml:trace contextRef="#ctx0" brushRef="#br0">40 25 17200,'0'0'12193,"1"-6"-11985,1-12-103,-13 34 499,-16 46 1036,26-57-1576,0-1-1,0 1 1,0 0 0,1 0-1,0-1 1,0 1 0,0 0-1,1 6 1,-1-10-57,1 0 1,-1 0 0,1 1-1,0-1 1,-1 0 0,1 0-1,0 0 1,0 0-1,0 0 1,0 0 0,0 0-1,0 0 1,0 0 0,0 0-1,0-1 1,0 1 0,0 0-1,1-1 1,-1 1-1,0-1 1,0 1 0,1-1-1,-1 1 1,0-1 0,1 0-1,-1 0 1,0 0-1,1 0 1,-1 0 0,0 0-1,2 0 1,8-2-8,-1 1 0,0-1 0,0-1 0,1 0 0,-2 0 0,1-1 0,0-1 0,-1 1 0,0-1 0,0-1 0,0 0 0,-1 0 0,12-11 0,-7 6 0,1 1 0,1 0 0,26-13 0,-41 23 0,1 0 0,-1 0 0,1-1 0,-1 1 0,1 0 0,-1 0 0,1 0 0,-1 0 0,1 0 0,-1 0 0,0 0 0,1 0 0,-1 0 0,1 0 0,-1 0 0,1 0 0,-1 0 0,1 0 0,-1 0 0,1 1 0,-1-1 0,1 0 0,-1 0 0,0 0 0,1 1 0,-1-1 0,1 0 0,-1 1 0,0-1 0,1 0 0,-1 1 0,0-1 0,0 0 0,1 1 0,-1-1 0,0 1 0,0-1 0,1 1 0,-1-1 0,0 0 0,0 1 0,0 0 0,5 30 0,-5-28 0,0 0 0,0 0 0,0 0 0,1 0 0,-1-1 0,1 1 0,-1 0 0,1 0 0,0 0 0,0-1 0,0 1 0,1 0 0,-1-1 0,1 1 0,-1-1 0,3 3 0,-1-4-134,-1 0 0,1 0 1,0-1-1,-1 1 0,1 0 0,0-1 1,0 0-1,0 0 0,-1 0 0,1 0 1,0 0-1,0-1 0,0 1 0,-1-1 1,1 1-1,0-1 0,-1 0 0,1 0 1,3-3-1,51-31-5524,-46 27 4136,22-15-6443,-2-1-3491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48.264"/>
    </inkml:context>
    <inkml:brush xml:id="br0">
      <inkml:brushProperty name="width" value="0.025" units="cm"/>
      <inkml:brushProperty name="height" value="0.025" units="cm"/>
    </inkml:brush>
  </inkml:definitions>
  <inkml:trace contextRef="#ctx0" brushRef="#br0">66 150 13645,'0'0'14451,"-8"10"-12860,-29 33-379,35-40-1108,-1 0 1,1 1 0,0-1 0,0 1-1,0 0 1,0-1 0,1 1 0,-2 4 0,3-6-88,-1-1 0,1 0 0,0 1 0,0-1 0,0 0 0,0 1 0,0-1-1,0 0 1,0 0 0,1 1 0,-1-1 0,0 0 0,1 0 0,-1 1 0,1-1 0,-1 0 0,2 2 0,0-1-43,0 0 0,1 0 0,-1-1 0,0 1 0,0-1 0,1 0 0,-1 1 0,1-1-1,-1 0 1,1 0 0,0-1 0,-1 1 0,1 0 0,0-1 0,0 0 0,-1 0 0,1 1-1,4-2 1,1 1-54,1-1 0,-1-1 0,1 1 0,-1-1-1,0-1 1,1 0 0,-1 0 0,0 0 0,-1-1 0,1 0 0,-1-1-1,0 0 1,0 0 0,0 0 0,-1-1 0,1 0 0,-1 0-1,-1-1 1,1 1 0,5-11 0,0 1 334,-1-1 1,-1 0-1,-1-1 1,0 0-1,-1 0 1,-1 0-1,8-39 1,-14 49-115,-3 9-3,-9 19 107,-10 34-2,18-37-374,0 0 1,2 0-1,0 1 0,1-1 1,1 30-1,0-42-54,1 0 1,-1-1-1,1 1 0,0 0 1,0 0-1,0-1 1,1 1-1,-1-1 0,1 1 1,1-1-1,-1 0 1,0 0-1,1 1 0,0-2 1,0 1-1,0 0 1,0-1-1,1 1 0,-1-1 1,1 0-1,0 0 0,0 0 1,0-1-1,0 0 1,6 3-1,18 0-10341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50.005"/>
    </inkml:context>
    <inkml:brush xml:id="br0">
      <inkml:brushProperty name="width" value="0.025" units="cm"/>
      <inkml:brushProperty name="height" value="0.025" units="cm"/>
    </inkml:brush>
  </inkml:definitions>
  <inkml:trace contextRef="#ctx0" brushRef="#br0">155 73 18001,'0'0'4767,"-9"-8"-2247,-31-25-577,39 32-1912,0 1-1,-1-1 1,1 1-1,-1-1 1,1 1 0,0-1-1,-1 1 1,1 0-1,-1 0 1,1-1-1,-1 1 1,1 0-1,-1 0 1,1 1 0,-1-1-1,1 0 1,-1 0-1,1 1 1,0-1-1,-1 1 1,1-1 0,0 1-1,-1 0 1,1-1-1,0 1 1,0 0-1,-1 0 1,1 0 0,0 0-1,0 0 1,0 0-1,0 0 1,0 0-1,0 1 1,0 0 0,-29 48 423,28-45-445,-2 3 21,0-1 0,1 1 0,0 0-1,0 0 1,0 1 0,1-1 0,1 0 0,-1 1-1,1-1 1,1 1 0,0 12 0,1-21-20,-1 1 0,0 0 0,1-1 0,-1 1 0,1-1 1,-1 1-1,1-1 0,-1 1 0,1-1 0,0 1 0,-1-1 0,1 0 0,-1 1 0,1-1 0,0 0 1,-1 1-1,1-1 0,0 0 0,0 0 0,-1 0 0,1 0 0,0 0 0,0 0 0,-1 0 0,1 0 1,0 0-1,-1 0 0,1 0 0,0 0 0,0 0 0,-1 0 0,1-1 0,0 1 0,-1 0 1,1-1-1,0 1 0,-1 0 0,2-2 0,25-13 338,-11 0-284,-1-1 0,0 0 0,-2-1 0,0-1 0,0 0 0,-2-1 0,17-38 0,-19 34 30,-9 23-95,0 0 0,0 0 1,0 0-1,0 0 0,0 0 0,0 0 0,0 0 1,0 0-1,0 0 0,0 0 0,-1 0 1,1 0-1,0 0 0,0 0 0,0 0 0,0 0 1,0 0-1,0 0 0,0 0 0,0 0 1,0 0-1,0 0 0,0 0 0,0 0 0,-1 0 1,1 0-1,0 0 0,0 0 0,0 0 1,0 0-1,0 0 0,0 0 0,0 0 0,0 0 1,0 0-1,0 0 0,0 0 0,0 0 0,0 0 1,0-1-1,0 1 0,0 0 0,-20 39-149,11-16 138,2 1 1,0 1-1,2-1 1,1 1-1,1 0 1,0 49 0,2-73 19,1 0 1,0 0 0,0 1 0,0-1 0,0 0-1,0 0 1,0 0 0,0 1 0,0-1 0,0 0-1,1 0 1,-1 0 0,0 1 0,1-1-1,-1 0 1,1 0 0,-1 0 0,1 0 0,-1 0-1,1 0 1,0 0 0,0 0 0,-1 0 0,1 0-1,0-1 1,0 1 0,0 0 0,0 0 0,0-1-1,0 1 1,0-1 0,0 1 0,1-1 0,-1 1-1,0-1 1,0 1 0,0-1 0,0 0 0,1 0-1,-1 0 1,0 0 0,0 0 0,0 0-1,1 0 1,-1 0 0,0 0 0,0-1 0,0 1-1,1 0 1,1-2 0,2 0 49,1 0-1,-1-1 1,0 0 0,0 0-1,0-1 1,-1 1 0,1-1-1,-1 0 1,6-6 0,2-5-14,0-1 0,-1 1 0,-1-2 0,0 0 0,-2 0 1,0-1-1,0 0 0,-2 0 0,0 0 0,4-28 0,-10 46-44,0 0 0,-1 0-1,1 1 1,0-1 0,0 0-1,0 0 1,0 0 0,-1 0-1,1 0 1,0 0-1,0 0 1,0 0 0,0 0-1,-1 0 1,1 0 0,0 0-1,0 0 1,0 0 0,-1 0-1,1-1 1,0 1 0,0 0-1,0 0 1,0 0-1,0 0 1,-1 0 0,1 0-1,0 0 1,0 0 0,0-1-1,0 1 1,0 0 0,0 0-1,-1 0 1,1 0 0,0 0-1,0-1 1,0 1-1,0 0 1,0 0 0,0 0-1,0 0 1,0-1 0,0 1-1,0 0 1,0 0 0,0 0-1,0 0 1,0-1-1,0 1 1,0 0 0,0 0-1,0 0 1,0 0 0,0-1-1,0 1 1,0 0 0,0 0-1,0 0 1,0 0 0,1-1-1,-9 10-62,-1 7 108,0 0 1,2 0-1,0 1 0,0 0 1,2 1-1,0-1 1,1 1-1,1 0 0,-2 25 1,5-42-38,0 0-1,0 0 1,0-1 0,0 1 0,0 0 0,1 0-1,-1-1 1,0 1 0,0 0 0,1 0 0,-1-1-1,0 1 1,1 0 0,-1-1 0,1 1 0,-1-1-1,1 1 1,-1 0 0,1-1 0,-1 1 0,1-1 0,-1 0-1,1 1 1,0-1 0,-1 1 0,1-1 0,0 0-1,-1 1 1,1-1 0,0 0 0,-1 0 0,1 0-1,0 1 1,0-1 0,-1 0 0,1 0 0,0 0 0,0 0-1,0 0 1,-1-1 0,1 1 0,0 0 0,-1 0-1,1 0 1,0-1 0,0 1 0,-1 0 0,1-1-1,0 1 1,-1 0 0,1-1 0,-1 1 0,2-1-1,38-24 223,-9-4-230,-2 0 0,-1-2 0,-2-2 0,33-50 0,-49 68 0,-10 15 0,0 0 0,0 0 0,0 0 0,0 0 0,1 0 0,-1 0 0,0 0 0,0-1 0,0 1 0,0 0 0,0 0 0,1 0 0,-1 0 0,0 0 0,0 0 0,0 0 0,0 0 0,0 0 0,1 0 0,-1 0 0,0 0 0,0 0 0,0 0 0,0 0 0,0 0 0,1 0 0,-1 0 0,0 1 0,0-1 0,0 0 0,0 0 0,0 0 0,0 0 0,1 0 0,-1 0 0,0 0 0,0 0 0,0 0 0,0 1 0,0-1 0,0 0 0,0 0 0,0 0 0,0 0 0,0 0 0,1 0 0,-1 1 0,0-1 0,0 0 0,0 0 0,0 0 0,0 0 0,0 0 0,0 1 0,0-1 0,0 0 0,0 0 0,0 0 0,0 0 0,0 1 0,0-1 0,-1 0 0,1 0 0,0 0 0,0 0 0,0 0 0,0 0 0,0 1 0,0-1 0,0 12 0,-13 43 0,7-35 0,2 0 0,0 0 0,-2 38 0,6-57-79,1 0 0,-1 0 1,0 0-1,0 0 0,1 0 0,-1-1 1,0 1-1,1 0 0,-1 0 0,1 0 1,-1-1-1,1 1 0,0 0 0,-1 0 0,1-1 1,0 1-1,-1-1 0,1 1 0,0 0 1,0-1-1,-1 0 0,1 1 0,0-1 0,0 1 1,0-1-1,0 0 0,0 0 0,-1 1 1,1-1-1,0 0 0,0 0 0,0 0 1,0 0-1,0 0 0,0 0 0,0 0 0,0 0 1,0-1-1,0 1 0,-1 0 0,1-1 1,0 1-1,1-1 0,2 0-985,0 0 0,0 0 0,0 0 0,0-1 0,0 0 0,0 0 0,0 0 0,5-4 0,11-13-14241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6.308"/>
    </inkml:context>
    <inkml:brush xml:id="br0">
      <inkml:brushProperty name="width" value="0.025" units="cm"/>
      <inkml:brushProperty name="height" value="0.025" units="cm"/>
      <inkml:brushProperty name="color" value="#66CC00"/>
    </inkml:brush>
  </inkml:definitions>
  <inkml:trace contextRef="#ctx0" brushRef="#br0">168 130 11403,'0'0'9096,"-12"-8"-7120,-40-22-642,50 30-1272,1-1 0,-1 1 0,0 0 1,0-1-1,0 1 0,0 0 0,0 0 0,1 1 0,-1-1 0,0 0 0,0 1 0,0-1 0,0 1 0,1-1 0,-1 1 0,0 0 0,1 0 1,-1 0-1,0 0 0,1 0 0,-1 0 0,1 0 0,-1 0 0,1 1 0,0-1 0,0 0 0,-2 4 0,-24 42 697,26-45-731,-5 10 75,2 0 0,0 1 0,0-1 0,1 1 0,0 0 0,1 0-1,1 0 1,0 0 0,1 0 0,1 14 0,-1-26-99,0 1-1,0-1 1,0 0 0,1 0 0,-1 0-1,0 0 1,0 1 0,1-1 0,-1 0-1,0 0 1,1 0 0,-1 0 0,1 0-1,0 0 1,-1 0 0,1 0 0,0 0-1,-1 0 1,1 0 0,0-1-1,0 1 1,0 0 0,0 0 0,0-1-1,0 1 1,0-1 0,0 1 0,0-1-1,0 1 1,0-1 0,0 0 0,0 1-1,1-1 1,-1 0 0,0 0-1,0 0 1,0 0 0,0 0 0,1 0-1,-1 0 1,0 0 0,0 0 0,2-1-1,1 0 22,-1-1 0,1 1 0,0-1 0,0 0 0,-1 0 0,1 0 0,-1 0 0,1-1 0,-1 0 0,0 1 0,4-6 0,7-9 321,-2-1-1,0-1 1,-1 0-1,0 0 1,-2-1-1,-1-1 1,0 0-1,-1 0 1,-1 0-1,-2-1 1,0 1-1,-1-1 1,0-26-1,-5 45-345,-2 17 0,-3 23 0,6-21-24,-3 110-1161,4-112 894,1 1 1,1-1 0,0 0 0,1 1 0,0-1 0,8 20 0,-9-31-62,-1 0 0,1 0 0,0 0 0,-1-1 1,1 1-1,0 0 0,1-1 0,-1 1 1,0-1-1,1 0 0,0 1 0,-1-1 0,1-1 1,5 4-1,-7-5 59,1 1 0,0-1 0,-1 1 0,1-1 0,0 0 0,-1 1 0,1-1 0,0 0 0,-1 0 0,1 0 0,0-1 0,0 1 0,-1 0 0,1-1 0,0 1 0,-1-1 0,1 1 0,-1-1 0,1 0 0,-1 1 0,1-1 0,-1 0-1,1 0 1,-1 0 0,0 0 0,1-1 0,-1 1 0,0 0 0,0-1 0,2-1 0,19-36-7954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51.591"/>
    </inkml:context>
    <inkml:brush xml:id="br0">
      <inkml:brushProperty name="width" value="0.025" units="cm"/>
      <inkml:brushProperty name="height" value="0.025" units="cm"/>
    </inkml:brush>
  </inkml:definitions>
  <inkml:trace contextRef="#ctx0" brushRef="#br0">72 0 21685,'0'0'1404,"-1"10"-225,-19 106 364,0-10 1935,-10 209 0,41-531-3478,-10 193 0,0 17 0,-1-1 0,0 0 0,0 0 0,0 0 0,0 0 0,-1 0 0,-1 0 0,1 1 0,-1-1 0,-5-12 0,6 42 0,2-20-182,1 0 1,-1-1-1,0 1 0,1 0 1,0-1-1,0 1 1,0-1-1,0 0 0,0 1 1,0-1-1,0 0 0,1 0 1,4 2-1,-3-2-519,0 0-1,0 0 0,0-1 1,1 0-1,-1 1 1,0-2-1,1 1 0,-1 0 1,1-1-1,-1 0 1,1 0-1,-1 0 1,10-2-1,-8 0-324,1 1 0,-1-1 1,1 0-1,-1-1 0,0 0 1,0 0-1,0 0 0,0-1 0,6-4 1,-8 5 656,-1 0 0,0 1 1,0-1-1,-1-1 1,1 1-1,-1 0 1,1-1-1,3-6 1,4-29 1115,-9 14 6556,-3 31-1857,-5 8-3701,0 1-992,0 0-131,1 1-1,1-1 1,1 1 0,1 1 0,0-1 0,0 0 0,1 22 0,4-36-630,1 0-1,-1-1 1,1 1 0,-1-1-1,1 1 1,0-1 0,-1 0-1,1 0 1,0 0 0,0 0-1,0-1 1,0 1 0,0-1-1,4 1 1,12 3-636,-15-3 586,-1 0-1,0 1 1,0-1 0,0 1-1,-1-1 1,1 1-1,0 0 1,-1 0-1,1 0 1,-1 1 0,1-1-1,-1 0 1,0 1-1,0 0 1,0-1-1,-1 1 1,1 0 0,-1 0-1,2 4 1,-2-2 120,0 0 0,0 0 1,0 0-1,-1 0 0,0 0 1,0 0-1,0 0 0,-1 0 0,1 0 1,-1 0-1,-3 7 0,0 1 260,-1 1 0,-1-1 0,-1-1 0,1 1 0,-2-1 0,0 0 0,0-1 0,-11 12 0,18-22-291,1 0-1,-1 0 1,0 0-1,0 0 0,1-1 1,-1 1-1,0 0 1,0 0-1,0 0 0,0-1 1,0 1-1,0 0 1,0-1-1,0 1 1,0-1-1,0 1 0,-1-1 1,1 0-1,0 0 1,0 1-1,0-1 1,0 0-1,-3 0 0,4-1-8,-1 0 1,0 1-1,0-1 0,1 0 0,-1 0 0,1 0 0,-1 0 0,1 0 0,-1 0 1,1 0-1,0 0 0,-1 0 0,1 0 0,0 0 0,0 0 0,0 0 0,0 0 0,0 0 1,0 0-1,0-2 0,9-62 54,-1 27-529,2 0 0,1 1 0,2 0 0,2 1 0,29-53 1,-42 87 475,-1 0 1,0 0 0,0 0 0,1 0 0,-1 0 0,1 1 0,0-1 0,-1 0 0,1 1 0,0 0 0,0-1 0,0 1 0,0 0 0,3-1 0,-4 1-9,0 1 0,0 0 1,0 1-1,0-1 1,0 0-1,1 0 1,-1 0-1,0 1 1,0-1-1,0 0 1,0 1-1,0-1 0,0 1 1,0-1-1,0 1 1,-1 0-1,1-1 1,0 1-1,0 0 1,0 0-1,-1-1 1,1 1-1,0 0 0,-1 0 1,1 0-1,-1 0 1,1 0-1,-1 0 1,1 0-1,0 1 1,-1 1 7,2-1 0,-1 0 0,0 1-1,0-1 1,1 0 0,0 0 0,-1 0 0,1 0 0,0 0 0,0 0 0,0 0 0,0-1 0,0 1 0,0-1 0,0 1 0,1-1 0,-1 0 0,1 0 0,-1 0 0,0 0 0,1 0 0,0-1 0,-1 1 0,1-1 0,-1 0 0,1 1-1,0-1 1,-1-1 0,1 1 0,0 0 0,-1 0 0,1-1 0,-1 0 0,1 1 0,-1-1 0,1 0 0,-1 0 0,1-1 0,-1 1 0,4-3 0,10-7 68,-1 0 1,0 0-1,-1-2 0,21-22 0,-20 18-26,-11 67-97,-3-48 7,1 0-1,-1-1 0,1 1 1,0 0-1,0 0 0,0-1 0,0 0 1,0 1-1,0-1 0,1 0 1,-1 0-1,0 0 0,1 0 1,-1 0-1,0 0 0,1-1 0,-1 1 1,1-1-1,-1 0 0,1 0 1,-1 0-1,1 0 0,3 0 0,60-8-2229,-43 2-20,-1-1-1,0-2 0,-1 0 1,0-1-1,0-1 0,28-20 1,-41 23 3958,-6 0 5427,-5 12-2185,2 9-6824,8-16 2111,0 1 0,0-1 0,-1-1 0,1 1 0,-1-1 1,0 0-1,0 0 0,0-1 0,-1 0 0,1 0 0,5-7 0,-8 9-118,0 0 0,-1 0 0,1-1 0,-1 1 0,0-1 0,0 0 0,0 1 0,0-1 0,-1 0 0,1 0 0,-1 0 0,0 0 0,0 0 0,-1 0 0,1-1-1,-1 1 1,0 0 0,0 0 0,0 0 0,-1-1 0,-1-6 0,2 11-77,0 0 0,0 0 1,-1 0-1,1-1 0,0 1 0,0 0 0,-1 0 0,1 0 0,0 0 1,0 0-1,-1-1 0,1 1 0,0 0 0,-1 0 0,1 0 1,0 0-1,-1 0 0,1 0 0,0 0 0,0 0 0,-1 0 0,1 0 1,0 0-1,-1 0 0,1 0 0,0 0 0,-1 1 0,1-1 1,0 0-1,0 0 0,-1 0 0,1 0 0,0 0 0,0 1 0,-1-1 1,1 0-1,0 0 0,0 1 0,0-1 0,-1 0 0,1 0 1,0 0-1,0 1 0,0-1 0,0 0 0,-1 1 0,-10 12-1,5-1 339,-1 1 0,1 0 0,1 0-1,0 0 1,1 1 0,1 0 0,0 0-1,0 0 1,2 0 0,-1 27 0,2-39-352,0-1 0,0 0 1,1 0-1,-1 1 1,0-1-1,1 0 0,-1 0 1,1 1-1,-1-1 1,1 0-1,-1 0 1,1 0-1,0 0 0,-1 1 1,1-1-1,0 0 1,0-1-1,0 1 0,0 0 1,0 0-1,0 0 1,0 0-1,0-1 1,2 2-1,0-1-1,0 0 0,0 0 0,1-1 1,-1 1-1,0-1 0,0 0 0,1 1 0,-1-1 0,6-1 0,0-1-5,0 1 0,0-1 0,0-1 0,0 0 0,-1 0 0,13-7 0,15-16-1684,-33 23 1076,0 0 1,0 0-1,-1 0 0,0 0 1,1-1-1,-1 1 0,-1-1 0,1 1 1,1-5-1,3-20-10941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52.239"/>
    </inkml:context>
    <inkml:brush xml:id="br0">
      <inkml:brushProperty name="width" value="0.025" units="cm"/>
      <inkml:brushProperty name="height" value="0.025" units="cm"/>
    </inkml:brush>
  </inkml:definitions>
  <inkml:trace contextRef="#ctx0" brushRef="#br0">194 196 19571,'-2'-3'254,"1"1"1,-1 0-1,0 0 1,0 0 0,0 0-1,-1 0 1,1 0 0,0 0-1,-1 1 1,1-1-1,-1 1 1,1 0 0,-1-1-1,0 1 1,1 0 0,-1 1-1,0-1 1,0 0 0,0 1-1,1 0 1,-1 0-1,0 0 1,0 0 0,0 0-1,0 0 1,0 1 0,1-1-1,-1 1 1,0 0 0,0 0-1,1 0 1,-4 1-1,-1 2-86,0-1 0,0 1 0,1 0 0,-1 0 0,1 1 0,0 0 0,0 0 0,0 0-1,1 1 1,-9 10 0,10-9-134,0 0-1,0 0 1,1 0 0,-1 0-1,2 1 1,-1 0-1,-1 10 1,3-16-26,1-1 1,0 0-1,0 0 0,0 1 1,0-1-1,0 0 1,0 1-1,0-1 0,0 0 1,1 1-1,-1-1 0,1 0 1,-1 0-1,1 1 0,-1-1 1,1 0-1,-1 0 1,1 0-1,0 0 0,1 2 1,-1-2 7,1-1 0,-1 1 0,1 0 1,0-1-1,-1 1 0,1-1 0,0 1 0,0-1 1,-1 0-1,1 1 0,0-1 0,0 0 0,0 0 1,-1-1-1,1 1 0,0 0 0,0 0 1,-1-1-1,4-1 0,8-2 113,-1-1 0,1-1 0,-2 0 0,1-1-1,-1 0 1,0-1 0,0 0 0,11-12 0,11-11-68,31-38-1,-35 30 50,46-83-1,-145 262 226,63-123-286,1 0 0,0 0 0,1 0 0,1 1 0,1-1 0,-2 33 0,5-50-62,0 1-1,0 0 1,1-1 0,-1 1-1,0 0 1,0-1 0,1 1-1,-1 0 1,0-1 0,1 1-1,-1-1 1,0 1 0,1-1-1,-1 1 1,1-1-1,-1 1 1,1-1 0,-1 1-1,1-1 1,-1 0 0,1 1-1,0-1 1,-1 0 0,1 1-1,-1-1 1,1 0 0,0 0-1,-1 0 1,1 0 0,0 0-1,-1 1 1,1-1 0,0 0-1,-1 0 1,1-1 0,0 1-1,-1 0 1,1 0 0,0 0-1,-1 0 1,1-1-1,0 1 1,0-1 0,31-12-2016,-26 7 280,1-1 0,-2 1 0,1-1-1,-1 0 1,6-9 0,7-15-8810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52.772"/>
    </inkml:context>
    <inkml:brush xml:id="br0">
      <inkml:brushProperty name="width" value="0.025" units="cm"/>
      <inkml:brushProperty name="height" value="0.025" units="cm"/>
    </inkml:brush>
  </inkml:definitions>
  <inkml:trace contextRef="#ctx0" brushRef="#br0">34 157 12364,'0'0'9716,"11"1"-8195,-2-1-1175,0 0 0,0-1 1,0 0-1,0-1 0,0 0 0,-1 0 1,1-1-1,10-5 0,-15 7-139,-1-1 0,1 1 0,-1-1-1,1 0 1,-1 0 0,0-1 0,0 1 0,0-1-1,0 1 1,0-1 0,0 0 0,-1 0 0,1 0 0,-1-1-1,0 1 1,0 0 0,0-1 0,-1 0 0,1 1-1,-1-1 1,0 0 0,0 0 0,0 0 0,0 1 0,-1-6-1,0 8-192,0 0-1,0 0 1,-1 0-1,1 0 0,-1 1 1,1-1-1,-1 0 1,1 0-1,-1 0 0,0 1 1,1-1-1,-1 0 1,0 1-1,0-1 1,1 0-1,-1 1 0,0-1 1,0 1-1,0 0 1,0-1-1,1 1 0,-1 0 1,0-1-1,0 1 1,0 0-1,0 0 0,0 0 1,0 0-1,0 0 1,0 0-1,0 0 1,0 0-1,0 0 0,0 0 1,0 0-1,0 1 1,0-1-1,1 0 0,-3 2 1,-39 12 122,30-5-136,0 1 0,0 0 0,1 1 0,1 0 0,0 0 0,0 1 0,1 0 0,1 1 0,-14 27 0,21-40 0,1 1 0,-1-1 0,1 1 0,0-1 0,0 1 0,-1-1 0,1 1 0,0-1 0,0 1 0,-1 0 0,1-1 0,0 1 0,0-1 0,0 1 0,0 0 0,0-1 0,0 1 0,0-1 0,0 1 0,0 0 0,0-1 0,0 1 0,0-1 0,1 1 0,-1 0 0,0-1 0,0 1 0,1-1 0,-1 1 0,0-1 0,1 1 0,-1-1 0,1 1 0,-1-1 0,0 1 0,1-1 0,-1 1 0,1-1 0,-1 0 0,1 1 0,-1-1 0,1 0 0,0 0 0,-1 1 0,1-1 0,-1 0 0,1 0 0,-1 0 0,1 0 0,0 0 0,-1 1 0,1-1 0,0 0 0,-1-1 0,1 1 0,-1 0 0,1 0 0,0 0 0,-1 0 0,1 0 0,0-1 0,43-12 0,-42 12 0,65-30-515,-52 22 294,1 1 1,-1 0-1,1 2 1,1 0-1,-1 0 1,1 2-1,34-5 1,-50 9 230,0 0 1,0 0 0,0 1 0,-1-1 0,1 0 0,0 0 0,0 1 0,0-1-1,0 1 1,0-1 0,-1 1 0,1-1 0,0 1 0,-1-1 0,1 1 0,0 0-1,-1-1 1,1 1 0,0 0 0,-1 0 0,1 0 0,-1-1 0,0 1 0,1 0-1,-1 0 1,0 0 0,1 0 0,-1 0 0,0 0 0,0-1 0,0 1 0,0 0-1,0 0 1,0 0 0,0 0 0,0 0 0,0 1 0,-6 46 541,3-26-247,5-22-246,-1 0 0,1 0 0,0 0 0,0-1 0,0 1 0,0-1 0,-1 1 1,1-1-1,0 0 0,0 0 0,-1 1 0,1-1 0,-1 0 0,1-1 0,1 0 0,8-11-54,-1 0 1,0 0-1,-1-1 0,0 0 1,-2-1-1,1 0 0,-2 0 1,0-1-1,0 1 0,-2-1 1,5-29-1,-8 46-126,1-1 1,-1 0-1,1 1 1,-1-1-1,1 1 1,-1-1-1,0 1 1,1 0-1,-1 0 1,0-1-1,0 1 0,1 0 1,-1 0-1,0 0 1,0 1-1,0-1 1,0 0-1,0 0 1,1 2-1,22 18-4467,6-10-3627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53.565"/>
    </inkml:context>
    <inkml:brush xml:id="br0">
      <inkml:brushProperty name="width" value="0.025" units="cm"/>
      <inkml:brushProperty name="height" value="0.025" units="cm"/>
    </inkml:brush>
  </inkml:definitions>
  <inkml:trace contextRef="#ctx0" brushRef="#br0">15 0 21717,'0'0'4644,"-9"66"-1954,6-36-1312,0-2-674,3-1-575,0-5-193,0-2-1026,0-8-543,9-8-545,-3-4 320,3-9-544,-1-13-417,-1-1-896,3-4-834,1 0-2754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53.921"/>
    </inkml:context>
    <inkml:brush xml:id="br0">
      <inkml:brushProperty name="width" value="0.025" units="cm"/>
      <inkml:brushProperty name="height" value="0.025" units="cm"/>
    </inkml:brush>
  </inkml:definitions>
  <inkml:trace contextRef="#ctx0" brushRef="#br0">0 0 2947,'73'45'6854,"-66"-53"5414,-7 16-10090,-6 10-705,-6 3-256,5 1-160,-3-1-320,4-4-288,5-3-353,1-7-288,12-7-6247,0 0-3042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3:54.295"/>
    </inkml:context>
    <inkml:brush xml:id="br0">
      <inkml:brushProperty name="width" value="0.025" units="cm"/>
      <inkml:brushProperty name="height" value="0.025" units="cm"/>
    </inkml:brush>
  </inkml:definitions>
  <inkml:trace contextRef="#ctx0" brushRef="#br0">183 189 5830,'0'0'14552,"-2"-8"-11087,2 5-3201,0 0 1,-1 1 0,0-1 0,0 1-1,0-1 1,0 0 0,0 1 0,0 0-1,-1-1 1,1 1 0,-1 0 0,1 0-1,-1 0 1,-3-4 0,3 5-136,0 0-1,-1 1 1,1-1 0,0 0 0,0 1-1,0-1 1,0 1 0,-1-1 0,1 1 0,0 0-1,0 0 1,-1 0 0,1 0 0,0 1 0,0-1-1,-1 1 1,1-1 0,0 1 0,0 0-1,0 0 1,0 0 0,0 0 0,0 0 0,-3 2-1,-2 2-76,-1 0-1,2 1 0,-1 0 0,1 0 1,0 0-1,0 1 0,0-1 0,1 1 1,0 1-1,1-1 0,-1 1 0,-3 10 1,4-8-5,0 0 0,0 1 0,1-1 0,0 1 0,1 0 0,0 0 0,1 0 0,0 0 0,1 14 0,0-24-43,0 0 0,1 0-1,-1-1 1,0 1-1,1 0 1,-1 0-1,1-1 1,-1 1-1,1 0 1,-1-1-1,1 1 1,0 0-1,-1-1 1,1 1-1,0-1 1,-1 1-1,1-1 1,0 1-1,0-1 1,0 0 0,-1 1-1,1-1 1,0 0-1,0 0 1,0 1-1,0-1 1,-1 0-1,1 0 1,0 0-1,0 0 1,0 0-1,0 0 1,0 0-1,0-1 1,-1 1-1,1 0 1,0 0 0,0-1-1,0 1 1,-1 0-1,3-2 1,35-16 210,-22 5-197,-1-1 0,-1 0 0,0-2-1,-1 1 1,-1-2 0,0 0 0,-1 0 0,8-19-1,-7 11-3,-1 0 1,-1-1-1,-1 0 0,-2-1 0,7-38 0,-17 64-13,-3 9 0,-7 13 0,2 3-5,-6 9-247,2 2 0,1 0 0,2 1 0,-13 58 0,25-90 226,0 7-3441,8-6-7571,6-5-2538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0.720"/>
    </inkml:context>
    <inkml:brush xml:id="br0">
      <inkml:brushProperty name="width" value="0.025" units="cm"/>
      <inkml:brushProperty name="height" value="0.025" units="cm"/>
    </inkml:brush>
  </inkml:definitions>
  <inkml:trace contextRef="#ctx0" brushRef="#br0">77 45 15567,'0'0'13591,"-10"1"-13292,8-1-243,-1 0 0,0 1 0,0-1 0,0 1 0,0 0 0,0-1 0,0 1-1,1 0 1,-1 1 0,0-1 0,1 0 0,-1 1 0,1 0 0,-1-1 0,1 1 0,0 0 0,0 0-1,0 0 1,0 1 0,0-1 0,0 0 0,0 1 0,1-1 0,0 1 0,-1 0 0,1-1 0,0 1 0,0 0-1,0 0 1,1 0 0,-1 0 0,1 0 0,-1 0 0,1 0 0,0 4 0,3 20 277,-3-27-315,1 1 0,-1-1 0,0 1 0,1-1 0,-1 1 0,0-1 0,1 1 0,-1-1 0,1 1 0,-1-1 0,1 1 0,-1-1 0,1 0 0,-1 1 0,1-1 0,-1 0 0,1 0 0,-1 1 0,1-1 0,0 0 0,-1 0 0,1 0 0,1 0 0,1 0 17,-1-1 1,1 1-1,0-1 1,0 0-1,-1 0 1,1 0-1,0 0 1,-1-1-1,1 1 1,-1-1-1,0 0 1,1 1-1,-1-1 1,3-4-1,5-3-35,-1 0 0,0-1 0,0 0 0,-1-1 0,-1 1 0,0-2 0,0 1 0,-1-1 0,8-21 0,-14 33 0,0 0 0,-1 1 0,1-1 0,0 0 0,0 0 0,0 0 0,-1 0 0,1 1 0,0-1 0,0 0 0,0 0 0,-1 0 0,1 0 0,0 0 0,0 0 0,-1 0 0,1 0 0,0 0 0,0 0 0,-1 0 0,1 0 0,0 0 0,0 0 0,-1 0 0,1 0 0,0 0 0,0 0 0,0 0 0,-1 0 0,1 0 0,0 0 0,0 0 0,-1-1 0,1 1 0,0 0 0,0 0 0,0 0 0,-1 0 0,1 0 0,0-1 0,0 1 0,0 0 0,0 0 0,0 0 0,-1-1 0,1 1 0,0 0 0,0 0 0,0-1 0,0 1 0,0 0 0,0 0 0,0-1 0,0 1 0,0 0 0,0 0 0,0 0 0,0-1 0,0 1 0,-7 9 0,0 0 0,0 0 0,1 1 0,1 0 0,0 0 0,0 0 0,1 0 0,0 1 0,0 0 0,2 0 0,-1 0 0,1 0 0,0 21 0,2-31 0,0 0 0,0-1 0,0 1 0,0 0 0,0 0 0,0-1 0,0 1 0,0 0 0,0 0 0,0-1 0,1 1 0,-1 0 0,0 0 0,1-1 0,-1 1 0,1 0 0,-1-1 0,0 1 0,1-1 0,-1 1 0,1-1 0,0 1 0,-1-1 0,1 1 0,-1-1 0,1 1 0,0-1 0,-1 0 0,1 1 0,0-1 0,0 1 0,29-4 0,-22-1 0,1 1 0,-1-1 0,0 0 0,14-10 0,-3-2 0,0-1 0,-1-1 0,-1 0 0,14-22 0,-37 52 0,1 0 0,-1 0 0,2 0 0,0 1 0,0 0 0,2 0 0,-3 21 0,5-33 0,0 0 0,0-1 0,0 1 0,1-1 0,-1 1 0,0-1 0,0 1 0,1-1 0,-1 1 0,0-1 0,1 1 0,-1-1 0,1 1 0,-1-1 0,1 1 0,-1-1 0,1 0 0,-1 1 0,1-1 0,-1 0 0,1 1 0,-1-1 0,1 0 0,0 0 0,-1 0 0,1 1 0,-1-1 0,1 0 0,0 0 0,-1 0 0,1 0 0,0 0 0,-1 0 0,1 0 0,-1 0 0,1-1 0,0 1 0,-1 0 0,1 0 0,-1 0 0,1-1 0,0 1 0,-1 0 0,1-1 0,29-11 0,-11-1 0,-1 0 0,32-30 0,8-6 0,-58 49 0,1 0 0,-1 0 0,0 0 0,0 0 0,0-1 0,1 1 0,-1 0 0,0 0 0,0 0 0,0 0 0,1 0 0,-1 0 0,0 0 0,0 0 0,0 0 0,1 0 0,-1 0 0,0 0 0,0 0 0,1 0 0,-1 0 0,0 0 0,0 0 0,0 0 0,1 0 0,-1 0 0,0 0 0,0 0 0,0 0 0,1 1 0,-1-1 0,0 0 0,0 0 0,0 0 0,0 0 0,1 0 0,-1 1 0,0-1 0,0 0 0,0 0 0,0 0 0,0 1 0,0-1 0,0 0 0,1 0 0,-1 0 0,0 1 0,0-1 0,0 0 0,0 0 0,0 0 0,0 1 0,0-1 0,0 0 0,0 0 0,0 0 0,0 1 0,0-1 0,0 0 0,0 0 0,-1 1 0,1-1 0,0 0 0,0 0 0,0 1 0,-2 13 0,-7 13 0,6-21 0,1 0 0,-1 0 0,1 0 0,1 0 0,-1 0 0,1 1 0,1-1 0,-1 1 0,1 8 0,1-14 0,1 0 0,-1-1 0,1 1 0,-1-1 0,1 1 0,0-1 0,-1 0 0,1 0 0,-1 1 0,1-1 0,0 0 0,-1-1 0,1 1 0,-1 0 0,1 0 0,-1-1 0,1 1 0,0-1 0,-1 1 0,3-2 0,5-4 0,1 0 0,-1-1 0,0 0 0,16-16 0,23-17 0,-48 40 0,0 0 0,0 0 0,0 0 0,1 0 0,-1 0 0,0 0 0,0 0 0,0 0 0,0 0 0,1 0 0,-1 0 0,0 0 0,0 0 0,0 0 0,0 0 0,0 0 0,1 0 0,-1 0 0,0 0 0,0 0 0,0 0 0,0 0 0,0 0 0,1 0 0,-1 0 0,0 0 0,0 0 0,0 0 0,0 0 0,0 1 0,0-1 0,1 0 0,-1 0 0,0 0 0,0 0 0,0 0 0,0 0 0,0 1 0,0-1 0,0 0 0,0 0 0,0 0 0,0 0 0,0 1 0,0-1 0,0 0 0,0 0 0,0 0 0,0 0 0,0 0 0,0 1 0,0-1 0,0 0 0,0 0 0,0 0 0,0 0 0,0 1 0,0-1 0,0 0 0,0 0 0,0 0 0,0 0 0,0 0 0,0 1 0,-2 10 0,2-11 0,-5 12-399,3-8-428,0 0 0,1 0 0,-1 0 0,1 0 0,0 0 0,1 0 0,-2 8 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1.542"/>
    </inkml:context>
    <inkml:brush xml:id="br0">
      <inkml:brushProperty name="width" value="0.025" units="cm"/>
      <inkml:brushProperty name="height" value="0.025" units="cm"/>
    </inkml:brush>
  </inkml:definitions>
  <inkml:trace contextRef="#ctx0" brushRef="#br0">83 243 18610,'0'0'13009,"-9"-1"-12470,7 1-521,0 0 0,-1 0 0,1 0 0,-1 0 0,1 0-1,0 1 1,-1-1 0,1 1 0,0 0 0,-1 0 0,1 0-1,0 0 1,0 0 0,0 0 0,0 0 0,0 1 0,0-1-1,0 1 1,0-1 0,0 1 0,-1 3 0,0-1 0,0 1 0,0 0 0,1-1 0,0 1 0,0 0 0,0 1 0,0-1 0,1 0 0,0 1 0,0-1 0,0 7 0,1-10-18,-1 0 0,1 0 0,0 0 0,0 0 0,0 0 0,0 0 0,0 0 0,0 0 0,0 0 0,1 0 0,-1 0 0,1 0 0,-1 0 0,1 0 0,0 0 0,0 0 0,0 0 0,0-1 0,0 1 0,0 0 0,0-1 0,0 1 0,1-1 0,-1 1 0,3 1 0,-2-3 0,0 1 0,1-1 0,-1 0 0,0 0 0,1 0 0,-1 0 0,0 0 0,0-1 0,1 1 0,-1-1 0,0 1 0,0-1 0,0 0 0,0 0 0,0 0 0,0 0 0,0 0 0,0 0 0,0 0 0,0-1 0,0 1 0,-1-1 0,3-2 0,9-8 0,0 0 0,-1-2 0,-1 1 0,11-17 0,-16 22 0,-1 1 0,-1-1 0,0 0 0,0-1 0,0 1 0,-1 0 0,-1-1 0,1 0 0,1-16 0,-3 25 0,-1 0 0,0 0 0,0 0 0,0-1 0,0 1 0,0 0 0,0 0 0,0 0 0,0 0 0,0 0 0,0 0 0,0 0 0,0 0 0,0-1 0,0 1 0,0 0 0,0 0 0,0 0 0,0 0 0,0 0 0,-1 0 0,1 0 0,0 0 0,0-1 0,0 1 0,0 0 0,0 0 0,0 0 0,0 0 0,0 0 0,0 0 0,0 0 0,0 0 0,0 0 0,-1 0 0,1 0 0,0 0 0,0 0 0,0 0 0,0 0 0,0-1 0,0 1 0,0 0 0,0 0 0,-1 0 0,1 0 0,0 0 0,0 0 0,0 0 0,0 0 0,0 0 0,0 1 0,0-1 0,0 0 0,-1 0 0,1 0 0,0 0 0,0 0 0,0 0 0,0 0 0,0 0 0,0 0 0,0 0 0,0 0 0,0 0 0,0 0 0,-1 0 0,-9 10 0,-6 12 0,-11 39 0,25-57 0,1 0 0,0 0 0,0 0 0,0 0 0,1 0 0,-1 0 0,1 0 0,0 0 0,0 0 0,0 0 0,1 1 0,-1-1 0,3 7 0,-3-11 0,1 1 0,0 0 0,-1-1 0,1 1 0,-1-1 0,1 1 0,0-1 0,0 1 0,-1-1 0,1 1 0,0-1 0,0 0 0,-1 0 0,1 1 0,0-1 0,0 0 0,0 0 0,0 0 0,-1 0 0,1 0 0,0 0 0,0 0 0,0 0 0,0 0 0,-1 0 0,1 0 0,0 0 0,0-1 0,1 0 0,24-10 0,-14 2 0,-2-1 0,1 0 0,-1-1 0,-1 0 0,0 0 0,-1-1 0,0 0 0,0-1 0,-1 1 0,6-18 0,-6 12 0,0-1 0,-1 0 0,-1 0 0,0-1 0,-2 0 0,2-37 0,-4 56 0,-1 1 0,0 0 0,0-1 0,0 1 0,1-1 0,-1 1 0,0-1 0,0 1 0,0-1 0,0 1 0,0-1 0,0 1 0,0-1 0,0 1 0,0-1 0,0 1 0,0-1 0,0 1 0,-1-1 0,1 1 0,0-1 0,0 1 0,0 0 0,-1-1 0,1 1 0,0-1 0,-1 1 0,1 0 0,0-1 0,-1 1 0,1 0 0,0-1 0,-1 1 0,1 0 0,-1-1 0,1 1 0,0 0 0,-1 0 0,1 0 0,-1-1 0,1 1 0,-1 0 0,1 0 0,-1 0 0,1 0 0,-1 0 0,1 0 0,-1 0 0,1 0 0,-1 0 0,1 0 0,-1 0 0,1 0 0,-1 0 0,1 0 0,-1 1 0,1-1 0,0 0 0,-1 0 0,1 1 0,-1-1 0,1 0 0,0 0 0,-1 1 0,1-1 0,-1 0 0,1 1 0,-26 28 0,14-8 0,1 0 0,2 1 0,-12 37 0,17-47 0,1 0 0,0 1 0,1-1 0,1 1 0,0 0 0,1 0 0,0-1 0,3 20 0,-3-30 0,1 0 0,0 0 0,-1 0 0,1 0 0,0-1 0,0 1 0,0 0 0,0-1 0,1 1 0,-1-1 0,0 1 0,0-1 0,1 1 0,-1-1 0,1 0 0,0 0 0,-1 0 0,1 0 0,0 0 0,0 0 0,-1 0 0,1 0 0,0-1 0,0 1 0,0-1 0,0 1 0,0-1 0,0 0 0,0 0 0,0 0 0,0 0 0,0 0 0,3-1 0,1 1 0,-1-1 0,1 0 0,0 0 0,-1-1 0,1 1 0,-1-1 0,1-1 0,-1 1 0,0-1 0,8-4 0,-6 1 0,0 0 0,0 0 0,0-1 0,-1 0 0,1 0 0,-2-1 0,1 0 0,-1 0 0,0 0 0,-1 0 0,0-1 0,0 1 0,-1-1 0,0 0 0,-1 0 0,2-10 0,-6 18 0,-4 7 0,-3 9 0,4-3 0,0 1 0,2 0 0,-1 0 0,2 0 0,0 0 0,0 0 0,1 16 0,1-27-3,1-1 0,0 0 1,-1 1-1,1-1 0,0 1 0,0-1 1,0 0-1,0 0 0,0 0 0,0 0 1,0 1-1,0-1 0,0 0 0,1-1 1,-1 1-1,0 0 0,0 0 0,1-1 1,-1 1-1,1 0 0,-1-1 0,1 1 1,-1-1-1,1 0 0,-1 0 0,1 1 1,-1-1-1,1 0 0,-1 0 0,1-1 1,2 1-1,3 0-236,0 0 0,0 0 0,-1-1 0,1 0 0,0 0-1,11-4 1,7-11-6029,-12 1-1536,1-6-8392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1.915"/>
    </inkml:context>
    <inkml:brush xml:id="br0">
      <inkml:brushProperty name="width" value="0.025" units="cm"/>
      <inkml:brushProperty name="height" value="0.025" units="cm"/>
    </inkml:brush>
  </inkml:definitions>
  <inkml:trace contextRef="#ctx0" brushRef="#br0">1 1 18898,'0'0'13869,"49"42"-41095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2.304"/>
    </inkml:context>
    <inkml:brush xml:id="br0">
      <inkml:brushProperty name="width" value="0.025" units="cm"/>
      <inkml:brushProperty name="height" value="0.025" units="cm"/>
    </inkml:brush>
  </inkml:definitions>
  <inkml:trace contextRef="#ctx0" brushRef="#br0">130 0 12780,'0'0'8424,"-4"11"-5659,-1 6-1950,0 0 0,2-1 0,0 1 0,0 1 0,2-1 0,0 22 0,2-28-841,0 0 0,0-1-1,1 1 1,4 13 0,-1-11-144,0 1 153,0 0 1,-1 0 0,0 1 0,-1 0 0,0-1 0,-2 1 0,0 0 0,-1 29 0,-1-42 96,1 1-1,-1 0 1,-1 0 0,1 0 0,0-1 0,0 1 0,-1 0 0,0-1 0,1 1 0,-1-1 0,0 0-1,0 0 1,0 0 0,-1 0 0,1 0 0,0 0 0,-1 0 0,0-1 0,1 1 0,-1-1 0,0 0-1,-3 2 1,1-1 91,-1 0-1,-1-1 0,1 1 0,0-1 0,0 0 0,-1 0 1,1-1-1,0 0 0,-10-1 0,14 0-170,1 1 0,-1-1 0,0 0 0,1 0 0,-1 0 0,1 0 0,-1 0 0,1 0 0,0 0 0,-1-1 0,1 1 0,0 0 0,0-1 0,0 1 0,0-1 0,0 1 0,0-1 0,0 0 0,1 1 0,-1-1 0,1 0 0,-1 0 0,1 1 0,-1-1 0,1 0 0,0 0 0,0 0 0,0 1 0,0-1 0,0 0 0,0 0 0,1-1 0,-1-3 0,1 0 0,0 0 0,0 0 0,0 0 0,0 0 0,1 0 0,0 1 0,5-11 0,7-2 0,1 0 0,0 1 0,22-19 0,-25 26 0,0-1 0,-1 1 0,-1-2 0,0 0 0,0 0 0,-1 0 0,-1-1 0,0-1 0,9-20 0,-16-5 0,0 39 0,-1-1 0,0 0 0,0 1 0,0-1 0,0 1 0,0-1 0,0 1 0,0-1 0,0 1 0,-1-1 0,1 0 0,0 1 0,0-1 0,0 1 0,0-1 0,-1 1 0,1-1 0,0 1 0,-1 0 0,1-1 0,0 1 0,-1-1 0,1 1 0,0-1 0,-1 1 0,1 0 0,-1-1 0,1 1 0,-1 0 0,1 0 0,-1-1 0,1 1 0,-1 0 0,1 0 0,-1 0 0,1 0 0,-1-1 0,1 1 0,-1 0 0,1 0 0,-1 0 0,0 0 0,1 0 0,-1 0 0,1 0 0,-1 1 0,1-1 0,-1 0 0,1 0 0,-1 0 0,1 0 0,-1 1 0,1-1 0,-1 0 0,1 1 0,-1-1 0,1 0 0,-1 1 0,1-1 0,0 0 0,-1 1 0,1-1 0,0 1 0,-1 0 0,-10 18-3113,10-17 2548,0 0 0,1 0 0,-1-1 1,0 1-1,0 0 0,0 0 0,0-1 1,-1 1-1,1 0 0,0-1 1,-1 1-1,1-1 0,-1 0 0,-1 2 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6.807"/>
    </inkml:context>
    <inkml:brush xml:id="br0">
      <inkml:brushProperty name="width" value="0.025" units="cm"/>
      <inkml:brushProperty name="height" value="0.025" units="cm"/>
      <inkml:brushProperty name="color" value="#66CC00"/>
    </inkml:brush>
  </inkml:definitions>
  <inkml:trace contextRef="#ctx0" brushRef="#br0">42 0 18449,'-4'15'2098,"-7"30"-1017,1 1 0,-3 51-1,11-80-867,1 0-1,1 0 1,0 0-1,1 0 0,1-1 1,1 1-1,0 0 1,1-1-1,1 1 1,8 18-1,-12-31-210,1-1 1,-1 0-1,1 0 1,0-1-1,0 1 0,0 0 1,0-1-1,1 1 1,-1-1-1,1 1 0,-1-1 1,1 0-1,0 0 0,0 0 1,-1-1-1,2 1 1,-1-1-1,0 0 0,0 1 1,0-1-1,1-1 1,-1 1-1,0 0 0,1-1 1,-1 0-1,0 1 0,1-1 1,-1-1-1,1 1 1,-1 0-1,0-1 0,1 0 1,-1 0-1,0 0 1,0 0-1,0 0 0,0-1 1,0 1-1,0-1 0,0 0 1,0 0-1,0 0 1,-1 0-1,1-1 0,-1 1 1,3-4-1,12-16 62,-14 17-46,0 1 1,1-1 0,-1 1 0,1 0-1,0 0 1,0 0 0,5-3 0,18 57 1433,-26-49-1450,0-1 0,1 1 0,-1-1 0,0 1 1,0-1-1,0 0 0,1 1 0,-1-1 0,0 0 1,0 0-1,1 0 0,-1 0 0,0 0 0,0 0 1,1 0-1,-1 0 0,0-1 0,0 1 0,1 0 1,-1-1-1,0 1 0,0-1 0,0 0 0,0 1 1,0-1-1,0 0 0,0 1 0,0-1 0,0 0 0,0 0 1,0 0-1,1-1 0,29-40 205,-23 31-182,7-11 8,-12 16-33,0 0 0,1 0 0,0 0-1,0 1 1,0 0 0,1 0 0,-1 0 0,1 0 0,1 1 0,10-8 0,-15 12 6,-1 0 0,1 0 0,0 0 0,0 0 0,-1 0 0,1 0 0,0 0 0,0 0 0,-1 0 0,1 0 1,0 0-1,0 0 0,-1 1 0,1-1 0,0 0 0,-1 0 0,1 1 0,0-1 0,-1 1 0,1-1 0,0 0 0,-1 1 0,1-1 0,-1 1 0,1 0 0,-1-1 0,1 1 0,-1-1 0,1 1 0,-1 0 0,0-1 0,1 1 0,-1 0 1,0-1-1,0 1 0,1 0 0,-1 0 0,0 1 0,6 34 882,-5-30-667,-1 4 150,1 2-146,0-1-1,1 0 1,0 0-1,5 12 1,-7-22-198,0 0 0,0 0-1,1 0 1,-1 0 0,0 0 0,1 0 0,-1 0-1,1 0 1,-1 0 0,1 0 0,0 0 0,-1 0 0,1 0-1,0 0 1,0 0 0,-1-1 0,1 1 0,0 0-1,0-1 1,0 1 0,0-1 0,0 1 0,0-1 0,0 1-1,0-1 1,0 1 0,0-1 0,1 0 0,-1 0-1,0 0 1,0 0 0,0 0 0,0 0 0,0 0-1,0 0 1,1 0 0,-1 0 0,0 0 0,0-1 0,0 1-1,0 0 1,0-1 0,0 1 0,0-1 0,0 0-1,0 1 1,0-1 0,0 0 0,0 1 0,-1-1 0,2-1-1,7-6 41,-2-1-1,1 1 1,-1-1-1,9-16 1,26-31-87,-39 53-37,-1 1 0,1-1 0,0 0 0,0 1 0,0 0 0,1 0 0,-1 0 0,0 0 0,1 0 0,-1 0 0,1 1 0,0 0 0,6-2 0,-9 3-53,0 0 1,0 0-1,0 0 1,0 0 0,0 0-1,1 1 1,-1-1 0,0 0-1,0 0 1,0 1 0,0-1-1,0 1 1,0-1-1,0 1 1,-1-1 0,1 1-1,0 0 1,0 0 0,0-1-1,0 1 1,-1 0 0,1 0-1,0 0 1,-1-1-1,1 1 1,-1 0 0,1 0-1,0 1 1,9 31-6752,-10-32 6254,3 16-8954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2.816"/>
    </inkml:context>
    <inkml:brush xml:id="br0">
      <inkml:brushProperty name="width" value="0.025" units="cm"/>
      <inkml:brushProperty name="height" value="0.025" units="cm"/>
    </inkml:brush>
  </inkml:definitions>
  <inkml:trace contextRef="#ctx0" brushRef="#br0">33 0 10762,'0'0'17734,"0"13"-16020,-14 102-527,6-71-730,3 1-1,0 87 1,5-130-457,0 1 0,0-1 0,0 0 0,0 0 0,0 0 0,0 1 0,1-1 0,-1 0 0,1 0 0,0 0 0,-1 0 0,1 0 0,0 0 0,0 0 0,1 0 0,-1 0 0,0 0 0,0 0 0,1-1 0,-1 1 0,1-1 0,0 1 0,-1-1 0,1 1 0,0-1 0,0 0 0,0 0 0,0 0 0,0 0 0,0 0 0,0-1 0,0 1 0,0 0 0,1-1 0,-1 0 0,0 1 0,0-1 0,0 0 0,1 0 0,-1 0 0,0-1 0,0 1 0,4-1 0,0-1 0,0 0 0,1 0 0,-1-1 0,0 0 0,0 0 0,0 0 0,-1-1 0,1 1 0,-1-1 0,0-1 0,0 1 0,0-1 0,5-7 0,-4 5 0,-1 0 0,0-1 0,0 0 0,0 0 0,-1 0 0,-1 0 0,1 0 0,-1-1 0,-1 0 0,0 0 0,0 1 0,0-1 0,-1 0 0,0-14 0,-1 23 0,-1-1 0,1 1 0,0-1 0,0 1 0,0-1 0,0 1 0,-1 0 0,1-1 0,0 1 0,0 0 0,-1-1 0,1 1 0,0 0 0,-1-1 0,1 1 0,0 0 0,-1 0 0,1-1 0,-1 1 0,1 0 0,0 0 0,-1 0 0,1-1 0,-1 1 0,1 0 0,0 0 0,-1 0 0,1 0 0,-1 0 0,1 0 0,-1 0 0,1 0 0,-1 0 0,1 0 0,0 0 0,-1 0 0,1 0 0,-1 1 0,1-1 0,-1 0 0,1 0 0,0 0 0,-1 1 0,1-1 0,0 0 0,-1 0 0,1 1 0,0-1 0,-1 0 0,1 1 0,0-1 0,-1 0 0,1 1 0,0 0 0,-19 17 0,15-8 0,0 0 0,0 1 0,1-1 0,-2 11 0,4-16 0,0-1 0,1 1 0,-1 0 0,1-1 0,0 1 0,0 0 0,0-1 0,1 1 0,0 0 0,0-1 0,2 9 0,-1-12-1,-1 1-1,0-1 1,1 1-1,-1-1 1,1 0-1,0 1 1,0-1 0,-1 0-1,1 0 1,0 0-1,0-1 1,0 1-1,0 0 1,0-1-1,0 1 1,0-1 0,0 0-1,0 1 1,0-1-1,0 0 1,0 0-1,0 0 1,0-1 0,0 1-1,2-1 1,1 1-122,-1-1 0,0 0 0,1 0 1,-1 0-1,0-1 0,0 1 0,0-1 0,0 0 1,0 0-1,7-5 0,9-25-11766,-13 12 1752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3.204"/>
    </inkml:context>
    <inkml:brush xml:id="br0">
      <inkml:brushProperty name="width" value="0.025" units="cm"/>
      <inkml:brushProperty name="height" value="0.025" units="cm"/>
    </inkml:brush>
  </inkml:definitions>
  <inkml:trace contextRef="#ctx0" brushRef="#br0">0 1 17457,'0'0'15310,"31"35"-16175,-16-30-3267,0-5-3331,0 0-4708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3.578"/>
    </inkml:context>
    <inkml:brush xml:id="br0">
      <inkml:brushProperty name="width" value="0.025" units="cm"/>
      <inkml:brushProperty name="height" value="0.025" units="cm"/>
    </inkml:brush>
  </inkml:definitions>
  <inkml:trace contextRef="#ctx0" brushRef="#br0">112 0 10346,'0'0'10874,"-4"11"-8226,-3 7-1718,1 0-1,1 0 1,0 1 0,2 0 0,-3 38 0,7-32-1077,2 0 0,7 34 1,-5-34 36,-2 0 0,2 35 1,-5-59 163,0 1 0,0-1-1,0 0 1,-1 1 0,1-1 0,0 1 0,-1-1 0,1 0 0,-1 1-1,0-1 1,1 0 0,-1 0 0,0 1 0,0-1 0,0 0 0,0 0-1,0 0 1,0 0 0,0 0 0,0 0 0,0 0 0,0-1 0,-1 1 0,1 0-1,0-1 1,0 1 0,-1 0 0,1-1 0,-1 0 0,1 1 0,0-1-1,-1 0 1,1 0 0,-1 0 0,1 0 0,-1 0 0,1 0 0,-2 0-1,0 0 38,0-1-1,1 1 1,-1 0-1,1-1 0,-1 1 1,1-1-1,-1 0 1,1 0-1,-1 0 0,1 0 1,0 0-1,-1-1 1,1 1-1,0-1 0,0 1 1,0-1-1,0 0 0,0 0 1,1 0-1,-1 0 1,-1-3-1,0 0-90,1-1 0,0 0 0,1 0 0,-1 0 0,1-1 0,0 1 0,1 0 0,0 0 0,0-1 0,0 1 0,1 0 0,0 0 0,0 0 0,0 0 0,1 0 0,0 0 0,0 0 0,0 0 0,1 0 0,3-5 0,8-12 0,2 1 0,0 1 0,28-30 0,4-4 0,-42 48 0,-1 0 0,0 1 0,-1-1 0,1 0 0,-1 0 0,6-15 0,-22 46 0,9-21 0,1 1 0,0-1 0,0 1 0,0 0 0,0 0 0,1 0 0,-1 0 0,0 6 0,2-9 0,-1 0 0,1 0 0,0 0 0,0 1 0,0-1 0,0 0 0,0 0 0,0 0 0,0 0 0,0 0 0,0 0 0,0 0 0,1 0 0,-1 0 0,0 0 0,1 0 0,-1 0 0,1 0 0,-1 0 0,1 0 0,-1 0 0,1 0 0,0-1 0,-1 1 0,1 0 0,0 0 0,0-1 0,-1 1 0,3 0 0,-1 0 0,0-1 0,0 1 0,0-1 0,0 0 0,1 0 0,-1 0 0,0 0 0,0 0 0,0 0 0,1-1 0,-1 1 0,0-1 0,3 0 0,8-4 0,0-1 0,-1 0 0,17-11 0,-25 14-37,27-18-1454,-31 20 1418,1 1 0,-1 0 0,1 0-1,-1 0 1,0 0 0,1-1 0,-1 1 0,1 0 0,-1-1 0,0 1 0,1 0-1,-1-1 1,1 1 0,-1 0 0,0-1 0,0 1 0,1 0 0,-1-1 0,0 1-1,0-1 1,1 1 0,-1-1 0,0 1 0,0-1 0,0 1 0,0-1 0,0 1-1,0-1 1,0 1 0,0-1 0,0 1 0,0-1 0,0 1 0,0-1 0,0 1 0,0 0-1,0-1 1,0 1 0,0-1 0,-1 1 0,1-1 0,0 1 0,0-1 0,-1 1-1,1 0 1,0-1 0,-1 1 0,1-1 0,0 1 0,-1 0 0,1 0 0,0-1-1,-1 1 1,1 0 0,-1-1 0,0 1 0,-12-4-7427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4.268"/>
    </inkml:context>
    <inkml:brush xml:id="br0">
      <inkml:brushProperty name="width" value="0.025" units="cm"/>
      <inkml:brushProperty name="height" value="0.025" units="cm"/>
    </inkml:brush>
  </inkml:definitions>
  <inkml:trace contextRef="#ctx0" brushRef="#br0">40 29 14830,'0'0'15033,"-7"5"-14894,-23 17-59,27-16 56,12-5-30,14-8 52,1-16-64,-22 20-86,1-1 1,0 1-1,0-1 0,1 1 0,-1 0 1,1 1-1,-1-1 0,1 1 0,6-4 0,-9 8 3,0 0 0,-1-1 0,1 1 0,-1 0-1,1 0 1,-1 0 0,0 0 0,1 0 0,-1 0 0,0-1-1,0 1 1,-1 0 0,1 2 0,0 0 24,-5 39 154,4-35-371,-1 0 1,1 1-1,1-1 0,0 0 0,0 0 1,0 1-1,1-1 0,3 14 0,-4-22-116,1 1 0,-1 0 0,1 0 0,-1-1-1,1 1 1,0-1 0,-1 1 0,1 0 0,0-1-1,-1 1 1,1-1 0,0 1 0,-1-1-1,1 0 1,0 1 0,0-1 0,0 0 0,0 0-1,-1 1 1,1-1 0,0 0 0,0 0 0,0 0-1,0 0 1,0 0 0,-1 0 0,1 0-1,2-1 1,11-2-8152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5.104"/>
    </inkml:context>
    <inkml:brush xml:id="br0">
      <inkml:brushProperty name="width" value="0.025" units="cm"/>
      <inkml:brushProperty name="height" value="0.025" units="cm"/>
    </inkml:brush>
  </inkml:definitions>
  <inkml:trace contextRef="#ctx0" brushRef="#br0">8 230 12300,'0'0'10228,"-2"-11"-8050,0 8-2011,1-1 0,1 1 1,-1 0-1,0 0 0,1-1 0,0 1 1,0-1-1,0 1 0,0 0 0,0-1 0,1 1 1,-1 0-1,1-1 0,0 1 0,0 0 0,0 0 1,1-1-1,-1 1 0,1 0 0,-1 0 0,1 1 1,0-1-1,0 0 0,1 1 0,-1-1 1,0 1-1,1-1 0,-1 1 0,1 0 0,5-3 1,-4 2-3,0 0 1,0 0 0,1 0 0,-1 1 0,1-1 0,-1 1-1,1 0 1,0 0 0,0 1 0,0 0 0,0-1-1,0 2 1,0-1 0,0 1 0,9-1 0,-13 2-160,0 0 0,0 0 0,-1 0 0,1 0 0,0 0 1,0 0-1,0 0 0,-1 0 0,1 1 0,-1-1 0,1 0 0,-1 0 1,1 1-1,-1-1 0,0 0 0,1 0 0,-1 1 0,0-1 0,0 0 1,0 1-1,0-1 0,0 0 0,0 1 0,-1-1 0,1 0 0,0 1 1,-1-1-1,1 0 0,-2 2 0,-12 39 34,-8-6-40,18-29 0,-1 0 0,1 0 0,0 0 0,0 0 0,1 1 0,-1 0 0,2-1 0,-4 15 0,6-21 0,0-1 0,0 1 0,0-1 0,1 0 0,-1 1 0,0-1 0,0 1 0,0-1 0,0 0 0,1 1 0,-1-1 0,0 1 0,0-1 0,1 0 0,-1 1 0,0-1 0,1 0 0,-1 0 0,0 1 0,1-1 0,-1 0 0,0 0 0,1 1 0,-1-1 0,1 0 0,-1 0 0,0 0 0,1 0 0,-1 0 0,1 0 0,-1 1 0,1-1 0,-1 0 0,0 0 0,1 0 0,-1 0 0,1-1 0,-1 1 0,1 0 0,19-3 0,-10-1 0,-1 0 0,-1-1 0,1 0 0,0 0 0,-1-1 0,0 0 0,-1-1 0,1 0 0,-1 0 0,9-12 0,-4 3 0,0 1 0,-2-1 0,0-1 0,12-27 0,-19 25 0,-14 35 0,4-3 0,2 0 0,0 1 0,1 0 0,0 0 0,1 0 0,0 0 0,-1 23 0,4-36 0,0 0 0,0-1 0,0 1 0,1 0 0,-1 0 0,0 0 0,0-1 0,0 1 0,1 0 0,-1 0 0,0-1 0,1 1 0,-1 0 0,1-1 0,-1 1 0,1 0 0,-1-1 0,1 1 0,-1-1 0,1 1 0,-1-1 0,1 1 0,0-1 0,-1 1 0,1-1 0,0 1 0,0-1 0,-1 0 0,1 0 0,0 1 0,0-1 0,-1 0 0,1 0 0,0 0 0,0 0 0,0 0 0,-1 0 0,1 0 0,0 0 0,0 0 0,0 0 0,-1 0 0,1 0 0,0-1 0,0 1 0,-1 0 0,1-1 0,0 1 0,0 0 0,-1-1 0,1 1 0,0-1 0,5-2 0,0 1 0,-1-1 0,0-1 0,1 1 0,7-7 0,-2 0 0,-1 0 0,-1-1 0,0 0 0,0-1 0,-1 0 0,0 0 0,-1-1 0,-1 1 0,0-2 0,-1 1 0,7-26 0,-17 65 0,-5 42 0,10-67 0,0-1 0,0 1 0,1 0 0,-1-1 0,0 1 0,0-1 0,1 1 0,-1 0 0,0-1 0,1 1 0,-1-1 0,1 1 0,-1-1 0,1 1 0,-1-1 0,1 0 0,-1 1 0,1-1 0,-1 1 0,1-1 0,0 0 0,-1 0 0,1 1 0,-1-1 0,1 0 0,0 0 0,-1 0 0,1 0 0,0 1 0,-1-1 0,1 0 0,0 0 0,-1-1 0,1 1 0,0 0 0,-1 0 0,1 0 0,0 0 0,-1 0 0,1-1 0,0 1 0,-1 0 0,1-1 0,-1 1 0,1 0 0,-1-1 0,2 0 0,31-16 0,-26 12-666,-1 0 1,1 0-1,-1-1 0,-1 0 1,1 0-1,-1 0 1,0-1-1,0 1 0,-1-1 1,0-1-1,0 1 0,-1 0 1,0-1-1,0 0 1,2-9-1,2-4-8473,0 8 2855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5.730"/>
    </inkml:context>
    <inkml:brush xml:id="br0">
      <inkml:brushProperty name="width" value="0.025" units="cm"/>
      <inkml:brushProperty name="height" value="0.025" units="cm"/>
    </inkml:brush>
  </inkml:definitions>
  <inkml:trace contextRef="#ctx0" brushRef="#br0">63 50 3812,'0'0'9070,"1"-8"-3599,3-25-1488,-3 25-337,-1 16 43,-2 25-2894,-26 96 854,18-94-1494,1 1 0,3 0 0,-5 65 0,11-100-173,0-1 1,0 1-1,0 0 0,0-1 0,0 1 1,0 0-1,0-1 0,0 1 1,0 0-1,0-1 0,0 1 1,0 0-1,1-1 0,-1 1 0,0-1 1,0 1-1,1 0 0,-1-1 1,0 1-1,1-1 0,-1 1 1,1-1-1,-1 1 0,0-1 0,1 1 1,-1-1-1,1 0 0,0 1 1,-1-1-1,1 0 0,-1 1 0,1-1 1,-1 0-1,1 0 0,0 1 1,-1-1-1,1 0 0,0 0 1,-1 0-1,1 0 0,0 0 0,-1 0 1,1 0-1,0 0 0,0 0 1,0-1-22,0 1 0,1 0 1,-1-1-1,0 1 1,0-1-1,0 0 1,0 1-1,0-1 0,0 0 1,0 0-1,0 1 1,0-1-1,0 0 0,-1 0 1,1 0-1,0 0 1,0 0-1,-1 0 1,1 0-1,-1-1 0,1 1 1,-1 0-1,1-1 1,0-4 62,0 0 0,-1 0 1,0 0-1,0 0 1,0 0-1,-1 0 0,1 0 1,-2 0-1,1 0 0,0 0 1,-1 0-1,0 1 0,-1-1 1,1 1-1,-1 0 1,0-1-1,-4-4 0,-10-20 1086,22 28-1281,0 1 0,0 0-1,0 0 1,-1 1 0,1-1 0,0 1 0,9 1 0,-5-2-521,26-1-1905,24-10-6128,-53 10 7902,1 0 0,-1-1 0,0 1-1,1-1 1,-1-1 0,8-5 0,9-19 3494,-21 14 4762,-13 13-3534,-16 14-1688,22-8-1925,-1-1-142,1 0 0,-1 1 0,1 0 0,0 1 0,0-1-1,0 1 1,1 0 0,0 0 0,0 0 0,0 1 0,-3 9 0,9-16-128,0 1 0,-1 0 1,1-1-1,0 1 0,0-1 0,0 0 1,0 1-1,0-1 0,-1 0 1,1 0-1,0 0 0,3-1 1,-4 1-27,14 0 39,-3-1-601,1 1 0,-1 0 0,1 1 0,14 4 0,-25-5 536,-1 0 0,1 0 0,0 1 0,-1-1 0,1 1 0,-1-1 0,1 1 0,0 0 0,-1-1 0,1 1-1,-1 0 1,0 0 0,1 0 0,-1 0 0,0 1 0,0-1 0,0 0 0,1 0 0,-1 1 0,0-1-1,-1 1 1,1-1 0,0 1 0,0-1 0,-1 1 0,1-1 0,-1 1 0,1 0 0,-1-1 0,0 1 0,1 0-1,-1-1 1,0 1 0,0 0 0,0-1 0,0 1 0,-1 0 0,0 2 0,0-1 250,-1 0 0,1 0 0,-1 0 0,0 0 0,0-1 0,0 1-1,0-1 1,-1 1 0,1-1 0,0 0 0,-1 0 0,0 0 0,0 0 0,-4 2 0,-47 23 1343,47-24-1353,6-3-180,-27 11-26,19-12-1174,15-12-1364,65-53-13096,-42 39 7916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6.149"/>
    </inkml:context>
    <inkml:brush xml:id="br0">
      <inkml:brushProperty name="width" value="0.025" units="cm"/>
      <inkml:brushProperty name="height" value="0.025" units="cm"/>
    </inkml:brush>
  </inkml:definitions>
  <inkml:trace contextRef="#ctx0" brushRef="#br0">65 245 6983,'0'0'22245,"-8"8"-21477,2-3-636,1 1-1,0-1 0,0 1 0,1 0 1,0 0-1,0 0 0,0 0 0,1 1 1,0 0-1,0-1 0,1 1 1,0 0-1,0 1 0,0-1 0,1 0 1,0 14-1,1-19-124,0-1 0,0 0 0,0 0 0,0 0 0,0 1 1,1-1-1,-1 0 0,1 0 0,-1 0 0,0 0 0,1 0 0,0 1 1,-1-1-1,1 0 0,0 0 0,0-1 0,-1 1 0,1 0 0,0 0 0,0 0 1,0 0-1,0-1 0,0 1 0,0 0 0,0-1 0,0 1 0,0-1 0,1 1 1,-1-1-1,0 0 0,0 1 0,0-1 0,1 0 0,-1 0 0,0 0 0,0 0 1,0 0-1,1 0 0,-1 0 0,2-1 0,2 1 7,0-1 0,-1 0 0,1 0 0,0-1 0,-1 1 0,1-1 0,-1 0 0,0 0 0,9-5 0,-4-1-33,1-1 0,-1 0 0,-1-1 0,1 0 0,-2 0-1,1-1 1,-1 0 0,-1 0 0,0 0 0,-1-1 0,8-24 0,-7 16-14,-1-1 0,-1 1 0,-1-1 1,-1 0-1,-1 0 0,-2-33 0,1 51 32,0 1 0,0-1 1,0 1-1,-1-1 0,1 1 0,-1-1 0,1 1 0,-1-1 1,0 1-1,0 0 0,0 0 0,0-1 0,-1 1 0,1 0 0,0 0 1,-1 0-1,0 0 0,1 0 0,-1 0 0,0 1 0,0-1 1,0 1-1,0-1 0,0 1 0,0 0 0,-1 0 0,-3-2 0,4 3-3,-1 0 0,1 0 0,-1 0 0,0 0-1,1 0 1,-1 0 0,0 1 0,1 0-1,-1-1 1,1 1 0,-1 0 0,1 0 0,0 0-1,-1 1 1,1-1 0,0 0 0,0 1-1,0 0 1,0-1 0,0 1 0,0 0 0,0 0-1,1 0 1,-1 0 0,-2 5 0,-2 2 50,0 0 1,0 0 0,1 1-1,0 0 1,1 0-1,0 0 1,1 1 0,0-1-1,0 1 1,1 0 0,1 0-1,0 0 1,0-1-1,2 22 1,0-30-47,-1 0-1,1 0 1,0-1 0,0 1-1,0 0 1,0 0 0,0-1-1,0 1 1,0-1-1,0 1 1,1-1 0,-1 1-1,1-1 1,-1 0 0,1 0-1,-1 0 1,1 0 0,2 1-1,39 17-68,-7-3-127,-33-14 95,0 1 0,-1-1 0,1 1 1,-1 0-1,0 0 0,0 0 0,0 0 0,0 0 1,-1 0-1,1 0 0,-1 0 0,0 1 1,0-1-1,0 1 0,0-1 0,0 1 0,-1-1 1,0 1-1,0-1 0,0 1 0,0-1 1,0 1-1,-2 5 0,2 8-1911,5-25-8361,5-7 465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7.019"/>
    </inkml:context>
    <inkml:brush xml:id="br0">
      <inkml:brushProperty name="width" value="0.025" units="cm"/>
      <inkml:brushProperty name="height" value="0.025" units="cm"/>
    </inkml:brush>
  </inkml:definitions>
  <inkml:trace contextRef="#ctx0" brushRef="#br0">63 288 14734,'0'0'15140,"-9"3"-15188,6-2 62,0 0 1,0 1-1,0-1 1,0 0 0,1 1-1,-1 0 1,0-1-1,1 1 1,-1 0 0,1 1-1,0-1 1,-1 0-1,1 1 1,0-1 0,0 1-1,1 0 1,-1-1-1,1 1 1,-1 0 0,1 0-1,0 0 1,0 0-1,0 0 1,0 0 0,1 0-1,-1 1 1,1-1-1,0 0 1,0 0 0,0 0-1,0 1 1,1-1-1,0 5 1,0-7-4,0 0 0,-1-1-1,1 1 1,0 0 0,-1-1 0,1 1-1,0-1 1,0 1 0,0-1 0,-1 1-1,1-1 1,0 1 0,0-1 0,0 0-1,0 1 1,0-1 0,0 0 0,0 0-1,0 0 1,0 0 0,0 0 0,0 0 0,0 0-1,0 0 1,0 0 0,0 0 0,0-1-1,0 1 1,0 0 0,0-1 0,-1 1-1,3-1 1,30-13-313,-26 8 97,1-1-1,-2 1 0,1-1 1,-1 0-1,0-1 1,7-9-1,-11 14 244,0-1 0,0 1-1,0-1 1,-1 1 0,1-1 0,-1 0 0,0 1 0,0-1 0,0 0-1,0 0 1,0 0 0,-1 0 0,0 0 0,0 0 0,0 0 0,0 0-1,-2-7 1,1 11-23,1-1 1,0 1-1,0 0 0,0-1 0,0 1 0,-1 0 0,1-1 0,0 1 1,0 0-1,-1-1 0,1 1 0,0 0 0,0-1 0,-1 1 0,1 0 1,0 0-1,-1 0 0,1-1 0,0 1 0,-1 0 0,1 0 0,-1 0 1,1 0-1,0-1 0,-1 1 0,1 0 0,-1 0 0,1 0 0,0 0 1,-1 0-1,1 0 0,-1 0 0,1 0 0,0 0 0,-1 1 0,1-1 1,-1 0-1,1 0 0,0 0 0,-1 0 0,1 0 0,0 1 0,-1-1 1,1 0-1,0 0 0,-1 1 0,1-1 0,0 0 0,-1 1 0,1-1 0,0 0 1,0 1-1,-1-1 0,-13 19 91,12-13-68,0 0 1,1 0 0,0 0-1,0 0 1,0 0-1,1 0 1,0 0-1,0 1 1,2 9-1,-2-15-24,0 1-1,0-1 0,1 0 0,-1 1 0,0-1 0,1 0 0,0 0 0,-1 1 0,1-1 1,-1 0-1,1 0 0,0 0 0,0 0 0,0 0 0,0 0 0,0 0 0,0 0 0,0 0 1,0 0-1,0 0 0,0-1 0,0 1 0,1 0 0,-1-1 0,0 1 0,0-1 0,1 0 0,-1 1 1,0-1-1,1 0 0,-1 0 0,0 1 0,1-1 0,-1 0 0,0-1 0,1 1 0,-1 0 1,1 0-1,-1 0 0,0-1 0,0 1 0,1-1 0,-1 1 0,0-1 0,0 0 0,1 1 1,-1-1-1,0 0 0,1-1 0,4-2 29,-1 0 0,1 0 0,-1-1 1,0 0-1,-1 0 0,1 0 0,-1-1 0,0 1 1,0-1-1,3-8 0,29-65 118,-30 60-126,-1-1-1,0 0 1,-2 0-1,0-1 0,-2 1 1,0-1-1,-2-20 0,1 40-34,0 1 0,1-1-1,-1 1 1,0-1-1,0 0 1,0 1-1,0-1 1,0 0 0,0 1-1,0-1 1,-1 1-1,1-1 1,0 0 0,0 1-1,0-1 1,-1 1-1,1-1 1,0 1-1,0-1 1,-1 0 0,1 1-1,0-1 1,-1 1-1,1 0 1,-1-1-1,1 1 1,-1-1 0,1 1-1,-1 0 1,1-1-1,-1 1 1,1 0 0,-1-1-1,1 1 1,-1 0-1,0 0 1,1 0-1,-1-1 1,0 1 0,1 0-1,-1 0 1,1 0-1,-2 0 1,1 1-6,-1 0 0,1-1 0,-1 1 0,1 0 0,0 0 0,-1 0 0,1 0 0,0 0 0,0 0 0,0 1 0,0-1 0,0 0 0,0 0 0,0 1 0,0-1 0,-1 3 0,-10 29 28,1 0-1,1 1 1,2 0 0,1 1-1,2 0 1,1 0 0,2 61-1,2-91-61,1 1-1,-1-1 0,1 1 0,0-1 0,1 1 0,-1-1 0,5 10 1,-6-14 30,1 1 0,0-1 0,0 1 1,-1-1-1,1 0 0,0 1 0,0-1 1,0 0-1,0 0 0,1 1 1,-1-1-1,0 0 0,0 0 0,1 0 1,-1-1-1,0 1 0,1 0 1,-1 0-1,1-1 0,-1 1 0,1-1 1,0 1-1,-1-1 0,1 0 0,-1 0 1,1 1-1,0-1 0,-1 0 1,1 0-1,0-1 0,1 1 0,-2-1 35,1 0 0,-1 1 0,1-1 0,-1 0 0,1 0 0,-1 0 0,0 0 0,0-1 0,0 1 0,1 0 0,-1 0 0,0-1 0,0 1 0,-1 0 0,1-1 0,0 1 0,1-4-1,11-33 411,-8 25-354,7-33-73,-2 0 1,-2 0-1,-1 0 0,-3-1 0,-3-77 0,-3 116-7,-3 12 0,-3 13 0,-1 18 0,3 0 0,0 1 0,3-1 0,1 1 0,5 69 0,6-62 5,-4-32-10,-5-31-16,-2 8 19,0 1 1,-1 0-1,0 0 1,-8-19-1,7 20 6,0 1 1,1-1-1,0 0 0,0 0 0,1-1 0,-1-15 0,3 25-6,1 1 0,-1 0 0,0-1-1,1 1 1,-1 0 0,0 0 0,1-1 0,-1 1 0,0 0-1,1 0 1,-1 0 0,0-1 0,1 1 0,-1 0 0,1 0-1,-1 0 1,0 0 0,1 0 0,-1 0 0,1 0 0,-1 0-1,1 0 1,-1 0 0,0 0 0,1 0 0,-1 0 0,1 0 0,-1 0-1,0 0 1,1 1 0,-1-1 0,1 0 0,-1 0 0,0 0-1,1 1 1,-1-1 0,0 0 0,1 0 0,-1 1 0,0-1-1,1 1 1,17 9-1039,-18-9 918,18 8-4716,-6-6-2792,6-2-9777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7.438"/>
    </inkml:context>
    <inkml:brush xml:id="br0">
      <inkml:brushProperty name="width" value="0.025" units="cm"/>
      <inkml:brushProperty name="height" value="0.025" units="cm"/>
    </inkml:brush>
  </inkml:definitions>
  <inkml:trace contextRef="#ctx0" brushRef="#br0">1 1 21268,'0'0'11499,"70"2"-11499,-51-2 0,-5 0-2466,-6 0-3428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8.111"/>
    </inkml:context>
    <inkml:brush xml:id="br0">
      <inkml:brushProperty name="width" value="0.025" units="cm"/>
      <inkml:brushProperty name="height" value="0.025" units="cm"/>
    </inkml:brush>
  </inkml:definitions>
  <inkml:trace contextRef="#ctx0" brushRef="#br0">0 453 12876,'0'0'10832,"8"-12"-8601,18-33-968,-2-1-1,23-60 1,-37 80-943,-1 0 1,-2-1 0,0 0-1,-2 0 1,-1 0 0,1-41 0,-5 67-320,0 1 1,0 0 0,1-1 0,-1 1 0,0-1 0,0 1-1,0 0 1,0-1 0,0 1 0,0-1 0,0 1 0,0-1-1,0 1 1,0-1 0,0 1 0,0 0 0,0-1-1,0 1 1,0-1 0,-1 1 0,1-1 0,0 1 0,0 0-1,0-1 1,-1 1 0,1-1 0,0 1 0,-1 0 0,1-1-1,0 1 1,0 0 0,-1 0 0,1-1 0,-1 1 0,1 0-1,0 0 1,-1-1 0,1 1 0,-1 0 0,1 0 0,0 0-1,-1 0 1,1 0 0,-1 0 0,1-1 0,-1 1-1,1 0 1,-1 0 0,1 0 0,0 1 0,-1-1 0,1 0-1,-1 0 1,-18 20-180,12-4 146,1 1 0,0 0 0,1 0 0,1 0 0,0 0 0,-2 35 0,5 111 83,2-142-49,-1-13 22,0 0 0,1 1 0,1-1 0,-1 0 0,1 0 0,1 0 0,-1 0 0,1-1 0,7 14 0,-9-20-7,0 1 1,0-1-1,1 1 0,-1-1 1,0 0-1,0 1 0,1-1 0,-1 0 1,1 0-1,-1 0 0,1 0 1,0 0-1,-1 0 0,1 0 0,0-1 1,-1 1-1,1-1 0,0 1 1,2 0-1,-2-2 7,1 1 0,0 0 1,0-1-1,-1 1 0,1-1 0,0 0 1,-1 0-1,1 0 0,-1 0 0,1-1 0,-1 1 1,0-1-1,1 1 0,-1-1 0,0 0 1,3-3-1,6-5-21,-1-1 0,-1-1 0,0 1 0,0-1 0,-1-1 0,-1 1 0,0-1 0,-1-1 0,0 1 0,-1-1 0,-1 0 0,0-1 0,-1 1 0,0 0 0,1-19 0,-8 25-50,-3 17-62,-4 18-103,6-2 253,1-1 1,1 1 0,1 0 0,2-1 0,4 48 0,-4-71-40,0 1 1,0-1-1,0 1 0,0-1 1,0 1-1,0-1 1,1 1-1,-1-1 1,0 1-1,1-1 1,0 1-1,-1-1 1,1 0-1,0 1 1,-1-1-1,1 0 1,0 1-1,0-1 1,0 0-1,0 0 1,0 0-1,1 0 1,-1 0-1,0 0 1,0 0-1,1-1 1,-1 1-1,0 0 1,1-1-1,-1 1 1,0-1-1,1 1 0,-1-1 1,1 0-1,-1 1 1,1-1-1,-1 0 1,1 0-1,-1 0 1,1 0-1,0-1 1,-1 1-1,3-1 1,0 0-223,0-1 1,1 0 0,-1 0-1,0-1 1,-1 1-1,1-1 1,0 1-1,-1-1 1,1 0-1,-1-1 1,0 1 0,0-1-1,3-4 1,-1-1-1191,0 1 1,-1-1 0,0 0-1,-1-1 1,0 1 0,2-11-1,2-24-6079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7.475"/>
    </inkml:context>
    <inkml:brush xml:id="br0">
      <inkml:brushProperty name="width" value="0.025" units="cm"/>
      <inkml:brushProperty name="height" value="0.025" units="cm"/>
      <inkml:brushProperty name="color" value="#66CC00"/>
    </inkml:brush>
  </inkml:definitions>
  <inkml:trace contextRef="#ctx0" brushRef="#br0">7 0 15663,'0'0'6667,"-1"11"-4937,-3 52-1219,2 0 0,3 0-1,3-1 1,3 1 0,20 84-1,-24-133-510,1-1 0,0 1 0,1-1 0,10 19 0,-14-29-4,1-1 1,-1 0 0,1 1-1,-1-1 1,1 0 0,0 0-1,0 0 1,0 0 0,0-1-1,0 1 1,0 0 0,1-1-1,3 2 1,-4-2 3,-1-1 0,1 0 0,0 0 0,-1 1 0,1-1 0,0-1 0,-1 1 0,1 0 0,0 0 0,-1-1 0,1 1 0,0-1 0,-1 1 0,1-1 0,-1 1 0,1-1-1,-1 0 1,1 0 0,-1 0 0,1 0 0,-1 0 0,0 0 0,0 0 0,2-3 0,6-7 63,0-1-1,-1-1 1,0 0 0,-1 0-1,0 0 1,-1-1-1,-1 0 1,0 0 0,3-17-1,-2 8 261,-1 0 0,-1 1-1,2-47 1,-2 144-397,12 131 190,-4-158 116,-12-47-226,0-1-1,1 1 1,-1 0-1,0 0 1,1 0 0,-1 0-1,0 0 1,1 0-1,-1-1 1,1 1-1,-1 0 1,1 0-1,0-1 1,-1 1-1,1 0 1,0-1-1,0 1 1,-1 0-1,1-1 1,0 1-1,0-1 1,0 0-1,-1 1 1,1-1-1,0 0 1,0 1-1,0-1 1,0 0-1,0 0 1,0 0-1,0 0 1,0 0-1,0 0 1,0 0-1,0 0 1,0 0-1,0 0 1,0 0-1,-1-1 1,1 1-1,0 0 1,0-1 0,0 1-1,0-1 1,0 1-1,1-2 1,3-3 22,0-1-1,0 0 1,0 0 0,-1 0 0,0-1 0,0 0 0,0 0 0,-1 0 0,0 0 0,0 0 0,-1 0 0,2-14 0,2-7-989,-1 0 0,0-34 0,-4 40-1228,-1-1 0,-1 0 1,-5-30-1,-11-9-5973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8.466"/>
    </inkml:context>
    <inkml:brush xml:id="br0">
      <inkml:brushProperty name="width" value="0.025" units="cm"/>
      <inkml:brushProperty name="height" value="0.025" units="cm"/>
    </inkml:brush>
  </inkml:definitions>
  <inkml:trace contextRef="#ctx0" brushRef="#br0">13 0 11563,'0'0'5189,"-12"54"-5125,12-35-480,4-4-1186,7-4-3171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8.840"/>
    </inkml:context>
    <inkml:brush xml:id="br0">
      <inkml:brushProperty name="width" value="0.025" units="cm"/>
      <inkml:brushProperty name="height" value="0.025" units="cm"/>
    </inkml:brush>
  </inkml:definitions>
  <inkml:trace contextRef="#ctx0" brushRef="#br0">55 164 14638,'0'0'2824,"-3"10"-1025,-10 26-333,5-14-184,0 0-1,2 0 1,0 1-1,-4 41 1,10-63-1273,0-1 1,0 1-1,0-1 1,0 1-1,0-1 1,0 1-1,0-1 1,0 1-1,0-1 1,0 0-1,0 1 1,0-1-1,1 1 1,-1-1-1,0 1 1,0-1-1,0 0 1,1 1-1,-1-1 1,0 0-1,0 1 1,1-1-1,-1 0 0,0 1 1,1-1-1,-1 0 1,1 1-1,-1-1 1,0 0-1,1 0 1,-1 0-1,1 1 1,0-1-1,16-4 344,15-20 194,-19 11-530,-1-1-1,-1-1 0,0 0 1,-1 0-1,-1-1 0,0 0 1,-1-1-1,0 0 0,-2 0 1,0-1-1,-1 0 0,-1 0 1,0 0-1,-2 0 0,0 0 1,-1-36-1,-1 53 15,0-1 0,0 1 1,0-1-1,0 1 0,-1-1 0,1 1 0,0-1 0,-1 1 1,1 0-1,-1-1 0,1 1 0,-1 0 0,0-1 1,0 1-1,1 0 0,-1 0 0,0 0 0,0-1 0,0 1 1,0 0-1,-3-1 0,3 2-22,0-1 0,1 1 0,-1 0 0,0 0 1,0 0-1,0 0 0,0 1 0,0-1 0,0 0 0,0 0 0,0 0 0,1 1 1,-1-1-1,0 0 0,0 1 0,0-1 0,0 1 0,1-1 0,-1 1 0,0-1 1,1 1-1,-1 0 0,0-1 0,1 1 0,-1 0 0,1-1 0,-1 1 0,1 0 1,-1 0-1,1 0 0,-1-1 0,1 1 0,0 0 0,0 0 0,-1 2 0,-9 20 172,1 1-1,1 0 1,1 0-1,1 1 1,1 0-1,1 0 0,2 0 1,0 1-1,3 39 1,-1-63-168,0 0-1,1-1 1,-1 1 0,1 0 0,-1-1-1,1 1 1,0-1 0,-1 1 0,1-1-1,0 1 1,0-1 0,0 0 0,0 1-1,0-1 1,0 0 0,0 0 0,1 1-1,-1-1 1,0 0 0,1 0 0,-1-1-1,1 1 1,-1 0 0,3 0 0,-1 0 10,1 0 1,0 0-1,0 0 0,1-1 1,-1 0-1,0 0 1,0 0-1,0 0 1,7-2-1,0-1-79,0 0 0,0 0 0,0-1-1,-1-1 1,0 1 0,15-10 0,-17 8-80,-1-1 0,1 0 1,-1 0-1,0 0 0,0-1 0,5-9 0,-10 14 140,0 0 0,0 0 0,0 0-1,0 0 1,-1-1 0,1 1 0,-1 0-1,0-1 1,0 0 0,0 1 0,0-1-1,-1 1 1,0-1 0,0 0 0,0 0-1,0 1 1,0-1 0,-1 0 0,-1-5-1,2 9 10,0 0-1,0-1 1,0 1-1,-1 0 1,1-1-1,0 1 1,-1 0-1,1 0 1,0-1-1,0 1 1,-1 0-1,1 0 1,-1-1-1,1 1 1,0 0-1,-1 0 1,1 0-1,0 0 1,-1 0-1,1-1 1,-1 1-1,1 0 1,0 0-1,-1 0 1,1 0-1,-1 0 1,1 0-1,-1 0 1,1 0-1,0 1 1,-1-1-1,1 0 1,-1 0-1,1 0 1,0 0-1,-1 0 1,1 1-1,0-1 1,-1 0-1,1 0 1,-1 1-1,-13 11 115,9-4-81,1 0 0,0 1 0,1-1 1,-1 1-1,2 0 0,-1 0 1,1 0-1,1 0 0,0 0 0,0 0 1,1 0-1,0 1 0,0-1 0,3 12 1,-3-20-34,1 0 0,0 0 1,0 0-1,-1-1 1,1 1-1,0 0 0,0 0 1,0 0-1,0-1 0,0 1 1,0-1-1,0 1 0,0 0 1,1-1-1,-1 0 1,0 1-1,0-1 0,0 0 1,0 0-1,1 1 0,-1-1 1,0 0-1,0 0 1,1 0-1,-1 0 0,0-1 1,0 1-1,0 0 0,3-1 1,34-12 231,3-17-224,12-8-280,-50 36 246,0 1 0,0-1 0,1 0 0,-1 1-1,0 0 1,1 0 0,-1 0 0,1 0 0,-1 1 0,1-1-1,-1 1 1,1 0 0,6 0 0,-8 2 3,0 1 1,0-1-1,-1 1 0,1-1 1,-1 1-1,1-1 0,-1 1 1,0 0-1,0-1 0,0 1 1,-1 0-1,1 0 0,-1 0 1,1 0-1,-1 0 0,0 4 0,1 3 31,-1-6-68,1 0 0,0 1 1,0-1-1,1 0 0,-1 0 0,1 0 1,-1 0-1,1 0 0,3 3 1,-4-6-164,0 0 0,0 0 0,0 0 0,1 0 0,-1-1 0,0 1 0,0 0 0,1-1 1,-1 1-1,0-1 0,1 1 0,-1-1 0,0 0 0,1 1 0,-1-1 0,0 0 0,1 0 0,-1 0 1,1 0-1,-1 0 0,1-1 0,-1 1 0,0 0 0,1-1 0,-1 1 0,0-1 0,1 1 1,-1-1-1,0 1 0,0-1 0,1 0 0,0-1 0,22-15-4536,5-6 833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9.229"/>
    </inkml:context>
    <inkml:brush xml:id="br0">
      <inkml:brushProperty name="width" value="0.025" units="cm"/>
      <inkml:brushProperty name="height" value="0.025" units="cm"/>
    </inkml:brush>
  </inkml:definitions>
  <inkml:trace contextRef="#ctx0" brushRef="#br0">146 51 19859,'0'0'4030,"-3"-9"-667,2 8-3291,0-3 210,0 1 1,0-1 0,-1 1 0,0-1 0,0 1 0,0 0 0,-4-6 0,5 8-243,0 0-1,0 1 1,0-1 0,0 0-1,0 1 1,0-1 0,0 1 0,-1-1-1,1 1 1,0-1 0,0 1 0,0 0-1,0 0 1,-1 0 0,1-1 0,0 1-1,0 0 1,0 0 0,-1 1-1,1-1 1,0 0 0,0 0 0,0 1-1,-1-1 1,1 0 0,0 1 0,0-1-1,0 1 1,0 0 0,0-1 0,0 1-1,0 0 1,0-1 0,0 1-1,0 0 1,1 0 0,-1 0 0,0 0-1,0 1 1,-8 6 3,1 0 0,0 0-1,0 1 1,1 0 0,0 0-1,1 1 1,0-1 0,1 1 0,0 1-1,0-1 1,-3 12 0,8-21-44,0-1 0,1 1 0,-1-1 0,0 1 1,0-1-1,0 1 0,0-1 0,1 1 0,-1-1 0,0 1 1,1-1-1,-1 1 0,0-1 0,1 1 0,-1-1 0,1 1 1,-1-1-1,0 0 0,1 1 0,-1-1 0,1 0 0,-1 1 1,1-1-1,-1 0 0,1 0 0,0 0 0,-1 1 1,1-1-1,-1 0 0,1 0 0,-1 0 0,1 0 0,0 0 1,-1 0-1,1 0 0,0 0 0,29 0-232,-22-1 75,17 0-329,-15 1-11,1-1 1,-1 1-1,1 1 1,-1-1-1,20 6 1,-28-6 524,0 1 0,0 0-1,-1 0 1,1-1 0,0 1-1,0 1 1,-1-1 0,1 0 0,-1 0-1,1 0 1,-1 1 0,0-1 0,1 1-1,-1-1 1,0 1 0,0 0 0,0-1-1,0 1 1,0 0 0,0 0 0,-1 0-1,1-1 1,-1 1 0,1 0 0,-1 0-1,0 0 1,1 0 0,-1 0 0,0 0-1,0 0 1,-1 0 0,1 0 0,0 0-1,-1 0 1,1 0 0,-1 0 0,0 2-1,-2 3 244,0 0-1,-1-1 0,1 1 0,-1-1 0,0 0 1,-1 0-1,1 0 0,-11 9 0,9-9-398,1 0 0,-2-1-1,1 0 1,0 0-1,-1 0 1,0-1 0,-14 6-1,21-10-8,-1 0 0,1 0 0,0 0 0,0 0-1,-1 0 1,1 0 0,0 0 0,0 0 0,-1 0 0,1 0-1,0 0 1,0-1 0,-1 1 0,1 0 0,0 0-1,0 0 1,0 0 0,-1 0 0,1-1 0,0 1 0,0 0-1,0 0 1,0 0 0,-1-1 0,1 1 0,0 0 0,0 0-1,0-1 1,0 1 0,0 0 0,0 0 0,0-1 0,0 1-1,0 0 1,0 0 0,0-1 0,0 1 0,0 0 0,0 0-1,0-1 1,0 1 0,0 0 0,0 0 0,0-1 0,0 1-1,0 0 1,0 0 0,1-1 0,2-17-4348,-3 17 3896,9-30-7161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09.603"/>
    </inkml:context>
    <inkml:brush xml:id="br0">
      <inkml:brushProperty name="width" value="0.025" units="cm"/>
      <inkml:brushProperty name="height" value="0.025" units="cm"/>
    </inkml:brush>
  </inkml:definitions>
  <inkml:trace contextRef="#ctx0" brushRef="#br0">30 0 1569,'0'0'16475,"0"10"-14249,-2 55 576,1 83 951,2-134-3549,1 0 0,0-1 0,0 1 0,1-1 0,1 0 0,0 0 1,1 0-1,9 16 0,-5-20-1070,-4-20-1077,-6-20-192,-2 20 2183,-1 1 0,0-1 0,-1 1 0,0 0 0,-12-17 0,13 21 419,0 0 0,0 1 0,-1 0-1,0 0 1,0 0 0,-7-4 0,27 22 167,8 6-2357,18-9-4489,1-12-4654,-26-5 3649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0.136"/>
    </inkml:context>
    <inkml:brush xml:id="br0">
      <inkml:brushProperty name="width" value="0.025" units="cm"/>
      <inkml:brushProperty name="height" value="0.025" units="cm"/>
    </inkml:brush>
  </inkml:definitions>
  <inkml:trace contextRef="#ctx0" brushRef="#br0">37 191 8712,'0'0'16523,"-5"4"-15936,2-1-434,0-1 0,1 1 0,-1 0 0,1-1 0,0 1 0,0 0 0,0 0 0,0 1 0,0-1 0,1 0 0,-1 0 0,1 1 0,0-1 0,0 1 0,0 0 0,1-1 0,-1 1 0,1-1 0,0 1 0,0 0 0,0-1 1,1 1-1,0 6 0,0-9-132,-1 0 0,0 0 0,1-1 0,-1 1 0,1 0 0,-1-1 0,1 1 0,-1 0 0,1-1 0,-1 1 0,1 0 0,0-1 0,-1 1 0,1-1 0,0 1 0,-1-1 0,1 1 0,0-1 0,0 0 0,0 1 0,-1-1 0,1 0 0,0 0 0,0 0 0,0 1 0,0-1 0,-1 0 0,1 0 0,0 0 0,0 0 0,0-1 0,0 1 1,0 0-1,-1 0 0,1 0 0,0-1 0,0 1 0,0 0 0,-1-1 0,1 1 0,0-1 0,0 1 0,-1-1 0,1 1 0,-1-1 0,1 1 0,0-1 0,0-1 0,33-29 294,29-77-2098,-68 149-32,1-24 1691,1-6 44,0 1 0,0-1 0,2 0 0,-1 1 0,2 0 0,-1-1 0,1 1 0,2 12 0,-1-23-7,-1-1 0,0 1 0,0-1 0,0 1 0,1 0 0,-1-1 0,0 1 0,1-1 0,-1 1-1,0-1 1,1 1 0,-1-1 0,1 1 0,-1-1 0,1 0 0,-1 1 0,1-1 0,-1 1 0,1-1 0,-1 0 0,1 0-1,0 1 1,-1-1 0,1 0 0,-1 0 0,1 0 0,0 0 0,-1 1 0,1-1 0,0 0 0,-1 0 0,1 0 0,-1-1-1,1 1 1,0 0 0,-1 0 0,1 0 0,0 0 0,-1 0 0,1-1 0,-1 1 0,1 0 0,-1-1 0,1 1 0,0 0-1,-1-1 1,0 1 0,1-1 0,0 0 0,24-22-2589,-17 9 1757,-1 0 1,-1-1-1,0 0 1,-1 0 0,0 0-1,-2-1 1,5-29-1,-3-31 2340,-4 12 4229,-1 51-3387,0 52-1821,0 52 3632,0-90-4001,0 0-1,1 0 1,-1-1 0,0 1 0,1 0-1,-1 0 1,1 0 0,-1 0 0,1-1-1,-1 1 1,1 0 0,0-1 0,-1 1-1,1 0 1,0-1 0,0 1 0,-1-1-1,1 1 1,0-1 0,0 1 0,0-1-1,0 1 1,0-1 0,-1 0 0,1 0-1,0 1 1,0-1 0,0 0 0,1 0-1,41 4 59,-17-2-869,-24-2 712,-1 1 1,1-1-1,-1 0 1,0 1 0,0-1-1,1 0 1,-1 1 0,0 0-1,0-1 1,1 1-1,-1 0 1,0-1 0,0 1-1,0 0 1,0 0 0,0 0-1,0 0 1,0 0-1,0 0 1,-1 0 0,1 0-1,0 0 1,-1 1-1,1-1 1,-1 0 0,1 2-1,-1-1 131,0 0 0,0 0 0,0 0 0,-1 0 0,1 0 0,-1 0 0,0 0-1,1 0 1,-1 0 0,0-1 0,0 1 0,0 0 0,-1-1 0,1 1 0,-2 2 0,-8 7 717,0 0 0,0-1 1,-19 13-1,27-21-876,-3 2 164,1 1-18,0-1 0,-1 0 0,0 0 0,0-1 0,0 1 0,-1-1 0,1-1 0,-1 1 0,-12 2 0,19-5-182,-1 0-1,1 0 1,-1-1 0,1 1-1,-1 0 1,1-1 0,-1 1 0,1-1-1,-1 1 1,1 0 0,0-1-1,-1 1 1,1-1 0,0 1 0,-1-1-1,1 1 1,0-1 0,0 0-1,0 1 1,-1-1 0,1 1 0,0-1-1,0 1 1,0-1 0,0 0-1,0 1 1,0-1 0,0 1-1,0-1 1,0 1 0,0-1 0,0 0-1,0 1 1,1-1 0,-1 1-1,0-1 1,0 1 0,1-1 0,-1 1-1,0-1 1,1 0 0,9-26-4046,7 2-1106,4-4-1735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0.539"/>
    </inkml:context>
    <inkml:brush xml:id="br0">
      <inkml:brushProperty name="width" value="0.025" units="cm"/>
      <inkml:brushProperty name="height" value="0.025" units="cm"/>
    </inkml:brush>
  </inkml:definitions>
  <inkml:trace contextRef="#ctx0" brushRef="#br0">1 1 11883,'0'0'13581,"13"70"-12396,-13-46-288,0 3-192,0-5-33,-2-6-479,2-7-354,0-7-1312,0-6-4997,4-12-1057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0.930"/>
    </inkml:context>
    <inkml:brush xml:id="br0">
      <inkml:brushProperty name="width" value="0.025" units="cm"/>
      <inkml:brushProperty name="height" value="0.025" units="cm"/>
    </inkml:brush>
  </inkml:definitions>
  <inkml:trace contextRef="#ctx0" brushRef="#br0">8 1 18417,'0'0'6583,"-1"8"-4437,-6 236 3272,7-241-5405,1-1 0,-1 1 0,0 0-1,1 0 1,-1 0 0,1-1 0,0 1 0,0 0-1,0 0 1,0-1 0,0 1 0,3 3 0,-3-5-9,0 0 1,0 0-1,0 0 0,0 0 1,0 0-1,0 0 1,0-1-1,1 1 1,-1 0-1,0-1 0,0 1 1,1-1-1,-1 1 1,0-1-1,0 0 1,1 1-1,-1-1 0,1 0 1,1 0-1,0 0-55,-1-1-1,1 0 1,0 1-1,0-1 1,-1 0-1,1 0 1,0-1-1,-1 1 1,1-1 0,-1 1-1,1-1 1,-1 0-1,0 0 1,0 1-1,0-2 1,0 1-1,0 0 1,0 0-1,-1-1 1,1 1-1,-1-1 1,3-4-1,-1 0 62,0 0 0,-1 0 0,1 0 0,-1-1 0,-1 1-1,1-1 1,-1 1 0,-1-1 0,1 1 0,-1-1 0,-1 0 0,-1-9-1,2 16 1,0 1-1,0 0 0,0 0 1,-1 0-1,1 0 0,0 0 1,0 0-1,0 0 0,0 0 1,-1 0-1,1 0 0,0 0 1,0 0-1,0 0 0,-1 0 1,1 0-1,0 0 0,0 0 1,0 0-1,0 0 0,-1 0 1,1 0-1,0 0 0,0 0 1,0 0-1,0 0 0,-1 0 1,1 0-1,0 0 0,0 0 1,0 1-1,0-1 0,-1 0 1,1 0-1,0 0 0,0 0 1,0 0-1,0 1 0,0-1 1,0 0-1,0 0 0,0 0 1,0 0-1,-1 1 0,1-1 1,0 0-1,0 0 0,0 0 1,0 0-1,0 1 0,0-1 1,0 0-1,0 0 0,0 0 1,0 0-1,0 1 0,0-1 1,0 0-1,1 0 0,-1 0 1,0 1-1,0-1 0,-4 14 17,1 15 104,1 1 0,3 40 0,-1-69-156,-1 0-1,1 0 1,0 0 0,0-1 0,0 1-1,0 0 1,0 0 0,0 0-1,0 0 1,0 0 0,1 0-1,-1 0 1,0-1 0,1 1 0,-1 0-1,0 0 1,1 0 0,-1-1-1,1 1 1,-1 0 0,1 0 0,-1-1-1,1 1 1,0 0 0,-1-1-1,1 1 1,0-1 0,-1 1-1,1-1 1,0 1 0,0-1 0,0 1-1,-1-1 1,1 0 0,0 0-1,0 1 1,0-1 0,0 0 0,0 0-1,0 0 1,0 0 0,-1 0-1,1 0 1,0 0 0,0 0-1,0 0 1,0 0 0,0-1 0,0 1-1,-1 0 1,1-1 0,0 1-1,0 0 1,0-1 0,-1 1 0,2-2-1,2 0-305,0 0 0,0-1 0,0 0 0,-1 0 0,1 0 0,-1 0 0,0-1 0,0 1 0,0-1 0,2-4-1,6-13-5032,-2-2-1799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1.650"/>
    </inkml:context>
    <inkml:brush xml:id="br0">
      <inkml:brushProperty name="width" value="0.025" units="cm"/>
      <inkml:brushProperty name="height" value="0.025" units="cm"/>
    </inkml:brush>
  </inkml:definitions>
  <inkml:trace contextRef="#ctx0" brushRef="#br0">42 114 14990,'0'0'15636,"1"8"-15177,-1 80-156,0-31-177,11 91 1,-11-146-147,0-1 0,0 0 0,0 0 0,0 0 0,1 0 0,-1 0 1,1 0-1,-1 0 0,0 0 0,1 0 0,0 0 0,-1 0 0,1 0 1,0 0-1,-1 0 0,1-1 0,1 3 0,-1-3-23,-1 0-1,1-1 1,-1 1-1,1 0 1,-1 0-1,0 0 1,1 0-1,-1-1 1,1 1 0,-1 0-1,0 0 1,1-1-1,-1 1 1,0 0-1,1 0 1,-1-1-1,0 1 1,0 0-1,1-1 1,-1 1 0,0-1-1,0 1 1,1 0-1,-1-1 1,0 1-1,0-1 1,0 1-1,0 0 1,0-1-1,0 1 1,0-1 0,0 1-1,0-1 1,0 1-1,0-1 1,0 1-1,0 0 1,0-1-1,0 1 1,0-1-1,0 1 1,-1-1-1,1-7-225,0 0 0,-1 0 0,0 0-1,0 0 1,-1 0 0,0 0 0,0 1-1,-4-8 1,4 10 393,0 1 0,-1 0 0,1 0 0,0 0 1,-1 0-1,0 0 0,0 1 0,0-1 0,-1 1 0,1 0 0,-1 0 0,0 0 0,0 1 1,1-1-1,-7-2 0,21 12 592,-8-5-824,0 0-1,0 0 1,0 0-1,0 0 1,0 0-1,1-1 1,-1 0-1,1 1 1,6 0-1,-4-2-851,0 1-1,1-1 1,-1-1-1,1 1 0,-1-1 1,1-1-1,-1 1 0,0-1 1,0 0-1,0 0 1,0-1-1,0 1 0,0-1 1,-1-1-1,1 1 1,-1-1-1,0 0 0,6-6 1,8-11 1500,-2-3 4744,-43 77 3012,21-40-7652,1 0 0,0 1 0,0-1 0,1 1-1,1 0 1,1 0 0,0 27 0,1-41-627,0 1 0,0 0 1,0 0-1,0-1 0,0 1 0,0 0 1,0-1-1,0 1 0,0 0 0,1-1 0,-1 1 1,0 0-1,1-1 0,-1 1 0,0-1 0,1 1 1,-1 0-1,1-1 0,-1 1 0,1-1 0,-1 1 1,1-1-1,-1 1 0,1-1 0,-1 0 0,1 1 1,0-1-1,-1 0 0,1 1 0,1-1 1,21-6 299,18-26-79,-21 11-361,-1-2-1,-2 0 0,0-1 1,-1-1-1,-1 0 1,19-46-1,-46 150-500,12-73 648,-2 2 248,1 1 0,0-1 1,1 1-1,1 14 0,-1-22-233,0 0 0,0 1 1,0-1-1,1 0 0,-1 0 1,0 0-1,0 0 0,1-1 1,-1 1-1,1 0 0,-1 0 1,1 0-1,-1 0 1,1 0-1,0 0 0,-1-1 1,1 1-1,0 0 0,0-1 1,-1 1-1,1 0 0,0-1 1,0 1-1,0-1 0,0 1 1,0-1-1,0 0 0,0 1 1,0-1-1,0 0 0,0 0 1,0 1-1,0-1 1,0 0-1,0 0 0,0 0 1,0 0-1,0 0 0,0-1 1,0 1-1,0 0 0,0 0 1,0-1-1,0 1 0,0-1 1,0 1-1,0-1 0,0 1 1,0-1-1,5-3-23,0 0-1,0 1 1,-1-2-1,0 1 0,0-1 1,0 0-1,0 0 1,-1 0-1,0 0 1,0-1-1,4-8 1,34-70-15,-37 72-1,-1 0 0,0 0 0,-1 0 0,0-1 0,0 1 0,-2-1 0,1 0 0,-2 1 0,0-1 0,0 0 0,-5-24 0,5 36 0,0 1 0,0-1 0,0 1 0,0-1 0,0 1 0,0-1 0,0 1 0,0-1 0,0 0 0,-1 1 0,1-1 0,0 1 0,0-1 0,0 1 0,-1 0 0,1-1 0,0 1 0,-1-1 0,1 1 0,-1-1 0,1 1 0,0 0 0,-1-1 0,1 1 0,-1 0 0,1-1 0,-1 1 0,1 0 0,-1 0 0,1 0 0,-1-1 0,1 1 0,-1 0 0,1 0 0,-1 0 0,1 0 0,-1 0 0,1 0 0,-1 0 0,0 0 0,1 0 0,-1 0 0,1 0 0,-1 0 0,1 0 0,-1 1 0,1-1 0,-1 0 0,1 0 0,-1 1 0,1-1 0,-1 0 0,1 0 0,-1 1 0,1-1 0,0 1 0,-1-1 0,0 1 0,-1 1 0,0 1 0,0-1 0,1 1 0,-1-1 0,0 1 0,1-1 0,0 1 0,-1 0 0,0 3 0,-4 22 0,1 0 0,1 1 0,2-1 0,0 1 0,6 54 0,-4-80 0,1 0 1,-1 0-1,1 0 0,0 0 1,0-1-1,0 1 0,0 0 1,1-1-1,-1 1 0,1-1 1,0 1-1,-1-1 0,1 0 1,0 1-1,0-1 0,0 0 1,1 0-1,-1-1 0,0 1 1,1 0-1,-1-1 0,1 1 1,3 0-1,0 0-4,1 0-1,-1 0 1,1-1-1,0 0 1,0 0-1,0-1 1,-1 0-1,14-1 1,-19 1-15,0 0 0,0 0 0,0 0 0,0 0 0,0 0 0,0 0 0,0 0 0,0-1 0,0 1 0,0 0 0,0-1 0,0 1 0,-1-1 0,1 1 0,0-1 0,0 1 0,0-1 0,-1 1 0,1-1 0,0 0 0,-1 1 0,1-1 0,0 0 0,-1 0-1,1 0 1,-1 1 0,1-1 0,-1 0 0,0 0 0,1 0 0,-1 0 0,0 0 0,0 0 0,1 0 0,-1 0 0,0 0 0,0 1 0,0-1 0,0 0 0,0 0 0,0 0 0,-1 0 0,1 0 0,0 0 0,0 0 0,-1 0 0,0-1 0,0-2-128,-1 0-1,1 0 1,-1 1 0,-1-1-1,1 0 1,0 1 0,-1 0-1,0-1 1,-4-3 0,0 1-618,-26-22-5961,0 1 0,-58-35 0,64 48 1644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2.019"/>
    </inkml:context>
    <inkml:brush xml:id="br0">
      <inkml:brushProperty name="width" value="0.025" units="cm"/>
      <inkml:brushProperty name="height" value="0.025" units="cm"/>
    </inkml:brush>
  </inkml:definitions>
  <inkml:trace contextRef="#ctx0" brushRef="#br0">58 119 9225,'0'0'15759,"51"7"-15663,-29-6-192,-3-1-2146,-5 0-3396</inkml:trace>
  <inkml:trace contextRef="#ctx0" brushRef="#br0" timeOffset="1">0 0 20019,'0'0'7303,"55"32"-7143,-31-29-576,-4-2-2243,-5-1-2081,-10 0-3012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3.451"/>
    </inkml:context>
    <inkml:brush xml:id="br0">
      <inkml:brushProperty name="width" value="0.025" units="cm"/>
      <inkml:brushProperty name="height" value="0.025" units="cm"/>
    </inkml:brush>
  </inkml:definitions>
  <inkml:trace contextRef="#ctx0" brushRef="#br0">24 0 7207,'0'0'14787,"-3"13"-12982,-14 82 389,15-81-1965,1-1 0,0 1-1,1-1 1,1 1 0,0-1-1,4 18 1,-5-29-218,0-1 0,1 0 0,-1 1 0,0-1 0,1 0 0,-1 0 0,1 1 0,0-1 0,-1 0 0,1 0 0,0 0 0,-1 0 0,1 0 0,0 0 0,0 0 0,0 0-1,0 0 1,0 0 0,0 0 0,0-1 0,1 1 0,-1 0 0,0-1 0,0 1 0,0-1 0,1 1 0,-1-1 0,0 0 0,1 0 0,-1 1 0,0-1 0,1 0 0,-1 0 0,0 0 0,1 0 0,-1 0 0,0-1 0,1 1 0,-1 0 0,2-1 0,1-1 74,0 0 0,-1 0 1,1 0-1,0 0 0,-1 0 1,0-1-1,0 1 0,0-1 1,0 0-1,0 0 0,4-6 1,3-8 65,-1 0 0,0-1 0,-2 0 1,6-20-1,8-19 705,-21 75-754,1 1 1,0-1-1,1 0 1,5 19-1,-7-36-98,0 1-1,1-1 0,-1 1 1,1-1-1,-1 1 1,1-1-1,-1 0 1,1 1-1,0-1 0,-1 0 1,1 1-1,0-1 1,0 0-1,0 0 1,0 0-1,0 0 0,0 0 1,0 0-1,1 0 1,-1 0-1,0 0 1,0-1-1,1 1 0,-1-1 1,1 1-1,-1 0 1,0-1-1,1 0 1,-1 1-1,1-1 0,-1 0 1,1 0-1,-1 0 1,1 0-1,-1 0 1,1 0-1,-1 0 0,1-1 1,-1 1-1,0-1 1,1 1-1,-1-1 1,1 1-1,-1-1 0,0 0 1,3-1-1,8-5-541,0 0-1,0-1 1,-1-1-1,12-10 0,-7 5-2102,13-7-2371,-2-1-1806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7.830"/>
    </inkml:context>
    <inkml:brush xml:id="br0">
      <inkml:brushProperty name="width" value="0.025" units="cm"/>
      <inkml:brushProperty name="height" value="0.025" units="cm"/>
      <inkml:brushProperty name="color" value="#66CC00"/>
    </inkml:brush>
  </inkml:definitions>
  <inkml:trace contextRef="#ctx0" brushRef="#br0">6 0 15214,'0'0'3716,"-6"49"-3940,18-41-1698,0-2-3523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3.830"/>
    </inkml:context>
    <inkml:brush xml:id="br0">
      <inkml:brushProperty name="width" value="0.025" units="cm"/>
      <inkml:brushProperty name="height" value="0.025" units="cm"/>
    </inkml:brush>
  </inkml:definitions>
  <inkml:trace contextRef="#ctx0" brushRef="#br0">105 231 10314,'0'0'5584,"-8"0"-3646,4 0-1747,0 1 0,1-1 0,-1 1 0,0 0 0,1 0 0,-1 0 0,1 1 0,-1-1 0,1 1 0,0 0 0,0 0 0,0 0 0,0 0 0,0 0 0,0 1 0,0-1 0,1 1 0,-1 0 0,1 0 0,0 0 0,0 0 0,0 0 0,0 0 0,0 0 0,1 1 1,0-1-1,-2 7 0,0-3 348,0 0 1,0 0 0,1 0-1,0 1 1,1-1 0,0 0-1,0 1 1,0-1 0,1 1-1,1 12 1,-1-20-514,1 1 0,-1 0-1,1-1 1,0 1 0,-1-1 0,1 1 0,0 0-1,-1-1 1,1 0 0,0 1 0,0-1 0,-1 1 0,1-1-1,0 0 1,0 1 0,0-1 0,-1 0 0,1 0 0,0 0-1,0 0 1,0 0 0,0 0 0,0 0 0,-1 0-1,1 0 1,0 0 0,0 0 0,0-1 0,0 1 0,-1 0-1,1-1 1,0 1 0,0 0 0,-1-1 0,2 0-1,27-15 263,-8-4-93,-1 0 1,-1-1-1,-1-1 0,-1-1 1,-2 0-1,0-1 0,-1-1 0,-1 0 1,-2-1-1,0 0 0,12-50 1,-18 41-90,-4 24-116,-5 23-1,-4 17 11,2 1 0,0-1 0,2 1 0,2 0 0,0 1 0,6 58 0,-4-87-72,1 0-1,-1 0 1,1 0-1,0-1 1,-1 1-1,1 0 1,0 0-1,0-1 1,0 1-1,0 0 1,1-1-1,-1 1 1,0-1-1,1 1 1,-1-1-1,1 0 1,-1 0-1,3 2 1,-2-3-175,-1 1 0,1 0 1,0 0-1,0-1 1,0 1-1,0-1 0,-1 0 1,1 1-1,0-1 0,0 0 1,0 0-1,0 0 0,0 0 1,0-1-1,0 1 1,0 0-1,-1-1 0,1 1 1,3-2-1,14-12-8721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5.243"/>
    </inkml:context>
    <inkml:brush xml:id="br0">
      <inkml:brushProperty name="width" value="0.025" units="cm"/>
      <inkml:brushProperty name="height" value="0.025" units="cm"/>
    </inkml:brush>
  </inkml:definitions>
  <inkml:trace contextRef="#ctx0" brushRef="#br0">116 243 9769,'0'0'13960,"0"-9"-11873,2-25-405,-2 34-1647,0-1 1,0 1-1,0-1 0,0 1 1,0-1-1,0 0 0,0 1 1,0-1-1,0 1 0,0-1 1,0 1-1,0-1 1,-1 1-1,1-1 0,0 1 1,0-1-1,-1 1 0,1-1 1,0 1-1,-1-1 0,1 1 1,-1 0-1,1-1 0,0 1 1,-1 0-1,1-1 0,-1 1 1,1 0-1,-1-1 0,1 1 1,-1 0-1,1 0 0,-1 0 1,1 0-1,-1-1 0,0 1 1,1 0-1,-1 0 0,1 0 1,-1 0-1,1 0 0,-1 0 1,1 0-1,-1 0 1,1 1-1,-1-1 0,0 0 1,1 0-1,-1 0 0,0 1 1,-24 11 110,18-5 24,0 1 1,0 0-1,1 0 1,0 1-1,0 0 1,1 0-1,0 0 1,1 0-1,0 1 1,0 0-1,1 0 1,0 0-1,1 0 1,0 0-1,1 1 1,-1 16-1,2-25-166,0-1-1,1 1 0,-1-1 1,0 1-1,0-1 1,1 1-1,-1-1 0,1 0 1,0 1-1,-1-1 1,1 0-1,0 1 0,0-1 1,-1 0-1,1 0 1,0 0-1,0 0 0,0 0 1,1 0-1,-1 0 1,0 0-1,0 0 0,1 0 1,-1 0-1,0-1 1,1 1-1,-1-1 0,0 1 1,1-1-1,-1 1 0,1-1 1,-1 0-1,1 0 1,-1 0-1,1 0 0,-1 0 1,1 0-1,2 0 1,3-1 12,0 0 1,-1 0 0,1-1 0,0 1 0,0-1 0,-1-1-1,11-4 1,3-5-19,-1-1-1,0-1 0,-1 0 1,0-1-1,-1-1 0,-1-1 1,-1 0-1,0-1 0,-1-1 1,-1 0-1,-1-1 0,-1 0 1,15-38-1,-22 47 29,-1 0 0,0-1 0,1-20 0,-3 30-23,-1 1-1,0-1 1,1 0-1,-1 0 1,0 1-1,0-1 1,0 0 0,0 0-1,0 1 1,-1-1-1,1 0 1,0 0 0,-1 1-1,1-1 1,-1 0-1,0 1 1,1-1 0,-1 1-1,0-1 1,0 1-1,0-1 1,0 1-1,0 0 1,-1-1 0,1 1-1,0 0 1,-1 0-1,1 0 1,0 0 0,-1 0-1,1 0 1,-1 0-1,-2 0 1,2 1-3,0 0 0,0 1 0,-1-1 0,1 1 0,0 0 0,0 0 0,-1-1 0,1 1 0,0 1 0,0-1 0,0 0 0,0 0 0,0 1 0,1-1 0,-1 1 0,0 0 0,1-1 0,-1 1 0,1 0 0,-1 0 0,1 0 0,0 0 0,0 0 0,0 0 0,0 0 0,0 1 0,0 3 0,-5 9 0,2 0 0,-6 27 0,8-32-677,0 0 0,1-1 0,0 1 0,1 0 0,0 0 0,1 0 0,3 18 0,-4-25 410,1-1 0,0 0 0,0 1 0,0-1 0,0 0-1,0 0 1,1 0 0,-1 0 0,1 0 0,-1 0 0,1 0 0,0-1-1,0 1 1,-1 0 0,1-1 0,0 0 0,1 1 0,-1-1 0,0 0-1,0 0 1,0 0 0,1 0 0,-1-1 0,0 1 0,1 0 0,-1-1 0,1 0-1,-1 0 1,1 0 0,-1 0 0,1 0 0,-1 0 0,0 0 0,1-1-1,-1 1 1,5-2 0,12-5-10698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5.940"/>
    </inkml:context>
    <inkml:brush xml:id="br0">
      <inkml:brushProperty name="width" value="0.025" units="cm"/>
      <inkml:brushProperty name="height" value="0.025" units="cm"/>
    </inkml:brush>
  </inkml:definitions>
  <inkml:trace contextRef="#ctx0" brushRef="#br0">2 110 20435,'0'0'8451,"-1"8"-7543,1-6-889,0-1 1,-1 1 0,1-1 0,0 1 0,0-1 0,0 1-1,0-1 1,0 1 0,1-1 0,-1 0 0,0 1 0,1-1-1,-1 1 1,1-1 0,-1 0 0,1 1 0,0-1 0,-1 0 0,1 1-1,0-1 1,0 0 0,0 0 0,0 0 0,0 0 0,0 0-1,0 0 1,3 1 0,-2-1-12,1-1 0,0 1 0,-1-1 1,1 0-1,0 0 0,-1 0 0,1-1 0,-1 1 0,1-1 0,0 1 0,-1-1 0,1 0 1,-1 0-1,1 0 0,-1 0 0,0 0 0,1 0 0,-1-1 0,0 1 0,3-4 1,0 1-2,0 1-1,0-1 1,-1 0 0,0-1 0,0 1 0,0-1 0,0 0 0,-1 0 0,0 0 0,0 0 0,0 0 0,-1-1 0,1 1 0,-1-1 0,-1 0 0,1 0 0,-1 1 0,0-1 0,0 0 0,-1 0 0,1 0 0,-2-12 0,1 17 7,-1 1 1,1-1 0,0 1-1,0 0 1,0-1 0,0 1-1,0-1 1,0 1 0,0-1-1,-1 1 1,1 0 0,0-1-1,0 1 1,-1 0 0,1-1-1,0 1 1,0 0 0,-1-1-1,1 1 1,0 0 0,-1 0-1,1-1 1,0 1 0,-1 0-1,1 0 1,-1 0 0,1-1-1,0 1 1,-1 0-1,1 0 1,-1 0 0,1 0-1,-1 0 1,-16 7 224,-8 18-111,19-15-126,0-1 0,1 0 1,0 1-1,1 0 1,0 0-1,0 1 1,1-1-1,1 1 1,-1 0-1,2-1 1,0 1-1,0 0 1,1 0-1,1 17 1,0-27 0,-1 0-1,1 0 1,-1 0-1,1 0 1,-1-1 0,1 1-1,0 0 1,-1 0 0,1 0-1,0 0 1,0-1-1,0 1 1,-1 0 0,1-1-1,0 1 1,0-1 0,0 1-1,0-1 1,0 1 0,0-1-1,0 0 1,0 1-1,1-1 1,-1 0 0,0 0-1,0 0 1,0 0 0,0 0-1,0 0 1,0 0-1,0 0 1,0 0 0,0-1-1,0 1 1,1 0 0,0-1-1,40-16 152,-17-1-122,0-2 1,-1-1 0,23-27-1,-4 5-2,-43 42-31,0 1 0,0 0 0,1-1 0,-1 1 0,0 0 0,0-1 0,0 1 0,1 0 0,-1-1 0,0 1 0,0 0 0,1 0 0,-1-1 0,0 1 0,0 0 0,1 0 0,-1-1 0,0 1 0,1 0 0,-1 0 0,0 0 0,1 0 0,-1 0 0,1-1 0,-1 1 0,0 0 0,1 0 0,-1 0 0,0 0 0,1 0 0,-1 0 0,1 0 0,-1 0 0,0 0 0,1 0 0,-1 1 0,0-1 0,1 0 0,-1 0 0,0 0 0,1 0 0,-1 1 0,0-1 0,1 0 0,-1 0 0,1 1 0,-1 22 129,-13 30 261,7-36-315,2-6-28,1 0 0,-1 1 0,2 0 0,-3 23 0,5-35-46,0 0 0,0 0 0,0 0 0,0 1 0,0-1 0,0 0 0,0 0 0,0 1 0,0-1 0,0 0 0,0 0 0,0 0 0,0 1 0,0-1 0,0 0 0,0 0 0,1 0 0,-1 1 0,0-1 0,0 0 0,0 0 0,0 0 0,0 0 0,1 0 0,-1 1 0,0-1 0,0 0 0,0 0 0,0 0 0,1 0 0,-1 0 0,0 0 0,0 0 0,0 0 0,1 0 0,-1 1 0,0-1 0,0 0 0,1 0 0,-1 0 0,0 0 0,0 0 0,0 0 0,1 0 0,-1-1 0,0 1 0,15-7 0,11-13 0,71-92 0,-60 66 0,-37 46 0,0 0 0,-1 0 0,1 0 0,0 0 0,0-1 0,0 1 0,1 0 0,-1 0 0,0 0 0,0-1 0,0 1 0,0 0 0,0 0 0,0 0 0,0 0 0,0-1 0,0 1 0,0 0 0,0 0 0,1 0 0,-1 0 0,0-1 0,0 1 0,0 0 0,0 0 0,0 0 0,1 0 0,-1 0 0,0 0 0,0 0 0,0 0 0,0-1 0,1 1 0,-1 0 0,0 0 0,0 0 0,0 0 0,0 0 0,1 0 0,-1 0 0,0 0 0,0 0 0,0 0 0,1 0 0,-1 0 0,0 0 0,0 0 0,0 0 0,1 1 0,-1-1 0,0 0 0,0 0 0,0 0 0,0 0 0,1 0 0,-1 0 0,0 0 0,0 1 0,0-1 0,0 0 0,0 0 0,1 0 0,-4 18 0,-9 22 0,-10 25 0,24-53 0,2-14 0,-4 2 0,13-7 0,-1-1 0,-1 0 0,1-1 0,-1-1 0,-1 0 0,16-18 0,-15 15 0,2 0 0,0 1 0,0 0 0,16-10 0,-28 21 0,-1 1 0,0 0 0,0 0 0,1 0 0,-1-1 0,0 1 0,0 0 0,1 0 0,-1 0 0,0 0 0,0 0 0,1 0 0,-1-1 0,0 1 0,1 0 0,-1 0 0,0 0 0,1 0 0,-1 0 0,0 0 0,1 0 0,-1 0 0,0 0 0,0 0 0,1 0 0,-1 1 0,0-1 0,1 0 0,-1 0 0,0 0 0,0 0 0,1 0 0,-1 1 0,0-1 0,0 0 0,1 0 0,-1 0 0,0 1 0,0-1 0,1 0 0,-1 0 0,0 1 0,0-1 0,0 0 0,0 0 0,0 1 0,1-1 0,-1 0 0,0 1 0,0-1 0,0 25 0,-12 26 0,11-46-73,0-1-532,0 0 0,0 0-1,-1 0 1,1 0 0,-1 0-1,0 0 1,0-1-1,-1 1 1,1 0 0,-5 4-1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7.560"/>
    </inkml:context>
    <inkml:brush xml:id="br0">
      <inkml:brushProperty name="width" value="0.025" units="cm"/>
      <inkml:brushProperty name="height" value="0.025" units="cm"/>
    </inkml:brush>
  </inkml:definitions>
  <inkml:trace contextRef="#ctx0" brushRef="#br0">0 6 12716,'0'0'10597,"3"8"-9604,1 21 103,0-1 0,-1 49 0,-2-77-1007,1 0-1,-1-1 1,1 1-1,-1 0 1,1-1-1,-1 1 1,1-1 0,-1 0-1,1 1 1,-1-1-1,0 0 1,1 0-1,-1 0 1,0 0-1,0 0 1,2-2 0,49-57 532,-39 44-563,0-1 0,29-25 0,-41 43-30,-1-1 0,0 0 0,1 0 0,-1 0 0,0 0 0,1 0 0,-1 1 0,0-1 0,0 0 0,1 0 0,-1 1 0,0-1 0,1 0 0,-1 1 0,0-1 0,0 0 0,0 0 0,1 1 0,-1-1 0,0 0 0,0 1 0,0-1 1,0 1-1,0-1 0,0 0 0,0 1 0,0-1 0,0 0 0,0 1 0,0-1 0,0 0 0,0 1 0,0-1 0,0 1 0,0-1 0,0 0 0,0 1 0,0-1 0,0 0 0,-1 1 0,1-1 0,-2 23 348,-6 14-8,5-23-396,-1 0 0,2 0 1,-1 20-1,9-32-719,8-11 163,10-11-1080,31-39-7369,-23 25 54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8.728"/>
    </inkml:context>
    <inkml:brush xml:id="br0">
      <inkml:brushProperty name="width" value="0.025" units="cm"/>
      <inkml:brushProperty name="height" value="0.025" units="cm"/>
    </inkml:brush>
  </inkml:definitions>
  <inkml:trace contextRef="#ctx0" brushRef="#br0">155 285 9033,'-9'5'7511,"-7"4"-5983,-61 36 4506,73-42-5713,0 0 0,-1 0-1,1 0 1,1 1 0,-1 0 0,1-1 0,-1 1-1,1 1 1,0-1 0,0 0 0,1 1 0,-1-1-1,1 1 1,-3 9 0,5-13-314,0-1-1,0 1 1,0 0 0,-1 0 0,1 0-1,0-1 1,0 1 0,0 0-1,1 0 1,-1-1 0,0 1-1,0 0 1,0 0 0,0-1 0,1 1-1,-1 0 1,0 0 0,1-1-1,-1 1 1,1 0 0,-1-1 0,1 1-1,-1-1 1,1 1 0,-1-1-1,1 1 1,-1-1 0,1 1 0,0-1-1,-1 1 1,1-1 0,1 1-1,0 0 1,1-1 1,0 1-1,-1-1 0,1 0 0,0 1 0,0-1 0,0 0 0,-1-1 0,6 0 0,1 0 17,1-1 0,-1-1 0,0 0-1,15-7 1,-8 1-31,-1-1 0,0-1-1,-1 0 1,18-18 0,-26 24 19,-1-1 0,0 1 0,0-1 0,-1 0 0,0 0 0,0 0 1,0-1-1,-1 0 0,0 1 0,0-1 0,0 0 0,-1 0 0,2-10 1,-10 31-83,-9 28 66,15-41 8,0-1 0,0 1 0,0-1 0,0 1 0,0-1 0,0 1 0,0-1 0,0 0 0,0 1 0,0-1 0,1 1 0,-1-1 0,0 1 0,0-1 0,0 0 0,0 1 0,1-1 0,-1 0 0,0 1 0,0-1 0,1 0 0,-1 1 0,0-1 0,1 0 0,-1 1 0,0-1 0,1 0 0,-1 0 0,0 1 0,1-1 0,0 0 0,0 0 15,1 0-1,0 0 1,0 0-1,-1 0 1,1 0 0,0-1-1,0 1 1,-1 0-1,1-1 1,0 0 0,-1 1-1,1-1 1,1-1-1,8-4 118,0-1 0,-1-1-1,0 0 1,0 0-1,-1 0 1,14-17-1,45-64 16,-55 72-64,-2-1 0,0 1 0,-1-2 0,-1 1 0,-1-1 0,7-24 0,-60 181-145,33-108 247,0 2 0,2 0 0,2 0 0,1 1 0,1 0 0,-1 36 0,7-69-189,0-1 1,0 1-1,0 0 1,0 0-1,0 0 1,1 0-1,-1 0 1,0 0-1,0 0 1,0 0-1,0 0 1,0 0-1,0 0 0,1 0 1,-1 0-1,0 0 1,0 0-1,0 0 1,0 0-1,0 0 1,0 0-1,1 0 1,-1 0-1,0 1 1,0-1-1,0 0 1,0 0-1,0 0 0,0 0 1,0 0-1,0 0 1,1 0-1,-1 0 1,0 0-1,0 0 1,0 1-1,0-1 1,0 0-1,0 0 1,0 0-1,0 0 1,0 1-1,5-14-4,-2-18 4,0 1 0,-3-1 0,-5-58 0,3 74 0,3 14 0,-1-1 0,1 0 1,-1 1-1,1-1 0,0 1 0,0-1 0,-1 1 0,1-1 1,0 1-1,0-1 0,0 1 0,1 0 0,-1 0 0,0-1 1,0 1-1,1 0 0,-1 0 0,1 0 0,-1 0 1,1 1-1,-1-1 0,1 0 0,-1 1 0,1-1 0,0 1 1,-1-1-1,1 1 0,0 0 0,3 0 0,59-8-19,-58 8 12,1-1-19,-4 1-31,1-1 0,0 1 0,0 0 1,-1 0-1,1 0 0,0 1 0,0-1 1,6 3-1,-8-2 52,-1 0-1,0 0 1,0 0 0,0 0 0,0 0 0,0 0-1,0 1 1,0-1 0,0 0 0,0 1-1,-1-1 1,1 1 0,-1-1 0,1 1 0,-1-1-1,1 1 1,-1-1 0,0 1 0,0-1-1,0 1 1,0-1 0,0 1 0,0-1 0,0 3-1,-1 4 66,0 0-1,0-1 0,-1 1 1,0-1-1,-1 1 0,1-1 0,-7 11 1,6-10-38,-1 0 0,1 0 1,0 0-1,1 0 1,-3 14-1,5-21-21,0-1 0,0 0 1,0 1-1,0-1 0,0 0 1,0 1-1,0-1 0,1 0 1,-1 0-1,0 1 0,0-1 0,0 0 1,0 1-1,0-1 0,0 0 1,1 1-1,-1-1 0,0 0 0,0 0 1,0 1-1,1-1 0,-1 0 1,0 0-1,0 0 0,1 1 0,-1-1 1,0 0-1,0 0 0,1 0 1,-1 0-1,0 0 0,1 0 0,-1 1 1,0-1-1,1 0 0,-1 0 1,0 0-1,1 0 0,-1 0 0,0 0 1,0 0-1,1 0 0,-1 0 1,0 0-1,1 0 0,-1-1 1,0 1-1,1 0 0,-1 0 0,0 0 1,0 0-1,1 0 0,-1-1 1,0 1-1,1 0 0,-1 0 0,0 0 1,0-1-1,0 1 0,1 0 1,-1-1-1,0 1-1,8-6 0,-1 0 0,0-1 0,0 0 0,0 0 0,-1-1 0,0 1 0,7-15 0,33-63 0,-19 32 0,-25 133 0,-2-68 0,-1-2 0,1-1 0,0 1 0,1 0 0,3 15 0,-4-24 0,0 1 0,0-1 0,1 0 0,-1 0 0,0 0 0,1 0 0,-1 0 0,1 0 0,-1 0 0,1 0 0,-1 0 0,1 0 0,0-1 0,0 1 0,-1 0 0,1 0 0,0-1 0,0 1 0,0 0 0,0-1 0,0 1 0,0-1 0,0 1 0,0-1 0,0 1 0,0-1 0,0 0 0,0 1 0,0-1 0,0 0 0,0 0 0,1 0 0,-1 0 0,0 0 0,0 0 0,0 0 0,0-1 0,0 1 0,0 0 0,0 0 0,0-1 0,0 1 0,0-1 0,0 1 0,0-1 0,0 1 0,0-1 0,0 0 0,1-1 0,4-2 0,0 0 0,-1 0 0,0-1 0,1 0 0,-2 0 0,1 0 0,-1-1 0,0 1 0,0-1 0,0 0 0,-1 0 0,5-11 0,-4 6 0,0 0 0,-1 0 0,0 0 0,0-1 0,-2 1 0,2-23 0,-3 34 0,0 1 0,0-1 0,0 0 0,0 0 0,-1 0 0,1 0 0,0 1 0,0-1 0,0 0 0,0 0 0,0 0 0,0 0 0,-1 0 0,1 0 0,0 1 0,0-1 0,0 0 0,0 0 0,-1 0 0,1 0 0,0 0 0,0 0 0,0 0 0,-1 0 0,1 0 0,0 0 0,0 0 0,0 0 0,0 0 0,-1 0 0,1 0 0,0 0 0,0 0 0,0 0 0,-1 0 0,1 0 0,0 0 0,0 0 0,0 0 0,0 0 0,-1-1 0,1 1 0,0 0 0,0 0 0,0 0 0,0 0 0,0 0 0,-1 0 0,1-1 0,0 1 0,0 0 0,0 0 0,0 0 0,0 0 0,0-1 0,0 1 0,-10 16 0,9-11 0,0-1 0,0 1 0,1-1 0,-1 1 0,1-1 0,0 1 0,0 0 0,0-1 0,1 1 0,1 5 0,-2-9 0,1 0 0,0 0 0,0 1 0,-1-1 0,1 0 0,0 0 0,0 0 0,0 0 0,0 0 0,0 0 0,0 0 0,0-1 0,1 1 0,-1 0 0,0 0 0,0-1 0,1 1 0,-1-1 0,0 1 0,1-1 0,-1 0 0,1 0 0,-1 1 0,0-1 0,1 0 0,-1 0 0,1 0 0,-1 0 0,0-1 0,1 1 0,-1 0 0,1-1 0,-1 1 0,0-1 0,0 1 0,3-2 0,5-2 0,0-1 0,-1 1 0,1-2 0,-1 1 0,0-1 0,-1-1 0,0 1 0,0-1 0,0 0 0,6-9 0,21-19 0,-34 60 0,-1-24 4,0 1-1,1 0 1,-1 0 0,1 0-1,-1-1 1,1 1 0,-1 0 0,1 0-1,0 0 1,0 0 0,0 0-1,0 0 1,0 0 0,0-1-1,1 1 1,-1 0 0,1 0-1,-1 0 1,1 0 0,1 2-1,0-3-24,1 0-1,-1-1 1,1 0-1,-1 1 1,0-1-1,1 0 1,-1 0-1,0-1 1,1 1-1,-1 0 1,0-1-1,1 1 1,-1-1-1,0 0 1,1 0-1,-1 0 1,2-1-1,14-5-2087,27-9-10841,-23 7 5738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19.724"/>
    </inkml:context>
    <inkml:brush xml:id="br0">
      <inkml:brushProperty name="width" value="0.025" units="cm"/>
      <inkml:brushProperty name="height" value="0.025" units="cm"/>
    </inkml:brush>
  </inkml:definitions>
  <inkml:trace contextRef="#ctx0" brushRef="#br0">160 97 16816,'-5'-3'384,"1"2"1,0-1-1,-1 0 1,1 1-1,-1 0 1,1 0-1,-1 0 0,0 1 1,1-1-1,-1 1 1,0 0-1,1 1 1,-1-1-1,0 1 0,1 0 1,-1 0-1,1 0 1,-1 0-1,1 1 1,0 0-1,-1 0 0,1 0 1,0 1-1,0-1 1,1 1-1,-1 0 1,0 0-1,1 0 0,0 1 1,0-1-1,0 1 1,0 0-1,-3 5 1,4-5-193,0 0 0,0 0 0,0 0 0,0 0 0,1 0 0,0 0 0,0 1 0,0-1 0,0 0 0,1 1 0,0-1 0,0 1 0,0-1 0,1 7 0,-1-10-192,1 0 0,-1-1 0,1 1 0,-1 0 0,1 0 0,-1-1 0,1 1 0,-1 0 0,1-1 0,0 1 0,-1 0 0,1-1 0,0 1 0,0-1 0,-1 1 0,1-1 0,0 0 0,0 1 0,0-1 0,0 0 0,0 0 0,-1 1 0,1-1 0,0 0 0,0 0 0,0 0 0,0 0 0,0 0 0,0 0 0,0 0 0,0 0 0,-1-1 0,1 1 0,0 0 0,1-1 0,33-11 0,-21-1 0,0 1 0,-1-2 0,-1 0 0,0 0 0,0-1 0,-2-1 0,0 0 0,0 0 0,-2-1 0,12-32 0,-30 79 0,1 0 0,2 0 0,-7 61 0,14-90 0,-1 0 0,1-1 0,0 1 0,0-1 0,0 1 0,0 0 0,0-1 0,1 1 0,-1 0 0,0-1 0,0 1 0,0-1 0,0 1 0,1-1 0,-1 1 0,0 0 0,1-1 0,-1 1 0,0-1 0,1 1 0,-1-1 0,1 0 0,-1 1 0,0-1 0,1 1 0,-1-1 0,1 0 0,-1 1 0,1-1 0,0 0 0,-1 0 0,1 1 0,22-6 0,17-22 0,7-28 0,-44 50 0,0 1 0,0-1 0,-1 0 0,1 0 0,-1 0 0,0 0 0,0 0 0,-1 0 0,0-1 0,0 1 0,1-6 0,-25 73 0,22-61-12,1 1-1,-1-1 1,1 0-1,0 1 1,-1-1-1,1 1 1,0-1-1,0 1 1,0-1-1,0 1 1,0-1-1,0 1 1,0-1-1,0 1 1,1-1-1,-1 1 1,1-1-1,-1 0 1,1 1-1,-1-1 1,1 0-1,0 1 1,0-1 0,1 2-1,-1-3-28,1 0 1,-1-1-1,1 1 0,-1 0 0,0 0 1,1-1-1,-1 1 0,1-1 1,-1 1-1,0-1 0,0 1 0,1-1 1,-1 0-1,0 0 0,0 0 0,0 1 1,0-1-1,0 0 0,1-2 1,12-11-763,-1 0 1,15-22-1,-24 31-178,1-1 15,-1 0-1,0 1 1,0-1 0,-1-1-1,1 1 1,-1 0-1,-1-1 1,5-13 0,-7 20 1270,-2 37 2270,1-30-2292,-3 70 669,2-14 335,-3 0 1,-18 86-1,22-144-1035,1-1 0,-1 0 0,-1 0 1,1 0-1,-1-1 0,1 1 1,-1 0-1,0 0 0,0-1 0,-1 1 1,1-1-1,-1 0 0,0 0 0,-4 5 1,5-12-147,1 1 0,0-1 0,0 0 0,1 1 0,-1-1 0,1 0 0,-1 0 0,1 1 0,1-1 0,-1-4 0,0 8-86,3-22-155,1 1-1,1 0 1,1 0-1,1 1 1,1 0 0,0 0-1,2 1 1,11-19-1,4-11 303,-3 9 109,-15 29-154,-1 1 0,0-1-1,0-1 1,-2 1-1,1-1 1,-1 0 0,-1 0-1,4-21 1,-23 51-121,16-17 0,-4 5 0,1 1 0,0 0 0,0 0 0,1 0 0,0 0 0,0 0 0,1 1 0,0-1 0,0 1 0,1-1 0,0 14 0,1-20 0,0 0 0,-1 1 0,1-1 0,0 0 0,0 0 0,0-1 0,0 1 0,0 0 0,0 0 0,0 0 0,0-1 0,1 1 0,-1-1 0,0 1 0,0-1 0,0 1 0,1-1 0,-1 0 0,0 1 0,1-1 0,-1 0 0,0 0 0,1 0 0,-1 0 0,0 0 0,3-1 0,39-3 0,-27-1-134,-1 1-1,0-2 1,-1 0 0,1-1-1,24-16 1,-36 20-1626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20.445"/>
    </inkml:context>
    <inkml:brush xml:id="br0">
      <inkml:brushProperty name="width" value="0.025" units="cm"/>
      <inkml:brushProperty name="height" value="0.025" units="cm"/>
    </inkml:brush>
  </inkml:definitions>
  <inkml:trace contextRef="#ctx0" brushRef="#br0">0 55 16752,'6'11'4373,"-3"21"-2805,-3-26-793,4 101 3740,-4-53-3118,3 0 0,14 75 0,-17-127-1388,0-1-1,0 1 0,1 0 1,-1 0-1,0-1 0,1 1 0,-1 0 1,1-1-1,0 1 0,-1-1 1,1 1-1,0-1 0,0 1 0,0-1 1,0 1-1,0-1 0,1 0 0,-1 0 1,0 0-1,0 1 0,1-1 1,-1 0-1,1-1 0,1 2 0,-1-2 2,0 0 0,0 0 0,-1-1-1,1 1 1,0 0 0,-1-1 0,1 1 0,0-1-1,-1 0 1,1 0 0,0 1 0,-1-1-1,1 0 1,-1 0 0,0-1 0,1 1-1,-1 0 1,2-3 0,9-9 40,-1-1-1,-1 0 1,12-22 0,-20 32-49,37-65-1,-3-3 0,-3 0 0,30-101 0,-63 173-56,0 0 1,1 0-1,-1 0 1,0 0-1,0 0 0,0 0 1,0 0-1,0 0 0,0 0 1,0 0-1,0 0 1,0 0-1,0 1 0,0-1 1,0 0-1,0 0 0,1 0 1,-1 0-1,0 0 1,0 0-1,0 0 0,0 0 1,0 0-1,0 0 1,0 0-1,0 0 0,0 0 1,0 0-1,1 0 0,-1 0 1,0 0-1,0 0 1,0 0-1,0 0 0,0 0 1,0 0-1,0-1 0,0 1 1,0 0-1,2 21-5312,-4 31-6957,-2-31 1974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21.475"/>
    </inkml:context>
    <inkml:brush xml:id="br0">
      <inkml:brushProperty name="width" value="0.025" units="cm"/>
      <inkml:brushProperty name="height" value="0.025" units="cm"/>
    </inkml:brush>
  </inkml:definitions>
  <inkml:trace contextRef="#ctx0" brushRef="#br0">179 382 16111,'0'0'10853,"-9"4"-10159,-2 1-425,-1 1-1,2 0 1,-1 1 0,1 0-1,0 1 1,0 0 0,1 0-1,0 1 1,-14 19 0,17-21-96,0 2 0,0-1 0,1 1 0,0 0 0,1 0 0,0 0 0,0 1 0,1-1 0,0 1 0,0 0 0,1 0 0,1 0 0,-1 17 0,2-26-173,0 0 0,0 0 0,0 0 0,0 0 0,0 0 0,0 0 0,0 0 0,1 0 0,-1 0 0,0 0 0,1 0 0,-1 0 0,1 0 0,-1-1 0,1 1 0,-1 0 0,1 0 0,-1 0 0,1-1 0,0 1 0,0 0 0,-1 0 0,1-1 0,0 1 0,0-1 0,0 1 0,0-1 0,1 1 0,0 0 0,0-1 0,1 0 0,-1 0 0,0 0 0,1 0 0,-1 0 0,0 0 0,0-1 0,0 1 0,1-1 0,-1 0 0,3-1 0,2-1 0,0-1 0,0 0 0,0 0 0,0 0 0,-1-1 0,10-9 0,-5 1 0,-1-1 0,0-1 0,-1 1 0,-1-1 0,0-1 0,-1 0 0,-1 0 0,0 0 0,-1-1 0,-1 0 0,-1 0 0,0 0 0,1-32 0,-5 50 0,1 0 0,0-1 0,-1 1 0,1-1 0,0 1 0,-1 0 0,1-1 0,-1 1 0,1-1 0,-1 1 0,1-1 0,-1 1 0,1-1 0,-1 0 0,1 1 0,-1-1 0,0 0 0,1 1 0,-1-1 0,0 0 0,1 0 0,-1 0 0,0 1 0,1-1 0,-1 0 0,0 0 0,1 0 0,-1 0 0,0 0 0,1 0 0,-1 0 0,0-1 0,1 1 0,-1 0 0,0 0 0,1 0 0,-1-1 0,0 1 0,1 0 0,-1-1 0,1 1 0,-1 0 0,0-1 0,1 1 0,-1-1 0,1 1 0,0-1 0,-1 1 0,1-1 0,-1 0 0,1 1 0,0-1 0,-1 1 0,1-1 0,0 0 0,0 1 0,-1-1 0,1 0 0,0 1 0,0-2 0,-2 8 0,1 1 0,0 0 0,0 0 0,1-1 0,0 15 0,0-20 0,0 0 0,0 0 0,0-1 0,0 1 0,0 0 0,1 0 0,-1 0 0,0 0 0,0 0 0,1 0 0,-1 0 0,0 0 0,1-1 0,-1 1 0,1 0 0,-1 0 0,1 0 0,0-1 0,-1 1 0,1 0 0,0-1 0,-1 1 0,1-1 0,0 1 0,0-1 0,-1 1 0,1-1 0,0 1 0,0-1 0,0 0 0,0 1 0,0-1 0,0 0 0,-1 0 0,1 0 0,0 1 0,0-1 0,0 0 0,0 0 0,0-1 0,0 1 0,0 0 0,0 0 0,0 0 0,0-1 0,0 1 0,-1 0 0,1-1 0,0 1 0,0-1 0,0 1 0,-1-1 0,2 0 0,11-8 0,-1 0 0,0-1 0,0-1 0,-1 0 0,-1 0 0,11-15 0,6-5 0,-12 14 0,89-106 0,-94 110 0,-1-1 0,0 0 0,-1 0 0,0-1 0,-2 0 0,1-1 0,5-22 0,-12 37 0,0 0 0,1 0 0,-1 0 0,0 0 0,0-1 0,1 1 0,-1 0 0,0 0 0,0 0 0,0 0 0,-1 0 0,1 0 0,0-1 0,0 1 0,-1 0 0,1 0 0,0 0 0,-2-1 0,2 1 0,-1 1 0,1 0 0,-1 0 0,1-1 0,-1 1 0,1 0 0,-1 0 0,1 0 0,-1 0 0,1 0 0,-1 0 0,1 0 0,-1 0 0,1 0 0,-1 0 0,1 0 0,-1 0 0,1 0 0,-1 0 0,1 1 0,-1-1 0,1 0 0,-1 0 0,1 1 0,-2-1 0,-30 28 0,16-9 0,0 1 0,2 1 0,0 0 0,2 1 0,0 0 0,2 1 0,0 0 0,2 1 0,0 0 0,2 0 0,0 1 0,2 0 0,1 0 0,1 0 0,1 0 0,3 34 0,-3-58 0,1 1 0,0 0 0,0 0 0,0 0 0,1 0 0,-1 0 0,0 0 0,1 0 0,-1 0 0,1 0 0,0 0 0,-1-1 0,1 1 0,0 0 0,0-1 0,0 1 0,1 0 0,-1-1 0,0 1 0,0-1 0,1 0 0,-1 1 0,1-1 0,-1 0 0,1 0 0,0 0 0,-1 0 0,1 0 0,0 0 0,0-1 0,0 1 0,0 0 0,-1-1 0,1 0 0,0 1 0,0-1 0,0 0 0,0 0 0,0 0 0,0 0 0,0 0 0,3-1 0,2-1 0,-1 0 0,1-1 0,-1 1 0,0-1 0,0 0 0,0-1 0,0 0 0,0 1 0,-1-2 0,10-8 0,3-6 0,0-1 0,24-36 0,-37 48 0,0 0 0,0-1 0,-1 1 0,0-1 0,-1 0 0,0 0 0,0 0 0,-1-1 0,0 1 0,1-17 0,-6 21 0,-4 12 0,-5 15 0,4 0 0,2 1 0,1 0 0,0-1 0,2 1 0,-1 30 0,4-52 0,0-1 0,1 1 0,-1-1 0,0 1 0,0 0 0,0-1 0,0 1 0,1-1 0,-1 1 0,0-1 0,0 1 0,1-1 0,-1 1 0,1-1 0,-1 1 0,0-1 0,1 0 0,-1 1 0,1-1 0,-1 1 0,1-1 0,-1 0 0,1 0 0,-1 1 0,1-1 0,-1 0 0,1 0 0,-1 1 0,1-1 0,0 0 0,-1 0 0,1 0 0,-1 0 0,1 0 0,-1 0 0,1 0 0,0 0 0,-1 0 0,1 0 0,-1 0 0,1-1 0,-1 1 0,1 0 0,0 0 0,-1-1 0,1 1 0,-1 0 0,1 0 0,-1-1 0,0 1 0,1-1 0,29-18 0,-5-7 0,35-50 0,-52 66 0,-1-1 0,-1 0 0,0 0 0,0-1 0,-1 0 0,-1 0 0,0 0 0,3-16 0,-52 162 0,45-133 0,0 0 0,0 0 0,0-1 0,0 1 0,0 0 0,0 0 0,0-1 0,1 1 0,-1 0 0,0 0 0,1-1 0,-1 1 0,0 0 0,1-1 0,-1 1 0,1-1 0,-1 1 0,1 0 0,-1-1 0,1 1 0,0-1 0,-1 1 0,1-1 0,0 0 0,-1 1 0,1-1 0,0 0 0,-1 1 0,1-1 0,0 0 0,1 0 0,-1 1 0,1-1 0,-1 1 0,0-1 0,0 1 0,0 0 0,0-1 0,1 1 0,-1 0 0,0 0 0,0 0 0,-1 0 0,1 0 0,0 0 0,0 0 0,1 2 0,0 3-292,-1 1 1,0 0-1,0 0 0,-1 0 0,1 0 1,-2 0-1,0 11 0,-1 8-796,6-25-4231,11-11 394,-8-1-1001,3-5-3021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22.083"/>
    </inkml:context>
    <inkml:brush xml:id="br0">
      <inkml:brushProperty name="width" value="0.025" units="cm"/>
      <inkml:brushProperty name="height" value="0.025" units="cm"/>
    </inkml:brush>
  </inkml:definitions>
  <inkml:trace contextRef="#ctx0" brushRef="#br0">0 158 12300,'0'0'7014,"6"-10"-3800,-4 4-2859,27-48 3169,-28 52-3241,1-1 1,0 0 0,0 0-1,0 1 1,0-1-1,0 1 1,1 0 0,-1 0-1,1 0 1,-1 0-1,1 0 1,0 0 0,0 1-1,0-1 1,0 1 0,0 0-1,0 0 1,4-1-1,-6 2-267,0 0-1,0 1 0,-1-1 0,1 1 0,0-1 0,0 1 1,0-1-1,-1 1 0,1-1 0,0 1 0,-1-1 0,1 1 1,-1 0-1,1-1 0,0 1 0,-1 0 0,1 0 0,-1-1 1,0 1-1,1 0 0,-1 0 0,0 0 0,1 0 0,-1 0 1,0-1-1,0 1 0,0 0 0,0 0 0,0 0 1,0 0-1,0 0 0,0 1 0,-1 40 412,1-33-383,-6 21-44,2-9 0,8-21 0,5-10 0,17-23 0,-17 21 0,-1 0 0,1 1 0,1 0 0,0 0 0,1 1 0,0 0 0,1 1 0,20-13 0,-31 22 0,0-1 0,-1 1 0,1 0 0,0-1 0,0 1 0,-1 0 0,1 0 0,0 0 0,0 0 0,0 0 0,-1 0 0,1 0 0,0 0 0,0 0 0,0 0 0,-1 0 0,1 1 0,0-1 0,0 0 0,-1 1 0,1-1 0,0 0 0,-1 1 0,1-1 0,0 1 0,-1-1 0,1 1 0,0-1 0,-1 1 0,1-1 0,-1 1 0,1 0 0,-1-1 0,1 1 0,-1 0 0,0-1 0,1 1 0,-1 0 0,0 0 0,0-1 0,1 1 0,-1 0 0,0 0 0,0-1 0,0 1 0,0 0 0,0 0 0,0 0 0,0 1 0,0 54 0,-1-39 0,5 6 0,-4-23 0,0 0 0,0 1 0,0-1 0,1 0 0,-1 1 0,0-1 0,0 0 0,1 0 0,-1 1 0,0-1 0,1 0 0,-1 0 0,0 0 0,1 1 0,-1-1 0,0 0 0,1 0 0,-1 0 0,0 0 0,1 0 0,-1 0 0,1 0 0,-1 0 0,0 0 0,1 0 0,-1 0 0,0 0 0,1 0 0,-1 0 0,1 0 0,3-2 0,-1 0 0,1 0 0,-1 0 0,0-1 0,0 1 0,0-1 0,0 0 0,3-4 0,17-19 0,34-32 0,-53 54 0,1 0 0,-1 0 0,1 1 0,0 0 0,0 0 0,1 0 0,-1 0 0,1 1 0,-1 0 0,11-2 0,-15 4 0,0 0 0,0 0 0,0 1 0,0-1 0,0 0 0,0 1 0,0-1 0,0 0 0,-1 1 0,1-1 0,0 1 0,0 0 0,0-1 0,0 1 0,-1 0 0,1-1 0,0 1 0,-1 0 0,1 0 0,0-1 0,-1 1 0,1 0 0,-1 0 0,1 0 0,-1 0 0,0 0 0,1 0 0,-1 0 0,0 0 0,0 0 0,0 0 0,1 0 0,-1 0 0,0 0 0,0 0 0,-1 2 0,1 47 0,-1-40 0,-8 48 0,40-94 0,-19 17 0,-7 11 0,0 0 0,0 0 0,1 1 0,0 0 0,1 0 0,-1 0 0,1 1 0,15-11 0,-22 17 0,1 0 0,-1 0 0,0 0 0,1 0 0,-1 0 0,1 0 0,-1 0 0,0 1 0,1-1 0,-1 0 0,0 0 0,1 0 0,-1 1 0,0-1 0,1 0 0,-1 0 0,0 1 0,1-1 0,-1 0 0,0 1 0,0-1 0,0 0 0,1 1 0,-1-1 0,0 0 0,0 1 0,0-1 0,0 1 0,0-1 0,0 0 0,1 1 0,-1-1 0,0 1 0,0-1 0,0 0 0,0 1 0,-1-1 0,1 1 0,0-1 0,0 0 0,0 1 0,0 15 0,-3 11-1262,2-22 652,0-1-1,0 1 0,1-1 1,-1 1-1,1-1 1,1 10-1,4-14-7020,9-17 1655,-4-2 125,3-3-993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22.671"/>
    </inkml:context>
    <inkml:brush xml:id="br0">
      <inkml:brushProperty name="width" value="0.025" units="cm"/>
      <inkml:brushProperty name="height" value="0.025" units="cm"/>
    </inkml:brush>
  </inkml:definitions>
  <inkml:trace contextRef="#ctx0" brushRef="#br0">0 192 2755,'0'0'28918,"9"2"-28150,1 0-684,0 1-40,0-1 0,-1-1 0,1 0 0,14 0 0,-21-1-43,1-1 1,-1 1-1,1-1 0,0 0 0,-1 0 0,1 0 1,-1 0-1,0 0 0,1-1 0,-1 0 1,0 0-1,0 0 0,0 0 0,0 0 0,0 0 1,-1-1-1,4-3 0,-1 0-1,0 1 0,-1-1 0,1-1 0,-1 1 0,-1-1 0,1 0 0,-1 1 0,0-2 0,-1 1 0,0 0 0,0 0 0,0-1 0,0-8 0,-2 16 0,0-1 0,0 1 0,0-1 0,0 1 0,0 0 0,0-1 0,0 1 0,0-1 0,-1 1 0,1 0 0,0-1 0,0 1 0,0 0 0,-1-1 0,1 1 0,0 0 0,0-1 0,-1 1 0,1 0 0,0-1 0,0 1 0,-1 0 0,1 0 0,0 0 0,-1-1 0,1 1 0,0 0 0,-1 0 0,1 0 0,-1 0 0,1-1 0,0 1 0,-1 0 0,1 0 0,-1 0 0,1 0 0,0 0 0,-1 0 0,1 0 0,-1 0 0,1 0 0,0 0 0,-1 1 0,1-1 0,0 0 0,-1 0 0,1 0 0,-1 0 0,1 0 0,0 1 0,-1-1 0,1 0 0,0 0 0,0 1 0,-1-1 0,1 0 0,0 1 0,-1-1 0,1 0 0,0 1 0,-22 17 0,10-2 0,0 1 0,-17 33 0,26-44 0,0 1 0,0-1 0,0 1 0,1 0 0,0 0 0,0 0 0,1 0 0,0 0 0,0 0 0,1 1 0,0 10 0,1-17 0,-1-1 0,0 1 0,1-1 0,-1 0 0,1 1 0,-1-1 0,1 1 0,-1-1 0,1 0 0,-1 1 0,1-1 0,-1 0 0,1 1 0,0-1 0,-1 0 0,1 0 0,-1 0 0,1 0 0,0 0 0,-1 1 0,1-1 0,-1 0 0,1 0 0,0 0 0,-1-1 0,1 1 0,0 0 0,-1 0 0,1 0 0,-1 0 0,1-1 0,-1 1 0,1 0 0,0 0 0,0-1 0,23-10 0,-4-2 0,-1-1 0,-1-1 0,21-20 0,-26 21 0,2 1 0,0 0 0,0 2 0,1-1 0,28-13 0,-44 24 0,1 1 0,-1 0 0,1-1 0,-1 1 0,1 0 0,-1 0 0,1 0 0,-1-1 0,1 1 0,-1 0 0,1 0 0,0 0 0,-1 0 0,1 0 0,-1 0 0,1 0 0,-1 0 0,1 0 0,0 0 0,-1 0 0,1 1 0,-1-1 0,1 0 0,-1 0 0,1 0 0,-1 1 0,1-1 0,-1 0 0,1 1 0,-1-1 0,1 0 0,-1 1 0,0-1 0,1 1 0,-1-1 0,0 1 0,1 0 0,2 28 0,-14 31 0,7-44 0,2-12 0,1 1 0,-1-1 0,1 1 0,0 0 0,1 0 0,-1 0 0,1-1 0,0 1 0,0 8 0,19-21 0,0-7 0,-2-1 0,29-33 0,-35 37 0,0-1 0,0 1 0,1 1 0,1 0 0,-1 1 0,2 0 0,27-15 0,-41 25 0,1-1 0,-1 1 0,1 0 0,-1 0 0,0 0 0,1 0 0,-1 0 0,1 0 0,-1 0 0,0 0 0,1 0 0,-1 0 0,1 0 0,-1 0 0,1 0 0,-1 0 0,0 0 0,1 0 0,-1 0 0,1 0 0,-1 0 0,0 1 0,1-1 0,-1 0 0,0 0 0,1 1 0,-1-1 0,0 0 0,1 0 0,-1 1 0,0-1 0,1 0 0,-1 1 0,0-1 0,0 1 0,5 20 0,-8 32 0,3-45 0,-3 13 0,2-15 0,0 0 0,0 0 0,1 1 0,-1-1 0,1 0 0,2 11 0,-2-17 2,1 0-1,-1 1 1,1-1 0,-1 0-1,0 0 1,1 1 0,-1-1 0,1 0-1,-1 0 1,1 0 0,-1 0-1,1 0 1,-1 1 0,1-1-1,-1 0 1,0 0 0,1 0-1,-1 0 1,1 0 0,-1-1 0,1 1-1,-1 0 1,1 0 0,-1 0-1,1 0 1,-1 0 0,1-1-1,-1 1 1,0 0 0,1 0-1,-1-1 1,1 1 0,-1 0 0,0-1-1,1 1 1,-1 0 0,0-1-1,0 1 1,1 0 0,-1-2-1,17-13-796,-4-1-2257,0-1 0,-2 0 0,0-2 0,-1 1 0,0-1 0,7-22 0,1-15-5511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8.268"/>
    </inkml:context>
    <inkml:brush xml:id="br0">
      <inkml:brushProperty name="width" value="0.025" units="cm"/>
      <inkml:brushProperty name="height" value="0.025" units="cm"/>
      <inkml:brushProperty name="color" value="#66CC00"/>
    </inkml:brush>
  </inkml:definitions>
  <inkml:trace contextRef="#ctx0" brushRef="#br0">12 401 14542,'-1'12'2130,"-1"-4"-1734,-5 43 1340,7-47-1548,-1 0 1,1 0 0,0 0 0,0 0 0,1 0 0,-1 0 0,1 0 0,0 0 0,0 0 0,0 0 0,2 4 0,-2-6-176,0-1 1,1 0 0,-1 0 0,0 0 0,0 0 0,1 0-1,-1 0 1,1 0 0,-1 0 0,1-1 0,-1 1 0,1 0-1,-1-1 1,1 1 0,0-1 0,-1 0 0,1 1 0,0-1-1,-1 0 1,1 0 0,0 0 0,-1 0 0,1-1 0,0 1-1,-1 0 1,1-1 0,-1 1 0,1-1 0,0 1-1,2-3 1,2 1 10,-1-1 0,0 0 0,1 0 0,-1 0-1,0-1 1,0 1 0,5-7 0,3-4 165,-1-1-1,-1-1 1,0 0 0,-1 0 0,-1-1 0,0-1 0,-2 1-1,0-2 1,7-25 0,-7 15 165,-2-1 1,0 0-1,-2 0 1,-2 0-1,-2-39 0,0 60-309,0 0 0,0 0 0,-1 0 0,-5-12 0,7 19-29,0 1 1,-1-1-1,1 1 1,0-1-1,-1 1 1,0 0-1,1-1 0,-1 1 1,0 0-1,0 0 1,1-1-1,-1 1 1,0 0-1,0 0 1,0 0-1,0 0 1,-1 0-1,1 0 1,0 0-1,0 1 1,-1-1-1,1 0 0,0 1 1,-1-1-1,1 1 1,0-1-1,-1 1 1,1 0-1,-1-1 1,1 1-1,-1 0 1,1 0-1,-1 0 1,-2 1-1,2 0 15,0 0 0,1 0 0,-1 0 0,0 0 0,0 1 0,1-1 1,-1 1-1,1-1 0,0 1 0,-1-1 0,1 1 0,0 0 0,0 0 0,0 0 0,0 0 0,0-1 0,0 1 0,0 4 0,-11 42 134,10-36-108,-6 24 25,1 1 1,3 1 0,0-1-1,3 1 1,6 74 0,-5-109-80,0 1 0,1-1-1,0 0 1,0 0 0,0 0 0,0 0 0,0 0-1,1 0 1,0 0 0,-1 0 0,1 0 0,0-1-1,0 1 1,0-1 0,1 1 0,-1-1 0,0 0 0,1 0-1,0 0 1,-1 0 0,1-1 0,0 1 0,0-1-1,0 1 1,0-1 0,0 0 0,0 0 0,1 0-1,-1-1 1,0 1 0,0-1 0,1 0 0,-1 0-1,0 0 1,0 0 0,1 0 0,4-2 0,4 0 21,0-1 0,0 0 1,-1-1-1,0 0 0,1-1 1,-1-1-1,-1 1 0,20-14 1,-18 9-16,0 0 1,-1 0 0,0-1 0,-1 0 0,16-22-1,-22 27 67,0-1 0,0 0 0,-1 1 0,0-1 0,0-1 0,0 1 0,-1 0-1,0-1 1,-1 1 0,1-1 0,-1 1 0,-1-1 0,0-9 0,0 16-53,0 0 1,0 0-1,0 0 1,0 1 0,0-1-1,0 0 1,0 0-1,0 0 1,0 0 0,-1 0-1,1 1 1,0-1-1,-1 0 1,1 0 0,0 0-1,-1 1 1,1-1-1,-1 0 1,0 1 0,1-1-1,-1 0 1,1 1-1,-1-1 1,0 1 0,1-1-1,-1 1 1,0-1-1,0 1 1,0-1 0,1 1-1,-1 0 1,0-1-1,0 1 1,0 0 0,0 0-1,1 0 1,-1 0-1,0 0 1,0 0 0,0 0-1,0 0 1,0 0-1,-1 0 1,0 1-29,0-1 0,0 1-1,0 0 1,1 0 0,-1 0 0,0 0 0,0 0-1,1 0 1,-1 0 0,1 1 0,-1-1 0,1 1-1,-1-1 1,1 1 0,0-1 0,0 1 0,0 0-1,-1 2 1,-3 8 11,1 0-1,1 1 0,0-1 1,1 0-1,0 1 0,1 0 1,0-1-1,1 1 0,1 0 1,0 0-1,4 19 0,-4-29-6,1 0 0,-1 0 0,1 0 0,0 0 0,0-1-1,0 1 1,0-1 0,0 1 0,1-1 0,-1 0 0,1 0 0,-1 0-1,1 0 1,0 0 0,0 0 0,0-1 0,0 0 0,0 1-1,0-1 1,0 0 0,0 0 0,0-1 0,1 1 0,-1-1 0,0 0-1,0 0 1,1 0 0,-1 0 0,0 0 0,4-1 0,4 0 2,0-1 1,0 0 0,-1-1 0,1 0 0,-1 0-1,0-1 1,17-9 0,-22 11 65,0-1-1,0 0 1,0-1 0,0 1 0,0-1-1,-1 0 1,0 0 0,0 0 0,0 0-1,0-1 1,-1 0 0,0 0-1,0 0 1,0 0 0,0 0 0,-1-1-1,0 1 1,0-1 0,0 1 0,-1-1-1,0 0 1,0 1 0,0-1-1,-1 0 1,0 0 0,0 0 0,-1 0-1,1 0 1,-1 1 0,0-1 0,-1 0-1,1 1 1,-1-1 0,0 1 0,-4-6-1,-10-15 18,11 19-68,0 0-1,0 0 0,1 0 1,-5-13-1,9 19-31,-1-1 0,1 0 1,-1 1-1,1-1 0,0 0 0,-1 1 0,1-1 0,0 0 0,0 0 1,0 1-1,1-1 0,-1 0 0,0 1 0,1-1 0,-1 0 0,1 1 1,-1-1-1,1 1 0,0-1 0,0 1 0,0-1 0,0 1 1,0-1-1,0 1 0,0 0 0,0 0 0,2-2 0,55-35-2352,-46 31 566,1-1 0,-1 0-1,12-10 1,-15 6-3926,-7 1-2872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23.047"/>
    </inkml:context>
    <inkml:brush xml:id="br0">
      <inkml:brushProperty name="width" value="0.025" units="cm"/>
      <inkml:brushProperty name="height" value="0.025" units="cm"/>
    </inkml:brush>
  </inkml:definitions>
  <inkml:trace contextRef="#ctx0" brushRef="#br0">48 1 16207,'0'0'15183,"-14"57"-14190,3-19-609,-1 3-384,5-2 0,3-5 0,4-4-1249,0-7-1890,0-5-4228,7-7-8072</inkml:trace>
  <inkml:trace contextRef="#ctx0" brushRef="#br0" timeOffset="1">63 497 22133,'0'0'7463,"-22"54"-4484,22-44-2787,0-5-192,0-3 0,8-2 0,-2 0-5701,0-12-10987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27.873"/>
    </inkml:context>
    <inkml:brush xml:id="br0">
      <inkml:brushProperty name="width" value="0.025" units="cm"/>
      <inkml:brushProperty name="height" value="0.025" units="cm"/>
    </inkml:brush>
  </inkml:definitions>
  <inkml:trace contextRef="#ctx0" brushRef="#br0">4578 2491 8840,'0'0'1997,"0"9"-1186,1 16-93,-1-16 377,-1 1 1,0-1 0,0 0-1,-1 0 1,0 0-1,-5 10 1,-13 47 824,14-44-1928,0-1 0,-12 23-1,3-12 292,-2-1 0,-1 0 0,-2-2 0,-37 44 0,41-56-178,-1 0 0,-1-2 0,0 0-1,-1 0 1,-1-2 0,0-1-1,-42 20 1,-22 0 341,-1-2 0,-156 31 0,-185-3-348,5-45-30,0-34 18,169 7-107,-324 14 72,251 5-16,269-6 85,0-2 0,-1-3 0,2-2 0,-1-2 0,-72-24 0,87 19-26,0-1-1,2-2 1,0-1-1,1-3 1,1-1-1,2-1 0,-52-45 1,28 15-81,1-3 0,3-1 0,-83-118 0,119 147-26,1-1-1,1 0 0,2-2 1,1 0-1,1 0 0,2-1 0,1-1 1,2 1-1,2-2 0,0 1 0,0-46 1,8 7 14,3 0 0,2 0 0,4 1 0,4 0 0,2 2 0,3-1 0,4 2 0,2 1 0,57-103 0,-51 110 35,181-374-192,-193 383 135,-2-1 1,-2 0 0,-3-2 0,-2 1 0,-2-2 0,2-90 0,-12 132 41,0-1 1,-1 1 0,-1-1-1,0 1 1,-1 0 0,0 0-1,-1 1 1,-1-1 0,0 1-1,-1 0 1,-13-19-1,-8-6 130,-2 1-1,-42-39 0,62 67-113,0 0-1,-1 0 1,0 2 0,0-1 0,-1 1-1,0 1 1,0 0 0,0 1 0,-1 0 0,0 1-1,0 0 1,0 1 0,-1 1 0,1 0-1,-1 1 1,-14 0 0,-22 2-1083,0 3 1,-97 19-1,112-16 179,32-6 67,1-1-24,6-3-4482,16-9-827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28.232"/>
    </inkml:context>
    <inkml:brush xml:id="br0">
      <inkml:brushProperty name="width" value="0.025" units="cm"/>
      <inkml:brushProperty name="height" value="0.025" units="cm"/>
    </inkml:brush>
  </inkml:definitions>
  <inkml:trace contextRef="#ctx0" brushRef="#br0">642 74 13004,'0'-15'-303,"1"9"821,-1 1-1,1 0 1,-2-1 0,1 1-1,0 0 1,-3-7-1,3 11-406,-1 0 0,1 0 0,0 0 0,-1 0 0,1 0 0,-1 1 0,0-1 0,1 0 0,-1 1 0,0-1 0,1 0 0,-1 1 0,0-1 0,0 1 0,0-1 0,1 1 0,-1-1 0,0 1 0,0-1 0,0 1 0,0 0 0,0 0 0,0 0 0,0-1 0,0 1 0,0 0 0,0 0-1,0 0 1,0 0 0,0 0 0,1 1 0,-1-1 0,0 0 0,0 0 0,0 1 0,0-1 0,0 0 0,0 1 0,0-1 0,1 1 0,-2 0 0,-12 7 108,1 1 0,0 0 1,0 1-1,1 0 0,0 1 0,-19 22 0,-3 3 4,-322 276 284,330-293-242,17-14-151,1 1 0,-1 1 0,1-1 0,0 1 0,1 1 0,-1 0 0,1 0 0,-9 15 1,15-23-120,1 1 1,0 0 0,0 0 0,0-1 0,-1 1-1,1 0 1,0 0 0,0-1 0,0 1 0,0 0-1,0 0 1,1-1 0,-1 1 0,0 0 0,0 0-1,0-1 1,1 1 0,-1 0 0,0-1 0,1 1-1,-1 0 1,0-1 0,1 1 0,-1 0 0,1-1 0,-1 1-1,1-1 1,-1 1 0,1-1 0,0 1 0,-1-1-1,1 0 1,0 1 0,-1-1 0,1 0 0,0 1-1,-1-1 1,1 0 0,0 0 0,0 1 0,-1-1-1,1 0 1,0 0 0,0 0 0,-1 0 0,1 0-1,0 0 1,1-1 0,50 3-617,-42-2 444,74-4-3189,147-26 0,-104 8-3798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0.089"/>
    </inkml:context>
    <inkml:brush xml:id="br0">
      <inkml:brushProperty name="width" value="0.025" units="cm"/>
      <inkml:brushProperty name="height" value="0.025" units="cm"/>
    </inkml:brush>
  </inkml:definitions>
  <inkml:trace contextRef="#ctx0" brushRef="#br0">120 216 18097,'0'0'6294,"-9"-4"-4943,4 2-1204,4 1-115,-1 0 0,1 0 0,0 1 0,-1-1 1,1 0-1,-1 1 0,1-1 0,-1 1 0,1-1 0,-1 1 0,0 0 0,1-1 0,-1 1 0,0 0 0,1 0 0,-1 0 0,1 0 1,-1 1-1,0-1 0,1 0 0,-1 1 0,1-1 0,-1 1 0,1-1 0,-1 1 0,1 0 0,-1 0 0,1 0 0,0 0 1,-1 0-1,1 0 0,0 0 0,0 0 0,0 0 0,0 0 0,0 1 0,0-1 0,0 0 0,0 1 0,0-1 0,0 3 0,-8 16 233,1 0-1,1 1 0,1 0 0,1 0 1,1 0-1,1 1 0,-1 31 0,3-53-254,1 1-1,0-1 0,0 1 1,0-1-1,0 1 1,0-1-1,0 1 0,0-1 1,-1 0-1,1 1 0,1-1 1,-1 1-1,0-1 0,0 1 1,0-1-1,0 1 0,0-1 1,0 1-1,0-1 0,1 1 1,-1-1-1,0 1 0,0-1 1,1 0-1,-1 1 0,0-1 1,1 1-1,-1-1 0,0 0 1,1 1-1,-1-1 0,0 0 1,1 0-1,-1 1 1,1-1-1,-1 0 0,1 0 1,-1 0-1,1 1 0,-1-1 1,0 0-1,1 0 0,-1 0 1,1 0-1,-1 0 0,1 0 1,-1 0-1,1 0 0,-1 0 1,1 0-1,-1 0 0,1 0 1,-1 0-1,1-1 0,24-19 518,-6-2-208,-2-1-1,-1-1 0,-1-1 1,22-48-1,-18 27-80,-1 0 0,10-50 1,-22 65-161,0 1-74,-4 26-12,-1 14 3,-1 36 5,-2-6 0,2 0 0,2-1 0,2 1 0,1-1 0,11 41 0,-15-78-127,-1 0 0,1 0 0,-1 0 0,1 0 0,-1 0 1,1 0-1,0-1 0,0 1 0,0 0 0,0-1 0,0 1 0,1 0 0,-1-1 0,0 1 0,1-1 0,-1 0 0,1 0 1,-1 1-1,1-1 0,0 0 0,-1 0 0,1 0 0,0-1 0,0 1 0,0 0 0,0-1 0,-1 1 0,1-1 0,0 1 1,3-1-1,-2-1-320,0 1 1,0-1 0,0 0-1,0 0 1,0-1 0,0 1-1,0-1 1,0 1-1,0-1 1,-1 0 0,1 0-1,-1 0 1,1 0 0,-1-1-1,0 1 1,0 0 0,3-6-1,18-28-9204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0.465"/>
    </inkml:context>
    <inkml:brush xml:id="br0">
      <inkml:brushProperty name="width" value="0.025" units="cm"/>
      <inkml:brushProperty name="height" value="0.025" units="cm"/>
    </inkml:brush>
  </inkml:definitions>
  <inkml:trace contextRef="#ctx0" brushRef="#br0">103 0 18642,'-7'13'3363,"-7"11"-2171,-40 79 3576,50-93-4362,-1 1 0,1-1 0,1 1 0,0 0 0,0-1 0,1 1 0,0 0 0,0 14 0,2-25-403,0 1-1,1-1 1,-1 1-1,0-1 1,0 1 0,0-1-1,0 1 1,1-1-1,-1 1 1,0-1-1,0 0 1,1 1-1,-1-1 1,0 1 0,1-1-1,-1 0 1,0 1-1,1-1 1,-1 0-1,1 1 1,-1-1-1,0 0 1,1 0 0,-1 1-1,1-1 1,-1 0-1,1 0 1,-1 0-1,1 0 1,-1 0-1,1 0 1,-1 1-1,1-1 1,-1 0 0,1 0-1,-1-1 1,1 1-1,-1 0 1,1 0-1,-1 0 1,1 0-1,-1 0 1,1 0 0,-1-1-1,1 1 1,-1 0-1,1 0 1,-1-1-1,25-13 119,-16 3-94,0 1 0,0-2 0,-1 1 0,-1-1 1,0-1-1,-1 1 0,0-1 0,5-16 0,-4 12 74,-2-1-1,0 0 0,5-32 1,-15 151-4,1-48-17,4 71-1,0-122-82,-1 0 0,1-1 0,0 1 0,0 0-1,0 0 1,1-1 0,-1 1 0,0 0 0,1 0 0,-1-1 0,1 1 0,0 0 0,-1-1 0,1 1-1,0-1 1,0 1 0,0-1 0,0 1 0,0-1 0,0 0 0,0 1 0,1-1 0,-1 0 0,0 0-1,1 0 1,-1 0 0,1 0 0,-1 0 0,1 0 0,0-1 0,-1 1 0,1 0 0,2 0 0,-1-2-38,0 1 0,0-1 0,0 0 0,0 1 0,-1-1 0,1-1 0,0 1 0,0 0 0,-1-1 1,1 1-1,-1-1 0,0 0 0,1 0 0,-1 0 0,0 0 0,0 0 0,0 0 0,0-1 0,2-3 0,5-9-1669,1 0-1,-2-1 1,0-1-1,-1 1 1,-1-1-1,6-26 0,1-16-5346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1.104"/>
    </inkml:context>
    <inkml:brush xml:id="br0">
      <inkml:brushProperty name="width" value="0.025" units="cm"/>
      <inkml:brushProperty name="height" value="0.025" units="cm"/>
    </inkml:brush>
  </inkml:definitions>
  <inkml:trace contextRef="#ctx0" brushRef="#br0">79 0 10698,'0'0'5541,"0"9"-1734,-6 34-1658,-2-1 1,-15 52 0,12-55-582,1 0 0,2 1 0,-4 62 0,12-101-1568,0 0 0,0 1 0,0-1 0,0 0 0,0 0 0,0 1 0,0-1 0,1 0 0,-1 0 0,0 1 0,1-1 0,-1 0 0,1 0 0,-1 0 0,1 0 0,0 0 0,1 2 0,-2-2 0,1-1 0,0 0 0,-1 1 0,1-1 0,0 0 0,-1 0 0,1 0 0,0 1 0,0-1 0,-1 0 0,1 0 0,0 0 0,-1 0 0,1 0 0,0 0 0,0 0 0,-1 0 0,1-1 0,0 1 0,-1 0 0,1 0 0,1-1 0,2-1 0,0-1 0,0 1 0,1-1 0,-2 0 0,1 0 0,0-1 0,5-6 0,20-27 0,39-69 0,-44 67 0,-24 38 0,0 1 0,0-1 0,1 0 0,-1 1 0,1-1 0,-1 0 0,0 1 0,1-1 0,-1 1 0,1-1 0,-1 1 0,1-1 0,0 1 0,-1-1 0,1 1 0,-1-1 0,1 1 0,0 0 0,-1-1 0,1 1 0,0 0 0,1-1 0,4 14 0,-5 43 0,-2-36 0,2-6 0,0 0 0,0 0 0,1 0 0,8 24 0,-10-36 0,1 0 0,-1 0 0,1 0 0,0 0 0,-1 0 0,1 0 0,0 0 0,0 0 0,1 0 0,-1 0 0,0-1 0,1 1 0,-1-1 0,1 1 0,-1-1 0,1 1 0,-1-1 0,1 0 0,0 0 0,0 0 0,0 0 0,0 0 0,0 0 0,0 0 0,0-1 0,0 1 0,0-1 0,0 0 0,0 1 0,0-1 0,0 0 0,0 0 0,0 0 0,1 0 0,-1-1 0,0 1 0,0-1 0,0 1 0,0-1 0,0 0 0,0 1 0,2-2 0,6-5 0,-1 1 0,1-2 0,-1 1 0,-1-1 0,1-1 0,-1 1 0,-1-1 0,0-1 0,0 1 0,-1-1 0,0-1 0,0 1 0,-1-1 0,4-14 0,-8 25 0,-1-1 0,0 1 0,1-1 0,-1 1 0,0-1 0,0 0 0,0 1 0,1-1 0,-1 1 0,0-1 0,0 1 0,0-1 0,0 0 0,0 1 0,0-1 0,0 1 0,0-1 0,0 1 0,0-1 0,-1 0 0,1 1 0,0-1 0,0 1 0,0-1 0,-1 1 0,1-1 0,0 1 0,-1-1 0,1 1 0,0-1 0,-1 1 0,1-1 0,-1 1 0,1 0 0,-1-1 0,1 1 0,0 0 0,-1-1 0,0 1 0,1 0 0,-1 0 0,1-1 0,-1 1 0,1 0 0,-1 0 0,1 0 0,-1 0 0,0 0 0,1 0 0,-1 0 0,1 0 0,-1 0 0,1 0 0,-1 0 0,0 0 0,1 0 0,-1 0 0,1 1 0,-1-1 0,1 0 0,-1 0 0,1 1 0,-2 0 0,-2 0 0,1 1 0,-1 1 0,0-1 0,1 0 0,0 1 0,-1 0 0,-3 4 0,-53 84 0,105-87 0,-14-4 0,-3-1 0,-1 1 0,1 1 0,0 2 0,50 11 0,-78-14 0,1 0 0,-1 0 0,0 0 0,1 0 0,-1 0 0,0 0 0,1 0 0,-1 0 0,0 0 0,0 0 0,1 0 0,-1 0 0,0 0 0,1 0 0,-1 0 0,0 0 0,1 0 0,-1-1 0,0 1 0,0 0 0,1 0 0,-1 0 0,0 0 0,0-1 0,1 1 0,-1 0 0,0 0 0,0-1 0,0 1 0,1 0 0,-1 0 0,0-1 0,0 1 0,0 0 0,0-1 0,0 1 0,0-1 0,3-17 0,-7-17 0,-5 4 0,6 23 0,1-1 0,-1 1 0,1-1 0,1 0 0,0 0 0,0 1 0,0-1 0,2-16 0,0 24-48,0 0-1,0 0 1,-1-1 0,1 1-1,0 1 1,0-1 0,0 0 0,0 0-1,0 0 1,0 0 0,0 1-1,1-1 1,-1 0 0,0 1-1,0-1 1,0 1 0,1 0-1,-1-1 1,0 1 0,1 0 0,0 0-1,39-6-3089,-23 4 442,20-6-5589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2.553"/>
    </inkml:context>
    <inkml:brush xml:id="br0">
      <inkml:brushProperty name="width" value="0.025" units="cm"/>
      <inkml:brushProperty name="height" value="0.025" units="cm"/>
    </inkml:brush>
  </inkml:definitions>
  <inkml:trace contextRef="#ctx0" brushRef="#br0">1 131 17360,'0'0'9038,"1"8"-7863,1 25-10,-2 46 1,-2-55-694,1 1 0,2 0-1,0 0 1,2 0 0,9 39 0,-12-62-471,1 0 0,-1 0 1,1-1-1,0 1 0,-1 0 0,1 0 0,0-1 0,0 1 1,0-1-1,0 1 0,0-1 0,1 1 0,-1-1 1,0 0-1,1 0 0,-1 1 0,1-1 0,-1 0 0,1 0 1,-1 0-1,1-1 0,0 1 0,-1 0 0,1-1 1,0 1-1,2 0 0,-1-1 0,1-1-1,-1 1 1,1-1-1,-1 1 1,0-1 0,1 0-1,-1 0 1,0-1 0,0 1-1,1-1 1,-1 1-1,5-5 1,5-4-3,-1 0 1,0-1-1,0 0 1,18-25-1,-19 21 2,-15 49 0,-1-21 0,1 1 0,0 0 0,0 0 0,2 0 0,0 1 0,0-1 0,2 1 0,0-1 0,3 28 0,-3-41 0,0 0 0,0 0 0,1 0 0,-1 0 0,0 1 0,1-1 0,-1 0 0,1 0 0,0 0 0,-1 0 0,1 0 0,0 0 0,-1 0 0,1 0 0,0 0 0,0-1 0,0 1 0,0 0 0,0 0 0,0-1 0,0 1 0,0-1 0,0 1 0,0-1 0,1 1 0,-1-1 0,0 0 0,0 1 0,0-1 0,1 0 0,-1 0 0,0 0 0,0 0 0,0 0 0,1 0 0,-1 0 0,0 0 0,0-1 0,0 1 0,1 0 0,-1-1 0,2 0 0,1-1 0,0 0 0,0 0 0,0-1 0,-1 1 0,1-1 0,-1 0 0,1 0 0,-1 0 0,0 0 0,3-5 0,10-20 0,-1 0 0,-1-2 0,-2 1 0,-1-2 0,10-42 0,-22 179 0,6-78 0,-5-28 0,0 1 0,1 0 0,-1-1 0,1 1 0,-1-1 0,1 1 0,-1-1 0,1 1 0,-1-1 0,1 1 0,0-1 0,-1 0 0,1 1 0,0-1 0,-1 0 0,1 1 0,0-1 0,-1 0 0,1 0 0,0 0 0,0 0 0,1 0 0,0 0 0,1-1 0,0 1 0,0-1 0,0 0 0,0 0 0,-1 0 0,1-1 0,0 1 0,-1-1 0,1 1 0,-1-1 0,0 0 0,1 0 0,2-4 0,4-3 0,-1 0 0,0 0 0,-1-1 0,0 0 0,-1 0 0,0 0 0,0-1 0,-1 0 0,-1 0 0,0-1 0,0 1 0,-1-1 0,-1 0 0,0 1 0,1-24 0,-3 35 0,0 0 0,0-1 0,0 1 0,1 0 0,-1-1 0,0 1 0,0 0 0,0-1 0,0 1 0,0 0 0,0-1 0,0 1 0,-1 0 0,1-1 0,0 1 0,0 0 0,0-1 0,0 1 0,0 0 0,0-1 0,-1 1 0,1 0 0,0-1 0,0 1 0,-1 0 0,1 0 0,0-1 0,0 1 0,-1 0 0,1 0 0,0 0 0,0-1 0,-1 1 0,1 0 0,0 0 0,-1 0 0,-11 7 0,-7 21 0,12-9 0,1 0 0,2 0 0,-1 1 0,2 0 0,1 0 0,1 0 0,0 0 0,3 26 0,-2-44 0,0 1 0,0-1 0,0 0 0,0 1 0,0-1 0,1 0 0,-1 1 0,1-1 0,-1 0 0,1 0 0,0 1 0,0-1 0,0 0 0,0 0 0,1 0 0,-1 0 0,0 0 0,1 0 0,0-1 0,-1 1 0,1 0 0,0-1 0,0 1 0,0-1 0,0 0 0,0 0 0,0 0 0,0 0 0,0 0 0,0 0 0,1 0 0,-1-1 0,0 1 0,0-1 0,1 1 0,-1-1 0,1 0 0,-1 0 0,0 0 0,1 0 0,-1-1 0,0 1 0,1 0 0,2-2 0,4-1 0,-1 1 0,0-2 0,0 1 0,0-1 0,0 0 0,-1-1 0,1 0 0,-1 0 0,0 0 0,11-13 0,-4 0 0,-1 0 0,-1-1 0,-1 0 0,0-1 0,-1 0 0,-2-1 0,0 0 0,-1-1 0,4-21 0,-2-3 0,-1-1 0,-3 1 0,0-60 0,-26 194 0,16-50 0,2 0 0,1 48 0,3-75 0,0 0 0,0 0 0,1-1 0,0 1 0,1 0 0,0-1 0,1 0 0,0 0 0,1 0 0,0 0 0,0 0 0,12 15 0,-16-24 0,0 0 0,0 0 0,0 1 0,0-1 0,0 0 0,1 0 0,-1 0 0,0 0 0,0 0 0,1-1 0,-1 1 0,0 0 0,1-1 0,-1 1 0,1 0 0,-1-1 0,1 0 0,-1 1 0,1-1 0,-1 0 0,1 0 0,0 0 0,-1 0 0,1 0 0,-1 0 0,1 0 0,2-1 0,-1-1 0,0 0 0,1 1 0,-1-1 0,0-1 0,0 1 0,0 0 0,-1-1 0,1 1 0,-1-1 0,1 0 0,2-4 0,5-9 0,-1 0 0,0 0 0,10-29 0,-11 15 0,-1 0 0,-1-1 0,-1 1 0,-2-1 0,-1 0 0,-3-40 0,1 48 0,0 21 0,0 0 0,0 0 0,0 1 0,0-1 0,0 0 0,0 1 0,0-1 0,0 0 0,-1 1 0,1-1 0,-1 0 0,1 1 0,-1-1 0,0 0 0,1 1 0,-1-1 0,0 1 0,0 0 0,-2-3 0,2 5 0,0-1 0,0 1 0,0-1 0,0 1 0,0-1 0,0 1 0,1 0 0,-1-1 0,0 1 0,0 0 0,0 0 0,1 0 0,-1 0 0,0 0 0,1-1 0,-1 1 0,1 0 0,-1 0 0,1 1 0,-1-1 0,1 0 0,0 0 0,0 0 0,-1 0 0,1 0 0,0 0 0,0 0 0,0 2 0,-8 37 0,1 0 0,2 1 0,1-1 0,3 1 0,5 68 0,-3-99 0,1 0 0,1 0 0,6 20 0,-8-27 0,0 1 0,1-1 0,-1 0 0,1 1 0,0-1 0,0 0 0,0 0 0,0-1 0,1 1 0,-1 0 0,1-1 0,-1 1 0,1-1 0,6 4 0,-23-43 0,-53-47 0,46 59 0,0-1 0,-17-29 0,38 55 0,1-1 0,-1 1 0,0-1 0,0 1 0,0-1 0,0 1 0,0 0 0,0-1 0,1 1 0,-1-1 0,0 1 0,0 0 0,0-1 0,1 1 0,-1 0 0,0-1 0,1 1 0,-1 0 0,0-1 0,1 1 0,-1 0 0,0-1 0,1 1 0,-1 0 0,1 0 0,-1 0 0,0 0 0,1-1 0,-1 1 0,1 0 0,-1 0 0,1 0 0,-1 0 0,1 0 0,-1 0 0,0 0 0,1 0 0,-1 0 0,1 0 0,-1 0 0,1 0 0,0 1 0,32-2 0,-25 1 0,68-8-1576,-26-12-3644,-19 2-7619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3.131"/>
    </inkml:context>
    <inkml:brush xml:id="br0">
      <inkml:brushProperty name="width" value="0.025" units="cm"/>
      <inkml:brushProperty name="height" value="0.025" units="cm"/>
    </inkml:brush>
  </inkml:definitions>
  <inkml:trace contextRef="#ctx0" brushRef="#br0">114 58 15919,'16'-29'4529,"-13"8"1464,-3 21-5846,0-1 0,-1 1 0,1-1 0,0 1 0,-1-1 0,1 1 0,0-1 0,-1 1 0,1-1 0,-1 1 0,1 0 0,-1-1-1,1 1 1,-1 0 0,1-1 0,-1 1 0,1 0 0,-1 0 0,0 0 0,1-1 0,-1 1 0,1 0 0,-1 0 0,1 0 0,-1 0 0,0 0 0,1 0 0,-1 0 0,1 0 0,-1 0 0,0 1 0,-23 3 568,19-2-676,-1 1-1,1 0 1,0 1-1,0-1 0,0 1 1,1 0-1,-1 0 0,1 1 1,0-1-1,0 1 0,0 0 1,1 0-1,0 0 0,-4 9 1,2-5-43,2 1 1,-1-1-1,1 1 1,1 0 0,0-1-1,0 1 1,1 0-1,-1 12 1,3-21-5,-1 0 1,0 0-1,1 0 0,-1 0 1,1 0-1,-1-1 0,1 1 0,-1 0 1,1 0-1,-1 0 0,1-1 1,0 1-1,0 0 0,-1 0 1,1-1-1,0 1 0,0-1 0,0 1 1,0-1-1,0 1 0,0-1 1,0 0-1,0 1 0,0-1 1,0 0-1,0 0 0,0 1 0,0-1 1,0 0-1,0 0 0,1-1 1,47 2-216,-29-2 14,-12 1 177,-1 1 0,1 0-1,-1 1 1,0 0 0,1 0 0,-1 0-1,0 1 1,0 0 0,7 4 0,-13-6 35,1 0 1,0 0-1,0 1 1,-1-1-1,1 0 1,-1 1-1,1-1 1,-1 1-1,0-1 0,1 1 1,-1 0-1,0 0 1,0-1-1,0 1 1,0 0-1,-1 0 1,1 0-1,0 0 1,-1 0-1,0 0 1,1 0-1,-1 0 1,0 0-1,0 1 1,0-1-1,0 0 1,0 0-1,-1 0 0,1 0 1,0 0-1,-1 0 1,0 0-1,1 0 1,-1 0-1,0 0 1,0-1-1,0 1 1,-2 2-1,-5 7 99,0-1 1,0 1-1,-1-2 0,0 1 1,-1-1-1,0-1 0,0 0 1,-1 0-1,0-1 0,-1 0 1,-19 8-1,31-15-128,-1 0-1,1 0 1,-1 0 0,1 1 0,0-1-1,-1 0 1,1 0 0,-1 0-1,1 0 1,-1 0 0,1 0 0,-1 0-1,1 0 1,0 0 0,-1 0-1,1 0 1,-1 0 0,1-1 0,-1 1-1,1 0 1,0 0 0,-1 0-1,1-1 1,-1 1 0,1 0 0,0 0-1,-1-1 1,1 1 0,0 0-1,-1 0 1,1-1 0,0 1 0,0-1-1,-1 1 1,1 0 0,0-1-1,0 1 1,-1-1 0,1 1 0,0 0-1,0-1 1,0-27-2822,15-28-5291,5 4-1487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3.614"/>
    </inkml:context>
    <inkml:brush xml:id="br0">
      <inkml:brushProperty name="width" value="0.025" units="cm"/>
      <inkml:brushProperty name="height" value="0.025" units="cm"/>
    </inkml:brush>
  </inkml:definitions>
  <inkml:trace contextRef="#ctx0" brushRef="#br0">10 52 15951,'0'0'3240,"2"12"-63,4 116 2300,-18 85-2541,10-201-2872,1-2-19,0 1 0,0-1 0,1 1-1,1 10 1,-1-20-39,0-1-1,1 0 0,-1 0 0,0 0 0,1 0 1,-1 0-1,1 0 0,-1 0 0,0 0 0,1 0 1,-1 0-1,0 0 0,1 0 0,-1 0 0,0 0 0,1 0 1,-1 0-1,0 0 0,1 0 0,-1-1 0,0 1 1,1 0-1,-1 0 0,0 0 0,0 0 0,1-1 1,-1 1-1,0 0 0,1 0 0,-1-1 0,0 1 1,0 0-1,0-1 0,1 1 0,-1 0 0,0-1 1,5-7-88,-1 0 1,0 0-1,0 0 1,-1 0 0,0-1-1,-1 0 1,0 0 0,0 1-1,1-18 1,-1-90-380,-3 73 428,1-157 951,0 237-585,2 0 0,8 42 0,-8-64-233,2 0-1,0 0 1,0 0-1,2 0 1,0-1-1,0 0 1,2 0-1,8 13 1,-15-25-100,0 1 0,1-1 0,-1 0 0,1 0 0,-1 0 0,1 0 0,0-1 0,0 1 0,0 0 0,0-1 0,0 1 0,0-1 0,0 1 0,0-1 0,1 0 0,-1 0 0,0 0 0,1 0 0,-1-1 0,1 1 0,-1-1 0,1 1 0,-1-1 0,1 0 0,-1 0 0,1 0 0,-1 0 0,1-1 0,-1 1 0,1-1 0,-1 1 0,1-1 0,-1 0 0,1 0 0,-1 0 0,0 0 0,0 0 0,0-1 0,1 1 0,1-3 0,3-2 0,0-1 0,0 1 0,-1-2 0,0 1 0,0-1 0,-1 1 0,0-1 0,-1-1 0,6-13 0,-4 4 0,0 1 0,-2-2 0,0 1 0,-1 0 0,-1-1 0,-1 1 0,0-1 0,-5-34 0,4 50 0,0 1 0,0-1 1,-1 1-1,0 0 0,1-1 0,-1 1 0,0 0 0,0-1 1,0 1-1,0 0 0,-1 0 0,1 0 0,-1 0 1,-1-2-1,2 3-5,0 0 0,0 1 0,0-1 0,0 0 0,0 1 0,0-1 0,0 1 0,0-1 0,0 1 0,0 0 0,0-1 0,0 1 1,0 0-1,0 0 0,0 0 0,0 0 0,0 0 0,0 0 0,-1 0 0,1 0 0,0 0 0,-1 1 0,0 0-36,0 0 1,1 0-1,-1 0 0,0 0 1,1 1-1,-1-1 0,1 0 0,-1 1 1,1-1-1,0 1 0,-1-1 0,1 1 1,0 0-1,0 0 0,0-1 0,1 1 1,-1 0-1,0 0 0,1 0 0,-1 0 1,1 0-1,-1 0 0,1 0 0,0 0 1,0 0-1,0 0 0,0 0 0,1 0 1,-1 0-1,0 0 0,2 3 0,-2-4-476,1 0 0,0 0-1,0 0 1,-1 0 0,1 0 0,0-1-1,0 1 1,0 0 0,0-1-1,0 1 1,0 0 0,0-1 0,0 1-1,0-1 1,1 1 0,-1-1-1,0 0 1,0 0 0,0 1 0,0-1-1,1 0 1,-1 0 0,0 0-1,0 0 1,0 0 0,1-1 0,-1 1-1,0 0 1,2-1 0,15-2-8398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4.006"/>
    </inkml:context>
    <inkml:brush xml:id="br0">
      <inkml:brushProperty name="width" value="0.025" units="cm"/>
      <inkml:brushProperty name="height" value="0.025" units="cm"/>
    </inkml:brush>
  </inkml:definitions>
  <inkml:trace contextRef="#ctx0" brushRef="#br0">0 1 11179,'0'0'15342,"22"75"-14317,-22-26-480,0 2-97,-1-2 64,-1-3 161,2-6-481,0-8-160,4-9-1121,7-15-1729,0-8-1603,1-4-3586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8.610"/>
    </inkml:context>
    <inkml:brush xml:id="br0">
      <inkml:brushProperty name="width" value="0.025" units="cm"/>
      <inkml:brushProperty name="height" value="0.025" units="cm"/>
      <inkml:brushProperty name="color" value="#66CC00"/>
    </inkml:brush>
  </inkml:definitions>
  <inkml:trace contextRef="#ctx0" brushRef="#br0">0 268 11723,'0'0'4132,"21"-58"-2723,6 30-416,12-7-192,11-1-673,6-1-544,2-2-2691,1 4-8168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4.465"/>
    </inkml:context>
    <inkml:brush xml:id="br0">
      <inkml:brushProperty name="width" value="0.025" units="cm"/>
      <inkml:brushProperty name="height" value="0.025" units="cm"/>
    </inkml:brush>
  </inkml:definitions>
  <inkml:trace contextRef="#ctx0" brushRef="#br0">0 35 17040,'0'0'9396,"9"-5"-7469,-1 0-1707,-1 1 0,0 1 0,1-1 1,0 2-1,0-1 0,0 1 0,0 0 0,0 0 1,0 1-1,1 0 0,-1 1 0,0 0 1,1 0-1,-1 1 0,0 0 0,1 0 0,-1 1 1,0 0-1,15 6 0,-18-6-220,-1 1 0,1 0 0,0 0 0,-1 0 0,1 0 0,-1 1 0,0-1 0,0 1 0,0 0 0,-1 1 0,1-1 0,-1 1 0,0-1 0,0 1 0,-1 0 0,4 9 0,-2-1 0,-1 1 0,-1 0 0,0 0 0,-1 0 0,-1 23 0,1-34 0,-1 1 0,1-1 0,0 0 0,0 1 0,1-1 0,-1 0 0,1 0 0,3 5 0,8 22 0,-12-21 0,0-1 0,-1 1 0,0-1 0,0 1 0,-1-1 0,0 1 0,0-1 0,-1 1 0,-1-1 0,1 0 0,-1 0 0,0 0 0,-1 0 0,0-1 0,0 1 0,-10 12 0,5-8 0,-1-1 0,-1 0 0,0 0 0,0-1 0,-1 0 0,0-1 0,0-1 0,-24 12 0,30-17 22,0 0 1,1-1-1,-1 0 0,0 0 1,0-1-1,-1 0 0,-9 1 1,14-1-52,0-1 0,0 0 0,1 0 0,-1-1 1,0 1-1,1 0 0,-1 0 0,0-1 0,1 1 0,-1-1 1,0 0-1,1 1 0,-1-1 0,1 0 0,-1 0 0,1 0 0,0 0 1,-1 0-1,1 0 0,0 0 0,0 0 0,-1-1 0,1 1 1,0 0-1,0-1 0,1 1 0,-1-1 0,0 1 0,0-1 0,0-3 1,-3-12-4435,-1-3-4260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5.557"/>
    </inkml:context>
    <inkml:brush xml:id="br0">
      <inkml:brushProperty name="width" value="0.025" units="cm"/>
      <inkml:brushProperty name="height" value="0.025" units="cm"/>
    </inkml:brush>
  </inkml:definitions>
  <inkml:trace contextRef="#ctx0" brushRef="#br0">1 278 14894,'0'0'1751,"2"-10"91,-1 3-1381,2 0 0,-1-1 0,1 1 0,0 0 0,0 1 1,1-1-1,0 0 0,0 1 0,6-7 0,-6 9-213,-1 0-1,1 0 1,0 1-1,0-1 1,1 1-1,-1 0 1,0 0-1,1 0 1,0 0-1,0 1 1,0 0-1,0 0 1,0 0-1,0 1 1,0 0-1,8-1 1,-12 2-228,0 0 0,0 0 0,0 0 0,0 0 0,0 0 0,0 0 0,0 0 0,0 0 0,0 1 0,0-1 0,0 0 0,0 1 0,0-1 1,0 1-1,0-1 0,-1 1 0,1-1 0,0 1 0,0 0 0,-1-1 0,1 1 0,0 0 0,-1 0 0,1 0 0,0 1 0,7 30 456,-14 35 321,-6-10-534,7-38-142,1 1 0,1 0 0,-2 27 0,5-46-100,0-1 0,0 1 1,0 0-1,0 0 0,0 0 0,1-1 0,-1 1 1,0 0-1,0 0 0,0-1 0,1 1 0,-1 0 1,0 0-1,1-1 0,-1 1 0,1 0 0,-1-1 1,1 1-1,-1 0 0,1-1 0,-1 1 1,1-1-1,0 1 0,-1-1 0,1 1 0,0-1 1,-1 0-1,1 1 0,0-1 0,0 0 0,-1 1 1,1-1-1,0 0 0,0 0 0,0 0 0,-1 0 1,1 0-1,0 0 0,0 0 0,0 0 1,-1 0-1,1 0 0,0 0 0,0 0 0,1-1 1,3 0 11,-1-1 1,1 1 0,0-1 0,-1 0-1,1 0 1,6-5 0,10-9-68,-1-1 0,-1-1 1,0 0-1,-1-1 1,-1-1-1,-2-1 0,1 0 1,-2-2-1,15-32 0,-27 53 82,-1-1-1,0 0 0,0 0 1,0 0-1,0 0 0,-1 0 1,1 0-1,-1 0 0,0-4 1,0 7-37,0-1 0,0 1 1,0 0-1,0 0 1,0 0-1,0 0 0,0 0 1,0 0-1,0-1 1,0 1-1,0 0 0,0 0 1,0 0-1,0 0 1,0 0-1,0 0 0,0 0 1,0-1-1,0 1 1,0 0-1,0 0 1,0 0-1,-1 0 0,1 0 1,0 0-1,0 0 1,0 0-1,0 0 0,0 0 1,0-1-1,0 1 1,-1 0-1,1 0 0,0 0 1,0 0-1,0 0 1,0 0-1,0 0 0,0 0 1,-1 0-1,1 0 1,0 0-1,0 0 0,0 0 1,0 0-1,0 0 1,0 0-1,-1 0 1,1 0-1,0 1 0,0-1 1,0 0-1,0 0 1,0 0-1,0 0 0,0 0 1,-12 16 188,5-2-197,0 1-1,2 1 1,-1-1-1,2 1 0,0 0 1,1 0-1,1 0 1,0 1-1,1-1 1,2 27-1,-1-42 3,0 1-1,0 0 1,0-1 0,1 1 0,-1-1-1,0 1 1,1-1 0,-1 1-1,1-1 1,-1 1 0,1-1 0,0 0-1,-1 1 1,1-1 0,0 0 0,0 1-1,0-1 1,0 0 0,0 0-1,0 0 1,1 0 0,-1 0 0,0 0-1,0 0 1,1-1 0,-1 1-1,1 0 1,-1-1 0,0 1 0,1-1-1,-1 1 1,1-1 0,0 0 0,-1 1-1,1-1 1,-1 0 0,1 0-1,-1 0 1,1 0 0,2-1 0,2 0 26,-1 0 0,1 0 1,0-1-1,0 0 0,-1 0 1,1 0-1,-1-1 0,0 0 1,7-4-1,4-6-17,0 0-1,-2 0 0,1-1 1,-2-1-1,0 0 0,0-1 1,-2-1-1,0 0 0,-1 0 1,-1-1-1,0 0 0,-1-1 1,6-24-1,-21 71-13,2-1 0,0 1 0,2 0 0,1 0 0,3 44 0,-1-71 0,0-1 0,0 1 0,1 0 0,-1-1 0,0 1 0,1-1 0,-1 1 0,0-1 0,1 1 0,-1 0 0,0-1 0,1 1 0,-1-1 0,1 0 0,-1 1 0,1-1 0,-1 1 0,1-1 0,-1 0 0,1 1 0,0-1 0,-1 0 0,1 0 0,-1 1 0,1-1 0,0 0 0,-1 0 0,1 0 0,0 0 0,-1 0 0,1 0 0,0 0 0,-1 0 0,1 0 0,0 0 0,-1 0 0,1 0 0,-1 0 0,1-1 0,0 1 0,-1 0 0,1 0 0,-1-1 0,1 1 0,0-1 0,-1 1 0,1 0 0,-1-1 0,0 1 0,1-1 0,-1 1 0,1-2 0,27-23 0,-18 11 0,-1-1 0,0-1 0,-1 1 0,-1-1 0,0-1 0,-2 0 0,0 1 0,0-2 0,-2 1 0,0 0 0,-1-1 0,0-26 0,-5 77 0,2-23 0,-1 0 0,2 1 0,-1-1 0,2 0 0,-1 1 0,4 15 0,-4-26 0,0 1 0,0 0 0,0-1 0,1 1 0,-1 0 0,0-1 0,0 1 0,1 0 0,-1-1 0,1 1 0,-1-1 0,0 1 0,1 0 0,-1-1 0,1 1 0,0-1 0,-1 1 0,1-1 0,-1 0 0,1 1 0,0-1 0,-1 0 0,1 1 0,0-1 0,-1 0 0,1 0 0,0 0 0,-1 1 0,2-1 0,20-9 0,14-27 0,-20 12 0,-1 1 0,-1-2 0,-1 0 0,-2 0 0,11-34 0,-19 127 0,-9 4 0,3-37 0,0 0 0,3 0 0,5 57 0,-5-91 0,0-1 0,0 1 0,0 0 0,0 0 0,0-1 0,0 1 0,0 0 0,0 0 0,1-1 0,-1 1 0,0 0 0,0-1 0,1 1 0,-1 0 0,1-1 0,-1 1 0,0-1 0,1 1 0,-1 0 0,1-1 0,-1 1 0,1-1 0,0 1 0,-1-1 0,1 0 0,0 1 0,-1-1 0,1 0 0,0 1 0,-1-1 0,1 0 0,0 0 0,-1 0 0,1 1 0,0-1 0,0 0 0,-1 0 0,1 0 0,0 0 0,0 0 0,-1 0 0,1-1 0,0 1 0,0 0 0,-1 0 0,2-1 0,0 0 0,1 0 0,0-1 0,-1 1 0,0-1 0,1 0 0,-1 1 0,0-1 0,0 0 0,0 0 0,3-5 0,2-3-1084,0-1 1,-1 0-1,-1-1 0,0 1 1,0-1-1,-1 0 0,4-22 0,-1-18-5813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5.994"/>
    </inkml:context>
    <inkml:brush xml:id="br0">
      <inkml:brushProperty name="width" value="0.025" units="cm"/>
      <inkml:brushProperty name="height" value="0.025" units="cm"/>
    </inkml:brush>
  </inkml:definitions>
  <inkml:trace contextRef="#ctx0" brushRef="#br0">2 1 17168,'0'0'4266,"-1"8"-2958,1-3-1439,1 35 1324,-1-38-1302,1-1 1,-1 0-1,0 1 1,1-1-1,-1 0 0,1 1 1,0-1-1,-1 0 1,1 0-1,0 0 0,0 1 1,0-1-1,0 0 0,0 0 1,0 0-1,0 0 1,0-1-1,0 1 0,1 0 1,-1 0-1,0-1 1,0 1-1,1-1 0,-1 1 1,0-1-1,1 1 1,-1-1-1,1 0 0,-1 0 1,0 0-1,3 0 1,1 0-1216,0-1 0,-1 1 0,1-1 0,-1-1 0,1 1 0,-1-1 0,1 1 0,-1-1 0,0 0 0,6-5 0,15-5 662,4 6 9268,-28 6-8369,1 1 0,-1-1 0,0 1 0,1-1 0,-1 1 0,0-1 0,0 1 0,1 0 0,-1 0 0,0 0 0,0-1 0,0 1 1,0 0-1,0 1 0,0-1 0,0 0 0,0 0 0,-1 0 0,1 0 0,0 1 0,-1-1 0,1 0 0,-1 1 0,1-1 0,-1 0 0,0 1 0,1-1 0,-1 3 0,5 44 2349,-7 141 5362,5-191-7992,0 0-1,0 1 0,0-1 0,0 0 0,-1-1 0,1 1 1,-1 0-1,1-1 0,2-4 0,1-1-297,26-31-457,-31 37 739,1 0 0,0 0 0,0 0 0,0 0 0,1 1 0,-1-1 0,0 0 0,1 1 0,-1 0 0,1 0 0,-1-1 0,1 1 0,5-1 0,-7 2 62,-1 0 0,0 0 0,1 0 0,-1 0 0,0 1-1,1-1 1,-1 0 0,0 0 0,1 0 0,-1 0-1,0 0 1,1 1 0,-1-1 0,0 0 0,1 0 0,-1 0-1,0 1 1,1-1 0,-1 0 0,0 0 0,0 1-1,0-1 1,1 0 0,-1 1 0,0-1 0,0 0 0,0 1-1,0-1 1,1 0 0,-1 1 0,0-1 0,0 0-1,0 1 1,0-1 0,0 1 0,0 0 0,-2 21 651,-13 18 682,8-28-1166,0-1 0,-1 0 0,-1-1 0,0 0 0,-1 0 0,-16 14 1,20-19-106,-1-1 1,1 0-1,-1 0 1,1 0-1,-1-1 1,0 0 0,-1 0-1,1-1 1,0 0-1,-1 0 1,1-1-1,-16 2 1,23-3-100,0 0-1,-1 0 1,1 0-1,0 0 1,-1 0 0,1 0-1,0 0 1,0 0-1,-1 0 1,1-1 0,0 1-1,-1 0 1,1 0-1,0 0 1,0 0 0,-1 0-1,1 0 1,0-1-1,0 1 1,-1 0-1,1 0 1,0 0 0,0-1-1,0 1 1,-1 0-1,1 0 1,0 0 0,0-1-1,0 1 1,0 0-1,-1-1 1,1 1 0,0 0-1,0 0 1,0-1-1,0 1 1,0 0 0,0-1-1,0 1 1,0 0-1,0 0 1,0-1 0,0 1-1,7-18-3930,17-13-6947,5 6-2630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6.447"/>
    </inkml:context>
    <inkml:brush xml:id="br0">
      <inkml:brushProperty name="width" value="0.025" units="cm"/>
      <inkml:brushProperty name="height" value="0.025" units="cm"/>
    </inkml:brush>
  </inkml:definitions>
  <inkml:trace contextRef="#ctx0" brushRef="#br0">91 265 17424,'0'0'12418,"-10"4"-11842,5-1-543,-1 0 0,1 1-1,0-1 1,0 1 0,1 0-1,-1 0 1,1 0 0,-1 1 0,2 0-1,-1 0 1,0 0 0,1 0 0,0 0-1,0 1 1,0-1 0,1 1-1,0 0 1,0 0 0,1 0 0,-1 0-1,1 0 1,0 10 0,0-14 2,1 3 63,-1 0 0,0 0 0,1 0 0,0-1 0,0 1 0,1 0 0,0 6 0,0-10-86,0 0 0,-1 0 1,1 0-1,0 1 1,-1-1-1,1 0 0,0 0 1,0 0-1,0 0 1,0 0-1,0 0 0,0-1 1,0 1-1,0 0 0,0 0 1,1-1-1,-1 1 1,0-1-1,0 1 0,1-1 1,-1 0-1,0 1 1,1-1-1,-1 0 0,0 0 1,1 0-1,-1 0 1,0 0-1,3 0 0,2-1 2,1 0-1,-1-1 0,0 0 0,0 0 1,0 0-1,0-1 0,-1 1 0,1-1 1,0-1-1,-1 1 0,0-1 0,0 0 1,0 0-1,-1 0 0,1-1 0,5-8 1,11-12 75,31-51 1,-48 70-89,8-12-1,-1-1 0,0 0 0,-1 0 0,-2-1 0,0 0 0,-1 0 0,-1-1 0,-1 0 0,0 0 0,2-36 0,-7 55 0,0 0 0,0 1 0,0-1 0,0 0 0,0 1 0,0-1 0,-1 0 0,1 1 0,0-1 0,-1 0 0,1 1 0,-1-1 0,0 1 0,0-1 0,1 1 0,-1-1 0,0 1 0,-2-3 0,2 4 0,0 0 0,0-1 0,0 1 0,0 0 0,1-1 0,-1 1 0,0 0 0,0 0 0,0 0 0,0 0 0,0 0 0,0 0 0,0 0 0,0 0 0,0 0 0,0 0 0,0 1 0,0-1 0,1 0 0,-1 1 0,0-1 0,0 1 0,-1 0 0,-3 2 0,-1 1 0,1 0 0,1 0 0,-1 0 0,0 1 0,1-1 0,0 1 0,-5 8 0,-8 14 0,1 2 0,-16 42 0,27-57 0,0 0 0,1 0 0,0 0 0,1 1 0,1 0 0,0-1 0,1 24 0,1-36 0,0-1 0,0 0 0,1 0 0,-1 0 0,0 0 0,1 0 0,-1 0 0,1 0 0,0 0 0,-1 0 0,1 0 0,0 0 0,-1 0 0,1 0 0,0-1 0,0 1 0,0 0 0,0-1 0,0 1 0,0 0 0,0-1 0,0 1 0,0-1 0,0 1 0,0-1 0,0 0 0,0 1 0,0-1 0,1 0 0,-1 0 0,0 0 0,0 0 0,0 0 0,0 0 0,1 0 0,-1 0 0,0-1 0,0 1 0,0 0 0,0-1 0,1 0 0,6 0 0,-1-1 0,1-1 0,-1 1 0,0-1 0,8-4 0,30-22-39,-36 21 19,0 2 0,1-1 0,0 1 0,0 1 0,1 0-1,-1 0 1,1 1 0,0 0 0,20-3 0,-30 7 14,0-1 0,0 2 0,0-1 0,0 0 0,0 0 0,0 0 0,0 0 0,0 1 0,0-1 0,0 0 0,-1 1 0,1-1 0,0 0 0,0 1 0,0 0 0,0-1 0,-1 1 0,1-1 0,0 1 0,-1 0 0,1-1 0,0 1 0,-1 0 0,1 0 0,-1 0 0,1 1 0,7 32 206,-13 36-14,5-69-398,-8 26-204,3-21-3073,-2-3-4683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7.383"/>
    </inkml:context>
    <inkml:brush xml:id="br0">
      <inkml:brushProperty name="width" value="0.025" units="cm"/>
      <inkml:brushProperty name="height" value="0.025" units="cm"/>
    </inkml:brush>
  </inkml:definitions>
  <inkml:trace contextRef="#ctx0" brushRef="#br0">0 184 8232,'0'0'2637,"8"0"331,6 1-2009,-9 0-458,-1-1 1,1 1-1,0-1 1,0 0-1,-1 0 1,1-1-1,0 1 0,-1-1 1,1 0-1,0 0 1,-1-1-1,1 1 1,-1-1-1,0 0 0,1 0 1,-1-1-1,0 1 1,0-1-1,-1 0 1,1 0-1,-1 0 0,6-7 1,-4 2-18,0 0 1,-1-1 0,-1 1-1,0-1 1,0 0-1,0 0 1,-1 0-1,0 0 1,-1-1 0,0 1-1,-1-1 1,-1-16-1,1 26-481,0-1 1,0 0-1,0 1 0,-1-1 1,1 0-1,0 1 0,0-1 0,-1 1 1,1-1-1,0 0 0,-1 1 0,1-1 1,-1 1-1,1-1 0,-1 1 1,1-1-1,-1 1 0,1 0 0,-1-1 1,1 1-1,-1 0 0,0-1 0,1 1 1,-1 0-1,1-1 0,-1 1 1,0 0-1,1 0 0,-1 0 0,0 0 1,1 0-1,-1 0 0,0 0 0,0 0 1,1 0-1,-1 0 0,0 0 1,1 0-1,-1 0 0,0 1 0,1-1 1,-1 0-1,1 0 0,-1 1 1,0-1-1,1 0 0,-1 1 0,1-1 1,-1 1-1,1-1 0,-1 1 0,0 0 1,-3 1-9,1 0 1,-1 1 0,0 0-1,1-1 1,-1 1 0,1 1-1,-3 3 1,-4 9 4,2 1 0,0 0 0,0 0 0,2 1 0,0 0 0,1 0 0,1 1 0,1-1 0,1 1 0,0 0 0,2 33 0,-1-51 0,1 1 0,0-1 0,0 0 0,0 1 0,0-1 0,0 0 0,0 1 0,0-1 0,0 0 0,1 1 0,-1-1 0,1 0 0,-1 1 0,1-1 0,-1 0 0,1 0 0,0 1 0,-1-1 0,1 0 0,0 0 0,0 0 0,0 0 0,0 0 0,0 0 0,0 0 0,0-1 0,0 1 0,0 0 0,0 0 0,1-1 0,-1 1 0,0-1 0,0 1 0,1-1 0,-1 0 0,0 1 0,1-1 0,-1 0 0,0 0 0,1 0 0,-1 0 0,0 0 0,1 0 0,-1 0 0,1-1 0,-1 1 0,3-1 0,3-1 0,-1-1 0,1 0 0,0 0 0,-1-1 0,1 0 0,-1 0 0,10-8 0,18-21 0,42-51 0,3-3 0,-79 87 0,0 0 0,0-1 0,0 1 0,1 0 0,-1 0 0,0-1 0,0 1 0,0 0 0,1 0 0,-1 0 0,0-1 0,0 1 0,0 0 0,1 0 0,-1 0 0,0 0 0,1 0 0,-1 0 0,0-1 0,0 1 0,1 0 0,-1 0 0,0 0 0,0 0 0,1 0 0,-1 0 0,0 0 0,1 0 0,-1 0 0,0 0 0,1 0 0,-1 1 0,0-1 0,0 0 0,1 0 0,-1 0 0,0 0 0,0 0 0,1 0 0,-1 1 0,0-1 0,0 0 0,1 0 0,-1 1 0,5 17 0,-4 35 0,-2-42 0,0 60 0,1-71 0,0 0 0,0 1 0,0-1 0,0 0 0,0 1 0,0-1 0,0 0 0,0 1 0,0-1 0,0 0 0,0 1 0,0-1 0,0 0 0,0 0 0,0 1 0,0-1 0,0 0 0,0 1 0,1-1 0,-1 0 0,0 0 0,0 1 0,0-1 0,0 0 0,1 0 0,-1 1 0,0-1 0,0 0 0,1 0 0,-1 1 0,0-1 0,0 0 0,1 0 0,-1 0 0,0 0 0,1 0 0,-1 0 0,0 1 0,0-1 0,1 0 0,-1 0 0,0 0 0,1 0 0,-1 0 0,0 0 0,1 0 0,-1 0 0,0 0 0,1 0 0,-1 0 0,0 0 0,0-1 0,1 1 0,-1 0 0,0 0 0,1 0 0,-1 0 0,0 0 0,0-1 0,1 1 0,-1 0 0,0 0 0,0-1 0,1 1 0,-1 0 0,0 0 0,0-1 0,14-12 0,-14 13 0,28-36 0,-22 27 0,0-1 0,1 1 0,0 1 0,1-1 0,0 1 0,1 0 0,-1 1 0,14-9 0,-22 16-49,1 0 0,-1 0 0,0-1 0,0 1 0,1 0 0,-1 0 0,0 0 0,1 0 0,-1-1 0,0 1 0,1 0 0,-1 0 0,0 0 0,1 0 0,-1 0 0,0 0 0,1 0 0,-1 0 0,0 0 0,1 0 0,-1 0 0,0 0 0,1 0 0,-1 0 0,0 0 0,1 1 0,-1-1 0,0 0 0,0 0 0,1 0 0,-1 0 0,0 1 0,1-1 0,-1 0 0,0 0 0,0 1 0,1-1 1,-1 0-1,0 0 0,0 1 0,0-1 0,0 0 0,1 1 0,-1 17-5050,0-17 4814,0-1 0,-1 1 0,1 0 1,0 0-1,0-1 0,0 1 0,0 0 1,0-1-1,-1 1 0,1 0 0,0 0 0,1-1 1,-1 1-1,0 0 0,0 0 0,0-1 0,0 1 1,0 0-1,1-1 0,-1 1 0,0 0 0,1-1 1,-1 1-1,1 0 0,-1-1 0,0 1 1,1-1-1,-1 1 0,1-1 0,-1 1 0,2 0 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7.785"/>
    </inkml:context>
    <inkml:brush xml:id="br0">
      <inkml:brushProperty name="width" value="0.025" units="cm"/>
      <inkml:brushProperty name="height" value="0.025" units="cm"/>
    </inkml:brush>
  </inkml:definitions>
  <inkml:trace contextRef="#ctx0" brushRef="#br0">0 35 9129,'0'0'5194,"12"-6"-1463,-1 1-2947,-1 0-1,0 1 1,1 0-1,0 1 1,16-3-1,-24 6-636,-1-1 0,0 1 0,1-1 1,-1 1-1,0 0 0,1 0 0,-1 1 0,0-1 0,1 0 0,-1 1 0,0-1 0,0 1 0,1 0 0,-1-1 0,0 1 0,0 0 0,0 1 0,0-1 0,0 0 0,0 0 0,0 1 1,-1-1-1,1 1 0,0 0 0,-1 0 0,1-1 0,-1 1 0,0 0 0,1 0 0,-1 0 0,0 0 0,0 0 0,0 1 0,-1-1 0,1 0 0,0 0 0,-1 1 0,0-1 0,1 0 0,-1 4 1,0 0-55,0 0 0,0 0 1,0 0-1,-1 0 0,1 0 0,-2 0 1,1-1-1,-1 1 0,1 0 1,-1 0-1,-1-1 0,1 0 1,-1 1-1,-4 4 0,-4 6 343,-1-1-1,-1-1 1,-15 14-1,14-15-225,1 0 1,1 1-1,-12 16 0,24-29-210,0-1 0,-1 0 0,1 0 0,0 0 0,0 0 0,0 1 0,0-1 0,-1 0 0,1 0 0,0 1 0,0-1 0,0 0 0,0 0 0,0 0 0,0 1 0,0-1 0,0 0 0,0 0 0,0 1 0,0-1 0,0 0 0,0 0 0,0 1 0,0-1 0,0 0 0,0 0 0,0 1 0,0-1 0,0 0 0,0 0 0,0 0 0,1 1 0,-1-1 0,0 0 0,0 0 0,0 0 0,0 1 0,0-1 0,1 0 0,-1 0 0,0 0 0,0 0 0,0 1 0,1-1 0,-1 0 0,16 1 0,20-7 0,-16 1-134,69-22-2202,-83 25 2023,1 0 0,-1-1-1,0 0 1,0 0 0,-1-1-1,1 0 1,-1 0 0,0 0-1,0 0 1,0-1-1,4-6 1,-2-4-4881,-5-2-1735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8.144"/>
    </inkml:context>
    <inkml:brush xml:id="br0">
      <inkml:brushProperty name="width" value="0.025" units="cm"/>
      <inkml:brushProperty name="height" value="0.025" units="cm"/>
    </inkml:brush>
  </inkml:definitions>
  <inkml:trace contextRef="#ctx0" brushRef="#br0">49 0 14318,'0'0'11595,"-49"23"-9514,49-13-639,8 1-513,15-4-577,7-7-224,7 0-128,3 0-1217,-3-13-2050,-3-4-3620,-7-3-8711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8.519"/>
    </inkml:context>
    <inkml:brush xml:id="br0">
      <inkml:brushProperty name="width" value="0.025" units="cm"/>
      <inkml:brushProperty name="height" value="0.025" units="cm"/>
    </inkml:brush>
  </inkml:definitions>
  <inkml:trace contextRef="#ctx0" brushRef="#br0">11 112 16464,'0'0'5712,"-2"9"-3518,-7 26-764,12-27 423,7-12-1044,8-9 10,-8 1-432,0 0 1,-1-1-1,0 0 0,-1 0 1,0-1-1,-1 0 0,0-1 1,7-26-1,-26 93-387,2 0 0,2 0 0,0 69 0,8-120-3,0 0-1,0 0 1,0 0-1,0 1 1,0-1-1,0 0 1,1 0-1,-1 0 1,1 0-1,-1 1 1,0-1-1,1 0 1,0 0-1,-1 0 1,1 0-1,0 0 1,-1 0-1,1-1 1,0 1-1,0 0 1,0 0-1,0 0 1,0-1-1,0 1 1,0 0 0,0-1-1,0 1 1,0-1-1,0 1 1,0-1-1,1 0 1,1 1-1,44-1-538,-26-1 51,-21-9-8728,-3-1 2738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39.532"/>
    </inkml:context>
    <inkml:brush xml:id="br0">
      <inkml:brushProperty name="width" value="0.025" units="cm"/>
      <inkml:brushProperty name="height" value="0.025" units="cm"/>
    </inkml:brush>
  </inkml:definitions>
  <inkml:trace contextRef="#ctx0" brushRef="#br0">1 179 12268,'2'0'9312,"4"-1"-4528,28-3-2678,-27 1-1927,-1-1 0,0 0 0,0 0 0,0-1 0,0 0 0,0 0 0,-1 0 0,0-1 0,0 0 0,-1 0 0,0 0 0,0 0 0,0-1 0,0 0 0,-1 1 1,-1-1-1,1-1 0,-1 1 0,0 0 0,0 0 0,-1-1 0,0 1 0,0-13 0,-1 19-179,0 0 0,0 1 0,0-1 0,0 1 0,0-1 0,0 0 0,0 1 0,0-1 0,0 1 0,0-1 0,0 0 0,-1 1 0,1-1 0,0 1 0,0-1 0,-1 1 0,1-1 0,0 1 0,0-1 0,-1 1 0,1-1 0,-1 1 0,1-1 0,0 1 0,-1-1 0,1 1 0,-1 0 0,1-1 0,-1 1 0,1 0 0,-1-1 0,0 1 0,-20 7 0,16-4 0,0 1 0,0 0 0,0 0 0,0 1 0,-7 9 0,3 2 0,1 1 0,1 0 0,1 0 0,0 0 0,1 1 0,1 0 0,0 0 0,2 0 0,0 1 0,1-1 0,2 28 0,-1-45 0,0 0 0,0 0 0,0 1 0,0-1 0,0 0 0,0 0 0,0 0 0,0 0 0,0 0 0,1 0 0,-1 0 0,0 0 0,1 0 0,-1 0 0,1 0 0,-1 0 0,1 0 0,0 0 0,-1 0 0,1 0 0,0 0 0,0-1 0,-1 1 0,1 0 0,0-1 0,0 1 0,0 0 0,0-1 0,0 1 0,0-1 0,0 1 0,0-1 0,0 0 0,0 1 0,0-1 0,0 0 0,0 0 0,0 0 0,1 0 0,-1 0 0,0 0 0,0 0 0,0 0 0,0 0 0,2-1 0,2 0 0,-1-1 0,1 1 0,0-1 0,-1 0 0,1 0 0,-1-1 0,0 1 0,0-1 0,5-4 0,5-6 0,0 0 0,-1-1 0,-1 0 0,0-1 0,-1-1 0,0 0 0,-1 0 0,-1-1 0,-1-1 0,12-33 0,-48 122 0,5 29 0,21-89 0,0 0 0,1 0 0,1 0 0,0 0 0,0 0 0,1 0 0,3 13 0,-4-24 0,0 1 0,1-1 0,-1 1 0,0 0 0,1-1 0,-1 1 0,0-1 0,1 1 0,-1-1 0,0 0 0,1 1 0,-1-1 0,1 1 0,-1-1 0,1 0 0,-1 1 0,1-1 0,0 0 0,-1 1 0,1-1 0,-1 0 0,1 0 0,-1 0 0,1 0 0,0 1 0,-1-1 0,1 0 0,0 0 0,-1 0 0,1 0 0,-1 0 0,1-1 0,0 1 0,-1 0 0,1 0 0,-1 0 0,1 0 0,0-1 0,-1 1 0,1 0 0,-1-1 0,1 1 0,-1 0 0,1-1 0,-1 1 0,1-1 0,23-19 0,-18 11-712,0 0 0,-1-1 1,8-19-1,-9 18-686,-1 0 1,0-1-1,0 1 0,-1-1 1,-1 0-1,0-13 0,-1 13-7912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0.263"/>
    </inkml:context>
    <inkml:brush xml:id="br0">
      <inkml:brushProperty name="width" value="0.025" units="cm"/>
      <inkml:brushProperty name="height" value="0.025" units="cm"/>
    </inkml:brush>
  </inkml:definitions>
  <inkml:trace contextRef="#ctx0" brushRef="#br0">27 72 14221,'2'-10'4607,"7"-51"2200,-4 78-2402,-3 22-4534,-4 16 757,-19 98-1,13-108-226,1 0-1,3 0 0,2 72 0,2-116-400,-1 0 0,1 0 0,0 0 0,0 0 0,0 0 0,1 0 0,-1 0 0,0 0 0,0 0 0,0 0 0,1 0 0,-1-1 0,0 1 0,1 0 0,-1 0 0,1 0 0,-1 0 0,1-1 0,-1 1 0,1 0 0,0 0 0,-1-1 0,1 1 0,0 0 0,0-1 0,0 1 0,-1-1 0,1 1 0,0-1 0,0 1 0,0-1 0,0 0 0,2 1 0,-2-1 0,0-1 0,0 1 0,0 0 0,0-1 0,0 1 0,0-1 0,-1 0 0,1 1 0,0-1 0,0 0 0,0 1 0,0-1 0,-1 0 0,1 0 0,0 0 0,-1 1 0,1-1 0,0 0 0,-1 0 0,0 0 0,1 0 0,-1 0 0,1 0 0,-1 0 0,0 0 0,0-1 0,0 1 0,1 0 0,-1-1 0,1-18 0,0 0 0,-1 0 0,-1-1 0,-1 1 0,-9-37 0,2 1 0,8 54 0,1 1 0,0 0 0,0-1 0,0 1 0,0-1 0,0 1 0,0 0 0,0-1 0,0 1 0,0 0 0,1-1 0,-1 1 0,1 0 0,-1-1 0,1 1 0,-1 0 0,1 0 0,0-1 0,0 1 0,-1 0 0,1 0 0,0 0 0,0 0 0,0 0 0,0 0 0,0 0 0,1 0 0,-1 1 0,0-1 0,0 0 0,0 1 0,1-1 0,-1 1 0,0-1 0,1 1 0,-1 0 0,0-1 0,1 1 0,2 0 0,14-7 0,-9 2 0,0 0 0,-1-1 0,1 0 0,-2-1 0,1 0 0,-1 0 0,0-1 0,0 0 0,-1 0 0,0 0 0,0-1 0,-1 0 0,0 0 0,-1 0 0,0-1 0,0 0 0,-1 1 0,0-1 0,-1 0 0,0-1 0,-1 1 0,0-18 0,-1 28 0,0 0 0,0 0 0,0 0 0,0 0 0,0 0 0,0 0 0,-1 0 0,1 0 0,0 0 0,0 0 0,0 0 0,0 0 0,-1 0 0,1 0 0,0 0 0,0 0 0,0 0 0,0 0 0,0 0 0,0 0 0,-1 0 0,1 0 0,0 0 0,0 0 0,0 0 0,0-1 0,0 1 0,0 0 0,-1 0 0,1 0 0,0 0 0,0 0 0,0 0 0,0 0 0,0-1 0,0 1 0,0 0 0,0 0 0,0 0 0,0 0 0,0 0 0,0-1 0,0 1 0,0 0 0,0 0 0,0 0 0,0 0 0,0 0 0,0-1 0,0 1 0,0 0 0,0 0 0,0 0 0,0 0 0,0 0 0,0-1 0,0 1 0,0 0 0,0 0 0,0 0 0,0 0 0,0 0 0,0 0 0,0 0 0,1-1 0,-1 1 0,0 0 0,-5 7 0,5-6 0,-8 17 0,1 1 0,1 0 0,1 0 0,0 0 0,-3 35 0,1 102 0,7-152 0,0-1 0,0 1 0,0-1 0,1 1 0,-1-1 0,1 0 0,0 1 0,0-1 0,0 0 0,1 0 0,-1 0 0,1 0 0,0 0 0,2 4 0,-3-6 0,0-1 0,0 1 0,1 0 0,-1 0 0,0-1 0,0 1 0,1-1 0,-1 1 0,1-1 0,-1 1 0,0-1 0,1 0 0,-1 0 0,1 1 0,-1-1 0,0 0 0,1 0 0,-1-1 0,1 1 0,-1 0 0,1 0 0,-1-1 0,0 1 0,1-1 0,-1 1 0,0-1 0,1 0 0,-1 1 0,0-1 0,0 0 0,0 0 0,0 0 0,0 0 0,0 0 0,0 0 0,0 0 0,1-1 0,7-7 0,0-1 0,-1 1 0,0-1 0,-1-1 0,0 1 0,-1-1 0,0-1 0,6-17 0,-3 5 0,-1-1 0,-1-1 0,3-27 0,-50 187 0,32-99 0,2 0 0,-4 64 0,10-99 2,0 0-1,0 1 1,0-1-1,0 0 1,0 0-1,0 1 1,0-1 0,0 0-1,0 1 1,0-1-1,0 0 1,0 0-1,0 1 1,0-1 0,0 0-1,0 0 1,0 1-1,0-1 1,0 0-1,0 0 1,1 1 0,-1-1-1,0 0 1,0 0-1,0 1 1,0-1-1,1 0 1,-1 0 0,0 0-1,0 1 1,0-1-1,1 0 1,-1 0-1,0 0 1,0 0 0,1 0-1,-1 1 1,0-1-1,1 0 1,9-8 44,7-17-849,5-43-8769,-14 22 1485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9.124"/>
    </inkml:context>
    <inkml:brush xml:id="br0">
      <inkml:brushProperty name="width" value="0.025" units="cm"/>
      <inkml:brushProperty name="height" value="0.025" units="cm"/>
      <inkml:brushProperty name="color" value="#66CC00"/>
    </inkml:brush>
  </inkml:definitions>
  <inkml:trace contextRef="#ctx0" brushRef="#br0">1 35 18257,'0'0'4180,"0"16"-3715,7 49-132,4-1 0,2 0 0,3 0 0,29 74 0,-44-135-317,3 10 179,1 0 0,1-1 0,0 0 0,10 15 0,-15-25-128,0-1-1,0 1 1,-1-1 0,2 1-1,-1-1 1,0 0-1,0 1 1,0-1 0,1 0-1,-1 0 1,1 0-1,-1 0 1,1 0-1,-1 0 1,1 0 0,-1 0-1,1-1 1,0 1-1,-1 0 1,1-1 0,0 0-1,0 1 1,-1-1-1,1 0 1,0 0 0,0 0-1,0 0 1,-1 0-1,1-1 1,0 1-1,0 0 1,-1-1 0,1 1-1,0-1 1,-1 0-1,1 1 1,0-1 0,-1 0-1,1 0 1,-1 0-1,1 0 1,1-3 0,4-3 209,0-1 1,-1 1-1,-1-1 1,1-1-1,-1 1 1,-1-1-1,1 0 1,3-12-1,24-84 954,-26 82-1035,7-26-206,-2-1 0,-3 0 1,-2 0-1,0-59 0,-11 95-2363,4 14 2095,0 0 0,1 0 0,-1 0 0,0 0 0,1 0 0,-1 0 0,1 0 0,-1 0 0,0 0 0,1 0 0,-1 0 0,0 1 0,1-1 0,-1 0 0,1 0 0,-1 1 0,0-1 0,1 0 0,-1 1 0,1-1 0,-1 0 0,1 1 0,-1 0 0,-13 14-7782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0.655"/>
    </inkml:context>
    <inkml:brush xml:id="br0">
      <inkml:brushProperty name="width" value="0.025" units="cm"/>
      <inkml:brushProperty name="height" value="0.025" units="cm"/>
    </inkml:brush>
  </inkml:definitions>
  <inkml:trace contextRef="#ctx0" brushRef="#br0">16 1 14638,'0'0'15503,"-16"73"-15343,20-46-128,3-2-769,2-3-1793,1-6-2435,0-2-3555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1.014"/>
    </inkml:context>
    <inkml:brush xml:id="br0">
      <inkml:brushProperty name="width" value="0.025" units="cm"/>
      <inkml:brushProperty name="height" value="0.025" units="cm"/>
    </inkml:brush>
  </inkml:definitions>
  <inkml:trace contextRef="#ctx0" brushRef="#br0">37 291 10890,'0'0'5803,"-1"8"-2141,-12 47 457,8-40-3340,0 0 1,1 0 0,1 1 0,1-1-1,0 1 1,1 0 0,1 0-1,1 16 1,-1-32-772,1 1 0,-1-1 0,0 1 1,1-1-1,-1 1 0,0-1 0,1 1 0,-1-1 0,1 1 0,-1-1 0,1 1 0,-1-1 0,1 0 1,-1 1-1,1-1 0,-1 0 0,1 0 0,0 1 0,-1-1 0,1 0 0,-1 0 0,1 0 0,0 0 1,-1 0-1,1 0 0,-1 0 0,1 0 0,0 0 0,-1 0 0,1 0 0,0 0 0,-1 0 0,1 0 1,-1 0-1,2-1 0,21-9 223,-14 2-189,0 0 0,0-1 0,-1 0 0,0-1 1,-1 1-1,0-2 0,-1 1 0,10-20 0,-5 6 43,-2-1 1,0 0-1,6-28 1,-10 27-73,0 0 1,1-53-1,-6 69-14,0 1 1,0 0-1,-1-1 0,-1 1 1,1 0-1,-2 0 0,1 0 1,-1 0-1,0 0 0,-1 1 1,-9-16-1,13 22 1,-1 1 0,0-1 0,0 1 0,0 0 0,0 0 0,0 0 0,0-1 0,0 1 0,0 0 0,0 0 0,0 0 0,-1 1 0,1-1 0,0 0 0,-1 0 0,1 1 0,-1-1 0,1 1 0,-1-1 0,1 1 0,-1 0 0,1-1 0,-1 1 0,1 0 0,-1 0 0,1 0 0,-4 0 0,3 2 0,-1-1 0,1 0 0,0 1 0,-1-1 0,1 1 0,0 0 0,0 0 0,0 0 0,0 0 0,0 0 0,0 0 0,1 1 0,-3 4 0,-5 8 0,2 1 0,0 1 0,-8 26 0,13-35 0,-12 56 0,14-61 0,0 1 0,0-1 0,0 0 0,0 1 0,1-1 0,-1 0 0,1 0 0,0 1 0,0-1 0,0 0 0,0 0 0,1 0 0,-1 0 0,1 0 0,0 0 0,4 5 0,24 22-163,-16-16-174,-1 0 0,19 25 0,-29-34 247,0 1 0,1-1 0,-2 1 1,1 0-1,-1 0 0,0 0 0,0 0 0,0 0 0,-1 1 0,0-1 0,0 13 0,-5 33-5152,-5-28-1196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1.588"/>
    </inkml:context>
    <inkml:brush xml:id="br0">
      <inkml:brushProperty name="width" value="0.025" units="cm"/>
      <inkml:brushProperty name="height" value="0.025" units="cm"/>
    </inkml:brush>
  </inkml:definitions>
  <inkml:trace contextRef="#ctx0" brushRef="#br0">1 406 15278,'0'0'10021,"11"5"-7907,-7-3-1978,-2 0-22,1 0-1,0 0 1,0-1-1,0 1 1,0-1-1,0 0 1,1 0-1,-1 0 1,0 0-1,0-1 0,1 1 1,-1-1-1,0 0 1,1 0-1,-1 0 1,0-1-1,1 1 1,-1-1-1,0 1 1,0-1-1,1 0 1,-1 0-1,0-1 1,0 1-1,0-1 0,0 1 1,-1-1-1,6-4 1,27-24 224,-2-1 0,0-2 0,26-36 0,-40 44-242,-1 0 0,-1-1-1,-1 0 1,-2-2 0,16-41 0,-20 23-96,-10 48 0,-2 11 0,-3 33 0,2 0 0,3 0 0,1 1 0,2-1 0,11 53 0,-12-92-123,-2-3-550,1 1 0,0-1 0,0 0 0,0 0 0,1 0 0,-1 0-1,1 0 1,0 0 0,0 0 0,5 6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1.966"/>
    </inkml:context>
    <inkml:brush xml:id="br0">
      <inkml:brushProperty name="width" value="0.025" units="cm"/>
      <inkml:brushProperty name="height" value="0.025" units="cm"/>
    </inkml:brush>
  </inkml:definitions>
  <inkml:trace contextRef="#ctx0" brushRef="#br0">1 300 13421,'0'0'12876,"61"-8"-10634,-13-16-705,10-10-255,5-4-834,7-4-384,-7 0-32,-7 2-224,-10 9-1442,-11 9-608,-14 8-1281,-12 9-1089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2.399"/>
    </inkml:context>
    <inkml:brush xml:id="br0">
      <inkml:brushProperty name="width" value="0.025" units="cm"/>
      <inkml:brushProperty name="height" value="0.025" units="cm"/>
    </inkml:brush>
  </inkml:definitions>
  <inkml:trace contextRef="#ctx0" brushRef="#br0">53 1 6662,'0'0'16688,"-6"11"-13805,-2 8-2168,0 1 1,1-1-1,1 1 0,1 1 1,0-1-1,-1 29 0,5-43-609,1 0 1,0 0-1,0 0 0,1 0 0,-1 0 0,1 0 0,1 0 1,2 10-1,-3-15-97,0 1 1,0-1-1,0 1 0,0-1 1,0 0-1,1 1 0,-1-1 1,0 0-1,1 0 0,-1 0 1,0 0-1,1 0 0,-1 0 1,1-1-1,0 1 0,-1 0 1,1-1-1,0 1 0,-1-1 1,1 0-1,0 1 0,-1-1 1,1 0-1,0 0 0,0 0 1,-1 0-1,1 0 0,0-1 1,0 1-1,-1-1 0,1 1 1,0-1-1,-1 1 0,1-1 1,2-1-1,4-2 19,-1 0-1,1-1 1,-1 1-1,1-2 1,-1 1-1,-1-1 1,1 0-1,-1 0 1,0-1 0,-1 1-1,8-13 1,0-1-601,0 0 1,-2-1-1,10-25 1,-7 2-2676,-12 28-3711,-5 162 8188,0 4 3249,3-149-4464,-1 0 0,1 0 0,0 0 0,0 0 0,1 0 0,-1 1 0,0-1 0,0 0 0,0 0 0,1 0 0,-1 0 0,1 0 0,-1 0 0,1 0 0,-1 0 0,1 0 0,0 0 1,-1 0-1,1 0 0,1 1 0,-1-1-127,0-1 0,0 0 1,-1 0-1,1 0 0,0 0 1,0 0-1,0 0 0,-1 0 1,1-1-1,0 1 0,0 0 1,0 0-1,-1 0 0,1-1 1,0 1-1,0-1 0,-1 1 1,1 0-1,0-1 0,-1 1 1,1-1-1,0 1 0,-1-1 1,1 0-1,-1 1 0,1-1 1,-1 0-1,1 1 0,-1-1 1,1-1-1,12-20-5818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2.787"/>
    </inkml:context>
    <inkml:brush xml:id="br0">
      <inkml:brushProperty name="width" value="0.025" units="cm"/>
      <inkml:brushProperty name="height" value="0.025" units="cm"/>
    </inkml:brush>
  </inkml:definitions>
  <inkml:trace contextRef="#ctx0" brushRef="#br0">1 129 10090,'0'0'20307,"54"-26"-19122,-16 7-833,0 2-320,0 0-64,1 4-833,-6 4-1473,-7-4-2466,-9-1-5638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3.148"/>
    </inkml:context>
    <inkml:brush xml:id="br0">
      <inkml:brushProperty name="width" value="0.025" units="cm"/>
      <inkml:brushProperty name="height" value="0.025" units="cm"/>
    </inkml:brush>
  </inkml:definitions>
  <inkml:trace contextRef="#ctx0" brushRef="#br0">0 1 18097,'0'0'11403,"4"64"-10955,1-32-255,0 2-97,2 0-64,-1-5 0,3 0-32,2-4-577,0-5-1889,-1-6-2915,-4-5-4613</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3.520"/>
    </inkml:context>
    <inkml:brush xml:id="br0">
      <inkml:brushProperty name="width" value="0.025" units="cm"/>
      <inkml:brushProperty name="height" value="0.025" units="cm"/>
    </inkml:brush>
  </inkml:definitions>
  <inkml:trace contextRef="#ctx0" brushRef="#br0">1 80 18770,'0'0'4772,"68"-3"-4451,-29-10-161,3-1-128,-6-4-609,-2 4-544,-13 4 192,-13 3-1153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3.880"/>
    </inkml:context>
    <inkml:brush xml:id="br0">
      <inkml:brushProperty name="width" value="0.025" units="cm"/>
      <inkml:brushProperty name="height" value="0.025" units="cm"/>
    </inkml:brush>
  </inkml:definitions>
  <inkml:trace contextRef="#ctx0" brushRef="#br0">14 77 23094,'0'0'4650,"12"-9"-2771,-6 3-1682,49-35 1064,-51 38-1217,0 1 1,0-1 0,0 1-1,0 0 1,0 1 0,0-1-1,0 1 1,0 0 0,1 0-1,-1 0 1,0 0 0,1 1-1,-1 0 1,1 0 0,5 0-1,-9 1-47,0 0 0,1 0 0,-1 0 0,0 1-1,1-1 1,-1 0 0,0 0 0,0 1-1,0-1 1,0 1 0,0-1 0,0 1 0,0-1-1,-1 1 1,1 0 0,-1-1 0,1 1 0,-1 0-1,1-1 1,-1 1 0,0 0 0,0 0-1,0-1 1,0 1 0,0 0 0,0 0 0,-1-1-1,1 1 1,-1 2 0,-13 54 126,7-42 14,0-1 0,-2-1 0,-17 25 0,-25 42 260,57-87-498,0 1 1,0 1-1,0-1 1,0 1-1,1 0 1,-1 0-1,1 1 1,0 0-1,0 0 1,0 0-1,14-2 1,-17 4 59,0 0 1,0 0-1,0 0 0,0 1 1,-1 0-1,1 0 1,0 0-1,0 0 1,0 0-1,0 1 1,0 0-1,0-1 1,0 1-1,-1 1 1,1-1-1,0 1 1,-1-1-1,1 1 1,4 3-1,-5-1 79,-1-1 0,1 1-1,-1 0 1,0 0-1,0 0 1,0 0 0,0 0-1,-1 0 1,1 1-1,-1-1 1,0 0 0,-1 1-1,1-1 1,-1 1-1,1-1 1,-2 9 0,1-7 2,-1-1 1,1 1-1,-1 0 0,0-1 1,-1 1-1,1-1 1,-1 1-1,0-1 0,0 0 1,-1 1-1,0-1 1,0-1-1,0 1 0,0 0 1,-1-1-1,1 1 1,-1-1-1,-1 0 0,1-1 1,0 1-1,-6 3 1,4-3-13,0-1 1,-1 0 0,1 0-1,-1 0 1,0-1 0,0 1 0,0-2-1,0 1 1,0-1 0,0 0 0,0-1-1,-1 1 1,1-1 0,0-1 0,0 1-1,-11-4 1,15 3-213,0 0-1,0 0 1,0 0 0,0 0 0,0-1-1,1 0 1,-1 1 0,0-1 0,1 0-1,0 0 1,-1-1 0,1 1 0,0 0-1,0-1 1,-2-3 0,0 0-1401,1 0 1,-1-1 0,2 1-1,-1-1 1,-3-11 0,1-13-15110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4.598"/>
    </inkml:context>
    <inkml:brush xml:id="br0">
      <inkml:brushProperty name="width" value="0.025" units="cm"/>
      <inkml:brushProperty name="height" value="0.025" units="cm"/>
    </inkml:brush>
  </inkml:definitions>
  <inkml:trace contextRef="#ctx0" brushRef="#br0">136 256 20083,'0'0'8125,"-12"-3"-7645,5 1-436,5 1-41,0 0 0,0 0-1,-1 1 1,1-1-1,0 0 1,-1 1-1,1 0 1,0-1-1,-1 1 1,1 0-1,0 0 1,-1 0 0,1 1-1,0-1 1,-1 0-1,1 1 1,0 0-1,-1-1 1,1 1-1,0 0 1,0 0-1,0 0 1,0 1-1,0-1 1,0 0 0,0 1-1,0-1 1,1 1-1,-1 0 1,-2 3-1,-3 5 16,1 0 1,1 1-1,0-1 0,0 1 0,1 0 1,0 1-1,1-1 0,1 1 0,0-1 1,0 1-1,0 22 0,2-33-9,0-1 0,0 1-1,0-1 1,0 1 0,0-1 0,0 1-1,0 0 1,0-1 0,0 1-1,1-1 1,-1 1 0,0-1 0,0 1-1,0-1 1,1 1 0,-1-1 0,0 1-1,1-1 1,-1 1 0,0-1-1,1 1 1,-1-1 0,0 0 0,1 1-1,-1-1 1,1 0 0,-1 1 0,1-1-1,-1 0 1,1 0 0,-1 1-1,1-1 1,-1 0 0,1 0 0,0 0-1,-1 0 1,2 0 0,24-10 308,22-29 150,-23 11-369,-1-2 0,-1-1 0,30-55 0,-41 66-60,-2-1 1,-1 0-1,0 0 0,-2-1 1,0 0-1,-2-1 1,4-29-1,-11 40 505,-7 24-474,-6 24-136,4 5 61,2 0 1,2 0 0,1 1-1,3 0 1,2 68 0,1-108 7,0 0 1,0 1-1,0-1 1,0 0-1,1 1 1,-1-1-1,0 0 1,1 0-1,0 1 1,0-1-1,0 0 1,0 0-1,0 0 0,0 0 1,0 0-1,0 0 1,1 0-1,-1-1 1,3 3-1,-2-3 4,-1 0 0,1-1-1,0 1 1,-1 0-1,1-1 1,0 0-1,0 1 1,-1-1 0,1 0-1,0 0 1,0 0-1,-1 0 1,1 0 0,0 0-1,0 0 1,0-1-1,-1 1 1,1-1 0,2 0-1,3-3 14,1 1-1,-1-1 1,1-1-1,-1 1 1,-1-1-1,1-1 1,-1 1 0,0-1-1,6-7 1,-3 3 0,-1-1 0,-1-1 0,1 1 0,-2-1 0,0 0 1,0 0-1,-1-1 0,-1 0 0,0 0 0,0 0 0,-2 0 1,0-1-1,0 1 0,-1-1 0,-1 1 0,-1-15 0,2 28-18,-1-1 1,0 1-1,0-1 0,0 1 0,0-1 0,0 0 0,0 1 0,0-1 1,0 1-1,0-1 0,0 0 0,-1 1 0,1-1 0,0 1 0,0-1 1,0 1-1,-1-1 0,1 0 0,0 1 0,-1-1 0,1 1 0,0-1 1,-1 1-1,1 0 0,-1-1 0,1 1 0,0-1 0,-1 1 0,1 0 1,-1-1-1,0 1 0,1 0 0,-1 0 0,1-1 0,-1 1 0,1 0 1,-1 0-1,1 0 0,-1 0 0,0 0 0,1 0 0,-1 0 0,1 0 0,-1 0 1,0 0-1,1 0 0,-1 0 0,1 0 0,-1 0 0,0 0 0,1 1 1,-1-1-1,1 0 0,-2 1 0,0 1-3,0-1 1,0 1-1,0 0 0,0-1 1,0 1-1,0 0 0,0 1 1,1-1-1,-1 0 0,1 0 1,-3 5-1,-1 9 16,0 1-1,1-1 1,1 1 0,1 1-1,0-1 1,1 0 0,1 0-1,2 22 1,-2-38-13,0 1 1,0-1-1,1 1 1,-1-1-1,0 0 1,1 1-1,-1-1 1,1 1-1,-1-1 1,1 0-1,0 1 0,0-1 1,-1 0-1,1 0 1,0 1-1,0-1 1,0 0-1,0 0 1,1 0-1,-1 0 1,0-1-1,0 1 1,3 1-1,-1-1 12,0 0 0,0 0 0,1 0 0,-1-1 0,0 0 0,0 1 0,1-1 0,-1 0 0,0-1 0,6 0 0,8-3 1,-1 0 1,1-1-1,20-10 1,-27 11-96,-5 1 25,6-1-13,-1-1 0,1 2 0,0-1 0,0 1 0,0 1 0,20-2-1,-30 4 289,-13-19 518,2 6-737,1-1 0,1-1 0,0 1 0,1-2 0,1 1 0,0 0 0,1-1 0,1 0 0,-4-25 0,9 40 0,-1 0 0,0 0 0,1 0 0,-1 0 0,0 0 0,1 0 0,-1 1 0,1-1 0,0 0 0,-1 0 0,1 0 0,-1 1 0,1-1 0,0 0 0,0 1 0,0-1 0,-1 0 0,1 1 0,0-1 0,0 1 0,0 0 0,0-1 0,0 1 0,0 0 0,0-1 0,0 1 0,1 0 0,36-7 0,-26 6 0,-12 1 0,43-9-1654,-15 0-2804,8-9-5477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05.742"/>
    </inkml:context>
    <inkml:brush xml:id="br0">
      <inkml:brushProperty name="width" value="0.025" units="cm"/>
      <inkml:brushProperty name="height" value="0.025" units="cm"/>
    </inkml:brush>
  </inkml:definitions>
  <inkml:trace contextRef="#ctx0" brushRef="#br0">25 20 4356,'-11'-1'3812,"1"-3"-3684,7 1-288,3-1-289,0-3-2273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19.794"/>
    </inkml:context>
    <inkml:brush xml:id="br0">
      <inkml:brushProperty name="width" value="0.025" units="cm"/>
      <inkml:brushProperty name="height" value="0.025" units="cm"/>
      <inkml:brushProperty name="color" value="#66CC00"/>
    </inkml:brush>
  </inkml:definitions>
  <inkml:trace contextRef="#ctx0" brushRef="#br0">1 659 17777,'0'0'3278,"8"8"-1741,-6-6-1457,3 3 66,0-1 0,0 0 0,1 1 1,-1-2-1,1 1 0,8 4 1,-11-7-129,0 0 1,-1-1 0,1 1 0,0 0-1,0-1 1,-1 1 0,1-1 0,0 0-1,0 0 1,0 0 0,-1 0 0,1-1-1,0 1 1,0-1 0,-1 0 0,1 1-1,0-1 1,-1-1 0,1 1-1,-1 0 1,1 0 0,-1-1 0,5-3 0,0-1-44,-1 0 0,0-1 0,0 1 0,0-1 1,0-1-1,-1 1 0,-1-1 0,1 0 1,-1 0-1,0 0 0,-1 0 0,3-10 1,-2 2 38,-1 1 0,0-1-1,-1 0 1,-1 0 0,0 0 0,-2-15 0,1 29-8,0 1 0,0 0 0,-1 0 0,1 0 0,0 0 0,0 0 0,0 0 0,-1 0 0,1 0 0,-1 0 0,1 0 0,0 0-1,-1 0 1,0 0 0,1 0 0,-1 0 0,0 0 0,1 0 0,-1 0 0,-1 0 0,1 1-8,0 0-1,1 0 1,-1 0 0,1 0-1,-1 0 1,1 1 0,-1-1-1,1 0 1,-1 1 0,1-1-1,-1 0 1,1 1 0,-1-1 0,1 0-1,-1 1 1,1-1 0,0 1-1,-1-1 1,1 1 0,0-1-1,-1 1 1,1-1 0,0 1-1,0-1 1,0 1 0,-1 0-1,1-1 1,0 1 0,0-1-1,0 1 1,0-1 0,0 1 0,0 0-1,0-1 1,0 1 0,0-1-1,0 1 1,0 0 0,1 0-1,-3 33 115,3 50-1,-1-73-68,2 1 0,0-1-1,0 0 1,1 1 0,0-1 0,1 0 0,0-1 0,7 13 0,-11-21-9,1 0-1,-1-1 1,1 1 0,0-1-1,0 1 1,0 0 0,0-1 0,0 0-1,0 1 1,0-1 0,0 0-1,1 1 1,-1-1 0,1 0-1,-1 0 1,0 0 0,1 0 0,0-1-1,-1 1 1,1 0 0,-1 0-1,1-1 1,0 1 0,0-1 0,-1 0-1,1 0 1,0 1 0,0-1-1,-1 0 1,1 0 0,0 0-1,0-1 1,-1 1 0,1 0 0,0-1-1,0 1 1,-1-1 0,1 0-1,-1 1 1,1-1 0,0 0-1,-1 0 1,1 0 0,-1 0 0,0 0-1,1 0 1,1-2 0,3-5 235,1 1 1,-1-1-1,0 0 1,-1 0-1,0 0 1,0-1 0,4-10-1,2-14 91,-2-1 1,-1 0-1,5-49 1,-12 105-390,1 0 0,4 24 0,-4-39 16,-1-1-1,1 1 1,0 0 0,0-1 0,0 0-1,1 1 1,0-1 0,1 0 0,-1-1-1,1 1 1,5 6 0,-8-11 8,1 0 1,-1 0-1,0 0 0,0 0 1,1 0-1,-1-1 1,0 1-1,1 0 0,-1-1 1,1 1-1,-1-1 0,1 1 1,-1-1-1,1 0 1,-1 1-1,1-1 0,0 0 1,-1 0-1,1 0 0,-1 0 1,1-1-1,-1 1 0,1 0 1,-1-1-1,1 1 1,-1-1-1,1 1 0,-1-1 1,1 0-1,-1 0 0,0 1 1,1-1-1,-1 0 1,0 0-1,0 0 0,0 0 1,0-1-1,0 1 0,0 0 1,0 0-1,1-3 1,5-6 56,0 0 0,-1-1 0,-1 1 0,6-13 0,-10 20-22,11-27 132,-2 0 1,-1-1-1,-2 0 1,0 0-1,1-32 1,-4 3 302,-6-103 1,3 154-462,-2 0-1,1 1 1,-2-1 0,1 0 0,-1 1-1,0-1 1,-1 1 0,0 0-1,-5-12 1,7 19-9,1 1-1,0 0 1,-1 0-1,1 0 1,0 0 0,0 0-1,-1 0 1,1 0-1,0 0 1,-1 0-1,1-1 1,0 1 0,-1 1-1,1-1 1,0 0-1,-1 0 1,1 0-1,0 0 1,-1 0 0,1 0-1,0 0 1,-1 0-1,1 0 1,0 1-1,0-1 1,-1 0 0,1 0-1,0 0 1,-1 1-1,1-1 1,0 0-1,0 0 1,0 1 0,-1-1-1,1 0 1,0 0-1,0 1 1,0-1-1,0 0 1,0 1 0,-1-1-1,1 0 1,0 1-1,0-1 1,0 0-1,0 1 1,0-1-1,0 0 1,0 1 0,0-1-1,0 0 1,0 1-1,0-1 1,0 0-1,1 0 1,-1 1 0,-10 60-56,2 1 0,3 0 0,5 86 0,0-93 43,0-46 1,0 0 0,0 0 1,1-1-1,1 1 0,-1 0 0,1-1 1,1 1-1,-1-1 0,8 15 0,-8-21 3,-1 1-1,1-1 0,0 0 1,0 1-1,0-1 1,1 0-1,-1 0 0,0 0 1,1-1-1,-1 1 0,1 0 1,0-1-1,0 0 1,-1 0-1,1 0 0,0 0 1,0 0-1,0 0 1,0-1-1,0 1 0,0-1 1,0 0-1,0 0 1,0 0-1,0 0 0,0-1 1,0 1-1,0-1 1,0 0-1,0 0 0,4-2 1,1 0-268,-1 0 1,0-1-1,0 0 0,0 0 1,0-1-1,-1 0 1,0 0-1,0 0 1,0-1-1,-1 0 0,0 0 1,0 0-1,0-1 1,-1 0-1,0 1 0,0-2 1,-1 1-1,3-8 1,2-8-1813,0 1 1,-2-1-1,-1 0 1,5-46-1,-7 0-2582,-3-3-967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6.126"/>
    </inkml:context>
    <inkml:brush xml:id="br0">
      <inkml:brushProperty name="width" value="0.025" units="cm"/>
      <inkml:brushProperty name="height" value="0.025" units="cm"/>
    </inkml:brush>
  </inkml:definitions>
  <inkml:trace contextRef="#ctx0" brushRef="#br0">96 562 19058,'-2'-3'450,"0"1"0,0-1 0,0 1-1,0 0 1,-1 0 0,1 0 0,-1 0 0,1 0 0,-1 1-1,1-1 1,-1 1 0,0-1 0,0 1 0,0 0 0,0 0-1,0 1 1,0-1 0,-5 0 0,6 2-411,0-1 0,1 1 0,-1 0 1,0-1-1,0 1 0,0 0 0,0 0 0,1 1 0,-1-1 0,1 0 1,-1 1-1,1-1 0,-1 0 0,1 1 0,0 0 0,-1-1 0,1 1 1,0 0-1,0 0 0,0-1 0,1 1 0,-1 0 0,0 0 0,1 0 1,-1 0-1,1 0 0,0 0 0,-1 0 0,1 3 0,-2 5 10,0 1 0,1 0-1,0-1 1,1 1 0,0 0 0,1 0-1,2 14 1,-2-24-27,-1 0 0,1 0 0,-1 0 0,1 0 0,-1 0 0,1-1 0,0 1 1,-1 0-1,1 0 0,0-1 0,0 1 0,0-1 0,-1 1 0,1 0 0,0-1 0,0 1 0,0-1 0,0 0 0,0 1 1,0-1-1,0 0 0,0 0 0,0 0 0,0 1 0,0-1 0,0 0 0,0 0 0,0 0 0,0-1 0,0 1 0,0 0 0,0 0 1,0 0-1,0-1 0,0 1 0,0-1 0,0 1 0,0 0 0,-1-1 0,1 0 0,1 0 0,3-1 107,0-1-1,0 0 0,-1 0 1,1-1-1,-1 1 0,6-7 1,4-7-3,0-1 1,-1-1-1,-1 0 1,0-1 0,-2 0-1,0 0 1,-1-1-1,-1-1 1,-1 1 0,-1-1-1,-1 0 1,-1-1-1,1-28 1,-7 39-127,-4 14 0,-6 20 0,6 14 0,2-1 0,1 1 0,2 0 0,4 47 0,-3-78 0,1 1 0,-1-1 0,1 0 0,0 0 0,1 0 0,0 1 0,4 8 0,-6-13 0,1 0 0,0 0 0,-1 0 0,1 0 0,0 0 0,0 0 0,-1 0 0,1 0 0,0 0 0,0-1 0,0 1 0,0 0 0,0-1 0,0 1 0,0 0 0,1-1 0,-1 1 0,0-1 0,0 0 0,0 1 0,0-1 0,1 0 0,-1 0 0,0 0 0,0 0 0,1 0 0,-1 0 0,0 0 0,0 0 0,0 0 0,1-1 0,-1 1 0,0 0 0,0-1 0,0 1 0,0-1 0,0 0 0,1 1 0,-1-1 0,1-1 0,5-4 0,0 0 0,0 0 0,-1-1 0,0 0 0,0 0 0,-1 0 0,0-1 0,0 0 0,7-16 0,-4 8 0,-2-1 0,0 0 0,0 0 0,3-23 0,-11 5 0,2 34 0,0 1 0,0-1 0,0 1 0,0-1 0,0 1 0,0-1 0,0 1 0,0-1 0,0 1 0,0-1 0,0 1 0,-1-1 0,1 1 0,0-1 0,0 1 0,-1 0 0,1-1 0,0 1 0,0-1 0,-1 1 0,1 0 0,-1-1 0,1 1 0,0 0 0,-1-1 0,1 1 0,-1 0 0,1 0 0,0-1 0,-1 1 0,1 0 0,-1 0 0,1 0 0,-1 0 0,1 0 0,-1 0 0,1-1 0,-1 1 0,1 0 0,-1 0 0,1 1 0,-1-1 0,1 0 0,-1 0 0,1 0 0,-1 0 0,1 0 0,-1 0 0,1 1 0,0-1 0,-1 0 0,1 0 0,-1 1 0,1-1 0,-1 0 0,1 1 0,0-1 0,-1 0 0,1 1 0,0-1 0,0 0 0,-1 1 0,1-1 0,0 1 0,0-1 0,-1 1 0,1 0 0,-2 2 0,0 0 0,0 0 0,1 1 0,-1-1 0,1 1 0,0-1 0,0 1 0,0-1 0,0 1 0,1 0 0,-1 7 0,2 47 0,0-42 0,-1-14 0,0 1 0,0-1 0,0 0 0,0 0 0,1 0 0,-1 0 0,1 0 0,-1 0 0,1 0 0,0 0 0,0 0 0,0 0 0,0 0 0,0 0 0,0 0 0,1-1 0,2 4 0,-3-4 0,0 0 0,1 0 0,-1-1 0,1 1 0,-1-1 0,1 1 0,-1-1 0,1 1 0,0-1 0,-1 0 0,1 1 0,0-1 0,-1 0 0,1 0 0,-1 0 0,1-1 0,0 1 0,1-1 0,3 0 0,-1-1 0,0 0 0,1-1 0,-1 1 0,0-1 0,-1 0 0,1 0 0,0 0 0,-1-1 0,0 0 0,0 0 0,4-4 0,8-14 0,0-1 0,13-29 0,-31 79 0,1 0 0,2 36 0,-1-62 0,0-1 0,0 1 0,0 0 0,0 0 0,0 0 0,0 0 0,0 0 0,0-1 0,1 1 0,-1 0 0,0 0 0,1 0 0,-1 0 0,0-1 0,1 1 0,-1 0 0,1-1 0,-1 1 0,1 0 0,0-1 0,-1 1 0,1 0 0,0-1 0,-1 1 0,1-1 0,0 1 0,0-1 0,-1 0 0,1 1 0,0-1 0,0 0 0,0 1 0,-1-1 0,1 0 0,0 0 0,0 0 0,0 0 0,0 0 0,0 0 0,0 0 0,-1 0 0,1 0 0,0 0 0,0-1 0,0 1 0,0 0 0,1-1 0,1 0 0,1-1 0,-1 0 0,1 0 0,-1 0 0,1 0 0,-1 0 0,0-1 0,0 0 0,3-3 0,8-11-120,-1-1 0,0 0 0,-2-1 0,0 0-1,14-37 1,-25 170-675,0-115 794,1 1-1,-1-1 1,0 1 0,0 0 0,1-1-1,-1 1 1,0-1 0,1 1-1,-1 0 1,0-1 0,1 1 0,-1 0-1,0 0 1,1-1 0,-1 1-1,1 0 1,-1 0 0,1-1 0,-1 1-1,1 0 1,-1 0 0,0 0-1,1 0 1,-1 0 0,1 0 0,-1 0-1,1 0 1,-1 0 0,1 0 0,-1 0-1,1 0 1,-1 0 0,1 0-1,-1 0 1,1 0 0,-1 1 0,1-1-1,-1 0 1,0 0 0,1 0-1,-1 1 1,1-1 0,-1 0 0,0 1-1,1-1 1,-1 0 0,0 1-1,1-1 1,-1 1 0,0-1 0,0 0-1,1 1 1,-1-1 0,0 1 0,0-1-1,0 1 1,0-1 0,1 1-1,-1-1 1,0 0 0,0 1 0,0-1-1,0 1 1,0-1 0,0 1-1,0 0 1,21-35-362,-9 4-2649,-2-2-1,-2 1 0,0-1 1,5-64-1,-7-17-1822,-6 5 8554,0 62 2221,-1 125-3935,4 0 0,3 0-1,27 127 1,-10-146-1221,-23-58-755,1 0 0,0-1 0,-1 1 0,1 0 0,0-1-1,0 1 1,0-1 0,0 1 0,1-1 0,-1 0 0,0 1 0,0-1 0,1 0-1,-1 0 1,1 0 0,-1 0 0,1 0 0,0 0 0,-1 0 0,1-1-1,0 1 1,-1-1 0,1 1 0,0-1 0,0 1 0,-1-1 0,1 0 0,0 0-1,0 0 1,0 0 0,3-1 0,-4 0 0,0 0 1,1 0-1,-1 0 0,0-1 0,0 1 1,0 0-1,0-1 0,0 1 1,0-1-1,0 1 0,-1-1 0,1 0 1,0 1-1,-1-1 0,1 0 1,-1 1-1,0-1 0,0 0 1,1 1-1,-1-1 0,0 0 0,-1-2 1,-1-43 358,-2 30-259,-1 0 0,0 0-1,-1 1 1,-1 0-1,0 0 1,-2 0 0,1 1-1,-2 1 1,0-1-1,-16-16 1,13 22-359,11 18-347,11 19-960,-6-26 951,-1 0 0,1 0 0,-1 0 0,1 0 0,0-1 0,0 1 0,0-1 0,0 1 0,0-1 0,0 0 0,0-1 0,1 1 0,-1 0 0,0-1 0,0 0 0,1 0 0,-1 0 0,0 0 0,0 0 0,1-1 0,2 0 0,17-5-5991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6.491"/>
    </inkml:context>
    <inkml:brush xml:id="br0">
      <inkml:brushProperty name="width" value="0.025" units="cm"/>
      <inkml:brushProperty name="height" value="0.025" units="cm"/>
    </inkml:brush>
  </inkml:definitions>
  <inkml:trace contextRef="#ctx0" brushRef="#br0">105 11 11275,'0'0'250,"0"-1"1,0 1 0,0 0-1,0-1 1,0 1 0,0 0-1,0-1 1,0 1 0,0 0-1,0-1 1,0 1 0,0-1-1,0 1 1,0 0 0,-1-1-1,1 1 1,0 0-1,0-1 1,0 1 0,0 0-1,-1-1 1,1 1 0,0 0-1,0 0 1,-1-1 0,1 1-1,0 0 1,0 0 0,-1-1-1,1 1 1,0 0 0,-1 0-1,1 0 1,0 0 0,-1-1-1,1 1 1,-1 0 0,-13 7 2441,-11 22-2375,9 7 1011,1 0-1,-12 53 1,28-89-1292,1 0 0,0 0 1,-1-1-1,1 1 0,0-1 1,-1 1-1,1-1 1,-1 0-1,1 0 0,-1 1 1,1-1-1,-1 0 0,0 0 1,1 0-1,0-2 1,5-2-258,-1 0 1,1 0 0,0 1 0,1 0 0,-1 0 0,0 1 0,1 0-1,0 1 1,0-1 0,0 1 0,0 1 0,0 0 0,0 0 0,0 0 0,1 1-1,7 1 1,-15-1 195,1 0 0,-1 0-1,0 0 1,0 1 0,0-1-1,0 0 1,0 1 0,1-1-1,-1 1 1,0-1 0,0 1-1,0 0 1,0-1 0,0 1-1,-1 0 1,1 0 0,0 0-1,0-1 1,0 1 0,-1 0-1,1 0 1,0 0 0,-1 0-1,1 0 1,0 2 0,0 0 71,-1 0 1,1 0 0,-1 0-1,0 0 1,1 0-1,-1 0 1,-1 0 0,1 0-1,-1 5 1,-1 1 408,-1 0 1,0 0 0,0 0-1,-1-1 1,-8 15-1,8-17-144,-27 36 1693,30-40-1938,-1 0-1,0-1 0,0 1 0,0 0 0,0 0 0,0-1 0,0 1 0,0-1 0,-1 0 1,1 0-1,0 0 0,-1 0 0,1 0 0,-1 0 0,0-1 0,-3 1 0,6-2-270,-1 0 0,0 0-1,0 0 1,0 0 0,1 0-1,-1 0 1,1 0-1,-1 0 1,1-1 0,-1 1-1,1 0 1,-1 0 0,1-1-1,0 1 1,0 0 0,0-1-1,0 1 1,0 0 0,0 0-1,0-1 1,0 1 0,0 0-1,1-1 1,0-1-1,6-38-8107,5 8-2172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6.928"/>
    </inkml:context>
    <inkml:brush xml:id="br0">
      <inkml:brushProperty name="width" value="0.025" units="cm"/>
      <inkml:brushProperty name="height" value="0.025" units="cm"/>
    </inkml:brush>
  </inkml:definitions>
  <inkml:trace contextRef="#ctx0" brushRef="#br0">84 315 2883,'0'0'9710,"8"-5"-4969,27-20 5890,-41 26-9246,-11 8-1539,5 1 261,1 0 0,0 2 0,0-1 0,-13 20 0,20-25-82,0 1 0,0-1-1,0 1 1,1 0-1,0 0 1,0 1-1,1-1 1,0 0 0,0 1-1,-1 15 1,3-22-23,0 0 0,0 0 0,0 0 0,0 0 0,0 0 0,0 0 0,0 0 0,0 0 0,0 0 0,1 0 0,-1 1 0,0-1 0,1 0 0,-1 0 0,1 0-1,-1-1 1,1 1 0,0 0 0,-1 0 0,1 0 0,0 0 0,-1 0 0,1-1 0,0 1 0,0 0 0,1 0 0,0 0-12,0-1 0,0 0 0,-1 1 0,1-1 0,0 0 0,0 0-1,0 0 1,-1 0 0,1-1 0,0 1 0,0 0 0,0-1 0,-1 1-1,3-2 1,3-1-44,0 0 1,0 0-1,-1-1 0,1 0 0,-1 0 0,11-10 1,-6 0 22,0 0 0,-1 0 0,0 0 0,-1-2 0,0 1 0,-2-1 0,0 0 0,0 0 1,5-27-1,-4 10 443,-2-1 0,-2-1 0,1-63 1,-5 94-346,0 0 0,-1 0 0,1 0 0,-1-1 0,0 1 0,0 0 0,0 0 1,-1 0-1,1 0 0,-1 0 0,0 1 0,-4-7 0,5 8-68,0 1 0,-1 0 0,1 0 0,0 0 0,-1 0 1,1 0-1,0 0 0,-1 0 0,1 0 0,-1 1 0,0-1 0,1 1 0,-1-1 0,1 1 0,-1-1 0,0 1 0,0 0 0,1 0 0,-1 0 0,0 0 0,1 0 0,-1 0 0,0 0 0,1 1 0,-1-1 0,0 1 0,1-1 0,-1 1 0,1-1 0,-1 1 0,1 0 1,-1 0-1,1 0 0,-1 0 0,-1 2 0,-4 3-38,-1 0 1,2 1-1,-1 0 0,1 0 1,0 1-1,0-1 1,1 1-1,0 1 1,-5 12-1,-1 2 18,1 1 0,-8 33 0,16-51 18,1-1 0,0 1 0,0-1 0,0 0 0,1 1 0,0 8 0,0-13 0,0-1 0,0 1 0,0 0 0,0 0 0,1 0 0,-1 0 0,0 0 1,1-1-1,-1 1 0,1 0 0,-1 0 0,1 0 0,-1-1 0,1 1 0,-1 0 0,1-1 0,0 1 0,-1-1 1,1 1-1,0-1 0,0 1 0,-1-1 0,1 1 0,0-1 0,0 1 0,0-1 0,0 0 0,0 0 0,-1 0 1,1 1-1,0-1 0,0 0 0,0 0 0,0 0 0,0 0 0,0 0 0,0 0 0,0-1 0,-1 1 0,1 0 1,0 0-1,0-1 0,1 0 0,9-3-97,0 0 0,-1-1 0,0 0-1,0-1 1,-1 0 0,1-1 0,-1 0 0,15-15 0,-11 10-86,1 1 1,25-17-1,-34 25 206,1 1 0,-1 0 0,0-1-1,0 1 1,1 1 0,-1-1-1,1 1 1,0 0 0,-1 1-1,1-1 1,0 1 0,9 1 0,-13-1-3,0 1 1,0 0 0,0 0-1,0 0 1,0 0 0,0 0-1,0 0 1,-1 0 0,1 1-1,0-1 1,0 1 0,-1-1-1,1 1 1,-1 0 0,0-1-1,0 1 1,1 0 0,-1 0-1,0 0 1,0 0 0,-1 0-1,1 0 1,0 1 0,-1-1-1,1 0 1,-1 0 0,0 3-1,6 67 295,-6-64-312,1 64-736,-2-46-4422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7.877"/>
    </inkml:context>
    <inkml:brush xml:id="br0">
      <inkml:brushProperty name="width" value="0.025" units="cm"/>
      <inkml:brushProperty name="height" value="0.025" units="cm"/>
    </inkml:brush>
  </inkml:definitions>
  <inkml:trace contextRef="#ctx0" brushRef="#br0">1 178 7976,'0'0'18081,"10"-3"-16042,-2 1-1771,0-1 0,-1 0-1,0 0 1,0-1 0,0 0 0,0 0 0,0-1 0,-1 1 0,0-1 0,0-1-1,0 1 1,-1-1 0,0 0 0,0 0 0,0-1 0,5-9 0,-7 10-258,1 0 1,-1 1 0,0-1-1,0-1 1,-1 1 0,0 0-1,0 0 1,0-1 0,-1 1-1,1-10 1,-2 16-11,0 0 0,0-1 0,0 1 0,0 0 0,0-1 0,0 1 0,-1 0 0,1-1 0,0 1 0,0 0 0,0-1 0,0 1 0,0 0 0,-1-1 0,1 1 0,0 0 0,0-1 0,-1 1 0,1 0 0,0 0 0,0 0 0,-1-1 0,1 1 0,0 0 0,0 0 0,-1 0 0,1-1 0,0 1 0,-1 0 0,1 0 0,0 0 0,-1 0 0,1 0 0,0 0 0,-1 0 0,1 0 0,-1 0 0,1 0 0,0 0 0,-1 0 0,1 0 0,0 0 0,-1 0 0,1 0 0,0 0 0,-1 1 0,1-1 0,0 0 0,-1 0 0,1 0 0,0 0 0,0 1 0,-1-1 0,1 0 0,0 0 0,0 1 0,-1-1 0,1 0 0,0 1 0,0-1 0,-19 17 0,13-4 0,0 1 0,1 0 0,0 0 0,1 0 0,0 1 0,2-1 0,0 1 0,0 0 0,1 0 0,1-1 0,0 1 0,4 22 0,-4-35 0,1-1 0,-1 1 0,0 0 0,0 0 0,1 0 0,-1-1 0,1 1 0,-1 0 0,1-1 0,0 1 0,0 0 0,0-1 0,0 1 0,0-1 0,0 1 0,0-1 0,0 0 0,1 1 0,-1-1 0,0 0 0,1 0 0,-1 0 0,1 0 0,0 0 0,-1 0 0,1-1 0,0 1 0,-1 0 0,1-1 0,0 1 0,0-1 0,-1 0 0,1 1 0,0-1 0,0 0 0,0 0 0,0 0 0,-1-1 0,1 1 0,0 0 0,0-1 0,-1 1 0,1-1 0,0 1 0,3-3 0,3 0 0,0-1 0,1 0 0,-1 0 0,-1-1 0,1 0 0,-1-1 0,12-10 0,5-12 0,0-1 0,23-38 0,-14 18 0,-32 49 0,-1-1 0,0 1 0,0 0 0,0 0 0,0 0 0,0 0 0,0 0 0,1 0 0,-1 0 0,0 0 0,0 0 0,0 0 0,0 0 0,0 0 0,1 0 0,-1 0 0,0 0 0,0 0 0,0 0 0,0 0 0,0 0 0,1 0 0,-1 0 0,0 0 0,0 0 0,0 0 0,0 1 0,0-1 0,0 0 0,1 0 0,-1 0 0,0 0 0,0 0 0,0 0 0,0 0 0,0 0 0,0 1 0,0-1 0,0 0 0,0 0 0,0 0 0,1 0 0,-1 0 0,0 1 0,0-1 0,0 0 0,0 0 0,0 0 0,0 0 0,0 0 0,0 1 0,0-1 0,0 0 0,0 0 0,0 0 0,0 0 0,-1 0 0,1 1 0,0-1 0,0 0 0,0 0 0,0 0 0,0 0 0,0 0 0,2 22 0,-1 25 0,-1-40 0,-1-3 0,1 1 0,0 0 0,0 0 0,0-1 0,1 1 0,-1 0 0,3 7 0,-3-12 0,1 1 0,-1-1 0,0 1 0,0-1 0,1 1 0,-1-1 0,0 1 0,1-1 0,-1 0 0,1 1 0,-1-1 0,0 0 0,1 1 0,-1-1 0,1 0 0,-1 0 0,1 1 0,-1-1 0,1 0 0,-1 0 0,1 0 0,-1 0 0,1 0 0,-1 0 0,1 0 0,0 1 0,0-2 0,24-11 0,28-38 96,-45 41-161,0 0 0,0 1 1,0 0-1,1 1 0,0 0 1,1 0-1,13-7 0,-23 14-92,9-1-1439,-7 16-12789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8.408"/>
    </inkml:context>
    <inkml:brush xml:id="br0">
      <inkml:brushProperty name="width" value="0.025" units="cm"/>
      <inkml:brushProperty name="height" value="0.025" units="cm"/>
    </inkml:brush>
  </inkml:definitions>
  <inkml:trace contextRef="#ctx0" brushRef="#br0">165 13 16848,'0'0'6545,"-9"-4"-4485,6 3-1976,1-1 0,0 1-1,0 0 1,-1 1-1,1-1 1,-1 0 0,1 1-1,-1-1 1,1 1-1,-1 0 1,1-1-1,-1 1 1,0 1 0,1-1-1,-1 0 1,1 1-1,-1-1 1,1 1 0,-1 0-1,1-1 1,0 1-1,-1 0 1,1 1 0,0-1-1,0 0 1,0 1-1,0-1 1,0 1-1,0 0 1,0 0 0,0-1-1,1 1 1,-1 0-1,0 0 1,1 1 0,0-1-1,-2 4 1,-7 10-116,0 0 1,1 1-1,1 0 1,0 0 0,2 1-1,0 0 1,1 0-1,-4 23 1,10-41 17,-1 1 0,1 0 0,-1 0-1,1-1 1,-1 1 0,1 0 0,0-1 0,-1 1 0,1-1 0,0 1 0,-1-1 0,1 1 0,0-1 0,0 1 0,0-1 0,-1 0-1,1 1 1,0-1 0,0 0 0,0 0 0,0 0 0,0 0 0,0 0 0,-1 0 0,1 0 0,0 0 0,0 0 0,1 0-1,38 0 127,-30-1-114,-1 1 15,4 0-33,0 0 0,0 1 1,0 0-1,0 1 0,18 4 0,-28-5 20,0 0-1,0 1 1,0-1 0,0 1 0,0 0 0,0 0-1,0 0 1,0 0 0,-1 0 0,1 0-1,-1 1 1,1-1 0,-1 1 0,0 0-1,0 0 1,0 0 0,-1 0 0,1 0 0,-1 0-1,1 0 1,-1 0 0,0 1 0,0-1-1,-1 0 1,1 1 0,0 3 0,-1 5 167,0 0 0,-1 0 1,0 0-1,-1 0 0,0-1 1,-1 1-1,0 0 1,-1-1-1,0 0 0,-1 0 1,0 0-1,-13 19 0,-7 7 57,-1-1-1,-33 35 0,45-60-501,7-14-1593,5-28-3598,2 19 3926,0-27-5599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8.799"/>
    </inkml:context>
    <inkml:brush xml:id="br0">
      <inkml:brushProperty name="width" value="0.025" units="cm"/>
      <inkml:brushProperty name="height" value="0.025" units="cm"/>
    </inkml:brush>
  </inkml:definitions>
  <inkml:trace contextRef="#ctx0" brushRef="#br0">1 0 20948,'0'0'1190,"2"14"-117,14 79 1735,31 94-1,0-4-1791,-27-94-1182,-31-142-1708,-32-32 293,29 62 1560,2-1 0,0-1 0,-15-49 0,28 77 32,1 1 1,0-1 0,0 1-1,0-1 1,1 0-1,-1 0 1,1 0 0,-1 0-1,1-1 1,0 1 0,0-1-1,0 1 1,1-1-1,-1 0 1,0 0 0,1-1-1,0 1 1,5 1 0,36 6-3996,-42-9 3067,0 0 0,1 0 0,-1 0 0,0-1 1,0 0-1,1 1 0,-1-1 0,0 0 1,0 0-1,5-3 0,10-11-8649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49.332"/>
    </inkml:context>
    <inkml:brush xml:id="br0">
      <inkml:brushProperty name="width" value="0.025" units="cm"/>
      <inkml:brushProperty name="height" value="0.025" units="cm"/>
    </inkml:brush>
  </inkml:definitions>
  <inkml:trace contextRef="#ctx0" brushRef="#br0">19 226 12620,'0'0'6283,"-3"11"-4265,-4 29-522,2 1 0,2 0 0,3 65 0,0-101-1341,1 1-1,0-1 0,0 0 0,0 0 0,1 1 1,2 5-1,-4-10-133,1 0 1,-1 0 0,0 0-1,1 0 1,-1 0-1,1-1 1,-1 1-1,1 0 1,-1 0-1,1-1 1,0 1 0,-1 0-1,1-1 1,0 1-1,-1 0 1,1-1-1,0 1 1,0-1 0,0 0-1,0 1 1,-1-1-1,1 1 1,0-1-1,0 0 1,0 0 0,0 0-1,0 1 1,0-1-1,0 0 1,0 0-1,0 0 1,0-1 0,0 1-1,0 0 1,0 0-1,-1 0 1,1-1-1,0 1 1,0 0 0,0-1-1,0 1 1,0-1-1,-1 1 1,2-1-1,3-4 99,0 0 0,0 0 0,0-1 0,0 1 0,-1-1 0,0 0 0,-1 0 0,1 0 0,-1 0 0,0-1 0,4-13 0,1-7-63,9-47 0,-9 14-53,-8 56-35,1-1-1,-1 0 1,0 0 0,0 0-1,-1 0 1,1 1-1,-1-1 1,0 0 0,-3-8-1,4 12 22,0 1 0,-1 0 0,1 0 0,0-1 0,0 1 0,0 0 0,0 0 0,0-1 0,0 1 0,0 0 1,-1 0-1,1-1 0,0 1 0,0 0 0,0 0 0,0 0 0,-1 0 0,1-1 0,0 1 0,0 0 0,-1 0 0,1 0 0,0 0 0,0 0 0,-1-1 0,1 1 0,0 0 0,0 0 0,-1 0 0,1 0 0,0 0 0,0 0 0,-1 0 0,1 0 0,0 0 0,-1 0 0,1 0 0,0 0 0,0 0 0,-1 0 0,1 1 0,0-1 0,0 0 0,-1 0 0,1 0 0,0 0 0,0 0 0,-1 1 0,1-1 1,0 0-1,0 0 0,0 0 0,0 0 0,-1 1 0,1-1 0,0 0 0,0 0 0,0 1 0,0-1 0,0 0 0,-1 0 0,1 1 0,0-1 0,0 0 0,0 0 0,0 1 0,-5 19-213,3 9 139,4 49 0,-2-68 75,2-1 0,-1 0 0,1 0 0,0 0 1,1 0-1,0 0 0,1 0 0,-1-1 0,9 13 0,-12-20 14,1 1 0,0-1 0,0 0-1,0 0 1,0 1 0,0-1 0,0 0-1,0 0 1,0 0 0,0 0-1,1 0 1,-1 0 0,0 0 0,1-1-1,-1 1 1,0 0 0,1-1-1,-1 1 1,1-1 0,-1 1 0,1-1-1,-1 0 1,1 0 0,-1 1-1,1-1 1,2-1 0,-2 1 14,0-1 0,1 0 0,-1-1 0,0 1-1,0 0 1,0-1 0,0 1 0,0-1 0,0 0 0,0 0 0,0 0 0,-1 1 0,1-2 0,1-2 0,5-8 91,0-1 1,-1 0 0,10-28 0,-8 10-564,0 0 0,-2-1 1,-1 1-1,-2-1 1,-1 0-1,-2-1 1,-1 1-1,-6-39 0,0 46 51,1 42-86,2 40 257,-6 133 2132,9-188-1784,7-6 746,-6-9-5365,-7 9-374,-3 16 3045,0 20-1112,11-10-2068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50.091"/>
    </inkml:context>
    <inkml:brush xml:id="br0">
      <inkml:brushProperty name="width" value="0.025" units="cm"/>
      <inkml:brushProperty name="height" value="0.025" units="cm"/>
    </inkml:brush>
  </inkml:definitions>
  <inkml:trace contextRef="#ctx0" brushRef="#br0">62 421 7495,'0'0'18567,"-4"8"-18231,-8 20 122,2-1 0,1 1 0,2 1-1,0 0 1,2 0 0,1 0 0,0 31-1,4-58-446,0 0 0,0 0-1,0 0 1,0 0-1,1-1 1,-1 1-1,1 0 1,-1 0-1,1 0 1,-1 0 0,1 0-1,0 0 1,0-1-1,0 1 1,1 2-1,-1-4-3,0 1-1,0 0 1,-1-1-1,1 1 1,0-1-1,0 1 0,0-1 1,0 0-1,0 1 1,0-1-1,0 0 1,-1 0-1,1 1 0,0-1 1,0 0-1,0 0 1,0 0-1,0 0 0,0 0 1,0 0-1,0-1 1,1 1-1,2-1 15,0-1 0,-1 0 0,1 1-1,0-1 1,-1 0 0,1-1 0,-1 1 0,0-1-1,0 1 1,0-1 0,0 0 0,4-6 0,6-11 9,-1-1 1,-1 0 0,-1-1 0,-1 0 0,-1 0-1,-1-1 1,-1 0 0,-1 0 0,-1 0 0,-1-1-1,-1 0 1,-1-39 0,-1 63-27,0 0 0,0-1 0,1 1 0,-1 0 0,0-1 0,0 1 1,0-1-1,0 1 0,0 0 0,0-1 0,0 1 0,0-1 0,0 1 0,0 0 0,0-1 0,0 1 0,0-1 0,0 1 0,0 0 0,0-1 1,-1 1-1,1-1 0,0 1 0,0 0 0,0-1 0,-1 1 0,1 0 0,0-1 0,0 1 0,-1 0 0,1 0 0,0-1 0,-1 1 0,1 0 1,0 0-1,-1-1 0,1 1 0,0 0 0,-1 0 0,1 0 0,0 0 0,-1 0 0,1-1 0,-1 1 0,0 1-17,0 0-1,1 0 1,-1 0 0,0-1-1,1 1 1,-1 0-1,1 0 1,-1 0-1,1 0 1,0 0-1,-1 0 1,1 0 0,0 0-1,0 0 1,0 0-1,-1 0 1,1 2-1,-1 18-33,-2 61-152,3-75 124,0 0 0,0 0-1,1 0 1,0 1 0,1-1 0,0 0-1,0 0 1,4 9 0,-6-16 29,1 1-1,-1 0 1,1 0 0,-1 0 0,0-1-1,1 1 1,-1 0 0,1 0 0,0-1-1,-1 1 1,1 0 0,0-1 0,-1 1-1,1-1 1,0 1 0,0-1 0,-1 1-1,1-1 1,0 0 0,0 1 0,0-1-1,0 0 1,-1 0 0,1 1 0,0-1-1,0 0 1,0 0 0,1 0 0,0-1-41,-1 1 0,1-1 0,0 0 0,-1 0 0,1 0 0,-1 0 0,0 0 0,1 0 0,-1 0 0,0 0 0,1-1 0,-1 1 0,1-3 0,27-49-1796,-16 20 1189,-2-2-1,-1 0 0,-2 0 1,7-57-1,-10 36 1625,-3-1 0,-6-65 0,1 103-90,0 19 173,-2 30-352,8 43-459,4-1 0,3 0 0,2-1-1,30 91 1,-39-152-171,-3-7-18,0 0 1,1 0-1,0 0 0,0 0 0,0 0 0,0 0 0,0-1 0,1 1 0,-1 0 0,1-1 0,-1 1 0,1-1 0,0 0 0,0 0 0,3 3 0,-5-5-4,0 0-1,1-1 0,-1 1 0,1 0 0,-1 0 0,1 0 0,-1-1 0,0 1 0,1 0 1,-1 0-1,0-1 0,1 1 0,-1 0 0,0-1 0,1 1 0,-1 0 0,0-1 1,0 1-1,1 0 0,-1-1 0,0 1 0,0-1 0,0 1 0,1 0 0,-1-1 0,0 1 1,0-1-1,0 1 0,0-1 0,0 1 0,0-1 0,0 1 0,0 0 0,0-1 0,0 1 1,0-1-1,-1 0 0,2-24-74,-1 23 32,0-7 72,0-1 0,-1 1 0,0 0 1,-1-1-1,0 1 0,0 0 1,-1 0-1,0 0 0,-1 1 0,0-1 1,0 1-1,-1 0 0,0 0 0,0 0 1,-1 1-1,0-1 0,0 2 0,0-1 1,-1 1-1,-1 0 0,1 0 0,-1 0 1,-9-4-1,9 5 276,4 2-160,1 1-1,-1 0 0,1 0 0,-1 0 0,0 0 0,1 0 0,-1 1 0,0 0 0,0 0 0,0 0 0,-4 0 0,38 22-281,-24-19-242,0 0 0,1-1 0,0 1 1,-1-1-1,1 0 0,0-1 0,-1 0 0,14-1 0,-15 0-425,0 0 1,0 0-1,0 0 0,0-1 0,0 1 1,0-1-1,-1 0 0,1-1 0,-1 1 0,1-1 1,-1 0-1,5-4 0,10-14-5835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50.483"/>
    </inkml:context>
    <inkml:brush xml:id="br0">
      <inkml:brushProperty name="width" value="0.025" units="cm"/>
      <inkml:brushProperty name="height" value="0.025" units="cm"/>
    </inkml:brush>
  </inkml:definitions>
  <inkml:trace contextRef="#ctx0" brushRef="#br0">80 0 14318,'0'0'10345,"-8"3"-8652,4-2-1556,1 1 1,0-1-1,-1 1 1,1-1-1,0 1 1,0 0 0,0 0-1,0 1 1,1-1-1,-1 0 1,1 1-1,-1 0 1,1-1 0,-2 4-1,0 2 111,0-1 0,1 1 1,0-1-1,0 1 0,1 0 0,-2 13 1,0 33 599,5-53-846,-1-1 1,1 1-1,-1-1 0,1 1 0,-1-1 0,1 0 0,-1 1 0,1-1 0,0 0 1,-1 1-1,1-1 0,0 0 0,-1 0 0,1 1 0,0-1 0,-1 0 0,1 0 0,0 0 1,-1 0-1,1 0 0,0 0 0,0 0 0,-1 0 0,1 0 0,0 0 0,-1-1 1,1 1-1,0 0 0,-1 0 0,1-1 0,0 1 0,24-7-385,-15 3-200,-1 1-1,1 1 0,0-1 0,0 1 1,0 1-1,13-1 0,-20 2 526,-1 1 1,1-1-1,0 0 0,0 1 0,-1-1 0,1 1 1,0 0-1,-1 0 0,1 0 0,0 0 0,3 3 1,-5-3 205,1 0 1,-1 0-1,0 0 1,0 0-1,0 1 1,0-1-1,0 0 1,0 1 0,0-1-1,0 1 1,-1-1-1,1 1 1,-1 0-1,1-1 1,-1 1-1,1 0 1,-1-1-1,0 1 1,0 0 0,0 2-1,-1 1 46,0 0 0,0 1-1,-1-1 1,1-1 0,-1 1-1,-1 0 1,1 0 0,-1-1 0,1 1-1,-1-1 1,0 0 0,-1 0 0,1 0-1,-1 0 1,-5 4 0,-32 20-1389,38-26 491,-1 0 1,0 0 0,1-1-1,-1 0 1,0 0 0,0 0-1,0 0 1,-6 0 0,6-10-15318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50.808"/>
    </inkml:context>
    <inkml:brush xml:id="br0">
      <inkml:brushProperty name="width" value="0.025" units="cm"/>
      <inkml:brushProperty name="height" value="0.025" units="cm"/>
    </inkml:brush>
  </inkml:definitions>
  <inkml:trace contextRef="#ctx0" brushRef="#br0">154 62 18962,'0'0'3411,"-2"-10"-1142,1 6-2054,0 1 0,0-1-1,-1 0 1,1 0 0,-1 0 0,1 0 0,-1 1 0,-4-6-1,4 8-164,1-1 0,0 1 0,-1 0-1,1 0 1,-1 0 0,1 0 0,-1 0-1,1 1 1,-1-1 0,0 0-1,1 1 1,-1-1 0,0 1 0,0 0-1,1-1 1,-1 1 0,0 0 0,0 0-1,1 0 1,-1 0 0,0 1 0,0-1-1,1 0 1,-1 1 0,0-1 0,0 1-1,1 0 1,-1-1 0,1 1 0,-4 2-1,-1 1-46,0 0-1,1 0 0,-1 0 1,1 1-1,0 0 1,0 0-1,1 1 1,-1-1-1,1 1 0,-6 11 1,8-13 29,-1 1 1,1-1-1,-1 1 0,1 0 1,1 0-1,-1 0 0,1 0 1,0 0-1,0 0 1,0 0-1,1 0 0,0 0 1,0 1-1,0-1 0,1 7 1,0-11-23,0 0 0,1 0 0,-1 0 1,0 0-1,0 0 0,1-1 0,-1 1 1,0 0-1,1-1 0,-1 1 0,1-1 0,-1 1 1,1-1-1,-1 1 0,1-1 0,-1 0 1,1 0-1,-1 0 0,1 0 0,-1 0 0,1 0 1,1-1-1,38-4 91,8-13-891,-43 15 604,1 0 0,-1 0 0,1 0 0,0 1 0,0 0 0,1 0 0,-1 1 0,0-1 0,0 2 0,1-1 0,-1 1 0,14 2 0,-20-2 245,1 1 0,-1 0 0,0 0-1,0 0 1,0 1 0,0-1 0,0 0 0,0 0 0,0 0 0,0 1 0,0-1 0,-1 1 0,1-1 0,0 0 0,-1 1 0,1-1 0,-1 1 0,0 0 0,0-1 0,1 1-1,-1-1 1,0 1 0,0-1 0,0 1 0,0-1 0,-1 1 0,1 0 0,0-1 0,-1 1 0,1-1 0,-1 1 0,0 1 0,-1 4 339,0-1 1,0 1 0,0-1-1,-1 1 1,0-1-1,-5 8 1,0-4 75,-1 1 1,-1-1 0,0-1-1,-17 14 1,23-20-690,-1 1 1,0-2-1,1 1 1,-1 0-1,-1-1 1,1 0-1,0 0 1,0 0-1,-1-1 1,1 0-1,-1 0 1,1 0-1,-12-1 1,17 0-44,-1 0 0,0 0 1,1 0-1,-1-1 0,0 1 0,1 0 1,-1 0-1,1-1 0,-1 1 0,0 0 1,1-1-1,-1 1 0,1-1 0,-1 1 1,1 0-1,-1-1 0,1 0 0,-1 1 1,1-1-1,0 1 0,-1-1 0,1 1 1,0-1-1,-1 0 0,1 1 0,0-1 1,0 0-1,0 1 0,0-1 0,-1 0 1,1 1-1,0-1 0,0 0 0,0 1 1,0-1-1,1 0 0,-1 1 0,0-2 1,0 1-282,-1-23-8932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21.444"/>
    </inkml:context>
    <inkml:brush xml:id="br0">
      <inkml:brushProperty name="width" value="0.025" units="cm"/>
      <inkml:brushProperty name="height" value="0.025" units="cm"/>
      <inkml:brushProperty name="color" value="#66CC00"/>
    </inkml:brush>
  </inkml:definitions>
  <inkml:trace contextRef="#ctx0" brushRef="#br0">13 568 7399,'-2'-12'5947,"-7"-63"934,11 99-2969,-4 20-3423,0-5-347,3 55 91,3-1 0,28 160 0,-19-218-212,-2-22-25,-11-13 3,1 0 1,-1 0-1,1 0 1,-1 0-1,1 0 0,-1 0 1,0 0-1,1 0 1,-1 0-1,1 0 0,-1-1 1,0 1-1,1 0 0,-1 0 1,1-1-1,-1 1 1,0 0-1,1 0 0,-1-1 1,0 1-1,0 0 1,1-1-1,-1 1 0,0 0 1,0-1-1,1 1 1,-1-1-1,0 1 0,0 0 1,0-1-1,0 1 1,1-1-1,-1 1 0,0 0 1,0-2-1,3-9 71,0-1-1,0 0 1,-1 0-1,-1 0 1,0 0-1,-1 0 1,-2-24-1,0 16-25,-1-1 0,-1 1 0,-13-38-1,14 47 4,1 6 3,1 1 0,0-1 0,-1 0 0,0 1 1,0-1-1,-1 1 0,1 0 0,-1 0 0,0 0 0,-6-7 0,9 12-27,0-1 0,-1 0-1,1 0 1,-1 1-1,1-1 1,0 0 0,-1 1-1,1-1 1,0 0-1,-1 1 1,1-1 0,0 1-1,0-1 1,-1 0 0,1 1-1,0-1 1,0 1-1,0-1 1,0 1 0,0-1-1,0 0 1,-1 1-1,1-1 1,0 1 0,0-1-1,0 1 1,0-1 0,1 1-1,-1-1 1,0 1-1,0-1 1,0 1 0,0 0-1,1 20 37,0-16-47,0 1 0,1 0 0,0-1 0,0 1 1,0-1-1,0 0 0,1 1 0,0-1 0,0 0 0,1-1 1,-1 1-1,1-1 0,0 1 0,0-1 0,0 0 0,1-1 1,-1 1-1,7 3 0,-9-5-6,1-1-1,0 1 1,0-1 0,-1 0 0,1 0-1,0 0 1,0 0 0,0 0 0,0-1-1,0 1 1,0-1 0,0 0 0,1 0-1,-1 0 1,0 0 0,0 0-1,0-1 1,0 1 0,0-1 0,0 0-1,0 0 1,0 0 0,-1 0 0,1-1-1,0 1 1,-1-1 0,1 0 0,0 0-1,-1 0 1,0 0 0,0 0 0,1 0-1,-1 0 1,-1-1 0,3-2 0,1-3 52,0-1 0,-1 1 0,0-1 1,0 0-1,-1 0 0,-1 0 1,1 0-1,-1 0 0,-1-1 1,0 1-1,0-1 0,-1-14 1,-1 24-81,-1 1 0,1-1 1,0 1-1,-1 0 0,1 0 0,0 0 1,0-1-1,0 1 0,0 0 1,0 0-1,0 1 0,0-1 1,0 0-1,0 0 0,-1 3 1,-6 15 48,1 0 0,0 1 1,2 0-1,0 1 0,1-1 1,1 1-1,0 38 0,2-58-22,1 0-1,0 0 0,0 0 0,-1 0 0,1 0 0,0 0 0,0 0 0,0 0 0,0 0 0,0 0 1,1 0-1,-1 0 0,0 0 0,0 0 0,1 0 0,-1 0 0,0 0 0,1 0 0,-1-1 1,1 1-1,0 0 0,-1 0 0,1 0 0,-1 0 0,1-1 0,0 1 0,0 0 0,-1-1 0,1 1 1,0 0-1,0-1 0,0 1 0,0-1 0,0 0 0,0 1 0,0-1 0,0 0 0,0 1 0,0-1 1,0 0-1,0 0 0,0 0 0,0 0 0,0 0 0,0 0 0,0 0 0,0 0 0,0 0 0,0-1 1,0 1-1,1-1 0,2 0 13,0-1 1,0 0-1,-1 0 0,1 0 1,-1-1-1,1 1 0,-1-1 1,0 0-1,0 0 0,0 0 1,3-4-1,1-6 19,0 1 0,-2-1 0,0-1 0,0 1 0,-1-1 0,0 1 0,1-23 0,-5 46-82,0-4 33,0 0 0,0 0 1,1 0-1,-1 0 1,1 0-1,3 8 0,-4-12 10,1 0 0,0-1 0,0 1 0,0-1 0,0 0 0,0 1 0,0-1 0,0 0 0,0 1 0,1-1 0,-1 0-1,0 0 1,1 0 0,-1 0 0,1 0 0,-1-1 0,1 1 0,-1 0 0,1-1 0,0 1 0,-1-1 0,1 1 0,0-1 0,-1 0 0,1 0-1,0 0 1,-1 0 0,3 0 0,164-16 366,-167 15-315,0 1 0,0-1 0,-1 0 0,1 0 0,0 0 0,0 0 0,-1 0 0,1 0 0,-1 0 0,1 0 0,-1 0 0,1-1 0,-1 1 0,0 0 0,1 0 0,-1 0 0,0-1 0,0 1 0,0 0 0,0 0 0,0 0 0,0-1 0,0 1 0,0 0 0,-1-2 0,-4-36 1112,-3 17-1061,0 1-1,-1 1 1,-21-34 0,29 53-361,4 4 153,-1-1 0,1 0 0,-1 0 0,1 0 0,0 0-1,0 0 1,0 0 0,6 2 0,-7-3 34,7 3 1,-1 0 0,1-1-1,-1-1 1,1 1 0,0-1 0,0-1-1,0 1 1,0-2 0,0 1-1,1-1 1,-1-1 0,0 0-1,0 0 1,0 0 0,0-1-1,0-1 1,11-4 0,-15 5 85,1 0 1,-1 0-1,0-1 1,0 0-1,-1 0 1,1 0-1,0-1 1,-1 0-1,0 1 1,0-1-1,0-1 1,-1 1-1,1-1 1,-1 1 0,0-1-1,0 0 1,0 0-1,-1 0 1,0-1-1,0 1 1,0 0-1,-1-1 1,0 1-1,0-1 1,0 0-1,-1 1 1,1-1-1,-2-8 1,1 12-7,0 0 0,-1 0 0,1 0 1,-1 0-1,1 0 0,-1 0 0,0 0 1,0 0-1,0 0 0,0 0 1,0 0-1,0 0 0,0 1 0,-1-1 1,1 1-1,-1-1 0,1 1 0,-1-1 1,1 1-1,-1 0 0,0-1 0,0 1 1,0 0-1,0 1 0,0-1 0,1 0 1,-2 0-1,1 1 0,0-1 0,0 1 1,0 0-1,0-1 0,0 1 0,0 0 1,0 0-1,0 0 0,-1 1 0,1-1 1,0 0-1,0 1 0,0 0 0,0-1 1,0 1-1,0 0 0,0 0 0,1 0 1,-1 0-1,0 0 0,0 1 0,1-1 1,-1 0-1,1 1 0,-1-1 0,1 1 1,-1 0-1,1-1 0,0 1 0,0 0 1,0 0-1,0 0 0,0 0 0,0 2 1,-3 8-14,0-1 1,2 1 0,-1 1-1,1-1 1,1 0-1,0 0 1,1 15 0,0-25 2,0 0 1,0 1-1,1-1 1,-1 0 0,0 1-1,1-1 1,-1 0-1,1 0 1,0 0 0,0 1-1,0-1 1,0 0 0,0 0-1,0 0 1,0 0-1,1-1 1,-1 1 0,1 0-1,-1 0 1,1-1 0,0 1-1,0-1 1,0 0-1,0 1 1,0-1 0,0 0-1,0 0 1,0 0 0,0 0-1,0-1 1,0 1-1,1-1 1,-1 1 0,0-1-1,1 0 1,-1 0-1,0 0 1,1 0 0,-1 0-1,0 0 1,0-1 0,1 1-1,-1-1 1,3-1-1,2 0 17,0-1 1,0 0-1,0 0 0,-1-1 0,1 1 0,-1-2 0,0 1 0,0-1 0,0 0 0,-1 0 0,6-7 0,51-70 233,-61 81-239,15-23 116,-1-1 0,-1-1 1,-1 0-1,-2-1 1,-1 0-1,0-1 0,-3 0 1,0 0-1,-2-1 1,0 0-1,-2 0 0,-2 0 1,-2-37-1,1 63-149,-1-1-1,1 1 1,-1-1-1,0 0 1,0 1-1,0-1 1,-1 1-1,1 0 1,-1-1 0,-4-5-1,6 9 20,0-1 0,-1 1 0,1-1 0,-1 1 0,1-1 0,-1 1-1,1-1 1,-1 1 0,0 0 0,1-1 0,-1 1 0,0 0 0,1-1 0,-1 1 0,0 0 0,1 0 0,-1 0 0,0-1-1,1 1 1,-1 0 0,0 0 0,1 0 0,-2 0 0,1 1-7,-1 0 0,1-1 0,0 1 0,0 0 0,-1-1-1,1 1 1,0 0 0,0 0 0,0 0 0,0 0 0,0 0 0,0 1 0,0-1 0,1 0 0,-1 0 0,-1 3-1,-7 14-13,1 0 0,0 2 0,2-1 0,0 0 0,1 1 0,-2 21 0,2-4 84,2-1 1,2 57-1,1-87-57,0-1 0,1 0 0,-1 0 1,1 0-1,1 0 0,-1 0 0,1 0 0,0 0 0,0 0 0,0 0 0,1-1 0,-1 1 1,1-1-1,0 0 0,4 5 0,-4-7 3,-1 0 0,1 0 1,0 0-1,0-1 0,0 1 0,0-1 0,0 1 1,0-1-1,0 0 0,0 0 0,0 0 0,1-1 1,-1 1-1,0-1 0,1 0 0,-1 0 0,0 0 1,1 0-1,-1 0 0,0-1 0,1 0 0,-1 1 1,0-1-1,6-3 0,1-1 24,-1 0-1,0 0 1,0-1-1,-1 0 1,1-1-1,-1 1 1,-1-2-1,1 1 1,-1-1-1,-1 0 1,12-18-1,-3 2 39,-1-2-1,-1 1 1,12-34 0,-16 32-31,-1-1 1,-1 0 0,-2 0 0,-1 0 0,-1-1-1,0-36 1,-3 62-57,0 0 0,-1-1 0,1 1 0,0 0 0,-1 0 0,0 0 0,0 0 0,0 0 0,0 0 0,0 0 0,0 0 0,-3-3 0,4 5 18,-1 1-1,1-1 1,0 1 0,-1 0-1,1-1 1,-1 1 0,1 0 0,-1-1-1,1 1 1,-1 0 0,1 0-1,-1-1 1,1 1 0,-1 0-1,1 0 1,-1 0 0,1 0 0,-1 0-1,1 0 1,-1 0 0,1 0-1,-1 0 1,1 0 0,-1 0 0,1 0-1,-1 0 1,0 0 0,-1 1-9,1 0 0,-1 0 0,1 0 0,-1 0 0,1 0 0,-1 1 0,1-1 0,0 0 0,0 1 0,0-1 0,-1 1 0,0 2 0,-10 18 44,2 1 1,0 1 0,1-1-1,1 1 1,2 1-1,0 0 1,2-1 0,0 2-1,2-1 1,1 32-1,0-54-28,1 1-1,0 0 0,1-1 1,-1 1-1,0-1 0,1 1 0,0-1 1,0 1-1,0-1 0,0 1 0,1-1 1,-1 0-1,1 0 0,0 1 1,0-1-1,0 0 0,0-1 0,0 1 1,1 0-1,-1-1 0,1 1 0,0-1 1,0 0-1,0 0 0,0 0 1,0 0-1,0-1 0,0 1 0,1-1 1,-1 1-1,1-1 0,-1-1 0,1 1 1,-1 0-1,1-1 0,-1 0 1,1 1-1,6-2 0,3 1 3,0 0-1,-1-2 1,1 1 0,0-2-1,0 1 1,-1-2 0,1 0-1,-1 0 1,22-12 0,-25 11-12,0 0 1,0 0 0,-1-1-1,0 0 1,0 0-1,0-1 1,-1 0 0,0-1-1,0 0 1,-1 0 0,0 0-1,0-1 1,5-9-1,-10 16 19,0 1-1,-1-1 0,1 1 0,0-1 0,0 0 0,-1 1 0,1-1 1,-1 0-1,1 1 0,-1-1 0,0 0 0,0 0 0,0 1 1,0-1-1,0 0 0,0 0 0,0 1 0,0-1 0,-1 0 1,1 0-1,-1 1 0,1-1 0,-1 1 0,0-1 0,1 0 0,-1 1 1,0-1-1,0 1 0,0 0 0,-1-1 0,1 1 0,0 0 1,0-1-1,-1 1 0,1 0 0,-3-1 0,2 1-8,0 1-1,0-1 1,-1 1-1,1-1 1,0 1-1,-1 0 1,1 0-1,0 0 1,-1 1-1,1-1 1,0 0-1,-1 1 1,1-1-1,0 1 1,0 0-1,-1 0 1,1 0-1,0 0 1,0 0-1,0 0 1,0 1-1,0-1 1,1 1-1,-1-1 1,0 1-1,-2 3 1,-1 0 18,0 1 1,1 1-1,-1-1 1,1 1-1,1-1 1,-1 1-1,1 0 0,0 1 1,1-1-1,0 0 1,0 1-1,0-1 1,1 1-1,0 0 1,1-1-1,0 14 1,1-19-16,-1 0 1,1 0 0,1 0 0,-1 0 0,0 0-1,0 0 1,1-1 0,-1 1 0,1-1 0,-1 1-1,1-1 1,0 1 0,0-1 0,-1 0 0,1 0-1,0 0 1,0 0 0,0 0 0,0 0 0,0-1-1,0 1 1,1-1 0,-1 1 0,0-1 0,0 0-1,0 0 1,0 0 0,3 0 0,69-1 90,-68 0-94,18-1-28,-1-2 0,1 0 1,-1-1-1,0-2 0,0 0 0,-1-1 1,30-16-1,-50 23 30,-1 1 1,0-1-1,0 0 0,-1 0 1,1 1-1,0-1 0,0 0 0,0 0 1,0 0-1,-1 0 0,1 0 1,0 0-1,-1 0 0,1 0 0,-1 0 1,1 0-1,-1-1 0,0 1 1,0 0-1,1 0 0,-1 0 0,0 0 1,0-1-1,0 1 0,0 0 1,0 0-1,0 0 0,0-1 1,-1 1-1,1 0 0,0 0 0,-1 0 1,1 0-1,-1 0 0,1-1 1,-1 1-1,1 0 0,-1 0 0,0 0 1,0 0-1,-5-7 31,0 0 0,-1 1-1,1 0 1,-9-6 0,6 5-23,-8-8-11,-55-56 0,66 65 0,0 0 0,1 0 0,0 0 0,1-1 0,-1 0 0,1 0 0,1 0 0,-6-17 0,9 24 1,-1-1-1,1 0 1,0 1-1,0-1 1,0 0-1,0 0 1,0 1-1,0-1 1,0 0 0,1 1-1,-1-1 1,0 0-1,1 1 1,0-1-1,-1 1 1,1-1-1,0 0 1,0 1 0,0 0-1,0-1 1,0 1-1,0 0 1,0-1-1,0 1 1,1 0 0,-1 0-1,0 0 1,1 0-1,-1 0 1,1 0-1,-1 0 1,3 0-1,5-3-7,1 1 0,0 1 0,0-1 0,16 0 0,-2-1-56,36-11-1470,2-2-4979,5-6-6855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51.713"/>
    </inkml:context>
    <inkml:brush xml:id="br0">
      <inkml:brushProperty name="width" value="0.025" units="cm"/>
      <inkml:brushProperty name="height" value="0.025" units="cm"/>
    </inkml:brush>
  </inkml:definitions>
  <inkml:trace contextRef="#ctx0" brushRef="#br0">42 709 15471,'0'0'11424,"-4"11"-11131,-5 18-143,1-1-1,2 2 1,0-1-1,-2 51 1,8-78-121,0 0 0,0-1 0,0 1 0,0-1 0,0 1 0,0-1 0,0 1 0,1-1 0,-1 1 0,1-1 0,-1 1 0,1-1 1,0 0-1,-1 1 0,1-1 0,0 0 0,1 2 0,-1-3-15,0 1 0,-1-1 0,1 1 0,0-1 0,0 0 1,-1 1-1,1-1 0,0 0 0,0 0 0,0 1 0,-1-1 0,1 0 0,0 0 1,0 0-1,0 0 0,0 0 0,0 0 0,-1-1 0,1 1 0,0 0 0,0 0 1,1-1-1,2-1 19,-1 0 0,1 0 0,0 0 0,-1-1 0,1 1 0,-1-1 0,0 0 0,0 0 0,0 0 1,4-6-1,5-10 173,-1-1 0,-1 0 1,-1 0-1,0-1 1,-2 0-1,0-1 1,-2 1-1,5-31 0,-4 1 382,-3-1-1,-3-77 0,0 124-587,-4-40 0,3 42 0,1 1 0,-1 0 0,1 0 0,-1-1 0,0 1 0,0 0 0,0 0 0,0 0 0,0 0 0,0 0 0,0 0 0,-1 0 0,1 0 0,-1 1 0,0-1 0,-1-1 0,2 3 0,1 0 0,-1 0 0,1 0 0,-1-1 0,0 1 0,1 0 0,-1 0 0,1 0 0,-1 1 0,0-1 0,1 0 0,-1 0 0,1 0 0,-1 0 0,1 1 0,-1-1 0,1 0 0,-1 0 0,1 1 0,-1-1 0,1 0 0,-1 1 0,1-1 0,-1 1 0,1-1 0,0 0 0,-1 1 0,1-1 0,-1 1 0,1-1 0,0 1 0,0-1 0,-1 1 0,1 0 0,0-1 0,0 1 0,0-1 0,0 1 0,0-1 0,0 1 0,0 0 0,0-1 0,0 2 0,-6 30 0,5-29 0,-5 59 0,3 1 0,6 73 0,-3-133 0,0 1 0,0 0 0,1 0 0,0-1 0,0 1 0,0 0 0,0-1 0,1 1 0,-1-1 0,1 1 0,0-1 0,0 0 0,0 0 0,0 0 0,1 0 0,-1 0 0,1 0 0,0 0 0,5 3 0,-6-5 0,1 0 0,-1 0 0,1 0 0,-1 0 0,1 0 0,-1-1 0,1 1 0,-1-1 0,1 0 0,0 0 0,-1 0 0,1 0 0,0 0 0,-1-1 0,1 1 0,-1-1 0,1 1 0,-1-1 0,1 0 0,-1 0 0,1 0 0,-1-1 0,0 1 0,0 0 0,1-1 0,-1 0 0,0 1 0,-1-1 0,3-2 0,4-4 0,0 0 0,-1-1 0,0 0 0,-1 0 0,0 0 0,0-1 0,-1 0 0,0 0 0,-1-1 0,0 1 0,0-1 0,-1 0 0,-1 0 0,3-20 0,-9 65 0,2-20 0,0 0 0,1 0 0,0 0 0,1 0 0,1 0 0,0 0 0,4 17 0,-5-30 0,1 0 0,-1 0 0,0 0 0,1 0 0,-1 0 0,0 0 0,1 0 0,0 0 0,-1 0 0,1-1 0,-1 1 0,1 0 0,0 0 0,0 0 0,-1-1 0,1 1 0,0 0 0,0-1 0,0 1 0,0-1 0,0 1 0,0-1 0,0 0 0,0 1 0,0-1 0,0 0 0,0 1 0,0-1 0,0 0 0,0 0 0,0 0 0,0 0 0,0 0 0,0 0 0,0 0 0,0-1 0,0 1 0,0 0 0,0-1 0,0 1 0,0 0 0,0-1 0,0 1 0,0-1 0,-1 1 0,1-1 0,2-1 0,2-2 0,1 0 0,-1-1 0,0 1 0,-1-1 0,1 0 0,5-7 0,13-23 0,-2 0 0,-1-1 0,-2-1 0,18-52 0,-29 66 0,-12 45 0,3-11 0,-6 33 0,1 0 0,0 52 0,7-96 0,0 1 0,0 0 0,0 0 0,0-1 0,-1 1 0,1 0 0,0 0 0,1-1 0,-1 1 0,0 0 0,0 0 0,0-1 0,0 1 0,1 0 0,-1-1 0,0 1 0,1 0 0,-1-1 0,0 1 0,1 0 0,-1-1 0,1 1 0,-1-1 0,1 1 0,-1-1 0,1 1 0,-1-1 0,1 1 0,0-1 0,-1 0 0,1 1 0,-1-1 0,1 0 0,0 1 0,0-1 0,-1 0 0,1 0 0,0 0 0,-1 0 0,1 0 0,0 1 0,0-1 0,-1-1 0,1 1 0,0 0 0,0 0 0,-1 0 0,1 0 0,0 0 0,-1-1 0,1 1 0,0 0 0,-1-1 0,1 1 0,0 0 0,-1-1 0,2 0 0,2-1 0,1-1 0,-1 1 0,0-1 0,0-1 0,0 1 0,0 0 0,3-5 0,8-13 0,-1 0 0,-1-1 0,0-1 0,-2 0 0,-1 0 0,-1-1 0,-1-1 0,9-45 0,-3-19 0,4-104 0,-11 98 0,-6 86 0,2-15 0,-4 20 0,-2 14 0,-23 71 0,14-49 0,2 0 0,1 0 0,1 1 0,-5 61 0,12-75 0,-1 13 0,2 0 0,4 36 0,-3-60 0,0 0 0,1 0 0,0 0 0,0 0 0,1 0 0,0 0 0,0-1 0,1 1 0,0-1 0,0 0 0,1 0 0,0 0 0,8 8 0,-12-14-231,1 1 0,0-1 0,-1 1 0,1-1 0,0 0 0,0 0 0,0 0 1,0 0-1,0 0 0,0 0 0,0 0 0,0-1 0,1 1 0,-1-1 0,0 1 0,0-1 0,0 0 0,1 0 0,-1 0 0,0 0 0,0-1 0,1 1 1,-1 0-1,0-1 0,0 0 0,0 1 0,3-2 0,0-1-989,1-1 1,0 1-1,-1-1 0,0 0 1,0 0-1,0-1 0,8-8 1,3-7-6292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52.114"/>
    </inkml:context>
    <inkml:brush xml:id="br0">
      <inkml:brushProperty name="width" value="0.025" units="cm"/>
      <inkml:brushProperty name="height" value="0.025" units="cm"/>
    </inkml:brush>
  </inkml:definitions>
  <inkml:trace contextRef="#ctx0" brushRef="#br0">83 387 18930,'0'0'7399,"-7"8"-7287,-2 4 2,0 0-1,1 0 1,0 1 0,1 0 0,-8 20-1,11-25 202,1 2 1,0-1-1,0 0 0,1 0 0,0 1 0,1 0 0,0-1 0,0 1 0,1 0 0,3 17 0,-3-26-288,0 0 1,0 0-1,1 0 1,-1 0-1,0-1 1,1 1-1,-1 0 0,1 0 1,-1 0-1,1 0 1,-1-1-1,1 1 1,0 0-1,-1-1 0,1 1 1,0 0-1,0-1 1,0 1-1,-1-1 1,1 1-1,0-1 0,0 1 1,0-1-1,0 0 1,0 1-1,0-1 1,0 0-1,0 0 1,0 0-1,0 0 0,-1 0 1,1 0-1,0 0 1,0 0-1,0 0 1,0 0-1,0 0 0,0-1 1,0 1-1,1-1 1,2 0 64,0 0 1,-1-1-1,1 1 1,0-1-1,-1 0 1,0 0-1,1 0 1,-1-1-1,3-2 1,9-12-73,-1 0 0,-1-2 0,-1 1 0,0-1 0,-1-1 0,-1 0 0,11-33 0,-3-4-36,19-94 0,-28 103 16,-2 0 0,1-61 0,-10 100 0,-3 17 0,-4 18 0,-1 37 0,3 1 0,3 0 0,4 77 0,0-127 0,0 1 0,1-1 0,0 0 0,1 0 0,1 0 0,0 0 0,1 0 0,0 0 0,1-1 0,1 0 0,11 20 0,-16-31-75,0-1-1,0 0 1,0 1-1,0-1 1,0 0 0,1 1-1,-1-1 1,1 0 0,-1 0-1,1 0 1,-1 0-1,1 0 1,-1-1 0,1 1-1,0 0 1,-1-1 0,1 1-1,0-1 1,0 0-1,-1 1 1,1-1 0,3 0-1,-3-1-146,-1 1 0,1-1 1,-1 1-1,1-1 0,-1 0 0,1 0 0,-1 0 0,1 0 0,-1 0 0,0 0 0,1 0 0,-1 0 0,0 0 0,0 0 0,0-1 0,0 1 0,0-1 0,0 1 0,0-1 0,0 1 0,-1-1 0,2-2 1,6-23-7707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4:52.598"/>
    </inkml:context>
    <inkml:brush xml:id="br0">
      <inkml:brushProperty name="width" value="0.025" units="cm"/>
      <inkml:brushProperty name="height" value="0.025" units="cm"/>
    </inkml:brush>
  </inkml:definitions>
  <inkml:trace contextRef="#ctx0" brushRef="#br0">0 1664 26297,'15'-10'1222,"997"-590"1634,-224 231-6612,17 41 2020,-680 278 2317,-69 27-118,146-63 2638,-173 72-2366,-2-2 0,1-1 0,-2-1 0,42-36 0,-65 51-759,0 1 1,-1 0-1,1-1 1,-1 0 0,0 1-1,0-1 1,0 0-1,0 0 1,0 0-1,0-1 1,-1 1-1,1 0 1,0-5-1,-2 7-148,0 0-1,0 0 0,0 1 1,0-1-1,0 0 1,0 0-1,-1 0 0,1 1 1,0-1-1,-1 0 1,1 0-1,0 0 0,-1 1 1,1-1-1,-1 0 1,1 1-1,-1-1 0,1 0 1,-1 1-1,-1-2 1,-26-9-8783,0 5-8790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8:27.611"/>
    </inkml:context>
    <inkml:brush xml:id="br0">
      <inkml:brushProperty name="width" value="0.025" units="cm"/>
      <inkml:brushProperty name="height" value="0.025" units="cm"/>
    </inkml:brush>
  </inkml:definitions>
  <inkml:trace contextRef="#ctx0" brushRef="#br0">622 309 5541,'5'-14'908,"0"3"-637,29-87-263,-32 89 402,1 0 0,-1 0 1,-1 0-1,0 0 1,0 0-1,0 0 0,-1 0 1,-1-1-1,-2-16 1,2 24-271,-1-1 1,1 1 0,0 0 0,0 1-1,-1-1 1,1 0 0,-1 0-1,1 1 1,-1-1 0,0 0 0,0 1-1,1 0 1,-1-1 0,0 1 0,0 0-1,-1 0 1,1 0 0,0 0-1,0 1 1,0-1 0,-1 1 0,1-1-1,0 1 1,-5-1 0,0 1 0,0 0 1,-1 0-1,1 0 1,0 1-1,0 0 0,-1 0 1,-8 3-1,0 3-95,1 1 0,-1 0 0,1 0 0,0 2 1,1 0-1,0 1 0,1 0 0,0 1 0,-11 13 0,-18 22 137,-40 61 1,41-49 106,3 1-1,2 2 1,3 2 0,-38 104 0,58-130-175,1 1 0,2 1 0,2 0 0,2 0 0,1 1 0,2-1 0,2 1 0,2 0 0,8 60 1,-7-87-119,1 0 1,1 0 0,0 0-1,1 0 1,0-1 0,1 1 0,1-1-1,0-1 1,1 1 0,0-1-1,1-1 1,0 1 0,1-2 0,0 1-1,1-1 1,0-1 0,0 0-1,1 0 1,0-1 0,1-1-1,-1 0 1,1-1 0,1 0 0,-1-1-1,1-1 1,0 0 0,27 4-1,-10-6 73,0-2-1,0-1 0,0-1 0,0-2 0,0 0 0,-1-3 0,0 0 0,0-2 0,53-24 0,-14-1 114,-2-2-1,114-84 1,-94 57-142,137-133-1,-191 163-24,-1-2 0,-2-2 0,-2 0 0,-1-2-1,-2-1 1,31-67 0,-49 89-3,-1 1 0,-1-1 0,0 0 0,-2 0 0,0 0 0,0-1 0,-2 1 0,-1-1 0,0 0 0,-1 1 0,-1-1-1,-1 1 1,0 0 0,-1 0 0,-1 0 0,-1 0 0,-1 1 0,-15-29 0,11 27 15,0 0-1,-1 1 1,-2 1 0,1 0-1,-2 1 1,0 0 0,-1 2-1,-1-1 1,0 2 0,-1 0-1,0 1 1,-1 1 0,0 1-1,-1 1 1,-35-13 0,34 17 0,0 0 1,-1 2-1,1 0 1,-1 1-1,1 1 0,-1 1 1,1 1-1,-1 1 1,0 1-1,1 1 1,0 0-1,0 2 0,1 1 1,-1 0-1,1 2 1,1 0-1,-37 23 1,20-9-474,0 3 0,2 0 1,-33 34-1,-77 99-6766,109-112-2104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0:23.431"/>
    </inkml:context>
    <inkml:brush xml:id="br0">
      <inkml:brushProperty name="width" value="0.025" units="cm"/>
      <inkml:brushProperty name="height" value="0.025" units="cm"/>
    </inkml:brush>
  </inkml:definitions>
  <inkml:trace contextRef="#ctx0" brushRef="#br0">299 1 4516,'0'0'892,"-11"5"-316,-13 6-235,-6 3 799,-39 23 0,61-32-947,-1 1 0,1-1 1,1 2-1,-1-1 0,1 1 1,0 0-1,1 1 0,-1-1 1,-9 18-1,2 3-136,1 1 1,2 1 0,1 0-1,1 0 1,1 1-1,2 0 1,1 0-1,-1 58 1,7-85-47,0 0 0,0 0 0,0 0 0,1-1 0,0 1 0,-1 0 0,1-1 0,0 0 0,1 1 1,-1-1-1,1 0 0,-1 0 0,1 0 0,0 0 0,0-1 0,0 1 0,0-1 0,1 0 0,-1 0 0,8 3 0,9 5 50,1-1 0,29 9 0,-45-16-44,77 21 12,1-3-1,1-4 1,0-4-1,1-3 1,91-3-1,-160-6-20,0-1 0,-1 0 1,1-2-1,0 1 0,-1-2 0,0 0 0,1-1 1,-2-1-1,1 0 0,-1-1 0,0 0 0,0-1 1,20-16-1,-15 8 13,-2-1 1,0-1 0,0 0-1,-2-1 1,0-1 0,-1 0-1,-2-1 1,13-26 0,-8 16 116,-10 20-83,-1-1 1,0 1-1,0-1 0,-1 0 0,-1-1 0,0 1 1,0-1-1,1-14 0,-7 25 100,0 0 0,1 1 0,-1-1 0,0 0 0,-1 1-1,1 0 1,0-1 0,0 1 0,0 0 0,-1 0 0,1 0 0,-1 0 0,1 1 0,-1-1 0,1 1 0,-1-1 0,-2 1-1,-3-2 47,-39-9 36,0 2-1,0 2 1,-66-1-1,-144 12-227,257-4-8,-154 10-13,-57 1-1017,210-10 912,0-1-1,-1 0 1,1 0-1,0 0 1,0 0-1,0 0 1,0-1-1,0 1 1,0 0 0,0 0-1,0-1 1,0 1-1,0 0 1,0-1-1,0 1 1,0-1-1,0 0 1,0 1 0,0-1-1,1 0 1,-1 1-1,0-1 1,0 0-1,1 0 1,-1 0-1,1 0 1,-1 0 0,0 0-1,0-1 1,-6-18-4789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0:51.346"/>
    </inkml:context>
    <inkml:brush xml:id="br0">
      <inkml:brushProperty name="width" value="0.025" units="cm"/>
      <inkml:brushProperty name="height" value="0.025" units="cm"/>
    </inkml:brush>
  </inkml:definitions>
  <inkml:trace contextRef="#ctx0" brushRef="#br0">55 28 7783,'0'0'5168,"-9"-4"-4346,0-2-498,6 3-104,0 1 0,-1 0 1,0 0-1,1 0 1,-1 1-1,0-1 1,-7-1 1804,42 16-609,-13-4-1129,8 0-101,0-2 0,1-2 0,0 0 0,0-2-1,53 1 1,137-21 93,-175 13-227,-15 1-37,-1 2-1,1 1 1,-1 1-1,0 2 1,1 0-1,28 8 1,-40-8 33,-1-1 1,0-1-1,22-1 0,-24 0-17,-12 0-14,-1 0 1,1 0-1,0 0 0,0 0 1,0 0-1,0 0 0,0 0 1,0-1-1,-1 1 0,1 0 1,0 0-1,0 0 0,0 0 1,0 0-1,0 0 0,0 0 1,0 0-1,0-1 0,0 1 1,0 0-1,0 0 0,0 0 1,-1 0-1,1 0 0,0 0 1,0-1-1,0 1 0,0 0 1,0 0-1,0 0 0,0 0 1,0 0-1,0-1 0,0 1 1,1 0-1,-1 0 0,0 0 1,0 0-1,0 0 0,0 0 1,0-1-1,0 1 0,0 0 1,0 0-1,0 0 0,0 0 1,0 0-1,0 0 0,1 0 1,-1 0-1,0-1 0,0 1 1,0 0-1,0 0 0,0 0 1,0 0-1,1 0 0,-1 0 1,0 0-1,0 0 0,-12-7 1077,-25-1-690,0 1 0,0 2 0,-1 2 0,1 1-1,-69 6 1,48 3-446,0 2-1,-111 35 1,131-33 25,-40 13 149,70-21-119,11-2-25,41-11-125,48-10-201,0 3 0,1 4 1,117-1-1,-152 13-908,-52 0 1466,-23 2 157,-2 0-193,-124 10 1032,-75 1-152,215-12-1069,-1 0-1,1-1 1,-1 1-1,0 0 0,0 1 0,0-1 0,0 1 0,0 0 0,0-1 0,-4 3 0,11-2-23,-1 1 0,0-1 1,0 0-1,0-1 0,1 1 1,-1 0-1,1-1 0,-1 1 0,0-1 1,1 0-1,-1 1 0,1-1 1,-1 0-1,3-1 0,0 1 1,218-2-472,-82-1-821,-100 11 288,-41-7 1036,1-1 0,-1 0-1,1 0 1,0 0 0,-1 0-1,1 0 1,-1 1 0,1-1-1,-1 0 1,1 1-1,-1-1 1,1 0 0,-1 1-1,1-1 1,-1 0 0,1 1-1,-1-1 1,0 1-1,1-1 1,-1 1 0,0-1-1,1 1 1,-1-1 0,0 1-1,1-1 1,-1 1-1,0 0 1,0-1 0,0 1-1,0-1 1,0 1 0,0 0-1,0-1 1,0 1-1,0-1 1,0 1 0,0 0-1,0-1 1,0 1 0,0-1-1,0 1 1,-1-1 0,1 1-1,0 0 1,0-1-1,-1 1 1,1-1 0,0 1-1,-1-1 1,1 0 0,-1 1-1,1-1 1,0 1-1,-1-1 1,1 0 0,-1 1-1,1-1 1,-1 0 0,1 1-1,-1-1 1,0 0-1,1 0 1,-1 1 0,1-1-1,-2 0 1,-5 4 166,0-1 0,0 0-1,0-1 1,-1 1 0,0-1 0,1-1 0,-1 1 0,0-1-1,0-1 1,-15 0 0,-32-5-895,8-6-3694,32 7-1441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05.500"/>
    </inkml:context>
    <inkml:brush xml:id="br0">
      <inkml:brushProperty name="width" value="0.025" units="cm"/>
      <inkml:brushProperty name="height" value="0.025" units="cm"/>
    </inkml:brush>
  </inkml:definitions>
  <inkml:trace contextRef="#ctx0" brushRef="#br0">0 1 13901,'0'0'5290,"9"8"-3629,88 92 2258,48 73-2210,-25-29-1444,-1-9-563,163 198 2615,-222-254-995,-4 2 0,66 128 0,-40-32-1277,54 100-53,-134-273-72,1 0 0,-1 0 0,1 1 0,0-1 0,0-1 0,0 1-1,1 0 1,-1-1 0,1 0 0,0 0 0,0 0 0,0 0 0,0 0 0,5 1 0,-8-4-137,0 0 0,-1-1 0,1 1 0,-1-1 1,1 1-1,-1-1 0,1 0 0,-1 1 0,1-1 0,-1 0 0,0 1 0,1-1 1,-1 0-1,0 1 0,1-1 0,-1 0 0,0 1 0,0-1 0,0 0 0,0 0 1,0 1-1,0-1 0,0 0 0,0 0 0,0 1 0,0-1 0,0 0 0,0 0 1,-1 1-1,1-1 0,0 0 0,0 0 0,-1 0 0,-6-33-4981,-13-8-2553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05.890"/>
    </inkml:context>
    <inkml:brush xml:id="br0">
      <inkml:brushProperty name="width" value="0.025" units="cm"/>
      <inkml:brushProperty name="height" value="0.025" units="cm"/>
    </inkml:brush>
  </inkml:definitions>
  <inkml:trace contextRef="#ctx0" brushRef="#br0">1 79 17168,'0'12'1436,"1"4"-736,0 0 0,1 0 0,1 0 0,0 0 0,1 0 0,1-1 0,1 0 0,11 24 0,3-4 46,2 0 1,0-2 0,3 0-1,0-2 1,52 49 0,-62-67-506,0 0 1,0-1 0,1-1-1,1 0 1,0-2 0,0 1-1,1-2 1,0 0 0,0-2-1,1 0 1,0 0 0,0-2-1,37 4 1,-44-9-242,0 0 0,0 0 0,0-1 0,0-1 0,-1 0 0,1-1 0,-1 0 0,0 0 0,0-2 0,0 1 0,-1-1 0,1-1 0,-1 0 0,-1 0 0,0-1 0,17-17 0,3-8 0,0-1 0,-2-1 0,27-48 0,-28 42-112,-2 0 0,-2-2 0,-2 0 0,-1-2-1,16-60 1,-33 89-4335,1 1-5007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0.177"/>
    </inkml:context>
    <inkml:brush xml:id="br0">
      <inkml:brushProperty name="width" value="0.025" units="cm"/>
      <inkml:brushProperty name="height" value="0.025" units="cm"/>
    </inkml:brush>
  </inkml:definitions>
  <inkml:trace contextRef="#ctx0" brushRef="#br0">289 42 18289,'1'-2'280,"-1"1"0,0 0 0,1-1 0,-1 1 0,0-1 0,0 1 1,0-1-1,0 1 0,0 0 0,-1-1 0,1 1 0,0-1 0,0 1 0,-1 0 0,1-1 0,-1 1 0,0 0 0,1-1 0,-1 1 0,0 0 0,0 0 0,1 0 0,-1 0 0,0 0 0,0 0 0,0 0 0,-1 0 0,1 0 0,0 0 0,0 0 0,-2 0 0,0 0-108,0 1 0,0-1-1,-1 1 1,1 0 0,0 0-1,0 1 1,0-1 0,0 1-1,0-1 1,0 1 0,0 0 0,0 0-1,0 0 1,-4 3 0,-8 3-149,1 1 1,0 1 0,1 0 0,0 1-1,1 0 1,0 1 0,0 0 0,1 1 0,0 1-1,-12 19 1,22-31-25,1-1-1,-1 1 1,1-1-1,0 1 1,-1-1-1,1 1 0,0 0 1,0-1-1,-1 1 1,1 0-1,0-1 1,0 1-1,0 0 1,0-1-1,0 1 1,0 0-1,0-1 1,0 1-1,0 0 1,0-1-1,0 1 1,1 0-1,-1-1 1,0 1-1,0 0 0,1-1 1,-1 1-1,0-1 1,1 2-1,21 6 4,45-8 11,-46-1-57,-17 1 27,0 0 0,1 0 0,-1 0 0,0 1 0,0-1 0,0 1 0,1 0-1,-1 0 1,0 1 0,0-1 0,0 1 0,-1 0 0,1 0 0,0 0 0,-1 1-1,1-1 1,-1 1 0,4 3 0,-5-3 30,0 0 0,0 1 0,0-1 0,-1 1 0,1-1 0,-1 1 0,0 0 0,0 0 0,0-1 0,-1 1 0,1 0 0,-1 0-1,0 0 1,0 0 0,0-1 0,-1 1 0,1 0 0,-1 0 0,0 0 0,-3 6 0,-1 3 135,-1 0 0,-1 0-1,0-1 1,0 0 0,-2 0 0,1-1 0,-2 0-1,1 0 1,-1-1 0,-1 0 0,0-1-1,0 0 1,-1-1 0,0 0 0,0-1 0,-1 0-1,0-1 1,-16 5 0,27-11-144,0 1-1,0 0 1,0-1-1,0 1 1,0-1-1,0 1 1,0-1-1,0 0 1,0 0 0,0 0-1,0 0 1,-1 0-1,1-1 1,0 1-1,0-1 1,0 1-1,0-1 1,0 0 0,0 1-1,0-1 1,0 0-1,1-1 1,-1 1-1,0 0 1,0 0 0,1-1-1,-1 1 1,1-1-1,-2-1 1,2 0-31,0 0 0,0 0 1,0 0-1,0-1 0,0 1 1,1 0-1,0 0 0,-1 0 1,1-1-1,1 1 0,-1 0 0,0 0 1,1-1-1,-1 1 0,1 0 1,0 0-1,0 0 0,1 0 1,1-3-1,0-2-780,1 1-1,1 0 1,-1 0 0,1 0-1,9-10 1,34-27-7748,-11 13-361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0.673"/>
    </inkml:context>
    <inkml:brush xml:id="br0">
      <inkml:brushProperty name="width" value="0.025" units="cm"/>
      <inkml:brushProperty name="height" value="0.025" units="cm"/>
    </inkml:brush>
  </inkml:definitions>
  <inkml:trace contextRef="#ctx0" brushRef="#br0">74 103 22421,'0'0'9022,"-2"9"-7901,-29 96-844,18-69-773,-14 76 0,32-155-5519,7-46 668,-6 44 3648,14-46-1,-17 130 8115,1 74-2927,-4-104-3292,0 1 0,1-1 0,1 0 0,-1 0 0,1 0 0,1 0 0,0-1 0,4 10 0,-6-16-159,0 0 1,0 0-1,0 0 1,0 0-1,0 0 0,1 0 1,-1 0-1,1 0 1,0 0-1,-1-1 1,1 1-1,0-1 1,0 1-1,0-1 1,0 0-1,0 0 0,1 0 1,-1 0-1,0 0 1,0 0-1,1 0 1,-1-1-1,0 0 1,1 1-1,-1-1 1,0 0-1,1 0 0,-1 0 1,1 0-1,-1 0 1,0-1-1,1 1 1,-1-1-1,0 0 1,1 1-1,1-2 1,0-1 64,0 1 0,0-1 1,-1 1-1,1-1 0,-1 0 1,0 0-1,0-1 0,0 1 1,0-1-1,0 1 0,-1-1 1,0 0-1,1 0 0,-1 0 1,-1 0-1,3-8 1,18-76 705,-20 80-767,3-32-29,-1 0 1,-3-72-1,-5 96-12,-5 16 0,8 2 0,0-1 0,-1 0 0,1 0 0,0 1 0,0-1 0,0 1 0,0-1 0,0 1 0,1-1 0,-1 1 0,0 0 0,1-1 0,-1 1 0,1 0 0,-1 1 0,0 21-692,2-9-2502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22.546"/>
    </inkml:context>
    <inkml:brush xml:id="br0">
      <inkml:brushProperty name="width" value="0.025" units="cm"/>
      <inkml:brushProperty name="height" value="0.025" units="cm"/>
      <inkml:brushProperty name="color" value="#66CC00"/>
    </inkml:brush>
  </inkml:definitions>
  <inkml:trace contextRef="#ctx0" brushRef="#br0">1 263 14189,'2'-39'943,"12"-81"4259,-7 101-3620,-1 32-845,0 34 296,-4-5-441,3 45-257,4 1 0,20 85 0,-29-170-347,1-1 1,-1 1-1,1-1 1,-1 1-1,1-1 1,0 0-1,0 1 1,0-1-1,0 0 1,1 0-1,-1 1 1,0-1-1,1 0 1,0 0 0,-1-1-1,1 1 1,0 0-1,0 0 1,0-1-1,3 2 1,-5-3 7,1 0 0,0 0 0,0 0 0,0 0 0,0 0 1,0 0-1,-1 0 0,1 0 0,0 0 0,0 0 0,0-1 0,0 1 1,-1 0-1,1-1 0,0 1 0,0-1 0,-1 1 0,1-1 0,0 1 1,-1-1-1,2 0 0,16-27 260,-1-15 84,-1-1 0,-3-1 0,-2 0 0,-2-1 0,-2 0 1,-2-1-1,-1 1 0,-3-1 0,-7-68 0,2 95-278,1 18-196,-1 32-253,11 117 436,30 168 1,-33-287-53,-4-24 6,1-1-8,-1 0 1,0 0-1,1 0 0,0 0 1,-1 0-1,1 0 0,0 0 1,1 0-1,-1 0 0,3 4 1,0-41 586,-5 23-437,-1 1 0,0-1 0,-1 1 0,0 0 0,-1 0 0,0 0 1,0 0-1,-1 1 0,-10-14 0,3 5-79,0 1-1,-2 1 1,-27-27-1,37 42-752,7 8 351,9 12 126,-5-10 94,1-1 1,-1 0-1,1 0 1,1-1-1,0 0 0,0 0 1,0-1-1,0-1 1,14 7-1,-20-11 101,1 0 0,0 1-1,0-1 1,0-1 0,-1 1 0,1-1 0,0 1-1,0-1 1,0 0 0,0-1 0,0 1 0,0-1-1,0 1 1,0-1 0,0 0 0,-1-1 0,1 1-1,0-1 1,-1 1 0,1-1 0,-1 0-1,0 0 1,0-1 0,1 1 0,-1-1 0,-1 1-1,1-1 1,0 0 0,2-4 0,3-5 98,0 1-1,-1-1 1,0-1 0,-1 1 0,0-1 0,7-25-1,7-17 60,-14 94-425,-5-33 284,1 15 37,2 0 0,0 0 0,12 34 0,-15-51-6,1 0 0,0 0 1,0 0-1,1 0 1,-1-1-1,1 1 1,-1 0-1,1-1 0,0 0 1,6 6-1,-7-8-1,0 0-1,0 0 1,0 0-1,0 0 1,1 0-1,-1-1 1,0 1-1,0-1 1,0 1 0,1-1-1,-1 0 1,0 0-1,0 0 1,1 0-1,-1 0 1,0 0-1,0-1 1,1 1-1,-1-1 1,0 1-1,0-1 1,3-1-1,0-1 48,0 0 0,0 0 0,0-1 0,-1 1 0,1-1 0,-1 0 0,0 0-1,0-1 1,0 1 0,5-10 0,32-60 71,-24 43-114,-12 21-18,-4 7-19,0 0 0,0 1 0,0-1 0,0 1 1,0 0-1,0-1 0,1 1 0,-1 0 0,1 0 1,0 0-1,0 0 0,-1 0 0,1 0 1,1 0-1,-1 1 0,0-1 0,0 1 0,0-1 1,1 1-1,3-1 0,-5 2 2,0 1-1,0 0 1,0 0 0,0-1 0,0 1-1,0 0 1,0 0 0,0 0 0,-1 0-1,1 0 1,0 0 0,-1 1-1,1-1 1,-1 0 0,1 0 0,-1 0-1,0 1 1,1-1 0,-1 2 0,8 33 33,-7-31-98,3 13 755,2 0-4425,-6-18 3660,0 0 1,0 0-1,0 0 0,0 0 1,0 1-1,0-1 1,0 0-1,0 0 0,0 0 1,0 0-1,0 0 1,0 0-1,1 0 0,-1 0 1,0 0-1,0 0 1,0 1-1,0-1 0,0 0 1,0 0-1,0 0 1,0 0-1,1 0 0,-1 0 1,0 0-1,0 0 1,0 0-1,0 0 0,0 0 1,0 0-1,1 0 1,-1 0-1,0 0 0,0 0 1,0 0-1,0 0 1,0 0-1,0 0 0,0 0 1,1 0-1,-1 0 1,0-1-1,0 1 1,0 0-1,0 0 0,0 0 1,0 0-1,0 0 1,0 0-1,1 0 0,-1 0 1,0 0-1,0 0 1,0-1-1,0 1 0,0 0 1,0 0-1,0 0 1,0 0-1,0 0 0,0 0 1,0-1-1,6-22-3364,-2-10-1921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1.062"/>
    </inkml:context>
    <inkml:brush xml:id="br0">
      <inkml:brushProperty name="width" value="0.025" units="cm"/>
      <inkml:brushProperty name="height" value="0.025" units="cm"/>
    </inkml:brush>
  </inkml:definitions>
  <inkml:trace contextRef="#ctx0" brushRef="#br0">1 89 20147,'0'0'1057,"49"-61"897,-22 42-160,-2 10-193,-9 9-127,-7 15-962,-7 18 97,-2 10 127,-6 9-255,-9 2-129,1-2-224,2-6-128,4-8-512,6-11-1410,2-9-833,0-39-22164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1.516"/>
    </inkml:context>
    <inkml:brush xml:id="br0">
      <inkml:brushProperty name="width" value="0.025" units="cm"/>
      <inkml:brushProperty name="height" value="0.025" units="cm"/>
    </inkml:brush>
  </inkml:definitions>
  <inkml:trace contextRef="#ctx0" brushRef="#br0">51 104 15150,'-7'-9'4063,"-3"0"-2820,7 7-831,0-1-1,0 0 1,0 0-1,0-1 1,0 1-1,0 0 1,1-1-1,0 0 1,-1 0 0,2 0-1,-3-5 1,3 8-296,1 0 1,0 1 0,0-1 0,0 0-1,0 0 1,0 1 0,0-1 0,0 0-1,1 0 1,-1 1 0,0-1 0,0 0-1,0 1 1,1-1 0,-1 0-1,0 1 1,1-1 0,-1 0 0,1 1-1,-1-1 1,0 1 0,1-1 0,0 1-1,-1-1 1,1 1 0,-1-1 0,1 1-1,-1-1 1,1 1 0,0 0-1,-1-1 1,1 1 0,0 0 0,0 0-1,-1-1 1,1 1 0,0 0 0,0 0-1,37-6-105,-30 5 396,135-10 178,-127 10-582,-1 1 0,1 1 0,-1 1 0,0 0 0,1 1-1,-1 1 1,18 6 0,-30-9 24,-1 0 1,1 0-1,0 1 0,-1-1 0,1 0 0,-1 1 1,0 0-1,1 0 0,-1 0 0,0 0 0,0 0 0,0 0 1,0 0-1,-1 1 0,1-1 0,-1 0 0,1 1 0,-1 0 1,0-1-1,0 1 0,0 0 0,0 0 0,0-1 1,-1 1-1,1 0 0,-1 0 0,0 0 0,0 0 0,0 0 1,0 0-1,0 0 0,-2 4 0,1-1 37,-2 1 0,1-1 0,-1 0 0,0 0 0,0 0 1,0 0-1,-1-1 0,0 1 0,0-1 0,0 0 0,-1 0 0,0 0 0,-5 3 0,15-10-64,0 0 0,1 0 0,-1 0 0,1 0 0,0 1 0,-1 0 0,1 0 0,9 0 0,-13 1 0,0 0 0,0-1 0,0 1 0,1 0 0,-1 0 0,0 0 0,0 0 0,0 1 0,0-1 0,0 1 0,1-1 0,-1 1 0,0 0 0,0-1 0,0 1 0,0 0 0,-1 1 0,1-1 0,0 0 0,0 0 0,-1 1 0,1-1 0,0 1 0,-1-1 0,0 1 0,1 0 0,-1 0 0,0-1 0,1 4 0,-1-1 0,0 1 0,0-1 0,-1 1 0,0-1 0,0 1 0,0-1 0,-1 1 0,1-1 0,-1 1 0,0-1 0,0 1 0,-1-1 0,1 0 0,-1 0 0,-4 7 0,1-3 0,0 0 0,-1-1 0,0 0 0,0 0 0,0 0 0,-1-1 0,-11 8 0,5-4 0,0-1 0,-2-1 0,1 0 0,-1-1 0,0-1 0,0 0 0,0-1 0,-26 5 0,36-9 11,-47 2 302,50-3-381,0 0 0,1 0 0,-1 0 0,0-1 0,0 1 0,0 0 0,1-1 0,-1 0 0,0 1 0,1-1 0,-1 0 0,0 0 0,1 0 0,-1 0 0,1 0 0,-1 0 0,1-1 0,0 1 0,0 0 0,-1-1 0,1 1 0,0-1 0,-1-3 0,-5-18-6471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2.373"/>
    </inkml:context>
    <inkml:brush xml:id="br0">
      <inkml:brushProperty name="width" value="0.025" units="cm"/>
      <inkml:brushProperty name="height" value="0.025" units="cm"/>
    </inkml:brush>
  </inkml:definitions>
  <inkml:trace contextRef="#ctx0" brushRef="#br0">1 48 11819,'0'0'20056,"1"10"-19313,0 2-636,1 5-99,0 0 1,1-1-1,0 1 1,11 27-1,-14-43-8,1 0 0,-1 0 0,1 0 0,-1 0 0,1 0 0,-1 0 0,1 0 0,0-1 0,0 1 0,-1 0 0,1 0 0,0 0 0,0-1 0,0 1 0,0 0 0,0-1 0,0 1 0,0-1 0,0 1 0,0-1 0,0 0 0,0 1 0,0-1 0,0 0 0,2 0 0,-1 0 0,0 0 0,1-1 0,-1 1 0,0-1 0,0 0 0,-1 0 0,1 0 0,0 0 0,0 0 0,0 0 0,0 0 0,2-3 0,6-6 0,0-1 0,-1 0 0,11-16 0,-13 18 0,22-35 0,-20 30 0,1-1 0,0 1 0,15-15 0,-25 29 0,0 0 0,0 0 0,1 0 0,-1 0 0,0 0 0,0 0 0,1 0 0,-1 0 0,0 0 0,0 0 0,0 0 0,1 0 0,-1 0 0,0 0 0,0 0 0,1 0 0,-1 1 0,0-1 0,0 0 0,0 0 0,0 0 0,1 0 0,-1 0 0,0 1 0,0-1 0,0 0 0,0 0 0,1 0 0,-1 0 0,0 1 0,0-1 0,0 0 0,0 0 0,0 0 0,0 1 0,0-1 0,0 0 0,0 0 0,0 1 0,0-1 0,0 0 0,0 0 0,0 1 0,0-1 0,0 0 0,0 0 0,0 0 0,0 1 0,0-1 0,0 0 0,0 0 0,0 0 0,0 1 0,0-1 0,-1 0 0,2 18 0,-1-18 0,-3 31 0,-9 46 0,6-49 0,2 0 0,-1 36 0,5-63 0,-1 0 0,1 0 0,0 0 0,0 0 0,0 0 0,0 0 0,0 0 0,1 0 0,-1 0 0,0 0 0,0 0 0,1 0 0,-1 0 0,0 0 0,1 0 0,-1 0 0,1 0 0,-1 0 0,1-1 0,0 1 0,-1 0 0,1 0 0,0 0 0,0-1 0,-1 1 0,3 0 0,-2 0 0,1-1 0,-1 0 0,0 0 0,1 0 0,-1 0 0,1 0 0,-1-1 0,1 1 0,-1 0 0,0-1 0,1 1 0,-1-1 0,0 1 0,1-1 0,-1 1 0,2-2 0,5-4 0,0 0 0,0 0 0,0-1 0,8-9 0,4-8 0,-1 0 0,-1-2 0,-1 0 0,-2-1 0,19-44 0,-36 109 0,-6-9 0,3-13 0,1 1 0,1-1 0,-3 34 0,6-50 0,0 0 0,0 1 0,0-1 0,0 0 0,0 0 0,0 1 0,0-1 0,0 0 0,0 0 0,0 0 0,0 1 0,0-1 0,0 0 0,0 0 0,0 1 0,0-1 0,1 0 0,-1 0 0,0 0 0,0 1 0,0-1 0,0 0 0,0 0 0,1 0 0,-1 0 0,0 1 0,0-1 0,0 0 0,1 0 0,-1 0 0,0 0 0,0 0 0,0 0 0,1 0 0,-1 0 0,0 0 0,0 1 0,1-1 0,-1 0 0,0 0 0,0 0 0,0 0 0,1 0 0,-1 0 0,0-1 0,15-5 0,11-15 0,90-111 0,-99 112 0,-17 20 0,0 0 0,0-1 0,1 1 0,-1 0 0,0 0 0,0 0 0,1 0 0,-1 0 0,0 0 0,0 0 0,0 0 0,1 0 0,-1 1 0,0-1 0,0 0 0,1 0 0,-1 0 0,0 0 0,0 0 0,0 0 0,1 0 0,-1 0 0,0 0 0,0 1 0,0-1 0,0 0 0,1 0 0,-1 0 0,0 0 0,0 1 0,0-1 0,0 0 0,0 0 0,0 0 0,0 1 0,0-1 0,1 0 0,-1 0 0,0 0 0,0 1 0,0-1 0,0 0 0,0 0 0,0 1 0,0-1 0,0 0 0,0 0 0,0 0 0,0 1 0,0-1 0,-1 0 0,1 0 0,0 0 0,0 1 0,0-1 0,0 0 0,0 0 0,0 0 0,0 1 0,-1-1 0,2 17 0,-12 37 0,8-40 0,0 0 0,1 0 0,-1 17 0,3-30 0,0-1 0,0 1 0,0-1 0,0 0 0,0 1 0,0-1 0,0 1 0,0-1 0,0 1 0,0-1 0,0 1 0,0-1 0,1 0 0,-1 1 0,0-1 0,0 0 0,1 1 0,-1-1 0,0 1 0,0-1 0,1 0 0,-1 1 0,0-1 0,1 0 0,-1 0 0,0 1 0,1-1 0,-1 0 0,1 0 0,-1 0 0,0 1 0,1-1 0,-1 0 0,1 0 0,-1 0 0,0 0 0,1 0 0,21-5 0,16-19 0,-35 21 0,1 0 0,0-1 0,0 0 0,0 0 0,0 0 0,-1-1 0,0 1 0,3-6 0,-6 10-49,0 0 1,0 0-1,0 0 0,0 0 0,0 0 1,-1 0-1,1 1 0,0-1 1,0 0-1,0 0 0,0 0 0,0 0 1,0 0-1,-1 0 0,1 0 0,0 0 1,0 0-1,0 0 0,0 0 1,0 0-1,0 0 0,-1 0 0,1 0 1,0 0-1,0 0 0,0 0 1,0 0-1,0 0 0,-1 0 0,1 0 1,0 0-1,0 0 0,0 0 1,0-1-1,0 1 0,0 0 0,0 0 1,-1 0-1,1 0 0,0 0 1,0 0-1,0 0 0,0 0 0,0-1 1,0 1-1,0 0 0,0 0 0,0 0 1,0 0-1,0 0 0,0 0 1,0-1-1,0 1 0,0 0 0,0 0 1,0 0-1,0 0 0,0 0 1,0 0-1,0-1 0,0 1 0,0 0 1,-10 6-8357,-3 6-6866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2.946"/>
    </inkml:context>
    <inkml:brush xml:id="br0">
      <inkml:brushProperty name="width" value="0.025" units="cm"/>
      <inkml:brushProperty name="height" value="0.025" units="cm"/>
    </inkml:brush>
  </inkml:definitions>
  <inkml:trace contextRef="#ctx0" brushRef="#br0">39 200 19154,'0'0'10837,"5"12"-9924,-2-4-843,1 0 0,-2 0-1,1 0 1,-1 0 0,-1 1 0,0-1 0,0 1 0,0-1-1,-1 1 1,0-1 0,-3 14 0,-15 68 140,5-31 62,2 0-1,-5 110 1,34-214-272,27-189 0,-37 175 0,2 0 0,3 1 0,2 0 0,27-64 0,-38 114 0,0 1 0,1 0 0,-1 0 0,2 0 0,-1 1 0,7-7 0,-10 12 0,-1 0 0,0 0 0,0 0 0,1 0 0,-1 0 0,0 0 0,1 0 0,-1 0 0,1 1 0,-1-1 0,1 1 0,-1-1 0,1 1 0,-1 0 0,4-1 0,-4 1 0,0 1 0,0-1 0,0 1 0,0-1 0,0 1 0,0-1 0,-1 1 0,1-1 0,0 1 0,0 0 0,0-1 0,-1 1 0,1 0 0,0 0 0,-1 0 0,1 0 0,0 0 0,-1-1 0,1 1 0,-1 0 0,0 0 0,1 0 0,-1 0 0,0 0 0,0 1 0,1-1 0,-1 1 0,1 6 0,1 1 0,-1-1 0,0 1 0,-1 0 0,0-1 0,-1 1 0,0-1 0,0 1 0,-3 11 0,-4 5 0,-18 42 0,8-24 0,23-44 0,0-1 0,0 0 0,0 0 0,0 0 0,-1-1 0,6-3 0,-2 0 0,1 1 0,0 0 0,0 1 0,0 0 0,0 0 0,1 1 0,-1 0 0,1 1 0,0 0 0,0 0 0,0 1 0,0 0 0,0 1 0,15 1 0,-23 0 0,0-1 0,0 1 0,0-1 0,0 1 0,0 0 0,-1 0 0,1 0 0,0 0 0,0 0 0,0 0 0,-1 0 0,1 1 0,-1-1 0,1 1 0,-1-1 0,0 1 0,1 0 0,-1-1 0,0 1 0,0 0 0,0 0 0,0 0 0,0 0 0,-1-1 0,1 1 0,-1 0 0,1 1 0,-1-1 0,0 0 0,1 0 0,-1 0 0,0 0 0,0 0 0,-1 0 0,1 0 0,0 0 0,-1 0 0,1 0 0,-2 2 0,1 4 0,-1-1 0,-1 1 0,0-1 0,0 0 0,0 0 0,0 0 0,-1 0 0,-1 0 0,-6 8 0,0-4 0,-1 1 0,0-2 0,-1 1 0,-1-2 0,-23 14 0,30-19 0,-1 0 0,0-1 0,0 1 0,0-2 0,0 1 0,-1-1 0,1 0 0,0-1 0,-1 0 0,0-1 0,1 1 0,-14-2 0,20 0-69,0 1 1,1-1-1,-1 1 1,1-1-1,-1 1 0,0-1 1,1 0-1,-1 0 1,1 0-1,0 0 0,-1 0 1,1 0-1,0 0 0,0 0 1,-1 0-1,1-1 1,0 1-1,0-1 0,0 1 1,1 0-1,-1-1 1,0 0-1,0 1 0,1-1 1,-1 1-1,0-4 1,-7-24-7913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3.597"/>
    </inkml:context>
    <inkml:brush xml:id="br0">
      <inkml:brushProperty name="width" value="0.025" units="cm"/>
      <inkml:brushProperty name="height" value="0.025" units="cm"/>
    </inkml:brush>
  </inkml:definitions>
  <inkml:trace contextRef="#ctx0" brushRef="#br0">274 0 20115,'0'0'8814,"-12"4"-7592,0 1-1044,-1 0-1,1 1 1,0 0 0,1 1-1,0 0 1,0 1 0,0 0-1,1 1 1,0 0-1,-11 14 1,7-7-123,0 1 0,1 0 1,1 2-1,1-1 0,0 1 0,1 1 0,2 0 0,0 0 1,1 1-1,0 0 0,-5 40 0,12-58-55,-1-1 0,1 1 0,0-1 0,0 0 0,1 1 0,-1-1 0,0 1 0,1-1 0,0 1 0,-1-1 0,1 0 0,0 0 0,0 1 0,0-1 0,1 0 0,-1 0 0,0 0 0,1 0 0,-1 0 0,1 0 0,3 2 0,-2-2 0,1 0 0,0 0 0,-1 0 0,1 0 0,0-1 0,0 0 0,0 0 0,0 0 0,0 0 0,0 0 0,8-1 0,4 0 0,0-1 0,0-1 0,-1-1 0,1 0 0,27-9 0,-23 5 0,0 0 0,0-1 0,0-1 0,-1-1 0,-1-1 0,0 0 0,31-27 0,-48 38-46,-1-1 0,1 1 0,0 0 0,-1-1 0,1 1 0,-1-1 0,1 1 0,-1-1 0,1 1 0,-1-1-1,0 0 1,1 1 0,-1-1 0,0 0 0,1 1 0,-1-1 0,0 0 0,0 1 0,1-1 0,-1 0 0,0 1 0,0-1 0,0 0 0,0 0 0,0 1 0,0-1 0,0 0 0,0 1 0,-1-1 0,1 0-1,0 0 1,0 1 0,0-1 0,-1 0 0,1 1 0,0-1 0,-1 1 0,1-1 0,-1 0 0,1 1 0,-1-1 0,1 1 0,-1-1 0,1 1 0,-1-1 0,1 1 0,-1 0 0,0-1 0,1 1 0,-1 0-1,0-1 1,1 1 0,-1 0 0,0 0 0,1-1 0,-1 1 0,0 0 0,1 0 0,-1 0 0,0 0 0,0 0 0,1 0 0,-2 1 0,-60-4-5300,52 3 4211,-94 0-8959,46 0 3511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3.959"/>
    </inkml:context>
    <inkml:brush xml:id="br0">
      <inkml:brushProperty name="width" value="0.025" units="cm"/>
      <inkml:brushProperty name="height" value="0.025" units="cm"/>
    </inkml:brush>
  </inkml:definitions>
  <inkml:trace contextRef="#ctx0" brushRef="#br0">118 141 7271,'0'0'4580,"-72"-10"385,51 2-1218,7 2-672,11-3-32,3 0-737,16-3-1152,15-2-322,13-3-95,13 2-32,5-2-353,2 4-352,-5 4 0,-10 8-929,-15 1-1505,-16 5-2050,-16 13-1474,-5 1-2306</inkml:trace>
  <inkml:trace contextRef="#ctx0" brushRef="#br0" timeOffset="1">0 182 15278,'0'0'13806,"52"-4"-12749,2-9-257,12-1-255,4 2-321,1 0-160,-4 0-897,-10-2-3907,-11-2-5190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8.343"/>
    </inkml:context>
    <inkml:brush xml:id="br0">
      <inkml:brushProperty name="width" value="0.025" units="cm"/>
      <inkml:brushProperty name="height" value="0.025" units="cm"/>
    </inkml:brush>
  </inkml:definitions>
  <inkml:trace contextRef="#ctx0" brushRef="#br0">0 0 16143,'0'0'10186,"6"11"-9492,3 8-507,-2 0 0,0 0-1,-1 1 1,-1 0 0,-1 1 0,-1-1 0,1 29 0,3-2-507,-7-46 246,0-1-1,0 1 1,0-1 0,1 1-1,-1-1 1,0 1 0,0-1 0,0 1-1,1-1 1,-1 1 0,0-1 0,1 1-1,-1-1 1,0 0 0,1 1-1,-1-1 1,0 1 0,1-1 0,-1 0-1,1 0 1,-1 1 0,1-1-1,-1 0 1,1 0 0,-1 1 0,2-1-1,-1 0-137,0-1-1,0 0 0,0 0 0,0 1 0,0-1 1,0 0-1,0 0 0,-1 0 0,1 0 1,0 0-1,0 0 0,-1 0 0,1 0 1,0 0-1,-1 0 0,0 0 0,2-3 0,4-13-3067,0-1 0,0 0-1,4-36 1,-3 10-2758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8.728"/>
    </inkml:context>
    <inkml:brush xml:id="br0">
      <inkml:brushProperty name="width" value="0.025" units="cm"/>
      <inkml:brushProperty name="height" value="0.025" units="cm"/>
    </inkml:brush>
  </inkml:definitions>
  <inkml:trace contextRef="#ctx0" brushRef="#br0">1 0 6118,'0'0'16175,"10"77"-14317,-7-37-449,1 0-224,4-5-64,2-10-256,5-7-545,4-9-223,6-9-706,6-18-2146,2-14-2530,0-13-4900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5.111"/>
    </inkml:context>
    <inkml:brush xml:id="br0">
      <inkml:brushProperty name="width" value="0.025" units="cm"/>
      <inkml:brushProperty name="height" value="0.025" units="cm"/>
    </inkml:brush>
  </inkml:definitions>
  <inkml:trace contextRef="#ctx0" brushRef="#br0">1 214 10698,'11'-48'3606,"-4"10"2724,19-50 0,-26 88-6256,0 0 0,0 0 0,0 1 0,0-1 1,0 0-1,0 0 0,0 0 0,0 0 0,0 0 0,1 0 0,-1 0 0,0 0 0,0 0 0,0 0 0,0 0 0,0 0 0,0 0 0,0 0 1,1 0-1,-1 1 0,0-1 0,0 0 0,0 0 0,0 0 0,0 0 0,0-1 0,1 1 0,-1 0 0,0 0 0,0 0 0,0 0 0,0 0 1,0 0-1,0 0 0,1 0 0,-1 0 0,0 0 0,0 0 0,0 0 0,0 0 0,0 0 0,0 0 0,0-1 0,0 1 0,0 0 0,1 0 1,-1 0-1,0 0 0,0 0 0,0 0 0,0 0 0,0-1 0,0 1 0,0 0 0,0 0 0,0 0 0,0 0 0,0 0 0,0-1 1,3 21 950,0 25-820,-5 70-61,5 137-160,-3-249 16,0 0 0,0 1 0,1-1 0,-1 0 0,1 0 0,0 0 0,0 0 0,0 0 0,0 0 0,0-1 0,1 1 0,-1 0 0,1 0 0,0-1 0,3 4 0,-4-5 0,1 0 0,0-1 0,-1 1 0,1-1 0,0 1 0,-1-1 0,1 0 0,0 0 0,-1 0 0,1 0 0,0 0 0,-1 0 0,1 0 0,0 0 0,-1-1 0,1 1 0,0-1 0,-1 1 0,1-1 0,-1 1 0,1-1 0,-1 0 0,1 0 0,-1 0 0,1 0 0,-1 0 0,0 0 0,0 0 0,1-1 0,0-1 0,14-13 0,0 0 0,-2-1 0,0 0 0,21-36 0,39-82 0,-73 134 0,5-12 0,17-29 0,-3-2 0,-1 0 0,19-66 0,-55 157-2000,-19 29-5358,18-45-100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5.721"/>
    </inkml:context>
    <inkml:brush xml:id="br0">
      <inkml:brushProperty name="width" value="0.025" units="cm"/>
      <inkml:brushProperty name="height" value="0.025" units="cm"/>
    </inkml:brush>
  </inkml:definitions>
  <inkml:trace contextRef="#ctx0" brushRef="#br0">1 152 16015,'0'0'3294,"4"9"-118,7 27-1077,-7-24-1587,-1 0 1,2 0 0,-1-1-1,2 1 1,12 20-1,-16-29-624,0-1-1,0 1 1,1-1-1,-1 1 0,1-1 1,-1 0-1,1 0 0,0-1 1,0 1-1,0 0 0,6 1 1,-6-2-251,1 0 0,0 0 0,-1-1 0,1 1 0,0-1 0,0 0 0,-1-1-1,1 1 1,0 0 0,-1-1 0,1 0 0,6-2 0,0-2-319,0 1-1,0-2 0,-1 1 1,0-1-1,0-1 1,-1 1-1,0-1 0,0-1 1,0 0-1,-1 0 0,11-15 1,-10 10 635,0 0 1,0 0 0,6-17 0,-10 20 992,0 0 0,-1 0 0,-1-1 0,3-16 0,-7 9 2095,-8 15 299,8 4-3070,-1 0 1,1 0 0,0 1 0,0-1 0,0 0 0,0 1-1,0-1 1,1 1 0,-1 0 0,0 0 0,-2 3 0,-6 10 45,0 1 0,1 0 1,0 1-1,2 0 0,0 0 1,0 1-1,2 0 0,0 0 0,1 0 1,1 0-1,-1 23 0,4-40-305,0 0-1,0 0 0,0 0 1,0 0-1,0 0 1,0 0-1,0 0 0,0 0 1,0 0-1,0-1 0,1 1 1,-1 0-1,0 0 1,0 0-1,1 0 0,-1 0 1,1-1-1,-1 1 0,1 0 1,-1 0-1,1-1 1,-1 1-1,1 0 0,0-1 1,-1 1-1,1 0 0,0-1 1,0 1-1,-1-1 1,1 1-1,0-1 0,0 0 1,0 1-1,0-1 0,0 0 1,-1 0-1,1 1 1,0-1-1,0 0 0,0 0 1,0 0-1,0 0 0,0 0 1,0 0-1,0 0 0,0-1 1,0 1-1,1-1 1,2 0 17,1-1 0,-1 0 1,1 0-1,-1 0 0,0 0 1,0-1-1,0 0 0,5-4 1,11-11 16,-2-2 0,0 0 1,-1-1-1,-2 0 1,0-2-1,-1 0 0,-1 0 1,-1-1-1,-1-1 1,-2 1-1,8-30 0,-62 211 46,43-145-91,0 0 0,1 1 0,0-1 0,0 0 0,2 1 0,1 13 0,-2-25 0,0 1 0,1 0 0,-1-1 0,1 1 0,-1-1 0,1 1 0,0-1 0,-1 1 0,1-1 0,0 1 0,0-1 0,0 0 0,0 1 0,0-1 0,1 0 0,-1 0 0,0 0 0,1 0 0,-1 0 0,0 0 0,2 1 0,0-2 0,0 1 0,0-1 0,0 0 0,-1 0 0,1 0 0,0 0 0,0 0 0,0-1 0,-1 1 0,1-1 0,0 0 0,0 0 0,-1 0 0,1 0 0,-1 0 0,1 0 0,2-3 0,7-4 0,0-1 0,0 0 0,-1 0 0,-1-1 0,0-1 0,0 0 0,-1 0 0,0-1 0,-1 0 0,7-14 0,-5 9 0,-1-2 0,-1 1 0,-1-1 0,0 0 0,-1-1 0,5-33 0,-32 100 0,11-16 0,2 1 0,1 0 0,1 0 0,2 0 0,0 41 0,3-71-6,1-1-1,0 1 1,0 0 0,0 0-1,0 0 1,0-1 0,0 1-1,1 0 1,-1 0-1,1-1 1,-1 1 0,1 0-1,-1-1 1,1 1 0,0-1-1,0 1 1,0-1 0,0 1-1,0-1 1,0 1 0,0-1-1,0 0 1,1 0 0,-1 0-1,1 1 1,-1-1-1,1-1 1,-1 1 0,1 0-1,-1 0 1,1 0 0,0-1-1,-1 1 1,1-1 0,0 1-1,-1-1 1,1 0 0,0 0-1,0 0 1,-1 0 0,1 0-1,0 0 1,0 0-1,-1-1 1,1 1 0,0 0-1,0-1 1,-1 0 0,3 0-1,1-1-174,0 0-1,0 0 0,0 0 1,0-1-1,-1 0 0,1 1 1,-1-2-1,1 1 0,-1 0 1,0-1-1,-1 0 0,1 0 1,-1 0-1,0 0 0,0-1 1,4-5-1,-2-8-7494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23.212"/>
    </inkml:context>
    <inkml:brush xml:id="br0">
      <inkml:brushProperty name="width" value="0.025" units="cm"/>
      <inkml:brushProperty name="height" value="0.025" units="cm"/>
      <inkml:brushProperty name="color" value="#66CC00"/>
    </inkml:brush>
  </inkml:definitions>
  <inkml:trace contextRef="#ctx0" brushRef="#br0">0 1 15375,'0'0'5728,"1"10"-4330,3 66 454,-1 3-776,3 0 0,4 0 0,22 87-1,-29-158-1069,-3-5-6,1 0 0,-1 1 0,1-1 0,0 0 0,0 0 0,0 0 0,1 0 0,-1 0 0,1 0 0,-1 0 0,1-1 0,0 1 0,0 0 0,0-1 0,1 1 0,-1-1 0,1 0 0,2 2 0,-4-4 0,0 0-1,0 0 1,0-1 0,0 1 0,0 0 0,0-1 0,-1 1 0,1-1-1,0 1 1,0-1 0,0 1 0,-1-1 0,1 1 0,0-1-1,0 0 1,-1 0 0,1 1 0,-1-1 0,1 0 0,-1 0-1,1 1 1,-1-1 0,1 0 0,-1 0 0,0 0 0,1 0-1,-1 0 1,0 0 0,0 0 0,0 0 0,0 0 0,1 0-1,-1 0 1,-1 0 0,1 0 0,0-1 0,3-44-105,-3 43 88,0-4 18,1-8-101,-1-1 1,0 0 0,-1 1 0,-1-1 0,0 1 0,-1-1-1,-1 1 1,-6-17 0,3 25-46,4 21-27,6 21 115,-2-31 58,0 0 0,1 0 0,0 0 0,0-1 0,0 1-1,0 0 1,0-1 0,1 0 0,0 1 0,0-1 0,0 0-1,0-1 1,0 1 0,0 0 0,1-1 0,-1 0 0,1 0-1,0 0 1,-1 0 0,1 0 0,0-1 0,0 1 0,0-1-1,8 1 1,-9-2 32,0 0 0,-1 0 0,1 0-1,0-1 1,0 1 0,-1 0-1,1-1 1,0 0 0,-1 0 0,1 0-1,-1 0 1,1 0 0,-1 0 0,1-1-1,-1 1 1,0-1 0,0 0-1,1 1 1,-1-1 0,-1 0 0,1 0-1,0-1 1,0 1 0,-1 0 0,1 0-1,-1-1 1,0 1 0,0-1-1,0 1 1,0-1 0,0 0 0,0 1-1,-1-1 1,1 0 0,-1 0 0,0 1-1,0-1 1,0-3 0,0 3-9,0 0 0,0 0 0,0 0 0,0 0 0,-1 1 0,0-1 0,1 0 0,-1 0 0,0 1 0,0-1 0,0 1 0,-1-1 0,1 1 0,-2-3 0,2 4-37,0 0-1,0 0 1,1 1-1,-1-1 1,0 0-1,0 1 1,0-1-1,0 1 0,0-1 1,0 1-1,0-1 1,0 1-1,0 0 1,0 0-1,0-1 1,0 1-1,0 0 1,-1 0-1,1 0 0,0 0 1,0 0-1,0 0 1,0 1-1,0-1 1,0 0-1,0 0 1,0 1-1,0-1 1,0 1-1,0-1 0,0 1 1,0-1-1,0 1 1,0 0-1,0-1 1,1 1-1,-1 0 1,0 0-1,0-1 1,1 1-1,-2 1 0,-1 3-6,-1 0-1,1 1 0,0-1 0,0 0 1,0 1-1,1 0 0,0 0 0,0 0 1,1 0-1,-1 0 0,1 0 0,0 0 1,1 0-1,0 0 0,0 0 0,0 0 1,1 7-1,0-11 16,0-1 0,-1 1 0,1-1 0,0 1 0,0-1 1,0 1-1,0-1 0,0 1 0,0-1 0,0 0 0,1 1 0,-1-1 1,0 0-1,1 0 0,-1 0 0,1 0 0,-1 0 0,1 0 0,-1-1 0,1 1 1,0 0-1,-1-1 0,1 1 0,0-1 0,-1 0 0,1 0 0,0 1 0,0-1 1,0 0-1,2-1 0,5 1 34,-1 0-1,0 0 1,1-1 0,-1-1-1,12-2 1,-1-3 15,0 0-1,0-2 1,-1 0-1,20-13 1,-31 18-11,-1-1 0,1 0 1,-1 0-1,0 0 0,0 0 0,0-1 1,-1 0-1,0 0 0,0-1 0,0 1 1,-1-1-1,0 0 0,5-11 0,-9 16 44,1-1 0,0 1 0,0 0 0,-1 0-1,1 0 1,-1-1 0,0 1 0,0 0 0,0 0-1,0-1 1,0 1 0,0 0 0,-1 0 0,1-1-1,-1 1 1,1 0 0,-1 0 0,0 0 0,0 0-1,0 0 1,0 0 0,0 0 0,-1 0 0,1 0-1,0 0 1,-1 1 0,1-1 0,-1 0-1,0 1 1,0-1 0,0 1 0,1 0 0,-1 0-1,0 0 1,0 0 0,-1 0 0,1 0 0,-2 0-1,-7-2-11,0 1 0,1 0 0,-1 1 0,0 1-1,0-1 1,-16 3 0,16 1-513,15 1-1073,20 1-845,-12-5 1341,0-1 0,-1 0 0,1-1 0,0 0 0,-1-1 0,1 0 1,-1 0-1,0-2 0,0 1 0,14-9 0,18-11-4645</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6.329"/>
    </inkml:context>
    <inkml:brush xml:id="br0">
      <inkml:brushProperty name="width" value="0.025" units="cm"/>
      <inkml:brushProperty name="height" value="0.025" units="cm"/>
    </inkml:brush>
  </inkml:definitions>
  <inkml:trace contextRef="#ctx0" brushRef="#br0">125 0 5830,'0'0'22074,"-4"9"-19747,-21 46-1820,2 1 1,3 2-1,2 0 0,-10 63 0,27-113-507,-1-3 0,1 0 0,0 0 0,0 0 0,1 1 0,-1-1 0,1 0 0,0 1 0,2 9 0,0-16-48,1-1-1,-1 0 1,0 0-1,0 0 1,0 0-1,0-1 1,0 1-1,0 0 1,0-1-1,-1 1 1,2-4-1,9-21-3827,-1 1-3458,-1-2-4833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7.031"/>
    </inkml:context>
    <inkml:brush xml:id="br0">
      <inkml:brushProperty name="width" value="0.025" units="cm"/>
      <inkml:brushProperty name="height" value="0.025" units="cm"/>
    </inkml:brush>
  </inkml:definitions>
  <inkml:trace contextRef="#ctx0" brushRef="#br0">139 46 19442,'0'0'3438,"1"-9"-448,2-28-732,-6 42 274,-14 31-2320,13-22-203,-64 236 991,61-218-853,2 1 1,1 0 0,2-1 0,1 1-1,6 59 1,-4-85-148,1-1 0,-1 0 0,1 0 0,0 0 0,1 0 0,4 9 0,-5-12 0,-1-1 0,0 0 0,1 0 0,-1 0 0,1 0 0,-1 0 0,1-1 0,0 1 0,0 0 0,0-1 0,0 1 0,0-1 0,0 0 0,0 0 0,0 0 0,1 0 0,-1 0 0,0 0 0,3 0 0,-3-1 0,-1-1 0,0 1 0,0-1 0,0 1 0,0-1 0,0 1 0,0-1 0,-1 0 0,1 0 0,0 0 0,0 1 0,0-1 0,-1 0 0,1 0 0,0 0 0,-1 0 0,1 0 0,-1 0 0,1 0 0,-1-1 0,1 1 0,-1 0 0,0 0 0,0 0 0,0 0 0,0 0 0,1-1 0,-1 1 0,-1 0 0,1 0 0,0 0 0,0 0 0,-1-2 0,-2-46 0,-4 19 0,-2 0 0,-1 0 0,-1 1 0,-2 0 0,-17-29 0,2 2 0,34 62 0,2-1 0,-1 0 0,1-1 0,-1 1 0,1-1 0,0-1 0,1 1 0,9 1 0,-8-2 0,0-1 0,0 0 0,0-1 0,0 0 0,0-1 0,0 0 0,0 0 0,0-1 0,0 0 0,0-1 0,-1 0 0,1-1 0,0 0 0,-1 0 0,18-10 0,-21 9 0,0 0 0,0 0 0,0 0 0,-1-1 0,0 0 0,0 0 0,0-1 0,0 1 0,-1-1 0,0 0 0,0 0 0,-1-1 0,1 1 0,-2-1 0,1 1 0,0-1 0,-1 0 0,-1 0 0,1 0 0,-1 0 0,0 0 0,-1-14 0,-21 71 0,15-35 0,1 0 0,1 1 0,0-1 0,1 1 0,0 0 0,0 32 0,3-47 0,0 1 0,0-1 0,0 0 0,0 0 0,1 1 0,-1-1 0,0 0 0,1 0 0,-1 0 0,1 1 0,-1-1 0,1 0 0,-1 0 0,1 0 0,0 0 0,0 0 0,0 0 0,-1 0 0,1 0 0,0 0 0,0-1 0,0 1 0,0 0 0,0-1 0,3 2 0,-1-1 0,0 0 0,0-1 0,0 1 0,0-1 0,0 0 0,0 0 0,0 0 0,0 0 0,0 0 0,5-2 0,4-1 0,-1 0 0,1-1 0,-1 0 0,16-10 0,33-24 0,-43 25 0,1 2 0,-1 0 0,34-14 0,-50 25 0,-1 0 0,1 0 0,-1 0 0,0 0 0,1 0 0,-1 0 0,1 0 0,-1 0 0,1 0 0,-1 0 0,0 0 0,1 0 0,-1 0 0,0 1 0,1-1 0,-1 0 0,1 0 0,-1 0 0,0 0 0,1 1 0,-1-1 0,0 0 0,1 1 0,-1-1 0,0 0 0,0 0 0,1 1 0,-1-1 0,0 0 0,0 1 0,0-1 0,1 1 0,-1-1 0,0 0 0,0 1 0,0-1 0,0 0 0,0 1 0,0-1 0,0 1 0,0-1 0,0 0 0,0 1 0,0-1 0,0 1 0,0-1 0,0 0 0,0 1 0,0-1 0,0 1 0,-1-1 0,1 0 0,0 1 0,-1 0 0,-5 24 0,6-25 0,-10 28 0,5-15 0,1-1 0,0 1 0,1 0 0,-2 16 0,4-29 0,1 1 0,0-1 1,0 1-1,0 0 0,0-1 0,0 1 0,0 0 0,0-1 1,0 1-1,0-1 0,0 1 0,0 0 0,1-1 0,-1 1 1,0 0-1,0-1 0,1 1 0,-1-1 0,0 1 0,0-1 1,1 1-1,-1-1 0,1 1 0,-1-1 0,1 1 0,-1-1 1,0 1-1,1-1 0,0 0 0,-1 1 0,1-1 1,-1 0-1,1 0 0,0 1 0,25-6 6,-20 2-16,1-1 0,0 0 0,-1 0 0,0 0 0,7-7 0,0-8-1378,-6-2-4639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9.494"/>
    </inkml:context>
    <inkml:brush xml:id="br0">
      <inkml:brushProperty name="width" value="0.025" units="cm"/>
      <inkml:brushProperty name="height" value="0.025" units="cm"/>
    </inkml:brush>
  </inkml:definitions>
  <inkml:trace contextRef="#ctx0" brushRef="#br0">42 65 18610,'-2'10'3571,"-10"40"-1667,5-21-911,0 0 1,2 1-1,-2 34 1,6-63-965,1 0 0,0 1 0,0-1 1,0 0-1,0 0 0,0 1 0,0-1 1,0 0-1,0 0 0,0 0 0,1 0 1,-1 1-1,1-1 0,-1 0 0,1 0 1,-1 0-1,1 0 0,-1 0 0,1 0 1,0 0-1,-1 0 0,1 0 1,0 0-1,0 0 0,0-1 0,0 1 1,0 0-1,1 0 0,0-1 6,0 1-1,0-2 1,0 1 0,0 0-1,0 0 1,-1 0 0,1-1-1,0 1 1,0-1 0,0 0-1,-1 1 1,1-1-1,0 0 1,-1 0 0,4-2-1,6-6 223,0 1-1,0-2 1,15-18 0,-1-1 158,34-56 1,-50 72-278,-2 0-1,0-1 1,0 0-1,-2-1 1,1 1 0,-2-1-1,3-16 1,-22 114 47,9-53-153,0 0 1,2 0-1,1 1 1,2 37-1,1-67-155,0 1-1,0 0 1,0 0 0,1 0 0,-1 0-1,1-1 1,-1 1 0,1 0 0,0-1-1,0 1 1,-1 0 0,1-1 0,0 1-1,0-1 1,1 1 0,-1-1 0,0 0-1,0 1 1,4 1 0,-4-2-232,1 0-1,-1-1 1,1 1-1,-1-1 1,1 1 0,0-1-1,-1 0 1,1 0-1,0 1 1,-1-1-1,1 0 1,0-1 0,0 1-1,-1 0 1,1 0-1,-1-1 1,1 1 0,0-1-1,-1 1 1,1-1-1,-1 0 1,3-1 0,21-18-14470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19.916"/>
    </inkml:context>
    <inkml:brush xml:id="br0">
      <inkml:brushProperty name="width" value="0.025" units="cm"/>
      <inkml:brushProperty name="height" value="0.025" units="cm"/>
    </inkml:brush>
  </inkml:definitions>
  <inkml:trace contextRef="#ctx0" brushRef="#br0">0 0 9065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0.291"/>
    </inkml:context>
    <inkml:brush xml:id="br0">
      <inkml:brushProperty name="width" value="0.025" units="cm"/>
      <inkml:brushProperty name="height" value="0.025" units="cm"/>
    </inkml:brush>
  </inkml:definitions>
  <inkml:trace contextRef="#ctx0" brushRef="#br0">169 93 16752,'0'-2'552,"0"-1"-1,0 0 1,0 1-1,0-1 1,0 1 0,-1-1-1,1 0 1,-1 1 0,1-1-1,-1 1 1,0-1 0,0 1-1,-1 0 1,1-1 0,0 1-1,-1 0 1,-1-2 0,2 3-380,1 1 0,-1-1 0,0 1-1,0 0 1,1-1 0,-1 1 0,0 0 0,0-1 0,0 1 0,1 0 0,-1 0 0,0 0 0,0 0 0,0 0 0,1 0 0,-1 0 0,0 0 0,0 0 0,0 1 0,1-1 0,-2 1 0,-25 18 614,15-4-685,0 0 0,1 0 0,1 1 0,1 0 0,0 1 0,1 0 0,0 1 0,2 0 1,0 0-1,1 0 0,1 1 0,0-1 0,2 1 0,-1 31 0,3-49-101,0 1 0,-1-1 0,1 0 0,0 0 0,0 1 0,0-1 0,0 0 0,1 1 0,-1-1 0,0 0 0,0 0 0,1 1 0,-1-1 0,1 0 0,-1 0 0,1 0 0,0 0 0,-1 1 0,1-1 0,0 0 0,0 0 0,0 0 0,0-1 0,0 1 0,0 0 0,0 0 0,0 0 0,0-1 0,0 1 0,0 0 0,0-1 0,0 1 0,1-1 0,-1 0 0,0 1 0,0-1 0,1 0 0,-1 0 0,0 0 0,1 0 0,-1 0 0,0 0 0,0 0 0,2 0 0,2-2 0,0 1 0,0-1 0,-1 0 0,1 0 0,-1-1 0,1 0 0,-1 1 0,0-1 0,0 0 0,5-6 0,13-16 0,-1 0 0,-1-2 0,-1 0 0,-2-1 0,0-1 0,-2 0 0,-2-1 0,0-1 0,-2 0 0,9-43 0,-42 125 0,8-3-21,2 0-1,2 1 1,3 1 0,-3 71-1,10-120-64,-1 0 1,1 0-1,0 1 0,0-1 0,0 0 0,0 0 1,0 1-1,1-1 0,-1 0 0,0 0 0,0 0 1,1 1-1,-1-1 0,1 0 0,-1 0 0,1 0 1,-1 0-1,1 0 0,0 0 0,-1 0 0,1 0 1,0 0-1,0 0 0,0 0 0,0-1 0,1 2 1,0-1-94,0-1 1,-1 0 0,1 0 0,0 0 0,-1-1-1,1 1 1,0 0 0,-1 0 0,1-1-1,-1 1 1,1-1 0,-1 0 0,1 1-1,-1-1 1,1 0 0,1-2 0,8-4-1484,-2-1 0,1 0 0,-1-1 0,8-10 1,18-24-7383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0.680"/>
    </inkml:context>
    <inkml:brush xml:id="br0">
      <inkml:brushProperty name="width" value="0.025" units="cm"/>
      <inkml:brushProperty name="height" value="0.025" units="cm"/>
    </inkml:brush>
  </inkml:definitions>
  <inkml:trace contextRef="#ctx0" brushRef="#br0">104 1 11499,'0'0'14990,"-36"75"-12652,28-30-384,-2 7-352,-4 6-1218,2 1-384,0-5 0,3-4 0,7-12 0,2-9 0,1-9-288,13-13-2659,1-7-2722,2-10-3620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1.038"/>
    </inkml:context>
    <inkml:brush xml:id="br0">
      <inkml:brushProperty name="width" value="0.025" units="cm"/>
      <inkml:brushProperty name="height" value="0.025" units="cm"/>
    </inkml:brush>
  </inkml:definitions>
  <inkml:trace contextRef="#ctx0" brushRef="#br0">258 27 21140,'0'0'4020,"-8"-5"-566,7 4-3349,-2-1 22,-1-1 0,1 1-1,0 0 1,0 0 0,-1 1-1,1-1 1,-1 1 0,0 0-1,1-1 1,-1 2 0,0-1-1,1 0 1,-1 1 0,0 0-1,0-1 1,0 2 0,0-1-1,1 0 1,-1 1 0,0 0-1,0-1 1,1 1 0,-1 1-1,-6 2 1,-7 5-109,1 1-1,0 1 0,1 0 1,0 1-1,1 0 0,0 1 1,-23 29-1,36-41-35,1 0 0,-1 0 0,0 0 0,0 0 0,1 0 0,-1 0 0,1 1 0,-1-1 1,1 0-1,0 1 0,-1-1 0,1 0 0,0 0 0,0 1 0,0-1 0,0 0 0,0 1 0,0 1 0,1-3-1,-1 1 0,1 0 0,-1 0-1,1-1 1,-1 1 0,1 0 0,-1-1 0,1 1-1,0 0 1,-1-1 0,1 1 0,0-1 0,-1 1-1,1-1 1,0 1 0,0-1 0,0 0 0,-1 1-1,1-1 1,2 0 0,5 2-101,1-2 0,-1 1 0,1-1 1,14-1-1,-5 0 96,20-1-439,42 1-482,-75 1 918,-1 0-1,1 0 0,0 1 1,0 0-1,0 0 1,-1 1-1,1-1 0,-1 1 1,1 0-1,-1 0 1,0 0-1,5 4 0,-7-5 53,-1 0 0,0 0 0,0 0 0,0 0 0,0 1-1,0-1 1,0 0 0,0 1 0,-1-1 0,1 0 0,0 1 0,-1-1-1,1 1 1,-1-1 0,1 1 0,-1-1 0,0 1 0,0-1 0,0 1-1,0 0 1,0-1 0,0 1 0,0 2 0,-2 0 108,1 0 1,0-1-1,-1 1 0,0-1 1,1 0-1,-1 1 0,-1-1 1,1 0-1,-5 5 0,-4 3 354,-1-1-1,0 0 1,-23 15-1,-36 12-377,66-35-148,1 0 0,-1 0 0,0 0 0,0-1 0,0 0 0,0 0 0,0 0 0,0 0 0,-1-1 0,1 0 0,0 0-1,0 0 1,-7-2 0,12 1-195,-1 1 0,0-1 0,1 0 0,-1 1 0,0-1 0,1 0 0,-1 1 0,1-1 0,-1 0 0,1 0 0,0 0 0,-1 1 0,1-1-1,0 0 1,0 0 0,-1 0 0,1 0 0,0 0 0,0 1 0,0-1 0,0 0 0,0 0 0,0 0 0,0 0 0,1 0 0,-1 0 0,0 0 0,0 1 0,1-1 0,-1 0 0,1-1 0,11-21-6925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1.413"/>
    </inkml:context>
    <inkml:brush xml:id="br0">
      <inkml:brushProperty name="width" value="0.025" units="cm"/>
      <inkml:brushProperty name="height" value="0.025" units="cm"/>
    </inkml:brush>
  </inkml:definitions>
  <inkml:trace contextRef="#ctx0" brushRef="#br0">208 59 11115,'0'0'15449,"-12"-4"-12668,4 1-2420,5 2-303,0-1 1,0 1-1,-1 0 1,1 0-1,0 0 0,-1 0 1,1 0-1,-1 1 0,1 0 1,-1 0-1,1 0 0,-1 0 1,0 0-1,1 1 1,-1-1-1,1 1 0,0 0 1,-1 0-1,1 0 0,0 1 1,-1-1-1,1 1 0,-3 2 1,-5 5-32,2 1 0,-1 0 1,1 1-1,0 0 0,1 0 1,1 1-1,-8 14 0,11-19-33,0 1-1,1-1 1,0 1-1,0 0 1,1 0 0,0 0-1,1 0 1,-1 0-1,1 0 1,1 0-1,0 1 1,0-1-1,2 12 1,-1-18 7,-1 0 0,1-1 1,0 1-1,0-1 0,0 1 1,0-1-1,0 0 0,0 1 0,1-1 1,-1 0-1,0 1 0,1-1 0,-1 0 1,0 0-1,1 0 0,0-1 1,-1 1-1,1 0 0,-1 0 0,1-1 1,0 1-1,0-1 0,-1 0 0,1 1 1,0-1-1,0 0 0,-1 0 1,1 0-1,0 0 0,3-1 0,1 1 19,0-1 0,0 0 0,0 0 0,0 0 0,0-1 0,-1 0 0,1 0 0,6-3 0,-4-1 37,0 0 0,0 0 0,0-1 0,-1 0 0,1 0 0,-2 0 0,1-1 1,-1 0-1,0-1 0,-1 1 0,0-1 0,0 0 0,-1 0 0,0-1 0,-1 1 0,0-1 0,-1 0 1,0 0-1,0 0 0,-1 0 0,0 0 0,-1-16 0,-1 21-72,-1 1 0,0-1 0,0 1 0,0 0 0,0 0 0,-1-1 0,0 2 0,0-1 0,0 0 0,0 1 0,0-1 0,-1 1 0,1 0 0,-1 0 0,0 0 0,0 1 0,0-1 0,-1 1 0,1 0 0,0 0 0,-1 0 0,1 1 1,-1 0-1,0 0 0,1 0 0,-1 0 0,0 1 0,0 0 0,1 0 0,-1 0 0,0 0 0,0 1 0,1 0 0,-1 0 0,-5 2 0,-6 8-3472,10 0-5475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1.818"/>
    </inkml:context>
    <inkml:brush xml:id="br0">
      <inkml:brushProperty name="width" value="0.025" units="cm"/>
      <inkml:brushProperty name="height" value="0.025" units="cm"/>
    </inkml:brush>
  </inkml:definitions>
  <inkml:trace contextRef="#ctx0" brushRef="#br0">31 1 20211,'0'0'7597,"-2"11"-6108,0-2-1366,-7 35 884,2 0 0,-4 81 0,11-124-1003,0 1 0,0-1 0,0 1 0,0-1 0,0 1 0,1-1 0,-1 1 0,0-1 0,0 1 0,1-1 0,-1 1 0,1-1 0,0 0 0,-1 1 0,1-1 0,0 0 0,0 0 0,0 1 0,0-1 0,0 0 0,0 0 0,0 0 0,0 0 0,0 0 0,0 0 0,1-1 0,-1 1 0,0 0 0,1-1 0,-1 1 0,0-1 0,1 1 0,-1-1 0,1 1 0,-1-1 0,1 0-1,-1 0 1,1 0 0,-1 0 0,1 0 0,-1 0 0,1 0 0,-1 0 0,0-1 0,1 1 0,-1-1 0,1 1 0,-1-1 0,2 0 0,6-2 14,-1-1 0,0 0 1,1 0-1,-1-1 0,-1 0 0,14-11 0,1-6-18,38-48 0,5-5 0,-65 74 0,0 1 0,1 0 0,-1-1 0,0 1 0,0 0 0,1-1 0,-1 1 0,0 0 0,1-1 0,-1 1 0,0 0 0,1 0 0,-1 0 0,0-1 0,1 1 0,-1 0 0,0 0 0,1 0 0,-1 0 0,1-1 0,-1 1 0,0 0 0,1 0 0,-1 0 0,1 0 0,-1 0 0,0 0 0,1 0 0,-1 0 0,1 0 0,-1 1 0,0-1 0,1 0 0,-1 0 0,0 0 0,1 0 0,-1 0 0,1 1 0,-1-1 0,0 0 0,1 0 0,-1 1 0,0-1 0,0 0 0,1 0 0,-1 1 0,0-1 0,0 0 0,1 1 0,-1-1 0,0 1 0,0-1 0,0 0 0,1 1 0,-1-1 0,0 0 0,0 1 0,0-1 0,0 1 0,0-1 0,0 0 0,0 1 0,0-1 0,0 1 0,0-1 0,0 1 0,0-1 0,-1 1 0,1 42 0,0-30 0,-2 19 0,1-22 0,0-1 0,1 1 0,0-1 0,0 1 0,4 15 0,-4-24 0,0-1 0,1 1 0,-1-1 0,0 1 0,1-1 0,-1 0 0,1 1 0,-1-1 0,0 1 0,1-1 0,-1 0 0,1 1 0,0-1 0,-1 0 0,1 0 0,-1 0 0,1 1 0,-1-1 0,1 0 0,-1 0 0,1 0 0,0 0 0,-1 0 0,1 0 0,-1 0 0,1 0 0,0 0 0,-1 0 0,1 0 0,-1 0 0,1-1 0,-1 1 0,1 0 0,-1 0 0,1-1 0,-1 1 0,1 0 0,-1-1 0,1 1 0,-1 0 0,1-1 0,0 0 0,21-16 0,28-40 0,-31 34 0,1 1 0,28-24 0,-48 45 1,1 0-1,0 1 1,0-1 0,0 0-1,0 0 1,0 1 0,0-1 0,0 1-1,0-1 1,0 1 0,0-1-1,0 1 1,0-1 0,0 1-1,0 0 1,0 0 0,1-1-1,-1 1 1,0 0 0,0 0 0,0 0-1,2 1 1,-2 0 0,0-1 0,0 1 0,0 0 0,-1-1 0,1 1 0,0 0 0,-1 0 0,1 0 0,0 0 0,-1 0 0,1 0 0,-1 0 0,0 0 0,1 0 0,-1 0-1,0 0 1,0 0 0,1 0 0,-1 2 0,0 9-30,1 0-1,-2-1 1,-2 18-1,2-21-31,-7 40-2405,2-21-5643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2.192"/>
    </inkml:context>
    <inkml:brush xml:id="br0">
      <inkml:brushProperty name="width" value="0.025" units="cm"/>
      <inkml:brushProperty name="height" value="0.025" units="cm"/>
    </inkml:brush>
  </inkml:definitions>
  <inkml:trace contextRef="#ctx0" brushRef="#br0">42 1 17264,'0'0'5478,"-41"65"-15120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23.773"/>
    </inkml:context>
    <inkml:brush xml:id="br0">
      <inkml:brushProperty name="width" value="0.025" units="cm"/>
      <inkml:brushProperty name="height" value="0.025" units="cm"/>
      <inkml:brushProperty name="color" value="#66CC00"/>
    </inkml:brush>
  </inkml:definitions>
  <inkml:trace contextRef="#ctx0" brushRef="#br0">74 172 7111,'0'0'10063,"-10"4"-8414,6-2-1523,0 0 1,1-1-1,-1 1 1,1 1-1,-1-1 0,1 0 1,0 1-1,0 0 0,0-1 1,0 1-1,0 0 0,1 1 1,-1-1-1,1 0 0,0 1 1,0-1-1,0 1 0,1 0 1,-1 0-1,1-1 0,0 1 1,0 0-1,0 0 0,1 0 1,-1 0-1,1 7 0,-1 0-17,0 0-1,1 1 1,0-1 0,1 0-1,0 0 1,1 0-1,0 0 1,1 0-1,0 0 1,0 0-1,2-1 1,-1 0-1,1 1 1,1-2 0,-1 1-1,2-1 1,-1 0-1,1 0 1,1 0-1,15 13 1,22 17-256,-16-15-171,-2 1-1,27 32 1,-48-50 287,0 1 1,0 0-1,-1 0 0,0 1 1,0-1-1,-1 1 0,0 0 1,-1 0-1,0 0 1,0 1-1,-1-1 0,2 20 1,-3-28 104,-1 0 0,0 1 0,0-1 0,0 1-1,0-1 1,0 1 0,0-1 0,0 1 0,-1-1 0,1 1 0,0-1 0,-1 1 0,1-1 0,-1 0 0,0 1 0,1-1 0,-1 0 0,0 0 0,0 1-1,0-1 1,-1 2 0,1-3-32,-1 0-1,1 1 1,0-1-1,0 0 1,0 1-1,0-1 1,-1 0-1,1 0 1,0 0-1,0 0 1,0 0-1,0 0 1,-1-1-1,1 1 1,0 0-1,0-1 1,0 1-1,0 0 0,0-1 1,-2 0-1,-3-3 2,1 1-1,-1-1 0,1 0 0,-1 0 0,1-1 1,1 0-1,-1 0 0,-4-5 0,-4-13-182,0 0 0,2-1 1,1 0-1,0-1 0,2 0 0,1-1 0,1 0 0,1 0 0,1 0 1,2 0-1,0-1 0,2 1 0,1-1 0,5-29 0,-4 45 125,0 0 0,0 0 0,2 0 0,-1 1 0,1 0 0,1-1 0,0 2 0,0-1 0,1 0 0,0 1 0,11-12 0,-15 18 41,1 0 0,0 0-1,0 0 1,1 0 0,-1 1 0,0 0 0,1-1 0,0 1-1,-1 1 1,1-1 0,0 0 0,0 1 0,0 0 0,0 0 0,0 0-1,0 0 1,0 1 0,1-1 0,-1 1 0,0 0 0,0 1-1,0-1 1,0 1 0,0 0 0,1 0 0,-1 0 0,-1 0 0,1 0-1,0 1 1,0 0 0,0 0 0,3 3 0,-1-2 103,-1 1 0,1-1 1,-1 0-1,1-1 0,0 1 0,0-1 1,0-1-1,0 1 0,1-1 0,-1 0 0,0 0 1,1-1-1,-1 1 0,0-2 0,1 1 1,-1-1-1,0 0 0,0 0 0,1 0 1,-1-1-1,10-4 0,1-4-32,-1 0 1,1-1-1,-2 0 0,0-2 1,22-22-1,-20 19-453,1 0-1,0 1 1,29-18 0,-47 33 367,1-1 0,-1 1 0,1 0 0,-1 0 0,1-1 1,-1 1-1,1 0 0,0 0 0,-1 0 0,1 0 0,-1 0 0,1 0 1,-1 0-1,1 0 0,0 0 0,-1 0 0,1 0 0,-1 1 0,1-1 1,-1 0-1,1 0 0,0 0 0,-1 1 0,1-1 0,-1 0 1,1 1-1,-1-1 0,1 0 0,-1 1 0,0-1 0,1 1 0,-1-1 1,0 1-1,1-1 0,-1 1 0,0-1 0,1 1 0,-1-1 0,0 1 1,0-1-1,1 1 0,-1-1 0,0 1 0,0 0 0,0-1 0,0 1 1,0-1-1,0 1 0,0 1 0,0-2-35,0 1-1,0 0 1,0 0-1,0 0 0,0 0 1,1 0-1,-1 0 1,0-1-1,1 1 1,-1 0-1,0 0 1,1 0-1,-1-1 1,1 1-1,-1 0 1,1 0-1,0-1 1,-1 1-1,1-1 1,-1 1-1,1 0 1,0-1-1,0 1 1,-1-1-1,1 0 1,0 1-1,0-1 1,0 0-1,0 1 1,-1-1-1,1 0 1,0 0-1,0 0 0,0 0 1,0 0-1,0 0 1,0 0-1,-1 0 1,1 0-1,0 0 1,0 0-1,0 0 1,0-1-1,0 1 1,-1 0-1,1-1 1,0 1-1,0 0 1,0-1-1,-1 1 1,1-1-1,1 0 1,21-20-2872,-1-6-4002,-21 25 6389,14-19-6714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2.580"/>
    </inkml:context>
    <inkml:brush xml:id="br0">
      <inkml:brushProperty name="width" value="0.025" units="cm"/>
      <inkml:brushProperty name="height" value="0.025" units="cm"/>
    </inkml:brush>
  </inkml:definitions>
  <inkml:trace contextRef="#ctx0" brushRef="#br0">211 1 13805,'0'0'16079,"-13"11"-14595,-6 6-1344,1 1 0,1 1 0,0 1 0,2 0 0,0 1 0,1 1-1,1 0 1,1 1 0,-16 45 0,25-59-140,1-1 0,1 1 0,-1 0 0,1-1 0,1 1 0,-1 0 0,2 0 0,0 10 0,0-17 0,-1 1 0,1-1 0,0 1 0,0-1 0,0 0 0,0 1 0,0-1 0,1 0 0,-1 0 0,1 0 0,-1 0 0,1 0 0,0 0 0,0 0 0,0-1 0,0 1 0,0 0 0,0-1 0,0 0 0,0 0 0,1 1 0,-1-1 0,1 0 0,-1-1 0,0 1 0,1 0 0,-1-1 0,1 1 0,0-1 0,-1 0 0,5 0 0,5-1-169,1 0 0,0-1 1,-1 0-1,0-1 0,1 0 0,-1-1 1,0-1-1,-1 1 0,1-2 0,13-8 1,-2 0-827,0-1 0,-1-1 1,36-34-1,-39 25-4450,-14 4-2301</inkml:trace>
  <inkml:trace contextRef="#ctx0" brushRef="#br0" timeOffset="1">1 159 18257,'0'0'3331,"48"-25"-1056,-9 11 575,8 2-864,4 2-673,-1 2-768,-3 5-449,-9 2-480,-10 1-994,-15 0-1985,-13 8-1986,-10 2-6278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2.939"/>
    </inkml:context>
    <inkml:brush xml:id="br0">
      <inkml:brushProperty name="width" value="0.025" units="cm"/>
      <inkml:brushProperty name="height" value="0.025" units="cm"/>
    </inkml:brush>
  </inkml:definitions>
  <inkml:trace contextRef="#ctx0" brushRef="#br0">1 85 16528,'0'0'13324,"59"0"-12363,-19 0-384,1-6-257,0-4-192,1 0-32,-4-3-512,-5 0-2179,-7-1-3747,-8-4-5221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4.032"/>
    </inkml:context>
    <inkml:brush xml:id="br0">
      <inkml:brushProperty name="width" value="0.025" units="cm"/>
      <inkml:brushProperty name="height" value="0.025" units="cm"/>
    </inkml:brush>
  </inkml:definitions>
  <inkml:trace contextRef="#ctx0" brushRef="#br0">204 385 15727,'1'-9'637,"0"2"311,0 0 0,0 0 0,-1 0 0,0 0 0,-1-14 0,0 20-829,1 0 0,0-1 1,-1 1-1,1 0 0,-1-1 0,0 1 1,1 0-1,-1 0 0,0 0 0,0-1 1,0 1-1,0 0 0,0 0 0,0 0 1,0 1-1,0-1 0,0 0 0,0 0 1,0 0-1,-1 1 0,1-1 0,0 1 1,0-1-1,-1 1 0,1-1 0,-1 1 1,1 0-1,0 0 0,-1 0 0,1 0 1,0 0-1,-1 0 0,1 0 0,-1 0 1,-1 1-1,-4 0-28,1 1 0,-1 1 1,0-1-1,1 1 0,0 0 0,0 0 1,0 1-1,0 0 0,0 0 0,1 1 1,-1-1-1,1 1 0,0 0 0,1 0 1,-1 1-1,-4 8 0,-1 0 95,1 0-1,0 0 1,1 1-1,1 0 0,-9 30 1,15-43-157,0 0 1,0-1 0,1 1-1,-1 0 1,1 0 0,-1 0-1,1 0 1,0 0 0,0 0-1,0-1 1,0 1 0,0 0 0,0 0-1,0 0 1,1 0 0,-1 0-1,1 0 1,0-1 0,1 4-1,-2-4-9,1-1-1,0 0 1,0 1 0,0-1-1,0 0 1,0 0-1,0 1 1,0-1-1,1 0 1,-1 0 0,0 0-1,0 0 1,0 0-1,0 0 1,0-1 0,0 1-1,0 0 1,0 0-1,0-1 1,0 1-1,0-1 1,0 1 0,-1-1-1,3 0 1,9-7 167,-1 1 0,0-2 0,20-18 0,9-13 181,-1-3 0,53-77 0,-77 98-266,0-1 1,-2-1 0,0-1 0,-2 1 0,-1-2 0,-1 0 0,10-44 0,-18 46-103,-1 23 0,0 1 0,0 0 0,0 0 0,0-1 0,0 1 0,0 0 0,0 0 0,-1 0 0,1-1 0,0 1 0,0 0 0,0 0 0,0 0 0,0 0 0,0-1 0,0 1 0,0 0 0,-1 0 0,1 0 0,0 0 0,0-1 0,0 1 0,0 0 0,0 0 0,-1 0 0,1 0 0,0 0 0,0 0 0,0 0 0,-1 0 0,1-1 0,0 1 0,0 0 0,0 0 0,-1 0 0,1 0 0,0 0 0,0 0 0,0 0 0,-1 0 0,1 0 0,0 0 0,0 0 0,-1 1 0,-1 0 0,0 1 0,0 0 0,0 0 0,0 1 0,0-1 0,0 0 0,1 1 0,-1-1 0,1 1 0,0-1 0,-2 5 0,-18 43 0,2 2 0,2 0 0,3 1 0,2 1 0,-8 87 0,19-140-106,1 1-1,-1 0 1,1-1 0,0 1-1,-1 0 1,1-1 0,0 1-1,0 0 1,1-1 0,-1 1-1,0-1 1,0 1 0,1 0-1,-1-1 1,1 1 0,-1-1 0,1 1-1,0-1 1,0 1 0,-1-1-1,1 1 1,0-1 0,0 0-1,0 0 1,1 1 0,-1-1-1,0 0 1,0 0 0,1 0-1,-1 0 1,1 0 0,1 0-1,-1-1-220,1 0 0,0 0 0,0-1 0,-1 1-1,1-1 1,-1 0 0,1 1 0,0-1 0,-1-1 0,1 1-1,-1 0 1,0 0 0,0-1 0,1 0 0,-1 1 0,0-1-1,0 0 1,0 0 0,2-4 0,23-24-6501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4.467"/>
    </inkml:context>
    <inkml:brush xml:id="br0">
      <inkml:brushProperty name="width" value="0.025" units="cm"/>
      <inkml:brushProperty name="height" value="0.025" units="cm"/>
    </inkml:brush>
  </inkml:definitions>
  <inkml:trace contextRef="#ctx0" brushRef="#br0">25 0 16560,'0'0'3790,"0"11"-1473,-1 1-1643,-1-2-41,2 0-1,-1 0 1,1 1 0,0-1 0,1 0-1,0 0 1,1 0 0,3 11-1,-4-20-587,-1 0 0,0 0-1,1-1 1,-1 1 0,1 0-1,-1 0 1,1-1 0,-1 1-1,1 0 1,0-1 0,-1 1-1,1 0 1,0-1 0,-1 1-1,1-1 1,0 1-1,0-1 1,0 0 0,-1 1-1,1-1 1,0 0 0,0 1-1,0-1 1,0 0 0,0 0-1,-1 0 1,3 0 0,-1 0 18,-1-1 1,0 0-1,1 1 1,-1-1-1,1 0 1,-1 0-1,0 0 1,0 0-1,1 0 1,-1 0-1,0 0 1,0 0-1,0-1 1,1-1-1,1-2 62,1 0-1,-2 0 0,1-1 1,0 1-1,-1-1 0,0 0 1,1-8-1,-4-31 199,1 44-318,0 0-1,0 0 1,0 0-1,-1 1 1,1-1-1,0 0 1,-1 0-1,1 0 1,0 0-1,-1 1 0,1-1 1,-1 0-1,0 0 1,1 1-1,-1-1 1,0 0-1,1 1 1,-1-1-1,0 1 1,0-1-1,1 1 1,-1-1-1,0 1 1,0-1-1,0 1 1,0 0-1,1 0 1,-1-1-1,0 1 1,0 0-1,0 0 1,0 0-1,0 0 1,0 0-1,0 0 1,0 0-1,0 0 1,0 0-1,1 1 1,-1-1-1,0 0 1,0 1-1,0-1 1,0 0-1,0 1 1,-1 0-1,-1 2-4,-1-1 0,1 1 0,-1 0 0,1 1 0,0-1 0,0 0 0,0 1 0,1 0 0,-1-1 0,1 1 0,0 0 0,0 0 0,0 0 0,0 1 0,1-1 0,-2 9 0,-1 1 0,1 1 0,1 0 0,-1 27 0,3-41 0,0 0 0,0 0 0,0 1 0,0-1 0,0 0 0,0 0 0,0 0 0,0 0 0,0 0 0,0 0 0,1 0 0,-1 0 0,0 0 0,1 0 0,-1 0 0,1 0 0,-1 0 0,1 0 0,0 0 0,-1 0 0,1 0 0,0-1 0,0 1 0,-1 0 0,1 0 0,0-1 0,0 1 0,0-1 0,0 1 0,1 0 0,0-1 0,1 0 0,-1 0 0,1 0 0,-1 0 0,0 0 0,1-1 0,-1 1 0,0-1 0,0 1 0,1-1 0,-1 0 0,0 0 0,3-1 0,8-6 0,0 0 0,-1 0 0,15-14 0,1-4 0,-18 16 0,0 0 0,1 1 0,0 1 0,0 0 0,13-7 0,-24 14 0,0 1 0,1 0 0,-1 0 0,1 0 0,-1 0 0,0-1 0,1 1 0,-1 0 0,0 0 0,1 0 0,-1 0 0,1 0 0,-1 0 0,1 0 0,-1 0 0,0 0 0,1 0 0,-1 0 0,1 0 0,-1 0 0,0 1 0,1-1 0,-1 0 0,1 0 0,-1 0 0,0 1 0,1-1 0,-1 0 0,0 0 0,1 1 0,-1-1 0,0 0 0,0 0 0,1 1 0,-1-1 0,0 0 0,0 1 0,1 0 0,3 22 0,-9 27 0,5-49 0,-26 115 0,26-116 0,0 0 0,0 0 0,1 0 0,-1 0 0,0 0 0,0 0 0,0 0 0,0 0 0,0 0 0,0 0 0,1 0 0,-1 0 0,0 0 0,0 0 0,0 0 0,0 0 0,0 0 0,1 0 0,-1 0 0,0 0 0,0 0 0,0 0 0,0 0 0,0 0 0,1 0 0,-1 0 0,0 0 0,0 0 0,0 0 0,0 0 0,0 0 0,0 0 0,1 1 0,-1-1 0,0 0 0,0 0 0,0 0 0,0 0 0,0 0 0,0 0 0,0 0 0,0 1 0,0-1 0,0 0 0,0 0 0,0 0 0,0 0 0,1 0 0,-1 1 0,0-1 0,0 0 0,0 0 0,0 0 0,0 0 0,0 0 0,0 1 0,-1-1 0,1 0 0,0 0 0,0 0 0,0 0 0,0 0 0,0 0 0,0 1 0,8-9 0,-8 8 0,36-47 11,-29 35-173,1 1-1,0 0 1,1 1 0,0 0 0,0 0 0,1 1 0,13-10-1,-17 17-2054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6.515"/>
    </inkml:context>
    <inkml:brush xml:id="br0">
      <inkml:brushProperty name="width" value="0.025" units="cm"/>
      <inkml:brushProperty name="height" value="0.025" units="cm"/>
    </inkml:brush>
  </inkml:definitions>
  <inkml:trace contextRef="#ctx0" brushRef="#br0">69 298 21140,'0'0'5034,"-8"11"-4436,5-7-479,-4 5 147,0 1 0,0 0-1,1 0 1,1 1 0,-1-1-1,2 1 1,-1 0 0,1 0-1,-2 15 1,6-26-236,0 1-1,0-1 1,0 1-1,0 0 1,0-1-1,0 1 1,0-1-1,1 1 1,-1-1 0,0 1-1,0-1 1,1 1-1,-1-1 1,0 1-1,1-1 1,-1 1-1,0-1 1,1 1-1,-1-1 1,1 0 0,-1 1-1,0-1 1,1 0-1,-1 1 1,1-1-1,-1 0 1,1 0-1,0 1 1,-1-1 0,1 0-1,-1 0 1,1 0-1,-1 0 1,1 0-1,-1 0 1,1 0-1,0 0 1,-1 0 0,1 0-1,-1 0 1,1 0-1,-1 0 1,1 0-1,0 0 1,-1-1-1,1 1 1,-1 0 0,1 0-1,0-1 1,31-12 462,11-14-262,-33 19-279,0 1 0,1 0 0,-1 1-1,2 0 1,-1 1 0,0 0 0,1 1 0,0 0-1,21-4 1,-32 8 40,-1 0-1,0 1 0,1-1 1,-1 0-1,1 0 0,-1 0 1,1 0-1,-1 0 0,1 0 1,-1 1-1,1-1 0,-1 0 1,0 0-1,1 1 0,-1-1 1,0 0-1,1 1 0,-1-1 1,0 0-1,1 1 0,-1-1 1,0 0-1,1 1 0,-1-1 1,0 1-1,0-1 0,0 1 1,0-1-1,1 0 0,-1 1 1,0-1-1,0 2 0,0 22 141,-11 27 254,10-47-422,-2 10 79,-7 35 749,10-48-785,0-1-1,0 0 0,0 0 1,0 1-1,0-1 0,0 0 1,0 0-1,0 1 1,0-1-1,0 0 0,0 0 1,0 1-1,1-1 1,-1 0-1,0 0 0,0 1 1,0-1-1,0 0 0,0 0 1,1 0-1,-1 1 1,0-1-1,0 0 0,0 0 1,0 0-1,1 0 1,-1 1-1,0-1 0,0 0 1,1 0-1,-1 0 0,0 0 1,0 0-1,1 0 1,-1 0-1,0 0 0,0 0 1,1 0-1,-1 0 0,0 0 1,0 0-1,1 0 1,-1 0-1,0 0 0,1 0 1,16-7 153,11-15-48,100-99-111,-128 121 0,0 0 0,1-1 0,-1 1 0,0 0 0,0-1 0,0 1 0,1 0 0,-1-1 0,0 1 0,1 0 0,-1 0 0,0 0 0,1-1 0,-1 1 0,0 0 0,1 0 0,-1 0 0,0 0 0,1-1 0,-1 1 0,0 0 0,1 0 0,-1 0 0,1 0 0,-1 0 0,0 0 0,1 0 0,-1 0 0,1 0 0,-1 0 0,0 0 0,1 1 0,-1-1 0,1 0 0,-2 15 0,-15 27 0,13-36 0,1 0 0,-1-1 0,1 0 0,0 0 0,0 1 0,0-1 0,1 1 0,0 0 0,0-1 0,0 1 0,0 0 0,1 0 0,1 5 0,-1-10 0,1-1 0,-1 1 0,1-1 0,-1 0 0,1 1 0,0-1 0,-1 0 0,1 1 0,-1-1 0,1 0 0,0 0 0,0 0 0,-1 1 0,1-1 0,0 0 0,-1 0 0,1 0 0,0 0 0,-1 0 0,1 0 0,0-1 0,-1 1 0,1 0 0,0 0 0,-1 0 0,1-1 0,0 1 0,-1 0 0,1-1 0,-1 1 0,2-1 0,20-11 0,17-20 0,-2-2 0,-2-1 0,44-54 0,-77 89 0,-2 9 0,-5 10 0,-6 6 0,4-10 0,0 0 0,1 1 0,1 0 0,0 1 0,2-1 0,-1 1 0,0 23 0,4-39 0,0-1 0,0 0 0,0 1 0,0-1 0,0 1 0,0-1 0,0 0 0,0 1 0,0-1 0,0 1 0,0-1 0,0 0 0,0 1 0,1-1 0,-1 0 0,0 1 0,0-1 0,1 0 0,-1 1 0,0-1 0,0 0 0,1 1 0,-1-1 0,0 0 0,1 0 0,-1 1 0,0-1 0,1 0 0,-1 0 0,0 0 0,1 1 0,-1-1 0,0 0 0,1 0 0,-1 0 0,1 0 0,19-5 0,15-16 0,2-13 0,-24 21 0,0 1 0,0 1 0,1 0 0,26-14 0,-40 25 0,1-1 0,-1 1 0,1 0 0,-1 0 0,0-1 0,1 1 0,-1 0 0,1 0 0,-1 0 0,1 0 0,-1 0 0,1 0 0,-1-1 0,1 1 0,-1 0 0,1 0 0,-1 1 0,1-1 0,-1 0 0,1 0 0,-1 0 0,1 0 0,-1 0 0,1 0 0,-1 1 0,1-1 0,-1 0 0,1 0 0,-1 1 0,0-1 0,1 0 0,-1 1 0,1-1 0,-1 0 0,0 1 0,1-1 0,-1 1 0,0 0 0,4 25 0,-14 30 0,6-42 0,2-9 0,0 0 0,0 1 0,1 0 0,0-1 0,0 1 0,0 0 0,1 0 0,-1-1 0,2 10 0,-1-14 0,1-1 0,0 0 0,-1 1 0,1-1 0,0 0 0,-1 0 0,1 1 0,-1-1 0,1 0 0,0 0 0,-1 0 0,1 0 0,0 0 0,0 0 0,-1 0 0,1 0 0,0-1 0,-1 1 0,1 0 0,-1 0 0,1 0 0,0-1 0,-1 1 0,1 0 0,-1-1 0,1 1 0,0 0 0,-1-1 0,1 1 0,-1-1 0,1 0 0,21-15 0,-21 16 0,23-20 0,-5 4 0,1 0 0,0 2 0,1 0 0,36-17 0,-57 31 0,1 0 0,-1-1 0,1 1 0,-1 0 0,1-1 0,-1 1 0,1 0 0,-1 0 0,1 0 0,-1 0 0,1-1 0,-1 1 0,1 0 0,-1 0 0,1 0 0,-1 0 0,1 0 0,0 0 0,-1 1 0,1-1 0,-1 0 0,1 0 0,-1 0 0,1 0 0,-1 0 0,1 1 0,-1-1 0,0 0 0,1 1 0,-1-1 0,1 0 0,-1 1 0,1-1 0,-1 0 0,0 1 0,1-1 0,-1 1 0,0-1 0,1 0 0,-1 1 0,0-1 0,0 1 0,0-1 0,1 2 0,-1 26 0,-1-15 0,2-13 0,0 1 0,0-1 0,0 0 0,0 0 0,0 1 0,0-1 0,1 0 0,-1 0 0,0 0 0,0 0 0,0-1 0,0 1 0,0 0 0,1 0 0,-1-1 0,0 1 0,0 0 0,0-1 0,0 0 0,2 0 0,14-12 0,-1 1 0,0-2 0,0 0 0,17-21 0,21-21 0,-72 101 0,12-35 0,0 1 0,1 0 0,1 0 0,0 1 0,0-1 0,1 1 0,0 0 0,-1 18 0,4-29 0,0-1 0,1 0 0,-1 1 0,0-1 0,0 1 0,1-1 0,-1 1 0,0-1 0,0 1 0,1-1 0,-1 0 0,0 1 0,1-1 0,-1 0 0,1 1 0,-1-1 0,1 0 0,-1 0 0,0 1 0,1-1 0,-1 0 0,1 0 0,-1 0 0,1 1 0,-1-1 0,1 0 0,-1 0 0,1 0 0,-1 0 0,1 0 0,-1 0 0,1 0 0,-1 0 0,1 0 0,-1 0 0,1-1 0,-1 1 0,1 0 0,-1 0 0,2-1 0,23-7 0,-5-5 0,0 0 0,0-2 0,-2 0 0,0-1 0,0-1 0,-2-1 0,0 0 0,-1-1 0,20-33 0,-33 50 0,-1 1 0,-1 0 0,1 0 0,0 0 0,0 0 0,-1 0 0,1 0 0,0 0 0,-1 0 0,1 0 0,-1 0 0,0 0 0,1 0 0,-1 0 0,0 0 0,1 0 0,-1-1 0,0 1 0,0 0 0,0 0 0,0-2 0,-20 20 0,12-7 0,-35 45 0,40-50 0,0-1 0,0 1 0,1 0 0,0 0 0,0 0 0,0 0 0,1 0 0,-1 0 0,1 1 0,0 8 0,1-14 0,0 1 0,0-1 0,0 1 0,0 0 0,0-1 0,0 1 0,0-1 0,0 1 0,1-1 0,-1 1 0,0-1 0,0 1 0,1-1 0,-1 1 0,0-1 0,1 0 0,-1 1 0,0-1 0,1 1 0,-1-1 0,1 0 0,-1 1 0,1-1 0,-1 0 0,1 1 0,-1-1 0,1 0 0,-1 0 0,1 0 0,-1 1 0,1-1 0,0 0 0,25-1 0,21-15 0,-36 9-71,0 0 1,0 0-1,-1-1 1,0-1-1,-1 0 1,0 0-1,0-1 1,-1 0-1,0 0 1,9-16-1,2-10-599,28-75 1,4-6 190,-50 116 511,-1 0 0,0 0 1,1 0-1,-1 0 1,0 0-1,1 0 0,0 0 1,-1 0-1,1 0 1,-1 1-1,1-1 1,0 0-1,0 0 0,-1 1 1,1-1-1,0 1 1,0-1-1,0 1 1,1-2-1,3 16 945,-7 33-56,-5-17-901,-1 0 0,-21 51-1,20-60-20,1 1-1,0 0 0,2 1 1,1 0-1,0 0 1,-1 30-1,6-54 2,0 1 0,0 0 0,0 0 0,0-1 0,1 1 0,-1 0 0,0 0 0,0 0 0,0 0 0,0-1 0,0 1 0,1 0 0,-1 0 0,0 0 0,0 0 0,0 0 0,1-1 0,-1 1 0,0 0 0,0 0 0,1 0 0,-1 0 0,0 0 0,0 0 0,1 0 0,-1 0 0,0 0 0,0 0 0,0 0 0,1 0 0,-1 0 0,0 0 0,0 0 0,1 0 0,-1 0 0,0 0 0,0 1 0,0-1 0,1 0 0,-1 0 0,0 0 0,0 0 0,0 0 0,1 0 0,-1 1 0,0-1 0,0 0 0,0 0 0,0 0 0,1 1 0,-1-1 0,0 0 0,0 0 0,0 0 0,0 1 0,0-1 0,0 0 0,1-9 0,0-1 0,-1 0 0,-1 0 0,1 0 0,-2 1 0,1-1 0,-1 1 0,-1-1 0,1 1 0,-2-1 0,1 1 0,-1 0 0,-1 1 0,0-1 0,0 1 0,-10-13 0,21 28 0,1 0 0,0-1 0,0 0 0,1-1 0,0 0 0,0 0 0,0 0 0,1-1 0,-1 0 0,1-1 0,0 0 0,0 0 0,14 2 0,-18-4 0,1 0 0,-1 0 0,1 0 0,-1-1 0,1 0 0,0 0 0,-1 0 0,1-1 0,0 1 0,-1-1 0,1-1 0,-1 1 0,1-1 0,-1 0 0,0 0 0,0-1 0,0 0 0,0 0 0,0 0 0,-1 0 0,1 0 0,-1-1 0,0 0 0,4-5 0,-7 8 0,1 0 0,-1-1 0,0 1 0,0-1 0,0 1 0,0-1 0,-1 1 0,1-1 0,0 1 0,-1-1 0,1 0 0,-1 1 0,1-1 0,-1 0 0,0 0 0,0 1 0,0-1 0,0 0 0,0 0 0,0 1 0,0-1 0,-1 0 0,1 0 0,-1 1 0,1-1 0,-1 0 0,1 1 0,-1-1 0,0 1 0,0-1 0,0 1 0,0-1 0,-1-1 0,0 2 0,1 1 0,-1-1 0,1 0 0,-1 0 0,0 1 0,1-1 0,-1 1 0,0-1 0,1 1 0,-1 0 0,0-1 0,0 1 0,1 0 0,-1 0 0,0 1 0,1-1 0,-1 0 0,0 0 0,0 1 0,1-1 0,-1 1 0,1-1 0,-1 1 0,0 0 0,1 0 0,-1 0 0,1 0 0,0 0 0,-1 0 0,1 0 0,0 0 0,-2 3 0,-1-1 0,1 0 0,-1 0 0,1 1 0,0 0 0,0-1 0,0 1 0,1 0 0,-1 1 0,1-1 0,0 0 0,0 0 0,1 1 0,-1 0 0,1-1 0,0 1 0,0 0 0,1-1 0,-1 1 0,1 0 0,1 7 0,-1-11 0,1-1 0,0 1 0,0 0 0,-1 0 0,1 0 0,0 0 0,0-1 0,0 1 0,0 0 0,0-1 0,0 1 0,0-1 0,0 1 0,0-1 0,0 1 0,0-1 0,0 0 0,1 1 0,-1-1 0,0 0 0,0 0 0,0 0 0,0 0 0,0 0 0,1 0 0,-1 0 0,2-1 0,33-6 0,3-20 0,-37 26 0,0-1 0,0 0 0,0 1 0,-1-1 0,1 0 0,0 0 0,-1 0 0,0 0 0,1-1 0,-1 1 0,0 0 0,0-1 0,0 1 0,0 0 0,-1-1 0,1-2 0,-1 4 0,-1 0 0,0 0 0,1-1 0,-1 1 0,0 0 0,0 0 0,0 0 0,1 0 0,-1 1 0,0-1 0,-1 0 0,1 0 0,0 1 0,0-1 0,0 0 0,0 1 0,0-1 0,-1 1 0,1-1 0,0 1 0,-3-1 0,4 1 0,-1 0 0,0-1 0,0 1 0,0 0 0,0-1 0,1 1 0,-1 0 0,0 0 0,0 0 0,0 0 0,0 0 0,0 0 0,0 0 0,1 0 0,-1 0 0,0 0 0,0 0 0,0 1 0,0-1 0,0 0 0,1 0 0,-1 1 0,0-1 0,0 1 0,1-1 0,-1 1 0,0-1 0,1 1 0,-1-1 0,0 1 0,1 0 0,-2 1 0,-1 11 35,1 1 0,0 0 0,0 23 0,2-35-62,0 0-1,0 1 1,0-1 0,0 1-1,1-1 1,0 1-1,-1-1 1,1 0-1,0 1 1,0-1 0,0 0-1,3 4 1,-3-5-13,-1 0 0,1-1 1,0 1-1,0 0 0,0-1 0,1 1 1,-1-1-1,0 1 0,0-1 0,0 1 1,0-1-1,0 0 0,1 1 0,-1-1 1,0 0-1,0 0 0,0 0 0,1 0 1,-1 0-1,0 0 0,0-1 0,0 1 0,1 0 1,-1-1-1,0 1 0,0 0 0,2-2 1,8-6-6277,-1-6-5770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8.408"/>
    </inkml:context>
    <inkml:brush xml:id="br0">
      <inkml:brushProperty name="width" value="0.025" units="cm"/>
      <inkml:brushProperty name="height" value="0.025" units="cm"/>
    </inkml:brush>
  </inkml:definitions>
  <inkml:trace contextRef="#ctx0" brushRef="#br0">313 139 6086,'4'-31'9850,"1"1"-5527,4-38 1395,-9 68-5660,0-1 1,0 1-1,0-1 1,0 1-1,0 0 1,0-1-1,0 1 1,0 0-1,0-1 1,0 1-1,0 0 1,0-1-1,0 1 0,0 0 1,-1 0-1,1-1 1,0 1-1,0 0 1,0-1-1,-1 1 1,1 0-1,0 0 1,0-1-1,0 1 1,-1 0-1,1 0 1,0 0-1,-1-1 1,1 1-1,0 0 1,-1 0-1,1 0 1,0 0-1,0 0 1,-1 0-1,1-1 1,0 1-1,-1 0 1,-17 5 568,-14 13-578,-25 28-5,-55 57 0,45-39 413,67-64-455,0 0 1,0 0 0,0 0 0,0 0 0,-1 0 0,1 1-1,0-1 1,0 0 0,0 0 0,0 0 0,-1 0 0,1 0 0,0 0-1,0 1 1,0-1 0,0 0 0,0 0 0,0 0 0,0 0-1,0 0 1,-1 1 0,1-1 0,0 0 0,0 0 0,0 0-1,0 1 1,0-1 0,0 0 0,0 0 0,0 0 0,0 0 0,0 1-1,0-1 1,0 0 0,0 0 0,0 0 0,0 1 0,0-1-1,1 0 1,-1 0 0,0 0 0,0 0 0,0 0 0,0 1 0,0-1-1,0 0 1,0 0 0,0 0 0,1 0 0,-1 0 0,0 1-1,0-1 1,0 0 0,0 0 0,0 0 0,1 0 0,16 2 196,28-6 67,-42 4-264,5-1-2,95-8-51,-96 9 45,0 0 0,0 0 0,-1 1 0,1-1 0,0 1 0,-1 1 1,1-1-1,0 1 0,-1 1 0,0-1 0,1 1 0,6 4 0,-10-5 30,-1 0-1,0 1 0,0-1 0,0 0 1,-1 1-1,1-1 0,0 1 0,-1-1 1,1 1-1,-1 0 0,0 0 0,0-1 0,0 1 1,-1 0-1,1 0 0,0 0 0,-1 0 1,0 0-1,0 0 0,0 0 0,0 0 1,0 0-1,-1 0 0,1 0 0,-1 0 1,0 0-1,0 0 0,0 0 0,0 0 0,-3 3 1,-1 5 256,-1 0 0,-1-1 0,0 0-1,0 0 1,-1-1 0,-10 10 0,6-8-258,0 0 1,-1-1-1,-1 0 0,0-1 0,-27 13 1,33-18-25,1-1 0,-1 0 0,0 0 0,0-1 0,0 0 0,0 0 0,-1-1 0,1 0 1,0 0-1,-1-1 0,1 0 0,0-1 0,-13-2 0,19 2-76,0 1 1,0-1-1,0 0 0,1 0 0,-1 0 1,0 0-1,1 0 0,-1-1 1,1 1-1,-1 0 0,1-1 0,0 1 1,0-1-1,-1 1 0,1-1 0,0 1 1,0-1-1,1 0 0,-1 0 1,0 0-1,0 1 0,1-1 0,-1 0 1,1 0-1,0 0 0,0 0 1,-1 0-1,1 0 0,0 0 0,1 0 1,-1 0-1,0 0 0,1 0 0,-1 0 1,1 1-1,-1-1 0,2-3 1,1-4-683,0 1 1,0-1-1,1 0 1,0 1 0,1 0-1,8-13 1,23-22-4606,6-3-1404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8.764"/>
    </inkml:context>
    <inkml:brush xml:id="br0">
      <inkml:brushProperty name="width" value="0.025" units="cm"/>
      <inkml:brushProperty name="height" value="0.025" units="cm"/>
    </inkml:brush>
  </inkml:definitions>
  <inkml:trace contextRef="#ctx0" brushRef="#br0">54 0 9705,'0'0'17366,"4"14"-15706,0-1-1407,-1 1 0,0 0 0,-1-1 0,0 1 0,-1 0 0,-1 0 0,-2 17-1,-7 36 106,-2 2-262,-1 96 0,23-132-631,-11-32 481,0-1-1,0 1 0,0 0 1,0-1-1,1 1 0,-1-1 1,0 1-1,0-1 1,1 1-1,-1-1 0,0 1 1,1-1-1,-1 1 0,1-1 1,-1 1-1,1-1 1,-1 0-1,1 1 0,-1-1 1,1 0-1,-1 1 0,1-1 1,-1 0-1,1 0 1,-1 0-1,1 1 0,-1-1 1,1 0-1,0 0 0,-1 0 1,1 0-1,-1 0 1,1 0-1,0 0 0,-1 0 1,1 0-1,-1 0 0,1 0 1,0-1-1,-1 1 1,1 0-1,-1 0 0,1-1 1,-1 1-1,1 0 1,-1-1-1,1 1 0,-1 0 1,1-1-1,-1 1 0,0-1 1,1 1-1,-1 0 1,1-2-1,1-1-448,-1 0-1,0 0 1,0-1 0,0 1 0,0 0-1,0-1 1,-1 1 0,0-1 0,0 1-1,0-1 1,0 1 0,0 0 0,0-1-1,-2-4 1,1 1 58,0 0 1,-1 0-1,0 0 0,-1 0 0,-5-12 0,-26-25 1292,6 21 3052,27 22-2644,29 1-310,52 2-2661,1 0-4635,-47-2-274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29.665"/>
    </inkml:context>
    <inkml:brush xml:id="br0">
      <inkml:brushProperty name="width" value="0.025" units="cm"/>
      <inkml:brushProperty name="height" value="0.025" units="cm"/>
    </inkml:brush>
  </inkml:definitions>
  <inkml:trace contextRef="#ctx0" brushRef="#br0">146 242 12908,'0'0'3427,"-8"-1"-581,3 1-2658,-1 0 0,1 1 1,0-1-1,0 1 1,0 0-1,0 1 0,0-1 1,0 1-1,0 0 0,0 0 1,1 1-1,-1-1 0,1 1 1,-1 0-1,1 0 0,0 0 1,0 1-1,1 0 0,-1-1 1,1 1-1,0 1 0,0-1 1,0 0-1,-3 6 0,3-4 105,-1 0 1,1 0-1,0 0 0,1 0 0,-1 1 1,1-1-1,0 1 0,1 0 0,0-1 1,0 1-1,0 0 0,1 0 0,0 8 0,1-14-263,-1-1-1,0 1 0,1 0 0,-1-1 0,1 1 1,-1 0-1,1-1 0,0 1 0,-1-1 0,1 1 0,0-1 1,-1 1-1,1-1 0,0 0 0,0 1 0,-1-1 1,1 0-1,0 1 0,0-1 0,-1 0 0,1 0 0,0 0 1,0 0-1,0 0 0,0 0 0,-1 0 0,1 0 1,0 0-1,0 0 0,1 0 0,27-7 321,-19 1-297,0 0-1,0 0 1,0-1 0,-1-1-1,0 1 1,0-1-1,-1-1 1,11-14 0,-4 4 19,-2 0 1,0 0-1,13-30 0,-15 25-82,-18 38-9,-15 38 38,19-44 0,-3 9 2,1 0 0,0-1 0,1 2 0,1-1-1,1 0 1,-1 30 0,3-46-41,0 0-1,0-1 1,0 1-1,1 0 1,-1 0-1,0-1 1,1 1-1,-1 0 1,0-1-1,1 1 1,-1 0-1,1-1 0,-1 1 1,1-1-1,-1 1 1,1-1-1,-1 1 1,1-1-1,-1 1 1,1-1-1,0 1 1,-1-1-1,1 0 1,0 1-1,0-1 1,-1 0-1,1 0 1,0 1-1,0-1 1,-1 0-1,1 0 1,0 0-1,0 0 1,-1 0-1,1 0 1,0 0-1,0 0 1,-1-1-1,1 1 1,0 0-1,0 0 1,-1-1-1,1 1 0,0 0 1,-1-1-1,1 1 1,0 0-1,-1-1 1,2 0-1,35-23-2364,-16 6-1765,-2-2 0,31-38 0,-40 45 2869,-2-1 0,1 1 0,6-17 0,-1-20 8417,-17 55-3683,-9 20-788,-15 33-1084,18-37-790,1 0 0,1 1 0,1 0 0,1 0 0,-3 29 0,11-47-628,5-9-71,6-10 48,2-7-480,0-1 0,-2-1 0,0 0 0,-2-1 0,0-1-1,8-29 1,-20 57-566,-8 23 1150,2 1 0,1 0 0,-2 51 0,7-76-226,0-1 0,0 1 0,0-1 0,1 0 0,-1 1 0,0-1 0,0 0 1,1 1-1,-1-1 0,0 0 0,0 1 0,1-1 0,-1 0 0,0 1 0,1-1 0,-1 0 0,1 0 1,-1 1-1,0-1 0,1 0 0,-1 0 0,1 0 0,-1 0 0,0 0 0,1 0 0,-1 1 0,1-1 1,-1 0-1,1 0 0,-1 0 0,1 0 0,-1-1 0,0 1 0,1 0 0,-1 0 0,1 0 0,-1 0 1,1 0-1,-1-1 0,0 1 0,1 0 0,0-1 0,17-8 448,-7 0-370,-1-1 1,-1 0 0,0-1-1,0 1 1,-1-2 0,13-23-1,34-80-67,-48 99 13,-1 3-12,1-2 73,0 1 0,-1-2 1,-1 1-1,-1 0 0,0-1 0,4-30 1,-28 76 253,8-10-193,1 1-1,1 1 0,1 0 0,0 0 0,2 0 1,1 1-1,0 1 0,2-1 0,0 0 0,2 1 1,1 0-1,1 0 0,3 25 0,-3-47-152,0 1-1,0-1 1,1 0 0,-1 0-1,1 0 1,0 0-1,0 1 1,0-1-1,0 0 1,0 0 0,0 0-1,0 0 1,1-1-1,-1 1 1,1 0 0,-1-1-1,1 1 1,0-1-1,-1 1 1,1-1-1,0 0 1,0 1 0,0-1-1,0 0 1,0 0-1,0-1 1,0 1 0,5 1-1,-5-3-3,0 1-1,0 0 1,0 0 0,0-1-1,0 1 1,-1-1 0,1 0 0,0 1-1,0-1 1,-1 0 0,1 0-1,0 0 1,-1 0 0,1 0-1,-1-1 1,1 1 0,-1 0-1,0-1 1,1 1 0,-1-1-1,0 0 1,0 1 0,0-1-1,0 0 1,0 1 0,-1-1-1,1 0 1,0 0 0,-1 0-1,0 0 1,1 0 0,-1 0-1,0-2 1,2-8-7,-2 1 0,1-1 0,-2 0 0,1 1 0,-2-1 0,1 1 0,-1-1 0,-6-16 0,7 25 0,0-1 0,0 1 0,0 0 0,-1-1 0,1 1 0,-1 0 0,0 0 0,1 0 0,-2 0 0,1 0 0,0 0 0,0 1 0,-1-1 0,0 1 0,1-1 0,-1 1 0,0 0 0,0 0 0,0 0 0,-1 1 0,1-1 0,0 1 0,-1 0 0,1 0 0,0 0 0,-1 0 0,1 0 0,-1 1 0,0 0 0,1-1 0,-5 2 0,8-1 1,-1 0 0,0 0 0,1 0 0,-1 1 0,1-1 0,-1 0 0,1 1 1,-1-1-1,1 1 0,-1-1 0,1 0 0,-1 1 0,1-1 0,0 1 0,-1-1 0,1 1 0,0 0 0,-1-1 0,1 1 0,0-1 0,0 1 0,-1-1 1,1 1-1,0 0 0,0-1 0,0 1 0,0 0 0,0-1 0,0 1 0,0 0 0,0-1 0,0 1 0,0-1 0,0 2 0,1-1-11,-1 1 0,0-1-1,0 0 1,0 0-1,1 1 1,-1-1 0,1 0-1,-1 0 1,1 1 0,-1-1-1,1 0 1,0 0-1,-1 0 1,1 0 0,0 0-1,0 0 1,1 1 0,4 0-570,0 0 0,0 0 0,0 0 0,0-1 1,0 0-1,0 0 0,0-1 0,0 0 0,8 0 1,58-8-9761,-29-4 1643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30.051"/>
    </inkml:context>
    <inkml:brush xml:id="br0">
      <inkml:brushProperty name="width" value="0.025" units="cm"/>
      <inkml:brushProperty name="height" value="0.025" units="cm"/>
    </inkml:brush>
  </inkml:definitions>
  <inkml:trace contextRef="#ctx0" brushRef="#br0">96 31 4100,'9'-4'759,"22"-8"1325,-14-1 3129,-23 12 3178,-27 2-5107,23 2-2785,0 1 0,1 0 1,-1 0-1,1 1 0,0 0 1,0 1-1,0 0 1,1 0-1,0 1 0,-13 14 1,21-21-498,-1 0 0,1 0 1,0 1-1,0-1 0,0 0 1,0 0-1,0 0 0,0 0 0,-1 1 1,1-1-1,0 0 0,0 0 1,0 0-1,0 1 0,0-1 0,0 0 1,0 0-1,0 0 0,0 1 1,0-1-1,0 0 0,0 0 1,0 1-1,0-1 0,0 0 0,0 0 1,0 0-1,1 1 0,-1-1 1,0 0-1,0 0 0,0 0 0,0 0 1,0 1-1,0-1 0,0 0 1,1 0-1,-1 0 0,0 0 1,0 0-1,0 1 0,0-1 0,1 0 1,-1 0-1,16 4-37,26-4-340,-33 0 185,-1 0 87,0 0 0,0 0 0,0 1 0,0 0-1,0 1 1,0 0 0,-1 0 0,1 0 0,12 7-1,-18-8 172,1 1-1,0 0 1,-1 0-1,1 0 1,-1 1-1,0-1 1,0 0-1,0 1 1,0 0-1,0-1 1,0 1-1,-1 0 1,1 0-1,-1 0 1,0 0-1,0 0 1,0 0-1,0 0 1,0 1-1,-1-1 0,0 0 1,1 0-1,-1 1 1,-1-1-1,1 0 1,-1 6-1,0-6 27,0 0-1,0 0 1,0-1-1,0 1 1,-1 0 0,1-1-1,-1 1 1,0-1-1,1 0 1,-1 0-1,0 0 1,0 0-1,-1 0 1,1 0-1,0 0 1,-1 0-1,1-1 1,-1 1-1,1-1 1,-1 0-1,0 0 1,1 0 0,-6 1-1,-3 1-138,0 0-1,0-1 1,0 0 0,-21 0-1,31-2-97,1 0-1,-1 0 1,0 0-1,1 0 1,-1 0-1,1 0 1,-1-1-1,0 1 1,1 0-1,-1 0 1,1-1-1,-1 1 1,1 0-1,-1-1 1,1 1-1,-1 0 1,1-1-1,-1 1 1,1-1-1,-1 1 1,1-1-1,0 1 1,-1-1-1,1 1 1,0-1-1,-1 1 1,1-1-1,0 1 1,0-1-1,0 0 1,-1 1-1,1-1 1,0 0-1,0 1 1,0-1-1,0 1 1,0-1-1,0 0 1,0 1-1,0-1 1,1 1-1,-1-2 1,11-27-8762,7 5-1890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30.689"/>
    </inkml:context>
    <inkml:brush xml:id="br0">
      <inkml:brushProperty name="width" value="0.025" units="cm"/>
      <inkml:brushProperty name="height" value="0.025" units="cm"/>
    </inkml:brush>
  </inkml:definitions>
  <inkml:trace contextRef="#ctx0" brushRef="#br0">106 193 15567,'0'0'10618,"-10"7"-9935,2-1-467,0 1 0,1-1 0,-1 2 0,2-1 0,-1 1 0,1 0-1,0 0 1,0 0 0,1 1 0,0 0 0,1 0 0,0 1 0,1-1 0,-1 1 0,2 0 0,0 0 0,-2 13-1,4-23-208,0 1 0,0-1 0,0 1 0,0-1-1,0 1 1,0-1 0,0 0 0,0 1 0,1-1 0,-1 1-1,0-1 1,0 0 0,0 1 0,1-1 0,-1 0-1,0 1 1,0-1 0,1 0 0,-1 1 0,0-1-1,1 0 1,-1 0 0,0 1 0,1-1 0,-1 0-1,0 0 1,1 1 0,-1-1 0,1 0 0,-1 0-1,0 0 1,1 0 0,-1 0 0,1 0 0,0 0 0,20-3 139,19-14-4,21-32-354,-50 39 103,0 0 0,0 1-1,1 1 1,0-1 0,0 2 0,19-9-1,-31 16 104,1 0-1,-1-1 1,1 1 0,-1 0-1,1 0 1,-1 0-1,1 0 1,-1 0-1,1 0 1,-1 0-1,1 0 1,-1 0 0,1 0-1,-1 0 1,0 0-1,1 0 1,-1 1-1,1-1 1,-1 0-1,1 0 1,-1 0 0,1 1-1,-1-1 1,0 0-1,1 0 1,-1 1-1,0-1 1,1 0-1,-1 1 1,0-1 0,1 1-1,-1 0 1,6 21 40,-7 32 429,0-48-353,-1 9 191,-2 20 799,5-34-1087,-1 0 0,0-1 0,0 1 0,0-1-1,0 1 1,1-1 0,-1 1 0,0-1 0,0 1 0,1-1 0,-1 1 0,0-1 0,1 1 0,-1-1 0,1 1 0,-1-1 0,1 0 0,-1 1 0,1-1 0,-1 0 0,1 1 0,-1-1 0,1 0-1,-1 0 1,1 0 0,-1 1 0,1-1 0,-1 0 0,1 0 0,0 0 0,-1 0 0,1 0 0,-1 0 0,1 0 0,-1 0 0,1 0 0,0 0 0,-1 0 0,1-1 0,-1 1 0,1 0 0,-1 0-1,1 0 1,-1-1 0,1 1 0,-1 0 0,1-1 0,-1 1 0,1 0 0,0-1 0,11-7-13,1 1 0,-1-1 0,-1-1 0,11-10 0,-14 12 0,-1 0 0,2 0 0,-1 1 0,1 0 0,0 0 0,0 1 0,0 0 0,1 1 0,-1 0 0,12-3 0,-21 7 0,1 0-1,-1-1 1,1 1 0,-1 0-1,1 0 1,-1 0 0,1 0 0,-1 0-1,1 0 1,-1 0 0,1 1-1,-1-1 1,1 0 0,-1 0-1,1 0 1,-1 0 0,1 1-1,-1-1 1,1 0 0,-1 0-1,1 1 1,-1-1 0,0 0 0,1 1-1,-1-1 1,0 0 0,1 1-1,-1-1 1,0 1 0,1-1-1,-1 1 1,1 21-24,-15 33-31,9-39 43,5-15-37,-1 0 1,1 0 0,-1 0-1,1 1 1,0-1 0,0 0-1,0 0 1,0 0 0,0 0-1,0 1 1,0-1 0,0 0-1,0 0 1,0 0 0,1 1 0,-1-1-1,0 0 1,1 2 0,0-3-99,-1 0 0,1 0 1,-1 0-1,1 1 0,0-1 1,-1 0-1,1 0 0,-1 0 1,1 0-1,-1 0 0,1 0 1,-1 0-1,1 0 1,-1 0-1,1 0 0,0 0 1,-1-1-1,1 1 0,-1 0 1,1 0-1,-1 0 0,1-1 1,-1 1-1,1 0 0,-1-1 1,1 1-1,34-32-5828,-21 15 3608,-2-1 1,0-1 0,13-27 0,21-62-1550,-19 43 5667,3 1 3996,-15 46-202,-15 18-5408,1 0 0,-1 0 1,0 0-1,1 0 0,-1 0 0,0 0 0,0 1 0,1-1 0,-1 0 0,0 0 1,1 0-1,-1 1 0,0-1 0,0 0 0,0 0 0,1 0 0,-1 1 0,0-1 0,0 0 1,0 0-1,1 1 0,-1-1 0,0 0 0,0 1 0,0-1 0,0 0 0,0 1 1,0-1-1,0 0 0,0 1 0,0-1 0,0 0 0,0 1 0,0-1 0,0 1 1,1 21 2809,-4 1-3367,-5 7 1139,-22 54 0,21-65-378,2 0 1,0 0-1,1 1 1,1 0-1,1 1 1,-2 36-1,6-56-559,0 1 0,0-1 1,0 1-1,0-1 0,1 1 0,-1-1 0,0 1 1,1-1-1,0 0 0,-1 1 0,1-1 0,0 0 0,-1 1 1,1-1-1,0 0 0,0 0 0,0 0 0,0 0 1,0 0-1,1 0 0,0 1 0,-1-1-130,1 0-1,-1 0 1,0 0-1,0 0 0,0 0 1,0 0-1,0 0 1,0 0-1,-1 0 1,1 1-1,0-1 1,0 0-1,-1 1 1,1-1-1,-1 0 0,1 1 1,-1-1-1,0 1 1,0-1-1,0 1 1,1 1-1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5:24.143"/>
    </inkml:context>
    <inkml:brush xml:id="br0">
      <inkml:brushProperty name="width" value="0.025" units="cm"/>
      <inkml:brushProperty name="height" value="0.025" units="cm"/>
      <inkml:brushProperty name="color" value="#66CC00"/>
    </inkml:brush>
  </inkml:definitions>
  <inkml:trace contextRef="#ctx0" brushRef="#br0">80 412 17905,'0'0'7249,"-9"10"-7168,-2 2-101,1 2 1,1-1 0,-12 23 0,18-30 10,0-1-1,1 1 1,0 0 0,-1 0 0,2 0 0,-1 0-1,1 0 1,0 0 0,0 0 0,1 1-1,0-1 1,0 0 0,0 1 0,1-1 0,1 6-1,-2-11 7,1 0 0,-1 0 0,1-1 0,-1 1 0,1 0 0,0-1-1,-1 1 1,1 0 0,0-1 0,0 1 0,-1-1 0,1 1 0,0-1 0,0 0 0,0 1-1,0-1 1,0 0 0,-1 1 0,1-1 0,0 0 0,0 0 0,0 0 0,0 0-1,0 0 1,0 0 0,0 0 0,0 0 0,0 0 0,0-1 0,0 1 0,-1 0-1,1 0 1,0-1 0,0 1 0,0-1 0,1 0 0,31-16 295,-16 3-107,-1-1 1,0-1-1,-1-1 1,0 0 0,14-23-1,54-101 1734,-65 107-1270,-2-1 1,-1 0 0,-2-1 0,-1-1-1,-2 1 1,8-62 0,-18 81-650,-3 15 0,-9 24 0,2 11 0,1 0 0,1 1 0,-4 51 0,11-68 0,0 0 0,0-1 0,2 1 0,0 0 0,1 0 0,1 0 0,0-1 0,1 0 0,8 20 0,-8-29-224,-1 0 0,1-1-1,0 0 1,0 0 0,1 0 0,0-1 0,0 1-1,0-1 1,1 0 0,0-1 0,0 1-1,0-1 1,12 6 0,-12-7-258,0-1-1,0 1 1,1-1-1,-1-1 1,1 1-1,-1-1 1,1 0-1,-1-1 1,1 1-1,0-1 1,-1-1 0,1 1-1,-1-1 1,1 0-1,11-4 1,22-18-10857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31.292"/>
    </inkml:context>
    <inkml:brush xml:id="br0">
      <inkml:brushProperty name="width" value="0.025" units="cm"/>
      <inkml:brushProperty name="height" value="0.025" units="cm"/>
    </inkml:brush>
  </inkml:definitions>
  <inkml:trace contextRef="#ctx0" brushRef="#br0">1 123 12492,'0'0'13421,"10"7"-12114,34 22-367,-42-28-847,0 0 0,0 0 1,0 0-1,0 0 0,0 0 0,0-1 0,0 1 0,1-1 1,-1 1-1,0-1 0,0 0 0,1 0 0,-1 0 1,0 0-1,1 0 0,-1-1 0,0 1 0,0-1 1,0 1-1,1-1 0,-1 0 0,0 0 0,0 0 0,0 0 1,0 0-1,0 0 0,-1-1 0,1 1 0,0 0 1,0-1-1,-1 0 0,1 1 0,-1-1 0,3-4 1,0 0 28,0-1 1,0 1 0,-1-1 0,0 0 0,0 0-1,0-1 1,2-13 0,-4 18-107,-1 0 1,1-1-1,-1 1 0,0 0 1,0 0-1,0 0 0,0 0 0,-1 0 1,0 0-1,1 0 0,-1-1 1,0 1-1,0 1 0,0-1 1,-1 0-1,1 0 0,-3-3 1,3 5-15,-1-1 0,1 1 1,-1 0-1,1 0 0,-1 0 0,0 0 1,0 0-1,1 0 0,-1 0 1,0 1-1,0-1 0,0 1 1,1-1-1,-1 1 0,0 0 1,0 0-1,0 0 0,0 0 1,0 0-1,0 0 0,0 0 0,0 1 1,0-1-1,1 1 0,-1-1 1,0 1-1,0 0 0,1-1 1,-4 3-1,0 0-2,0 1 0,0-1 0,1 1 0,-1 0 0,1 0 0,0 0 0,0 1 0,1-1 0,0 1 0,-1 0 0,1 0 0,1 0 0,-4 10 0,1-4 0,1 0 0,0 1 0,1 0 0,0 0 0,-1 19 0,3-30 0,1 0 0,0 1 0,0-1 0,0 0 0,0 1 0,0-1 0,1 0 0,-1 1 0,0-1 0,1 0 0,-1 0 0,0 1 0,1-1 0,0 0 0,-1 0 0,1 0 0,0 0 0,-1 0 0,1 0 0,0 0 0,0 0 0,0 0 0,0 0 0,0 0 0,0 0 0,0-1 0,0 1 0,2 0 0,1 1 0,-1-1 0,1 0 0,0-1 0,-1 1 0,1-1 0,0 0 0,0 0 0,-1 0 0,1 0 0,4-1 0,6-1 0,0-1 0,0-1 0,-1 0 0,20-10 0,-12 4 0,0-2 0,34-25 0,-49 32 0,0 0 0,0 0 0,0-1 0,-1 1 0,1-1 0,-1 0 0,-1-1 0,1 1 0,-1-1 0,0 0 0,5-15 0,-28 36 0,11-2 0,0-1 0,2 1 0,-11 23 0,15-30 0,0 0 0,0 0 0,1 0 0,-1 0 0,1 0 0,0 0 0,1 1 0,-1-1 0,1 0 0,0 0 0,1 1 0,-1-1 0,2 7 0,-1-11 0,-1-1 0,1 1 0,-1 0 0,1 0 0,0-1 0,-1 1 0,1 0 0,0-1 0,0 1 0,-1-1 0,1 1 0,0-1 0,0 1 0,0-1 0,0 0 0,-1 0 0,1 1 0,0-1 0,0 0 0,0 0 0,0 0 0,0 0 0,0 0 0,0 0 0,0 0 0,0 0 0,0 0 0,0 0 0,-1 0 0,1-1 0,0 1 0,0 0 0,0-1 0,1 0 0,30-16 0,12-29 11,-41 42-16,0 0 1,-1 0-1,1 0 1,-1 0-1,1 0 1,-1 0 0,-1-1-1,1 1 1,-1-1-1,1 1 1,0-8-1,-23 40-1698,-4 15-1942,11-14-6664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31.699"/>
    </inkml:context>
    <inkml:brush xml:id="br0">
      <inkml:brushProperty name="width" value="0.025" units="cm"/>
      <inkml:brushProperty name="height" value="0.025" units="cm"/>
    </inkml:brush>
  </inkml:definitions>
  <inkml:trace contextRef="#ctx0" brushRef="#br0">14 1 17104,'0'0'11627,"-10"39"-18417,7-28 4259,3 0-1344,0-5-3813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32.090"/>
    </inkml:context>
    <inkml:brush xml:id="br0">
      <inkml:brushProperty name="width" value="0.025" units="cm"/>
      <inkml:brushProperty name="height" value="0.025" units="cm"/>
    </inkml:brush>
  </inkml:definitions>
  <inkml:trace contextRef="#ctx0" brushRef="#br0">51 0 14830,'0'0'6710,"-4"10"-2775,-8 34-2477,2-1 1,1 1-1,3 1 1,-2 89-1,7-133-1458,1-1 0,0 1 0,0 0 0,0-1 0,0 1 0,-1 0 0,1-1 0,0 1 0,0 0 0,0-1 0,0 1 0,0 0 0,1-1 0,-1 1 0,0 0 0,0-1 0,0 1 0,0 0 0,1-1 0,-1 1 0,0-1 0,1 1 0,-1-1 0,0 1 0,1 0 0,-1-1 0,1 1 0,-1-1 0,1 1 0,-1-1 0,1 0 0,-1 1 0,1-1 0,0 0 0,-1 1 0,1-1 0,0 0 0,-1 0 0,1 1 0,-1-1 0,1 0 0,0 0 0,-1 0 0,1 0 0,0 0 0,0 0 0,-1 0 0,1 0 0,0 0 0,-1 0 0,1 0 0,0-1 0,-1 1 0,1 0 0,-1 0 0,1-1 0,0 1 0,-1 0 0,1-1 0,-1 1 0,1 0 0,-1-1 0,1 1 0,-1-1 0,1 1 0,-1-1 0,1 1 0,0-2 0,46-45 0,-33 32 0,-11 12 0,0 1 0,0-1 0,0 1 0,0 0 0,0 0 0,1 0 0,-1 1 0,0-1 0,8-1 0,-10 3 0,0 0 0,-1 0 0,1 0 0,0 0 0,0 0 0,0 0 0,0 1 0,0-1 0,-1 0 0,1 1 0,0-1 0,0 0 0,0 1 0,-1-1 0,1 1 0,0-1 0,-1 1 0,1 0 0,0-1 0,-1 1 0,1 0 0,-1-1 0,1 1 0,-1 0 0,1 0 0,-1-1 0,0 1 0,1 0 0,-1 0 0,0 0 0,1 0 0,-1-1 0,0 1 0,0 0 0,0 0 0,0 0 0,0 0 0,0 0 0,0 0 0,0-1 0,0 1 0,-1 0 0,1 1 0,-2 50 0,-12 73 0,14-133-1176,0-9-3424,3-1-3696,7-10-10335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32.449"/>
    </inkml:context>
    <inkml:brush xml:id="br0">
      <inkml:brushProperty name="width" value="0.025" units="cm"/>
      <inkml:brushProperty name="height" value="0.025" units="cm"/>
    </inkml:brush>
  </inkml:definitions>
  <inkml:trace contextRef="#ctx0" brushRef="#br0">67 59 20371,'0'0'11819,"10"1"-11322,31 0-417,-40-1-80,0-1 0,0 1 0,0 0 0,0 0 0,0-1 0,0 1 0,0 0 0,0-1 0,0 1 0,0-1 0,0 1 0,0-1 0,0 1 0,0-1 0,0 0 0,-1 0 0,1 1 0,0-1 0,0 0 0,-1 0 0,1 0 0,-1 0 0,1 0 0,-1 0 0,1 1 0,-1-1 0,0 0 0,1-1 0,-1 1 0,0 0 0,0 0 0,1 0 0,-1 0 0,0 0 0,0 0 0,0 0 0,-1-1 0,1 0 0,0 1 0,0-1 0,-1 1 0,1-1 0,0 1 0,-1-1 0,1 1 0,-1 0 0,1-1 0,-1 1 0,0 0 0,0 0 0,1-1 0,-1 1 0,0 0 0,0 0 0,0 0 0,0 0 0,-1 0 0,1 0 0,0 0 0,0 1 0,-2-2 0,0 2 0,-1-1 0,0 1 0,1 0 0,-1 0 0,1 0 0,-1 0 0,1 1 0,-1 0 0,1-1 0,-1 1 0,1 1 0,-1-1 0,1 0 0,0 1 0,0-1 0,0 1 0,0 0 0,0 0 0,0 1 0,0-1 0,1 0 0,-1 1 0,1 0 0,-1-1 0,1 1 0,0 0 0,0 0 0,1 0 0,-1 1 0,-1 4 0,-2 2 0,0 1 0,1 0 0,0 0 0,1 0 0,0 0 0,1 1 0,1-1 0,-1 15 0,2-24 0,-1 0 0,1 0 0,0 0 0,0 0 0,1-1 0,-1 1 0,0 0 0,1 0 0,-1 0 0,1 0 0,-1-1 0,1 1 0,0 0 0,0 0 0,0-1 0,0 1 0,0-1 0,0 1 0,0-1 0,1 1 0,-1-1 0,0 0 0,1 1 0,-1-1 0,1 0 0,2 1 0,-1-1 0,1 0 0,-1 0 0,1-1 0,0 1 0,-1-1 0,1 0 0,0 0 0,-1 0 0,1 0 0,-1-1 0,1 0 0,6-1 0,9-4 0,-1-2 0,1 1 0,31-20 0,-1-5 0,-35 21 0,0 2 0,1-1 0,0 2 0,1 0 0,30-10 0,-45 17 0,-1 1 0,1 0 0,0 0 0,-1 0 0,1 0 0,-1 0 0,1 0 0,-1 0 0,1 0 0,-1 0 0,1 0 0,-1 0 0,1 0 0,0 1 0,-1-1 0,1 0 0,-1 0 0,1 0 0,-1 1 0,0-1 0,1 0 0,-1 1 0,1-1 0,-1 0 0,1 1 0,-1-1 0,0 1 0,1-1 0,-1 1 0,0-1 0,0 0 0,1 1 0,-1-1 0,0 1 0,0-1 0,1 2 0,1 27 0,-14 30 0,10-51 0,-1 1 0,1 0 0,1-1 0,-1 17 0,2-24 0,0-1 0,1 1 0,-1 0 0,1-1 0,-1 1 0,1 0 0,-1-1 0,1 1 0,-1-1 0,1 1 0,0-1 0,-1 1 0,1-1 0,0 0 0,0 1 0,-1-1 0,1 0 0,0 0 0,0 1 0,-1-1 0,1 0 0,0 0 0,0 0 0,-1 0 0,1 0 0,0 0 0,0 0 0,0 0 0,-1 0 0,1 0 0,0-1 0,0 1 0,-1 0 0,1 0 0,0-1 0,0 1 0,0-1 0,34-10 0,11-12 0,-31 14 0,1 1 0,0 1 0,0 0 0,1 2 0,-1-1 0,1 2 0,35-5 0,-51 9 0,0 0 0,0 0 0,0 0 0,-1 0 0,1 0 0,0 0 0,0 0 0,0 0 0,0 0 0,0 0 0,0 0 0,-1 1 0,1-1 0,0 0 0,0 1 0,0-1 0,0 1 0,-1-1 0,1 1 0,0-1 0,-1 1 0,1-1 0,0 1 0,-1 0 0,1-1 0,-1 1 0,1 0 0,-1-1 0,1 1 0,-1 0 0,1 0 0,-1 0 0,0 0 0,1-1 0,-1 1 0,0 0 0,0 0 0,0 0 0,0 0 0,0 0 0,0 0 0,0-1 0,0 1 0,0 0 0,0 0 0,0 0 0,-1 1 0,-19 49 0,11-29 0,13-27-1498,8-9-5129,0-11-1487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30:32.840"/>
    </inkml:context>
    <inkml:brush xml:id="br0">
      <inkml:brushProperty name="width" value="0.025" units="cm"/>
      <inkml:brushProperty name="height" value="0.025" units="cm"/>
    </inkml:brush>
  </inkml:definitions>
  <inkml:trace contextRef="#ctx0" brushRef="#br0">15 0 23030,'0'0'9737,"-4"59"-9737,2-37 0,0-1 0,2-2 0,-1-2-2306,-2-1-4645,0 0-8295</inkml:trace>
  <inkml:trace contextRef="#ctx0" brushRef="#br0" timeOffset="1">6 412 20916,'0'0'9577,"-4"48"-7303,4-34-2274,0-3 0,0-5 0,5-6 0,0 0-2498,-3-9-8361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35.642"/>
    </inkml:context>
    <inkml:brush xml:id="br0">
      <inkml:brushProperty name="width" value="0.025" units="cm"/>
      <inkml:brushProperty name="height" value="0.025" units="cm"/>
    </inkml:brush>
  </inkml:definitions>
  <inkml:trace contextRef="#ctx0" brushRef="#br0">387 691 8104,'23'-20'1764,"39"-25"0,-33 27-1481,1 1 0,52-19 0,5 1-368,276-103 348,-253 102 756,157-30 0,-71 40-428,-15 3-216,-179 23-367,0 0 1,-1-1 0,1 1 0,-1-1-1,1 0 1,0 1 0,-1-1-1,1 0 1,-1 0 0,1 0-1,-1 0 1,0 0 0,2-2-1,-2 3-5,-1-1 0,0 1 1,0-1-1,0 1 0,0-1 0,0 1 0,1-1 0,-1 1 0,0 0 0,0-1 0,0 1 1,0-1-1,-1 1 0,1-1 0,0 1 0,0-1 0,0 1 0,0-1 0,0 1 0,0-1 0,-1 1 1,1 0-1,0-1 0,0 1 0,-1-1 0,1 1 0,0 0 0,-1-1 0,1 1 0,0 0 1,-1-1-1,1 1 0,-1 0 0,1 0 0,0-1 0,-1 1 0,1 0 0,-1 0 0,1 0 0,-1 0 1,1 0-1,-1-1 0,1 1 0,-1 0 0,1 0 0,0 0 0,-1 0 0,1 0 0,-1 0 1,1 1-1,-1-1 0,-21-4 113,1 0 0,-1 2 0,1 1 0,-1 0 0,-39 5 1,-109 25 93,-381 118 342,-154 30-223,689-175-323,11-1-3,-1-1 1,0 1-1,0 1 0,0-1 0,1 1 1,-1 0-1,-7 4 0,65-4-200,4-9 215,-1-3 1,1-1-1,-2-3 1,82-32 0,-37 12 21,1206-335 419,-1203 344-339,-33 7-22,130-16-1,-191 37-163,-21 5 80,-28 8 81,-445 115 180,206-62 42,-65 31-55,-302 71-187,522-152-155,367-67-325,-94 15 463,884-149-2,-808 145-38,-196 33-7,-19 3-8,0 0-1,0 0 0,0-1 1,0 0-1,0 0 0,0-1 1,-1-1-1,17-8 0,-25 12 2,1 0-1,-1-1 0,0 1 0,0-1 0,0 1 0,1-1 0,-1 1 0,0-1 1,0 1-1,0-1 0,0 1 0,0-1 0,0 1 0,0-1 0,0 1 0,0-1 1,0 1-1,0 0 0,0-1 0,0 1 0,0-1 0,0 1 0,-1-1 0,1 1 1,0-1-1,0 1 0,-1-1 0,1 1 0,0 0 0,-1-1 0,1 1 0,0 0 0,-1-1 1,1 1-1,0 0 0,-1-1 0,1 1 0,-1 0 0,1 0 0,0-1 0,-1 1 1,1 0-1,-1 0 0,1 0 0,-1 0 0,1 0 0,-1-1 0,1 1 0,-1 0 1,1 0-1,-1 0 0,0 1 0,-29-8 5,0 2 0,-1 1 0,1 1-1,-1 2 1,-49 4 0,7-2-7,-83 4 109,0 6 0,0 7 0,-178 45 1,124-9-1028,-347 138 0,397-126-1737,18-9-1558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51.546"/>
    </inkml:context>
    <inkml:brush xml:id="br0">
      <inkml:brushProperty name="width" value="0.025" units="cm"/>
      <inkml:brushProperty name="height" value="0.025" units="cm"/>
    </inkml:brush>
  </inkml:definitions>
  <inkml:trace contextRef="#ctx0" brushRef="#br0">1779 0 12620,'-54'22'546,"1"2"0,1 2 0,-51 34 0,-69 36-152,141-84-441,1-2 0,-2-1 1,1-1-1,-1-2 0,-54 4 0,43-6-235,0 2 1,-58 17-1,61-9 652,0 2 0,1 1 1,1 3-1,0 1 0,2 1 1,1 3-1,0 0 0,2 2 0,1 2 1,-30 35-1,-24 38 979,-137 212 0,179-247-1634,-84 109 413,128-175-128,-1 0 0,0 0 0,0 0-1,1 0 1,-1 1 0,1-1 0,-1 0-1,1 0 1,0 0 0,-1 1 0,1-1-1,0 0 1,0 1 0,0-1 0,0 0-1,0 0 1,0 1 0,0-1 0,0 0-1,0 1 1,1-1 0,-1 0 0,1 0-1,-1 0 1,1 1 0,-1-1 0,1 0-1,-1 0 1,1 0 0,0 0 0,0 0-1,0 0 1,0 0 0,-1 0 0,1 0-1,0 0 1,1-1 0,-1 1 0,2 1-1,6 3-19,0 1-1,1-2 0,20 8 0,-16-7 13,31 12 12,1-3 1,0-1 0,1-3-1,1-1 1,-1-3-1,89 1 1,295-39 54,-162 6-33,513-40 930,111 34-1074,-879 32 108,185-8 132,224-36 1,-367 36-92,-1-3-1,85-28 1,-121 32-25,0 0 0,0-2 1,0 0-1,-1-1 0,0-1 0,-1-1 0,0 0 1,-1-1-1,0-1 0,17-20 0,-29 29 46,-1 1 0,0-1-1,0 0 1,0 0-1,0 0 1,-1 0-1,0-1 1,0 1-1,0 0 1,-1-1 0,0 0-1,0 1 1,0-1-1,-1 0 1,0 1-1,0-1 1,0 0-1,-1 1 1,0-1 0,0 0-1,0 1 1,-1-1-1,0 1 1,0 0-1,0-1 1,0 1-1,-1 0 1,0 0 0,0 1-1,-5-7 1,-11-12 124,0 1-1,-2 0 1,0 2 0,-36-27 0,48 40-267,-32-26 184,-2 2 0,-2 1 0,0 3 0,-2 2 1,-1 1-1,-1 3 0,-1 2 0,0 3 0,-1 1 0,-103-15 1,-203-3 26,-438 16 0,677 21 1,0 6-1,0 5 1,2 5 0,-138 43 0,160-34-20,0 5 0,3 4 1,1 3-1,2 5 0,-115 79 1,152-86-333,1 1 0,3 2 0,-60 69 0,-34 68-4605,97-122-92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51.537"/>
    </inkml:context>
    <inkml:brush xml:id="br0">
      <inkml:brushProperty name="width" value="0.025" units="cm"/>
      <inkml:brushProperty name="height" value="0.025" units="cm"/>
    </inkml:brush>
  </inkml:definitions>
  <inkml:trace contextRef="#ctx0" brushRef="#br0">24 110 5573,'0'0'999,"0"-10"-375,0 3-477,-1 1-17,1 0 1,-1 0-1,2 0 1,-1-1 0,1 1-1,-1 0 1,2 1 0,-1-1-1,1 0 1,-1 0-1,2 0 1,-1 1 0,6-11-1,-5 17 3904,-3 6-1718,-4 18-367,1-9 93,3 370 734,23-139 112,-22-790-2829,-1 542-59,-5-44 116,5 44-112,0 0-1,0 0 0,0-1 1,0 1-1,-1 0 1,1 0-1,-1 0 0,1-1 1,-1 1-1,1 0 1,-1 0-1,0 0 1,1 0-1,-1 0 0,0 0 1,0 0-1,0 0 1,0 0-1,0 1 0,0-1 1,0 0-1,0 1 1,0-1-1,0 0 0,0 1 1,0-1-1,0 1 1,-1 0-1,-1-1 0,2 1-6,0 1 0,0-1-1,0 1 1,1-1 0,-1 1-1,0 0 1,0-1 0,1 1-1,-1 0 1,0-1 0,1 1-1,-1 0 1,1 0 0,-1 0-1,1 0 1,-1-1 0,1 1-1,0 0 1,-1 0-1,1 0 1,0 0 0,0 0-1,0 0 1,-1 2 0,-3 31-112,4-29 105,-7 397 39,9-277-20,-2-516 348,0 405-375,-10 458-81,18-531 234,-1 7-3283,-5 17-6726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42.906"/>
    </inkml:context>
    <inkml:brush xml:id="br0">
      <inkml:brushProperty name="width" value="0.025" units="cm"/>
      <inkml:brushProperty name="height" value="0.025" units="cm"/>
    </inkml:brush>
  </inkml:definitions>
  <inkml:trace contextRef="#ctx0" brushRef="#br0">82 0 14478,'0'0'12241,"6"10"-10453,0 3-1499,-1-1 0,-1 1-1,0 1 1,-1-1 0,0 1 0,-1-1 0,-1 1-1,0 0 1,-2 18 0,1 26-152,-4-1 0,-15 85 0,19-141-216,0-1 0,0 1 1,0 0-1,0 0 0,0-1 0,0 1 0,0 0 0,0 0 0,0-1 0,0 1 1,0 0-1,-1 0 0,1-1 0,0 1 0,-1 0 0,1-1 0,0 1 1,-1-1-1,1 1 0,-1 0 0,1-1 0,-1 1 0,1-1 0,-1 1 1,0-1-1,1 0 0,-1 1 0,0-1 0,1 1 0,-1-1 0,0 0 0,1 0 1,-1 1-1,0-1 0,1 0 0,-1 0 0,0 0 0,0 0 0,1 0 1,-1 0-1,0 0 0,0 0 0,1 0 0,-1 0 0,0 0 0,0 0 1,1-1-1,-1 1 0,0 0 0,1-1 0,-2 1 0,-32-30-9257,27 22 7452,-18-19-5376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43.291"/>
    </inkml:context>
    <inkml:brush xml:id="br0">
      <inkml:brushProperty name="width" value="0.025" units="cm"/>
      <inkml:brushProperty name="height" value="0.025" units="cm"/>
    </inkml:brush>
  </inkml:definitions>
  <inkml:trace contextRef="#ctx0" brushRef="#br0">0 9 12492,'0'0'8936,"62"-9"-7206,-28 15-193,2 0-704,7-2-481,2-3-255,-2-1-194,-2 0-2305,-10-8-3459,-6-1-9706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6:35.856"/>
    </inkml:context>
    <inkml:brush xml:id="br0">
      <inkml:brushProperty name="width" value="0.025" units="cm"/>
      <inkml:brushProperty name="height" value="0.025" units="cm"/>
    </inkml:brush>
  </inkml:definitions>
  <inkml:trace contextRef="#ctx0" brushRef="#br0">1 187 7847,'0'0'9092,"15"-7"-8986,33-8-104,1 1-1,0 3 0,87-9 1,1045-47 67,-78 66 766,3 42-363,-685-22-316,294 11 24,1316 47 686,-748-29-532,532 11 138,676-50 1109,-112-116-1425,-1125 35-142,377 26 18,1 38-58,285-37 63,-697 8 1015,-1164 37-1128,27-1-440,-28-7-2560,-20-3-3084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44.783"/>
    </inkml:context>
    <inkml:brush xml:id="br0">
      <inkml:brushProperty name="width" value="0.025" units="cm"/>
      <inkml:brushProperty name="height" value="0.025" units="cm"/>
    </inkml:brush>
  </inkml:definitions>
  <inkml:trace contextRef="#ctx0" brushRef="#br0">37 98 15375,'0'0'2226,"-5"8"203,2-4-2029,-18 38 1953,13-6 2266,11-36-4489,0-1 1,0 1 0,0 0-1,0-1 1,0 0-1,0 0 1,-1 0-1,1 0 1,0 0-1,2-2 1,11-8 70,-1 0 1,0 0-1,23-25 0,-33 31-69,0 0 0,-1 0-1,0 0 1,0 0 0,0-1 0,0 0-1,-1 0 1,0 0 0,-1 0 0,1 0-1,-1 0 1,0-1 0,0 1 0,0-8-1,-3 13-92,1 1 0,-1-1 0,0 1 0,0 0-1,0-1 1,0 1 0,0 0 0,1-1 0,-1 1 0,0 0-1,0 0 1,0 0 0,0 0 0,0 0 0,0 0 0,0 0 0,0 0-1,0 0 1,0 0 0,1 1 0,-1-1 0,0 0 0,0 1-1,0-1 1,0 1 0,1-1 0,-1 1 0,-1 0 0,-6 5-37,1 0 1,0 0 0,1 0-1,-1 1 1,1 0 0,1 0-1,-1 1 1,1-1 0,-7 16-1,5-10-3,2 0 1,-1 0-1,2 1 0,-1-1 0,-3 26 0,8-37 1,-1 0 0,1 0 0,-1-1 0,1 1 0,0 0 0,0 0 0,0-1 0,0 1 0,0 0 0,1 0 0,-1-1 0,0 1 0,1 0 0,0-1 0,-1 1 0,1 0 0,0-1 0,-1 1 0,1-1 0,0 1 0,0-1 0,0 0 0,1 1 0,-1-1 0,0 0 0,0 0 0,1 1 0,-1-1 0,1 0 0,-1-1 0,3 2 0,0-1 0,0 0 0,0-1 0,0 1 0,0-1 0,0 0 0,0 0 0,0-1 0,0 1 0,0-1 0,-1 0 0,1 0 0,0 0 0,6-4 0,2-1 0,0-1 0,-1 0 0,1-1 0,-2-1 0,1 0 0,-1 0 0,-1-1 0,0 0 0,0 0 0,-1-1 0,0-1 0,-1 1 0,0-1 0,9-22 0,-23 61 0,1 0 0,1 1 0,1 0 0,1 34 0,3-61 0,0 0 0,0 1 0,1-1 0,-1 0 0,0 0 0,1 1 0,-1-1 0,1 0 0,-1 0 0,1 0 0,0 0 0,-1 0 0,1 0 0,0 0 0,0 0 0,0 0 0,-1 0 0,1 0 0,0 0 0,0 0 0,1-1 0,-1 1 0,0 0 0,0-1 0,0 1 0,0-1 0,1 0 0,-1 1 0,0-1 0,0 0 0,1 1 0,-1-1 0,0 0 0,0 0 0,1 0 0,-1 0 0,0 0 0,0-1 0,1 1 0,-1 0 0,2-1 0,1 0 0,1 0 0,0-1 0,-1 1 0,1-1 0,-1 0 0,1 0 0,-1-1 0,0 1 0,7-6 0,-3 0 0,-1 0 0,0-1 0,0 1 0,-1-1 0,0-1 0,-1 1 0,0-1 0,0 0 0,-1 0 0,-1 0 0,1 0 0,-2-1 0,1 0 0,-2 1 0,1-1 0,-1-20 0,-1 31 0,0 0 0,0 0 0,-1 1 0,1-1 0,0 0 0,0 0 0,0 0 0,0 0 0,-1 1 0,1-1 0,0 0 0,0 0 0,0 0 0,-1 0 0,1 0 0,0 1 0,0-1 0,-1 0 0,1 0 0,0 0 0,0 0 0,-1 0 0,1 0 0,0 0 0,0 0 0,-1 0 0,1 0 0,0 0 0,0 0 0,-1 0 0,1 0 0,0 0 0,0 0 0,-1 0 0,1-1 0,0 1 0,0 0 0,-1 0 0,1 0 0,0 0 0,0 0 0,0-1 0,-1 1 0,1 0 0,0 0 0,0 0 0,0-1 0,0 1 0,-1 0 0,1 0 0,0 0 0,0-1 0,0 1 0,0 0 0,0 0 0,0-1 0,0 1 0,0 0 0,0 0 0,0-1 0,0 1 0,0 0 0,0-1 0,-13 19 0,5-5 0,2 2 0,0-1 0,1 1 0,0 0 0,1 0 0,1 0 0,-3 30 0,6-45 0,0 0 0,0 0 0,0 1 0,0-1 0,0 0 0,0 1 0,0-1 0,0 0 0,1 0 0,-1 1 0,0-1 0,0 0 0,0 0 0,0 1 0,0-1 0,1 0 0,-1 0 0,0 0 0,0 1 0,0-1 0,1 0 0,-1 0 0,0 0 0,0 0 0,0 0 0,1 1 0,-1-1 0,0 0 0,1 0 0,-1 0 0,0 0 0,0 0 0,1 0 0,-1 0 0,0 0 0,0 0 0,1 0 0,-1 0 0,1 0 0,16-4 0,16-11 0,-32 14 0,11-6 0,-1 1 0,0 1 0,1 0 0,0 0 0,0 2 0,1-1 0,-1 1 0,1 1 0,-1 0 0,1 1 0,0 1 0,0-1 0,-1 2 0,1 0 0,16 3 0,-27-3 0,1 0 0,-1 0 0,1 0 0,-1 0 0,0 0 0,1 1 0,-1-1 0,0 1 0,0-1 0,0 1 0,0 0 0,-1-1 0,1 1 0,0 0 0,-1 1 0,1-1 0,-1 0 0,0 0 0,1 0 0,-1 1 0,0-1 0,0 1 0,-1-1 0,1 1 0,0 2 0,-1-1 0,1 0 0,-1 0 0,0-1 0,0 1 0,-1 0 0,1 0 0,-1 0 0,1-1 0,-1 1 0,-1 0 0,1-1 0,0 1 0,-1 0 0,0-1 0,0 0 0,-3 5 0,3-15 0,1 1 0,0-1 0,0 0 0,0 0 0,1 0 0,0-10 0,0 0 0,0-41 0,4 33 0,-3 27 0,0-1 0,0 0 0,0 1 0,1-1 0,-1 0 0,0 0 0,1 0 0,-1 0 0,1 0 0,-1 0 0,1 0 0,0-1 0,-1 1 0,1-1 0,0 1 0,-1-1 0,1 1 0,0-1 0,-1 0 0,1 0 0,0 0 0,0 0 0,-1 0 0,1 0 0,0 0 0,0-1 0,1 0 0,2 1 0,-1-1 0,0 0 0,0-1 0,0 1 0,0-1 0,0 1 0,-1-1 0,1 0 0,-1-1 0,6-3 0,-4-5 0,-5 10 0,0 1 0,0-1 0,0 1 0,0 0 0,0-1 0,1 1 0,-1 0 0,0-1 0,0 1 0,0 0 0,0 0 0,1-1 0,-1 1 0,0 0 0,0-1 0,1 1 0,-1 0 0,0 0 0,0 0 0,1-1 0,-1 1 0,0 0 0,1 0 0,-1 0 0,0 0 0,1-1 0,-1 1 0,0 0 0,1 0 0,-1 0 0,0 0 0,1 0 0,-1 0 0,0 0 0,1 0 0,-1 0 0,0 0 0,1 0 0,-1 0 0,1 0 0,-1 1 0,0-1 0,0 0 0,1 0 0,-1 0 0,1 1 0,4-7 0,-4 6 0,-1-1 0,0 1 0,0 0 0,0-1 0,0 1 0,0 0 0,0-1 0,0 1 0,1 0 0,-1-1 0,0 1 0,0 0 0,0-1 0,1 1 0,-1 0 0,0 0 0,1-1 0,-1 1 0,0 0 0,0 0 0,1-1 0,-1 1 0,0 0 0,1 0 0,-1 0 0,0 0 0,1 0 0,-1 0 0,1-1 0,-1 1 0,0 0 0,1 0 0,-1 0 0,0 0 0,1 0 0,0 0 0,2 1 0,0-1 0,0 0 0,0 0 0,0 0 0,0 0 0,0-1 0,0 0 0,0 1 0,0-1 0,0 0 0,0 0 0,0-1 0,0 1 0,0 0 0,0-1 0,-1 0 0,1 0 0,-1 0 0,0 0 0,1 0 0,-1 0 0,0 0 0,0-1 0,0 1 0,0-1 0,-1 0 0,1 1 0,-1-1 0,0 0 0,1 0 0,-1 0 0,-1 0 0,1 0 0,0 0 0,-1 0 0,1 0 0,-1 0 0,0-4 0,0 6 0,0 1 0,1-1 0,-1 0 0,0 1 0,0-1 0,0 0 0,0 1 0,0-1 0,0 0 0,0 0 0,0 1 0,0-1 0,0 0 0,0 1 0,0-1 0,0 0 0,0 0 0,-1 1 0,1-1 0,0 1 0,-1-1 0,1 0 0,0 1 0,-1-1 0,1 1 0,-1-1 0,1 0 0,-1 1 0,1-1 0,-1 1 0,1 0 0,-1-1 0,0 0 0,-1 2 0,1-1 0,-1 0 0,1 1 0,-1-1 0,1 1 0,-1 0 0,1-1 0,0 1 0,0 0 0,-1 0 0,1 0 0,0 0 0,0 0 0,-1 1 0,-37 45 0,31-34 0,1-2 0,0-1 0,0 1 0,1 0 0,1 0 0,0 1 0,0 0 0,1 0 0,1 0 0,-3 15 0,7-26 0,-1 0 0,1 0 0,-1 0 0,1 0 0,-1-1 0,1 1 0,0 0 0,0-1 0,-1 1 0,1-1 0,0 1 0,0 0 0,0-1 0,-1 0 0,1 1 0,0-1 0,0 1 0,0-1 0,0 0 0,0 0 0,0 0 0,0 0 0,0 1 0,0-1 0,0 0 0,0 0 0,0-1 0,0 1 0,0 0 0,0 0 0,0 0 0,0-1 0,0 1 0,1-1 0,39-10 0,-2-8-31,35-16-74,-69 33 103,0 1 0,0-1 0,0 1 1,0 0-1,0 0 0,0 0 0,0 1 0,1 0 0,-1 0 0,0 0 1,0 0-1,5 2 0,-8-1 6,0 0 0,0 1 0,-1-1 1,1 0-1,-1 1 0,1-1 0,-1 1 0,0 0 0,0-1 1,1 1-1,-1 0 0,0 0 0,-1 0 0,1 0 1,0-1-1,0 1 0,-1 0 0,1 1 0,-1-1 0,0 0 1,0 2-1,5 53 60,-4-47-60,-1-3-4,2 25 0,-2-31 0,0 0 0,0-1 0,0 1 0,0 0 0,0 0 0,0-1 0,0 1 0,0 0 0,0-1 0,1 1 0,-1 0 0,0-1 0,0 1 0,1 0 0,-1-1 0,0 1 0,1 0 0,-1-1 0,1 1 0,-1-1 0,1 1 0,-1-1 0,1 1 0,-1-1 0,1 1 0,-1-1 0,1 1 0,-1-1 0,1 0 0,0 1 0,3-5 0,-1 0 0,0-1 0,0 1 0,-1-1 0,1 0 0,-1 1 0,0-1 0,0 0 0,-1 0 0,0-1 0,2-6 0,-2 6 0,6-26 0,-1 0 0,-2-1 0,-1 1 0,-3-53 0,0 60 0,0 27-97,1-1 1,0 0-1,-1 0 0,1 0 0,0 0 1,-1 0-1,1 0 0,0 0 0,0 0 1,0 0-1,0 0 0,0 0 0,0 0 1,0-1-1,0 1 0,1 0 1,-1-1-1,0 1 0,0-1 0,0 1 1,1-1-1,-1 0 0,0 1 0,2-1 1,34 6-4949,-11-5-2904,5-1-8317</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0:44.786"/>
    </inkml:context>
    <inkml:brush xml:id="br0">
      <inkml:brushProperty name="width" value="0.025" units="cm"/>
      <inkml:brushProperty name="height" value="0.025" units="cm"/>
    </inkml:brush>
  </inkml:definitions>
  <inkml:trace contextRef="#ctx0" brushRef="#br0">7 1 4708,'0'0'769,"0"68"-96,-1-37-577,1 0-64,0-3 32,0 1-32,0-2 0,0-1 160,-1 0 64,-2 1-95,1-1 31,2 1-224,0 0-224,0 1-129,2 0-512,3-3-192,-3 1-640</inkml:trace>
  <inkml:trace contextRef="#ctx0" brushRef="#br0" timeOffset="1">12 579 1121,'0'0'1666,"6"48"-513,1-24-577,3-2-159,0 1-225,-1-2-160,0 0-32,-3-3-224,-1 0-193,-2 0 321,-3-4 64,0-3-769,0 1-1857</inkml:trace>
  <inkml:trace contextRef="#ctx0" brushRef="#br0" timeOffset="2">68 871 865,'0'0'6726,"-18"50"-4131,11-34-866,5-5-287,0 0-642,2-5-575,0-1-257,9-1-1218,2-1-768,-5-1-2914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32.464"/>
    </inkml:context>
    <inkml:brush xml:id="br0">
      <inkml:brushProperty name="width" value="0.025" units="cm"/>
      <inkml:brushProperty name="height" value="0.025" units="cm"/>
    </inkml:brush>
  </inkml:definitions>
  <inkml:trace contextRef="#ctx0" brushRef="#br0">76 8 5285,'-75'-8'5797,"104"27"-752,-15-15-4105,1 0 0,0-1-1,22 2 1,93-3 302,-64-3-349,480-16 655,-441 11-675,130 11 0,-93-1-163,38 8 51,21-1-70,14 3-558,61 0-108,-234-8-18,0 2 0,-1 1-1,0 2 1,59 25 0,-92-32-56,-1 0 1,1-1 0,1 0-1,-1 0 1,0-1 0,1 0-1,-1 0 1,1-1-1,0 0 1,-1 0 0,1-1-1,0-1 1,0 1 0,-1-1-1,13-3 1,-7 3-562,-8 1-4503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34.232"/>
    </inkml:context>
    <inkml:brush xml:id="br0">
      <inkml:brushProperty name="width" value="0.025" units="cm"/>
      <inkml:brushProperty name="height" value="0.025" units="cm"/>
    </inkml:brush>
  </inkml:definitions>
  <inkml:trace contextRef="#ctx0" brushRef="#br0">1 338 9289,'0'0'14840,"6"-11"-13921,113-191 172,-55 97-1189,-50 86-34,-13 19 128,-1 0-1,0 0 0,0 0 1,0 0-1,0 0 0,0 0 0,1 0 1,-1-1-1,0 1 0,0 0 1,0 0-1,0 0 0,1 0 0,-1 0 1,0 0-1,0 0 0,0 0 0,0 0 1,1 0-1,-1 0 0,0 0 1,0 0-1,0 0 0,0 0 0,1 0 1,-1 1-1,0-1 0,0 0 1,0 0-1,0 0 0,0 0 0,1 0 1,-1 0-1,0 0 0,0 0 0,0 0 1,0 1-1,0-1 0,0 0 1,0 0-1,1 0 0,-1 0 0,0 0 1,0 1-1,0-1 0,0 0 1,0 0-1,0 0 0,0 0 0,0 1 1,0-1-1,0 41 31,0-39 4,-17 110 600,11-80-342,1 0 1,-2 45-1,7-77-328,0 0 0,1 0-1,-1 1 1,0-1 0,0 0-1,0 0 1,0 1 0,1-1 0,-1 0-1,0 0 1,0 0 0,0 1 0,1-1-1,-1 0 1,0 0 0,0 0-1,1 0 1,-1 0 0,0 0 0,1 1-1,-1-1 1,0 0 0,0 0 0,1 0-1,-1 0 1,0 0 0,1 0 0,-1 0-1,0 0 1,0 0 0,1 0-1,-1 0 1,0 0 0,1-1 0,-1 1-1,0 0 1,0 0 0,1 0 0,-1 0-1,0 0 1,0 0 0,1-1-1,-1 1 1,0 0 0,0 0 0,0 0-1,1-1 1,13-8-2912,-2-5-1879,-1-4-2771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34.603"/>
    </inkml:context>
    <inkml:brush xml:id="br0">
      <inkml:brushProperty name="width" value="0.025" units="cm"/>
      <inkml:brushProperty name="height" value="0.025" units="cm"/>
    </inkml:brush>
  </inkml:definitions>
  <inkml:trace contextRef="#ctx0" brushRef="#br0">35 0 18385,'0'0'8136,"-34"61"-8200,34-50-641,10-6-1056,4-5-1763,-2 0-2305,0-11-6759</inkml:trace>
  <inkml:trace contextRef="#ctx0" brushRef="#br0" timeOffset="1">70 131 14286,'0'0'5605,"-32"49"-4420,31-44-480,1-3-257,4-2-1505,4-13-1377,-1-5-3236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34.962"/>
    </inkml:context>
    <inkml:brush xml:id="br0">
      <inkml:brushProperty name="width" value="0.025" units="cm"/>
      <inkml:brushProperty name="height" value="0.025" units="cm"/>
    </inkml:brush>
  </inkml:definitions>
  <inkml:trace contextRef="#ctx0" brushRef="#br0">1 247 11563,'0'0'10079,"5"-8"-8323,15-27-1061,-2-1-1,16-46 1,1-4-681,-35 86-20,0 0-1,0 1 0,0-1 1,0 0-1,0 0 1,0 0-1,0 0 0,0 0 1,0 0-1,0 1 1,0-1-1,0 0 1,0 0-1,0 0 0,0 0 1,0 0-1,0 0 1,0 1-1,1-1 1,-1 0-1,0 0 0,0 0 1,0 0-1,0 0 1,0 0-1,0 0 0,0 1 1,0-1-1,0 0 1,1 0-1,-1 0 1,0 0-1,0 0 0,0 0 1,0 0-1,0 0 1,0 0-1,0 0 1,1 0-1,-1 0 0,0 0 1,0 0-1,0 0 1,0 0-1,0 0 0,1 0 1,-1 0-1,0 0 1,0 0-1,0 0 1,0 0-1,0 0 0,0 0 1,1 0-1,-1 0 1,0 0-1,2 26-25,0 33 199,-3-33-285,0-11-44,1-1 0,0 1 0,1 0 0,0 0 1,2-1-1,-1 1 0,2-1 0,8 24 0,-4-27-3591,-1-9-3139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16.968"/>
    </inkml:context>
    <inkml:brush xml:id="br0">
      <inkml:brushProperty name="width" value="0.025" units="cm"/>
      <inkml:brushProperty name="height" value="0.025" units="cm"/>
    </inkml:brush>
  </inkml:definitions>
  <inkml:trace contextRef="#ctx0" brushRef="#br0">1 1390 13805,'0'0'2093,"0"-8"-241,0-4-1501,1 0 1,1 0-1,0 0 0,0 1 0,1-1 1,1 1-1,6-15 0,45-87 1865,-33 71-1615,534-872 1465,-540 891-2406,35-59 1257,-47 74-1320,-1-1 0,1 1 0,-1-1 0,-1 1 1,0-1-1,0 0 0,-1 0 0,1-14 1,-5 15-12352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17.526"/>
    </inkml:context>
    <inkml:brush xml:id="br0">
      <inkml:brushProperty name="width" value="0.025" units="cm"/>
      <inkml:brushProperty name="height" value="0.025" units="cm"/>
    </inkml:brush>
  </inkml:definitions>
  <inkml:trace contextRef="#ctx0" brushRef="#br0">1 45 10410,'0'0'7244,"3"-9"-4879,9-26-251,-12 35-2065,0 0 0,0 0 0,0 0 0,0 0 0,0 0 0,0 0 0,0 0 0,0 0 0,0 1 0,0-1 0,0 0 0,0 0 0,0 0-1,0 0 1,0 0 0,0 0 0,0 0 0,0 0 0,0 0 0,0 0 0,0 0 0,1 0 0,-1 0 0,0 0 0,0 0 0,0 0 0,0 0 0,0 0 0,0 0 0,0 0 0,0 0 0,0 0 0,0 0 0,0 0 0,1 0 0,-1 0 0,0 0 0,0 0 0,0 0 0,0 0 0,0 0 0,0 0 0,0 0-1,0 0 1,0 0 0,0 0 0,0 0 0,0 0 0,0 0 0,1 0 0,-1 0 0,0 0 0,0 0 0,0-1 0,2 16 600,1 16-484,-5 264-773,2-288-5059,2-15 1971,-1-18-2316,-7 2-1819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17.914"/>
    </inkml:context>
    <inkml:brush xml:id="br0">
      <inkml:brushProperty name="width" value="0.025" units="cm"/>
      <inkml:brushProperty name="height" value="0.025" units="cm"/>
    </inkml:brush>
  </inkml:definitions>
  <inkml:trace contextRef="#ctx0" brushRef="#br0">68 168 8712,'0'0'2803,"-10"-8"1046,-1-1-2694,-10-7 22,-5 1 2769,58 10-2409,27-9-1146,0-3 0,60-26 0,-11 4-9400,-100 37 4604</inkml:trace>
  <inkml:trace contextRef="#ctx0" brushRef="#br0" timeOffset="1">45 247 15407,'0'0'7783,"70"-31"-7014,-37 13-641,1 0-64,-1 4-320,-5 5-1538,-5 5-993,-6 1-1249,-3 3-2017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18.284"/>
    </inkml:context>
    <inkml:brush xml:id="br0">
      <inkml:brushProperty name="width" value="0.025" units="cm"/>
      <inkml:brushProperty name="height" value="0.025" units="cm"/>
    </inkml:brush>
  </inkml:definitions>
  <inkml:trace contextRef="#ctx0" brushRef="#br0">0 11 10314,'0'0'11392,"7"8"-11082,-5-5-296,28 27 104,-29-29-109,1 0 0,0 0 0,-1 0 0,1-1 0,0 1 0,0 0 0,-1-1 0,1 1 0,0-1 0,0 0-1,0 1 1,0-1 0,0 0 0,-1 0 0,1 0 0,0-1 0,0 1 0,0 0 0,0-1 0,0 1 0,-1-1 0,1 0 0,0 1-1,-1-1 1,1 0 0,2-2 0,14-14 148,-16 14-151,-1 1-1,1 0 0,0 0 0,-1 0 0,1 0 1,0 0-1,0 0 0,0 1 0,0-1 1,1 1-1,-1-1 0,0 1 0,1 0 0,-1 0 1,1 0-1,-1 0 0,1 0 0,-1 1 1,1-1-1,3 0 0,-4 4 22,1-1 0,-1 1 0,0 0 0,-1-1 0,1 1 1,0 0-1,-1 0 0,1 0 0,-1 0 0,0 0 0,0 1 0,-1-1 0,1 0 0,0 6 0,8 22 64,-8-30-87,-1 0 1,1 0 0,0-1-1,-1 1 1,1 0 0,0-1-1,-1 1 1,1-1 0,0 1-1,0-1 1,0 1 0,-1-1-1,1 1 1,0-1 0,0 0 0,0 0-1,0 1 1,0-1 0,0 0-1,-1 0 1,1 0 0,0 0-1,0 0 1,0 0 0,0 0-1,0 0 1,0 0 0,0-1-1,0 1 1,0 0 0,-1 0-1,1-1 1,0 1 0,0-1-1,0 1 1,-1-1 0,1 1 0,0-1-1,0 1 1,-1-1 0,1 0-1,1-1 1,32-33 618,-30 29-599,5-5 9,-8 9-34,1-1 1,0 0-1,0 1 0,0-1 0,1 1 1,-1-1-1,0 1 0,1 0 0,0 0 1,-1 0-1,1 1 0,0-1 0,0 1 0,3-2 1,-5 4-5,0 0-1,-1-1 1,1 1 0,0 0 0,-1 0 0,1 0-1,-1 0 1,1 0 0,-1 0 0,1 0 0,-1 0 0,0 0-1,0 0 1,1 0 0,-1 0 0,0 0 0,0 0-1,0 0 1,0 0 0,0 0 0,0 0 0,-1 1-1,1 38-1040,0-33-159,0 2-742,0-5-2816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6:39.392"/>
    </inkml:context>
    <inkml:brush xml:id="br0">
      <inkml:brushProperty name="width" value="0.025" units="cm"/>
      <inkml:brushProperty name="height" value="0.025" units="cm"/>
    </inkml:brush>
  </inkml:definitions>
  <inkml:trace contextRef="#ctx0" brushRef="#br0">0 283 8360,'0'0'2803,"13"6"-1997,9 2-337,2-1 1,-1-1 0,1-2 0,0 0 0,0-1-1,27 0 1,538-30 1570,2-40-1810,-299 31 634,-161 20-370,741-78 996,4 50 455,1102 123-344,-1242-57-1099,-694-23-444,49-6 0,-81 6-22,1-1 0,-1 0 0,0-1 0,0 1 0,0-2 0,-1 0 0,1 0 1,-1 0-1,0-1 0,13-10 0,-20 13 17,0-1 0,0 1 0,-1-1 0,1 1 0,-1-1 1,0 1-1,1-1 0,-1 0 0,-1 0 0,1 1 1,0-1-1,-1 0 0,1 0 0,-1-5 0,0 6-87,1 1-1,-1-1 1,0 0-1,0 0 0,0 0 1,-1 0-1,1 0 1,0 1-1,-1-1 1,1 0-1,-1 0 0,0 1 1,1-1-1,-1 0 1,0 1-1,0-1 1,0 0-1,0 1 0,0 0 1,-1-1-1,1 1 1,0 0-1,-3-3 1,19 4-21635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18.642"/>
    </inkml:context>
    <inkml:brush xml:id="br0">
      <inkml:brushProperty name="width" value="0.025" units="cm"/>
      <inkml:brushProperty name="height" value="0.025" units="cm"/>
    </inkml:brush>
  </inkml:definitions>
  <inkml:trace contextRef="#ctx0" brushRef="#br0">7 1 13389,'0'0'5925,"-7"58"-9704,17-44-3524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19.028"/>
    </inkml:context>
    <inkml:brush xml:id="br0">
      <inkml:brushProperty name="width" value="0.025" units="cm"/>
      <inkml:brushProperty name="height" value="0.025" units="cm"/>
    </inkml:brush>
  </inkml:definitions>
  <inkml:trace contextRef="#ctx0" brushRef="#br0">26 0 11787,'0'0'6299,"-4"11"-5791,0 0-409,0 0 1,0 0 0,1 0 0,1 1 0,0 0 0,-1 19 0,7-30 0,-1 0 1,1 0 0,-1-1-1,1 1 1,-1-1-1,1 0 1,0 0-1,-1 0 1,1-1-1,-1 1 1,6-2-1,22-1 795,-29 4-814,0-1-1,0 0 1,0 0-1,1 0 0,-1 0 1,0 0-1,0 0 1,0-1-1,0 1 1,0-1-1,0 1 1,0-1-1,0 0 0,0 0 1,0 0-1,0 0 1,0 0-1,0 0 1,2-3-1,-3 3-62,-1 1 0,1-1 1,-1 0-1,1 1 0,-1-1 0,1 0 0,0 1 0,-1-1 0,1 1 1,-1-1-1,1 1 0,0-1 0,0 1 0,-1 0 0,1-1 1,0 1-1,0 0 0,0 0 0,-1-1 0,1 1 0,0 0 0,0 0 1,0 0-1,-1 0 0,1 0 0,0 0 0,0 0 0,0 0 1,0 1-1,-1-1 0,1 0 0,0 0 0,0 1 0,-1-1 0,1 0 1,0 1-1,0-1 0,-1 1 0,1-1 0,0 1 0,-1-1 1,1 1-1,-1-1 0,1 1 0,-1 0 0,1-1 0,-1 1 0,1 0 1,-1 0-1,1-1 0,-1 2 0,1 0-146,0-1 1,0 0-1,0 1 0,0-1 1,0 0-1,0 0 0,0 0 1,0 0-1,1 0 0,-1 0 0,0 0 1,1-1-1,-1 1 0,0 0 1,1-1-1,-1 1 0,1-1 1,-1 1-1,1-1 0,-1 0 1,1 1-1,0-1 0,-1 0 0,1 0 1,-1 0-1,4-1 0,-2 0-737,0-1 0,0 1-1,0-1 1,0 0 0,0 0-1,0 0 1,-1 0 0,1 0-1,4-6 1,11-13-6945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19.388"/>
    </inkml:context>
    <inkml:brush xml:id="br0">
      <inkml:brushProperty name="width" value="0.025" units="cm"/>
      <inkml:brushProperty name="height" value="0.025" units="cm"/>
    </inkml:brush>
  </inkml:definitions>
  <inkml:trace contextRef="#ctx0" brushRef="#br0">40 0 9161,'0'0'11023,"2"12"-10713,1 8-129,-1-1 0,0 1 0,-2 0-1,0-1 1,-1 1 0,-1 0 0,-7 28 0,9-48-115,0 1 0,-1-1 0,1 1 0,0-1 0,0 1 0,0-1 0,0 1 0,0-1 0,-1 1 0,1 0 0,0-1 0,0 1 0,0-1 0,1 1 0,-1-1 0,0 1 0,0 0 0,0-1 0,0 1 0,0-1 0,1 1 0,-1-1 0,0 1 0,1-1 0,-1 1 0,0-1 0,1 1 0,-1-1 0,0 0 1,1 1-1,-1-1 0,1 1 0,-1-1 0,1 0 0,-1 1 0,1-1 0,27 2 777,36-19-961,-60 15 158,24-4-1145,6-3-2651,-15 0-3827</inkml:trace>
  <inkml:trace contextRef="#ctx0" brushRef="#br0" timeOffset="1">0 139 10025,'0'0'13293,"51"-27"-13037,-15 23-192,3-2-160,-6-1-2370,-3-2-3428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25.158"/>
    </inkml:context>
    <inkml:brush xml:id="br0">
      <inkml:brushProperty name="width" value="0.025" units="cm"/>
      <inkml:brushProperty name="height" value="0.025" units="cm"/>
    </inkml:brush>
  </inkml:definitions>
  <inkml:trace contextRef="#ctx0" brushRef="#br0">3 97 10634,'0'0'918,"0"-11"684,-1-2-848,-1-27 842,8 10 2278,-3 27-675,1 14-2170,-1 14-239,7 91 1176,17 116-1668,-14-193 139,-13-38-397,0 0 1,1 0-1,-1 0 0,1-1 0,-1 1 0,1 0 0,-1-1 1,1 1-1,0 0 0,-1-1 0,1 1 0,0 0 0,-1-1 1,1 1-1,0-1 0,0 0 0,0 1 0,-1-1 0,1 0 1,0 1-1,0-1 0,0 0 0,0 0 0,0 1 0,-1-1 1,1 0-1,0 0 0,0 0 0,0 0 0,0-1 0,0 1 1,0 0-1,0 0 0,-1 0 0,1-1 0,0 1 0,0 0 1,0-1-1,0 1 0,-1-1 0,1 1 0,0-1 0,1 0 1,5-6 256,-1 1 1,1-1-1,-1 0 1,-1 0-1,1 0 1,-1-1-1,4-9 0,32-65 556,-30 57-706,17-37-64,26-87-1,-54 148-877,-6 35-10421,-5-13 4495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25.641"/>
    </inkml:context>
    <inkml:brush xml:id="br0">
      <inkml:brushProperty name="width" value="0.025" units="cm"/>
      <inkml:brushProperty name="height" value="0.025" units="cm"/>
    </inkml:brush>
  </inkml:definitions>
  <inkml:trace contextRef="#ctx0" brushRef="#br0">1 97 16688,'0'0'7805,"10"-5"-7213,-5 3-518,41-16 104,-44 17-177,0 0 0,0 1 1,0 0-1,0-1 0,0 1 0,0 0 0,0 0 1,0 0-1,0 0 0,0 0 0,0 0 0,0 1 1,0-1-1,0 1 0,0-1 0,0 1 0,-1 0 0,1 0 1,0 0-1,0 0 0,-1 0 0,1 0 0,0 0 1,-1 0-1,3 3 0,-2-1 45,0 1 1,0 0-1,0-1 0,-1 1 0,1 0 1,-1 0-1,0 0 0,0 0 1,-1 0-1,1 4 0,4 17 320,-5-25-346,0 0 0,0 0 0,0 0 0,0 1 0,0-1 0,0 0 0,0 0 0,0 0 0,0 0 0,0 0-1,0 1 1,0-1 0,0 0 0,1 0 0,-1 0 0,0 0 0,0 0 0,0 0 0,0 1 0,0-1-1,0 0 1,0 0 0,0 0 0,1 0 0,-1 0 0,0 0 0,0 0 0,0 0 0,0 0 0,0 1-1,1-1 1,-1 0 0,0 0 0,0 0 0,0 0 0,0 0 0,0 0 0,1 0 0,-1 0 0,0 0-1,0 0 1,0 0 0,0 0 0,0 0 0,1 0 0,-1-1 0,0 1 0,0 0 0,0 0 0,1 0-1,6-9 570,4-12 103,25-80 1870,-36 111-2566,-1 2 2,1 0-1,1 0 0,0 0 1,4 19-1,-5-30 5,1 1 0,-1-1 0,0 1 1,1-1-1,-1 0 0,1 1 0,0-1 0,-1 1 0,1-1 0,0 0 0,0 0 0,0 1 0,0-1 0,0 0 0,0 0 0,0 0 0,0 0 0,0 0 1,0 0-1,1-1 0,-1 1 0,0 0 0,1 0 0,-1-1 0,1 1 0,-1-1 0,0 1 0,1-1 0,-1 0 0,1 0 0,-1 0 0,1 1 1,-1-1-1,1-1 0,-1 1 0,1 0 0,-1 0 0,1 0 0,-1-1 0,1 1 0,-1-1 0,1 1 0,-1-1 0,0 0 0,1 1 0,0-2 1,4-2 62,-1 1 0,0-1 1,-1 0-1,1 0 1,-1 0-1,0-1 1,0 1-1,0-1 1,0 0-1,-1 0 1,5-9-1,0-2 136,-1-1 0,10-28-1,-10 146-643,-6-99 370,-1-1 0,1 1 0,-1-1 0,1 1-1,0-1 1,0 0 0,0 1 0,-1-1-1,1 0 1,0 1 0,0-1 0,1 0-1,1 2 1,-2-3-141,-1 1 0,1-1-1,-1 0 1,1 1 0,0-1-1,-1 0 1,1 0 0,0 0-1,-1 1 1,1-1 0,0 0-1,-1 0 1,1 0 0,-1 0-1,1 0 1,0 0 0,-1 0-1,1 0 1,0-1 0,-1 1-1,1 0 1,0 0 0,-1-1-1,1 1 1,-1 0 0,1 0-1,-1-1 1,1 1 0,0-1-1,-1 1 1,1 0 0,-1-1-1,0 1 1,1-1 0,-1 0-1,1 1 1,-1-1 0,0 1-1,1-2 1,6-13-6427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26.011"/>
    </inkml:context>
    <inkml:brush xml:id="br0">
      <inkml:brushProperty name="width" value="0.025" units="cm"/>
      <inkml:brushProperty name="height" value="0.025" units="cm"/>
    </inkml:brush>
  </inkml:definitions>
  <inkml:trace contextRef="#ctx0" brushRef="#br0">0 1 18417,'0'0'7463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26.356"/>
    </inkml:context>
    <inkml:brush xml:id="br0">
      <inkml:brushProperty name="width" value="0.025" units="cm"/>
      <inkml:brushProperty name="height" value="0.025" units="cm"/>
    </inkml:brush>
  </inkml:definitions>
  <inkml:trace contextRef="#ctx0" brushRef="#br0">21 0 13485,'0'0'7137,"-2"6"-7067,-7 16-172,9-21 85,1 1-1,0-1 1,-1 0 0,1 0 0,0 0-1,0 0 1,0 0 0,0-1-1,0 1 1,0 0 0,0 0-1,0-1 1,0 1 0,0 0-1,0-1 1,1 1 0,-1-1-1,0 0 1,0 1 0,1-1-1,-1 0 1,1 1 0,1 0-17,2 1 233,-1 0 1,0 0 0,0 1-1,0 0 1,0 0 0,-1 0-1,1 0 1,-1 1 0,0-1-1,0 1 1,0 0 0,0 0-1,-1 0 1,1 0-1,-1 0 1,0 0 0,-1 1-1,1-1 1,-1 1 0,1 0-1,-1-1 1,0 9 0,-1-11-45,0 1 0,0 0 0,0 0 0,-1-1 0,1 1 0,-1 0 0,1 0 0,-1-1 0,0 1 0,0-1 0,-1 1 0,1-1 0,0 1 0,-1-1 1,1 0-1,-1 1 0,0-1 0,0 0 0,0 0 0,0 0 0,0-1 0,0 1 0,-1 0 0,1-1 0,0 1 0,-1-1 0,1 0 0,-1 0 0,0 0 0,1 0 0,-1-1 0,0 1 1,1 0-1,-1-1 0,0 0 0,0 0 0,1 0 0,-1 0 0,-3-1 0,5 1-250,0 0-1,0 0 1,0 0-1,-1 0 1,1 0 0,0 0-1,0-1 1,0 1 0,0 0-1,0-1 1,0 1 0,0-1-1,0 1 1,0-1-1,1 0 1,-1 1 0,0-1-1,0 0 1,0 0 0,1 1-1,-1-1 1,0 0-1,1 0 1,-1 0 0,0 0-1,1 0 1,-1 0 0,1 0-1,0 0 1,-1 0-1,1 0 1,0 0 0,0-2-1,-1 1-749,1-1 0,0 0 1,0 0-1,0 0 0,1 0 0,-1 1 0,1-1 0,-1 0 0,1 0 0,0 1 0,0-1 0,3-4 0,8-11-6976</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2:26.728"/>
    </inkml:context>
    <inkml:brush xml:id="br0">
      <inkml:brushProperty name="width" value="0.025" units="cm"/>
      <inkml:brushProperty name="height" value="0.025" units="cm"/>
    </inkml:brush>
  </inkml:definitions>
  <inkml:trace contextRef="#ctx0" brushRef="#br0">8 164 9801,'0'0'12951,"9"-6"-10874,8-8-1337,0 1 0,18-22 1,-30 31-554,-1-1 0,1 0 0,-1 0 0,0-1 1,0 1-1,-1-1 0,1 0 0,-1 0 1,-1 0-1,1 0 0,-1 0 0,0-1 0,2-11 1,-5 18-130,1-1 1,0 1-1,0 0 1,-1-1-1,1 1 1,0 0-1,-1 0 1,1-1-1,0 1 1,-1 0-1,1 0 0,0-1 1,-1 1-1,1 0 1,-1 0-1,1 0 1,0 0-1,-1-1 1,1 1-1,-1 0 1,1 0-1,0 0 1,-1 0-1,1 0 1,-1 0-1,1 0 1,-1 0-1,1 0 1,0 0-1,-1 1 1,1-1-1,-1 0 1,1 0-1,-1 0 1,1 0-1,0 1 1,-1-1-1,1 0 0,0 0 1,-1 1-1,1-1 1,0 0-1,-1 0 1,1 1-1,-19 11-4,8-2-20,1 0 1,0 1-1,1 1 1,0 0-1,0 0 1,-8 18 0,13-23-25,1-1 1,0 0-1,0 1 1,1 0-1,0-1 1,0 1 0,1 0-1,-1 0 1,2 0-1,-1 0 1,1 0 0,0 0-1,0 0 1,1 0-1,1 10 1,0-15-10,-1 0-1,0-1 1,0 1-1,0-1 1,1 1-1,-1-1 1,1 1-1,-1-1 1,1 0-1,0 0 1,-1 0-1,1 0 1,0 0-1,0 0 1,0 0 0,0 0-1,0-1 1,0 1-1,0-1 1,0 1-1,0-1 1,0 0-1,0 0 1,4 0-1,3 0-13,0 0 0,0-1-1,0 0 1,14-3 0,-12 0-364,-1 0 0,1 0 1,-1-1-1,18-10 0,34-33-5998,-22 7-1008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1.311"/>
    </inkml:context>
    <inkml:brush xml:id="br0">
      <inkml:brushProperty name="width" value="0.025" units="cm"/>
      <inkml:brushProperty name="height" value="0.025" units="cm"/>
    </inkml:brush>
  </inkml:definitions>
  <inkml:trace contextRef="#ctx0" brushRef="#br0">28 363 4388,'5'-13'3518,"21"-49"-2150,-8 21 784,-1 0 1,-2-2-1,16-70 1,-31 112-1891,1-1 0,-1 0 0,1 1 0,-1-1 0,0 0 0,1 0 0,-1 1 0,0-1 0,0 0 0,0 0 0,-1 1 0,1-1 1,0 0-1,-1 0 0,1 1 0,-1-1 0,1 0 0,-1 1 0,0-1 0,0 1 0,0-1 0,0 1 0,0-1 0,0 1 0,0 0 0,0-1 1,-1 1-1,1 0 0,-2-2 0,1 3-68,1 0 1,-1 0-1,1 0 1,0 0 0,-1 0-1,1 0 1,0 0-1,-1 1 1,1-1 0,0 0-1,-1 1 1,1-1-1,0 1 1,0-1-1,-1 1 1,1 0 0,0-1-1,-1 2 1,-18 17-554,10-7 427,2 0 0,0 0 0,0 0 1,1 1-1,1 0 0,0 1 0,1-1 1,0 1-1,1 0 0,1 0 0,0 0 1,1 1-1,-1 23 0,4-36-74,-1-1 0,1 0-1,0 1 1,0-1 0,-1 0 0,1 0 0,0 0-1,0 1 1,1-1 0,-1 0 0,0 0 0,0-1-1,0 1 1,1 0 0,-1 0 0,0-1 0,1 1-1,-1 0 1,0-1 0,1 1 0,-1-1-1,1 0 1,-1 1 0,1-1 0,-1 0 0,1 0-1,-1 0 1,1 0 0,-1 0 0,3-1 0,55-4-54,-54 4 40,32-7-118,-28 6 104,-1-1 1,1 1-1,0 1 1,0 0-1,1 0 1,-1 1-1,0 0 0,0 0 1,0 1-1,13 2 1,-21-2 47,0 0 0,0 0 0,0 0 0,0 0 0,0 0 1,0 0-1,0 0 0,0 0 0,0 1 0,-1-1 0,1 0 0,0 0 1,-1 1-1,1-1 0,-1 0 0,1 1 0,-1-1 0,0 1 1,0-1-1,0 0 0,1 1 0,-1-1 0,0 1 0,-1-1 0,1 1 1,0-1-1,0 1 0,-1-1 0,1 0 0,-1 2 0,-1 3 217,1 0-1,-1 0 0,-1 0 0,1 0 1,-7 10-1,-3 2 198,-1-1 1,-1-1-1,-19 18 0,28-29-431,0-1 0,0 1 0,0-1-1,-1 0 1,1 0 0,-1-1 0,0 0 0,0 0 0,0 0-1,-1-1 1,1 0 0,-1 0 0,1 0 0,-9 0 0,15-2-78,-1 0 0,1 0 0,-1 0 0,1 0 1,-1-1-1,1 1 0,-1 0 0,1 0 0,-1-1 1,1 1-1,0 0 0,-1-1 0,1 1 0,-1 0 1,1-1-1,0 1 0,-1 0 0,1-1 1,0 1-1,0-1 0,-1 1 0,1-1 0,0 1 1,0-1-1,0 1 0,0-1 0,-1 1 0,1-1 1,0 1-1,0-1 0,0 1 0,0-1 0,0 1 1,0-2-1,2-20-5021,-1 20 4469,5-26-7503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2.542"/>
    </inkml:context>
    <inkml:brush xml:id="br0">
      <inkml:brushProperty name="width" value="0.025" units="cm"/>
      <inkml:brushProperty name="height" value="0.025" units="cm"/>
    </inkml:brush>
  </inkml:definitions>
  <inkml:trace contextRef="#ctx0" brushRef="#br0">67 270 20948,'-7'9'1991,"-1"3"-1383,0 0-1,1 1 1,1 0 0,0 0-1,-9 27 1,13-33-518,0 1-1,0-1 0,1 0 1,0 0-1,0 1 1,1-1-1,0 1 1,0-1-1,1 0 0,-1 1 1,2-1-1,-1 0 1,1 1-1,0-1 0,5 11 1,-6-16-97,0-1 0,0 1 0,0 0 0,0 0 1,0 0-1,0-1 0,1 1 0,-1-1 0,1 1 0,-1-1 0,1 0 1,-1 1-1,1-1 0,0 0 0,0 0 0,-1 0 0,1 0 0,0 0 1,0-1-1,0 1 0,0 0 0,0-1 0,3 1 0,-2-2 5,0 1-1,-1-1 0,1 1 0,0-1 1,0 0-1,-1 0 0,1 0 0,-1-1 1,1 1-1,-1-1 0,0 1 0,1-1 1,-1 0-1,4-3 0,2-5 33,0 1 0,0-1 1,-1 0-1,0 0 0,-1-1 0,7-16 0,-5 4 144,-1-1 0,-1 1 0,-1-1 0,-1 0 0,-1-1 0,-1 1 0,-1 0 0,-2-1 0,0 1 1,-1-1-1,-2 1 0,0 0 0,-2 0 0,-9-25 0,14 47-161,0-1 1,1 1 0,-1 0-1,-1 0 1,1-1 0,0 1 0,0 0-1,-1 0 1,1 0 0,-1 1-1,1-1 1,-1 0 0,0 1 0,-3-4-1,4 5-9,0 0-1,0 0 0,0 0 0,1 0 0,-1 0 1,0 0-1,0 0 0,0 0 0,1 0 1,-1 0-1,0 0 0,0 0 0,0 1 0,1-1 1,-1 0-1,0 1 0,1-1 0,-1 0 0,0 1 1,1-1-1,-1 1 0,0-1 0,1 1 1,-1-1-1,1 1 0,-1 0 0,1-1 0,-1 2 1,-4 5-3,0 1 1,1 0 0,0 0 0,0 0 0,-4 18-1,-2 8 148,1 1-1,2 0 0,2 0 1,-3 71-1,8-105-144,0 0 0,-1 1 0,1-1-1,0 0 1,0 1 0,0-1 0,0 0-1,0 1 1,1-1 0,-1 0 0,0 1 0,1-1-1,-1 0 1,1 0 0,-1 1 0,1-1-1,-1 0 1,1 0 0,0 0 0,0 0-1,0 1 1,-1-1 0,1-1 0,0 1-1,0 0 1,0 0 0,1 0 0,-1 0 0,0-1-1,0 1 1,0 0 0,0-1 0,1 1-1,-1-1 1,0 0 0,1 1 0,-1-1-1,0 0 1,1 0 0,-1 0 0,0 0 0,1 0-1,-1 0 1,0 0 0,1 0 0,-1 0-1,0-1 1,1 1 0,-1 0 0,0-1-1,0 1 1,2-2 0,6-2 21,-1 0 0,0 0 0,0-1-1,-1 1 1,1-2 0,9-9 0,79-90-127,-65 68-90,-10 20 130,-20 17 58,-1 0 1,0 0 0,1 0 0,-1 0 0,1 0 0,-1 0-1,0 0 1,1 0 0,-1 1 0,0-1 0,1 0-1,-1 0 1,1 0 0,-1 0 0,0 1 0,1-1 0,-1 0-1,0 0 1,0 1 0,1-1 0,-1 0 0,0 1-1,0-1 1,1 0 0,-1 1 0,0-1 0,0 0-1,0 1 1,1-1 0,-1 0 0,0 1 0,0-1 0,0 1-1,0-1 1,1 51-74,-1-32 211,0 95 85,-1-114-220,1 1 0,0-1 0,0 0 1,0 1-1,0-1 0,0 0 0,0 1 0,0-1 1,0 0-1,0 1 0,0-1 0,0 0 0,0 1 1,0-1-1,1 0 0,-1 0 0,0 1 0,0-1 1,0 0-1,0 1 0,0-1 0,1 0 0,-1 0 1,0 1-1,0-1 0,0 0 0,1 0 1,-1 0-1,0 1 0,0-1 0,1 0 0,-1 0 1,0 0-1,1 0 0,-1 0 0,0 1 0,0-1 1,1 0-1,0 0 0,12-7 36,11-18 90,-4-7-238,19-39 0,3-5-238,-42 76 344,0 0 0,0 0 0,0 0 0,0 0 0,0 0-1,0 1 1,0-1 0,0 0 0,0 0 0,0 0 0,0 0-1,1 0 1,-1 0 0,0 0 0,0 0 0,0 1 0,0-1-1,0 0 1,0 0 0,0 0 0,0 0 0,0 0 0,0 0-1,0 0 1,0 0 0,0 0 0,1 0 0,-1 0 0,0 1-1,0-1 1,0 0 0,0 0 0,0 0 0,0 0 0,0 0-1,1 0 1,-1 0 0,0 0 0,0 0 0,0 0 0,0 0-1,0 0 1,0 0 0,0 0 0,0 0 0,1 0 0,-1 0-1,0 0 1,0 0 0,0-1 0,0 1 0,0 0 0,0 0-1,0 0 1,0 0 0,1 0 0,-1 0 0,0 0 0,0 0-1,0 0 1,0 0 0,0 0 0,0 0 0,0-1 0,0 1-1,0 0 1,0 0 0,3 18-208,-2 28 169,-1-39 36,0 1 8,1 0-1,-1 0 1,1 0-1,0 0 1,1 0-1,4 11 0,-6-18 2,0 0 0,1-1 0,-1 1-1,1 0 1,-1 0 0,1 0-1,-1-1 1,1 1 0,0 0-1,-1 0 1,1-1 0,0 1-1,-1-1 1,1 1 0,0-1-1,0 1 1,0-1 0,0 1-1,-1-1 1,1 1 0,0-1-1,0 0 1,2 1 0,-1-2 11,0 1 0,0-1 0,0 1 0,0-1 0,0 0 0,0 1 0,0-1 1,0 0-1,0 0 0,0-1 0,-1 1 0,1 0 0,0-1 0,-1 1 0,3-3 0,5-6 117,-1 1-1,0-1 0,0 0 0,-1-1 1,-1 0-1,0 0 0,0-1 0,-1 1 0,0-1 1,-1 0-1,-1 0 0,0-1 0,2-12 0,-9 55-149,1 1 0,3 54 0,0-84 26,0-1-1,0 1 1,0 0-1,0 0 0,0 0 1,0 0-1,0 0 1,0 0-1,0 0 1,0 0-1,1 0 1,-1-1-1,0 1 1,1 0-1,-1 0 1,0 0-1,1-1 1,-1 1-1,1 0 1,-1 0-1,1-1 1,0 1-1,-1 0 1,1-1-1,0 1 1,-1-1-1,1 1 1,0-1-1,0 1 1,0-1-1,-1 1 0,1-1 1,0 0-1,0 1 1,0-1-1,0 0 1,0 0-1,0 0 1,-1 0-1,1 0 1,0 0-1,0 0 1,0 0-1,0 0 1,0 0-1,0 0 1,0 0-1,0-1 1,-1 1-1,1 0 1,0-1-1,0 1 1,0-1-1,-1 1 1,1-1-1,1 0 1,3-2 16,0-1 1,-1 1 0,1-1-1,-1 1 1,0-1 0,0 0-1,5-8 1,-1-1-20,-1-1 0,0-1 0,-2 0 0,1 0 0,-2 0 0,0 0 0,-1-1 0,0 1 0,-1-1 0,-1-30 0,-1 45 0,0 1 0,0 0 0,0-1 0,0 1 0,1 0 0,-1 0 0,0-1 0,0 1 0,0 0 0,0 0 0,0-1 0,-1 1 0,1 0 0,0-1 0,0 1 0,0 0 0,0 0 0,0-1 0,0 1 0,0 0 0,0 0 0,-1 0 0,1-1 0,0 1 0,0 0 0,0 0 0,-1 0 0,1-1 0,0 1 0,0 0 0,0 0 0,-1 0 0,1 0 0,0-1 0,0 1 0,-1 0 0,1 0 0,0 0 0,0 0 0,-1 0 0,1 0 0,0 0 0,0 0 0,-1 0 0,1 0 0,0 0 0,-1 0 0,1 0 0,0 0 0,0 0 0,-1 0 0,1 0 0,0 0 0,0 1 0,-1-1 0,1 0 0,0 0 0,0 0 0,-1 0 0,1 0 0,0 1 0,0-1 0,0 0 0,0 0 0,-1 0 0,1 1 0,0-1 0,0 1 0,-14 16 0,12-12 0,0 0 0,1 0 0,0 0 0,0 1 0,0-1 0,1 0 0,-1 1 0,1-1 0,2 11 0,-2-15 0,0 1 0,1-1 0,0 1 0,-1-1 0,1 0 0,0 1 0,-1-1 0,1 0 0,0 1 0,0-1 0,0 0 0,0 0 0,0 0 0,1 0 0,-1 0 0,0 0 0,0 0 0,1 0 0,-1-1 0,0 1 0,1 0 0,-1-1 0,1 1 0,-1-1 0,1 0 0,-1 1 0,1-1 0,-1 0 0,1 0 0,-1 0 0,1 0 0,-1 0 0,1 0 0,-1-1 0,1 1 0,-1 0 0,3-1 0,0-1 0,0 1 0,0-1 0,0 0 0,0 0 0,0 0 0,-1 0 0,1 0 0,-1-1 0,0 0 0,1 0 0,-1 0 0,0 0 0,-1 0 0,1 0 0,2-5 0,-1 2 0,-1 1 0,1-1 0,-1 0 0,-1 1 0,1-1 0,-1-1 0,0 1 0,0 0 0,1-10 0,-18 129 0,15-108 0,0-1 0,0 0 0,1 0 0,-1 1 0,1-1 0,0 0 0,0 0 0,0 0 0,1 0 0,0 0 0,-1 0 0,1 0 0,5 6 0,-6-9 0,1 0 0,-1 0 0,1 1 0,0-1 0,-1-1 0,1 1 0,0 0 0,0 0 0,-1-1 0,1 1 0,0-1 0,0 1 0,0-1 0,0 0 0,0 0 0,0 1 0,-1-2 0,1 1 0,0 0 0,0 0 0,0 0 0,0-1 0,0 1 0,0-1 0,-1 0 0,1 1 0,0-1 0,-1 0 0,1 0 0,0 0 0,-1 0 0,1-1 0,-1 1 0,3-2 0,6-6 0,0 0 0,-1-1 0,0 0 0,-1 0 0,0-1 0,0 0 0,-1 0 0,0-1 0,-1 0 0,-1 0 0,0-1 0,0 1 0,-2-1 0,1 0 0,-1 0 0,1-24 0,-18 143 0,14-102 5,0-1 1,0 1-1,0-1 0,1 1 1,-1-1-1,1 1 0,0-1 1,0 1-1,0-1 0,0 1 1,1-1-1,0 0 0,-1 0 1,5 5-1,-4-6-46,-1-1 0,1 0 0,0 1 0,0-1 0,-1 0 1,1 0-1,0-1 0,0 1 0,0 0 0,0-1 0,0 1 0,0-1 0,1 1 0,-1-1 0,0 0 0,0 0 0,0 0 0,0 0 0,0-1 1,0 1-1,0 0 0,0-1 0,0 0 0,0 1 0,0-1 0,4-2 0,12-11-4368,-4-10-3450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5.284"/>
    </inkml:context>
    <inkml:brush xml:id="br0">
      <inkml:brushProperty name="width" value="0.025" units="cm"/>
      <inkml:brushProperty name="height" value="0.025" units="cm"/>
    </inkml:brush>
  </inkml:definitions>
  <inkml:trace contextRef="#ctx0" brushRef="#br0">55 1 16432,'0'0'11840,"-2"17"-10623,1-11-1181,-26 297 1654,16-90-4451,10-202 2387,0-1-3562,-5-19-6334,1-18 1233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2.901"/>
    </inkml:context>
    <inkml:brush xml:id="br0">
      <inkml:brushProperty name="width" value="0.025" units="cm"/>
      <inkml:brushProperty name="height" value="0.025" units="cm"/>
    </inkml:brush>
  </inkml:definitions>
  <inkml:trace contextRef="#ctx0" brushRef="#br0">26 0 20083,'-16'0'5509,"6"0"609,25 0-6278,8 0-32,3 0-2082,-1 0-3236,-2 0-4707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3.304"/>
    </inkml:context>
    <inkml:brush xml:id="br0">
      <inkml:brushProperty name="width" value="0.025" units="cm"/>
      <inkml:brushProperty name="height" value="0.025" units="cm"/>
    </inkml:brush>
  </inkml:definitions>
  <inkml:trace contextRef="#ctx0" brushRef="#br0">109 1 10025,'0'0'15487,"-1"5"-14814,-1 8-238,-1 1 1,-1-1 0,0 0 0,-1-1-1,0 1 1,-1-1 0,0 0-1,-10 14 1,8-13-105,0 0-1,1 0 1,0 1 0,2 0-1,-1 0 1,2 0-1,-4 19 1,7-32-331,1 0 1,0 0-1,0-1 1,0 1-1,0 0 1,0 0-1,0 0 1,0 0-1,0-1 1,1 1-1,-1 0 1,0 0-1,0 0 1,1-1-1,-1 1 1,0 0-1,1 0 1,-1-1-1,1 1 1,-1 0-1,1-1 1,-1 1-1,1 0 1,-1-1-1,1 1 1,0-1-1,-1 1 1,1-1-1,0 1 1,-1-1-1,2 1 1,1 0-1,0-1 1,0 1-1,-1-1 1,1 0-1,0 0 0,0 0 1,0 0-1,0 0 1,5-2-1,4-1-1,1-1 0,-1 0 0,19-10 0,41-28 5,-52 29-9,1 0 0,1 1 0,0 2 0,34-13 0,-38 23-2859,-23 11-2215,-22 14-3549,-5-6-1974</inkml:trace>
  <inkml:trace contextRef="#ctx0" brushRef="#br0" timeOffset="1">0 196 19891,'0'0'2722,"50"-42"481,-14 24-1089,4 1-1761,2-1-321,-7 5-2691,-9 0-6854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4.346"/>
    </inkml:context>
    <inkml:brush xml:id="br0">
      <inkml:brushProperty name="width" value="0.025" units="cm"/>
      <inkml:brushProperty name="height" value="0.025" units="cm"/>
    </inkml:brush>
  </inkml:definitions>
  <inkml:trace contextRef="#ctx0" brushRef="#br0">1 8 12908,'0'0'10335,"1"12"-9481,2 18-283,-1-2-162,1 0 0,2 0 0,0 0 0,12 33 0,-17-60-383,1 0 0,-1 1-1,1-1 1,-1 0 0,1 0 0,-1 0-1,1 1 1,0-1 0,0 0-1,0 0 1,-1 0 0,1 0 0,0 0-1,0 0 1,1-1 0,-1 1-1,0 0 1,0 0 0,0-1-1,0 1 1,1-1 0,-1 1 0,0-1-1,0 1 1,1-1 0,-1 0-1,0 1 1,3-1 0,-1-1 50,-1 0 1,1 0 0,-1 0-1,1 0 1,-1 0 0,0 0-1,1-1 1,-1 1-1,0-1 1,0 0 0,0 0-1,0 1 1,2-4-1,6-8 324,0 0 0,-2 0-1,13-23 1,-10 12 94,-1 0-1,-1-1 1,12-52 0,-23 90-464,2 1 0,0-1 0,2 19 1,0 7-40,-2-32 9,-1 8-10,2 0-1,0-1 1,4 20 0,-5-32 11,0 1 0,1-1 0,-1 0 0,1 1 1,0-1-1,0 0 0,-1 1 0,2-1 0,-1 0 0,0 0 0,0 0 0,1 0 0,-1 0 0,1 0 0,-1 0 0,1-1 1,0 1-1,0 0 0,0-1 0,0 1 0,0-1 0,0 0 0,0 0 0,1 0 0,-1 0 0,0 0 0,5 1 0,-4-3 13,-1 1 0,1-1 0,0 0-1,0 0 1,0 0 0,0 0 0,-1 0-1,1 0 1,0-1 0,-1 1 0,1-1-1,-1 0 1,0 0 0,0 0 0,1 0-1,-1 0 1,-1 0 0,1 0 0,0-1 0,0 1-1,-1-1 1,3-4 0,28-63 230,-21 23-244,-3 14 0,-5 62 0,-4-7 0,0-16 0,0 0 0,1 0 0,-1 0 0,2 1 0,-1-1 0,1 0 0,0 0 0,0 0 0,3 9 0,-4-14 0,1 0 0,-1-1 0,0 1 0,1-1 0,-1 0 0,0 1 0,1-1 0,-1 1 0,1-1 0,-1 0 0,1 1 0,-1-1 0,1 0 0,-1 1 0,1-1 0,-1 0 0,1 0 0,-1 1 0,1-1 0,-1 0 0,1 0 0,0 0 0,-1 0 0,1 0 0,-1 0 0,1 0 0,-1 0 0,1 0 0,0 0 0,-1 0 0,1 0 0,-1 0 0,2-1 0,18-15 0,9-26 0,-29 41 0,59-115 0,-55 183 0,-3-1 0,-1-66 0,0 1 0,1 0 0,-1-1 0,1 1 0,-1-1 0,0 1 0,1 0 0,-1-1 0,1 1 0,-1-1 0,1 0 0,0 1 0,-1-1 0,1 1 0,-1-1 0,1 0 0,0 1 0,-1-1 0,1 0 0,0 0 0,-1 0 0,1 1 0,0-1 0,-1 0 0,1 0 0,0 0 0,0 0 0,-1 0 0,1 0 0,0 0 0,-1-1 0,1 1 0,0 0 0,-1 0 0,1 0 0,0-1 0,-1 1 0,1 0 0,0-1 0,0 0 0,28-13 0,-6-7 9,-19 16-14,0 0-1,0 1 0,1-1 1,-1 1-1,1 1 0,0-1 1,1 0-1,-1 1 1,0 0-1,1 1 0,0-1 1,9-2-1,-14 5-102,1 1 0,-1 0 0,0-1 0,1 1 0,-1 0 0,0 0 0,0 0 0,0 0 0,0 0 0,0 0 0,0 0 0,0 0 0,0 0 0,0 1 0,0-1 0,-1 0-1,1 0 1,0 1 0,-1-1 0,1 1 0,-1-1 0,0 0 0,1 1 0,-1-1 0,0 3 0,11 24-4008,-10-27 3676,0 0 0,-1 0 1,1 0-1,0 0 0,-1-1 0,1 1 1,0 0-1,0-1 0,-1 1 0,1-1 1,0 1-1,0-1 0,0 1 0,0-1 1,0 1-1,0-1 0,0 0 0,0 0 1,0 1-1,0-1 0,0 0 0,0 0 1,0 0-1,0 0 0,1-1 0,11-1-6057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4.876"/>
    </inkml:context>
    <inkml:brush xml:id="br0">
      <inkml:brushProperty name="width" value="0.025" units="cm"/>
      <inkml:brushProperty name="height" value="0.025" units="cm"/>
    </inkml:brush>
  </inkml:definitions>
  <inkml:trace contextRef="#ctx0" brushRef="#br0">114 124 12364,'0'0'8915,"-10"10"-7767,2-2-895,-49 56 857,52-58-899,1 0 0,0 1 0,0-1 0,0 1 0,1 0 0,0 0-1,0 0 1,1 0 0,0 0 0,-2 10 0,4-17-208,0 1 0,0-1-1,0 1 1,0-1 0,0 1 0,0-1-1,0 1 1,0-1 0,0 1 0,0 0-1,0-1 1,0 1 0,0-1 0,0 1 0,0-1-1,1 1 1,-1-1 0,0 1 0,0-1-1,1 1 1,-1-1 0,0 1 0,1-1-1,-1 0 1,0 1 0,1-1 0,-1 0 0,1 1-1,-1-1 1,0 0 0,1 1 0,-1-1-1,1 0 1,-1 0 0,1 1 0,-1-1-1,1 0 1,0 0 0,-1 0 0,1 0 0,-1 0-1,1 0 1,-1 0 0,1 0 0,-1 0-1,1 0 1,-1 0 0,1 0 0,0 0-1,-1 0 1,1 0 0,-1-1 0,1 1-1,-1 0 1,1 0 0,-1-1 0,0 1 0,1 0-1,0-1 1,30-20 162,-17 5 186,-1-1-1,-1 0 1,-1-1 0,-1 0-1,0-1 1,-1 0 0,-1 0 0,-1-1-1,0 0 1,-2-1 0,0 1-1,2-37 1,-8 130-519,-1-33 103,1 0 0,9 60 0,-9-98 58,1 0 1,1 0-1,-1 0 0,0 0 0,0 0 1,1-1-1,-1 1 0,1 0 0,-1 0 1,1 0-1,0 0 0,0-1 1,0 1-1,0 0 0,0-1 0,0 1 1,0-1-1,1 1 0,-1-1 1,1 0-1,-1 1 0,1-1 0,-1 0 1,1 0-1,-1 0 0,1 0 0,0 0 1,0-1-1,0 1 0,-1 0 1,1-1-1,0 0 0,0 1 0,0-1 1,0 0-1,0 0 0,0 0 1,0 0-1,0 0 0,0 0 0,0-1 1,-1 1-1,4-1 0,3-2 22,-1 0 0,1-1 0,-1 0 0,0 0 1,0 0-1,0-1 0,-1 0 0,12-12 0,0-1 27,31-41 0,-44 52-24,0 0 1,-1-1-1,0 1 0,0-1 0,-1 0 1,0 0-1,0 0 0,-1 0 0,3-16 1,-5 23-10,0 1 1,0 0 0,1 0-1,-1 0 1,0-1 0,0 1-1,0 0 1,0 0 0,0-1 0,0 1-1,0 0 1,0 0 0,0-1-1,0 1 1,0 0 0,0 0-1,0-1 1,0 1 0,0 0-1,0 0 1,-1 0 0,1-1-1,0 1 1,0 0 0,0 0-1,0-1 1,0 1 0,0 0-1,-1 0 1,1 0 0,0 0-1,0-1 1,0 1 0,-1 0-1,1 0 1,0 0 0,0 0-1,0 0 1,-1 0 0,1-1-1,-1 1 1,-9 7 155,-7 15-10,10-10-26,1 1 1,0-1 0,1 1 0,1-1-1,0 1 1,1 1 0,0-1 0,1 0-1,-1 24 1,3-36-129,0 0 0,0 0 0,0 0 1,0 0-1,0 0 0,1 0 0,-1 0 0,0 0 0,1-1 0,-1 1 0,0 0 1,1 0-1,-1 0 0,1 0 0,0 0 0,-1-1 0,1 1 0,-1 0 0,1 0 1,0-1-1,0 1 0,-1 0 0,1-1 0,0 1 0,0-1 0,0 1 0,0-1 1,1 1-1,1 0-14,1 0 0,-1-1 0,1 1 0,-1-1 1,1 0-1,-1 0 0,1 0 0,5-1 0,0-1-266,-1 1-1,0-1 1,1-1-1,-1 0 1,0 0-1,11-6 1,4-11-7030,-4-4-8263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5.719"/>
    </inkml:context>
    <inkml:brush xml:id="br0">
      <inkml:brushProperty name="width" value="0.025" units="cm"/>
      <inkml:brushProperty name="height" value="0.025" units="cm"/>
    </inkml:brush>
  </inkml:definitions>
  <inkml:trace contextRef="#ctx0" brushRef="#br0">113 249 17777,'0'0'9983,"-10"0"-9273,8-1-691,-1 1 0,0 0 1,1 1-1,-1-1 1,1 0-1,-1 1 0,0-1 1,1 1-1,-1 0 1,1 0-1,0 0 0,-1 0 1,1 0-1,0 1 0,-1-1 1,1 1-1,0-1 1,-3 4-1,1 1 4,0 0-1,0 0 1,0 0 0,1 1-1,0 0 1,0-1 0,-2 10-1,0-3 101,1-1-1,0 1 0,1 0 0,0 0 0,1 0 0,0 1 0,1 19 0,2-33-121,-1 1-1,1-1 0,-1 0 1,1 1-1,0-1 0,-1 0 1,1 0-1,0 1 0,-1-1 1,1 0-1,0 0 0,-1 0 1,1 0-1,0 0 0,-1 0 1,1 0-1,0 0 0,-1 0 1,1 0-1,0 0 0,0-1 1,-1 1-1,1 0 0,-1 0 0,1-1 1,0 1-1,-1 0 0,1-1 1,-1 1-1,1 0 0,-1-1 1,2 0-1,6-6 44,-1-1 1,1 1-1,-1-1 0,0-1 0,-1 1 1,10-19-1,29-61 94,-2-20 140,-49 306-491,5-196 212,1 0 0,0 0 1,0 0-1,0 0 0,1 0 1,-1 0-1,0-1 0,1 1 1,-1 0-1,1 0 1,0 0-1,0 0 0,-1-1 1,1 1-1,2 2 0,-3-4 10,1 1 0,-1-1-1,1 0 1,0 1-1,-1-1 1,1 0-1,0 1 1,-1-1-1,1 0 1,0 0-1,-1 0 1,1 0-1,0 0 1,-1 0-1,1 0 1,0 0-1,0 0 1,-1 0-1,1 0 1,0 0 0,-1 0-1,1 0 1,0-1-1,-1 1 1,1 0-1,0 0 1,0-1-1,3-2 96,0 0 0,0 0 0,0 0 0,0 0 0,0-1 0,-1 0 0,0 0 0,0 0 0,0 0 0,3-4 0,6-16-32,0-1 1,-1 1 0,-1-2 0,-2 1 0,0-1 0,-2-1 0,-1 1 0,-1-1 0,-1 0 0,-1 0 0,-4-53 0,2 80-73,0 0 0,0 0 0,-1 1 0,1-1 0,0 0 0,0 0 0,0 0 0,0 0 0,0 1 0,-1-1 0,1 0 0,0 0 0,0 0 0,0 0 0,-1 1 0,1-1 0,0 0 0,0 0 0,0 0 0,-1 0 0,1 0 0,0 0 0,0 0 0,-1 0 0,1 0 0,0 0 0,0 0 0,0 0 0,-1 0 0,1 0 0,0 0 0,0 0 0,-1 0 0,1 0 0,0 0 0,0 0 0,-1 0 0,1 0 0,0 0 0,0-1 0,0 1 0,-1 0 0,1 0 0,0 0 0,0 0 0,0 0 0,0-1 0,-1 1 0,1 0 0,0 0 0,0 0 0,0-1 0,0 1 0,0 0 0,0 0 0,-1-1 0,1 1 0,0 0 0,0 0 0,0 0 0,0-1 0,-9 21 0,-1 33 0,3 1 0,2 0 0,2 82 0,3-135 0,0 0 0,0 1 0,0-1 0,0 0 0,0 0 0,0 0 0,1 0 0,-1 1 0,0-1 0,0 0 0,1 0 0,-1 0 0,1 0 0,-1 0 0,1 0 0,0 0 0,-1 0 0,1 0 0,0 0 0,-1 0 0,1 0 0,0-1 0,0 1 0,0 0 0,0 0 0,0-1 0,1 1 0,0 0 0,0-1 0,1 1 0,-1-1 0,0 0 0,0 0 0,0 0 0,1-1 0,-1 1 0,0 0 0,0-1 0,0 1 0,0-1 0,3-1 0,8-4 0,-1 0 0,-1 0 0,18-14 0,8-5-3381,4-2-5079,-31 20-1832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6.124"/>
    </inkml:context>
    <inkml:brush xml:id="br0">
      <inkml:brushProperty name="width" value="0.025" units="cm"/>
      <inkml:brushProperty name="height" value="0.025" units="cm"/>
    </inkml:brush>
  </inkml:definitions>
  <inkml:trace contextRef="#ctx0" brushRef="#br0">131 0 23286,'0'0'4089,"-8"5"-1382,0 0-2582,0 0 1,1 1-1,0 0 1,0 0-1,0 0 1,1 1-1,0 0 0,0 1 1,1-1-1,0 1 1,0 0-1,1 1 1,0-1-1,0 1 1,1-1-1,0 1 0,-2 12 1,5-20-154,1-1 1,0 1-1,-1 0 1,1-1-1,-1 1 1,1-1-1,0 1 1,-1-1-1,1 0 1,0 1-1,0-1 1,-1 1-1,1-1 1,0 0-1,0 0 1,0 0-1,-1 1 1,1-1-1,0 0 1,0 0-1,0 0 0,0 0 1,-1 0-1,1 0 1,0-1-1,0 1 1,0 0-1,-1 0 1,1 0-1,0-1 1,0 1-1,-1-1 1,2 1-1,32-9 3,-31 7 23,4-1-184,1 0-1,-1 0 1,1 1 0,0 0 0,0 0 0,0 1-1,0 0 1,0 0 0,0 1 0,0 0-1,11 2 1,-18-2 208,0 1 0,0 0 0,0-1 0,-1 1 0,1 0 0,0 0 0,-1 0 0,1-1-1,0 1 1,-1 0 0,1 0 0,-1 0 0,0 0 0,1 0 0,-1 0 0,0 0 0,0 0 0,1 0 0,-1 0-1,0 0 1,0 0 0,0 0 0,0 0 0,0 0 0,0 0 0,-1 0 0,1 0 0,0 0 0,0 0 0,-1 0-1,1 0 1,-1 0 0,1 0 0,-1 0 0,0 1 0,-19 35 1261,19-35-1273,-62 73 1659,59-71-1911,0 1 0,0-1 0,-1-1 0,1 1 1,-1-1-1,0 1 0,0-1 0,0-1 0,0 1 0,-1-1 0,1 0 1,-1 0-1,1 0 0,-8 0 0,-4-5-7397,3-16-8222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6.932"/>
    </inkml:context>
    <inkml:brush xml:id="br0">
      <inkml:brushProperty name="width" value="0.025" units="cm"/>
      <inkml:brushProperty name="height" value="0.025" units="cm"/>
    </inkml:brush>
  </inkml:definitions>
  <inkml:trace contextRef="#ctx0" brushRef="#br0">129 35 18225,'0'0'8355,"-9"-7"-7592,-28-19-79,36 26-674,0-1 0,0 1 0,0 0 1,1 0-1,-1 0 0,0 0 0,0 0 1,0 0-1,0 0 0,0 0 0,0 0 1,0 0-1,0 0 0,1 0 0,-1 1 1,0-1-1,0 0 0,0 1 0,0-1 1,1 1-1,-1-1 0,0 1 0,0-1 1,1 1-1,-1-1 0,0 1 0,1 0 1,-1-1-1,1 1 0,-1 0 1,1 0-1,-1 1 0,-14 29-4,12-25 34,-6 14 11,4-11-28,0 1 0,1 0 1,0 0-1,1 0 0,0 0 0,-2 16 0,6-26-36,0 1 0,0-1-1,0 0 1,1 0 0,-1 0-1,0 0 1,0 0 0,0 0-1,0-1 1,0 1 0,1 0-1,-1 0 1,0-1 0,0 1-1,0-1 1,0 1 0,2-2-1,35-20-147,-31 17 86,1 0 1,1 0-1,-1 0 0,1 1 1,-1 1-1,1-1 0,0 1 1,1 1-1,-1 0 0,0 0 1,17-1-1,-24 4 79,0-1 0,0 1 0,0 0 0,-1-1 0,1 1 0,-1 0 0,1 0 0,0 0 0,-1 0 0,0 1 0,1-1 0,-1 0-1,0 1 1,1-1 0,-1 0 0,0 1 0,0 0 0,0-1 0,0 1 0,-1 0 0,1-1 0,0 1 0,-1 0 0,1 0 0,-1-1 0,1 1 0,-1 0 0,0 0 0,0 0 0,0 0 0,0 3 0,0 6 212,0 1 0,0-1 0,-1 0 0,-3 12 0,0-8 135,-1-1 0,0 0 0,-1 0 0,0-1 0,-1 0 0,-1 0 0,0 0 0,-1-1 0,0-1 0,-1 1 0,-17 15 0,27-26-351,0-1 1,-1 0-1,1 1 1,0-1-1,0 0 1,-1 1-1,1-1 1,0 0-1,0 1 1,-1-1-1,1 0 1,0 0-1,-1 1 1,1-1 0,0 0-1,-1 0 1,1 0-1,0 0 1,-1 1-1,1-1 1,0 0-1,-1 0 1,1 0-1,0 0 1,-1 0-1,1 0 1,-1 0-1,1 0 1,0 0-1,-1 0 1,1 0-1,-1 0 1,1 0 0,0 0-1,-1 0 1,0-1-1,4-15 5,16-22-24,37-43-1853,29-45-5000,-74 101 6115,-6 14 3062,-4 32-586,-1-2-1238,-1 1-102,1-1 0,0 1 0,1-1 0,2 1 0,0-1 0,1 0-1,11 34 1,-14-52-378,-1 0-1,0 0 1,0 0-1,1 0 0,-1 0 1,1 0-1,-1 0 1,1 0-1,-1 0 0,1-1 1,-1 1-1,1 0 1,0 0-1,0-1 0,-1 1 1,1 0-1,0-1 1,0 1-1,0-1 0,0 1 1,0-1-1,-1 1 1,1-1-1,0 0 0,0 1 1,0-1-1,0 0 1,0 0-1,0 0 0,0 0 1,0 0-1,0 0 1,0 0-1,0 0 0,0 0 1,0 0-1,0 0 1,0-1-1,0 1 0,0 0 1,0-1-1,0 1 1,1-2-1,1 0-187,0 0 0,-1-1 0,0 1 0,1-1 0,-1 1 0,0-1 0,0 0 0,0 0 0,-1 0 0,1 0 0,1-6 0,6-27-3800,-5-5-2873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7.323"/>
    </inkml:context>
    <inkml:brush xml:id="br0">
      <inkml:brushProperty name="width" value="0.025" units="cm"/>
      <inkml:brushProperty name="height" value="0.025" units="cm"/>
    </inkml:brush>
  </inkml:definitions>
  <inkml:trace contextRef="#ctx0" brushRef="#br0">16 1 18225,'0'0'6182,"-15"54"-4965,16-36-961,14 2-256,5-5-928,1-2-2884,0-6-3587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8.098"/>
    </inkml:context>
    <inkml:brush xml:id="br0">
      <inkml:brushProperty name="width" value="0.025" units="cm"/>
      <inkml:brushProperty name="height" value="0.025" units="cm"/>
    </inkml:brush>
  </inkml:definitions>
  <inkml:trace contextRef="#ctx0" brushRef="#br0">13 283 14350,'-2'12'2178,"1"-7"-1833,-3 14 652,1-1 1,1 1-1,1 34 1,1-50-888,1 1 0,-1 0 0,1-1-1,-1 1 1,1-1 0,0 1 0,1-1 0,-1 0 0,1 1 0,-1-1 0,1 0 0,4 5 0,-5-6-110,1-1 0,-1 0 0,1 0 0,0 0-1,0 0 1,-1 0 0,1 0 0,0 0 0,0 0 0,0-1-1,0 1 1,0-1 0,0 0 0,0 1 0,0-1 0,0 0-1,0 0 1,0 0 0,0-1 0,0 1 0,0 0-1,0-1 1,0 1 0,0-1 0,2-1 0,-1 1 96,1-1 1,-1-1-1,1 1 1,-1 0 0,0-1-1,0 0 1,0 1-1,0-1 1,0 0 0,-1-1-1,1 1 1,-1 0-1,0-1 1,0 1-1,0-1 1,2-6 0,2-5 660,-1 0 0,7-30 0,-7 15-178,-1-1-1,-1 1 1,-2-1 0,-1 0 0,-1 1 0,-6-34 0,7 61-559,-1 0 0,0 0 1,0 0-1,0 0 0,0 0 1,-1 0-1,1 0 1,-1 1-1,0-1 0,-3-4 1,4 7-21,1-1-1,-1 1 1,1 0 0,0-1 0,-1 1 0,1 0 0,-1-1 0,1 1 0,-1 0-1,1 0 1,-1 0 0,1-1 0,-1 1 0,1 0 0,-1 0 0,0 0 0,1 0 0,-1 0-1,1 0 1,-1 0 0,1 0 0,-1 0 0,1 0 0,-2 0 0,1 1-9,0 0 1,0-1 0,0 1 0,0 0-1,0 0 1,1 0 0,-1 0-1,0 0 1,0 0 0,1 0-1,-1 0 1,0 0 0,1 0 0,-1 0-1,1 0 1,-1 2 0,-6 17-13,1 0 0,1 0 0,1 1 0,1 0 0,-1 22 0,4 107 45,-1-147-27,2 1 0,-1-1-1,0 0 1,0 0 0,1 0 0,0 0-1,0-1 1,0 1 0,0 0-1,0 0 1,0 0 0,1-1 0,-1 1-1,1 0 1,0-1 0,0 0-1,0 1 1,0-1 0,0 0 0,0 0-1,3 2 1,-2-3 6,0 0 0,0 0 0,-1 0 1,1 0-1,0-1 0,0 1 0,0-1 0,0 0 0,0 0 0,0 0 1,0 0-1,0 0 0,0-1 0,-1 1 0,1-1 0,0 0 0,0 0 1,0 0-1,-1 0 0,1 0 0,-1-1 0,5-2 0,3-3-3,1 0 0,-2-1-1,1 0 1,16-18 0,-22 22 2,0 0 0,-1 0 0,0 0 0,0-1 0,0 0 0,-1 1 0,1-1 0,-1 0 0,0 0 0,0 0 0,-1-1 0,0 1 0,2-10 0,-3 14 7,0 1 0,0-1 0,0 1 0,-1-1 0,1 1 0,0-1 0,0 0 0,0 1 0,0-1 0,-1 1 1,1-1-1,0 1 0,0 0 0,-1-1 0,1 1 0,0-1 0,-1 1 0,1-1 0,-1 1 0,1 0 0,0-1 0,-1 1 0,1 0 0,-1 0 0,1-1 0,-1 1 0,1 0 0,-1 0 0,1-1 1,-1 1-1,1 0 0,-1 0 0,1 0 0,-1 0 0,1 0 0,-1 0 0,0 0 0,1 0 0,-1 0 0,1 0 0,-1 0 0,1 0 0,-1 1 0,1-1 0,-1 0 0,1 0 0,-1 0 0,1 1 1,-1-1-1,1 0 0,-1 1 0,1-1 0,0 0 0,-1 1 0,0 0 0,-1 0-10,-1 1 0,1-1 0,-1 1 0,1 0 0,-1 0 0,1 0 0,0 0 0,0 0 0,0 0 0,-2 3 0,1 3-11,1 0 0,-1 1 0,1-1-1,1 0 1,-1 1 0,2 0-1,-1-1 1,1 1 0,1 9 0,-1-17 4,1 0 1,0 0 0,-1 1-1,1-1 1,0 0 0,0 0-1,0 0 1,0 0 0,0 0-1,0 0 1,0 0 0,0 0-1,0 0 1,0 0-1,0-1 1,0 1 0,1 0-1,-1-1 1,0 1 0,1-1-1,-1 0 1,0 1 0,1-1-1,-1 0 1,0 0 0,1 0-1,-1 0 1,1 0 0,-1 0-1,0 0 1,1 0 0,-1 0-1,1-1 1,-1 1 0,2-1-1,52-14-74,-16-3-18,-24 10 184,1 1 0,-1 0-1,2 1 1,-1 1 0,1 0 0,0 1 0,31-3 0,-48 7 428,-26-2 887,18-3-1399,1-1 0,-1 0 0,1 0 0,1 0 0,-1-1 0,1 0 0,0-1 0,1 0 0,0 1 0,0-2 0,0 1 0,-4-14 0,9 21 0,0 1 0,0 0 0,0-1 0,0 1 0,0 0 0,0 0 0,0-1 0,0 1 0,0 0 0,0 0 0,1-1 0,-1 1 0,0 0 0,0 0 0,0-1 0,0 1 0,1 0 0,-1 0 0,0 0 0,0-1 0,0 1 0,1 0 0,-1 0 0,0 0 0,0 0 0,1 0 0,-1 0 0,0-1 0,1 1 0,-1 0 0,0 0 0,0 0 0,1 0 0,-1 0 0,0 0 0,1 0 0,-1 0 0,0 0 0,0 0 0,1 0 0,-1 0 0,0 0 0,1 1 0,10 0 0,17 8 0,-21-7 0,1 1 0,0-1 0,0 0 0,0-1 0,0 1 0,0-2 0,10 1 0,-15-2 0,-1 1 0,1-1 0,-1 0 0,1 0 0,0 0 0,-1 0 0,0 0 0,1 0 0,-1-1 0,0 1 0,1-1 0,-1 0 0,0 0 0,0 0 0,-1 0 0,1 0 0,0 0 0,-1 0 0,1 0 0,-1-1 0,1 1 0,-1-1 0,0 1 0,0-1 0,-1 1 0,2-5 0,1-20 0,-3 14 0,0 12 0,0 1 0,0 0 0,0 0 0,0 0 0,0 0 0,0 0 0,0 0 0,0 0 0,0-1 0,-1 1 0,1 0 0,0 0 0,0 0 0,0 0 0,0 0 0,0 0 0,0 0 0,0 0 0,0-1 0,0 1 0,0 0 0,0 0 0,0 0 0,-1 0 0,1 0 0,0 0 0,0 0 0,0 0 0,0 0 0,0 0 0,0 0 0,0 0 0,0 0 0,-1 0 0,1 0 0,0 0 0,0 0 0,0 0 0,0 0 0,0 0 0,0 0 0,-1 0 0,1 0 0,0 0 0,0 0 0,0 0 0,0 0 0,0 0 0,0 0 0,0 0 0,0 0 0,-1 0 0,1 0 0,0 0 0,0 0 0,0 1 0,0-1 0,0 0 0,0 0 0,0 0 0,0 0 0,-2 3 0,1-1 0,0 0 0,0 1 0,0 0 0,0-1 0,0 1 0,1-1 0,-1 1 0,1 0 0,0 0 0,-1-1 0,1 1 0,1 0 0,-1-1 0,0 1 0,1 3 0,-1-4 0,1 0 0,-1 0 0,0 0 0,0 0 0,1 0 0,-1-1 0,1 1 0,0 0 0,-1 0 0,1 0 0,0-1 0,0 1 0,0-1 0,0 1 0,1-1 0,-1 1 0,0-1 0,1 1 0,-1-1 0,1 0 0,-1 0 0,1 0 0,2 2 0,7-2-70,0-1 0,0 0 0,0 0 0,0-1 0,0 0 0,16-5 1,-16 4-1,-1 0 0,1 0 1,0 1-1,0 0 0,-1 1 1,20 2-1,-20 1 219,-6-3 227,-6-9-23,-2-6-254,-1-5-99,1 11 0,1 0 0,1-1 0,0 1 0,0-1 0,1 1 0,0-1 0,1 0 0,0 1 0,2-13 0,-1 20 7,0 0 0,0 1-1,0-1 1,0 0 0,0 0 0,0 1-1,1-1 1,-1 1 0,0-1 0,1 1-1,0-1 1,-1 1 0,1 0 0,0 0-1,-1 0 1,1 0 0,0 0 0,0 0-1,2 0 1,46-13-171,-26 8-432,5-5-3674,-1-2-5217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0.001"/>
    </inkml:context>
    <inkml:brush xml:id="br0">
      <inkml:brushProperty name="width" value="0.025" units="cm"/>
      <inkml:brushProperty name="height" value="0.025" units="cm"/>
    </inkml:brush>
  </inkml:definitions>
  <inkml:trace contextRef="#ctx0" brushRef="#br0">1 199 17553,'0'0'95,"0"0"0,0 0 1,1 0-1,-1-1 1,0 1-1,0 0 1,1 0-1,-1 0 0,0 0 1,0 0-1,1 0 1,-1 0-1,0 0 0,0 0 1,1 0-1,-1 0 1,0 0-1,0 0 1,1 0-1,-1 0 0,0 1 1,0-1-1,1 0 1,-1 0-1,0 0 0,0 0 1,0 0-1,1 0 1,-1 1-1,0-1 1,0 0-1,0 0 0,1 0 1,-1 1-1,0-1 1,0 0-1,0 0 0,0 0 1,0 1-1,0-1 1,1 0-1,-1 0 1,0 1-1,0-1 0,0 0 1,0 0-1,0 1 1,0-1-1,0 0 0,0 1 1,0-1-1,0 0 1,0 1-1,3 21-77,-3-17 582,3 23 488,2 20-312,1 0 1,3 0-1,1-1 1,18 49-1,-27-93-761,0 0-1,1-1 1,-1 1-1,1 0 1,-1-1-1,1 1 1,0-1-1,0 0 0,0 1 1,0-1-1,0 0 1,0 0-1,1 0 1,4 2-1,-6-4 11,0 1-1,0-1 1,1 0-1,-1 0 1,0 0-1,1 0 1,-1 0-1,0 0 1,0 0-1,1 0 1,-1 0-1,0-1 1,1 1 0,-1 0-1,0-1 1,0 1-1,0-1 1,0 0-1,1 1 1,-1-1-1,0 0 1,0 0-1,0 1 1,0-1-1,0 0 1,-1 0-1,1 0 1,0 0-1,0 0 1,-1 0 0,1-1-1,0 1 1,-1 0-1,1 0 1,-1-2-1,8-13 209,-1-1-1,-1 0 1,0 0-1,-2-1 1,0 0-1,-1 1 1,2-31-1,-5-130 1275,-1 169-1500,3 53-31,-2 6-58,3 0 1,2 0-1,2-1 0,15 55 1,-22-103 82,0-1 1,0 1-1,0 0 1,0 0 0,0-1-1,0 1 1,1 0-1,-1 0 1,0-1 0,0 1-1,1 0 1,-1-1-1,0 1 1,1 0 0,-1-1-1,1 1 1,-1-1 0,0 1-1,1-1 1,0 1-1,-1 0 1,1-1 0,-1 0-1,1 1 1,0-1-1,-1 1 1,1-1 0,0 0-1,-1 0 1,1 1-1,0-1 1,-1 0 0,1 0-1,0 0 1,0 0 0,-1 1-1,1-1 1,0 0-1,1-1 1,-1 0 9,0 0 1,0 0-1,0 0 1,0 0-1,-1 0 1,1 0-1,0 0 1,0 0-1,-1-1 1,1 1-1,0 0 0,-1-1 1,0 1-1,1 0 1,-1-1-1,0 1 1,1-1-1,-1 1 1,0-3-1,0-2-22,0-1-1,0 0 1,-1 0-1,0 0 1,0 1-1,-1-1 1,0 0-1,0 1 1,0 0 0,-1-1-1,0 1 1,0 0-1,0 0 1,-1 1-1,0-1 1,0 1-1,-1-1 1,1 1-1,-1 1 1,0-1-1,0 1 1,-1 0-1,1 0 1,-1 0-1,0 1 1,-6-3 0,11 6 2,1-1 0,0 1 1,-1 0-1,1 0 1,0 0-1,0 0 1,-1 0-1,1-1 1,0 1-1,-1 0 0,1 0 1,0 0-1,-1 0 1,1 0-1,0 0 1,-1 0-1,1 0 1,0 0-1,-1 0 0,1 1 1,0-1-1,-1 0 1,1 0-1,0 0 1,-1 0-1,1 0 1,0 1-1,0-1 0,-1 0 1,1 0-1,0 0 1,0 1-1,-1-1 1,1 0-1,0 1 1,2 12-189,17 13-158,-14-23 87,0 0-1,0 0 1,0 0-1,0-1 1,0 0-1,1 0 1,-1 0 0,1-1-1,5 2 1,-4-2-384,1-1 1,-1 0-1,1 0 1,-1 0-1,0-1 1,0 0 0,1 0-1,-1-1 1,0 0-1,0 0 1,0-1-1,0 0 1,-1 0-1,1 0 1,-1-1-1,0 0 1,0 0 0,7-7-1,-8 7 474,-1-1 0,0 1-1,-1-1 1,1 1 0,-1-1-1,0 0 1,0 0 0,-1 0 0,1-1-1,-1 1 1,0-1 0,-1 1-1,3-12 1,-4 17 328,0-1 0,0 0-1,1 0 1,-1 1 0,0-1-1,0 0 1,0 1 0,0-1 0,0 0-1,0 0 1,0 1 0,0-1-1,0 0 1,0 0 0,-1 1 0,1-1-1,0 0 1,0 1 0,-1-1-1,1 0 1,0 1 0,-1-1 0,1 0-1,-1 1 1,1-1 0,-1 1-1,1-1 1,-1 1 0,1-1 0,-1 1-1,1-1 1,-1 1 0,0-1-1,1 1 1,-1 0 0,0 0 0,1-1-1,-1 1 1,0 0 0,-1 0-1,1 0 27,-1 0-1,1 0 1,0 0-1,-1 1 1,1-1-1,-1 1 1,1-1-1,0 1 0,-1 0 1,1-1-1,0 1 1,0 0-1,0 0 1,-1 0-1,1 0 1,0 0-1,0 0 0,0 0 1,1 0-1,-3 3 1,-3 9 257,1 0 1,0 0-1,1 0 0,0 1 1,1-1-1,0 1 0,1 0 1,1 0-1,0 0 1,2 20-1,-1-33-422,0-1 0,0 1 0,0-1-1,0 0 1,0 1 0,0-1 0,0 1 0,0-1 0,0 1 0,0-1 0,0 1 0,0-1-1,0 1 1,1-1 0,-1 1 0,0-1 0,0 0 0,0 1 0,1-1 0,-1 1-1,0-1 1,1 0 0,-1 1 0,0-1 0,1 0 0,-1 1 0,0-1 0,1 0-1,-1 0 1,1 1 0,-1-1 0,0 0 0,1 0 0,-1 0 0,1 0 0,-1 1 0,1-1-1,-1 0 1,1 0 0,-1 0 0,1 0 0,-1 0 0,0 0 0,1 0 0,-1 0-1,1 0 1,-1-1 0,1 1 0,-1 0 0,1 0 0,-1 0 0,1 0 0,-1-1 0,0 1-1,1 0 1,-1 0 0,0-1 0,1 1 0,-1 0 0,0-1 0,1 1 0,-1 0-1,0-1 1,1 0 0,23-24 1097,-11 2-1047,-1 0 0,-2-1 0,0 0 0,-1-1 0,-2 0 0,7-39 0,-15 88-181,1-9 120,-1-1 1,2 0-1,0 1 1,0-1-1,1 0 0,7 23 1,-9-36 12,1 1 1,-1-1-1,0 0 1,1 0-1,-1 0 1,0 0-1,1 0 1,-1-1-1,1 1 1,-1 0-1,1 0 1,0 0-1,-1 0 1,1-1-1,0 1 1,0 0-1,0 0 0,-1-1 1,1 1-1,0-1 1,0 1-1,0-1 1,0 1-1,0-1 1,0 1-1,0-1 1,0 0-1,0 0 1,0 0-1,0 1 1,0-1-1,0 0 1,0 0-1,1 0 1,-1-1-1,0 1 1,0 0-1,0 0 1,0 0-1,0-1 1,0 1-1,0-1 1,0 1-1,0-1 1,-1 1-1,1-1 1,0 1-1,0-1 1,0 0-1,0 1 1,-1-1-1,1 0 1,0 0-1,0-1 1,6-6 181,-1 1 0,0-1 1,0 0-1,7-15 1,2-9-148,-1 0 0,-2-1 0,-1-1 0,-1 0 0,-2 0 0,-2-1 0,-1 0 0,1-67 0,-9 95-48,-1 19 0,-5 23 0,5 1 0,-4 14 0,2 0 0,2 0 0,3 0 0,5 63 0,-3-111 0,-1 0 0,0 1 0,1-1 0,-1 0 0,1 0 0,0 0 0,-1 0 0,1 1 0,0-1 0,1 0 0,-1 0 0,0-1 0,0 1 0,1 0 0,-1 0 0,1-1 0,0 1 0,-1-1 0,1 1 0,0-1 0,0 0 0,0 1 0,0-1 0,0 0 0,0 0 0,0-1 0,0 1 0,1 0 0,-1-1 0,0 1 0,0-1 0,5 0 0,-3 1 0,1 0 0,0 0 0,-1 1 0,1-1 0,-1 1 0,0 0 0,6 3 0,-8-2 0,0-1 0,0 1 0,0 0 0,0-1 0,0 1 0,-1 0 0,1 0 0,-1 0 0,0 1 0,0-1 0,0 0 0,0 0 0,-1 1 0,1-1 0,-1 1 0,0-1 0,0 0 0,0 1 0,0-1 0,0 0 0,-1 1 0,-1 2 0,2-5 0,0-1 0,0 0 0,0 1 0,-1-1 0,1 0 0,0 0 0,0 1 0,-1-1 0,1 0 0,0 0 0,0 0 0,-1 1 0,1-1 0,0 0 0,-1 0 0,1 0 0,0 0 0,-1 0 0,1 0 0,0 0 0,-1 0 0,1 0 0,0 0 0,-1 0 0,1 0 0,0 0 0,-1 0 0,1 0 0,0 0 0,-1 0 0,1 0 0,0 0 0,-1 0 0,1 0 0,0-1 0,-1 1 0,1 0 0,0 0 0,0 0 0,-1 0 0,1-1 0,0 1 0,0 0 0,-1 0 0,1-1 0,0 1 0,0 0 0,0-1 0,-1 1 0,1 0 0,0-1 0,-10-14 0,6 1-1192,0 1 0,1-1 0,1 0 0,0 0 0,0 0 0,2 0 0,0-1 0,0 1-1,6-26 1,0 26-3029,5 7 3597,19 5 5680,0 0 597,-11-6-4838,-12 4-553,-1-2 0,0 1 0,0-1 0,-1 1 0,0-2 0,0 1 1,0-1-1,0 1 0,-1-1 0,-1 0 0,1-1 0,-1 1 0,0-1 0,0 1 0,-1-1 1,0 0-1,-1 0 0,0 0 0,0-8 0,0 15-262,-1 0 0,0 1 0,0-1 0,0 0 0,0 1 0,0-1 0,0 1 0,0-1 0,0 0 0,-1 1 0,1-1 0,0 0 0,0 1 0,0-1 0,-1 1 0,1-1 0,0 1 0,-1-1 0,1 1 0,0-1 0,-1 1 0,1-1 0,-1 1 0,1-1 0,-1 1 0,1-1 0,-1 1 0,1 0 0,-1-1 0,1 1 0,-1 0 0,1 0 0,-1-1 0,0 1 0,1 0 0,-1 0 0,1 0 0,-1 0 0,0 0 0,1 0 0,-1 0 0,0 0 0,1 0 0,-1 0 0,0 0 0,1 0 0,-1 0 0,0 1 0,-2-1 0,1 1 0,-1 0 0,1 0 0,-1 1 0,1-1 0,-1 1 0,1-1 0,0 1 0,0 0 0,-3 3 0,-3 5 0,0 1 0,1 0 0,1 1 0,0-1 0,0 1 0,2 1 0,-1-1 0,1 1 0,1 0 0,0-1 0,1 1 0,1 1 0,0-1 0,1 17 0,0-29 0,-1 0 0,1 0 0,0 0 0,0 0 0,1 0 0,-1 0 0,0 0 0,0 0 0,0 0 0,1 0 0,-1 0 0,0-1 0,1 1 0,-1 0 0,1 0 0,-1 0 0,1 0 0,-1-1 0,1 1 0,-1 0 0,1 0 0,0-1 0,0 1 0,-1-1 0,1 1 0,0 0 0,0-1 0,0 0 0,0 1 0,-1-1 0,1 1 0,0-1 0,0 0 0,0 0 0,0 1 0,0-1 0,0 0 0,0 0 0,0 0 0,0 0 0,0 0 0,0 0 0,0-1 0,0 1 0,0 0 0,0 0 0,0-1 0,-1 1 0,1 0 0,0-1 0,0 1 0,0-1 0,0 1 0,1-2 0,4-2 0,1 1 0,-1-2 0,1 1 0,-1-1 0,9-9 0,26-33 0,-29 31 0,1 1 0,0 1 0,1-1 0,27-19 0,-41 34 0,1-1 0,-1 0 0,1 1 0,-1-1 0,1 1 0,0-1 0,-1 1 0,1-1 0,0 1 0,-1 0 0,1-1 0,0 1 0,-1 0 0,1-1 0,0 1 0,0 0 0,0 0 0,-1 0 0,1 0 0,0-1 0,0 1 0,0 0 0,-1 1 0,1-1 0,0 0 0,0 0 0,-1 0 0,1 0 0,0 1 0,0-1 0,-1 0 0,1 0 0,0 1 0,0-1 0,-1 1 0,1-1 0,-1 1 0,1-1 0,0 1 0,-1-1 0,1 1 0,-1 0 0,1-1 0,-1 1 0,1-1 0,-1 1 0,0 0 0,1 0 0,-1-1 0,1 2 0,0 7 0,1-1 0,-2 1 0,1-1 0,-1 14 0,-1-17 0,1-1 0,0 1 0,0-1 0,0 1 0,1 0 0,-1-1 0,1 1 0,0-1 0,3 7 0,-4-11 0,1 0 0,-1 0 0,1 0 0,-1 1 0,1-1 0,-1 0 0,1 0 0,-1 0 0,1 0 0,0 0 0,-1 0 0,1 0 0,-1 0 0,1 0 0,-1 0 0,1-1 0,0 1 0,-1 0 0,1 0 0,-1 0 0,1-1 0,-1 1 0,1 0 0,-1-1 0,1 1 0,-1 0 0,0-1 0,1 1 0,-1-1 0,1 1 0,-1 0 0,0-1 0,1 1 0,-1-1 0,0 1 0,0-1 0,1 1 0,-1-1 0,0 0 0,0 0 0,16-27 0,-15 26 0,8-18 0,-6 13 0,0 0 0,0 0 0,0 0 0,1 0 0,0 1 0,1 0 0,-1 0 0,1 0 0,0 0 0,0 1 0,11-9 0,-15 14 0,0 0 0,0 0 0,-1 0 0,1 0 0,0 0 0,-1 0 0,1 1 0,0-1 0,-1 0 0,1 0 0,0 1 0,-1-1 0,1 0 0,-1 1 0,1-1 0,0 0 0,-1 1 0,1-1 0,-1 1 0,1-1 0,-1 1 0,1-1 0,-1 1 0,0 0 0,1-1 0,-1 1 0,0-1 0,1 1 0,-1 0 0,0-1 0,0 1 0,0 0 0,1 0 0,-1-1 0,0 1 0,0 0 0,0-1 0,0 1 0,0 1 0,5 39 0,-4-32 0,-1-5-85,5 20-2443,-5-23 2157,0 1 0,1-1-1,-1 0 1,1 0 0,-1 1 0,1-1 0,0 0-1,-1 0 1,1 0 0,0 0 0,0 0 0,0 0-1,0 0 1,0 0 0,1 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5.643"/>
    </inkml:context>
    <inkml:brush xml:id="br0">
      <inkml:brushProperty name="width" value="0.025" units="cm"/>
      <inkml:brushProperty name="height" value="0.025" units="cm"/>
    </inkml:brush>
  </inkml:definitions>
  <inkml:trace contextRef="#ctx0" brushRef="#br0">0 78 12492,'0'0'6790,"14"-53"-4195,4 42-1218,5 6-320,4 0 96,5 2-672,3 2-417,4 1 0,-3 0-513,-2 1-832,-4 8-1153,-5 0-1314,-12 0-3106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0.731"/>
    </inkml:context>
    <inkml:brush xml:id="br0">
      <inkml:brushProperty name="width" value="0.025" units="cm"/>
      <inkml:brushProperty name="height" value="0.025" units="cm"/>
    </inkml:brush>
  </inkml:definitions>
  <inkml:trace contextRef="#ctx0" brushRef="#br0">0 1 10250,'0'0'416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1.391"/>
    </inkml:context>
    <inkml:brush xml:id="br0">
      <inkml:brushProperty name="width" value="0.025" units="cm"/>
      <inkml:brushProperty name="height" value="0.025" units="cm"/>
    </inkml:brush>
  </inkml:definitions>
  <inkml:trace contextRef="#ctx0" brushRef="#br0">0 1 13677,'0'0'13533,"2"11"-12802,12 100 476,6-2-1,4 0 1,57 157-1,-68-243-1206,-13-24 0,0 1 0,1 0 0,-1 0 0,0 0 0,0 0 0,1 0 0,-1 0 0,0 0 0,0 0 0,0 0 0,1 0 0,-1 0 0,0-1 0,0 1 0,1 0 0,-1 0 0,0 0 0,0 0 0,0-1 0,0 1 0,1 0 0,-1 0 0,0-1 0,0 1 0,0 0 0,0 0 0,0 0 0,0-1 0,0 1 0,0 0 0,0 0 0,1-1 0,-1 1 0,0 0 0,0 0 0,0-1 0,0 1 0,0 0 0,-1 0 0,1-1 0,0 1 0,0-1 0,0-49 0,-3 19 0,-2 0 0,-1 1 0,-1-1 0,-2 1 0,-23-54 0,35 90 0,1 0 0,0 0 0,0 0 0,1 0 0,-1 0 0,1-1 0,0 0 0,8 6 0,-12-10 0,0 0 0,0 0 0,1 0 0,-1 0 0,1-1 0,-1 1 0,0 0 0,1 0 0,-1-1 0,1 1 0,-1-1 0,1 0 0,0 1 0,-1-1 0,1 0 0,-1 0 0,1 0 0,-1 0 0,1 0 0,0 0 0,-1 0 0,1-1 0,-1 1 0,1 0 0,-1-1 0,1 0 0,-1 1 0,1-1 0,-1 0 0,1 0 0,-1 1 0,0-1 0,0 0 0,1 0 0,-1-1 0,0 1 0,0 0 0,0 0 0,0-1 0,0 1 0,0 0 0,-1-1 0,1 1 0,0-1 0,-1 1 0,1-2 0,5-11 0,-2 1 0,1-1 0,3-25 0,1-2 0,0 26 0,0 24 0,4 32 0,-12-34 0,2 3 0,-1-2 0,0 0 0,0 0 0,1 0 0,6 13 0,-8-20 0,0 0 0,-1 0 0,1 0 0,-1 0 0,1 0 0,0 0 0,0 0 0,0 0 0,0 0 0,-1 0 0,1-1 0,0 1 0,0 0 0,1-1 0,-1 1 0,0 0 0,0-1 0,0 1 0,0-1 0,0 0 0,1 1 0,-1-1 0,0 0 0,0 0 0,1 0 0,-1 0 0,0 0 0,0 0 0,1 0 0,-1 0 0,0 0 0,0-1 0,1 1 0,-1 0 0,0-1 0,0 1 0,0-1 0,0 1 0,2-2 0,7-6 0,0-1 0,-1 0 0,0 0 0,-1-1 0,0 0 0,12-21 0,17-18 0,-35 46 0,0 0 0,0 1 0,0 0 0,0-1 0,0 1 0,1 0 0,-1 0 0,1 1 0,0-1 0,-1 0 0,1 1 0,0-1 0,0 1 0,0 0 0,6-1 0,-7 2 0,0 1 0,-1-1 0,1 1 0,0 0 0,-1-1 0,1 1 0,0 0 0,-1 0 0,1 0 0,-1 0 0,0 0 0,1 0 0,-1 1 0,0-1 0,0 0 0,1 1 0,-1-1 0,0 1 0,0-1 0,-1 1 0,1 0 0,0-1 0,-1 1 0,1 0 0,-1 0 0,1-1 0,-1 1 0,1 3 0,1 6 29,5 14 2,-5-23-132,-1-14-146,-1-13-2013,0-41-9403,-1 24 1947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1.762"/>
    </inkml:context>
    <inkml:brush xml:id="br0">
      <inkml:brushProperty name="width" value="0.025" units="cm"/>
      <inkml:brushProperty name="height" value="0.025" units="cm"/>
    </inkml:brush>
  </inkml:definitions>
  <inkml:trace contextRef="#ctx0" brushRef="#br0">0 1 17296,'0'0'6695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2.121"/>
    </inkml:context>
    <inkml:brush xml:id="br0">
      <inkml:brushProperty name="width" value="0.025" units="cm"/>
      <inkml:brushProperty name="height" value="0.025" units="cm"/>
    </inkml:brush>
  </inkml:definitions>
  <inkml:trace contextRef="#ctx0" brushRef="#br0">1 0 17809,'0'0'6347,"4"15"-4815,7 39-185,-2 0-1,1 75 0,8 50 872,-7-141-1607,-11-38-606,0 1 1,0-1-1,0 0 0,1 1 0,-1-1 1,0 1-1,0-1 0,1 0 0,-1 0 1,0 1-1,0-1 0,1 0 0,-1 1 1,0-1-1,1 0 0,-1 0 0,0 0 1,1 1-1,-1-1 0,1 0 0,-1 0 1,0 0-1,1 0 0,-1 0 0,1 0 1,-1 1-1,0-1 0,1 0 0,0 0 1,11-17 47,5-31-739,-3-1-1,-1-1 1,-3 0 0,-2-1-1,-3 1 1,0-62-1,-5 132-5478,0 4-1731</inkml:trace>
  <inkml:trace contextRef="#ctx0" brushRef="#br0" timeOffset="1">132 275 13773,'0'0'9673,"5"59"-8360,6-47-320,1-2-576,4-5-321,-1-4-673,4-1-1825,1-11-1762,-2-6-2851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2.638"/>
    </inkml:context>
    <inkml:brush xml:id="br0">
      <inkml:brushProperty name="width" value="0.025" units="cm"/>
      <inkml:brushProperty name="height" value="0.025" units="cm"/>
    </inkml:brush>
  </inkml:definitions>
  <inkml:trace contextRef="#ctx0" brushRef="#br0">21 44 10154,'0'0'15951,"-3"10"-15273,3-7-653,-5 12 381,1 0 0,1 0 0,1 1 0,0-1 0,1 25 0,1-39-403,0-1 0,1 0 1,-1 0-1,0 0 1,1 0-1,-1 0 1,0 0-1,1 0 0,-1 0 1,0 0-1,1 0 1,-1 0-1,1 0 1,-1 0-1,0 0 0,1 0 1,-1 0-1,0 0 1,1 0-1,-1 0 0,0-1 1,1 1-1,-1 0 1,0 0-1,0 0 1,1-1-1,-1 1 0,0 0 1,0 0-1,1-1 1,-1 1-1,0 0 0,0-1 1,0 1-1,1 0 1,-1 0-1,0-1 1,0 1-1,0-1 0,12-12 149,-2-5-125,-1 0-1,-1-1 1,8-26 0,-16 52-632,1 0 0,-1-1 0,1 1 0,1 0 0,-1 0 0,1 0 0,3 6 0,-4-9 393,0-1-1,1 1 1,-1-1-1,1 0 1,0 1-1,0-1 1,0 0-1,1 0 1,-1 0-1,5 4 1,-5-6-50,-1-1 0,0 1 0,0 0 1,0-1-1,1 1 0,-1 0 0,0-1 1,1 0-1,-1 1 0,0-1 0,1 0 1,-1 0-1,1 0 0,-1 1 1,0-2-1,1 1 0,-1 0 0,2 0 1,-1-1 203,1 0 0,-1-1 0,0 1 0,0 0 0,0-1 0,-1 1 0,1-1 0,0 0 0,0 0 0,-1 1 1,1-1-1,-1 0 0,0 0 0,0 0 0,1-1 0,-1 1 0,-1 0 0,1 0 0,0-1 0,0-1 0,12-51 3472,-13 53-3177,6-23 2104,-6 25-2304,0 1-1,0-1 1,0 0-1,0 0 0,0 0 1,0 0-1,0 0 1,0 0-1,0 0 0,0 0 1,0 0-1,0 0 1,0 0-1,0 0 1,0 1-1,0-1 0,0 0 1,0 0-1,0 0 1,0 0-1,0 0 1,0 0-1,0 0 0,1 0 1,-1 0-1,0 0 1,0 0-1,0 0 1,0 0-1,0 0 0,0 0 1,0 0-1,0 0 1,0 0-1,0 0 0,0 0 1,1 0-1,-2 42 900,0-18-851,2 286 5296,-1-307-5356,2 31 67,-2-32-91,0-1-1,1 0 1,-1 0-1,0 1 1,0-1-1,1 0 1,-1 0-1,1 1 1,-1-1-1,1 0 1,0 0-1,-1 0 1,1 0-1,0 0 1,0 0-1,0 0 1,0 0-1,0 0 0,0 0 1,0 0-1,1 0 1,-1-1 10,0-1 0,0 1 1,-1-1-1,1 0 0,0 1 0,-1-1 0,1 0 1,-1 1-1,1-1 0,0 0 0,-1 0 0,0 0 1,1 0-1,-1 1 0,0-1 0,1 0 1,-1 0-1,0 0 0,0 0 0,0 0 0,0 0 1,1 0-1,-2 0 0,1 0 0,0-1 0,2-32 108,-2 33-118,-4-230 251,-1 55-611,5 176 354,0-1-1,0 1 0,0-1 1,-1 1-1,1 0 0,0-1 1,0 1-1,0-1 0,0 1 1,0-1-1,0 1 0,0-1 1,0 1-1,0-1 0,0 1 1,1 0-1,-1-1 0,0 1 1,0-1-1,0 1 0,0-1 1,1 1-1,-1 0 0,0-1 1,0 1-1,1 0 1,-1-1-1,0 1 0,1 0 1,-1-1-1,0 1 0,1 0 1,-1-1-1,1 1 0,-1 0 1,0 0-1,1 0 0,-1 0 1,1-1-1,-1 1 0,1 0 1,-1 0-1,1 0 0,-1 0 1,1 0-1,-1 0 0,0 0 1,1 0-1,-1 0 0,1 0 1,-1 0-1,1 0 1,-1 1-1,1-1 0,-1 0 1,1 0-1,1 1-6,-1 0 1,1 0 0,-1 0-1,1 1 1,-1-1-1,1 0 1,-1 0 0,0 1-1,1-1 1,-1 1-1,2 3 1,0 2 97,-1 0 1,0 1-1,0-1 0,-1 0 0,0 1 1,0 0-1,-1-1 0,0 1 0,0-1 1,0 1-1,-1 0 0,-1-1 0,1 1 1,-1-1-1,-3 9 0,0-3 85,0 0-1,-1-1 1,-1 1-1,0-1 1,0 0-1,-1-1 1,-13 14-1,33-54-5475,-2 4-1599,7-6-1867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3.599"/>
    </inkml:context>
    <inkml:brush xml:id="br0">
      <inkml:brushProperty name="width" value="0.025" units="cm"/>
      <inkml:brushProperty name="height" value="0.025" units="cm"/>
    </inkml:brush>
  </inkml:definitions>
  <inkml:trace contextRef="#ctx0" brushRef="#br0">0 400 15887,'0'0'11819,"2"8"-11552,2 26-366,-2 49 1,-2-83-4,0 1 1,-1 0 0,1-1-1,0 1 1,0-1 0,0 1 0,0-1-1,0 1 1,0 0 0,0-1-1,0 1 1,1-1 0,-1 1 0,0-1-1,0 1 1,0-1 0,0 1-1,1-1 1,-1 1 0,0-1-1,1 1 1,-1-1 0,0 1 0,1-1-1,-1 1 1,1-1 0,-1 0-1,0 1 1,1-1 0,0 1 0,13-10-2293,10-25-1612,7-33-1561,-7-8 5125,-13 28 3600,-1-1 0,5-85 0,-21 221-1172,-1-3 1684,6 139 0,1-222-3713,0 1 1,0-1-1,0 1 0,1-1 1,0 1-1,-1-1 1,1 1-1,0-1 0,0 0 1,2 4-1,2-9-317,-3-16 116,-1-4 90,-1 1-1,-6-38 1,4 49 792,-1 1 0,0-1 0,0 1 1,-9-17-1,14 29-892,0 0 0,0-1 0,0 1 0,0 0 0,0-1 0,0 1 1,0-1-1,1 0 0,-1 0 0,0 0 0,1 0 0,-1 0 1,1 0-1,-1-1 0,1 1 0,0-1 0,-1 0 0,1 0 0,-1 0 1,4 0-1,-2 0-486,-1 0 1,1 0 0,0 0-1,-1 0 1,1-1 0,-1 0-1,1 1 1,-1-1 0,1-1-1,-1 1 1,0 0 0,0-1-1,0 0 1,5-2 0,-6 1 562,0 1 0,0-1 1,0 0-1,-1 0 1,1 0-1,-1 1 0,0-1 1,1-1-1,0-4 1,1-30 5769,-3 38-5498,0 1 0,0-1 0,0 0 0,0 0 0,0 0-1,0 0 1,0 1 0,0-1 0,-1 0 0,1 0 0,0 0-1,0 0 1,0 1 0,0-1 0,-1 0 0,1 0 0,0 0 0,0 0-1,0 0 1,0 0 0,-1 1 0,1-1 0,0 0 0,0 0-1,0 0 1,-1 0 0,1 0 0,0 0 0,0 0 0,-1 0-1,1 0 1,0 0 0,0 0 0,0 0 0,-1 0 0,1 0 0,0 0-1,0 0 1,0-1 0,-1 1 0,1 0 0,0 0 0,0 0-1,0 0 1,-1 0 0,1 0 0,0-1 0,0 1 0,0 0-1,0 0 1,0 0 0,-1 0 0,1-1 0,0 1 0,0 0 0,0 0-1,0 0 1,0 0 0,0-1 0,0 1 0,-12 19 862,-6 75 808,17-83-1557,0-1 1,1 0-1,0 1 0,1-1 1,0 0-1,0 1 1,4 13-1,-5-23-203,0 0 0,1 0 0,-1 0-1,0 0 1,1 0 0,-1-1 0,0 1 0,1 0-1,-1 0 1,1 0 0,0 0 0,-1 0-1,1 0 1,0-1 0,-1 1 0,1 0 0,0-1-1,0 1 1,0 0 0,-1-1 0,1 1-1,0-1 1,0 1 0,0-1 0,0 0 0,0 1-1,0-1 1,0 0 0,0 0 0,0 0-1,0 0 1,0 1 0,0-1 0,0-1 0,0 1-1,0 0 1,0 0 0,0 0 0,0 0-1,0-1 1,0 1 0,0-1 0,0 1 0,0 0-1,1-2 1,2 0 50,0-1 0,-1 1 0,1-1 0,-1 0 0,0 0-1,0 0 1,0-1 0,0 1 0,3-6 0,5-15-49,0 0 1,-2 0-1,0-1 1,8-44-1,-17 67-91,0 43-236,-1-15 317,0-17 46,1 1-1,0-1 1,0 0 0,1 1-1,2 8 1,-3-17-31,0-1 1,0 1 0,0 0-1,0-1 1,0 1-1,1-1 1,-1 1-1,0-1 1,0 1-1,1-1 1,-1 1-1,0-1 1,1 0-1,-1 1 1,0-1 0,1 1-1,-1-1 1,1 0-1,-1 1 1,1-1-1,-1 0 1,1 0-1,-1 1 1,1-1-1,-1 0 1,1 0 0,-1 0-1,1 1 1,-1-1-1,1 0 1,-1 0-1,1 0 1,-1 0-1,1 0 1,0 0-1,-1 0 1,1 0-1,-1-1 1,1 1 0,-1 0-1,1 0 1,-1 0-1,1 0 1,-1-1-1,1 1 1,-1 0-1,1-1 1,-1 1-1,1 0 1,-1-1-1,0 1 1,1 0 0,-1-1-1,1 1 1,-1-2-1,23-25 880,-8-5-858,-1 0-1,-2-2 1,-1 1 0,-2-2-1,-1 1 1,-2-1-1,-1 0 1,-1 0-1,-3-43 1,-8 40-33,7 38 0,0 0 0,0 0 0,0-1 0,0 1 0,0 0 0,0 0 0,0 0 0,0-1 0,-1 1 0,1 0 0,0 0 0,0 0 0,0-1 0,0 1 0,-1 0 0,1 0 0,0 0 0,0 0 0,0 0 0,-1 0 0,1-1 0,0 1 0,0 0 0,0 0 0,-1 0 0,1 0 0,0 0 0,0 0 0,-1 0 0,1 0 0,0 0 0,0 0 0,0 0 0,-1 0 0,1 0 0,0 0 0,0 0 0,-1 0 0,1 0 0,0 1 0,-1-1 0,-9 19 0,-3 28 0,2 0 0,2 0 0,3 1 0,1 0 0,3 74 0,2-120-1,0 0 0,0 1 0,0-1 0,0 0-1,0 0 1,1 1 0,-1-1 0,1 0 0,0 0 0,0 1 0,0-1 0,0 0 0,0 0-1,0 0 1,0 0 0,1 0 0,-1 0 0,1-1 0,-1 1 0,1 0 0,0-1 0,-1 1-1,1-1 1,0 0 0,0 1 0,0-1 0,0 0 0,1 0 0,-1 0 0,0-1 0,0 1-1,0-1 1,1 1 0,-1-1 0,0 1 0,1-1 0,-1 0 0,0 0 0,1 0 0,-1-1-1,0 1 1,1 0 0,-1-1 0,0 0 0,0 1 0,0-1 0,5-2 0,19-13-1959,-11 1-3362,-1-6-6049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4.332"/>
    </inkml:context>
    <inkml:brush xml:id="br0">
      <inkml:brushProperty name="width" value="0.025" units="cm"/>
      <inkml:brushProperty name="height" value="0.025" units="cm"/>
    </inkml:brush>
  </inkml:definitions>
  <inkml:trace contextRef="#ctx0" brushRef="#br0">3 93 12684,'-2'-10'4740,"2"1"-1536,0-2 191,0 1-1121,2 3-512,8-1-802,6 3-735,6 0-193,5-1-513,-2-1-2209,-2 0-3236,-5 0-9224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5.181"/>
    </inkml:context>
    <inkml:brush xml:id="br0">
      <inkml:brushProperty name="width" value="0.025" units="cm"/>
      <inkml:brushProperty name="height" value="0.025" units="cm"/>
    </inkml:brush>
  </inkml:definitions>
  <inkml:trace contextRef="#ctx0" brushRef="#br0">119 98 12364,'0'0'3336,"-1"-8"-106,-5-28-241,5 35-2860,1 0-1,-1 0 0,1 0 0,-1 0 0,0 0 0,1 0 0,-1 0 0,0 0 0,0 1 0,0-1 1,0 0-1,0 1 0,1-1 0,-1 0 0,0 1 0,-1-1 0,1 1 0,0 0 0,0-1 1,0 1-1,0 0 0,0-1 0,0 1 0,0 0 0,-1 0 0,1 0 0,0 0 0,0 0 0,-2 1 1,-30 8 1382,29-6-1492,0 0-1,1 1 1,-1 0 0,1-1 0,0 1 0,0 0-1,0 0 1,1 1 0,-1-1 0,1 0 0,0 1-1,0 0 1,1-1 0,-2 8 0,1-5-2,0 0-1,1 1 1,0-1 0,1 1-1,-1-1 1,1 1 0,1-1 0,2 15-1,-3-21-10,0 0 1,0-1-1,0 1 0,0 0 0,1-1 0,-1 1 1,0 0-1,0-1 0,1 1 0,-1-1 0,0 1 1,1-1-1,-1 1 0,0-1 0,1 1 0,-1-1 1,1 1-1,-1-1 0,1 1 0,-1-1 0,1 0 1,-1 1-1,1-1 0,0 0 0,-1 1 0,1-1 1,0 0-1,-1 0 0,1 0 0,-1 1 0,2-1 1,19-10 383,12-25 548,-12 0-535,27-67 0,-48 102-403,0 0 1,0 0-1,0 0 0,0 0 1,0 1-1,0-1 0,0 0 0,0 0 1,0 0-1,0 0 0,0 0 1,0 1-1,0-1 0,0 0 1,0 0-1,0 0 0,0 0 0,0 0 1,0 1-1,0-1 0,0 0 1,0 0-1,0 0 0,0 0 1,0 0-1,0 0 0,0 1 0,0-1 1,1 0-1,-1 0 0,0 0 1,0 0-1,0 0 0,0 0 0,0 0 1,0 0-1,0 0 0,1 0 1,-1 0-1,0 1 0,0-1 1,0 0-1,0 0 0,0 0 0,1 0 1,-1 0-1,0 0 0,0 0 1,0 0-1,0 0 0,0 0 1,1 0-1,-1 0 0,0 0 0,0-1 1,0 1-1,0 0 0,0 0 1,0 0-1,1 0 0,-1 0 0,0 0 1,0 0-1,0 0 0,5 25 12,1 31-6,-5-41 1,1 32 59,-1-45-57,-1 0 1,0 1-1,0-1 0,1 0 1,0 0-1,-1 1 1,1-1-1,0 0 1,0 0-1,0 0 0,0 0 1,0 0-1,1 0 1,1 2-1,-3-4 14,1 1 1,0-1-1,0 0 0,-1 1 1,1-1-1,0 0 0,0 0 1,-1 0-1,1 0 0,0 0 1,0 0-1,-1 0 0,1 0 1,0 0-1,0 0 1,-1 0-1,1 0 0,0 0 1,0-1-1,-1 1 0,1 0 1,0 0-1,0-1 0,-1 1 1,1-1-1,-1 1 0,1-1 1,0 1-1,-1-1 0,1 1 1,-1-1-1,1 1 0,-1-1 1,1 0-1,-1 1 0,0-1 1,1 0-1,0 0 0,16-34 736,-13 27-522,15-36 141,-10 24-354,0 0 0,1 0 1,18-25-1,-28 45-28,0-1 0,0 1 0,0-1 0,0 1 0,1-1 0,-1 1 0,0-1 0,0 1-1,1 0 1,-1-1 0,0 1 0,0-1 0,1 1 0,-1 0 0,0-1 0,1 1 0,-1 0 0,1-1 0,-1 1 0,0 0 0,1 0 0,-1 0 0,1-1 0,-1 1 0,1 0 0,-1 0 0,1 0 0,-1 0 0,1 0-1,-1 0 1,1 0 0,-1 0 0,1 0 0,-1 0 0,1 0 0,-1 0 0,0 0 0,1 0 0,-1 0 0,1 0 0,-1 1 0,1-1 0,-1 0 0,1 0 0,-1 0 0,0 1 0,1-1 0,-1 0 0,1 1-1,-1-1 1,0 0 0,1 1 0,-1-1 0,0 1 0,0-1 0,1 0 0,-1 1 0,0-1 0,0 1 0,0-1 0,1 1 0,-1-1 0,0 1 0,0-1 0,0 1 0,0-1 0,0 1 0,6 40-22,-6-37 60,1 44-5,-1-32 15,0 0-1,1 1 0,4 16 1,-5-33-41,0 0 0,0 0 0,0 1-1,0-1 1,0 0 0,0 0 0,0 0 0,0 0 0,0 1 0,0-1 0,0 0 0,0 0-1,0 0 1,1 0 0,-1 0 0,0 1 0,0-1 0,0 0 0,0 0 0,0 0 0,0 0-1,1 0 1,-1 0 0,0 1 0,0-1 0,0 0 0,0 0 0,0 0 0,1 0 0,-1 0-1,0 0 1,0 0 0,0 0 0,0 0 0,1 0 0,-1 0 0,0 0 0,0 0 0,0 0-1,1 0 1,-1 0 0,0 0 0,0 0 0,0 0 0,0 0 0,1 0 0,9-9 39,11-18-97,-18 22 33,22-26-1051,9-13-3434,-8-4-6830,-19 25 1183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5.570"/>
    </inkml:context>
    <inkml:brush xml:id="br0">
      <inkml:brushProperty name="width" value="0.025" units="cm"/>
      <inkml:brushProperty name="height" value="0.025" units="cm"/>
    </inkml:brush>
  </inkml:definitions>
  <inkml:trace contextRef="#ctx0" brushRef="#br0">1 0 14286,'0'0'9641,"-1"76"-9257,1-41 64,8-2-319,2-2-65,3-7-385,0-6-736,2-9-608,1-9-577,0 0-161,1-15-800,-4-7-1185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6.082"/>
    </inkml:context>
    <inkml:brush xml:id="br0">
      <inkml:brushProperty name="width" value="0.025" units="cm"/>
      <inkml:brushProperty name="height" value="0.025" units="cm"/>
    </inkml:brush>
  </inkml:definitions>
  <inkml:trace contextRef="#ctx0" brushRef="#br0">39 108 12908,'0'0'2691,"-4"11"-6,0-1-2177,-3 9 871,1-1-1,1 1 0,0-1 0,-3 35 0,12-52-510,6-9-451,6-11 129,46-96 228,-56 148-907,-6-31 134,0 0 0,1-1 1,-1 1-1,1 0 0,-1-1 0,1 1 1,-1-1-1,1 1 0,0-1 0,0 1 1,-1-1-1,1 1 0,0-1 0,1 0 1,-1 1-1,0-1 0,0 0 1,0 0-1,1 0 0,2 2 0,-2-4 21,1 1-1,-1 0 0,0-1 1,1 0-1,-1 0 0,0 0 1,0 0-1,1 0 0,-1 0 1,0 0-1,2-2 1,-3 2-34,0 0 0,0-1 0,1 1 1,-1 0-1,1 1 0,-1-1 0,0 0 1,1 0-1,-1 1 0,1-1 0,0 1 1,-1-1-1,1 1 0,0-1 0,-1 1 1,1 0-1,-1 0 0,1 0 0,0 0 1,-1 0-1,1 0 0,0 1 0,-1-1 1,1 1-1,0-1 0,-1 1 0,1-1 1,-1 1-1,1 0 0,-1 0 1,1-1-1,-1 1 0,0 0 0,3 2 1,1 3 1,0 0 0,0 0 0,-1 1 0,0-1 0,0 1 0,0 0 0,-1 0 0,0 1 0,-1-1 0,1 0 0,-1 1 0,-1 0 0,2 14 0,0 10 893,-3 62 0,0-88-726,-1-3-89,1-1 1,0 1 0,0-1 0,-1 1 0,1-1 0,-1 0 0,0 1 0,1-1 0,-1 0 0,0 0 0,-1 1 0,1-1 0,0 0 0,-3 3 0,3-5-58,1 1 1,0-1-1,-1 0 1,1 1-1,-1-1 1,1 0-1,0 0 1,-1 0-1,1 1 1,-1-1-1,1 0 1,-1 0-1,1 0 1,-1 0-1,1 0 1,-1 0-1,1 0 1,-1 0-1,1 0 1,-1 0-1,1 0 1,-1 0-1,1 0 1,-1 0-1,1 0 1,-1-1-1,-13-16-234,11 10 68,0 0 0,0 0 1,0 0-1,1-1 0,1 1 1,-1-1-1,1 0 1,0 1-1,1-1 0,0 0 1,0 1-1,1-1 0,0 0 1,2-8-1,1 3 40,0 0 1,1 0-1,1 1 0,0 0 0,1 0 0,16-22 1,-15 25 235,-1-1 1,0 0 0,0 0-1,-1 0 1,-1 0-1,1-1 1,-2 0 0,0 0-1,0-1 1,-1 1 0,0-1-1,-1 0 1,2-16 0,-5 28-107,1 1 1,0-1 0,0 0 0,0 0 0,-1 0 0,1 1 0,0-1-1,0 0 1,-1 0 0,1 0 0,0 0 0,0 0 0,-1 0-1,1 0 1,0 0 0,0 1 0,-1-1 0,1 0 0,0 0 0,-1 0-1,1 0 1,0 0 0,0 0 0,-1 0 0,1-1 0,0 1 0,-1 0-1,1 0 1,0 0 0,0 0 0,-1 0 0,1 0 0,0 0-1,0-1 1,-1 1 0,1 0 0,0 0 0,0 0 0,0-1 0,-1 1-1,1 0 1,0 0 0,0 0 0,0-1 0,0 1 0,0 0-1,-1 0 1,1-1 0,0 1 0,0 0 0,0-1 0,0 1 0,0 0-1,0 0 1,0-1 0,0 1 0,0 0 0,0 0 0,0-1 0,0 1-1,0 0 1,0-1 0,0 1 0,1-1 0,-15 21-21,11-10 8,0 1 0,1-1 0,0 1 0,0 0 1,1 0-1,1 0 0,0-1 0,0 1 0,3 13 1,-3-23 0,0 0 1,0 0 0,1-1 0,-1 1 0,0 0-1,1 0 1,-1-1 0,0 1 0,1 0 0,-1 0 0,1-1-1,-1 1 1,1-1 0,-1 1 0,1 0 0,0-1-1,-1 1 1,1-1 0,0 1 0,-1-1 0,1 0-1,0 1 1,0-1 0,-1 0 0,1 1 0,0-1 0,0 0-1,1 1 1,24-9 212,19-26 185,79-101-296,-124 134-113,0 1-1,1-1 0,-1 0 1,0 1-1,1-1 0,-1 1 1,1-1-1,-1 1 0,1-1 1,-1 1-1,1-1 0,-1 1 0,1 0 1,-1-1-1,1 1 0,-1 0 1,1-1-1,0 1 0,-1 0 1,1 0-1,0 0 0,-1-1 1,1 1-1,0 0 0,-1 0 0,1 0 1,0 0-1,-1 0 0,1 0 1,0 0-1,-1 1 0,1-1 1,0 0-1,-1 0 0,1 0 1,0 1-1,-1-1 0,1 0 1,-1 1-1,1-1 0,0 1 0,12 31 843,3 5-1164,-15-36 211,0 0 1,-1 0 0,1-1-1,0 1 1,0-1-1,-1 1 1,1-1-1,0 1 1,0-1-1,0 1 1,0-1-1,0 0 1,0 1-1,0-1 1,0 0-1,0 0 1,0 0-1,0 0 1,0 0-1,0 0 1,0 0 0,0 0-1,0 0 1,0 0-1,-1-1 1,1 1-1,0 0 1,0-1-1,0 1 1,0 0-1,0-1 1,0 1-1,0-1 1,-1 0-1,1 1 1,1-2-1,11-13-6522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06.642"/>
    </inkml:context>
    <inkml:brush xml:id="br0">
      <inkml:brushProperty name="width" value="0.025" units="cm"/>
      <inkml:brushProperty name="height" value="0.025" units="cm"/>
    </inkml:brush>
  </inkml:definitions>
  <inkml:trace contextRef="#ctx0" brushRef="#br0">18 700 12684,'0'0'2221,"-3"9"-22,-10 28-240,12-36-1896,1-1 0,0 1-1,0-1 1,0 1-1,0-1 1,-1 1 0,1-1-1,0 1 1,0-1-1,0 1 1,0-1 0,0 1-1,0-1 1,0 1-1,0-1 1,0 1 0,1-1-1,-1 1 1,0-1 0,0 1-1,0-1 1,1 1-1,-1-1 1,0 1 0,0-1-1,1 1 1,-1-1-1,0 0 1,1 1 0,-1-1-1,1 0 1,-1 1-1,0-1 1,1 0 0,-1 1-1,1-1 1,-1 0-1,1 0 1,-1 0 0,1 1-1,-1-1 1,1 0-1,-1 0 1,1 0 0,-1 0-1,1 0 1,-1 0 0,1 0-1,-1 0 1,1 0-1,-1 0 1,2 0 0,26-6 916,-15-1-677,1 0 0,-1-1 1,0 0-1,-1-1 0,0 0 0,0-1 1,10-12-1,75-86 755,-90 100-972,41-50 276,-4-2 0,39-68-1,-67 102-288,-2-1 0,-2 0-1,0-1 1,-1 0-1,-2-1 1,-1 0 0,8-58-1,-16 85-61,0 0 0,0 0-1,0 0 1,0 0 0,0 0-1,0 0 1,-1 0 0,1 0-1,0 0 1,-1 0-1,-1-4 1,2 6-4,-1-1 1,1 1-1,0 0 0,-1-1 0,1 1 0,-1-1 1,1 1-1,-1 0 0,1-1 0,0 1 1,-1 0-1,1-1 0,-1 1 0,1 0 1,-1 0-1,0 0 0,1-1 0,-1 1 1,1 0-1,-1 0 0,1 0 0,-1 0 0,1 0 1,-1 0-1,0 0 0,1 0 0,-1 0 1,-2 1 6,0 1 1,0-1-1,0 1 1,0-1 0,1 1-1,-1 0 1,1 0-1,-1 0 1,1 0-1,0 0 1,-1 0 0,1 1-1,-3 4 1,-17 27 55,2 1-1,1 0 1,2 1 0,-23 72 0,17-30 31,-18 114 0,34-144-71,3-1-1,1 69 1,3-116-29,0 1 0,0-1 1,0 1-1,0-1 1,-1 1-1,1-1 0,0 1 1,0-1-1,0 1 0,0-1 1,0 1-1,1 0 0,-1-1 1,0 1-1,0-1 1,0 1-1,0-1 0,0 1 1,1-1-1,-1 1 0,0-1 1,1 0-1,-1 1 0,0-1 1,1 1-1,-1-1 1,0 1-1,1-1 0,-1 0 1,1 1-1,-1-1 0,1 1 1,12-14 107,7-29 113,58-193-114,-78 240-119,1 0 0,0 1 0,0-1 0,1 0 0,0 0 0,0 0 0,0-1 0,0 1 0,1 0-1,-1-1 1,1 1 0,1-1 0,-1 0 0,0 0 0,1 0 0,0-1 0,0 1 0,0-1 0,0 0 0,1 0 0,-1 0 0,9 3 0,-6-5 25,1 0-1,0 0 1,-1-1 0,1 1 0,0-2 0,0 1 0,-1-1 0,1-1 0,-1 1 0,1-1 0,-1 0 0,1-1 0,-1 0 0,0 0-1,8-5 1,5-5 172,-1-1 0,-1-1 0,27-27 0,12-11 337,-57 53-520,1 0 0,-1 0 0,0 0-1,0 0 1,0 0 0,1 0 0,-1 0 0,0 0 0,0 0 0,0 0 0,1 0 0,-1 0 0,0 0 0,0 0 0,0 0 0,1 0 0,-1 0 0,0 1 0,0-1 0,0 0 0,0 0 0,1 0 0,-1 0 0,0 0 0,0 0 0,0 1-1,0-1 1,0 0 0,1 0 0,-1 0 0,0 0 0,0 1 0,0-1 0,0 0 0,0 0 0,0 0 0,0 1 0,0-1 0,0 0 0,0 0 0,0 0 0,0 1 0,0-1 0,0 0 0,0 0 0,0 0 0,0 1 0,0-1 0,0 0-1,0 0 1,0 0 0,0 1 0,1 9 39,-4 86 268,3-95-308,0 0 0,0 0 0,0 0 0,1 0 0,-1 0 0,0 0 0,0 1 0,1-1 0,-1-1 0,1 1 0,-1 0 0,1 0 0,-1 0 0,1 0 0,0 0 0,-1 0 0,1 0 0,0-1 0,0 1 0,-1 0 0,1-1 0,0 1 0,0-1 0,0 1 0,0-1 0,1 1 0,1 0 7,0 0 0,0 0 0,1-1 0,-1 1 0,0-1 0,0 0 0,0 0 0,0 0 0,4-1 0,4-1 33,-1-1-1,0 1 1,1-2-1,14-6 1,3-3-125,-1-3-1,0 0 1,-1-1 0,35-31-1,-50 34-1066,-15 6-2192,-25 4-5027,18 4 6367,-20-3-6950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6.015"/>
    </inkml:context>
    <inkml:brush xml:id="br0">
      <inkml:brushProperty name="width" value="0.025" units="cm"/>
      <inkml:brushProperty name="height" value="0.025" units="cm"/>
    </inkml:brush>
  </inkml:definitions>
  <inkml:trace contextRef="#ctx0" brushRef="#br0">0 95 19122,'0'0'6438,"72"-31"-4676,-27 11-545,5 0-833,-2 4-352,-6 9-512,-4 7-2082,-13 0-1122,-11 4-800,-12 8-2691</inkml:trace>
  <inkml:trace contextRef="#ctx0" brushRef="#br0" timeOffset="1">55 260 14318,'0'0'7206,"66"21"-6789,-28-33-321,6-3-1602,-3-4-1536,-1-2-2532,-6 0-6149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6.966"/>
    </inkml:context>
    <inkml:brush xml:id="br0">
      <inkml:brushProperty name="width" value="0.025" units="cm"/>
      <inkml:brushProperty name="height" value="0.025" units="cm"/>
    </inkml:brush>
  </inkml:definitions>
  <inkml:trace contextRef="#ctx0" brushRef="#br0">110 142 6854,'2'-13'4564,"0"0"-1,0 1 0,-1-22 1,0 32-4249,-2 0 1,1 0 0,0-1 0,0 1-1,-1 0 1,1 0 0,-1 0-1,0 0 1,1 0 0,-1 0 0,0 0-1,0 0 1,-2-2 0,2 3-240,1 1 1,-1-1 0,0 1-1,0-1 1,0 1 0,0-1-1,0 1 1,0 0 0,0-1-1,0 1 1,0 0 0,0 0-1,0 0 1,0 0 0,0 0-1,0 0 1,0 0 0,0 0-1,0 0 1,0 0 0,0 1-1,0-1 1,0 0 0,0 1-1,0-1 1,0 0-1,1 1 1,-1-1 0,-2 2-1,-2 2-66,0-1-1,1 1 0,-1 0 0,1 1 0,0-1 0,0 1 1,0 0-1,0 0 0,1 0 0,0 1 0,0-1 0,0 1 1,-2 9-1,0-3-225,1 1 1,1-1 0,0 1-1,1 0 1,-2 19 0,4-31 114,0 0 0,0 0 0,0 0 1,0 0-1,0 0 0,0 0 0,0 0 0,0 0 1,0-1-1,0 1 0,0 0 0,0 0 1,1 0-1,-1 0 0,0 0 0,1 0 0,-1-1 1,1 1-1,-1 0 0,1 0 0,-1-1 1,1 1-1,0 0 0,-1-1 0,1 1 0,0 0 1,-1-1-1,1 1 0,0-1 0,0 1 0,-1-1 1,1 0-1,0 1 0,0-1 0,2 1 1,36-8-621,-35 6 673,-1 0 1,1-1-1,-1 1 1,1 1-1,0-1 1,-1 0-1,1 1 1,0 0-1,-1 0 0,1 0 1,0 0-1,-1 1 1,1-1-1,0 1 1,-1 0-1,7 2 1,-5 2 30,0 0 0,0 0 0,-1 0 0,1 1 0,-1 0 1,-1-1-1,1 2 0,-1-1 0,0 0 0,0 1 0,-1-1 0,1 1 1,-2 0-1,1-1 0,-1 1 0,0 0 0,0 0 0,-1 0 0,0 0 1,-1 14-1,-1-5 445,0 1 1,0-1 0,-2 1-1,0-1 1,0 0-1,-2 0 1,-13 27 0,18-41-352,-3 7 165,-1 1 1,-1-1-1,0 0 0,0 0 1,0-1-1,-1 0 0,-1 0 1,-10 10-1,17-18-239,1 0 0,-1 0 1,1 0-1,0 1 0,-1-1 1,1 0-1,-1 0 0,1 0 0,0 0 1,-1 0-1,1 0 0,-1 0 0,1 0 1,0 0-1,-1 0 0,1 0 1,-1 0-1,1 0 0,0 0 0,-1 0 1,1-1-1,-1 1 0,1 0 0,0 0 1,-1 0-1,1-1 0,0 1 1,-1 0-1,1 0 0,0-1 0,-1 1 1,1 0-1,0-1 0,0 1 1,-1 0-1,1-1 0,0 1 0,0 0 1,0-1-1,-1 1 0,1 0 0,0-1 1,0 1-1,0-1 0,0 1 1,0 0-1,0-1 0,0 1 0,0-1 1,0 1-1,0-1 0,0 1 1,0 0-1,0-1 0,0 0 0,1-31-271,0 28 235,1-12 5,0 0 0,2 0 1,0 1-1,1-1 0,0 1 0,12-21 0,53-89-258,-44 82 105,-10 15 137,6-7-84,19-46 1,-37 72 141,0-1 1,0 0 0,-1 0-1,-1 0 1,1 0 0,-2 0-1,0-1 1,0 1-1,0-1 1,-2-10 0,1 20-11,0 1 1,0 0 0,-1-1 0,1 1 0,0 0-1,0-1 1,0 1 0,0-1 0,-1 1 0,1 0-1,0-1 1,0 1 0,0 0 0,-1 0-1,1-1 1,0 1 0,-1 0 0,1 0 0,0-1-1,-1 1 1,1 0 0,0 0 0,-1 0 0,1 0-1,0-1 1,-1 1 0,1 0 0,0 0 0,-1 0-1,1 0 1,-1 0 0,1 0 0,0 0-1,-1 0 1,1 0 0,-1 0 0,1 0 0,0 0-1,-1 0 1,1 0 0,0 1 0,-1-1 0,1 0-1,-1 0 1,1 0 0,0 1 0,0-1 0,-1 0-1,1 1 1,-18 11 65,8 1-63,1 1-1,1 0 1,0 0 0,1 1-1,0 0 1,1 0-1,1 1 1,0 0-1,2 0 1,-1 0 0,2 0-1,-1 20 1,3-36-72,0 1 0,0-1 0,0 1 0,1-1 0,-1 0 0,0 1 0,0-1 0,1 1 0,-1-1 0,0 1 0,0-1 0,1 0 0,-1 1 0,0-1 0,1 0 0,-1 1 0,0-1 0,1 0 0,-1 0 0,1 1 0,-1-1 0,1 0 0,-1 0 0,0 0 0,1 0 0,-1 1 0,1-1 0,-1 0 0,1 0 0,-1 0 0,1 0 0,-1 0 0,1 0 0,-1 0 0,1 0 0,-1 0 0,1-1 0,-1 1 0,0 0 0,1 0 0,0-1 0,22-7-2715,4-13-1560,3-9-2514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7.421"/>
    </inkml:context>
    <inkml:brush xml:id="br0">
      <inkml:brushProperty name="width" value="0.025" units="cm"/>
      <inkml:brushProperty name="height" value="0.025" units="cm"/>
    </inkml:brush>
  </inkml:definitions>
  <inkml:trace contextRef="#ctx0" brushRef="#br0">98 0 19282,'0'0'2152,"-10"11"-70,-1 1-1832,0 1 1,1 0 0,1 1 0,0 0 0,0 1 0,2 0 0,0 0 0,-7 21 0,15-36-245,0 1 1,-1-1-1,1 1 1,0-1-1,0 1 0,0-1 1,0 0-1,0 1 1,0-1-1,-1 0 1,1 0-1,0 0 1,0 0-1,0 0 0,0 0 1,0 0-1,0 0 1,0 0-1,0 0 1,0 0-1,0-1 1,0 1-1,1-1 1,22-5 73,38-7-1,-57 12-94,-1 0 0,0 1 0,1 0 0,-1 0 0,1 0-1,-1 1 1,0 0 0,1-1 0,-1 1 0,0 1 0,6 1 0,-8-1 45,0 0 1,0-1-1,0 1 0,-1 0 0,1 0 1,-1 0-1,1 0 0,-1 1 0,0-1 0,0 0 1,0 1-1,0-1 0,0 1 0,0-1 1,-1 1-1,1-1 0,-1 1 0,1-1 1,-1 1-1,0-1 0,0 1 0,-1 3 0,1 2 337,-1-1 0,0 0-1,0 0 1,0 1 0,-1-1-1,-5 12 1,-22 33 863,27-49-1220,0 0 0,-1 0 0,1 0-1,0 0 1,-1-1 0,0 1-1,1-1 1,-1 0 0,0 1 0,0-1-1,-1 0 1,1-1 0,-6 3 0,8-4-162,0-1 0,1 1 0,-1-1 0,0 1 0,1-1 0,-1 1 0,0-1 0,1 0 1,-1 0-1,1 1 0,-1-1 0,1 0 0,-1 0 0,1 0 0,-1 1 0,1-1 0,0 0 1,-1 0-1,1 0 0,0 0 0,0 0 0,0 0 0,0 0 0,0 1 0,0-1 0,0 0 1,0 0-1,0 0 0,0 0 0,1 0 0,-1 0 0,0 0 0,1-1 0,4-37-6273,8 6-830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8.746"/>
    </inkml:context>
    <inkml:brush xml:id="br0">
      <inkml:brushProperty name="width" value="0.025" units="cm"/>
      <inkml:brushProperty name="height" value="0.025" units="cm"/>
    </inkml:brush>
  </inkml:definitions>
  <inkml:trace contextRef="#ctx0" brushRef="#br0">21 277 8168,'0'0'12614,"5"-4"-11279,-3 3-1313,13-14 1941,-17 9-430,-15 5-161,16 1-1332,-1 1 1,1 0-1,0 0 1,0 0-1,-1 0 0,1 0 1,0 0-1,0 0 1,0 0-1,0 0 1,0 1-1,0-1 0,0 0 1,0 1-1,1-1 1,-1 1-1,0-1 1,1 1-1,-1-1 0,1 1 1,0-1-1,-1 1 1,1 0-1,0-1 1,0 1-1,0 1 0,-3 48 1048,3-49-876,0-1-194,0-1-1,0 0 1,0 1-1,0-1 0,0 0 1,0 1-1,0-1 1,0 0-1,0 1 0,0-1 1,0 0-1,0 1 1,1-1-1,-1 0 0,0 1 1,0-1-1,0 0 1,0 0-1,0 1 0,1-1 1,-1 0-1,0 0 0,0 1 1,0-1-1,1 0 1,-1 0-1,0 1 0,0-1 1,1 0-1,-1 0 1,0 0-1,1 0 0,-1 1 1,0-1-1,0 0 1,1 0-1,-1 0 0,14-5 180,11-17-67,-9 2-68,28-43 0,-40 56-25,0-1-1,0 0 1,0 0 0,-1 0 0,-1 0-1,1 0 1,-1 0 0,0-1 0,0-14-1,-2 22-27,0 1 1,-1 0-1,1-1 0,0 1 1,0 0-1,-1 0 0,1-1 0,0 1 1,-1 0-1,1 0 0,0 0 0,-1 0 1,1-1-1,-1 1 0,1 0 0,0 0 1,-1 0-1,1 0 0,-1 0 0,1 0 1,0 0-1,-1 0 0,1 0 0,-1 0 1,1 0-1,0 0 0,-1 0 1,1 0-1,0 1 0,-1-1 0,1 0 1,-1 0-1,1 0 0,0 0 0,-1 1 1,1-1-1,0 0 0,0 0 0,-1 1 1,1-1-1,0 0 0,0 1 0,-1-1 1,1 0-1,0 1 0,-1 0 1,-15 11-3,12-7 174,1-1 0,-1 0 0,0 0 0,0 0-1,-1-1 1,1 0 0,-9 5 0,10-4-181,1 0 0,0 1 0,0-1 0,0 0 0,0 1 0,1-1 0,0 0 0,0 1 0,0 0 0,0-1 0,1 1 0,-1 5 0,0 0 0,-3 29 0,0 47 0,4-85 0,0-1 0,0 1 0,0 0 1,0-1-1,0 1 0,0 0 0,0-1 0,0 1 0,0 0 0,1 0 0,-1-1 1,0 1-1,0 0 0,1-1 0,-1 1 0,0-1 0,1 1 0,-1 0 0,1-1 1,-1 1-1,0-1 0,1 1 0,0-1 0,-1 1 0,1-1 0,-1 1 0,1-1 1,-1 0-1,1 1 0,0-1 0,0 1 0,25-6 4,19-24-44,-35 20-375,-1-1 1,0 0-1,-1 0 1,9-13-1,-10 11-1808,0-1 0,-1 0-1,0 0 1,-1 0 0,7-27-1,-7 14-1373,-1 0 0,1-36 0,-3-17 6056,-5 63 3371,-3 15-190,-2 11-1984,3 5-3776,-5 32 1730,2 1-1,2 0 1,1 71-1,5-118-1603,0-1-1,0 1 1,0-1-1,0 1 1,0-1-1,0 0 1,0 1 0,0-1-1,1 1 1,-1-1-1,0 1 1,0-1-1,1 1 1,-1-1 0,0 0-1,1 1 1,-1-1-1,0 1 1,1-1-1,-1 0 1,0 0-1,1 1 1,-1-1 0,1 0-1,-1 0 1,1 1-1,-1-1 1,1 0-1,-1 0 1,0 0 0,1 0-1,-1 1 1,1-1-1,-1 0 1,1 0-1,-1 0 1,1 0-1,-1 0 1,1-1 0,-1 1-1,1 0 1,-1 0-1,1 0 1,-1 0-1,1 0 1,-1-1-1,1 1 1,-1 0 0,1 0-1,-1-1 1,0 1-1,1 0 1,-1-1-1,0 1 1,1-1 0,27-18 179,13-23-156,30-27-112,-71 68 89,1 1-1,0 0 1,-1-1-1,1 1 0,-1-1 1,1 1-1,-1 0 1,1 0-1,0-1 1,-1 1-1,1 0 1,-1 0-1,1 0 0,0 0 1,-1 0-1,1 0 1,0 0-1,-1 0 1,1 0-1,0 0 1,-1 0-1,1 0 0,0 0 1,-1 0-1,1 1 1,0-1-1,-1 0 1,1 0-1,-1 1 1,1-1-1,-1 0 1,1 1-1,-1-1 0,1 1 1,-1-1-1,1 1 1,-1-1-1,1 1 1,-1-1-1,0 1 1,1-1-1,-1 1 0,0 0 1,1-1-1,-1 1 1,0-1-1,0 1 1,0 0-1,0-1 1,0 1-1,1 0 0,-1-1 1,-1 2-1,11 54 563,-4-19-223,-6-37-338,1 1 1,-1-1 0,0 0 0,1 1 0,-1-1 0,1 0-1,-1 1 1,1-1 0,-1 0 0,1 1 0,-1-1-1,1 0 1,-1 0 0,1 0 0,-1 0 0,1 1-1,0-1 1,-1 0 0,1 0 0,-1 0 0,1 0-1,-1 0 1,1 0 0,0 0 0,-1-1 0,1 1-1,-1 0 1,1 0 0,-1 0 0,1-1 0,-1 1-1,1 0 1,-1 0 0,1-1 0,-1 1 0,1 0-1,-1-1 1,1 1 0,-1-1 0,0 1 0,1 0-1,-1-1 1,0 1 0,1-1 0,-1 1 0,0-1 0,0 1-1,1-2 1,20-26 286,-20 26-287,3-4-7,-2 3 0,0-1 0,0 1 0,0 0 0,0 0 0,0 0 0,1 0 0,0 0 0,-1 0 0,1 1 0,0-1 0,0 1 0,0 0 0,0 0 0,1 0 0,-1 0 0,7-2 0,-8 7-7,-1 0 0,1 0 0,-1 0 0,0 0 0,0 0 0,0 1 0,-1-1 0,1 0 0,-1 0 0,0 1-1,1-1 1,-2 5 0,1-3 3,9 43 52,-9-48-47,0 1 0,0 0-1,1 0 1,-1-1 0,0 1 0,0 0 0,1-1 0,-1 1 0,1 0-1,-1-1 1,1 1 0,-1 0 0,1-1 0,-1 1 0,1-1-1,0 1 1,-1-1 0,1 1 0,-1-1 0,1 1 0,0-1 0,0 0-1,-1 0 1,1 1 0,0-1 0,0 0 0,-1 0 0,1 0-1,0 0 1,0 1 0,0-1 0,-1 0 0,1-1 0,0 1-1,0 0 1,-1 0 0,1 0 0,0 0 0,0-1 0,-1 1 0,1 0-1,0 0 1,0-1 0,-1 1 0,1-1 0,0 1 0,-1-1-1,1 1 1,-1-1 0,1 1 0,-1-1 0,1 0 0,-1 1 0,1-1-1,-1 1 1,1-3 0,37-26-720,-30 24 514,0-1 0,-1 0 0,1 0 0,-1-1 0,8-9 0,-9 4 398,-1 1-1,-1-1 0,0 0 0,-1 0 0,0-1 1,0 1-1,-2-1 0,1 0 0,-2-19 0,-15 54-165,6 0-27,1 1 0,1-1 0,0 1 0,2 0 0,1 0 0,-2 28 0,6-50 0,0 0 0,0-1 0,0 1 0,0 0 0,0-1 0,0 1 0,0-1 0,0 1 0,0 0 0,0-1 0,1 1 0,-1 0 0,0-1 0,0 1 0,1-1 0,-1 1 0,0-1 0,1 1 0,-1 0 0,0-1 0,1 1 0,-1-1 0,1 0 0,-1 1 0,1-1 0,-1 1 0,1-1 0,-1 0 0,1 1 0,0-1 0,0 0 0,21-4 0,-16 1 0,-1 1 0,0-2 0,0 1 0,0-1 0,8-7 0,17-33 0,-25 35 0,0 1 0,0 0 0,1 1 0,0-1 0,11-10 0,-17 18 0,1-1 0,-1 1 0,0 0 0,0 0 0,1 0 0,-1-1 0,0 1 0,0 0 0,1 0 0,-1 0 0,0 0 0,0 0 0,1 0 0,-1 0 0,0 0 0,1-1 0,-1 1 0,0 0 0,0 0 0,1 0 0,-1 0 0,0 1 0,1-1 0,-1 0 0,0 0 0,0 0 0,1 0 0,-1 0 0,0 0 0,0 0 0,1 0 0,-1 1 0,0-1 0,0 0 0,1 0 0,-1 0 0,0 1 0,7 14 0,-1 28 0,-5-30 0,-1-12 0,0-1 0,0 1 0,1-1 0,-1 1 0,0-1 0,0 1 0,0-1 0,0 0 0,1 1 0,-1-1 0,0 1 0,1-1 0,-1 1 0,0-1 0,1 0 0,-1 1 0,0-1 0,1 0 0,-1 1 0,1-1 0,-1 0 0,0 0 0,1 1 0,-1-1 0,1 0 0,-1 0 0,1 0 0,-1 0 0,1 0 0,-1 0 0,1 1 0,-1-1 0,1 0 0,-1 0 0,1 0 0,-1-1 0,1 1 0,-1 0 0,1 0 0,-1 0 0,1 0 0,-1 0 0,1-1 0,-1 1 0,1 0 0,-1 0 0,0-1 0,1 1 0,-1 0 0,1-1 0,-1 1 0,0 0 0,1-1 0,-1 1 0,0 0 0,0-1 0,1 1 0,-1-2 0,30-29 0,-23 24 0,0-1-423,-6 6 128,1 0 1,-1 0-1,1 1 0,0-1 0,-1 1 0,1-1 1,0 1-1,0-1 0,0 1 0,0 0 0,0 0 1,0 0-1,0 0 0,0 0 0,0 1 0,5-2 1,-6 13-8721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29.121"/>
    </inkml:context>
    <inkml:brush xml:id="br0">
      <inkml:brushProperty name="width" value="0.025" units="cm"/>
      <inkml:brushProperty name="height" value="0.025" units="cm"/>
    </inkml:brush>
  </inkml:definitions>
  <inkml:trace contextRef="#ctx0" brushRef="#br0">7 30 18193,'-1'-20'3876,"-1"11"1569,2 17-4932,0 17-1,0 7-320,0 5-96,-2 3-128,0-2-1089,2-1-1441,0-5-1186,0-6-2626</inkml:trace>
  <inkml:trace contextRef="#ctx0" brushRef="#br0" timeOffset="1">48 423 7303,'0'0'20531,"-1"51"-20403,7-51-608,-3 0-2435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17.386"/>
    </inkml:context>
    <inkml:brush xml:id="br0">
      <inkml:brushProperty name="width" value="0.025" units="cm"/>
      <inkml:brushProperty name="height" value="0.025" units="cm"/>
    </inkml:brush>
  </inkml:definitions>
  <inkml:trace contextRef="#ctx0" brushRef="#br0">321 3 16239,'0'0'6631,"-9"-1"-4341,-1 0-2051,0 1 0,-1 0 0,1 1 0,0 0 0,-1 1 0,1 0 0,0 1 0,0 0 1,0 0-1,1 1 0,-1 0 0,1 1 0,-13 8 0,8-4-202,1 1 1,0 0-1,0 0 0,-15 17 0,25-24-48,-1 1 1,1-1-1,1 1 0,-1-1 0,0 1 0,1 0 0,0 0 0,0 0 0,0 0 0,0 0 0,1 1 0,-1-1 1,1 0-1,0 1 0,1-1 0,-1 1 0,1-1 0,0 1 0,0 0 0,1 6 0,0-9-2,0 0 0,0-1 0,0 1 0,0-1 0,1 0 0,-1 1 0,0-1 0,1 0 0,0 0-1,-1 0 1,1 0 0,-1 0 0,1 0 0,0 0 0,0 0 0,0-1 0,-1 1 0,1-1 0,0 1 0,0-1 0,0 0 0,0 0-1,3 0 1,56 1-88,-46-1 95,30-2-100,-31 1 51,1 0 0,-1 1-1,1 0 1,-1 1-1,23 5 1,-35-6 63,-1 1 1,1 0 0,-1-1-1,0 1 1,1 0 0,-1 0 0,0 0-1,0-1 1,0 1 0,1 0-1,-1 1 1,0-1 0,0 0-1,-1 0 1,1 0 0,0 1-1,0-1 1,0 0 0,-1 1-1,1-1 1,-1 1 0,1-1-1,-1 1 1,0-1 0,1 0-1,-1 1 1,0 0 0,0-1-1,0 1 1,0-1 0,0 1 0,-1-1-1,1 1 1,0-1 0,-1 1-1,1-1 1,-1 0 0,1 1-1,-1-1 1,0 2 0,-2 4 214,-1 0 1,1 0 0,-1 0-1,-1 0 1,1-1 0,-8 9 0,2-4-54,-1 0 1,-1-1-1,0 0 1,0-1-1,-1 0 1,0-1-1,0 0 1,-1-1 0,0-1-1,0 0 1,-1-1-1,1 0 1,-1-1-1,0-1 1,-1-1-1,1 0 1,0 0-1,-22-2 1,36 0-194,0 0-1,1 0 1,-1 0 0,0 0-1,0 0 1,0 0 0,1 0 0,-1-1-1,0 1 1,0 0 0,0 0-1,1-1 1,-1 1 0,0 0-1,0-1 1,1 1 0,-1-1-1,0 1 1,1-1 0,-1 1 0,1-1-1,-1 1 1,0-1 0,1 0-1,-1 1 1,1-1 0,0 0-1,-1 1 1,1-1 0,0 0-1,-1 0 1,1 0 0,0 1 0,0-1-1,-1 0 1,1 0 0,0 0-1,0 1 1,0-1 0,0 0-1,0 0 1,1-1 0,-1 0-141,1 0 1,0 0 0,-1 0 0,1 0 0,0 0-1,1 1 1,-1-1 0,0 0 0,0 0-1,1 1 1,-1-1 0,1 1 0,-1-1-1,1 1 1,3-3 0,15-6-2538,1 0-1,0 1 1,0 2 0,25-6 0,5-2-5451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17.856"/>
    </inkml:context>
    <inkml:brush xml:id="br0">
      <inkml:brushProperty name="width" value="0.025" units="cm"/>
      <inkml:brushProperty name="height" value="0.025" units="cm"/>
    </inkml:brush>
  </inkml:definitions>
  <inkml:trace contextRef="#ctx0" brushRef="#br0">78 298 16143,'0'0'8990,"-9"-2"-7949,7 1-1018,1 0-20,-1 1 0,1-1 0,-1 0 0,1 0-1,-1 1 1,0-1 0,1 1 0,-1 0 0,0-1-1,1 1 1,-1 0 0,0 0 0,1 0 0,-1 0-1,0 0 1,1 0 0,-1 1 0,0-1 0,1 1-1,-1-1 1,0 1 0,1-1 0,-1 1-1,1 0 1,-1 0 0,1 0 0,0 0 0,-1 0-1,1 0 1,0 0 0,0 0 0,-1 0 0,1 1-1,0-1 1,0 0 0,1 1 0,-1-1 0,0 1-1,0-1 1,1 1 0,-1 0 0,1-1 0,-1 1-1,1 0 1,-1-1 0,1 1 0,0 0-1,0 2 1,-2 6 15,0 1 0,1-1-1,0 1 1,0 0 0,1 0-1,1-1 1,-1 1 0,4 13 0,-3-22 3,-1 0 0,1 0 1,0 1-1,0-1 1,0 0-1,0 0 1,1 0-1,-1 0 0,0 0 1,1-1-1,-1 1 1,1 0-1,0-1 1,0 1-1,-1-1 1,1 1-1,3 1 0,-1-2 14,-1 0 0,0 0-1,1-1 1,-1 1 0,0-1-1,1 1 1,-1-1 0,1 0-1,-1-1 1,1 1 0,-1 0-1,0-1 1,1 0 0,-1 0-1,5-2 1,3-1 116,-1-1 1,0-1-1,0 0 1,0 0-1,0-1 1,-1 0 0,-1-1-1,1 0 1,-1 0-1,12-16 1,-2 0-34,0-1 1,-2 0-1,12-29 1,-19 39 67,-2-2 1,0 1 0,-1-1 0,-1 0 0,0 0 0,-1-1 0,-1 1-1,-1-1 1,0 0 0,-1 0 0,-3-30 0,2 47-187,0 0 0,-1 0 0,1 0 0,0 0 0,0 1 0,-1-1-1,1 0 1,0 0 0,-1 0 0,1 1 0,-1-1 0,1 0 0,-1 1 0,1-1 0,-1 0 0,1 1 0,-1-1 0,0 0 0,1 1 0,-1-1 0,0 1 0,0 0 0,1-1 0,-1 1 0,0-1 0,0 1 0,0 0 0,1 0 0,-1-1 0,0 1 0,0 0 0,0 0-1,0 0 1,1 0 0,-1 0 0,0 0 0,0 0 0,0 0 0,0 1 0,0-1 0,1 0 0,-1 0 0,0 1 0,0-1 0,0 1 0,1-1 0,-1 0 0,0 1 0,1-1 0,-1 1 0,0 0 0,1-1 0,-2 2 0,-3 1-17,0 1 1,0 0-1,0 1 0,0-1 1,-6 10-1,7-10 11,-58 90 13,56-83 70,1-1-1,-1 1 1,2 0 0,0 0-1,0 0 1,1 1 0,-3 15-1,7-27-74,-1 1 0,0-1 0,0 1 1,0-1-1,0 1 0,0-1 0,0 1 0,1-1 0,-1 0 0,0 1 0,0-1 0,1 1 0,-1-1 0,0 0 0,0 1 0,1-1 0,-1 0 1,0 1-1,1-1 0,-1 0 0,1 1 0,-1-1 0,0 0 0,1 0 0,-1 0 0,1 1 0,-1-1 0,1 0 0,-1 0 0,1 0 1,-1 0-1,1 0 0,26 2 59,23-8 33,0-11-283,-42 13 91,0 1-1,1 0 1,0 0 0,-1 1 0,1 0-1,0 0 1,0 1 0,0 0-1,0 1 1,16 1 0,-23-1 91,-1 1 0,1 0 0,-1 0 0,0 0 0,0-1 0,1 1 1,-1 1-1,0-1 0,0 0 0,0 0 0,0 0 0,0 0 0,0 1 0,0-1 0,-1 0 0,1 1 0,0-1 0,-1 1 1,1-1-1,-1 1 0,0-1 0,1 1 0,-1-1 0,0 1 0,0 0 0,0 1 0,0 51 20,-1-40 17,-10 57 270,8-56-1000,0-1 1,1 1-1,0 15 0,5-28-3396,8-6 1322,4-16-2340,-2-8-3374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19.692"/>
    </inkml:context>
    <inkml:brush xml:id="br0">
      <inkml:brushProperty name="width" value="0.025" units="cm"/>
      <inkml:brushProperty name="height" value="0.025" units="cm"/>
    </inkml:brush>
  </inkml:definitions>
  <inkml:trace contextRef="#ctx0" brushRef="#br0">48 9 10634,'0'0'11419,"-4"11"-9060,-6 16-1217,2 0-1,0 1 0,2 0 1,-4 44-1,10-71-1137,-1 0-1,1 0 1,0 0 0,0 0-1,0 0 1,0 0-1,0 0 1,0 0 0,0 0-1,0-1 1,0 1 0,1 0-1,-1 0 1,0 0-1,1 0 1,-1 0 0,0-1-1,1 1 1,-1 0 0,1 0-1,-1-1 1,1 1-1,0 0 1,-1-1 0,1 1-1,0 0 1,-1-1-1,1 1 1,0-1 0,0 1-1,-1-1 1,1 0 0,0 1-1,0-1 1,0 0-1,0 1 1,0-1 0,0 0-1,-1 0 1,1 0 0,0 0-1,0 0 1,0 0-1,0 0 1,0 0 0,0 0-1,0 0 1,0-1-1,-1 1 1,1 0 0,0 0-1,0-1 1,1 0 0,3-1 40,0-1 0,0 1 1,0-1-1,0 0 0,-1-1 0,1 1 1,5-7-1,0-2 4,0 0 0,-1-1-1,-1 0 1,0-1 0,-1 0 0,8-22 0,13-23 220,-25 98-524,-4-11 212,1-15 184,-1 1-1,1-1 1,1 1-1,1-1 1,2 14-1,-3-25-107,0 1-1,0 0 1,0 0-1,0-1 1,0 1 0,1 0-1,-1-1 1,1 1-1,0-1 1,-1 0-1,1 1 1,0-1-1,0 0 1,1 0 0,-1 0-1,0-1 1,1 1-1,-1-1 1,1 1-1,-1-1 1,1 0-1,0 1 1,0-2 0,-1 1-1,1 0 1,0 0-1,0-1 1,4 1-1,1-1-28,0-1 0,0 0 0,0 0 0,0-1-1,0 1 1,-1-2 0,1 1 0,-1-1 0,0 0-1,1-1 1,-1 1 0,-1-2 0,1 1 0,0-1-1,-1 0 1,0 0 0,-1 0 0,8-9 0,-7 8-4,0-1 0,-1 0 1,0 0-1,0 0 1,-1 0-1,0-1 0,0 0 1,0 0-1,-1 0 0,-1 0 1,1 0-1,-1 0 1,-1-1-1,1 1 0,-1-1 1,-1-17-1,0 26 1,0-1 0,0 0 0,0 0 0,0 1 0,0-1 0,0 0 0,0 0 0,-1 1 0,1-1 0,0 0 0,0 1 0,-1-1 0,1 0 0,0 0 0,-1 1 0,1-1 0,-1 1 0,1-1 0,-1 0 0,1 1 0,-1-1 0,1 1 0,-1-1 0,0 1 0,1 0 0,-1-1 0,0 1 0,1 0 0,-1-1 0,0 1 0,0 0 0,1 0 0,-1-1 0,0 1 0,0 0 0,1 0 0,-1 0 0,0 0 0,0 0 0,1 0 0,-1 0 0,0 0 0,0 1 0,1-1 0,-1 0 0,0 0 0,0 1 0,1-1 0,-1 0 0,0 1 0,1-1 0,-1 0 0,1 1 0,-2 0 0,-1 1 0,0 0 0,0 1 0,0-1 0,0 0 0,0 1 0,0 0 0,1 0 0,-1 0 0,-3 5 0,4-4 0,1-1 0,-1 0 0,1 1 0,0-1 0,0 1 0,0-1 0,1 1 0,-1-1 0,1 1 0,-1 0 0,1-1 0,1 1 0,-1 0 0,0-1 0,2 8 0,-1-9 0,1 0 0,-1 0 0,0-1 0,1 1 0,-1 0 0,1 0 0,-1-1 0,1 1 0,0-1 0,-1 1 0,1-1 0,0 1 0,0-1 0,0 0 0,0 0 0,0 0 0,1-1 0,-1 1 0,0 0 0,0-1 0,1 1 0,-1-1 0,0 0 0,0 0 0,5 0 0,3 1 0,1-1 0,-1-1 0,1 0 0,-1 0 0,1-1 0,-1 0 0,0-1 0,0 0 0,0 0 0,0-1 0,-1-1 0,0 1 0,0-2 0,0 1 0,0-1 0,-1-1 0,0 1 0,0-1 0,0-1 0,9-12 0,-16 19 0,0 0 0,0-1 0,0 1 0,0 0 0,0-1 0,-1 1 0,1-1 0,-1 1 0,1-1 0,-1 0 0,1 1 0,-1-1 0,0 1 0,1-1 0,-1 0 0,0-2 0,-1 3 0,1 1 0,0-1 0,-1 1 0,1-1 0,-1 1 0,1-1 0,0 1 0,-1-1 0,1 1 0,-1 0 0,1-1 0,-1 1 0,1 0 0,-1-1 0,0 1 0,1 0 0,-1 0 0,1-1 0,-1 1 0,0 0 0,1 0 0,-1 0 0,1 0 0,-1 0 0,0 0 0,1 0 0,-1 0 0,0 0 0,-4 1 0,1-1 0,-1 1 0,1 0 0,0 1 0,-1-1 0,1 1 0,0 0 0,0 0 0,0 0 0,-5 4 0,2-1 0,0 1 0,1 0 0,0 0 0,0 1 0,1-1 0,-9 14 0,13-17 0,-1 0 0,1 0 0,-1 0 0,1 0 0,0 0 0,0 1 0,0-1 0,1 0 0,-1 1 0,1-1 0,0 1 0,0-1 0,0 1 0,0-1 0,0 0 0,1 1 0,0-1 0,-1 0 0,4 7 0,-3-8 0,1 1 0,-1-1 0,1 1 0,0-1 0,0 0 0,0 0 0,0 0 0,0 0 0,0 0 0,0-1 0,1 1 0,-1-1 0,1 1 0,-1-1 0,1 0 0,3 1 0,-5-1 0,0-1 0,0 0 0,0 1 0,0-1 0,0 0 0,0 0 0,0 0 0,0 1 0,0-1 0,0 0 0,1 0 0,-1-1 0,0 1 0,0 0 0,0 0 0,0-1 0,0 1 0,0 0 0,0-1 0,0 1 0,0-1 0,0 1 0,0-1 0,0 0 0,0 1 0,0-1 0,-1 0 0,1 0 0,0 1 0,0-1 0,-1 0 0,1 0 0,-1 0 0,1 0 0,-1 0 0,1 0 0,-1 0 0,1 0 0,-1 0 0,0 0 0,1-2 0,-2-18 0,1 21 0,0-1 0,0 1 0,0 0 0,-1-1 0,1 1 0,0 0 0,-1 0 0,1-1 0,0 1 0,0 0 0,-1 0 0,1-1 0,0 1 0,-1 0 0,1 0 0,-1 0 0,1 0 0,0-1 0,-1 1 0,1 0 0,0 0 0,-1 0 0,1 0 0,-1 0 0,1 0 0,0 0 0,-1 0 0,1 0 0,-1 0 0,1 0 0,0 0 0,-1 1 0,1-1 0,0 0 0,-1 0 0,1 0 0,-1 0 0,1 1 0,0-1 0,0 0 0,-1 0 0,1 1 0,0-1 0,-1 0 0,1 0 0,0 1 0,0-1 0,-1 1 0,4-4 0,0-1 0,0 1 0,-1-1 0,0 1 0,1-1 0,-1 0 0,-1 0 0,1 0 0,0 0 0,0-7 0,4-5 0,-2 14 0,-1 9 0,1 9 0,-4-7-46,3 17-580,-3-26 612,1 1 0,0-1 0,-1 1 1,1-1-1,-1 1 0,1-1 0,0 1 0,0-1 0,-1 0 0,1 1 0,0-1 1,0 0-1,0 0 0,-1 1 0,1-1 0,0 0 0,0 0 0,0 0 1,-1 0-1,1 0 0,0 0 0,0 0 0,0 0 0,0-1 0,-1 1 0,1 0 1,0 0-1,0-1 0,-1 1 0,1 0 0,1-2 0,5-2 74,-1 0-1,0 0 0,1 0 1,-2-1-1,1 0 1,0-1-1,-1 1 1,0-1-1,-1 0 0,1 0 1,-1-1-1,0 1 1,-1-1-1,1 0 0,2-9 1,13-21 105,-28 80-165,3-30 0,1 1 0,1-1 0,1 1 0,-1 0 0,2-1 0,0 1 0,0 23 0,2-37 0,0 0 0,0 0 0,0 1 0,0-1 0,0 0 0,0 0 0,0 0 0,0 0 0,0 1 0,0-1 0,0 0 0,0 0 0,0 0 0,0 0 0,0 0 0,0 1 0,1-1 0,-1 0 0,0 0 0,0 0 0,0 0 0,0 0 0,0 0 0,0 0 0,0 1 0,0-1 0,0 0 0,1 0 0,-1 0 0,0 0 0,0 0 0,0 0 0,0 0 0,0 0 0,1 0 0,-1 0 0,0 0 0,0 0 0,0 0 0,0 0 0,0 0 0,1 0 0,-1 0 0,0 0 0,0 0 0,0 0 0,0 0 0,0 0 0,1 0 0,-1 0 0,11-6 0,7-11 0,-3-1 0,-2 3 0,0 1 0,22-19 0,-32 30 0,0 1 0,0 0 0,0-1 0,0 1 0,0 0 0,1 1 0,-1-1 0,1 1 0,-1-1 0,1 1 0,0 0 0,0 0 0,-1 1 0,1-1 0,0 1 0,0 0 0,0 0 0,6 1 0,-9 0 0,1-1 0,-1 1 0,0 0 0,0 0 0,0 0 0,0 0 0,0 0 0,0 1 0,-1-1 0,1 0 0,0 0 0,0 1 0,-1-1 0,1 0 0,-1 0 0,1 1 0,-1-1 0,0 1 0,1-1 0,-1 0 0,0 1 0,0-1 0,0 1 0,0-1 0,0 1 0,-1-1 0,1 3 0,-9 41 0,-7-18 0,7-10 0,28-27 0,133-109 0,-153 158 0,0-34 0,0 0 0,0 0 0,1 0 0,-1-1 0,1 1 0,0 0 0,1 0 0,-1 0 0,1 0 0,2 6 0,-3-10 0,0 0 0,1 0 0,-1 0 0,1 0 0,-1 0 0,1 0 0,0-1 0,-1 1 0,1 0 0,0 0 0,-1-1 0,1 1 0,0 0 0,0-1 0,0 1 0,-1-1 0,1 1 0,0-1 0,0 1 0,0-1 0,1 1 0,0-1 0,0 0 0,0 0 0,0 0 0,0-1 0,0 1 0,0 0 0,0-1 0,0 1 0,0-1 0,0 0 0,0 1 0,0-1 0,0 0 0,2-2 0,148-61-2413,-150 63 1824,0 0-1,0 0 1,0 0 0,-1 0 0,1 0-1,-1-1 1,1 1 0,-1-1-1,1 1 1,-1-1 0,0 1-1,1-1 1,-1 0 0,0 1 0,0-1-1,0 0 1,0-2 0,1-15-8524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0.048"/>
    </inkml:context>
    <inkml:brush xml:id="br0">
      <inkml:brushProperty name="width" value="0.025" units="cm"/>
      <inkml:brushProperty name="height" value="0.025" units="cm"/>
    </inkml:brush>
  </inkml:definitions>
  <inkml:trace contextRef="#ctx0" brushRef="#br0">41 71 18834,'-18'-14'4932,"3"2"-768,8 2-2370,7 2-1249,1 3-449,17-1-417,-3-1-3042,3-2-6214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0.421"/>
    </inkml:context>
    <inkml:brush xml:id="br0">
      <inkml:brushProperty name="width" value="0.025" units="cm"/>
      <inkml:brushProperty name="height" value="0.025" units="cm"/>
    </inkml:brush>
  </inkml:definitions>
  <inkml:trace contextRef="#ctx0" brushRef="#br0">31 0 10602,'0'0'18092,"-3"13"-17137,-7 39-636,2 0-1,-2 71 1,10-122-368,0 1 0,0-1 0,0 1 0,0-1 0,0 1 1,1-1-1,-1 1 0,0-1 0,1 0 0,-1 1 0,1-1 0,-1 0 0,1 1 0,1 1 1,-2-2-33,1-1 1,-1 0 0,0 0 0,1 0-1,-1 1 1,1-1 0,-1 0 0,0 0-1,1 0 1,-1 0 0,1 0 0,-1 0-1,0 0 1,1 0 0,-1 0 0,1 0-1,-1 0 1,0 0 0,1 0-1,-1 0 1,1 0 0,-1 0 0,0 0-1,1-1 1,-1 1 0,1 0 0,-1 0-1,0 0 1,1-1 0,-1 1 0,1-1-1,1 0-411,0-1 0,0 0 0,0-1 0,0 1 0,-1 0 0,1-1 0,-1 1 0,1 0 0,-1-1-1,0 0 1,0 1 0,0-1 0,1-5 0,0-28-6336,-1-8-3331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0.783"/>
    </inkml:context>
    <inkml:brush xml:id="br0">
      <inkml:brushProperty name="width" value="0.025" units="cm"/>
      <inkml:brushProperty name="height" value="0.025" units="cm"/>
    </inkml:brush>
  </inkml:definitions>
  <inkml:trace contextRef="#ctx0" brushRef="#br0">36 79 11915,'-35'-78'9449,"38"78"-8840,15 2 512,9 3 0,4 3-513,6-3-287,3-2-161,1-2-96,-7 0-1121,-9-1-2114,-10 0-2114</inkml:trace>
  <inkml:trace contextRef="#ctx0" brushRef="#br0" timeOffset="1">52 151 7239,'0'0'16720,"53"37"-15599,-14-37-801,2-5-672,-5-4-2787,-9 0-3363</inkml:trace>
  <inkml:trace contextRef="#ctx0" brushRef="#br0" timeOffset="2">22 361 14414,'0'0'10025,"87"2"-9833,-40-24-576,0-2-1954,-6 2-1538,-1 0-2946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6.433"/>
    </inkml:context>
    <inkml:brush xml:id="br0">
      <inkml:brushProperty name="width" value="0.025" units="cm"/>
      <inkml:brushProperty name="height" value="0.025" units="cm"/>
    </inkml:brush>
  </inkml:definitions>
  <inkml:trace contextRef="#ctx0" brushRef="#br0">40 352 12268,'-4'8'2925,"-1"0"-2257,1-1-136,0-1-1,1 1 1,-1-1 0,1 1 0,0 0-1,1 1 1,0-1 0,0 0 0,1 1-1,-1-1 1,2 1 0,-1 13 0,2-19-496,0-1 1,0 1-1,0-1 1,0 0-1,0 1 1,1-1-1,-1 0 1,0 0-1,1 0 1,-1 0-1,1 0 1,-1 0-1,1 0 1,-1-1-1,1 1 1,0 0-1,-1-1 1,1 1-1,0-1 1,-1 0-1,1 0 1,0 1-1,0-1 1,-1 0 0,1-1-1,0 1 1,-1 0-1,3-1 1,53-8 185,-41 3-169,1-1 1,-1-1 0,0 0 0,23-16-1,11-6 52,-50 29-99,1 1 0,-1 0-1,1-1 1,0 1 0,-1 0-1,1 0 1,-1-1-1,1 1 1,-1 0 0,1 0-1,0 0 1,-1 0-1,1-1 1,-1 1 0,1 0-1,0 0 1,-1 0 0,1 0-1,-1 1 1,1-1-1,0 0 1,-1 0 0,1 0-1,-1 0 1,1 1-1,0-1 1,-1 0 0,1 0-1,-1 1 1,1-1 0,-1 1-1,1 0 1,6 23 872,-13 44 1144,4-51-1755,1-16-259,1-1 0,0 1 0,0 0 0,0 0 0,-1 0 0,1-1 0,0 1 0,0 0 1,0 0-1,0 0 0,1-1 0,-1 1 0,0 0 0,0 0 0,0-1 0,1 1 0,-1 0 0,0 0 0,1-1 0,-1 1 0,0 0 0,1-1 0,-1 1 0,1 0 1,-1-1-1,1 1 0,0-1 0,-1 1 0,1-1 0,-1 1 0,1-1 0,1 1 0,-1-1 8,1 0 0,0 0 0,-1 0 0,1-1 0,0 1 0,-1 0 0,1-1 0,0 1-1,-1-1 1,1 0 0,-1 0 0,1 1 0,-1-1 0,2-1 0,48-41-259,-30 21-1216,0-2 1,-2 0 0,-1-1-1,24-45 1,45-117-4916,-28 56 7041,-82 182 5993,1 10-3337,13-31-2870,0 1-1,3-1 1,0 1-1,-2 61 1,8-79-408,-1 5-12,1-1-1,0 1 1,2-1-1,0 0 0,1 1 1,8 25-1,-11-43-128,-1-27 101,-5 6 62,-1 0 0,-1 0 0,-1 1 0,-1 0 0,-1 1 0,0 0 1,-1 0-1,-25-27 0,42 51-288,1-1 1,-1 0 0,1 0 0,0-1 0,0 1 0,0-1 0,1 0 0,-1-1 0,1 0 0,-1 0-1,1 0 1,7 0 0,12 2-3664,49-2-1,-70-2 3321,40 0-4337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1.137"/>
    </inkml:context>
    <inkml:brush xml:id="br0">
      <inkml:brushProperty name="width" value="0.025" units="cm"/>
      <inkml:brushProperty name="height" value="0.025" units="cm"/>
    </inkml:brush>
  </inkml:definitions>
  <inkml:trace contextRef="#ctx0" brushRef="#br0">198 0 11403,'0'0'10089,"-43"68"-8007,15-32-288,0 4-32,-2 1-641,7-9-321,4-4-575,7-11-161,3-7-32,6-10-64,3-7-2979,0-13-1698,0-8-1376,-3-2-6119</inkml:trace>
  <inkml:trace contextRef="#ctx0" brushRef="#br0" timeOffset="1">27 96 13196,'0'0'8392,"61"54"-7687,-38-45-481,-2-5-192,5-4-672,-5 0-2051,-2-4-3042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1.528"/>
    </inkml:context>
    <inkml:brush xml:id="br0">
      <inkml:brushProperty name="width" value="0.025" units="cm"/>
      <inkml:brushProperty name="height" value="0.025" units="cm"/>
    </inkml:brush>
  </inkml:definitions>
  <inkml:trace contextRef="#ctx0" brushRef="#br0">39 1 13389,'0'0'2503,"-3"13"-383,-8 37-179,2 1 0,-3 96 1,10-82-778,0-24-393,2-1-1,7 54 0,-5-86-682,0-8 20,2-20 152,0-34 309,-2-13-110,5-100-151,-5 142-407,2 0 0,1 1 0,0-1 0,14-34 0,-18 56 65,0 1 0,0-1 0,0 1 0,1-1 0,-1 1-1,1 0 1,-1 0 0,1-1 0,0 1 0,0 0-1,0 1 1,0-1 0,0 0 0,0 0 0,4-1 0,-5 2-6,1 1 1,0-1 0,0 1 0,-1-1 0,1 1 0,0 0 0,-1 0 0,1 0-1,0 0 1,0 0 0,0 0 0,-1 0 0,1 0 0,0 1 0,-1-1-1,1 1 1,0-1 0,2 2 0,-1 0 4,0 0 1,0 0-1,1 1 1,-2-1-1,1 1 1,0 0-1,0 0 1,-1 0-1,1 0 1,-1 0-1,0 0 1,0 0-1,0 1 1,-1-1-1,1 1 1,-1 0-1,0-1 1,0 1-1,1 7 1,-1-6 119,-1 1 0,0 0 0,-1-1 0,1 1 0,-1 0 0,0-1 0,-1 1 0,1-1 1,-1 1-1,0-1 0,0 0 0,-1 1 0,0-1 0,0 0 0,0-1 0,0 1 0,-7 7 0,4-7 140,1 1-1,-1-1 0,0-1 0,0 1 1,0-1-1,-1 0 0,1 0 0,-1-1 1,0 0-1,0 0 0,0 0 0,-15 2 1,21-5-248,1 1 0,0-1 0,-1 0 1,1 0-1,-1 0 0,1 0 0,-1 0 0,1 0 0,0 0 1,-1 0-1,1 0 0,-1 0 0,1 0 0,-1 0 1,1 0-1,-1 0 0,1 0 0,0 0 0,-1-1 1,1 1-1,-1 0 0,1 0 0,0 0 0,-1-1 1,1 1-1,-1 0 0,1 0 0,0-1 0,-1 1 1,1 0-1,0-1 0,0 1 0,-1-1 0,1 1 1,0 0-1,0-1 0,0 1 0,-1-1 0,1 1 1,0 0-1,0-1 0,0 1 0,0-1 0,0 1 0,0-1 1,0 1-1,0-1 0,0 1 0,0 0 0,0-1 1,0 1-1,0-1 0,0 1 0,1-1 0,13-24-3778,-6 18 1770,1 0 1,1 1-1,-1 0 0,1 1 0,0 0 0,18-7 0,7 0-5352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2.118"/>
    </inkml:context>
    <inkml:brush xml:id="br0">
      <inkml:brushProperty name="width" value="0.025" units="cm"/>
      <inkml:brushProperty name="height" value="0.025" units="cm"/>
    </inkml:brush>
  </inkml:definitions>
  <inkml:trace contextRef="#ctx0" brushRef="#br0">60 200 13196,'0'0'11836,"-5"9"-10753,-1 0-773,-1 1 28,1 1 0,0 0-1,0 0 1,1 0-1,0 1 1,1 0 0,-5 23-1,35-39 0,-1-4-594,46-7 0,-48 10 141,-17 2 75,0 0 0,-1 0 1,1 0-1,-1-1 1,0 0-1,0 0 0,0 0 1,-1-1-1,7-7 1,1-1-339,3-2-135,0-2 1,-2 0-1,0 0 0,15-27 1,-21 32 539,-1 0 0,0-1 0,-1 0 0,0 0 1,-1 0-1,0 0 0,-2-1 0,3-13 0,-33 67 1084,19-20-1046,1-1 0,1 1-1,0 0 1,1 1-1,2 0 1,0-1-1,1 2 1,1-1 0,1 0-1,3 39 1,-2-58-91,1 0 1,-1 0-1,1 0 1,-1 0-1,1 0 1,0 0-1,0-1 1,0 1-1,0 0 0,0-1 1,0 1-1,0 0 1,0-1-1,1 0 1,-1 1-1,1-1 1,-1 0-1,1 1 1,-1-1-1,1 0 1,0 0-1,-1 0 1,1-1-1,0 1 1,0 0-1,0-1 1,0 1-1,0-1 0,0 0 1,0 1-1,2-1 1,-4-1-49,1 1 0,-1-1 1,1 1-1,-1-1 0,1 1 0,-1-1 0,0 1 1,1-1-1,-1 0 0,0 1 0,1-1 1,-1 0-1,0 1 0,0-1 0,0 0 0,0 1 1,0-1-1,0 0 0,0 1 0,0-1 1,0 0-1,0 1 0,0-1 0,0 0 0,0 0 1,0 1-1,-1-1 0,1 1 0,0-1 1,-1-1-1,-7-22-378,-1 11 1092,-1 1-1,0 1 0,-1 0 0,-22-19 0,-11-10 3202,43 39-3816,1 1 0,0 0 1,0 0-1,0 0 0,-1 0 0,1 0 1,0-1-1,0 1 0,0 0 0,0 0 1,-1 0-1,1 0 0,0-1 0,0 1 0,0 0 1,0 0-1,0-1 0,0 1 0,0 0 1,0 0-1,0 0 0,0-1 0,0 1 1,0 0-1,0 0 0,0-1 0,0 1 1,0 0-1,0 0 0,0-1 0,0 1 1,0 0-1,0 0 0,0 0 0,0-1 0,0 1 1,0 0-1,1 0 0,-1 0 0,0-1 1,0 1-1,0 0 0,0 0 0,1-1 1,14-3 165,29 4-1157,-35 0 621,115 1-8639,-81-1 2056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2.460"/>
    </inkml:context>
    <inkml:brush xml:id="br0">
      <inkml:brushProperty name="width" value="0.025" units="cm"/>
      <inkml:brushProperty name="height" value="0.025" units="cm"/>
    </inkml:brush>
  </inkml:definitions>
  <inkml:trace contextRef="#ctx0" brushRef="#br0">53 2 13132,'0'0'8718,"-8"3"-5654,7-3-3021,-1 1 79,0-1-1,0 1 1,0-1 0,0 1 0,0 0-1,0-1 1,0 1 0,0 0 0,0 0-1,0 1 1,0-1 0,1 0 0,-1 1-1,1-1 1,-1 1 0,1-1 0,-1 1-1,1 0 1,0 0 0,0-1 0,0 1-1,0 0 1,0 0 0,0 0 0,0 0-1,1 0 1,-1 0 0,1 0 0,-1 1-1,1-1 1,0 0 0,0 0 0,0 0-1,0 0 1,1 4 0,-1-4-115,1 0 1,0 0-1,0 0 0,0-1 1,0 1-1,0 0 1,0 0-1,0 0 0,0-1 1,1 1-1,-1 0 1,1-1-1,-1 0 0,1 1 1,0-1-1,-1 0 1,1 0-1,0 1 0,0-2 1,0 1-1,0 0 1,0 0-1,0 0 0,0-1 1,0 0-1,0 1 1,0-1-1,0 0 0,0 0 1,0 0-1,3 0 1,4 0 26,0 1 1,0-2 0,0 1 0,0-1 0,-1-1-1,13-3 1,15-11 69,-31 12 54,1 2 1,-1-1-1,1 0 0,-1 1 1,1 0-1,0 0 0,0 1 1,0 0-1,9-1 0,-13 2-134,-1 0-1,0 1 1,0-1 0,0 1-1,0 0 1,0-1 0,0 1-1,0 0 1,0-1-1,0 1 1,0 0 0,0 0-1,0 0 1,0 0 0,-1 0-1,1 0 1,0 0-1,-1 0 1,1 0 0,-1 0-1,1 0 1,-1 0 0,1 1-1,-1-1 1,0 0-1,0 0 1,1 1 0,-1 0-1,0 0-4,0 0-1,0-1 1,0 1 0,1-1-1,-1 1 1,1 0-1,-1-1 1,1 1-1,0-1 1,-1 1-1,1-1 1,0 0-1,0 1 1,0-1-1,0 0 1,0 0 0,0 0-1,1 1 1,-1-1-1,0 0 1,1 0-1,-1-1 1,0 1-1,1 0 1,-1 0-1,1-1 1,-1 1-1,1-1 1,0 1-1,2-1 1,1 0-549,1-1 0,0-1 0,0 1 0,-1-1 0,1 0 0,-1 0 0,1-1 0,-1 1 1,0-1-1,0 0 0,0-1 0,6-5 0,-3 3-992,-1-1 0,1 0 0,-2 0 1,1-1-1,-1 0 0,9-14 0,-7 4-6945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2.834"/>
    </inkml:context>
    <inkml:brush xml:id="br0">
      <inkml:brushProperty name="width" value="0.025" units="cm"/>
      <inkml:brushProperty name="height" value="0.025" units="cm"/>
    </inkml:brush>
  </inkml:definitions>
  <inkml:trace contextRef="#ctx0" brushRef="#br0">38 6 10314,'0'0'17841,"-38"-5"-18354,52 15-2017,5-1-1634,2-2-4196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3.239"/>
    </inkml:context>
    <inkml:brush xml:id="br0">
      <inkml:brushProperty name="width" value="0.025" units="cm"/>
      <inkml:brushProperty name="height" value="0.025" units="cm"/>
    </inkml:brush>
  </inkml:definitions>
  <inkml:trace contextRef="#ctx0" brushRef="#br0">111 96 15503,'0'0'6849,"-10"5"-4682,1-1-1835,1 1-1,-1 0 1,1 0-1,1 1 1,-1 0-1,-8 9 1,12-11-197,1 0 0,-1 0 0,1 0-1,0 1 1,0 0 0,1-1 0,0 1 0,-1 0 0,1 0 0,1 0 0,-1 0 0,1 0-1,0 1 1,0-1 0,0 9 0,1-13-127,1 0 1,-1 0-1,0 0 0,0 0 1,1 1-1,-1-1 0,0 0 1,1 0-1,-1 0 0,1 0 1,0 0-1,-1 0 0,1 0 1,0 0-1,-1 0 0,1-1 1,0 1-1,0 0 0,0 0 1,0-1-1,0 1 0,0 0 0,0-1 1,0 1-1,0-1 0,0 0 1,0 1-1,0-1 0,0 0 1,1 1-1,-1-1 0,0 0 1,0 0-1,0 0 0,0 0 1,1 0-1,-1 0 0,0 0 1,0-1-1,0 1 0,0 0 1,2-1-1,2 0 52,0 0 1,0 0-1,0-1 1,-1 1-1,1-1 1,0 0-1,0 0 1,7-6-1,0-2 44,-1 0 0,-1-1 0,0-1-1,0 1 1,-1-2 0,0 1 0,-1-1-1,-1 0 1,0-1 0,-1 0 0,0 0-1,-1 0 1,-1-1 0,0 0 0,3-25 0,-7 40-105,0 0 0,0 1 1,0-1-1,-1 0 0,1 0 1,0 0-1,0 1 0,0-1 1,0 0-1,-1 0 1,1 0-1,0 1 0,0-1 1,0 0-1,-1 0 0,1 0 1,0 0-1,0 0 0,-1 0 1,1 0-1,0 1 1,0-1-1,-1 0 0,1 0 1,0 0-1,0 0 0,-1 0 1,1 0-1,0 0 0,-1 0 1,1 0-1,0 0 1,0-1-1,-1 1 0,1 0 1,0 0-1,0 0 0,0 0 1,-1 0-1,1 0 0,0 0 1,0-1-1,-1 1 1,1 0-1,0 0 0,0 0 1,0-1-1,0 1 0,-1 0 1,1 0-1,0 0 0,0-1 1,0 1-1,0 0 1,0 0-1,0-1 0,0 1 1,-1 0-1,1 0 0,0-1 1,0 1-1,0 0 0,0 0 1,0-1-1,0 1 0,-9 13 48,0 0 0,1 0 0,0 1 0,1 0 1,1 0-1,0 1 0,1 0 0,1 0 0,0 0 0,1 1 1,-2 17-1,5-31-41,-1 0 0,1-1 0,0 1 0,0-1 1,0 1-1,0 0 0,0-1 0,0 1 0,1 0 1,-1-1-1,0 1 0,1-1 0,-1 1 0,1-1 0,0 1 1,-1-1-1,1 1 0,0-1 0,0 0 0,0 1 1,0-1-1,0 0 0,0 0 0,0 0 0,2 2 1,0-2 7,-1-1 0,0 1 0,1 0 1,-1-1-1,0 0 0,1 0 1,-1 1-1,0-1 0,1-1 1,-1 1-1,0 0 0,1-1 0,-1 1 1,0-1-1,4-1 0,5-2 28,-1-1 0,1 0 0,-1-1 0,1 0 0,-2 0 0,11-9 0,-11 7-42,0 0 0,0 0 0,-1-1 0,0 0 0,0 0 0,-1-1 0,-1 0 0,11-22 0,-37 68 0,17-32 0,0 0 0,0 1 0,0-1 0,1 1 0,-1-1 0,1 1 0,0 0 0,0 0 0,1 0 0,0 0 0,-1 0 0,2 0 0,-1 1 0,1-1 0,-1 0 0,2 6 0,-1-11 0,1 1 0,-1-1 0,0 1 0,1-1 0,-1 1 0,1-1 0,-1 1 0,1-1 0,0 0 0,-1 1 0,1-1 0,-1 0 0,1 1 0,0-1 0,-1 0 0,1 0 0,-1 0 0,1 0 0,0 0 0,-1 1 0,1-1 0,0 0 0,-1-1 0,1 1 0,0 0 0,-1 0 0,1 0 0,0 0 0,20-5 0,-13 1 0,-1 0 0,0 0 0,-1 0 0,1-1 0,-1 0 0,0-1 0,0 0 0,9-11 0,36-32 0,-57 89 0,3-33-56,1 0 0,0 0 0,0 0 0,1 0 0,0 1 0,1-1 0,-1 0 0,1 0 0,1 11-1,0-17-115,0 0 0,-1 0 0,1 0 0,0-1 0,-1 1 0,1 0 0,0 0-1,0-1 1,0 1 0,-1-1 0,1 1 0,0-1 0,0 1 0,0-1-1,0 1 1,0-1 0,0 0 0,0 1 0,0-1 0,0 0 0,0 0-1,0 0 1,0 0 0,0 0 0,0 0 0,0 0 0,0 0 0,1 0 0,-1-1-1,0 1 1,1-1 0,35-11-4553,-22 1 1108,0 0 0,0-1 1,23-25-1,-14 10-3889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3.626"/>
    </inkml:context>
    <inkml:brush xml:id="br0">
      <inkml:brushProperty name="width" value="0.025" units="cm"/>
      <inkml:brushProperty name="height" value="0.025" units="cm"/>
    </inkml:brush>
  </inkml:definitions>
  <inkml:trace contextRef="#ctx0" brushRef="#br0">78 30 2787,'0'-1'871,"1"0"1,0 0 0,0-1 0,-1 1-1,1 0 1,0 0 0,-1-1-1,0 1 1,1 0 0,-1-1 0,0 1-1,0-1 1,1 1 0,-1 0-1,0-1 1,0 1 0,-1-1 0,1-1-1,-1 3-565,1 0-1,-1-1 1,1 1-1,-1 0 1,1 0-1,-1-1 1,0 1-1,1 0 1,-1 0-1,1 0 0,-1 0 1,0 0-1,1 0 1,-1 0-1,1 0 1,-1 0-1,0 0 1,1 0-1,-1 1 1,1-1-1,-1 0 0,0 0 1,1 1-1,-1-1 1,1 0-1,-1 1 1,0-1-1,-24 17 2950,5 3-3690,18-18 423,1 0 0,-1 0-1,0 1 1,1-1 0,-1 0-1,1 1 1,0 0 0,0-1-1,0 1 1,0 0-1,0-1 1,1 1 0,-1 0-1,0 3 1,2-5-42,0 0 0,0 0 0,0 0 0,0 0 0,1 0 0,-1 0 0,0 0 0,0 0 0,1 0 0,-1-1 0,0 1 0,1 0 0,-1-1 0,1 1 0,-1-1 0,1 1-1,-1-1 1,0 0 0,1 0 0,0 0 0,-1 0 0,1 0 0,-1 0 0,1 0 0,-1 0 0,3-1 0,25-1-754,-22 1 679,1 0 0,0 1-1,-1 0 1,1 0 0,0 0-1,-1 1 1,1 0 0,-1 1-1,1-1 1,-1 2 0,13 4 0,-19-6 212,0 0 0,0 0 0,0-1 1,-1 1-1,1 0 0,0 0 1,-1 0-1,1 0 0,-1 0 0,1 0 1,-1 1-1,1-1 0,-1 0 1,0 0-1,1 0 0,-1 0 0,0 0 1,0 1-1,0-1 0,0 0 0,0 0 1,0 0-1,0 0 0,0 1 1,-1-1-1,1 0 0,0 0 0,-1 0 1,1 0-1,-1 0 0,1 0 1,-1 0-1,0 0 0,1 0 0,-1 0 1,0 0-1,0 0 0,1 0 0,-1 0 1,0-1-1,0 1 0,0 0 1,-2 0-1,-44 33 1661,45-33-1681,-53 27 538,52-26-608,0 0 0,-1-1 1,1 0-1,-1 0 1,1 0-1,-1 0 1,0-1-1,1 1 1,-1-1-1,0 0 0,0 0 1,1 0-1,-1-1 1,-5 0-1,9 0-145,-1 1-1,1-1 0,-1 0 0,0 1 1,1-1-1,-1 0 0,1 0 1,0 1-1,-1-1 0,1 0 0,0 0 1,-1 0-1,1 1 0,0-1 1,0 0-1,0 0 0,-1 0 0,1 0 1,0 0-1,0 0 0,0 1 1,1-1-1,-1 0 0,0-1 0,0-3-1372,0-20-7182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4.619"/>
    </inkml:context>
    <inkml:brush xml:id="br0">
      <inkml:brushProperty name="width" value="0.025" units="cm"/>
      <inkml:brushProperty name="height" value="0.025" units="cm"/>
    </inkml:brush>
  </inkml:definitions>
  <inkml:trace contextRef="#ctx0" brushRef="#br0">16 0 15278,'0'0'9551,"1"13"-8126,2 27-516,7 134 1849,-10-143-2126,-1 1-1,-2-1 0,-11 53 1,3-37-312,14-56-320,1 0 0,0 0 0,1 0 0,0 1 0,0 0 0,1 0 0,0 0 0,0 1 0,8-8 0,-9 10 0,0 0 0,0 1 0,0-1 0,1 1 0,-1 0 0,1 0 0,0 1 0,0 0 0,1 0 0,-1 0 0,0 1 0,1 0 0,0 0 0,0 1 0,6-2 0,-11 4 0,-1-1 0,1 1 0,-1-1 0,1 1 0,-1 0 0,1-1 0,-1 1 0,0 0 0,1 0 0,-1 0 0,0 0 0,0 0 0,0 0 0,0 0 0,0 0 0,0 1 0,0-1 0,0 0 0,0 1 0,-1-1 0,1 0 0,0 1 0,-1-1 0,1 1 0,-1-1 0,0 1 0,1-1 0,-1 1 0,0 0 0,0-1 0,0 3 0,1 64 0,-2-50 0,5-18 0,4-11 0,7-15 0,-3-6 0,-1-2 0,7-36 0,-21 82 0,2-4 0,-1-1 0,1 1 0,0 0 0,0-1 0,1 1 0,0 0 0,1 0 0,2 14 0,-2-21 0,0 0 0,0 0 0,0 0 0,0 0 0,0 0 0,0 0 0,0-1 0,0 1 0,1 0 0,-1-1 0,0 1 0,0-1 0,1 1 0,-1-1 0,0 0 0,1 1 0,-1-1 0,0 0 0,1 0 0,-1 0 0,1 0 0,-1 0 0,0 0 0,1-1 0,1 1 0,36-11 0,-29 5 0,-1 0 0,1-1 0,-1 0 0,-1 0 0,1-1 0,-1 0 0,10-14 0,25-25 0,-54 90 0,7-35 0,0 1 0,1 0 0,1 0 0,-1 1 0,2-1 0,-1 0 0,1 1 0,0-1 0,2 16 0,-1-25 0,0 1 0,1-1 0,-1 1 0,0-1 0,1 1 0,-1-1 0,1 0 0,-1 1 0,1-1 0,-1 1 0,1-1 0,-1 0 0,1 0 0,-1 1 0,1-1 0,0 0 0,-1 0 0,1 0 0,-1 1 0,1-1 0,0 0 0,-1 0 0,1 0 0,0 0 0,-1 0 0,1 0 0,-1 0 0,1 0 0,0-1 0,-1 1 0,1 0 0,0-1 0,22-5 0,-10-1 0,-1 0 0,0-1 0,0-1 0,-1 0 0,0 0 0,16-18 0,-20 20 0,-1-1 0,1 0 0,-1 0 0,-1 0 0,0-1 0,0 1 0,0-1 0,-1-1 0,-1 1 0,4-13 0,-7 22 0,0 0 0,0 0 0,-1 0 0,1 0 0,0 0 0,0 0 0,0 0 0,-1 0 0,1 0 0,0 0 0,0 0 0,0 0 0,-1 0 0,1 0 0,0 0 0,0 0 0,0 0 0,-1 0 0,1 0 0,0 0 0,0 0 0,0 0 0,0-1 0,-1 1 0,1 0 0,0 0 0,0 0 0,0 0 0,0 0 0,-1 0 0,1-1 0,0 1 0,0 0 0,0 0 0,0 0 0,0 0 0,0-1 0,0 1 0,-1 0 0,1 0 0,0 0 0,0-1 0,0 1 0,0 0 0,0 0 0,0 0 0,0-1 0,0 1 0,0 0 0,0 0 0,0 0 0,-6 10 0,0 0 0,0 1 0,1 0 0,0 1 0,1-1 0,0 1 0,1 0 0,0 0 0,1 0 0,1 0 0,0 0 0,0 19 0,1-29-15,0-1 0,0 0 0,0 1 0,0-1-1,0 0 1,0 1 0,0-1 0,1 0 0,-1 1 0,0-1 0,1 0 0,-1 0-1,1 1 1,-1-1 0,1 0 0,0 0 0,-1 0 0,1 0 0,0 1 0,0-1-1,0 0 1,0-1 0,0 1 0,0 0 0,0 0 0,0 0 0,0-1 0,1 1-1,-1 0 1,0-1 0,0 1 0,1-1 0,-1 0 0,0 1 0,1-1 0,-1 0-1,0 0 1,3 0 0,-1 0-141,0 0-1,0-1 1,0 1-1,0-1 1,-1 0-1,1 0 1,0 0 0,-1 0-1,1 0 1,-1-1-1,1 1 1,-1-1-1,1 0 1,-1 0-1,0 0 1,0 0 0,4-4-1,10-22-6201,-4-5-3961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4.964"/>
    </inkml:context>
    <inkml:brush xml:id="br0">
      <inkml:brushProperty name="width" value="0.025" units="cm"/>
      <inkml:brushProperty name="height" value="0.025" units="cm"/>
    </inkml:brush>
  </inkml:definitions>
  <inkml:trace contextRef="#ctx0" brushRef="#br0">1 0 16624,'0'0'10602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6.260"/>
    </inkml:context>
    <inkml:brush xml:id="br0">
      <inkml:brushProperty name="width" value="0.025" units="cm"/>
      <inkml:brushProperty name="height" value="0.025" units="cm"/>
    </inkml:brush>
  </inkml:definitions>
  <inkml:trace contextRef="#ctx0" brushRef="#br0">270 54 12139,'0'0'8072,"1"-8"-4671,-1 5-3218,1 1 51,-1-1 0,1 1-1,-1 0 1,0-1 0,0 1-1,0 0 1,0-1 0,0 1 0,-1 0-1,0-4 1,0 5-145,1 0 0,-1 0 0,0 0 0,0 0 0,0 1 0,0-1 0,0 0 0,0 0 0,0 1 0,0-1 1,0 0-1,0 1 0,0-1 0,0 1 0,-1-1 0,1 1 0,0 0 0,0-1 0,-1 1 0,1 0 0,0 0 0,0 0 0,-1 0 0,1 0 0,0 0 0,0 0 0,-3 1 0,-7 2-55,0 0-1,-1 0 1,2 1-1,-1 1 1,0 0-1,1 0 0,0 1 1,0 0-1,1 1 1,-1 0-1,2 0 1,-1 1-1,1 0 1,-10 13-1,18-21-38,0 0 0,0 0-1,-1 0 1,1 1 0,0-1-1,0 0 1,0 0 0,0 0 0,0 1-1,0-1 1,0 0 0,0 0 0,0 0-1,0 1 1,0-1 0,0 0 0,0 0-1,0 0 1,0 1 0,0-1-1,0 0 1,0 0 0,0 0 0,0 1-1,0-1 1,1 0 0,-1 0 0,0 0-1,0 0 1,0 1 0,0-1-1,0 0 1,0 0 0,1 0 0,-1 0-1,0 0 1,0 1 0,0-1 0,0 0-1,1 0 1,-1 0 0,0 0-1,0 0 1,0 0 0,1 0 0,-1 0-1,0 0 1,0 0 0,1 0 0,19 4-38,32-4 127,-41 0-134,-8 0 48,0 0 0,1 0 1,-1 1-1,0-1 0,0 1 0,0-1 1,1 1-1,-1 0 0,0 0 0,0 1 1,0-1-1,-1 0 0,1 1 0,0 0 1,0 0-1,-1 0 0,1 0 0,-1 0 1,0 0-1,0 1 0,0-1 0,0 1 1,3 5-1,-3-4 34,0 0 1,-1 0-1,1 1 0,-1-1 0,0 1 1,-1-1-1,1 1 0,-1-1 1,0 1-1,0 0 0,0-1 0,-1 1 1,1-1-1,-1 1 0,0-1 0,-1 1 1,-1 3-1,-1 1 94,-1 0-1,0-1 1,0 0-1,-1 0 1,0 0-1,0-1 1,-1 0-1,0 0 1,0-1 0,-1 0-1,0 0 1,0 0-1,0-1 1,-1-1-1,0 1 1,0-1 0,0-1-1,0 0 1,0 0-1,-1 0 1,1-2-1,-1 1 1,0-1-1,-10 0 1,18-1-162,1 0 0,0 0 0,-1 0 0,1 0 1,0 0-1,0 0 0,-1 0 0,1-1 0,0 1 0,0 0 0,-1-1 0,1 1 0,0-1 0,0 0 1,0 1-1,0-1 0,0 0 0,0 0 0,0 1 0,0-1 0,0 0 0,0 0 0,0 0 1,0 0-1,1 0 0,-1 0 0,0 0 0,1-1 0,-1 1 0,1 0 0,-1 0 0,1 0 0,0-1 1,-1 1-1,1 0 0,0-1 0,0 1 0,0 0 0,0 0 0,0-1 0,0 1 0,0 0 0,0-1 1,1 1-1,-1 0 0,1 0 0,0-2 0,1-4-366,0 1-1,0 0 1,1-1 0,0 1 0,0 1-1,0-1 1,1 0 0,6-7-1,22-19-7482,63-48 1,-44 40-1560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6.821"/>
    </inkml:context>
    <inkml:brush xml:id="br0">
      <inkml:brushProperty name="width" value="0.025" units="cm"/>
      <inkml:brushProperty name="height" value="0.025" units="cm"/>
    </inkml:brush>
  </inkml:definitions>
  <inkml:trace contextRef="#ctx0" brushRef="#br0">191 0 9577,'0'0'9342,"-11"3"-6801,0-1-2105,1 1 0,0 1 0,-1 0 0,2 0-1,-1 1 1,1 0 0,-1 1 0,1 0 0,1 0-1,-11 10 1,9-7 13,4-4-236,1 0-1,-1 1 0,1-1 0,0 1 1,0 0-1,0 1 0,1-1 0,-5 10 1,9-15-212,0-1 1,0 0-1,1 1 1,-1-1-1,0 1 1,0-1-1,0 0 1,0 1 0,0-1-1,0 1 1,1-1-1,-1 0 1,0 1-1,0-1 1,1 0-1,-1 1 1,0-1-1,1 0 1,-1 1-1,0-1 1,0 0 0,1 0-1,-1 1 1,1-1-1,-1 0 1,0 0-1,1 0 1,-1 0-1,1 1 1,-1-1-1,0 0 1,1 0-1,-1 0 1,1 0-1,-1 0 1,0 0 0,1 0-1,-1 0 1,1 0-1,-1 0 1,1-1-1,25 2 83,-21-2-56,71-5-946,-60 3 394,0 1 0,0 1 0,0 0 0,0 1-1,25 3 1,-40-2 542,1-1-1,-1 0 1,1 0-1,-1 1 1,0-1-1,1 1 1,-1-1-1,0 1 0,1 0 1,-1-1-1,0 1 1,1 0-1,-1 0 1,0 0-1,0 0 1,0 0-1,0 0 1,0 0-1,0 0 0,0 1 1,-1-1-1,1 0 1,0 0-1,-1 1 1,1-1-1,-1 1 1,1-1-1,-1 0 0,1 1 1,-1-1-1,0 1 1,0-1-1,0 1 1,0-1-1,0 1 1,0-1-1,0 1 1,0-1-1,-1 1 0,1-1 1,-1 0-1,1 1 1,-1-1-1,1 0 1,-1 1-1,0-1 1,-1 2-1,-1 4 247,-1-1-1,0 1 1,0-1 0,-1 0-1,0 0 1,0 0 0,-10 8-1,1-3 298,0-1-1,-2 0 1,1-1-1,-19 8 1,26-14-353,0 0 0,-1 0 0,1-1 1,-1 0-1,0 0 0,0-1 0,0 0 0,0 0 1,0-1-1,-10-1 0,18 1-335,0-1 1,0 1-1,0 0 1,0 0-1,0 0 1,0 0-1,0-1 1,0 1-1,0-1 1,0 1-1,0-1 1,0 1-1,0-1 0,0 1 1,1-1-1,-1 0 1,0 1-1,0-1 1,0 0-1,1 0 1,-1 0-1,1 1 1,-1-1-1,0 0 1,1 0-1,0 0 0,-1 0 1,1 0-1,-1 0 1,1 0-1,0 0 1,0 0-1,0 0 1,0-1-1,0 1 1,0 0-1,0 0 1,0 0-1,0 0 0,0 0 1,0 0-1,1 0 1,-1 0-1,0 0 1,1 0-1,-1 0 1,1 0-1,-1 0 1,1 0-1,-1 1 1,1-1-1,0 0 0,0-1 1,4-5-1952,0-1 0,0 1 1,1 0-1,10-11 0,7-4-6228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7.226"/>
    </inkml:context>
    <inkml:brush xml:id="br0">
      <inkml:brushProperty name="width" value="0.025" units="cm"/>
      <inkml:brushProperty name="height" value="0.025" units="cm"/>
    </inkml:brush>
  </inkml:definitions>
  <inkml:trace contextRef="#ctx0" brushRef="#br0">125 30 11018,'0'0'15594,"-6"8"-14430,-10 17-818,1 1 0,1 0 0,1 1 0,1 1 0,2 0 0,0 0 0,2 1 0,1 0 0,2 1 0,-3 52 0,7-79-409,1 0 1,1 0-1,-1 0 1,0 0-1,1 0 1,-1 0-1,1 0 1,0 0-1,0 0 1,0 0-1,0-1 1,1 1-1,-1 0 1,1-1-1,-1 1 1,1-1-1,0 0 1,0 0-1,0 1 1,0-1-1,1 0 1,-1-1-1,1 1 1,-1 0-1,1-1 0,-1 1 1,1-1-1,0 0 1,0 0-1,-1 0 1,1 0-1,0 0 1,0-1-1,0 1 1,0-1-1,0 0 1,5 0-1,-7-1-43,-1 0 0,1 1 0,0-1 0,-1 0 1,1 0-1,0 0 0,-1 0 0,1 0 0,-1 1 0,1-1 0,-1 0 0,0 0 0,1 0 0,-1 0 0,0 0 0,0-1 0,1 1 0,-1 0 0,0 0 0,0 0 0,0 0 0,-1-1 0,1-32-475,-1 27 503,0-2 91,0 0 0,-1 0-1,0 1 1,0-1 0,-1 0-1,-1 1 1,-4-11 0,4 12 490,0 0-1,0 0 1,-1 0-1,0 1 1,-6-7 0,16 16-814,0-1 0,1 0 0,-1-1 0,0 1 0,1-1 0,-1 0 0,1 0 0,9 0 0,-2 0-697,78 3-4647,-70-4 12522,-28 34-4577,6-6-2119,1-27-155,0 0-1,0-1 1,0 1-1,0 0 0,1-1 1,-1 1-1,0-1 0,1 1 1,-1 0-1,1-1 1,-1 1-1,0-1 0,1 1 1,-1-1-1,1 1 1,-1-1-1,1 0 0,-1 1 1,1-1-1,0 0 1,-1 1-1,2-1 0,2 1 57,0-1 0,1 0-1,-1 0 1,0 0 0,0-1-1,1 0 1,-1 1-1,7-4 1,3 1-35,-2 0-72,0 1 0,1 1 1,21 0-1,-33 1 254,-13-2 523,4 2-418,15-5-317,9-3-83,-1-1 1,0 0-1,0-2 0,-1 1 1,0-2-1,-1 0 0,0 0 1,-1-1-1,-1-1 0,0 0 1,-1 0-1,0-1 0,-1 0 1,-1-1-1,0 0 0,-1-1 1,-1 1-1,-1-1 0,0 0 1,-1-1-1,-1 1 0,1-25 1,-4 42 62,0 0 0,0 0 0,0-1 0,0 1 0,0 0 1,0 0-1,0-1 0,0 1 0,0 0 0,0 0 0,0-1 1,0 1-1,0 0 0,0 0 0,-1-1 0,1 1 0,0 0 0,0 0 1,0 0-1,0 0 0,-1-1 0,1 1 0,0 0 0,0 0 1,-1 0-1,1 0 0,0 0 0,0-1 0,0 1 0,-1 0 1,1 0-1,0 0 0,0 0 0,-1 0 0,1 0 0,0 0 0,0 0 1,-1 0-1,1 0 0,0 0 0,0 0 0,-1 0 0,1 0 1,0 0-1,0 0 0,-1 1 0,1-1 0,0 0 0,0 0 1,-1 0-1,1 0 0,0 0 0,0 0 0,0 1 0,-1-1 0,1 0 1,0 0-1,0 0 0,0 1 0,0-1 0,-1 0 0,-12 12-173,2 9 651,0 1 0,1 0 0,1 0 0,1 1 1,1 0-1,1 1 0,1 0 0,-2 33 0,7-56-464,-1 1 0,1 0 0,0 0 0,0-1 0,0 1 0,0 0 0,0 0 0,0-1 0,1 1 0,-1 0 0,0-1 0,1 1 0,0 0 0,-1-1 0,1 1 0,0-1 0,0 1 0,0-1 0,0 1 0,0-1 0,0 1 0,0-1 0,0 0 0,1 0 0,1 2 0,-1-3-1,0 1 0,0-1 0,0 0-1,0 0 1,0 0 0,0 0 0,0 0 0,-1 0-1,1 0 1,0-1 0,0 1 0,0-1 0,0 0-1,0 1 1,-1-1 0,1 0 0,0 0 0,0 0-1,-1 0 1,1 0 0,-1-1 0,1 1-1,-1 0 1,2-3 0,22-18-25,-1-1 0,-1 0 0,-2-2-1,0-1 1,-1-1 0,17-32 0,-40 65-7203,-2 4 2791,-8 5-3421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7.631"/>
    </inkml:context>
    <inkml:brush xml:id="br0">
      <inkml:brushProperty name="width" value="0.025" units="cm"/>
      <inkml:brushProperty name="height" value="0.025" units="cm"/>
    </inkml:brush>
  </inkml:definitions>
  <inkml:trace contextRef="#ctx0" brushRef="#br0">5 1 11082,'0'0'14190,"-5"61"-11916,20-52-512,3 0-577,6 1-705,-2-2-416,2-1-1217,-4-2-3459,-2-3-5862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8.893"/>
    </inkml:context>
    <inkml:brush xml:id="br0">
      <inkml:brushProperty name="width" value="0.025" units="cm"/>
      <inkml:brushProperty name="height" value="0.025" units="cm"/>
    </inkml:brush>
  </inkml:definitions>
  <inkml:trace contextRef="#ctx0" brushRef="#br0">3 163 12043,'0'0'16944,"0"9"-16399,-1 4-337,0 48 357,1-60-556,0 1 0,0 0 0,0 0-1,1-1 1,-1 1 0,1 0 0,-1-1-1,1 1 1,-1 0 0,1-1 0,0 1-1,0-1 1,0 1 0,0-1 0,0 1-1,0-1 1,0 0 0,1 1-1,-1-1 1,0 0 0,1 0 0,-1 0-1,1 0 1,-1 0 0,1 0 0,-1-1-1,1 1 1,0 0 0,3 0 0,1-1 24,0 1 1,1-2 0,-1 1-1,0 0 1,1-1 0,-1-1-1,0 1 1,0-1 0,0 0-1,0 0 1,0 0 0,7-5-1,6-5 35,0 0-1,21-19 1,23-15 55,-62 45-113,-1 1 0,0 0 0,1 0 0,-1-1 0,1 1 0,-1 0 0,0 0 0,1 0 0,-1 0 0,0-1 0,1 1 0,-1 0 0,1 0 0,-1 0 0,0 0 0,1 0 0,-1 0 0,1 0 0,-1 0 0,0 0 1,1 0-1,-1 1 0,1-1 0,-1 0 0,0 0 0,1 0 0,-1 0 0,0 1 0,1-1 0,-1 0 0,0 0 0,1 1 0,-1-1 0,0 0 0,1 1 0,5 18 377,-6 35 205,-1-39-517,1-8-68,0 0-4,0 1 0,0-1-1,1 1 1,0-1 0,0 0 0,2 9-1,-2-15-2,-1 0 0,0-1 0,1 1 0,-1 0 0,1 0 0,-1-1-1,1 1 1,-1 0 0,1-1 0,-1 1 0,1 0 0,0-1 0,-1 1 0,1-1-1,0 1 1,0-1 0,-1 1 0,1-1 0,0 1 0,0-1 0,0 0 0,0 0-1,0 1 1,2-1 0,-1 0 0,0-1 0,0 1 0,0 0 0,0-1-1,0 0 1,0 1 0,0-1 0,0 0 0,-1 0 0,1 0-1,0 0 1,0 0 0,2-3 0,14-10-1087,0-1-1,17-19 1,-11 6-2175,-1 0-1,-1-2 0,-2 0 1,22-45-1,-8 6 11393,-36 84-2204,-4 37-2256,-5 44-5288,8-63 3377,1-4-1419,-1-6-30,1 0 0,2 0 0,4 43 0,-4-66-308,0 1-1,0-1 1,0 0 0,0 0 0,0 1-1,0-1 1,0 0 0,0 0 0,0 1 0,0-1-1,0 0 1,0 0 0,0 1 0,0-1-1,0 0 1,0 0 0,0 1 0,1-1-1,-1 0 1,0 0 0,0 0 0,0 1-1,0-1 1,1 0 0,-1 0 0,0 0-1,0 0 1,0 0 0,1 1 0,-1-1 0,0 0-1,0 0 1,1 0 0,-1 0 0,0 0-1,0 0 1,1 0 0,-1 0 0,0 0-1,0 0 1,1 0 0,9-8 36,4-17-22,-9 9-16,-1 0 0,0-1 0,-2 1 0,0-1 0,0 0 0,-2 0 0,-2-26 0,-5 18 0,7 24 0,0 1 0,-1 0 0,1-1 0,0 1 0,-1 0 0,1-1 0,0 1 0,-1 0 0,1-1 0,-1 1 0,1 0 0,0 0 0,-1-1 0,1 1 0,-1 0 0,1 0 0,-1 0 0,1 0 0,-1-1 0,1 1 0,-1 0 0,1 0 0,-1 0 0,1 0 0,-1 0 0,1 0 0,-1 1 0,0-1 0,-1 1 0,1 0 0,0 0 0,0 0 0,-1 0 0,1 0 0,0 1 0,0-1 0,1 0 0,-1 0 0,0 1 0,0-1 0,0 1 0,1-1 0,-1 0 0,1 1 0,-1-1 0,1 1 0,0-1 0,-1 1 0,1 0 0,0-1 0,0 1 0,0 2 0,0-1 0,0 0 0,0-1 0,0 1 0,0 0 0,0-1 0,0 1 0,1 0 0,-1-1 0,1 1 0,0 0 0,0-1 0,0 1 0,0-1 0,0 1 0,0-1 0,1 0 0,-1 1 0,1-1 0,-1 0 0,1 0 0,0 0 0,0 0 0,0-1 0,0 1 0,1 0 0,-1-1 0,0 1 0,1-1 0,-1 0 0,0 0 0,1 0 0,0 0 0,-1 0 0,1-1 0,-1 1 0,1-1 0,0 0 0,0 1 0,-1-1 0,1 0 0,4-1 0,3 0 0,0 1 0,0-1 0,0-1 0,0 0 0,0-1 0,-1 1 0,1-2 0,8-4 0,-13 6 0,-1 0 0,1 0 0,-1 0 0,0-1 0,0 1 0,0-1 0,-1 0 0,1 0 0,0-1 0,-1 1 0,0-1 0,0 0 0,0 1 0,-1-1 0,1-1 0,-1 1 0,0 0 0,3-9 0,-5 13 0,0 0 0,0-1 0,0 1 0,0 0 0,0-1 0,0 1 0,0 0 0,0-1 0,0 1 0,0 0 0,0 0 0,0-1 0,0 1 0,0 0 0,-1-1 0,1 1 0,0 0 0,0 0 0,0-1 0,0 1 0,-1 0 0,1 0 0,0 0 0,0-1 0,-1 1 0,1 0 0,0 0 0,0 0 0,-1 0 0,1-1 0,0 1 0,0 0 0,-1 0 0,1 0 0,0 0 0,-1 0 0,1 0 0,0 0 0,-1 0 0,1 0 0,0 0 0,0 0 0,-1 0 0,1 0 0,0 0 0,-1 0 0,1 0 0,0 0 0,-1 0 0,1 1 0,0-1 0,0 0 0,-1 0 0,1 0 0,0 0 0,0 1 0,-1-1 0,-4 3 0,1 1 0,-1 0 0,1-1 0,0 1 0,0 1 0,0-1 0,1 0 0,0 1 0,-1 0 0,2 0 0,-1 0 0,0 0 0,-2 10 0,1-5 0,0 1 0,1 0 0,0 0 0,1 1 0,0-1 0,0 12 0,2-23 0,0 1 0,0-1 0,0 1 0,0-1 0,0 1 0,0-1 0,0 1 0,0-1 0,1 1 0,-1-1 0,0 1 0,0-1 0,0 1 0,1-1 0,-1 1 0,0-1 0,0 0 0,1 1 0,-1-1 0,1 1 0,-1-1 0,0 0 0,1 1 0,-1-1 0,1 0 0,-1 0 0,0 1 0,1-1 0,-1 0 0,1 0 0,-1 0 0,1 1 0,0-1 0,21-3 0,20-17 0,-33 13 0,7-3 0,-1-2 0,23-21 0,-35 30 0,-1 0 0,1 0 0,-1 1 0,1-2 0,-1 1 0,0 0 0,0 0 0,0-1 0,-1 1 0,1-1 0,-1 1 0,0-1 0,0 0 0,0 1 0,0-1 0,-1 0 0,1 0 0,-1 0 0,-1-6 0,1 10 0,0-1 0,0 1 0,0 0 0,0 0 0,0-1 0,0 1 0,0 0 0,0 0 0,-1 0 0,1-1 0,0 1 0,0 0 0,0 0 0,-1 0 0,1-1 0,0 1 0,0 0 0,0 0 0,-1 0 0,1 0 0,0 0 0,0 0 0,-1-1 0,1 1 0,0 0 0,0 0 0,-1 0 0,1 0 0,0 0 0,0 0 0,-1 0 0,1 0 0,0 0 0,0 0 0,-1 0 0,1 0 0,0 0 0,0 1 0,-1-1 0,1 0 0,0 0 0,0 0 0,-1 0 0,1 0 0,0 0 0,0 1 0,-1-1 0,1 0 0,0 0 0,0 0 0,0 1 0,0-1 0,-1 0 0,2 7 0,14-1 0,1-4-488,1-1 1,-1 0-1,1 0 0,17-3 1,-25 0-454,0 1 0,0-1 0,0 0 0,0-1 0,0 0 0,-1-1 0,0 1 1,15-10-1,14-15-14674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9.453"/>
    </inkml:context>
    <inkml:brush xml:id="br0">
      <inkml:brushProperty name="width" value="0.025" units="cm"/>
      <inkml:brushProperty name="height" value="0.025" units="cm"/>
    </inkml:brush>
  </inkml:definitions>
  <inkml:trace contextRef="#ctx0" brushRef="#br0">36 15 5733,'7'-7'3556,"-4"0"-161,0 6 577,0 1-897,-1 0-705,1 10 352,-3 13-63,0 7-801,0 5-545,-4 3-416,-3 2-545,-3-2-256,5-6-96,0-4-512,3-8-1570,-1-9-1826,-5-7-1569,-5-4-1313</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29.809"/>
    </inkml:context>
    <inkml:brush xml:id="br0">
      <inkml:brushProperty name="width" value="0.025" units="cm"/>
      <inkml:brushProperty name="height" value="0.025" units="cm"/>
    </inkml:brush>
  </inkml:definitions>
  <inkml:trace contextRef="#ctx0" brushRef="#br0">17 195 7527,'-3'-10'6924,"1"5"-6523,-1-4 838,1-1 1,0 0-1,0 0 0,-1-20 0,3 27-928,1-1 0,-1 0 0,1 1 0,-1-1 0,1 0 0,0 1 0,0-1 0,1 1 0,-1-1 0,1 1 0,0 0 0,-1 0 0,2-1 0,-1 1 0,0 0 0,0 1 0,1-1 0,0 0 0,5-3 0,1 0-119,1 0 0,0 1 0,0 1 0,0 0 0,1 0 0,0 1 0,-1 0-1,1 1 1,0 0 0,0 1 0,0 0 0,0 0 0,1 1 0,-1 1 0,12 2-1,-16-2-199,0 0 0,0 1 0,0 0 0,0 1-1,0-1 1,0 1 0,0 1 0,-1-1 0,0 1-1,9 7 1,-11-7 14,0-1 0,-1 1 0,0 0 0,0-1 0,0 2 0,0-1 0,0 0-1,-1 1 1,0-1 0,0 1 0,0-1 0,-1 1 0,1 0 0,-1 0 0,0 0 0,0 7 0,-1-2 67,-1 0-1,0 0 1,0 0 0,-1 0 0,0 0-1,-1 0 1,0-1 0,0 0 0,-1 1-1,-1-1 1,1 0 0,-1-1 0,-1 1 0,0-1-1,0 0 1,-10 10 0,2-4 75,0 0-1,-2-1 1,1-1-1,-1 0 1,-1-1 0,0 0-1,-24 10 1,37-19-146,0-1 0,0 1 0,0-1 0,-1 0 0,1 0 0,0 0 0,0 0 0,-1-1 0,-4 0 0,8 0-4,0 0-1,0 0 1,0-1 0,0 1-1,0 0 1,0-1-1,0 1 1,0-1 0,0 1-1,0-1 1,0 1-1,0-1 1,1 0 0,-1 0-1,0 1 1,0-1 0,1 0-1,-1 0 1,0 0-1,1 1 1,-1-1 0,1 0-1,-1 0 1,1 0-1,0 0 1,-1 0 0,1 0-1,0 0 1,0 0 0,-1 0-1,1 0 1,0 0-1,0 0 1,0 0 0,0-1-1,1 1 1,-1 0-1,0 0 1,0 0 0,1 0-1,-1-1 1,2-3-367,0-1 1,0 1-1,1 0 0,-1 0 1,1 0-1,0 0 1,0 0-1,1 0 0,-1 1 1,1 0-1,0 0 0,0 0 1,1 0-1,-1 0 1,8-3-1,10-8-4316,45-21 0,-67 36 4674,47-21-6464,2 2-1543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30.397"/>
    </inkml:context>
    <inkml:brush xml:id="br0">
      <inkml:brushProperty name="width" value="0.025" units="cm"/>
      <inkml:brushProperty name="height" value="0.025" units="cm"/>
    </inkml:brush>
  </inkml:definitions>
  <inkml:trace contextRef="#ctx0" brushRef="#br0">89 0 7591,'0'0'22304,"-8"13"-21402,-1 2-657,-36 65 860,40-72-1027,1 2-1,1-1 1,-1 0-1,2 1 1,-1 0-1,1 0 1,-1 16-1,3-26-77,0 1 0,0-1 0,1 0 0,-1 0 0,0 0 0,0 1 0,0-1 0,0 0 0,1 0 0,-1 0 0,0 0 0,0 1 0,1-1 0,-1 0 0,0 0 0,0 0 0,1 0 0,-1 0 0,0 0 0,0 0 0,1 0 0,-1 0 0,0 0 0,1 0 0,-1 0 0,0 0 0,0 0 0,1 0 0,-1 0 0,0 0 0,0 0 0,1 0 0,-1 0 0,0-1 0,0 1 0,1 0 0,-1 0 0,0 0 0,0 0 0,0 0 0,1-1 0,-1 1 0,0 0 0,0-1 0,13-7 0,-5-1 0,0-1 0,-1 0 0,0 0 0,-1-1 0,0 0 0,0 0 0,-1-1 0,-1 0 0,0 1 0,0-2 0,-1 1 0,-1 0 0,0 0 0,0-14 0,-3 31 0,1 0 0,-1 1 0,-1-1 0,1 0 0,-1 0 0,-3 7 0,2-6 0,1-1 0,0 0 0,0 1 0,1-1 0,0 1 0,-1 10 0,1-15 0,1 0 0,0 0 0,0-1 0,0 1 0,0 0 0,0 0 0,1 0 0,-1 0 0,0 0 0,0 0 0,1 0 0,-1-1 0,0 1 0,1 0 0,-1 0 0,1 0 0,-1-1 0,1 1 0,-1 0 0,1-1 0,0 1 0,-1 0 0,1-1 0,0 1 0,-1-1 0,1 1 0,0-1 0,0 1 0,0-1 0,-1 0 0,1 1 0,0-1 0,1 0 0,2 1 0,-1-1 0,0 0 0,1 0 0,-1-1 0,1 1 0,-1-1 0,0 0 0,0 0 0,6-2 0,2-1 0,1-2 0,-2 1 0,1-1 0,17-13 0,10-25 0,-12 14 0,-25 37 0,-12 22 0,3-11 0,3-9 0,0 1 0,1 0 0,0 1 0,1-1 0,0 1 0,1 0 0,-2 21 0,4-32 0,0 1 0,0-1 0,0 1 0,1-1 0,-1 1 0,0-1 0,1 1 0,-1-1 0,0 1 0,1-1 0,-1 0 0,0 1 0,1-1 0,-1 0 0,1 1 0,-1-1 0,0 0 0,1 1 0,-1-1 0,1 0 0,-1 0 0,1 0 0,-1 1 0,1-1 0,-1 0 0,1 0 0,0 0 0,-1 0 0,1 0 0,-1 0 0,1 0 0,-1 0 0,1 0 0,-1 0 0,1 0 0,-1-1 0,1 1 0,-1 0 0,1 0 0,-1 0 0,1-1 0,-1 1 0,1 0 0,-1 0 0,1-1 0,-1 1 0,0-1 0,1 0 0,26-14 0,-5-3 0,0-1 0,26-30 0,-9 8 0,-39 41 0,0 0 0,0 0 0,0 0 0,0 0 0,0 1 0,0-1 0,0 0 0,0 0 0,0 0 0,0 1 0,0-1 0,0 0 0,0 0 0,0 0 0,0 0 0,0 1 0,0-1 0,0 0 0,0 0 0,0 0 0,0 0 0,0 1 0,1-1 0,-1 0 0,0 0 0,0 0 0,0 0 0,0 0 0,0 1 0,1-1 0,-1 0 0,0 0 0,0 0 0,0 0 0,0 0 0,1 0 0,-1 0 0,0 0 0,0 0 0,0 0 0,0 0 0,1 0 0,-1 0 0,0 0 0,0 0 0,0 0 0,0 0 0,1 0 0,-1 0 0,0 0 0,0 0 0,0 0 0,1 0 0,-1 0 0,0 0 0,0 0 0,0 0 0,0 0 0,0-1 0,1 1 0,-1 0 0,0 0 0,0 0 0,0 0 0,0 0 0,0-1 0,0 1 0,1 0 0,-1 0 0,-1 12 0,1-12 0,-11 55 0,7-45 0,1 1 0,1 0 0,0-1 0,1 1 0,0 0 0,1 0 0,1 16 0,-1-26-4,1 0-1,-1 0 1,1 0-1,-1 0 1,1 0 0,0 0-1,-1 0 1,1-1-1,0 1 1,0 0-1,0-1 1,0 1 0,-1 0-1,1-1 1,0 1-1,0-1 1,0 1 0,0-1-1,0 0 1,0 1-1,1-1 1,-1 0 0,0 0-1,0 0 1,0 0-1,0 0 1,0 0-1,0 0 1,0 0 0,0 0-1,0-1 1,0 1-1,0 0 1,0 0 0,2-2-1,40-13-1315,15-25-5125,-5-8-4903,-17 13-1442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30.848"/>
    </inkml:context>
    <inkml:brush xml:id="br0">
      <inkml:brushProperty name="width" value="0.025" units="cm"/>
      <inkml:brushProperty name="height" value="0.025" units="cm"/>
    </inkml:brush>
  </inkml:definitions>
  <inkml:trace contextRef="#ctx0" brushRef="#br0">128 125 6086,'0'0'17931,"-8"2"-16158,1 0-1579,1 1-1,0 1 1,0-1 0,0 1 0,0 0-1,1 0 1,0 1 0,0-1 0,0 1 0,0 0-1,1 1 1,-1-1 0,2 1 0,-1 0-1,0 0 1,1 0 0,0 0 0,1 1 0,-3 8-1,1-6 1,1-1-1,1 1 1,-1 0-1,1 0 1,1 0 0,0 0-1,0 17 1,1-25-191,0 1 0,0-1 0,1 0 0,-1 0 0,1 0 0,-1 0 0,1 0 0,0 0 0,-1 0 0,1 0 0,0 0 0,-1-1 0,1 1 0,0 0 0,0 0 0,0-1 0,0 1 0,0 0 0,0-1 0,0 1 0,0-1 0,0 1 0,0-1 0,0 0 0,0 1 0,0-1 0,0 0 0,1 0 0,-1 0 0,0 0 0,0 0 0,0 0 0,0 0 0,0 0 0,3-1 0,1 1 18,0-1 0,1 0 1,-1 0-1,0 0 0,1-1 0,7-3 0,-2-1-16,-1 0 1,-1-1 0,1-1 0,-1 1-1,0-1 1,-1-1 0,0 0-1,-1 0 1,1 0 0,-2-1-1,1 0 1,4-12 0,-4 8 119,0 0 0,-1-1 0,-1 0 1,-1 0-1,0 0 0,-1 0 0,0-1 1,0-25-1,-3 39-123,0 0 1,1 1-1,-1-1 1,0 0-1,0 0 1,0 0-1,-1 1 1,1-1-1,0 0 0,-1 1 1,1-1-1,-1 0 1,1 1-1,-1-1 1,0 0-1,0 1 1,0-1-1,0 1 0,0-1 1,0 1-1,0 0 1,0-1-1,-1 1 1,1 0-1,0 0 1,-1 0-1,1 0 1,-1 0-1,1 0 0,-1 0 1,1 1-1,-1-1 1,0 0-1,1 1 1,-1 0-1,0-1 1,0 1-1,1 0 1,-1 0-1,0 0 0,0 0 1,0 0-1,1 0 1,-1 0-1,0 1 1,1-1-1,-1 1 1,-2 0-1,-4 1-5,0 1 1,1 0-1,-1 0 0,0 1 1,1 0-1,0 0 0,0 1 1,-13 11-1,3 1 3,0 1 0,-15 22 0,27-34 0,0 1 0,1 0 0,0 0 0,0 0 0,1 1 0,0-1 0,0 1 0,0 0 0,1 0 0,-1 9 0,3-16 0,0 0 0,1 0 0,-1 0 0,1 0 0,-1 0 0,0 0 0,1 0 0,0 0 0,-1 0 0,1 0 0,0 0 0,-1 0 0,1 0 0,0 0 0,0 0 0,0-1 0,0 1 0,-1 0 0,1-1 0,0 1 0,0-1 0,1 1 0,-1-1 0,0 1 0,0-1 0,0 0 0,0 1 0,0-1 0,0 0 0,0 0 0,1 0 0,-1 0 0,0 0 0,0 0 0,2 0 0,47-4 0,30-17 0,-63 15 0,0 1 0,-1 1 0,2 0 0,-1 1 0,0 1 0,35 0 0,-50 3 0,0-1 0,0 1 0,0 0 0,0-1 0,0 1 0,-1 0 0,1 0 0,0 0 0,0 0 0,-1 1 0,1-1 0,0 0 0,-1 1 0,1-1 0,-1 1 0,0-1 0,0 1 0,1 0 0,-1 0 0,0-1 0,0 1 0,-1 0 0,1 0 0,0 0 0,-1 0 0,1 0 0,-1 0 0,1 0 0,-1 4 0,2 10 0,-2-1 0,1 1 0,-3 17 0,1-8 0,1 82 0,0-107-21,0 1 0,0-1 0,0 1 0,0-1 0,1 1 0,-1 0-1,0-1 1,0 1 0,0-1 0,1 1 0,-1-1 0,0 1 0,1-1 0,-1 1 0,0-1 0,1 1 0,-1-1 0,1 0-1,-1 1 1,1-1 0,-1 0 0,1 1 0,-1-1 0,1 0 0,-1 0 0,1 1 0,-1-1 0,1 0 0,-1 0 0,1 0-1,0 0 1,-1 0 0,1 1 0,-1-1 0,1 0 0,0 0 0,-1-1 0,1 1 0,-1 0 0,1 0 0,-1 0 0,1 0 0,0-1-1,28-11-5461,-7-8-6331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36.494"/>
    </inkml:context>
    <inkml:brush xml:id="br0">
      <inkml:brushProperty name="width" value="0.025" units="cm"/>
      <inkml:brushProperty name="height" value="0.025" units="cm"/>
    </inkml:brush>
  </inkml:definitions>
  <inkml:trace contextRef="#ctx0" brushRef="#br0">62 0 20563,'0'0'8184,"-9"13"-7767,2-2-365,1 0 1,-1 0 0,2 1 0,0 0 0,0 0 0,1 0 0,1 1 0,0-1 0,0 1 0,0 17-1,2-20-51,1-1 0,0 1-1,1 0 1,-1-1-1,2 1 1,0-1-1,0 0 1,3 10 0,-4-17-2,0 0 0,0 0 0,1-1 0,-1 1 1,0 0-1,0 0 0,1-1 0,-1 1 0,1-1 1,0 1-1,-1-1 0,1 0 0,0 1 0,0-1 1,0 0-1,2 1 0,0-1 6,-1-1 0,1 1-1,-1-1 1,1 1 0,0-1 0,-1 0 0,1 0-1,-1-1 1,1 1 0,-1-1 0,1 0 0,-1 0-1,4-1 1,3-2 28,1-1-1,-1-1 0,-1 0 1,1 0-1,-1 0 0,0-1 0,-1-1 1,1 1-1,10-15 0,1-1 37,-1-2-1,20-34 1,-25 39 582,-15 27-364,-19 45-217,10-26 59,-22 82 23,29-98-146,1 1 0,1-1 0,0 0 1,0 1-1,1-1 0,0 1 0,1-1 1,3 17-1,-4-26 8,1 1-1,-1-1 1,1 0-1,-1 0 1,1 0-1,-1 0 1,1 0-1,0 0 1,-1 0-1,1-1 1,0 1-1,0 0 1,0 0 0,0-1-1,0 1 1,0 0-1,0-1 1,0 1-1,0-1 1,0 1-1,0-1 1,0 1-1,0-1 1,0 0-1,1 0 1,-1 1-1,0-1 1,0 0 0,0 0-1,0 0 1,0 0-1,1-1 1,-1 1-1,0 0 1,0 0-1,0-1 1,0 1-1,0-1 1,0 1-1,0-1 1,2 0 0,2-1 60,1-1 0,-1 0 1,1 0-1,-1 0 0,0-1 1,6-5-1,3-6-74,0 0 0,-2-1 0,0 0 0,-1-1 0,0-1 0,-1 0 0,-2 0 0,0 0 0,0-1 0,-2-1 0,0 1 0,-2-1 0,0 0 0,2-35 0,-6 55 0,0-1 0,0 1 0,0 0 0,0 0 0,0 0 0,0-1 0,0 1 0,0 0 0,0 0 0,0 0 0,-1 0 0,1-1 0,0 1 0,0 0 0,0 0 0,0 0 0,0 0 0,-1 0 0,1-1 0,0 1 0,0 0 0,0 0 0,0 0 0,-1 0 0,1 0 0,0 0 0,0 0 0,0 0 0,-1 0 0,1 0 0,0 0 0,0 0 0,0 0 0,-1 0 0,1 0 0,0 0 0,0 0 0,0 0 0,-1 0 0,1 0 0,0 0 0,0 0 0,0 0 0,-1 0 0,1 0 0,0 0 0,0 1 0,0-1 0,0 0 0,-1 0 0,1 0 0,0 0 0,0 0 0,0 1 0,0-1 0,0 0 0,0 0 0,-1 0 0,1 1 0,0-1 0,0 0 0,0 0 0,0 0 0,0 1 0,0-1 0,0 0 0,0 0 0,0 1 0,-11 12 0,-3 21-1904,5 21-5427,8-40-794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36.962"/>
    </inkml:context>
    <inkml:brush xml:id="br0">
      <inkml:brushProperty name="width" value="0.025" units="cm"/>
      <inkml:brushProperty name="height" value="0.025" units="cm"/>
    </inkml:brush>
  </inkml:definitions>
  <inkml:trace contextRef="#ctx0" brushRef="#br0">120 0 16976,'0'0'3758,"-9"4"-565,-1 2-2266,-1 0 0,1 0 0,0 1-1,0 0 1,-15 15 0,22-20-814,0 1-1,0 0 0,1 0 0,-1 0 0,0 0 0,1 1 0,0-1 0,0 1 1,0-1-1,0 1 0,1 0 0,-1 0 0,1 0 0,0 0 0,0 0 1,0 0-1,1 0 0,-1 0 0,1 0 0,0 0 0,0 0 0,1 0 1,-1 0-1,2 5 0,-1-8-108,0 0 1,-1 0-1,1 0 1,0 1-1,1-1 1,-1-1-1,0 1 1,0 0 0,0 0-1,0 0 1,1-1-1,-1 1 1,0 0-1,1-1 1,-1 1-1,0-1 1,1 0-1,-1 1 1,1-1-1,-1 0 1,1 0-1,-1 0 1,1 0-1,-1 0 1,0 0-1,1 0 1,1-1-1,41-10 147,-33 5-129,-1 0 0,0 0-1,0-1 1,-1-1 0,0 0-1,10-10 1,28-23 24,-46 42-46,-1 0 0,1 0 0,0 0 0,-1 0 0,1 0 0,-1 0 0,1 0 0,-1 0 0,0 1 0,1-1 0,-1 0 0,0 0 0,0 0 0,0 0 0,0 1 0,0-1 0,0 0 0,-1 2 0,1-2 0,0 75 0,0-75 0,1-1 0,-1 0 0,0 0 0,0 0 0,0 0 0,0 1 0,0-1 0,0 0 0,0 0 0,1 0 0,-1 0 0,0 0 0,0 1 0,0-1 0,0 0 0,1 0 0,-1 0 0,0 0 0,0 0 0,0 0 0,1 0 0,-1 0 0,0 0 0,0 0 0,0 0 0,1 0 0,-1 0 0,0 0 0,0 0 0,0 0 0,1 0 0,-1 0 0,0 0 0,0 0 0,0 0 0,1 0 0,-1 0 0,0 0 0,0 0 0,0 0 0,0 0 0,1-1 0,-1 1 0,0 0 0,0 0 0,0 0 0,0 0 0,0 0 0,1-1 0,-1 1 0,0 0 0,0 0 0,0 0 0,0 0 0,0-1 0,0 1 0,0 0 0,0 0 0,0 0 0,0-1 0,0 1 0,0 0 0,0-1 0,10-10 0,-3-6 16,0-1 0,8-34 0,-15 49-36,0-1 0,1 1 0,0-1 0,-1 1 0,2 0 0,-1-1 0,0 1 0,0 0 0,1 0 0,0 0 0,2-4 0,0 10-692,0 0 1,1-1 0,-1 1-1,1-1 1,-1 0 0,1-1-1,0 1 1,0-1 0,0 0-1,0 0 1,5 0 0,15 0-5167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37.570"/>
    </inkml:context>
    <inkml:brush xml:id="br0">
      <inkml:brushProperty name="width" value="0.025" units="cm"/>
      <inkml:brushProperty name="height" value="0.025" units="cm"/>
    </inkml:brush>
  </inkml:definitions>
  <inkml:trace contextRef="#ctx0" brushRef="#br0">7 111 14830,'0'0'6032,"-2"8"-4099,1-2-1685,1-5-191,-1 0 0,1 0 0,-1 0 0,1 0 0,0 0 1,-1 0-1,1 0 0,0 0 0,0 0 0,0 0 0,0 0 1,0 0-1,0 0 0,0 0 0,0 0 0,0 0 0,0 0 1,0 0-1,1 0 0,-1 0 0,0 0 0,1 0 1,-1 0-1,1 0 0,-1 0 0,1 0 0,-1-1 0,1 1 1,0 0-1,-1 0 0,1 0 0,0-1 0,0 1 0,-1-1 1,1 1-1,0 0 0,0-1 0,0 1 0,0-1 0,0 0 1,0 1-1,0-1 0,0 0 0,0 0 0,0 1 0,0-1 1,0 0-1,0 0 0,0 0 0,0 0 0,0 0 0,2-1 1,3 0 100,-1 0 1,1-1 0,-1 0 0,1 0-1,-1-1 1,0 1 0,0-1 0,0 0-1,0 0 1,-1-1 0,1 1-1,-1-1 1,0 0 0,0-1 0,7-8-1,3-5-50,-1 0-1,18-35 0,-23 36 478,-15 25 349,-15 28-238,19-30-600,0 1 0,0 0-1,1 1 1,0-1 0,0 0-1,0 0 1,1 1 0,0-1-1,1 1 1,-1 0 0,2 11-1,0-18-84,0 0-1,0 1 0,0-1 0,0 0 1,0 0-1,0 1 0,0-1 1,0 0-1,0 0 0,1 0 1,-1-1-1,0 1 0,1 0 1,-1 0-1,0-1 0,1 1 0,-1-1 1,1 1-1,-1-1 0,1 1 1,0-1-1,-1 0 0,1 0 1,-1 0-1,1 0 0,-1 0 1,1 0-1,1-1 0,47-7 161,-36 2-171,0 0 0,0-2 0,-1 1 0,14-12 0,-16 11 0,0 1 0,0 0 0,1 0 0,0 2 0,23-9 0,-34 14 0,0 0 0,0 0 0,-1 0 0,1 1 0,-1-1 0,1 0 0,0 1 0,-1-1 0,1 0 0,-1 1 0,1-1 0,-1 1 0,1-1 0,-1 1 0,1-1 0,-1 1 0,1 0 0,-1-1 0,0 1 0,1-1 0,-1 1 0,0 0 0,1-1 0,-1 1 0,0 0 0,0-1 0,0 1 0,0 0 0,0 0 0,0-1 0,0 1 0,0 0 0,0-1 0,0 1 0,0 0 0,0-1 0,0 1 0,-1 1 0,-2 33 0,3-35 0,-2 11 0,-1 26 0,3-36 0,1-1 0,-1 1 0,0 0 0,0-1 0,1 1 0,-1 0 0,1-1 0,-1 1 0,1-1 0,-1 1 0,1 0 0,-1-1 0,1 1 0,-1-1 0,1 0 0,0 1 0,-1-1 0,1 1 0,0-1 0,-1 0 0,1 0 0,0 1 0,-1-1 0,1 0 0,0 0 0,0 0 0,-1 0 0,1 0 0,0 0 0,0 0 0,-1 0 0,1 0 0,0 0 0,-1 0 0,1 0 0,0 0 0,0-1 0,-1 1 0,1 0 0,0-1 0,-1 1 0,1 0 0,1-2 0,15-10-1942,-9 0-3483,-4 3-7483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7.332"/>
    </inkml:context>
    <inkml:brush xml:id="br0">
      <inkml:brushProperty name="width" value="0.025" units="cm"/>
      <inkml:brushProperty name="height" value="0.025" units="cm"/>
    </inkml:brush>
  </inkml:definitions>
  <inkml:trace contextRef="#ctx0" brushRef="#br0">107 1 16752,'0'0'9753,"-6"11"-8594,-14 38-522,2 1 1,3 1 0,1 0 0,3 1 0,2 0 0,3 1 0,-1 59 0,7-111-638,0-1 0,0 1 0,0-1 0,-1 1 0,1 0 0,0-1 0,0 1 0,0 0 0,1-1 0,-1 1 0,0 0 0,0-1 0,0 1 0,0 0 0,1-1 0,-1 1 0,0-1 0,1 1 0,-1-1 0,0 1 0,1 0 0,-1-1 0,1 0 0,-1 1 0,0-1 0,1 1 0,-1-1 0,1 1 0,0-1 0,-1 0 0,1 1 0,-1-1 0,1 0 0,0 0 0,-1 1 0,1-1 0,-1 0 0,1 0 0,0 0 0,-1 0 0,1 0 0,0 0 0,-1 0 0,1 0 0,0 0 0,0 0 0,1-1 0,0 0 0,0 1 0,0-1 0,0 0 0,0 0 0,0 0 0,-1 0 0,1-1 0,0 1 0,-1 0 0,1-1 0,-1 1 0,3-4 0,1-3 0,-1-1 0,0 1 0,-1-1 0,1 0 0,-2 0 0,1 0 0,-1 0 0,-1 0 0,1-1 0,-2 1 0,1-1 0,-1 1 0,-2-11 0,2 20-3,0 0 0,0 0 0,0 0 0,-1 0 0,1 0 0,0 1 0,0-1 0,0 0-1,0 0 1,0 0 0,-1 0 0,1 0 0,0 0 0,0 0 0,0 0 0,-1 0 0,1 0 0,0 0 0,0 0 0,0 0 0,-1 0 0,1 0 0,0 0 0,0 0-1,0 0 1,0 0 0,-1 0 0,1 0 0,0 0 0,0 0 0,0 0 0,-1 0 0,1 0 0,0-1 0,0 1 0,0 0 0,0 0 0,0 0 0,-1 0 0,1 0-1,0 0 1,0-1 0,0 1 0,0 0 0,0 0 0,0 0 0,0 0 0,0-1 0,0 1 0,-1 0 0,1 0 0,0 0 0,0-1 0,0 1 0,0 0 0,0 0-1,0 0 1,0-1 0,0 1 0,1 0 0,-8 15-248,7-13 230,-1 0 0,1 0 1,0 1-1,1-1 0,-1 0 0,0 0 0,1 0 0,-1 0 0,1 1 0,-1-1 0,1 0 0,0 0 0,0 0 0,0 0 1,0-1-1,0 1 0,1 0 0,-1 0 0,0-1 0,1 1 0,-1 0 0,1-1 0,3 3 0,0-2 18,-1 1 0,1-1 0,0 0-1,0 0 1,0-1 0,0 1-1,0-1 1,0 0 0,0-1 0,7 1-1,-3-1 27,1 0-1,-1 0 1,0-1 0,0 0-1,1-1 1,-1 0-1,0 0 1,0-1 0,-1 0-1,1-1 1,15-8-1,-21 10-10,-1 0 0,0 1 0,1-1 0,-1 0 0,0-1 0,0 1 0,-1 0 0,1-1 0,0 1 0,-1-1 0,1 1 0,-1-1 0,0 0 0,0 1 0,0-1 0,0 0 0,0 0 0,-1 0 0,1 0 0,-1 0 0,0 0 0,0-3 0,0 4-14,-1 1 1,0-1-1,0 0 1,0 1-1,0-1 1,0 0-1,0 1 1,0-1-1,0 1 1,-1 0-1,1-1 1,0 1-1,-1 0 1,1 0-1,-1 0 1,0 0-1,1 0 1,-1 0-1,0 0 1,0 1-1,1-1 1,-1 0-1,0 1 1,0 0-1,0-1 1,0 1-1,0 0 1,1 0-1,-1 0 1,0 0-1,0 0 1,0 1-1,-3 0 1,-1 0 15,1 1 0,0 0 0,-1 0 0,1 0 0,0 0 0,1 1 0,-1 0 1,0 0-1,1 0 0,-1 1 0,1-1 0,0 1 0,0 0 0,1 0 1,-1 0-1,1 1 0,0-1 0,0 1 0,0 0 0,1 0 0,0 0 0,0 0 1,0 0-1,0 1 0,1-1 0,0 1 0,0-1 0,0 1 0,1-1 0,0 1 1,0-1-1,0 1 0,2 8 0,-1-11-13,1-1 0,-1 1 0,1 0 0,-1-1 0,1 0 0,0 1 0,0-1 0,0 0-1,0 0 1,0 0 0,1 0 0,-1 0 0,1 0 0,-1-1 0,1 1 0,0-1 0,-1 0 0,1 0 0,0 0 0,0 0 0,0 0 0,0-1 0,3 1 0,10 2-31,0-2 1,31 1 0,-41-2 3,5 0-420,0-1 0,1 0 0,-1 0 0,-1-1-1,1 0 1,0-1 0,0-1 0,-1 1 0,18-10 0,-20 8-506,-1 0 0,0 0 1,0-1-1,0 1 1,0-1-1,-1-1 1,0 1-1,-1-1 1,0 0-1,0-1 0,0 1 1,6-16-1,7-23-6404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38.566"/>
    </inkml:context>
    <inkml:brush xml:id="br0">
      <inkml:brushProperty name="width" value="0.025" units="cm"/>
      <inkml:brushProperty name="height" value="0.025" units="cm"/>
    </inkml:brush>
  </inkml:definitions>
  <inkml:trace contextRef="#ctx0" brushRef="#br0">2 28 14734,'0'0'12828,"1"12"-11851,-2 10-621,0-6-142,1 0 0,0-1 0,1 1 0,1 0 0,6 24 0,-8-37-175,1 0 1,0 0 0,0 0-1,0-1 1,1 1 0,-1 0-1,1-1 1,-1 1 0,1-1-1,0 0 1,0 1 0,0-1-1,0 0 1,1 0 0,-1 0-1,0-1 1,1 1 0,-1 0-1,1-1 1,0 0 0,0 1-1,-1-1 1,1 0 0,0-1 0,0 1-1,0 0 1,0-1 0,0 0-1,0 1 1,0-1 0,0 0-1,0-1 1,0 1 0,0 0-1,0-1 1,0 0 0,-1 0-1,6-2 1,0 0 5,0-1 1,0 0-1,-1 0 0,0-1 0,1 0 1,-2-1-1,1 1 0,-1-1 0,1-1 1,-2 1-1,1-1 0,-1 0 0,0 0 1,0 0-1,-1-1 0,0 0 0,-1 0 1,1 0-1,-1 0 0,-1 0 0,0-1 1,2-15-1,-3 24-45,-1-1 0,0 1 0,0-1 0,0 1 0,0-1 0,0 1 0,0-1 0,-1 1 0,1-1 0,0 1 0,0-1 0,0 1 0,0 0 0,0-1 0,-1 1 0,1-1 0,0 1 0,0 0 0,-1-1 0,1 1 0,0-1 0,-1 1 0,1 0 0,0-1 0,-1 1 0,1 0 0,0 0 0,-1-1 0,1 1 0,-1 0 0,1 0 0,0 0 0,-1-1 0,1 1 0,-1 0 0,1 0 0,-1 0 0,1 0 0,-1 0 0,1 0 0,-1 0 0,1 0 0,-1 0 0,1 0 0,0 0 0,-2 1 0,1-1 0,-1 0 0,1 1 0,-1 0 0,1-1 0,-1 1 0,1 0 0,0 0 0,-1 0 0,1 0 0,0 0 0,-1 0 0,1 0 0,-1 2 0,-1 3 0,0-1 0,0 1 0,1 0 0,0 0 0,0 0 0,0 0 0,1 0 0,0 0 0,-1 8 0,2-13 0,-1 1 0,1 0 0,0 0 0,0 0 0,0 0 0,0 0 0,0 0 0,0 0 0,1 0 0,-1 0 0,0-1 0,1 1 0,0 0 0,-1 0 0,1 0 0,0-1 0,0 1 0,0 0 0,0-1 0,0 1 0,0-1 0,1 1 0,-1-1 0,1 1 0,-1-1 0,0 0 0,1 0 0,0 0 0,-1 0 0,1 0 0,0 0 0,3 1 0,1-1 0,0-1 0,1 0 0,-1 0 0,0 0 0,0-1 0,1 0 0,-1 0 0,0-1 0,0 1 0,0-1 0,0-1 0,0 1 0,-1-1 0,1 0 0,-1 0 0,1-1 0,-1 1 0,0-1 0,7-8 0,-6 7 0,-1-1 0,0 1 0,0-1 0,0-1 0,-1 1 0,0-1 0,0 1 0,-1-1 0,0 0 0,0 0 0,0-1 0,-1 1 0,0 0 0,-1-1 0,2-14 0,-3 22 0,0 0 0,-1 0 0,1 1 0,0-1 0,0 0 0,0 1 0,0-1 0,-1 0 0,1 0 0,0 1 0,0-1 0,0 0 0,-1 0 0,1 0 0,0 1 0,0-1 0,-1 0 0,1 0 0,0 0 0,-1 0 0,1 0 0,0 0 0,0 0 0,-1 1 0,1-1 0,0 0 0,-1 0 0,1 0 0,0 0 0,-1 0 0,1 0 0,0 0 0,-1 0 0,1-1 0,0 1 0,-1 0 0,1 0 0,0 0 0,0 0 0,-1 0 0,1 0 0,0-1 0,0 1 0,-1 0 0,1 0 0,0 0 0,0-1 0,-1 1 0,1 0 0,0 0 0,0-1 0,0 1 0,0 0 0,-1 0 0,1-1 0,0 1 0,0 0 0,0-1 0,0 1 0,0 0 0,0-1 0,0 1 0,0 0 0,0-1 0,0 1 0,0 0 0,0 0 0,0-1 0,-17 22 0,11-13 0,2 0 0,-1 1 0,1 0 0,0-1 0,1 2 0,0-1 0,1 0 0,0 1 0,0-1 0,1 1 0,0-1 0,1 16 0,0-24 0,1 0 0,0 0 0,0 1 0,0-1 0,-1 0 0,1 0 0,0 0 0,0 0 0,0 0 0,1 0 0,-1-1 0,0 1 0,0 0 0,0 0 0,1-1 0,-1 1 0,0-1 0,0 1 0,1-1 0,-1 0 0,1 1 0,-1-1 0,0 0 0,1 0 0,-1 0 0,1 0 0,-1 0 0,0 0 0,1-1 0,-1 1 0,3-1 0,47-10 0,15-24 0,-56 29 0,-1 0 0,1 0 0,0 1 0,1 0 0,-1 1 0,1 0 0,0 0 0,13-1 0,-23 5 0,-1 1 0,1-1 0,-1 1 0,1-1 0,-1 1 0,0-1 0,1 1 0,-1 0 0,0-1 0,1 1 0,-1 0 0,0-1 0,0 1 0,1 0 0,-1-1 0,0 1 0,0 0 0,0-1 0,0 1 0,0 0 0,0 0 0,0-1 0,0 1 0,0 0 0,-1-1 0,1 1 0,0 0 0,0-1 0,-1 1 0,1 0 0,-6 24 0,1-11 0,2-8 0,1 0 0,0-1 0,0 1 0,1 0 0,0 0 0,-1 7 0,4-14 0,0 0 0,0 0 0,0-1 0,0 1 0,0 0 0,0-1 0,0 1 0,0-1 0,-1 0 0,1 1 0,-1-1 0,2-2 0,4-7 0,-1 0 0,0 0 0,-1-1 0,0 1 0,-1-1 0,0 0 0,0 0 0,-2-1 0,0 1 0,0-1 0,-1 1 0,-1-24 0,-1 33-1352,0 11-1968,6 16-4804,8-6 228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39.218"/>
    </inkml:context>
    <inkml:brush xml:id="br0">
      <inkml:brushProperty name="width" value="0.025" units="cm"/>
      <inkml:brushProperty name="height" value="0.025" units="cm"/>
    </inkml:brush>
  </inkml:definitions>
  <inkml:trace contextRef="#ctx0" brushRef="#br0">130 189 7207,'0'0'14419,"-9"-4"-13464,6 2-927,1 1 21,1-1 0,-1 1 1,0 0-1,0 0 1,0 0-1,0 1 0,0-1 1,1 0-1,-1 1 0,-1-1 1,1 1-1,0-1 0,0 1 1,0 0-1,0 0 1,0 0-1,0 0 0,0 0 1,0 1-1,0-1 0,0 1 1,0-1-1,0 1 0,0 0 1,0 0-1,0-1 1,0 1-1,1 1 0,-1-1 1,0 0-1,1 0 0,-1 1 1,1-1-1,-1 1 0,1-1 1,-1 1-1,1-1 1,0 1-1,-2 3 0,-4 6 819,1 0 0,0 0 0,-9 25 0,13-30-470,0-1 1,0 1-1,1 0 0,0 0 0,0 0 1,1-1-1,-1 1 0,1 0 1,0 0-1,2 11 0,-1-16-387,-1 0-1,1 0 1,0 0-1,0-1 1,-1 1-1,1 0 1,0 0 0,0 0-1,0-1 1,0 1-1,0-1 1,0 1 0,0-1-1,0 1 1,0-1-1,0 1 1,0-1-1,0 0 1,0 0 0,1 1-1,-1-1 1,0 0-1,0 0 1,0 0-1,0 0 1,2-1 0,32-3 34,-21-1-45,0-1 0,0-1 0,0 0 0,-1 0 0,0-1 0,-1-1 0,0 0 0,0-1 0,-1 0 0,18-21 0,-16 16 0,-1 0 0,0-1 0,-2-1 0,1 0 0,-2-1 0,0 0 0,10-33 0,-9-2 0,-10 52 0,1 0 0,-1 0 0,0-1 0,0 1 0,0 0 0,-1 0 0,1 0 0,0 0 0,0-1 0,-1 1 0,1 0 0,0 0 0,-1 0 0,1 0 0,-1 0 0,-1-2 0,2 3 0,-1 0 0,0 0 0,0 0 0,1-1 0,-1 1 0,0 0 0,0 0 0,0 0 0,1 0 0,-1 0 0,0 0 0,0 1 0,1-1 0,-1 0 0,0 0 0,0 1 0,1-1 0,-1 0 0,0 1 0,0-1 0,1 0 0,-1 1 0,1-1 0,-1 1 0,0 0 0,1-1 0,-1 1 0,1-1 0,-1 2 0,-7 6 0,0 1 0,0-1 0,1 2 0,1-1 0,-1 1 0,2 0 0,-10 20 0,5-3 0,0 1 0,-7 29 0,15-49 0,0-1 0,1 1 0,0-1 0,0 1 0,0-1 0,1 1 0,0 0 0,1-1 0,0 1 0,2 11 0,-2-17 0,0 0 0,0-1 0,-1 1 0,1 0 0,0-1 0,1 1 0,-1-1 0,0 1 0,0-1 0,1 1 0,-1-1 0,1 0 0,-1 0 0,1 0 0,-1 0 0,1 0 0,3 1 0,-1 0 0,-1-1 0,1-1 0,0 1 0,0-1 0,0 1 0,0-1 0,0 0 0,0 0 0,0-1 0,0 1 0,6-3 0,-2 1 0,0-1 0,-1 0 0,1-1 0,-1 0 0,0 0 0,1 0 0,-2-1 0,1 0 0,-1 0 0,1-1 0,-1 0 0,8-11 0,-3 3 0,1-1 0,-2-1 0,0 0 0,12-28 0,-30 61 0,3-9 0,1 1 0,-1 0 0,2-1 0,-1 2 0,2-1 0,-1 0 0,1 1 0,0-1 0,1 1 0,0 0 0,1-1 0,1 17 0,0-24 0,-1-1 0,1 1 0,0-1 0,0 0 0,0 0 0,0 1 0,0-1 0,1 0 0,-1 0 0,0 0 0,0 0 0,1-1 0,-1 1 0,0 0 0,1 0 0,-1-1 0,1 1 0,-1-1 0,1 1 0,-1-1 0,1 0 0,0 0 0,-1 1 0,1-1 0,-1 0 0,3-1 0,44-3 0,-37 0 0,-1 0 0,0 0 0,0-1 0,15-10 0,-18 10 0,0 1 0,0 0 0,0 0 0,0 1 0,1-1 0,-1 2 0,1-1 0,0 1 0,14-2 0,-20 50 0,-2-44-27,0 0-1,1 0 1,-1 0-1,0 0 1,1 0 0,0 0-1,-1 0 1,1 0-1,0-1 1,0 1 0,0 0-1,0 0 1,0-1-1,1 1 1,-1-1 0,0 1-1,1-1 1,-1 0 0,1 1-1,-1-1 1,1 0-1,0 0 1,0 0 0,-1 0-1,1-1 1,0 1-1,0 0 1,0-1 0,0 1-1,0-1 1,0 0-1,0 1 1,0-1 0,0 0-1,0 0 1,0 0-1,0-1 1,0 1 0,-1 0-1,4-1 1,-3 0-144,0 0 0,0 1 1,0-1-1,0 0 0,-1 0 0,1 0 1,0 0-1,0 0 0,-1 0 0,1 0 1,0-1-1,-1 1 0,1-1 0,-1 1 1,0-1-1,1 1 0,-1-1 0,0 0 1,0 0-1,0 0 0,0 0 0,-1 0 1,1 1-1,0-1 0,0-3 0,0-13-11498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40.046"/>
    </inkml:context>
    <inkml:brush xml:id="br0">
      <inkml:brushProperty name="width" value="0.025" units="cm"/>
      <inkml:brushProperty name="height" value="0.025" units="cm"/>
    </inkml:brush>
  </inkml:definitions>
  <inkml:trace contextRef="#ctx0" brushRef="#br0">53 1 14350,'0'0'7548,"-8"10"-5770,2-1-1379,0 0 1,0 1 0,1 0-1,1 0 1,-1 0 0,-2 13 0,6-21-347,0 0 0,0 0 1,1 0-1,-1 0 0,1 0 1,-1 0-1,1 0 1,0 0-1,0 0 0,0 0 1,0 0-1,0 0 0,0 0 1,1 0-1,-1 0 1,1 0-1,-1 0 0,1 0 1,0 0-1,-1 0 0,1 0 1,0-1-1,1 1 0,-1 0 1,0-1-1,0 1 1,1 0-1,-1-1 0,1 0 1,-1 1-1,1-1 0,-1 0 1,1 0-1,0 0 1,0 0-1,0 0 0,-1 0 1,1 0-1,0-1 0,0 1 1,0-1-1,0 1 1,0-1-1,0 0 0,0 0 1,0 0-1,0 0 0,1 0 1,1-1-1,1 1 37,0 0 0,0-1 0,0 0 0,-1 0 0,1 0 0,0-1 0,0 1 0,-1-1-1,1 0 1,-1-1 0,1 1 0,5-5 0,45-44 479,-48 43-537,1 0-1,0 0 1,1 1 0,-1-1-1,1 2 1,1 0 0,10-6-1,-20 11-30,1 1-1,0 0 1,0 0-1,-1-1 0,1 1 1,0 0-1,0 0 1,0 0-1,-1 0 0,1-1 1,0 1-1,0 0 0,0 1 1,-1-1-1,1 0 1,0 0-1,0 0 0,0 0 1,-1 1-1,1-1 1,0 0-1,0 1 0,-1-1 1,1 0-1,0 1 1,-1-1-1,2 2 0,8 22 187,-6 45 399,-3-50-387,-2-14-173,2-1 0,-1 1 0,1 0 0,-1-1 0,1 1 0,1-1 0,-1 1 0,1-1 0,-1 1 0,1-1-1,0 0 1,1 0 0,-1 0 0,5 5 0,-5-7-16,0-1 0,0 1-1,1-1 1,-1 0 0,1 0 0,-1 0-1,1 0 1,-1 0 0,1 0-1,0-1 1,-1 1 0,1-1-1,0 0 1,-1 1 0,1-1-1,0-1 1,0 1 0,-1 0-1,1-1 1,0 1 0,-1-1 0,1 0-1,-1 0 1,1 0 0,-1 0-1,5-3 1,16-8-10,-1-1 0,37-28 0,11-7 0,-68 46 0,1 1 0,-1 0 0,0-1 0,1 1 0,0 0 0,-1 0 0,1 1 0,-1-1 0,1 0 0,3 1 0,-5 0 0,0 0 0,-1 0 0,1 0 0,0 1 0,0-1 0,-1 0 0,1 0 0,0 1 0,-1-1 0,1 1 0,-1-1 0,1 0 0,0 1 0,-1-1 0,1 1 0,-1 0 0,1-1 0,-1 1 0,1-1 0,-1 1 0,0 0 0,1-1 0,-1 1 0,0 0 0,1-1 0,-1 1 0,0 0 0,0 0 0,0-1 0,0 1 0,0 0 0,0-1 0,0 1 0,0 0 0,0 0 0,0 1 0,-1 34 0,0-24 0,0-1 0,1 1 0,1-1 0,2 17 0,-3-28-12,0 1-1,1-1 1,-1 1 0,0-1-1,1 1 1,-1-1-1,0 1 1,1-1 0,-1 0-1,1 1 1,-1-1 0,1 0-1,-1 1 1,1-1 0,-1 0-1,1 1 1,-1-1 0,1 0-1,-1 0 1,1 0-1,-1 1 1,1-1 0,0 0-1,-1 0 1,1 0 0,-1 0-1,1 0 1,0 0 0,-1 0-1,1 0 1,-1-1 0,1 1-1,-1 0 1,1 0-1,-1 0 1,1 0 0,0-1-1,-1 1 1,1 0 0,-1-1-1,1 1 1,-1 0 0,0-1-1,1 1 1,0-1-1,22-16-1596,51-49-10200,-49 45 4400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40.937"/>
    </inkml:context>
    <inkml:brush xml:id="br0">
      <inkml:brushProperty name="width" value="0.025" units="cm"/>
      <inkml:brushProperty name="height" value="0.025" units="cm"/>
    </inkml:brush>
  </inkml:definitions>
  <inkml:trace contextRef="#ctx0" brushRef="#br0">58 0 21012,'-6'8'10459,"-16"32"-9179,20-38-1279,0 1 0,1 0 1,0 0-1,0 0 0,-1 0 0,2 0 0,-1 0 0,0 0 1,1 0-1,-1 1 0,1-1 0,0 0 0,0 0 0,0 1 1,0-1-1,1 3 0,1-4-1,0 0 0,0-1-1,-1 1 1,1 0 0,0-1 0,0 0 0,1 1-1,-1-1 1,0 0 0,0 0 0,0 0 0,1-1 0,-1 1-1,1 0 1,-1-1 0,0 0 0,1 1 0,-1-1-1,1 0 1,3-1 0,-1 2 0,1-1 0,0 1 0,0 0 0,0 0 0,0 1 0,-1 0 0,1 0 0,-1 0 0,1 1 0,-1 0 0,8 5 0,-10-6 0,-1 0 0,0 1 0,0-1 0,0 1 0,-1-1 0,1 1 0,0 0 0,-1 0 0,0 0 0,0 0 0,0 0 0,0 0 0,0 0 0,0 0 0,-1 0 0,0 0 0,1 0 0,-1 0 0,0 0 0,-1 1 0,1-1 0,0 0 0,-3 6 0,1-3 0,0 0 0,0 1 0,-1-1 0,0 0 0,-1-1 0,1 1 0,-1 0 0,0-1 0,0 0 0,-1 0 0,0 0 0,-5 4 0,6-6 0,1 1 0,-1-1 0,0-1 0,0 1 0,-1 0 0,1-1 0,0 0 0,-1 0 0,1 0 0,-1 0 0,0-1 0,1 0 0,-1 0 0,0 0 0,0-1 0,0 1 0,-5-1 0,8-1-68,1 1-1,0-1 1,0 1 0,-1-1 0,1 0-1,0 1 1,0-1 0,0 0 0,0 0-1,0 1 1,0-1 0,0 0 0,0 0-1,0 0 1,1 0 0,-1 0 0,0-1-1,1 1 1,-1 0 0,0 0 0,1 0-1,0-1 1,-1 1 0,1 0 0,-1-2-1,-2-37-4768,2 33 3452,1-42-6953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41.312"/>
    </inkml:context>
    <inkml:brush xml:id="br0">
      <inkml:brushProperty name="width" value="0.025" units="cm"/>
      <inkml:brushProperty name="height" value="0.025" units="cm"/>
    </inkml:brush>
  </inkml:definitions>
  <inkml:trace contextRef="#ctx0" brushRef="#br0">0 0 19026,'0'0'10858,"72"43"-9544,-40-33-610,4-4-576,1-3-352,2-1-2659,-3-2-3843,-2-3-5830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41.683"/>
    </inkml:context>
    <inkml:brush xml:id="br0">
      <inkml:brushProperty name="width" value="0.025" units="cm"/>
      <inkml:brushProperty name="height" value="0.025" units="cm"/>
    </inkml:brush>
  </inkml:definitions>
  <inkml:trace contextRef="#ctx0" brushRef="#br0">116 33 18738,'0'0'3913,"-11"8"-422,2-1-3125,1 0 0,-1 0 1,1 0-1,1 1 0,0 1 0,0-1 1,0 1-1,1 0 0,0 0 0,1 1 0,0 0 1,1 0-1,0 0 0,-5 20 0,8-25-318,0 0 0,0 0 0,1 0 0,-1 0 0,1 0 0,1 1-1,-1-1 1,1 0 0,-1 0 0,2-1 0,-1 1 0,0 0 0,1 0 0,0 0-1,3 4 1,-3-7-34,0 1-1,0-1 1,0 0-1,0 0 1,1-1 0,-1 1-1,1 0 1,0-1-1,-1 0 1,1 1-1,0-1 1,0 0-1,0 0 1,0-1-1,0 1 1,0-1 0,0 1-1,0-1 1,0 0-1,0 0 1,0 0-1,0 0 1,0-1-1,0 1 1,0-1-1,3-1 1,-1 0-14,-1 1 0,1-1 0,0-1 0,-1 1 0,1-1 0,-1 1 0,0-1 0,0-1 0,0 1 0,0 0 0,-1-1 0,1 0 0,-1 0 0,0 0 0,0 0 0,0 0 0,-1-1 0,0 1 0,1-1 0,1-7 0,1-1 0,-1 0 0,0 0 0,-1-1 0,-1 1 0,0-1 0,0-19 0,-2 30 0,0 0 0,0 0 0,0 0 0,0 0 0,-1 0 0,1 1 0,-1-1 0,0 0 0,0 0 0,0 1 0,0-1 0,0 0 0,-4-3 0,4 5 0,0-1 0,0 1 0,-1 0 0,1 0 0,-1 0 0,1 0 0,-1 1 0,1-1 0,-1 0 0,0 1 0,1-1 0,-1 1 0,0-1 0,1 1 0,-1 0 0,0 0 0,0 0 0,1 0 0,-1 0 0,0 0 0,0 0 0,1 0 0,-4 2 0,4-2-120,0 0 0,0 0-1,0 1 1,0-1 0,-1 1-1,1-1 1,0 1 0,0-1 0,0 1-1,0 0 1,1 0 0,-1-1 0,0 1-1,0 0 1,0 0 0,1 0 0,-1 0-1,0 0 1,1 0 0,-1 0 0,1 0-1,-1 0 1,1 0 0,-1 0 0,1 0-1,0 0 1,-1 1 0,1-1 0,0 0-1,0 0 1,0 0 0,0 1 0,0-1-1,0 0 1,1 0 0,-1 0 0,0 0-1,1 2 1,0-1-176,-1 0 1,1 0-1,0 0 0,-1 0 0,1 0 0,0-1 0,0 1 0,0 0 1,1-1-1,-1 1 0,0-1 0,0 1 0,1-1 0,-1 0 0,1 1 1,-1-1-1,1 0 0,0 0 0,0 0 0,-1 0 0,1-1 0,0 1 1,0 0-1,2 0 0,26 0-6089,4 0-2242</inkml:trace>
  <inkml:trace contextRef="#ctx0" brushRef="#br0" timeOffset="1.11">590 1 18802,'0'0'10121,"-28"65"-8295,6-24-160,-3 7-1314,-3-2-352,6 1 0,4-6 0,4-9 0,8-9 0,6-15 0,8-14 0,6-18-2755,2-8-1729,1-8-1890,-1-5-3427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42.044"/>
    </inkml:context>
    <inkml:brush xml:id="br0">
      <inkml:brushProperty name="width" value="0.025" units="cm"/>
      <inkml:brushProperty name="height" value="0.025" units="cm"/>
    </inkml:brush>
  </inkml:definitions>
  <inkml:trace contextRef="#ctx0" brushRef="#br0">217 1 4837,'0'0'12433,"-10"0"-10234,9 0-2166,-60 6 2973,59-6-2815,0 0 0,-1 1 0,1-1 0,0 1 0,0 0 0,0-1 0,0 1 0,0 0 1,0 0-1,0 1 0,0-1 0,0 0 0,1 0 0,-1 1 0,0-1 0,1 1 0,-1 0 0,1-1 0,0 1 0,-1 0 0,1 0 0,0 0 1,0 0-1,0 0 0,1 0 0,-1 0 0,0 0 0,1 0 0,-1 4 587,4-14 2056,11-25-2112,-15 32-715,0 1 1,0-1 0,1 0-1,-1 0 1,0 1 0,0-1-1,0 0 1,0 1 0,0-1-1,0 1 1,0-1 0,0 1-1,0 0 1,0-1 0,0 1-1,0 0 1,0 0 0,0 0-1,-1 0 1,1 0 0,0 0-1,0 0 1,0 0 0,-1 1-1,-32 0-38,31 0 38,0 1-1,-1-1 1,1 1 0,0 0 0,0-1 0,0 1-1,1 0 1,-1 1 0,0-1 0,1 0 0,-1 1-1,1 0 1,0-1 0,0 1 0,0 0 0,0 0-1,0 0 1,1 1 0,-1-1 0,1 0-1,0 0 1,0 1 0,0-1 0,1 1 0,-1-1-1,1 1 1,0-1 0,0 1 0,0-1 0,0 1-1,0-1 1,2 6 0,0-7-7,-1 0 0,1-1 0,0 1 0,0-1 0,0 0 0,0 1 0,0-1 0,0 0 0,0 0 0,0 0 0,0 0 0,0 0 0,1-1 0,-1 1 0,0-1 0,1 1 0,-1-1 0,0 0 0,1 0 0,-1 0 0,0 0 0,4-1 0,2 1 0,0-1 0,0 0 0,0-1 0,0 1 0,10-5 0,25-20-3728,-41 24 3449,0 1-1,-1-1 1,1 0-1,0 0 0,-1 0 1,1 0-1,-1 0 1,0 0-1,1 0 1,-1 0-1,0-1 0,0 1 1,-1 0-1,1-1 1,0 1-1,-1-1 0,1-3 1,-2 5 38,1 0 0,0 0 0,-1 0 0,1 1 1,-1-1-1,0 0 0,1 0 0,-1 1 0,0-1 0,1 0 1,-1 1-1,0-1 0,0 0 0,1 1 0,-1-1 0,0 1 1,0 0-1,0-1 0,0 1 0,0 0 0,0-1 0,0 1 1,0 0-1,0 0 0,-1 0 0,-28-4-6080,19 4-298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42.411"/>
    </inkml:context>
    <inkml:brush xml:id="br0">
      <inkml:brushProperty name="width" value="0.025" units="cm"/>
      <inkml:brushProperty name="height" value="0.025" units="cm"/>
    </inkml:brush>
  </inkml:definitions>
  <inkml:trace contextRef="#ctx0" brushRef="#br0">111 1 11371,'0'0'20344,"-10"6"-19425,4-3-915,0 0 1,1 1 0,0 0 0,0 1 0,0-1 0,0 1 0,1 0 0,0 0 0,0 0 0,0 0 0,1 1 0,-1 0 0,1-1 0,1 1 0,-1 0 0,1 1 0,0-1 0,0 0-1,1 1 1,0-1 0,0 1 0,0-1 0,1 1 0,0-1 0,0 1 0,3 10 0,-3-16-5,1 1 0,-1-1 0,1 0 0,0 1 0,-1-1 0,1 0 0,0 0 0,0 1 0,0-1 0,0 0 0,0 0 0,0 0 0,0 0 0,0 0 0,1-1 0,-1 1 0,0 0 0,1-1 0,-1 1 0,0 0 0,1-1 0,-1 1 0,1-1 0,-1 0 0,0 0 0,1 1 0,-1-1 0,1 0 0,-1 0 0,1 0 0,-1-1 0,1 1 0,-1 0 0,1 0 0,-1-1 0,0 1 0,1-1 0,-1 0 0,3 0 0,2-2 0,1 1 0,0-1 0,-1 0 0,0-1 0,1 0 0,9-8 0,-10 7 0,0-1 0,0 0 0,0 0 0,-1-1 0,0 0 0,-1 0 0,1 0 0,-1-1 0,-1 1 0,1-1 0,-1 0 0,-1 0 0,1 0 0,-1 0 0,0-10 0,-2 17-2,0 1 1,0-1-1,0 0 1,0 0-1,0 1 1,0-1-1,0 0 1,-1 0-1,1 1 1,0-1-1,0 0 0,-1 1 1,1-1-1,-1 0 1,1 1-1,-1-1 1,1 0-1,-1 1 1,1-1-1,-1 1 0,1-1 1,-1 1-1,0-1 1,1 1-1,-1 0 1,0-1-1,-1 0 1,-26-1-215,20 4-76,0-1 0,0 1 0,-1 0 0,-12 6 0,-47 29-10214,34-17-1228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08.139"/>
    </inkml:context>
    <inkml:brush xml:id="br0">
      <inkml:brushProperty name="width" value="0.025" units="cm"/>
      <inkml:brushProperty name="height" value="0.025" units="cm"/>
    </inkml:brush>
  </inkml:definitions>
  <inkml:trace contextRef="#ctx0" brushRef="#br0">24 18 1185,'-18'-18'7618,"17"18"-7356,1 0-1,0 1 1,-1-1 0,1 0 0,0 0 0,0 1 0,-1-1 0,1 0 0,0 0 0,-1 1 0,1-1 0,0 0 0,0 1-1,0-1 1,-1 0 0,1 1 0,0-1 0,0 1 0,0-1 0,0 0 0,0 1 0,0-1 0,0 0 0,0 1 0,0-1-1,0 1 1,0-1 0,0 0 0,0 1 0,0-1 0,0 1 0,0-1 0,0 1 0,5 24 5823,4-1-7179,6 5 1252,3-1 1,0 0-1,1-2 0,2 0 1,1-2-1,1 0 0,0-1 1,46 32-1,-26-21-55,-2 2 0,-1 2-1,58 70 1,-33-37-53,-39-44-11,33 43 0,34 43 8,-42-54-30,-36-38 5,0 1 0,-1 1 0,20 45 0,-3-5 141,-12-27 362,-1 1 0,21 59 0,-7 0-411,20 67 55,-14-24-3,-52-169-7859,-1 7 2413</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09.647"/>
    </inkml:context>
    <inkml:brush xml:id="br0">
      <inkml:brushProperty name="width" value="0.025" units="cm"/>
      <inkml:brushProperty name="height" value="0.025" units="cm"/>
    </inkml:brush>
  </inkml:definitions>
  <inkml:trace contextRef="#ctx0" brushRef="#br0">42 13 8040,'0'0'6213,"-1"25"-853,1-25-5322,0 1 0,0-1-1,0 1 1,-1-1 0,1 1 0,0-1 0,0 0-1,0 1 1,0-1 0,0 1 0,-1-1-1,1 1 1,0-1 0,0 0 0,-1 1-1,1-1 1,0 0 0,-1 1 0,1-1-1,0 0 1,-1 1 0,1-1 0,0 0-1,-1 0 1,1 1 0,-1-1 0,1 0-1,-1 0 1,1 0 0,0 1 0,-1-1-1,1 0 1,-1 0 0,1 0 0,-1 0-1,1 0 1,-1 0 0,1 0 0,-1 0-1,1 0 1,-1 0 0,1 0 0,0-1-1,-1 1 1,1 0 0,-1 0 0,1 0-1,-1-1 1,1 1 0,0 0 0,-1 0-1,1-1 1,-1 1 0,1 0 0,0-1-1,0 1 1,-1 0 0,1-1 0,0 1 0,-1-1-1,1 1 1,0 0 0,0-1 0,0 1-1,-1-1 1,1 1 0,0-1 0,0 0-1,0 33 379,1-31 78,-1-19 182,0 13-414,0-20 77,0 25-304,0-1 0,0 1 0,0 0 0,1-1 0,-1 1 0,0 0 0,0-1 0,0 1 0,0 0 0,0-1 0,0 1-1,0 0 1,-1-1 0,1 1 0,0 0 0,0-1 0,0 1 0,0 0 0,0-1 0,0 1 0,-1 0 0,1-1-1,0 1 1,0 0 0,0 0 0,-1-1 0,1 1 0,0 0 0,0 0 0,-1-1 0,1 1 0,0 0 0,-1 0 0,1 0-1,0 0 1,-1-1 0,1 1 0,0 0 0,-1 0 0,1 0 0,0 0 0,-1 0 0,1 0 0,-1 0 0,0 2-32,0 0 1,0 1 0,0-1 0,0 0 0,0 1 0,0-1 0,1 0 0,-1 1 0,1-1 0,0 1-1,0-1 1,0 5 0,0 2-15,1-29 158,-3-10 121,1 26 37,1 20-194,0-8-96,-1-4-15,1-1 0,0 1 0,0-1 0,0 0 0,0 1 0,0-1 0,1 1 0,-1-1 0,1 0 0,0 1 1,0-1-1,0 0 0,1 0 0,-1 0 0,3 4 0,-2-61 256,-2 45-222,0-10-82,1 17-9,3 12-5,20 45-283,-6-14-6357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8.030"/>
    </inkml:context>
    <inkml:brush xml:id="br0">
      <inkml:brushProperty name="width" value="0.025" units="cm"/>
      <inkml:brushProperty name="height" value="0.025" units="cm"/>
    </inkml:brush>
  </inkml:definitions>
  <inkml:trace contextRef="#ctx0" brushRef="#br0">100 0 8648,'0'0'7421,"-11"4"-3738,6-2-3386,0-1 1,1 1-1,-1 0 0,0 0 1,1 1-1,-1-1 1,1 1-1,0 0 0,0 0 1,0 1-1,0-1 0,1 1 1,-1 0-1,1 0 1,0 0-1,0 0 0,0 0 1,1 1-1,0-1 0,0 1 1,0 0-1,0-1 0,0 1 1,1 0-1,0 0 1,-1 9-1,2-7-354,0 1 1,0-1-1,0 1 1,1 0-1,0-1 0,0 1 1,1-1-1,0 0 1,1 0-1,-1 0 0,1 0 1,1 0-1,-1 0 1,1-1-1,0 1 0,8 8 1,-2-4-429,2 0 1,-1 0 0,1-1 0,1 0-1,-1-2 1,2 1 0,14 6-1,-25-13 561,1 0-1,0 0 0,-1 1 0,0-1 0,1 1 1,-1 0-1,0 0 0,0 0 0,-1 0 0,1 1 1,-1-1-1,1 1 0,-1-1 0,0 1 0,-1 0 1,1 0-1,0 0 0,-1 0 0,0 0 0,0 0 1,0 0-1,0 5 0,-1-8-3,1 0 0,-1 0 0,1 0 0,-1 0 0,1 0 0,0 0 0,0 0 0,-1-1 0,1 1 0,0 0 1,0 0-1,0-1 0,0 1 0,0-1 0,0 1 0,0-1 0,0 1 0,0-1 0,0 0 0,0 1 0,0-1 0,0 0 0,1 0 0,-1 0 0,0 0 0,0 0 0,0 0 0,0 0 0,0 0 0,0 0 0,0-1 0,1 1 0,-1 0 1,0-1-1,0 1 0,0-1 0,1 0 0,43-20 297,-20 5-268,-17 10-307,0 1 0,0 0 0,0 0 0,1 0 0,-1 1 0,1 0 0,0 1 0,0 0 0,14-3 0,-19 24 1583,-5-16-1309,1 0 0,0-1 0,0 1 0,0 0 0,0 0 0,0-1 0,1 1 0,-1 0 0,0 0 0,1-1 0,-1 1 0,1 0 0,0-1 0,-1 1 0,1 0 0,0-1 0,0 1 0,2 1 0,2-2-12,0 1 0,1-1-1,-1 0 1,1 0 0,-1-1 0,1 0 0,-1 0-1,1 0 1,-1 0 0,1-1 0,8-2 0,65-23-38,-34 11-866,-40 14 664,3-2-202,0 1 0,0 0 0,1 0 0,12 0 0,-20 5 385,1 0 1,-1 0 0,-1 0-1,1 1 1,0-1-1,-1 0 1,1 0-1,-1 0 1,0 1-1,0-1 1,0 0 0,-2 6-1,2-4 119,-1 30 584,0 11 185,1 0 0,7 48 0,-5-85-853,-1 0 0,0 1 0,0-1 0,-1 0 0,-1 0 0,1 0 0,-3 11 0,2-18 51,0 0 0,1 0-1,-1 1 1,-1-1 0,1 0 0,0 0-1,0 0 1,-1 0 0,1 0 0,-1-1-1,0 1 1,1 0 0,-1-1 0,0 1-1,0-1 1,0 1 0,0-1 0,0 0-1,0 0 1,-1 0 0,1 0 0,0-1-1,0 1 1,-1 0 0,1-1 0,0 0-1,-1 1 1,1-1 0,-1 0 0,1 0-1,-3-1 1,1 1-81,0-1 1,0 0-1,0 0 0,0 0 0,1-1 0,-1 1 1,0-1-1,1 0 0,-1 0 0,1 0 0,-1 0 1,1-1-1,0 1 0,0-1 0,0 0 0,0 0 1,1 0-1,-1 0 0,1-1 0,0 1 0,0-1 1,0 1-1,0-1 0,1 0 0,-1 0 0,0-7 1,-3-4-9,0-1 0,2 0 0,0 0 1,1 0-1,0-24 0,2 35-193,0 0 1,0-1-1,0 1 0,1 0 1,0 0-1,0 0 0,1 0 1,-1 0-1,1 0 0,0 0 1,0 0-1,1 1 0,4-8 1,-2 7-186,-1 0 0,1 1 0,0 0-1,0 0 1,1 0 0,-1 0 0,1 1 0,0 0 0,0 0 0,11-3 0,72-19-6766,-38 12 1521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12.904"/>
    </inkml:context>
    <inkml:brush xml:id="br0">
      <inkml:brushProperty name="width" value="0.025" units="cm"/>
      <inkml:brushProperty name="height" value="0.025" units="cm"/>
    </inkml:brush>
  </inkml:definitions>
  <inkml:trace contextRef="#ctx0" brushRef="#br0">53 211 7847,'0'0'6204,"-8"9"-4133,-2 4-1242,-6 6 161,-3 2 5775,20-26-6594,1 1 1,-1-1-1,1 1 1,0 0-1,0 0 0,0 0 1,1 0-1,0 0 0,-1 1 1,1-1-1,4-3 1,9-13 88,-2-3-139,1 1-59,-1 0-1,-1-1 1,-1-1 0,-1 0-1,12-38 1,-23 61 39,1 6-80,0 1 0,-1-1 0,1 1 0,-1-1 0,-1 1 0,1-1 0,-1 1-1,0-1 1,0 1 0,-3 6 0,0 9 64,4-18-158,-3 17 314,1 1 1,1 28-1,9-5-901,-6-41 323,-1 0 1,0 0-1,0 0 0,1-1 0,0 1 0,-1-1 0,1 1 0,0-1 0,0 0 0,1 0 1,3 3-1,3 0-4041,-2-5-1702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14.400"/>
    </inkml:context>
    <inkml:brush xml:id="br0">
      <inkml:brushProperty name="width" value="0.025" units="cm"/>
      <inkml:brushProperty name="height" value="0.025" units="cm"/>
    </inkml:brush>
  </inkml:definitions>
  <inkml:trace contextRef="#ctx0" brushRef="#br0">0 15 14350,'0'-6'4003,"0"1"-1728,0 2 1536,0 2-2530,4 1-1345,3 1-128,2 6-1345,0-1-1506,-3 0-1730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14.785"/>
    </inkml:context>
    <inkml:brush xml:id="br0">
      <inkml:brushProperty name="width" value="0.025" units="cm"/>
      <inkml:brushProperty name="height" value="0.025" units="cm"/>
    </inkml:brush>
  </inkml:definitions>
  <inkml:trace contextRef="#ctx0" brushRef="#br0">21 0 12492,'0'0'5573,"-20"56"-4228,20-47-384,0-2-512,0-3-449,11-7-801,0-11-704,-1-3-898,-4-2-2081,2-2-5702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15.113"/>
    </inkml:context>
    <inkml:brush xml:id="br0">
      <inkml:brushProperty name="width" value="0.025" units="cm"/>
      <inkml:brushProperty name="height" value="0.025" units="cm"/>
    </inkml:brush>
  </inkml:definitions>
  <inkml:trace contextRef="#ctx0" brushRef="#br0">0 218 1826,'56'7'18123,"-58"-18"-15854,7-17-1675,1 0-1,1 1 0,1 0 1,21-46-1,-17 43-421,-12 30-177,0 0 0,0 0-1,0 0 1,0 0 0,0 0-1,0 0 1,0 1 0,0-1-1,0 0 1,0 0 0,0 0-1,0 0 1,0 0 0,0 0-1,0 0 1,0 0 0,1 0-1,-1 1 1,0-1 0,0 0-1,0 0 1,0 0 0,0 0-1,0 0 1,0 0 0,0 0-1,0 0 1,0 0 0,0 0-1,0 0 1,0 0 0,0 1-1,1-1 1,-1 0 0,0 0-1,0 0 1,0 0 0,0 0-1,0 0 1,0 0 0,0 0-1,0 0 1,0 0 0,1 0-1,-1 0 1,0 0 0,0 0-1,0 0 1,0 0 0,0 0-1,0 0 1,0 0 0,0 0-1,1 0 1,-1 0 0,0-1-1,0 1 1,3 19-47,0 23 221,-2-24-250,-2 1-98,2 0-1,0-1 1,2 1-1,0-1 1,1 0 0,0 0-1,9 20 1,-4-24-3761,1-7-3181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0:58.822"/>
    </inkml:context>
    <inkml:brush xml:id="br0">
      <inkml:brushProperty name="width" value="0.025" units="cm"/>
      <inkml:brushProperty name="height" value="0.025" units="cm"/>
    </inkml:brush>
  </inkml:definitions>
  <inkml:trace contextRef="#ctx0" brushRef="#br0">0 360 15503,'0'0'8893,"15"-13"-7243,336-314 539,-347 323-2114,14-11 32,-19 15-77,1 0 1,0 0-1,0 1 0,0-1 0,0 0 0,0 0 0,0 0 0,0 1 1,0-1-1,0 0 0,0 0 0,0 0 0,0 1 0,0-1 1,0 0-1,0 0 0,0 0 0,0 1 0,0-1 0,0 0 0,0 0 1,0 0-1,0 1 0,0-1 0,0 0 0,0 0 0,0 0 0,0 1 1,1-1-1,-1 0 0,0 0 0,0 0 0,0 0 0,0 0 1,0 1-1,1-1 0,-1 0 0,0 0 0,0 0 0,0 0 0,0 0 1,1 0-1,-1 0 0,0 0 0,0 0 0,0 0 0,1 1 0,-1-1 1,0 0-1,0 0 0,0 0 0,1 0 0,-1 0 0,0-1 1,0 1-1,0 0 0,1 0 0,-1 0 0,0 0 0,0 0 0,0 0 1,1 0-1,-8 21 419,0 1 1,-2-1 0,-21 39 0,21-45-387,1 0 1,0 0-1,1 0 1,1 1-1,1 0 1,0 0-1,1 1 1,0-1-1,-1 25 1,5-39-161,0-1 0,1 1 0,-1-1 0,0 1 0,1-1 0,-1 1 0,0-1-1,1 0 1,0 1 0,-1-1 0,1 0 0,0 0 0,0 1 0,0-1 0,0 0 0,0 0 0,0 0 0,0 0 0,0 0 0,0 0 0,0 0-1,1-1 1,-1 1 0,0 0 0,0 0 0,1-1 0,-1 1 0,1-1 0,-1 0 0,2 1 0,23 2-4533,-1-7-3858,-2-8-4420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0:59.182"/>
    </inkml:context>
    <inkml:brush xml:id="br0">
      <inkml:brushProperty name="width" value="0.025" units="cm"/>
      <inkml:brushProperty name="height" value="0.025" units="cm"/>
    </inkml:brush>
  </inkml:definitions>
  <inkml:trace contextRef="#ctx0" brushRef="#br0">75 0 19058,'0'0'4965,"-44"57"-2851,31-31-865,3 0-769,5-1-255,2 0-193,3-9-193,3-5-1120,12-4-352,0-7-930,1 0-1505,-1-8-2242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0:59.526"/>
    </inkml:context>
    <inkml:brush xml:id="br0">
      <inkml:brushProperty name="width" value="0.025" units="cm"/>
      <inkml:brushProperty name="height" value="0.025" units="cm"/>
    </inkml:brush>
  </inkml:definitions>
  <inkml:trace contextRef="#ctx0" brushRef="#br0">146 76 11563,'0'0'11173,"-6"9"-10271,-1 1-568,1-2-70,0 0-1,0 0 1,1 1-1,0 0 0,1 0 1,-1 0-1,2 1 1,-1-1-1,-1 13 0,8-21-197,0 0-1,0 0 0,0 0 0,0-1 0,0 1 0,1-1 0,-1 0 0,0 0 0,0 0 0,6-1 1,-3 1 13,32-2 0,-25 1-79,0 0 0,0 1 1,-1 0-1,21 4 0,-31-3 12,-1-1-1,1 1 1,-1 0 0,1-1-1,-1 1 1,1 0 0,-1 0-1,1 0 1,-1 0-1,0 0 1,0 1 0,0-1-1,1 0 1,-1 1 0,0-1-1,-1 0 1,1 1 0,0-1-1,0 1 1,-1-1 0,1 1-1,-1 0 1,1-1 0,-1 1-1,1 0 1,-1-1 0,0 1-1,0 0 1,0-1-1,0 1 1,0 0 0,0-1-1,-1 1 1,1 0 0,-1 2-1,-1 2 128,1 1-1,-1-1 1,0 0-1,-1 0 1,0 0-1,0 0 1,0 0-1,-4 5 1,-7 6 351,-1-1 1,0 0-1,-32 24 0,37-33-305,1 0-1,-1 0 0,-1-1 0,1-1 0,-1 0 0,0 0 1,0-1-1,-20 5 0,29-9-304,1 1-1,0-1 1,-1 0-1,1 0 1,0 0-1,-1 0 1,1 0 0,0 0-1,-1-1 1,1 1-1,0 0 1,-1-1-1,1 1 1,0-1 0,0 1-1,0-1 1,-1 1-1,1-1 1,0 0-1,0 0 1,0 0-1,0 0 1,0 1 0,0-1-1,0 0 1,1-1-1,-1 1 1,0 0-1,0 0 1,1 0 0,-1 0-1,0-2 1,-7-45-9998,8 44 9086,-1-41-15842</inkml:trace>
  <inkml:trace contextRef="#ctx0" brushRef="#br0" timeOffset="1">137 63 20628,'0'0'5124,"53"5"-2849,-23-5-1379,2 0-735,5-6-161,5-11-2114,-3-2-3716,-3-7-3875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0:44.368"/>
    </inkml:context>
    <inkml:brush xml:id="br0">
      <inkml:brushProperty name="width" value="0.025" units="cm"/>
      <inkml:brushProperty name="height" value="0.025" units="cm"/>
    </inkml:brush>
  </inkml:definitions>
  <inkml:trace contextRef="#ctx0" brushRef="#br0">69 0 8872,'-12'383'-736,"3"-197"-1322,0 72 3518,9-112-2077,-20 154 1,4-109 4597,13-64-5955,3-90-1886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0:43.654"/>
    </inkml:context>
    <inkml:brush xml:id="br0">
      <inkml:brushProperty name="width" value="0.025" units="cm"/>
      <inkml:brushProperty name="height" value="0.025" units="cm"/>
    </inkml:brush>
  </inkml:definitions>
  <inkml:trace contextRef="#ctx0" brushRef="#br0">1 0 833,'0'0'-224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0:44.026"/>
    </inkml:context>
    <inkml:brush xml:id="br0">
      <inkml:brushProperty name="width" value="0.025" units="cm"/>
      <inkml:brushProperty name="height" value="0.025" units="cm"/>
    </inkml:brush>
  </inkml:definitions>
  <inkml:trace contextRef="#ctx0" brushRef="#br0">5 34 320,'0'0'4244,"1"-8"-3123,-1-18 1551,-3 51 2210,0 103-5810,6-43-4940,-2-50 1155</inkml:trace>
  <inkml:trace contextRef="#ctx0" brushRef="#br0" timeOffset="1">47 850 4100,'2'57'224,"-2"-3"-1153,0-3-640,0-1 1409,0-2 608,0-2 1954,0-3-352,0-1-480,-3-2-898,0-3-608,-2-4-1313,2-1-2658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8.401"/>
    </inkml:context>
    <inkml:brush xml:id="br0">
      <inkml:brushProperty name="width" value="0.025" units="cm"/>
      <inkml:brushProperty name="height" value="0.025" units="cm"/>
    </inkml:brush>
  </inkml:definitions>
  <inkml:trace contextRef="#ctx0" brushRef="#br0">114 35 14830,'0'0'14019,"-9"-6"-12274,-31-19-576,38 24-1147,0 1 0,0-1 0,0 1 0,0 0-1,0-1 1,0 1 0,0 0 0,0 0 0,-1 0 0,1 0-1,0 0 1,0 1 0,0-1 0,0 1 0,0-1-1,0 1 1,0 0 0,1 0 0,-1 0 0,0 0 0,0 0-1,1 0 1,-1 0 0,0 1 0,1-1 0,-1 1-1,1-1 1,0 1 0,-1-1 0,1 1 0,0 0 0,0 0-1,0-1 1,0 1 0,0 0 0,1 0 0,-1 0-1,0 0 1,1 0 0,0 0 0,-1 0 0,1 0 0,0 0-1,0 0 1,1 4 0,-1-5-36,0 0 0,1 0-1,-1 0 1,1-1 0,-1 1 0,1 0-1,-1 0 1,1 0 0,0 0 0,-1-1 0,1 1-1,0 0 1,0-1 0,0 1 0,-1 0-1,1-1 1,0 1 0,0-1 0,0 1 0,0-1-1,0 0 1,0 1 0,0-1 0,0 0-1,0 0 1,0 0 0,2 0 0,34 3-755,-31-3 601,44-2-1338,-36 0 1071,0 1-1,0 1 1,-1 0 0,1 1-1,0 1 1,21 4 0,-35-6 490,1 0 1,0 1 0,0-1-1,-1 0 1,1 0 0,0 1-1,0-1 1,-1 0 0,1 1-1,0-1 1,-1 1 0,1-1 0,-1 1-1,1-1 1,0 1 0,-1 0-1,1-1 1,-1 1 0,1 0-1,-1-1 1,0 1 0,1 0-1,-1-1 1,0 1 0,1 0-1,-1 0 1,0-1 0,0 1-1,0 0 1,0 0 0,0 1-1,0 0 61,-1 0 0,0 0 0,1 0 0,-1 0 0,0 0-1,-1 0 1,1-1 0,0 1 0,0 0 0,-1-1 0,-2 4-1,-44 32 767,47-37-889,-14 10-22,-1-1 0,0 0 0,-33 12-1,3-12-3680,17-9-4522</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13.260"/>
    </inkml:context>
    <inkml:brush xml:id="br0">
      <inkml:brushProperty name="width" value="0.025" units="cm"/>
      <inkml:brushProperty name="height" value="0.025" units="cm"/>
    </inkml:brush>
  </inkml:definitions>
  <inkml:trace contextRef="#ctx0" brushRef="#br0">949 1 13453,'0'0'4698,"-12"13"-2697,-206 240 4889,-275 404-4277,409-528-2460,-57 78-1134,141-224-2457,15-78-4745,-8 23 298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13.635"/>
    </inkml:context>
    <inkml:brush xml:id="br0">
      <inkml:brushProperty name="width" value="0.025" units="cm"/>
      <inkml:brushProperty name="height" value="0.025" units="cm"/>
    </inkml:brush>
  </inkml:definitions>
  <inkml:trace contextRef="#ctx0" brushRef="#br0">1 453 15727,'0'0'1639,"8"-10"-465,0 0-762,-4 5-193,0 0 0,0 0 1,1 1-1,-1-1 0,1 1 0,0 0 1,0 0-1,1 1 0,-1-1 1,1 1-1,6-3 0,99-37 1780,209-95-1211,-160 52-732,39-19 21,-198 104-55,1 0-1,-1 0 1,1 0 0,-1 1-1,1-1 1,-1 0-1,1 1 1,-1-1-1,1 1 1,0-1 0,-1 1-1,1 0 1,0-1-1,-1 1 1,1 0 0,0 0-1,-1 1 1,1-1-1,0 0 1,-1 0 0,1 1-1,0-1 1,1 2-1,-2 0 97,0 0-1,0 0 1,0 0-1,0 0 0,-1 1 1,1-1-1,-1 0 1,1 1-1,-1-1 1,0 1-1,0-1 0,0 0 1,0 1-1,0-1 1,-2 5-1,-3 27 814,-2-1-1,-1 0 1,-2 0 0,-16 36-1,14-41-932,2-1 0,1 1 0,1 1 0,1 0 0,2 0 0,-2 38 0,6-51-814,1 4-1963,1-8-2482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14.536"/>
    </inkml:context>
    <inkml:brush xml:id="br0">
      <inkml:brushProperty name="width" value="0.025" units="cm"/>
      <inkml:brushProperty name="height" value="0.025" units="cm"/>
    </inkml:brush>
  </inkml:definitions>
  <inkml:trace contextRef="#ctx0" brushRef="#br0">335 1 15759,'0'0'10319,"-11"-1"-8766,3 2-1455,-1-1 0,1 1 0,0 1 0,0-1-1,0 1 1,0 1 0,0-1 0,0 2-1,1-1 1,-1 1 0,1 0 0,0 0-1,0 1 1,0 0 0,-9 9 0,4-4 59,-47 42 307,56-48-466,-1 0-1,1 0 1,0 0 0,0 0 0,0 1 0,0-1-1,1 1 1,-1-1 0,1 1 0,1 0 0,-1 0-1,0 6 1,2-10-8,0 0 0,0-1 0,0 1 0,0 0-1,0 0 1,1 0 0,-1 0 0,0 0 0,1 0 0,-1 0 0,0-1-1,1 1 1,-1 0 0,1 0 0,0 0 0,-1-1 0,1 1 0,-1 0-1,1-1 1,0 1 0,0-1 0,-1 1 0,1-1 0,0 1-1,0-1 1,0 1 0,0-1 0,0 0 0,-1 1 0,1-1 0,0 0-1,0 0 1,0 0 0,2 0 0,40 3-152,-29-3 113,0 2-42,0-1 0,0 1-1,0 1 1,-1 1-1,17 6 1,-28-10 99,0 1 1,1 0-1,-1 0 1,0-1-1,0 1 0,0 0 1,0 1-1,0-1 1,-1 0-1,1 1 0,0-1 1,-1 1-1,1-1 1,-1 1-1,1 0 1,-1-1-1,0 1 0,1 0 1,-1 0-1,0 0 1,0 0-1,-1 0 0,1 0 1,0 1-1,-1-1 1,1 0-1,-1 0 0,0 0 1,0 1-1,0-1 1,0 0-1,0 0 0,0 1 1,0-1-1,-1 0 1,1 0-1,-1 0 0,0 1 1,1-1-1,-1 0 1,0 0-1,-2 2 0,-2 4 191,0-2 0,-1 1 0,0-1 0,0 1 0,0-2 0,-1 1 0,1-1 0,-2 0 0,-11 7 0,-74 33 1543,85-41-1742,0 0 0,0-1 0,0 0 0,-1 0 0,1-1 0,-1 0 0,1 0 0,-1-1 0,0 0 0,1-1 0,-15-1 0,22 1-17,0-1 0,0 1 0,0-1 0,0 1 0,1-1 0,-1 0 0,0 0 0,0 1 0,1-1 0,-1 0 0,0 0 0,1 0 0,-1 0 0,1 0 0,-1 0 0,1 0 0,-1 0 0,1 0 0,0 0 0,-1 0 0,1 0 0,0 0 0,0 0 0,0 0 0,0 0 0,0 0 0,0 0 0,0 0 0,0 0 0,0 0 0,1 0 0,-1 0 0,0 0 0,1 0 0,-1 0 0,1 0 0,-1 0 0,1 0 0,-1 0 0,2-1 0,24-39-2777,7 13-2475,5 0-1826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14.907"/>
    </inkml:context>
    <inkml:brush xml:id="br0">
      <inkml:brushProperty name="width" value="0.025" units="cm"/>
      <inkml:brushProperty name="height" value="0.025" units="cm"/>
    </inkml:brush>
  </inkml:definitions>
  <inkml:trace contextRef="#ctx0" brushRef="#br0">1 140 19667,'0'0'7676,"12"-3"-6662,3-1-882,0 0 0,0-2 0,-1 0-1,23-12 1,-33 16-49,0 0-1,1-1 0,-1 0 1,0 0-1,0 0 1,0 0-1,-1 0 0,1-1 1,-1 0-1,0 0 1,0 0-1,0 0 1,0 0-1,-1 0 0,1-1 1,-1 1-1,-1-1 1,1 0-1,0 1 0,-1-1 1,1-9-1,-2 14-44,0 0 0,0-1 0,0 1-1,-1 0 1,1-1 0,0 1 0,0 0-1,-1-1 1,1 1 0,0 0 0,0-1 0,-1 1-1,1 0 1,0 0 0,-1-1 0,1 1-1,0 0 1,-1 0 0,1 0 0,0-1 0,-1 1-1,1 0 1,0 0 0,-1 0 0,1 0-1,-1 0 1,1 0 0,0 0 0,-1 0 0,1 0-1,-1 0 1,1 0 0,0 0 0,-1 0-1,1 0 1,-1 0 0,1 0 0,0 1 0,-1-1-1,1 0 1,0 0 0,-1 0 0,1 1-1,0-1 1,-1 1 0,-19 9 125,8-1-161,2 1 0,-1 0 0,1 0 0,1 1 1,0 1-1,0 0 0,1 0 0,1 0 0,0 1 1,0 0-1,2 1 0,-1-1 0,2 1 0,0 0 1,1 0-1,-3 22 0,6-35-3,0 1 0,0-1 0,0 0 1,0 0-1,0 0 0,1 0 0,-1 0 0,0 0 0,1 0 0,-1 0 0,0 0 1,1 0-1,-1 0 0,1 0 0,0 0 0,-1 0 0,1 0 0,0 0 0,0 0 1,-1-1-1,1 1 0,0 0 0,0-1 0,0 1 0,2 1 0,0-1-11,-1 0 0,1-1 0,0 1-1,0-1 1,0 1 0,0-1 0,0 0-1,0 0 1,0 0 0,3-1 0,3 0-156,0-1 0,0 0 0,-1 0 1,1-1-1,16-8 0,-12 4-1271,0-1 0,-1-1-1,0 0 1,-1-1-1,0 0 1,0-1 0,14-18-1,1-11-5099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15.422"/>
    </inkml:context>
    <inkml:brush xml:id="br0">
      <inkml:brushProperty name="width" value="0.025" units="cm"/>
      <inkml:brushProperty name="height" value="0.025" units="cm"/>
    </inkml:brush>
  </inkml:definitions>
  <inkml:trace contextRef="#ctx0" brushRef="#br0">131 66 10218,'0'0'7425,"-11"13"-3271,-58 86 1542,61-87-5154,1-1-1,1 1 1,0 1-1,1-1 1,0 1-1,1 0 1,1 1-1,-3 16 1,6-29-540,1 0 1,-1 0 0,0 0-1,1-1 1,-1 1 0,1 0-1,-1 0 1,1-1 0,-1 1-1,1 0 1,-1-1 0,1 1-1,0 0 1,0-1 0,-1 1-1,1-1 1,0 0 0,0 1-1,-1-1 1,1 1 0,0-1-1,0 0 1,0 0 0,0 1-1,0-1 1,-1 0 0,1 0-1,0 0 1,0 0 0,0 0-1,0 0 1,0 0 0,0 0-1,0-1 1,0 1 0,39-6 173,-6-7-107,-29 10-129,0 0 1,1 1-1,-1 0 1,0 0-1,1 0 0,0 1 1,-1 0-1,1 0 1,0 0-1,-1 1 1,12 0-1,-16 0 52,-1 1-1,1-1 1,0 1-1,0 0 1,0-1 0,-1 1-1,1 0 1,0 0-1,-1 0 1,1-1 0,-1 1-1,1 0 1,-1 0-1,1 0 1,-1 0 0,0 0-1,0 0 1,1 0 0,-1 0-1,0 0 1,0 0-1,0 0 1,0 0 0,0 2-1,0 33 70,-1-25-35,-1 15 48,1-21-73,0 0 0,0-1-1,1 1 1,0 0 0,0 0 0,0-1-1,2 8 1,-1-12-6,-1 1 0,1-1 0,-1 1 0,1-1-1,0 0 1,0 1 0,-1-1 0,1 0 0,0 0-1,-1 1 1,1-1 0,0 0 0,0 0 0,-1 0 0,1 0-1,0 0 1,0 0 0,0 0 0,-1 0 0,1 0 0,0 0-1,0-1 1,-1 1 0,1 0 0,0 0 0,-1-1 0,1 1-1,0 0 1,-1-1 0,1 1 0,1-2 0,22-11-294,-5-1-519,-2-1 0,0-1-1,0 0 1,-2-1 0,0-1 0,-1 0 0,0-1 0,16-32 0,22-61-646,-11-3 4669,-61 199 260,-17 56-2483,34-125-891,0 1 0,2 0 0,0-1-1,0 1 1,2 0 0,0 0 0,4 17-1,-5-29-94,1 0-1,1-1 1,-1 1 0,0-1-1,1 1 1,0-1-1,0 0 1,0 1-1,0-1 1,0 0-1,1 0 1,-1-1 0,1 1-1,0 0 1,0-1-1,0 0 1,0 1-1,0-1 1,0-1-1,1 1 1,-1 0-1,1-1 1,6 2 0,-9-3-29,-1 0 0,1-1 0,0 1 0,-1 0 0,1-1 0,0 1 0,-1-1 0,1 1 0,0-1 0,-1 1 0,1-1 0,-1 0 0,1 1 0,-1-1 0,0 0 0,1 1 0,-1-1 0,0 0 0,1 1 0,-1-1 0,0 0 0,0 0 0,1 1 0,-1-1 0,0 0 0,0 0 1,0 0-1,0 1 0,0-1 0,0 0 0,0 0 0,-1 1 0,1-1 0,0 0 0,0 0 0,0 1 0,-1-1 0,1 0 0,-1 0 0,-10-36-714,3 26 845,0 0 1,-1 0-1,-1 0 1,0 1-1,0 1 1,-14-11-1,11 10 569,0 0 0,2-1 0,-22-25 0,33 36-661,0-1-1,0 1 0,1 0 0,-1-1 0,0 1 0,0 0 0,0 0 0,0-1 0,0 1 0,1 0 0,-1 0 0,0-1 0,0 1 0,0 0 0,1 0 0,-1 0 0,0-1 0,0 1 0,1 0 0,-1 0 0,0 0 0,0 0 0,1 0 0,-1-1 0,0 1 0,1 0 0,-1 0 0,0 0 1,1 0-1,-1 0 0,0 0 0,0 0 0,1 0 0,-1 0 0,0 0 0,1 0 0,-1 0 0,0 0 0,1 1 0,-1-1 0,0 0 0,23 0-364,-19 0 272,72 0-5807,-32 0-3192</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16.410"/>
    </inkml:context>
    <inkml:brush xml:id="br0">
      <inkml:brushProperty name="width" value="0.025" units="cm"/>
      <inkml:brushProperty name="height" value="0.025" units="cm"/>
    </inkml:brush>
  </inkml:definitions>
  <inkml:trace contextRef="#ctx0" brushRef="#br0">148 181 13773,'3'-9'3646,"3"-10"-2256,1-24 4884,-7 42-6030,0-1 0,0 1 0,0 0 0,0 0-1,0-1 1,-1 1 0,1 0 0,0 0 0,-1-1 0,1 1 0,-1 0 0,1 0 0,-1 0 0,0 0 0,1 0 0,-1 0 0,0 0 0,0 0 0,1 0-1,-1 0 1,-2-1 0,1 2-149,1-1 0,-1 1 1,0-1-1,0 1 0,0 0 0,0 0 0,0 0 0,0 0 0,0 0 0,0 0 0,0 1 0,0-1 0,0 1 0,0-1 0,0 1 0,1 0 0,-1-1 0,0 1 1,-2 2-1,-3 1-68,0 1 1,1 0 0,-1 0-1,1 1 1,0 0 0,1 0 0,-1 0-1,1 1 1,1-1 0,-1 1 0,1 0-1,-5 12 1,3-5-20,0-1 0,1 1 0,1 0 0,0 0 0,0 1 0,-1 17 0,5-30-8,0-1 0,0 0 0,0 1 0,0-1 0,0 1 0,0-1 0,0 0 0,0 1 0,0-1 0,1 0 0,-1 1 0,1-1 0,-1 0 0,1 1 0,-1-1 0,1 0 0,0 0 0,-1 0 0,1 0 0,0 1 0,0-1 0,0 0 0,0 0 0,0-1 0,0 1 0,1 1 0,0-1 0,1 0 0,-1-1 0,0 1 0,1-1 0,-1 0 0,1 1 0,-1-1 0,0 0 0,1 0 0,-1 0 0,1-1 0,-1 1 0,4-2 0,5-1 0,-1 0 0,0-1 0,0 0 0,-1-1 0,18-11 0,-8 2 0,-1-2 0,-1 0 0,0-1 0,-1 0 0,-1-1 0,0-1 0,-2 0 0,0-1 0,-1-1 0,-1 0 0,-1 0 0,-1-1 0,9-31 0,-60 126 0,29-46 0,3-7 0,0 1 0,1 1 0,1 0 0,2 0 0,0 0 0,-6 44 0,12-65 0,0-1 0,0 1 0,0 0 0,0 0 0,0 0 0,0 0 0,0 0 0,0 0 0,0 0 0,0-1 0,0 1 0,1 0 0,-1 0 0,0 0 0,1 0 0,-1-1 0,1 1 0,-1 0 0,1 0 0,-1-1 0,1 1 0,-1 0 0,1-1 0,0 1 0,-1-1 0,1 1 0,0-1 0,0 1 0,-1-1 0,1 1 0,2 0 0,-1-1 0,1 0 0,-1 0 0,1 0 0,-1 0 0,1 0 0,0 0 0,-1-1 0,1 1 0,-1-1 0,1 0 0,2-1 0,6-2 0,-1-1 0,0 0 0,1-1 0,10-8 0,-3-2 0,-1-1 0,0-1 0,-2-1 0,0 0 0,14-24 0,-29 71 0,-8 13 0,4-25 0,1-1 0,1 1 0,-1 18 0,3-33 0,0 0 0,0 0 0,0 0 0,0 1 0,0-1 0,0 0 0,1 0 0,-1 0 0,0 0 0,1 1 0,-1-1 0,1 0 0,-1 0 0,1 0 0,-1 0 0,1 0 0,0 0 0,-1 0 0,1 0 0,0 0 0,0 0 0,0-1 0,0 1 0,0 0 0,0 0 0,0-1 0,0 1 0,0-1 0,0 1 0,1 0 0,2-1 0,0 1 0,-1-1 0,1 0 0,-1 0 0,1 0 0,0 0 0,-1-1 0,1 1 0,-1-1 0,5-1 0,6-3 0,-1 0 0,0-1 0,-1 0 0,18-11 0,-15 6 0,-2 0 0,1-1 0,-1-1 0,11-14 0,-18 20 0,0-1 0,-1 1 0,0-1 0,-1 0 0,1-1 0,-2 1 0,1-1 0,-1 1 0,3-14 0,-6 22 0,0 0 0,0 0 0,0-1 0,0 1 0,1 0 0,-1 0 0,0 0 0,0 0 0,0-1 0,0 1 0,0 0 0,0 0 0,0 0 0,0 0 0,0-1 0,0 1 0,0 0 0,0 0 0,0 0 0,0-1 0,0 1 0,0 0 0,0 0 0,0 0 0,0 0 0,0-1 0,0 1 0,-1 0 0,1 0 0,0 0 0,0 0 0,0-1 0,0 1 0,0 0 0,0 0 0,0 0 0,-1 0 0,1 0 0,0 0 0,0 0 0,0-1 0,0 1 0,-1 0 0,1 0 0,0 0 0,0 0 0,0 0 0,0 0 0,-1 0 0,1 0 0,0 0 0,-11 7 0,-11 17 0,14-14 0,1 1 0,-1 1 0,2 0 0,0 0 0,0 0 0,1 0 0,0 1 0,2 0 0,-1 0 0,1 0 0,-1 21 0,4-33 0,1 1 0,-1 0 0,1-1 0,-1 1 0,1-1 0,0 1 0,0-1 0,0 1 0,0-1 0,0 1 0,0-1 0,0 0 0,0 1 0,0-1 0,1 0 0,-1 0 0,0 0 0,1 0 0,-1 0 0,1 0 0,-1-1 0,1 1 0,0 0 0,-1-1 0,1 1 0,0-1 0,-1 0 0,1 1 0,0-1 0,-1 0 0,1 0 0,0 0 0,3-1 0,5 2 0,-1-1 0,1-1 0,0 0 0,0 0 0,9-3 0,24-16-2148,-36 16 1106,-1 0 1,0-1 0,0 0-1,-1 0 1,1 0 0,-1-1-1,7-10 1,8-21-8083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2:16.797"/>
    </inkml:context>
    <inkml:brush xml:id="br0">
      <inkml:brushProperty name="width" value="0.025" units="cm"/>
      <inkml:brushProperty name="height" value="0.025" units="cm"/>
    </inkml:brush>
  </inkml:definitions>
  <inkml:trace contextRef="#ctx0" brushRef="#br0">96 26 17585,'0'0'5349,"-57"-23"-481,36 20-2401,9 3-1955,7 3-576,5 5-801,0-3-3715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4:15.109"/>
    </inkml:context>
    <inkml:brush xml:id="br0">
      <inkml:brushProperty name="width" value="0.025" units="cm"/>
      <inkml:brushProperty name="height" value="0.025" units="cm"/>
    </inkml:brush>
  </inkml:definitions>
  <inkml:trace contextRef="#ctx0" brushRef="#br0">1 181 15983,'0'0'9844,"9"6"-9358,-3-3-460,-1 1 1,1-1-1,0 0 1,0 0-1,0-1 1,1 0 0,11 3-1,-15-5-13,0 1 0,1-1 0,-1 0 0,0 0 0,1-1 0,-1 1 0,0-1-1,1 0 1,-1 0 0,0 0 0,0 0 0,0 0 0,0-1 0,0 1 0,0-1 0,0 0 0,-1 0 0,1 0 0,0 0 0,-1 0-1,4-5 1,-1 1 123,1-1-1,-1 0 0,0 0 1,0 0-1,-1-1 0,0 0 1,0 0-1,-1 0 0,0 0 1,0 0-1,-1-1 0,0 1 1,-1-1-1,0 0 1,0 0-1,-1-13 0,0 20-117,0 1 0,0-1-1,0 1 1,0-1 0,0 1-1,-1-1 1,1 1 0,-1 0-1,1-1 1,-1 1 0,1 0-1,-1-1 1,0 1 0,1 0-1,-1 0 1,0 0 0,0-1-1,0 1 1,0 0 0,0 0-1,0 0 1,-1 1 0,1-1-1,0 0 1,0 0 0,-1 1-1,1-1 1,0 0 0,-1 1-1,1-1 1,0 1 0,-1 0-1,1 0 1,-1-1 0,1 1 0,-1 0-1,1 0 1,-1 0 0,1 0-1,0 1 1,-1-1 0,1 0-1,-1 1 1,-2 0 0,0 0-20,0 1 0,1-1 1,-1 1-1,0 0 0,1 0 1,-1 0-1,1 0 0,-1 0 1,1 1-1,0 0 0,0 0 1,0 0-1,0 0 0,1 0 1,-3 4-1,0 3 3,1 1 0,0-1 0,1 1 1,0-1-1,1 1 0,0 0 0,1 0 0,0 20 1,1-31-114,0-7-5061,-1-7-1367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4:16.261"/>
    </inkml:context>
    <inkml:brush xml:id="br0">
      <inkml:brushProperty name="width" value="0.025" units="cm"/>
      <inkml:brushProperty name="height" value="0.025" units="cm"/>
    </inkml:brush>
  </inkml:definitions>
  <inkml:trace contextRef="#ctx0" brushRef="#br0">0 49 12876,'0'0'15946,"14"-5"-15354,27-7-313,0 2 0,0 2-1,1 2 1,79-2 0,235 21-31,-354-13-245,39-1 21,-33 0-17,-1 0 0,1 1 0,0 0 0,0 0 0,-1 0 0,1 1 0,0 1 0,-1-1 0,1 1 0,-1 0 0,0 1 0,1 0 0,6 4 0,-69-2 1579,-387-27-1586,383 18 0,-83 3 0,141 0 0,0 1 0,-1 0 0,1 0 0,-1 0 0,1 0 0,0 0 0,-1 0 0,1 1 0,-1-1 0,1 0 0,0 1 0,-1-1 0,1 1 0,0-1 0,-1 1 0,1 0 0,0-1 0,0 1 0,0 0 0,0 0 0,0 0 0,0 0 0,0 0 0,0 0 0,0 0 0,0 0 0,-1 3 0,2-3 0,1 0 0,-1 0 0,1 1 0,0-1 0,-1 0 0,1 0 0,0 0 0,0 0 0,0 0 0,-1-1 0,1 1 0,0 0 0,0 0 0,0-1 0,1 1 0,-1 0 0,0-1 0,0 1 0,0-1 0,0 1 0,0-1 0,1 0 0,-1 1 0,0-1 0,0 0 0,1 0 0,-1 0 0,0 0 0,0 0 0,1 0 0,1-1 0,76 2 0,150-19 0,-146 9 0,125 1 0,-197 9 0,0 0 0,0 1 0,0 1 0,-1 0 0,1 0 0,-1 1 0,14 7 0,-21-10 0,-1 0 0,1 1 0,-1 0 0,0-1 0,1 1 0,-1 0 0,0 0 0,0 0 0,0 0 0,-1 0 0,1 1 0,0-1 0,-1 0 0,2 5 0,-2-5 0,-1 0 0,0 0 0,0 0 0,1 0 0,-1 0 0,-1 0 0,1 0 0,0 0 0,0 0 0,-1 0 0,1 0 0,-1 0 0,0 0 0,1-1 0,-1 1 0,0 0 0,0 0 0,0 0 0,-1-1 0,1 1 0,0-1 0,-1 1 0,-1 1 0,-2 1 0,0 0 0,0 0 0,-1 0 0,1 0 0,-1-1 0,0 0 0,0 0 0,0-1 0,0 1 0,-1-2 0,1 1 0,-1 0 0,1-1 0,-10 0 0,-16 1 0,-54-4 0,62 1 0,-48-7 0,1-3 0,0-4 0,0-2 0,-97-39 0,143 45 45,25 11-44,0 0 0,0 0-1,0 0 1,0-1 0,0 1 0,0 0-1,-1 0 1,1 0 0,0 0 0,0 0-1,0 0 1,0-1 0,0 1 0,0 0 0,0 0-1,0 0 1,0 0 0,0 0 0,0-1-1,0 1 1,0 0 0,0 0 0,0 0-1,0 0 1,0-1 0,0 1 0,0 0-1,0 0 1,0 0 0,1 0 0,-1 0-1,0-1 1,0 1 0,0 0 0,0 0-1,0 0 1,0 0 0,0 0 0,0 0-1,1 0 1,-1 0 0,0-1 0,0 1-1,0 0 1,0 0 0,0 0 0,0 0-1,1 0 1,-1 0 0,0 0 0,0 0-1,0 0 1,0 0 0,0 0 0,1 0-1,-1 0 1,0 0 0,0 0 0,0 0-1,0 0 1,1 0 0,47-2-435,-46 2 408,29 0-1136,127-1-11220,-83-2 446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26.014"/>
    </inkml:context>
    <inkml:brush xml:id="br0">
      <inkml:brushProperty name="width" value="0.025" units="cm"/>
      <inkml:brushProperty name="height" value="0.025" units="cm"/>
    </inkml:brush>
  </inkml:definitions>
  <inkml:trace contextRef="#ctx0" brushRef="#br0">0 0 12716,'0'9'1073,"1"12"-757,1-1-1,1 1 1,0 0 0,2-1-1,1 0 1,0 0-1,1 0 1,1-1 0,1 0-1,1 0 1,0-1 0,2 0-1,0-1 1,0 0 0,20 18-1,286 294 1975,-233-246-736,171 131 1,-6-7 253,-214-174-1302,1-1 0,2-2 1,1-2-1,1-1 0,63 29 1,78 34 519,-68-32-709,239 85 0,-318-134-282,2-1 0,-1-2 1,1-2-1,0-1 0,54-3 1,185-29 69,-14 0-6,660 42-27,-658 11-28,383 87 0,-527-79-32,-3 4-1,-1 6 1,-2 5-1,-2 5 0,-2 5 1,164 113-1,-160-91 15,-4 5 0,-3 5 0,-4 4 0,-5 5-1,170 218 1,-16 48 106,8 11 275,-249-359-465,-5-7-86,0 0 0,1-1-1,0 1 1,0-2 0,0 1 0,13 9 0,-20-17 87,0 0 1,0 0-1,0 0 1,1 1-1,-1-1 1,0 0-1,0 0 0,0 0 1,0 0-1,1 0 1,-1 0-1,0 0 1,0 0-1,0 0 1,0 0-1,1 1 1,-1-1-1,0 0 1,0 0-1,0 0 1,0 0-1,1 0 1,-1 0-1,0 0 1,0 0-1,0 0 1,1-1-1,-1 1 1,0 0-1,0 0 0,0 0 1,0 0-1,1 0 1,-1 0-1,0 0 1,0 0-1,0 0 1,0 0-1,0-1 1,1 1-1,-1 0 1,0 0-1,0 0 1,0 0-1,0 0 1,0-1-1,0 1 1,0 0-1,0 0 1,0 0-1,1 0 0,-1-1 1,0 1-1,0 0 1,0 0-1,0 0 1,0-1-1,0 1 1,0 0-1,0 0 1,0 0-1,0 0 1,0-1-1,-1 1 1,-3-16-3178,-18-18-3557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8.762"/>
    </inkml:context>
    <inkml:brush xml:id="br0">
      <inkml:brushProperty name="width" value="0.025" units="cm"/>
      <inkml:brushProperty name="height" value="0.025" units="cm"/>
    </inkml:brush>
  </inkml:definitions>
  <inkml:trace contextRef="#ctx0" brushRef="#br0">1 0 5157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26.781"/>
    </inkml:context>
    <inkml:brush xml:id="br0">
      <inkml:brushProperty name="width" value="0.025" units="cm"/>
      <inkml:brushProperty name="height" value="0.025" units="cm"/>
    </inkml:brush>
  </inkml:definitions>
  <inkml:trace contextRef="#ctx0" brushRef="#br0">22 468 9385,'0'0'2461,"-3"12"-326,-2 10-680,0-1 0,2 1-1,-2 34 1,5-56-1404,0-1 0,0 1 0,0 0-1,1 0 1,-1-1 0,0 1 0,0 0 0,1 0 0,-1-1-1,0 1 1,1 0 0,-1 0 0,0 0 0,0-1 0,1 1-1,-1 0 1,0 0 0,1 0 0,-1 0 0,0 0 0,1 0 0,-1 0-1,1 0 1,-1 0 0,0 0 0,1 0 0,-1 0 0,0 0-1,1 0 1,-1 0 0,0 0 0,1 0 0,-1 0 0,0 0-1,1 1 1,-1-1 0,0 0 0,1 0 0,-1 0 0,0 1-1,0-1 1,1 0 0,-1 0 0,0 1 0,0-1 0,1 0-1,-1 0 1,0 1 0,0-1 0,0 0 0,0 1 0,1-1 0,-1 0-1,0 1 1,0-1 0,0 0 0,0 1 0,0-1 0,0 0-1,0 1 1,0-1 0,0 0 0,0 1 0,0 0 0,7-21 518,-2 0 1,0 0-1,-1-1 1,-1 1 0,0-1-1,-2-32 1,2 14-244,4-307 486,-7 338-797,0 5-9,0 1 0,0 0-1,0 0 1,0 0 0,0-1-1,0 1 1,1 0 0,-1 0-1,1 0 1,-1-1 0,1 1 0,0 0-1,0 0 1,0 0 0,2-3-1,-2 5-5,0 0-1,1 0 1,-1 0 0,0 0-1,0 0 1,1 0 0,-1 1-1,0-1 1,0 0 0,0 1-1,1-1 1,-1 1-1,0 0 1,0-1 0,0 1-1,0 0 1,0 0 0,0-1-1,0 1 1,0 0-1,-1 0 1,1 0 0,0 0-1,0 0 1,-1 0 0,1 0-1,-1 1 1,1 0-1,28 36-109,-7-7 243,1-2-1,2 0 1,1-1 0,44 36-1,-64-59-287,1 0 0,-1 0 0,1-1 0,0 0 0,0 0 0,1-1 0,-1 0-1,1 0 1,-1-1 0,1 0 0,0 0 0,0-1 0,0 0 0,0 0 0,0-1 0,0 0-1,0 0 1,0-1 0,0 0 0,0 0 0,0-1 0,0 0 0,-1-1 0,1 0 0,-1 0-1,1 0 1,6-5 0,27-17-3470,-4 4-1654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28.541"/>
    </inkml:context>
    <inkml:brush xml:id="br0">
      <inkml:brushProperty name="width" value="0.025" units="cm"/>
      <inkml:brushProperty name="height" value="0.025" units="cm"/>
    </inkml:brush>
  </inkml:definitions>
  <inkml:trace contextRef="#ctx0" brushRef="#br0">1 637 17392,'0'0'12172,"14"-10"-11238,5-4-707,-1 0 0,-1-1 0,-1-1 0,0-1 0,24-32-1,143-244 462,-68 102-468,-115 190-220,1 0 0,0-1 0,0 1 0,-1 0 0,1 0 0,0 0 0,0 0 0,0-1 0,0 1 0,0 0 0,0 1 0,0-1 0,1 0 0,-1 0 0,2-1 0,-3 3 0,1-1 0,-1 0 0,1 0 0,-1 1 0,0-1 0,1 0 0,-1 1 0,0-1 0,1 0 0,-1 1 0,0-1 0,0 1 0,1-1 0,-1 0 0,0 1 0,0-1 0,0 1 0,0-1 0,1 1 0,-1-1 0,0 1 0,0-1 0,0 0 0,0 1 0,0-1 0,0 1 0,0-1 0,0 1 0,0 0 0,-5 50 0,5-51 0,-12 84 0,-2 2 0,-5 168 0,19-252 0,-1 0 0,1-1 0,1 1 0,-1-1 0,0 1 0,0-1 0,1 1 0,-1-1 0,0 1 0,1-1 0,0 1 0,-1-1 0,1 1 0,0-1 0,0 0 0,-1 1 0,1-1 0,0 0 0,1 0 0,-1 0 0,0 1 0,0-1 0,0 0 0,2 0 0,0 1 0,0-1 0,1 0 0,-1-1 0,0 1 0,1 0 0,-1-1 0,0 0 0,1 0 0,5 0 0,-8 0-77,-1 0-1,0 0 1,1 0 0,-1 0 0,1-1-1,-1 1 1,1 0 0,-1 0 0,0 0-1,1 0 1,-1-1 0,1 1 0,-1 0-1,0 0 1,1-1 0,-1 1 0,0 0-1,1 0 1,-1-1 0,0 1 0,1-1-1,-1 1 1,0 0 0,0-1 0,0 1-1,1 0 1,-1-1 0,0 1 0,0-1-1,0 1 1,0-1 0,0 1 0,0-1-1,0 1 1,0 0 0,0-1 0,0 1-1,0-1 1,0 1 0,0-1 0,0 1-1,0-1 1,0 0-219,-1 0-1,1-1 0,-1 1 1,1 0-1,0 0 0,-1 0 0,0 0 1,1 0-1,-1-1 0,0 1 1,0 0-1,1 1 0,-1-1 1,0 0-1,0 0 0,-1-1 1,-11-4-1329,0 0 1,0 1-1,0 1 1,-24-6 0,-12 3 3445,16 9 8686,69-18-9074,43-24 0,-59 28-1431,1 0 0,1 2 0,0 0 0,0 1 1,1 2-1,0 0 0,29-4 0,-51 10-9,1 1 0,-1 0 0,0 0 0,0 0 0,1 1 0,-1-1 1,0 0-1,0 0 0,1 1 0,-1-1 0,0 0 0,0 1 0,0-1 0,0 1 0,0 0 0,1-1 0,-1 1 0,0 0 0,0 0 0,-1-1 0,1 1 0,0 0 0,0 0 0,0 0 1,0 0-1,0 2 0,1 1 39,-1-1 0,0 1 0,1 0 0,-1 0 1,-1-1-1,1 1 0,0 0 0,-1 7 1,-1 7 333,0-1 0,-7 35 0,2-29-288,4-16-79,0 0 1,0 0 0,1 0-1,-1 0 1,2 0 0,-1 0-1,2 13 1,19-29 0,-2-7 0,-1-1 0,19-25 0,-24 27 0,1 0 0,0 0 0,1 2 0,31-24 0,-44 36 0,0 0 0,0 0 0,1 1 0,-1-1 0,0 0 0,1 1 0,-1-1 0,0 1 0,1-1 0,-1 1 0,1-1 0,-1 1 0,1 0 0,-1 0 0,0 0 0,1 0 0,-1 0 0,1 0 0,1 1 0,-2-1 0,0 1 0,0-1 0,0 1 0,-1 0 0,1-1 0,0 1 0,0 0 0,0 0 0,-1 0 0,1-1 0,-1 1 0,1 0 0,0 0 0,-1 0 0,0 0 0,1 0 0,-1 0 0,1 0 0,-1 2 0,2 8 0,-1-1 0,-1 1 0,0-1 0,-2 16 0,1-6 0,1-7-411,0 3-2072,0 0-3501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29.150"/>
    </inkml:context>
    <inkml:brush xml:id="br0">
      <inkml:brushProperty name="width" value="0.025" units="cm"/>
      <inkml:brushProperty name="height" value="0.025" units="cm"/>
    </inkml:brush>
  </inkml:definitions>
  <inkml:trace contextRef="#ctx0" brushRef="#br0">40 0 14990,'0'0'11526,"-6"15"-9925,-2 12-972,1 0 0,1 1 0,1 0 0,-1 55 0,4-26-218,5 132 683,-3-183-1094,0-1 0,1 0 0,0 0 0,0 0 0,1 1 0,0-1 0,-1 0 0,2 0 0,-1-1 0,0 1 0,1 0 0,0-1 0,0 0 0,0 0 0,1 0 0,5 5 0,-7-7 0,1 0 0,0-1 0,0 1 0,0-1 0,-1 0 0,1 0 0,1 0 0,-1-1 0,0 1 0,0-1 0,0 1 0,0-1 0,0 0 0,0 0 0,0 0 0,1-1 0,-1 1 0,0-1 0,0 0 0,0 0 0,0 0 0,0 0 0,-1 0 0,1 0 0,0-1 0,0 0 0,-1 1 0,1-1 0,2-3 0,11-7 0,-1-2 0,0 0 0,-1 0 0,-1-2 0,0 0 0,20-32 0,-18 22 0,-1 0 0,-2 0 0,0-1 0,9-33 0,-19 51 0,0 0 0,0 0 0,-1 0 0,1-13 0,-2 22 1,0-1 0,0 1 0,0 0 1,0-1-1,-1 1 0,1 0 0,0-1 0,0 1 0,0 0 1,0-1-1,-1 1 0,1 0 0,0-1 0,0 1 0,0 0 1,-1 0-1,1-1 0,0 1 0,-1 0 0,1 0 0,0 0 0,0-1 1,-1 1-1,1 0 0,0 0 0,-1 0 0,1 0 0,0 0 1,-1-1-1,1 1 0,-1 0 0,1 0 0,0 0 0,-1 0 0,1 0 1,0 0-1,-1 0 0,1 0 0,0 0 0,-1 1 0,1-1 1,-1 0-1,1 0 0,0 0 0,-1 0 0,1 0 0,0 1 1,0-1-1,-1 0 0,1 0 0,0 1 0,-1-1 0,1 0 0,0 0 1,0 1-1,0-1 0,-1 0 0,1 1 0,0-1 0,-20 16-348,11-4-1000,1-1 0,0 1 0,-8 18 0,-17 42-8428,26-54 6601,-10 23-7519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29.536"/>
    </inkml:context>
    <inkml:brush xml:id="br0">
      <inkml:brushProperty name="width" value="0.025" units="cm"/>
      <inkml:brushProperty name="height" value="0.025" units="cm"/>
    </inkml:brush>
  </inkml:definitions>
  <inkml:trace contextRef="#ctx0" brushRef="#br0">1 0 8968,'0'0'9930,"62"14"-7304,-43-13 513,-2 2-929,1 2-1217,-2-1-768,-1 1-161,1-1-64,1-1-481,4-3-704,0 0-352,6-3-770,2-6-415,2 0-1154,-1 2-896,2 1-962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29.894"/>
    </inkml:context>
    <inkml:brush xml:id="br0">
      <inkml:brushProperty name="width" value="0.025" units="cm"/>
      <inkml:brushProperty name="height" value="0.025" units="cm"/>
    </inkml:brush>
  </inkml:definitions>
  <inkml:trace contextRef="#ctx0" brushRef="#br0">0 294 1537,'0'0'5019,"9"0"-1384,-3 1-3297,1 0 198,0 0 1,1-1 0,-1 0-1,0 0 1,1 0 0,-1-1-1,0 0 1,8-3 0,-15 4-522,0 0 0,1 0 1,-1 0-1,0 0 1,0 0-1,0 0 1,1 0-1,-1 0 1,0 0-1,0 0 0,0 0 1,0 0-1,1 0 1,-1-1-1,0 1 1,0 0-1,0 0 1,0 0-1,1 0 1,-1 0-1,0 0 0,0-1 1,0 1-1,0 0 1,0 0-1,0 0 1,0-1-1,0 1 1,0 0-1,1 0 0,-1 0 1,0-1-1,0 1 1,0 0-1,0 0 1,0 0-1,0-1 1,0 1-1,0 0 0,0 0 1,0 0-1,-1 0 1,1-1-1,0 1 1,0 0-1,0 0 1,0 0-1,0-1 1,0 1-1,0 0 0,0 0 1,0 0-1,-1 0 1,1-1-1,0 1 1,0 0-1,0 0 1,0 0-1,-1 0 0,1 0 1,0 0-1,-1-1 126,1 1 0,-1 0 1,1 0-1,-1 0 0,1 0 0,-1 0 0,0 0 0,1 0 0,-1 0 0,1 0 0,-1 0 0,1 0 0,-1 0 0,1 0 0,-1 0 0,1 1 0,-1-1 0,0 0 0,1 0 0,-1 1 1,1-1-1,0 0 0,-1 1 0,0-1 0,-1 2 67,1 0 1,-1 0 0,1 0-1,-1 0 1,1 0-1,0 0 1,-1 0 0,1 1-1,0-1 1,0 0-1,1 1 1,-1-1 0,0 1-1,1-1 1,0 1-1,-1-1 1,1 1 0,0-1-1,0 1 1,1-1 0,0 5-1,-1-5-175,1-1 0,0 1 0,-1 0 0,1-1 0,0 1-1,0-1 1,0 0 0,0 1 0,0-1 0,0 0 0,0 0 0,1 1 0,-1-1 0,0 0-1,1 0 1,-1 0 0,0-1 0,1 1 0,-1 0 0,1 0 0,0-1 0,-1 1 0,1-1-1,-1 1 1,1-1 0,0 0 0,-1 0 0,1 0 0,0 0 0,0 0 0,-1 0 0,4-1-1,1 0-19,1-1 1,-1 0-1,1 0 0,-1-1 0,0 0 0,1 0 0,-2-1 0,1 1 0,0-1 0,-1 0 0,1-1 0,-1 0 0,-1 1 0,1-1 0,-1-1 0,1 1 0,4-9 0,2-4 24,0-1 1,-1 0-1,-1-1 1,8-26-1,-11 26 584,-1-1 0,-2 0 0,0 0 0,-1-1 0,-1-29 0,-5 38-246,-3 20-17,-5 21-55,5 2-193,1-1 0,1 1 0,2-1 0,0 56 0,3-83-94,1 1 1,-1-1-1,1 1 1,0 0-1,-1-1 1,1 1-1,0-1 1,1 0-1,-1 1 1,0-1-1,1 0 0,-1 0 1,1 0-1,-1 0 1,1 0-1,0 0 1,0 0-1,0 0 1,0-1-1,0 1 1,1-1-1,-1 0 1,0 1-1,1-1 1,-1 0-1,1 0 0,-1-1 1,1 1-1,-1 0 1,1-1-1,0 0 1,-1 1-1,1-1 1,3-1-1,3 2 21,-1-2 0,1 1 0,-1-1 0,1 0-1,-1-1 1,0 0 0,0 0 0,0-1 0,15-7 0,-9 1-25,-1 0 1,0-1-1,-1-1 0,0 0 1,13-16-1,3-2-17,-29 59 459,-8 12-400,5-23-56,1 0 0,-2 35 0,5-53 3,0 0-1,0 0 1,0 0 0,0-1 0,0 1-1,0 0 1,1 0 0,-1 0 0,0-1-1,0 1 1,1 0 0,-1-1-1,1 1 1,-1 0 0,1-1 0,-1 1-1,1 0 1,-1-1 0,1 1-1,-1-1 1,1 1 0,0-1 0,-1 1-1,1-1 1,0 1 0,-1-1 0,1 0-1,0 1 1,0-1 0,-1 0-1,1 0 1,0 0 0,0 0 0,0 1-1,-1-1 1,1 0 0,0 0-1,0 0 1,0-1 0,-1 1 0,1 0-1,0 0 1,0 0 0,-1-1 0,1 1-1,0 0 1,1-1 0,1 0-19,1 0 1,-1-1 0,1 1-1,-1-1 1,0 0 0,1 1-1,-1-2 1,0 1 0,4-4-1,-3 1-530,0 1 0,-1-1 0,0 0 0,-1 0 0,1 0 0,2-6-1,5-36-10812,-8 8-3763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0.235"/>
    </inkml:context>
    <inkml:brush xml:id="br0">
      <inkml:brushProperty name="width" value="0.025" units="cm"/>
      <inkml:brushProperty name="height" value="0.025" units="cm"/>
    </inkml:brush>
  </inkml:definitions>
  <inkml:trace contextRef="#ctx0" brushRef="#br0">6 1 15631,'0'0'4804,"-5"56"-4067,17-40-673,9-3-320,2-5-1634,1-5-3075,0-3-8231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0.622"/>
    </inkml:context>
    <inkml:brush xml:id="br0">
      <inkml:brushProperty name="width" value="0.025" units="cm"/>
      <inkml:brushProperty name="height" value="0.025" units="cm"/>
    </inkml:brush>
  </inkml:definitions>
  <inkml:trace contextRef="#ctx0" brushRef="#br0">52 0 13068,'0'0'7116,"-2"10"-4185,-2 11-1954,1-1-1,1 1 0,1 0 0,1 0 1,3 22-1,-1-25-988,1 0 0,1-1 0,0 0 0,8 19 0,-8-23-261,0 0 1,-1 0 0,0 1-1,-1-1 1,0 1 0,-1 26-1,-1-35 308,-1 0-1,1-1 0,-1 1 1,0-1-1,0 1 0,-1-1 1,1 0-1,-1 1 0,0-1 1,-5 7-1,6-9 45,-1 0 0,0 0 1,1 0-1,-1-1 0,0 1 0,0-1 0,0 1 1,0-1-1,-1 0 0,1 0 0,0 0 0,0 0 1,-1 0-1,1 0 0,-1-1 0,1 1 0,0-1 0,-1 1 1,1-1-1,-1 0 0,-3-1 0,5 1-56,0-1 0,0 1-1,0-1 1,0 0 0,-1 0-1,1 0 1,0 0 0,1 0-1,-1 0 1,0 0 0,0 0 0,0 0-1,1 0 1,-1 0 0,0 0-1,1-1 1,-1 1 0,1 0-1,-1 0 1,1-1 0,0 1-1,0 0 1,-1-1 0,1 1-1,0 0 1,0-1 0,0 1 0,1 0-1,-1-2 1,4-46-298,-1 37 224,1 1 0,1-1 0,0 1 0,0 0 0,1 0 0,1 0 0,15-18 0,65-68 125,-60 70-50,1-6 193,-20 23-103,1 0-1,-1 0 1,2 1 0,-1 0-1,1 1 1,1 0 0,16-10 0,-26 17-106,-1 1 0,1 0 0,0 0 0,0-1 0,0 1 0,0 0 0,0 0 0,0 0 0,0 0 0,0 0 0,0 0 0,0 0 0,0 0 0,-1 0 0,1 1 0,0-1 0,0 0 0,0 1 0,0-1 0,0 0 0,-1 1 0,1-1 0,0 1 0,0-1 0,-1 1 0,1 0 0,0-1 0,-1 1 0,1 0 0,0-1 0,-1 1 0,2 2 0,16 35 716,-1-4-68,-13-31-627,0 0 0,0-1 1,0 1-1,0-1 0,0 0 0,1 0 0,-1 0 1,1-1-1,0 0 0,-1 0 0,1 0 0,0 0 1,0-1-1,0 0 0,-1 0 0,1 0 0,0 0 1,0-1-1,0 0 0,6-2 0,8-2-14,1 0 0,-1-1 0,26-14 0,-44 19-14,0 1 0,0-1 0,0 0 0,1 0 0,-1 1 1,0-1-1,0 0 0,1 1 0,-1 0 0,0-1 0,1 1 0,-1 0 1,0-1-1,1 1 0,-1 0 0,1 0 0,-1 0 0,0 0 1,1 0-1,-1 1 0,1-1 0,-1 0 0,0 1 0,1-1 1,-1 1-1,0-1 0,0 1 0,1-1 0,-1 1 0,0 0 0,0 0 1,0 0-1,0 0 0,0 0 0,0 0 0,0 0 0,1 1 1,0 4 4,0 0 1,0 0-1,-1 0 1,0 0-1,0 1 1,0-1-1,-1 8 1,2 7-2,0 2-5,-1 0 0,0 1 0,-2-1 0,0 0 0,-2 1 0,-1-1 0,0-1 0,-13 36 0,3 0 0,12-46 0,-1 1 0,0-1 0,-10 23 0,-2-76 0,10 20 0,2 0 0,0 0 0,2-1 0,0-21 0,1 36 0,1 1 0,0 0 0,0 0 0,0 0 0,1 0 0,0 1 0,0-1 0,1 0 0,-1 1 0,1-1 0,0 1 0,1 0 0,-1 0 0,1 0 0,0 1 0,0-1 0,1 1 0,8-7 0,12-5-600,45-22 0,-44 26-2494,43-30 0,-39 19-9377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1.666"/>
    </inkml:context>
    <inkml:brush xml:id="br0">
      <inkml:brushProperty name="width" value="0.025" units="cm"/>
      <inkml:brushProperty name="height" value="0.025" units="cm"/>
    </inkml:brush>
  </inkml:definitions>
  <inkml:trace contextRef="#ctx0" brushRef="#br0">186 186 6983,'2'-1'713,"-1"-1"1,1 0 0,0 0 0,-1 1 0,1-1 0,-1-1-1,0 1 1,1 0 0,-1 0 0,0 0 0,-1-1-1,1 1 1,0 0 0,0-1 0,0-4 0,-2 6-545,1 0 0,0 0 0,-1 0 0,1 0 1,-1-1-1,1 1 0,-1 0 0,1 0 0,-1 0 1,0 0-1,1 0 0,-1 0 0,0 0 0,0 1 1,0-1-1,0 0 0,0 0 0,0 1 0,0-1 1,0 0-1,0 1 0,0-1 0,0 1 0,0 0 0,-1-1 1,1 1-1,0 0 0,0 0 0,0-1 0,-1 1 1,1 0-1,0 0 0,-2 1 0,-3-2-28,-1 0 0,0 1-1,1 0 1,-1 0 0,1 1 0,-1-1-1,1 2 1,-1-1 0,1 1-1,0 0 1,-1 0 0,1 0 0,0 1-1,0 0 1,1 1 0,-1-1 0,1 1-1,0 0 1,-1 0 0,2 0-1,-1 1 1,0 0 0,1 0 0,0 0-1,0 1 1,1-1 0,0 1 0,-1 0-1,2 0 1,-1 0 0,1 0-1,0 0 1,0 1 0,1-1 0,-1 8-1,1-13-132,1 0-1,0 0 1,0 0-1,0 0 1,0 0-1,0 0 0,0 0 1,1 0-1,-1 0 1,0 0-1,0 0 1,1 0-1,-1 0 1,1-1-1,-1 1 0,1 0 1,-1 0-1,1 0 1,-1 0-1,1-1 1,0 1-1,-1 0 1,1 0-1,0-1 0,0 1 1,0-1-1,-1 1 1,1-1-1,0 1 1,0-1-1,0 1 0,0-1 1,0 0-1,0 1 1,0-1-1,0 0 1,0 0-1,0 0 1,0 0-1,0 0 0,0 0 1,0 0-1,0 0 1,0 0-1,0 0 1,0-1-1,1 0 1,4 0 24,0 0 1,0-1 0,0 0 0,-1-1-1,1 1 1,-1-1 0,7-4 0,8-8 214,0-2 1,-1 0-1,-1-1 1,24-30-1,-32 36-99,-1 0 0,-1-1 0,0 1 0,-1-2 0,0 1 0,-1-1 0,0 0 0,-1 0 0,3-15 0,-28 59-228,10 1 102,0 0 0,3 1 0,0-1 0,2 2 0,1-1 0,2 55 1,1-82-19,2-1 0,-1 1 1,0-1-1,1 0 0,0 1 1,0-1-1,0 0 1,1 0-1,-1 1 0,1-1 1,0 0-1,0-1 0,1 1 1,-1 0-1,1-1 1,-1 1-1,5 3 0,-5-5-2,1-1 1,0 1-1,0 0 0,0-1 0,-1 0 0,2 0 1,-1 0-1,0 0 0,0 0 0,0 0 0,0-1 1,0 1-1,1-1 0,-1 0 0,0 0 0,0 0 0,1-1 1,-1 1-1,0-1 0,0 0 0,0 0 0,0 0 1,0 0-1,5-3 0,-2 1-2,0 0 0,-1 0 0,0-1 0,0 0 0,0 0 0,0-1 0,0 1 0,-1-1 0,0 0 0,0 0 0,0 0 0,-1-1 0,0 1 0,0-1 0,4-8 0,-3 2 0,0 0 0,0 0 0,-1 0 0,-1-1 0,0 1 0,1-25 0,-6 34 0,-3 10 0,-4 10 0,-11 63 0,19-74 0,1 0 0,1 0 0,-1 0 0,1 0 0,0 1 0,0-1 0,1 0 0,0 0 0,0 0 0,0 0 0,3 7 0,-2-10 0,0-1 0,0 0 0,0 0 0,0 0 0,0 0 0,1 0 0,-1 0 0,1-1 0,-1 1 0,1-1 0,0 0 0,0 0 0,-1 0 0,1 0 0,0 0 0,0 0 0,0-1 0,0 0 0,0 1 0,5-1 0,64-3 0,-59 1 0,1-1 0,-1 0 0,0 0 0,0-1 0,-1-1 0,1 0 0,-1-1 0,0-1 0,-1 1 0,14-11 0,-24 15 0,1 1 0,0-1 0,-1 1 0,1-1 0,-1 0 0,0 0 0,0 1 0,0-1 0,0 0 0,0 0 0,0 0 0,0 0 0,0-1 0,-1 1 0,1 0 0,-1 0 0,0 0 0,1 0 0,-1-1 0,0 1 0,0 0 0,-1 0 0,1 0 0,0-1 0,-1 1 0,1 0 0,-1 0 0,0 0 0,0 0 0,0 0 0,0 0 0,0 0 0,0 0 0,0 0 0,0 1 0,-3-3 0,-5-7 0,0 0 0,-1 1 0,-1 0 0,-15-11 0,18 14 0,-13-8 0,14 10 0,-1 0 0,1-1 0,0 0 0,1 0 0,-1 0 0,-5-9 0,12 15 0,0-1 0,0 1 0,-1 0 0,1 0 0,0 0 0,0-1 0,0 1 0,0 0 0,0 0 0,0-1 0,0 1 0,0 0 0,1 0 0,-1-1 0,0 1 0,0 0 0,0 0 0,0 0 0,0-1 0,0 1 0,0 0 0,0 0 0,1 0 0,-1-1 0,0 1 0,0 0 0,0 0 0,0 0 0,1 0 0,-1-1 0,0 1 0,0 0 0,0 0 0,1 0 0,-1 0 0,0 0 0,0 0 0,1 0 0,-1 0 0,0 0 0,0-1 0,0 1 0,1 0 0,-1 0 0,0 0 0,0 0 0,1 1 0,-1-1 0,0 0 0,1 0 0,16-1 0,-13 1 0,114-4-1647,-38-8-3945,-16-3-8309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2.993"/>
    </inkml:context>
    <inkml:brush xml:id="br0">
      <inkml:brushProperty name="width" value="0.025" units="cm"/>
      <inkml:brushProperty name="height" value="0.025" units="cm"/>
    </inkml:brush>
  </inkml:definitions>
  <inkml:trace contextRef="#ctx0" brushRef="#br0">265 37 13196,'0'-1'321,"1"0"-1,-1 0 1,0 0-1,1 0 1,-1 0-1,0 0 1,0 0-1,1 0 1,-1 0-1,0-1 1,0 1-1,0 0 1,0 0-1,-1 0 1,1 0-1,0 0 1,0 0-1,-1 0 1,1 0-1,-1 0 1,1 0-1,0 0 1,-1 0-1,0 0 0,1 0 1,-1 0-1,0 0 1,1 0-1,-1 0 1,0 1-1,0-1 1,-1-1-1,-1 1-121,1 1 0,-1-1-1,0 1 1,1-1-1,-1 1 1,0 0 0,1 0-1,-1 0 1,0 1 0,1-1-1,-1 1 1,0-1-1,-4 3 1,-6 2-66,1 2 0,0 0-1,1 0 1,-1 1 0,2 0 0,-1 1 0,1 1-1,0-1 1,1 2 0,0-1 0,1 1 0,0 0-1,0 1 1,2 0 0,-8 16 0,13-26-115,0 0 0,0-1 1,0 1-1,0 0 0,1 0 1,-1 0-1,1 0 0,-1-1 1,1 1-1,0 0 0,0 0 1,0 0-1,0 0 0,0 0 1,0 0-1,0 0 0,1 0 1,-1 0-1,1-1 0,-1 1 1,1 0-1,0 0 0,-1 0 0,1-1 1,0 1-1,0 0 0,1-1 1,-1 1-1,0-1 0,0 1 1,1-1-1,-1 0 0,1 0 1,-1 1-1,1-1 0,-1 0 1,4 1-1,5 1-9,0 0-1,-1-1 1,1 0 0,0 0-1,0-1 1,11-1 0,1 2 51,-15-2-28,11 1-31,1 1-1,-1 1 1,0 0 0,0 1 0,20 8-1,-35-11 24,1 1-1,-1-1 1,1 1-1,-1 0 0,0 0 1,0 0-1,0 1 0,0-1 1,0 1-1,0-1 1,-1 1-1,1 0 0,-1 0 1,0 0-1,0 0 0,0 1 1,0-1-1,-1 0 0,1 1 1,-1-1-1,0 1 1,0 0-1,0-1 0,0 1 1,-1 0-1,1 0 0,-1 0 1,0-1-1,0 1 1,-1 0-1,0 6 0,-2-2 53,1 0-1,-1 0 1,0-1 0,-1 1-1,0-1 1,0 1-1,-1-1 1,1 0 0,-2-1-1,1 1 1,-1-1-1,0 0 1,0-1-1,0 1 1,-1-1 0,0 0-1,0-1 1,-10 5-1,-1 1 76,-1-1-1,0-1 0,-1 0 0,1-2 1,-1 0-1,-28 3 0,38-7-136,0-1 1,0 0-1,0-1 1,0 0-1,-11-2 1,19 2-20,1 0 1,0-1 0,-1 1-1,1 0 1,0-1 0,-1 1-1,1-1 1,0 0 0,0 1-1,0-1 1,0 0 0,0 0-1,0 1 1,0-1 0,0 0-1,0 0 1,0 0 0,0 0-1,-1-2 1,2 1-14,-1 0-1,1 1 1,0-1 0,0 0 0,0 0-1,0 0 1,0 0 0,0 1 0,0-1-1,0 0 1,1 0 0,-1 0 0,1 1-1,-1-1 1,1 0 0,0 1 0,0-1-1,1-2 1,4-6-1182,1 2 0,0-1 0,0 1 1,0 0-1,13-11 0,6-5-3650,9-12-3702</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3.536"/>
    </inkml:context>
    <inkml:brush xml:id="br0">
      <inkml:brushProperty name="width" value="0.025" units="cm"/>
      <inkml:brushProperty name="height" value="0.025" units="cm"/>
    </inkml:brush>
  </inkml:definitions>
  <inkml:trace contextRef="#ctx0" brushRef="#br0">54 0 18962,'0'0'10431,"1"9"-9267,1 15-991,-2 1 1,0 0-1,-2 0 1,-1 0-1,0-1 0,-9 27 1,4-12-173,-6 70 1,13-104-18,2 31 173,-1-36-158,0 1 1,0-1 0,0 0-1,0 1 1,0-1 0,0 1-1,0-1 1,0 1 0,0-1 0,0 1-1,1-1 1,-1 1 0,0-1-1,0 0 1,0 1 0,1-1-1,-1 1 1,0-1 0,0 0 0,1 1-1,-1-1 1,0 0 0,1 1-1,-1-1 1,0 0 0,1 1-1,-1-1 1,1 0 0,-1 0 0,1 0-1,-1 1 1,0-1 0,1 0-1,-1 0 1,1 0 0,-1 0-1,1 0 1,-1 0 0,1 0 0,-1 0-1,1 0 1,-1 0 0,0 0-1,1 0 1,-1 0 0,1 0-1,-1 0 1,1-1 0,-1 1 0,1 0-1,-1 0 1,0 0 0,1-1-1,-1 1 1,1 0 0,-1 0-1,0-1 1,1 0 0,1-1-125,0 0 1,0 0-1,-1-1 0,1 1 1,0-1-1,-1 1 0,0-1 1,0 1-1,0-1 0,0 0 1,0 0-1,0 0 0,-1 1 1,1-7-1,2-46-1935,-3 44 1618,1 0 44,0-6 77,0 0 1,-1 0-1,-1 0 0,-1 0 1,0 0-1,-1 0 1,-1 0-1,-9-24 1,13 39 368,-1 1 0,1 0 1,-1 0-1,1 0 0,-1 0 1,0-1-1,1 1 1,-1 0-1,0 0 0,0 0 1,0 0-1,0 0 0,0 1 1,0-1-1,0 0 1,0 0-1,-1 0 0,1 1 12,1 0-1,-1 0 1,1 0-1,-1 0 1,1 1-1,-1-1 1,1 0 0,-1 0-1,1 0 1,-1 1-1,1-1 1,-1 0-1,1 1 1,0-1-1,-1 0 1,1 1-1,0-1 1,-1 0-1,1 1 1,0-1-1,-1 1 1,1-1 0,0 0-1,0 1 1,0-1-1,-1 1 1,1-1-1,0 1 1,-8 44 1544,9-37-1521,0 1 0,1 0 0,0 0 0,0 0-1,1-1 1,0 0 0,1 1 0,-1-1 0,2 0 0,-1-1 0,1 1 0,0-1 0,1 0 0,0 0-1,0 0 1,0-1 0,1 0 0,13 10 0,-8-8 87,-1 0-1,2 0 0,-1-1 1,1-1-1,0 0 1,0-1-1,1 0 1,-1-1-1,1 0 1,0-1-1,20 1 1,-32-4-155,1 0 0,-1-1 0,0 1 1,1-1-1,-1 1 0,0-1 0,0 0 0,1 0 1,-1 0-1,0 0 0,0 0 0,0 0 1,0-1-1,0 1 0,0-1 0,-1 1 1,1-1-1,0 0 0,-1 0 0,1 0 0,-1 0 1,0 0-1,0 0 0,0 0 0,0 0 1,0 0-1,0-1 0,0 1 0,-1 0 1,1 0-1,-1-1 0,1-3 0,2-12 37,-1 0-1,-1 1 0,-1-25 0,-1 25-43,1 4-8,-1 0 0,-1 0 0,0 1 0,-1-1 0,0 1 0,-5-13 0,6 21 0,1-1 0,-1 1 0,0 0 0,0-1 0,0 1 0,-1 0 0,0 0 0,1 1 0,-2-1 0,1 0 0,0 1 0,0 0 0,-1 0 0,0 0 0,0 0 0,0 0 0,0 1 0,0 0 0,-6-3 0,9 5-6,1 0 0,-1 0 1,1 0-1,-1 0 0,1 0 0,-1 0 0,1 0 1,-1 0-1,1 0 0,0 1 0,-1-1 0,1 0 0,-1 0 1,1 0-1,-1 0 0,1 1 0,0-1 0,-1 0 1,1 0-1,0 1 0,-1-1 0,1 0 0,0 1 1,-1-1-1,1 0 0,0 1 0,-1-1 0,1 1 1,0-1-1,0 0 0,0 1 0,0-1 0,-1 1 1,1-1-1,0 1 0,0-1 0,0 1 0,0-1 0,0 0 1,0 1-1,0-1 0,0 1 0,0-1 0,0 1 1,0-1-1,0 1 0,1-1 0,-1 1 0,0-1 1,0 0-1,0 1 0,1-1 0,-1 1 0,11 26-1949,-10-25 919,1 1 0,1-1 0,-1 0 0,0 0 0,0 0 0,1 0 0,-1-1-1,1 1 1,0-1 0,-1 1 0,6 1 0,15 2-11840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9.152"/>
    </inkml:context>
    <inkml:brush xml:id="br0">
      <inkml:brushProperty name="width" value="0.025" units="cm"/>
      <inkml:brushProperty name="height" value="0.025" units="cm"/>
    </inkml:brush>
  </inkml:definitions>
  <inkml:trace contextRef="#ctx0" brushRef="#br0">282 44 13581,'0'0'8002,"-11"-8"-5071,6 4-2738,0 0 1,0 1 0,0-1-1,0 1 1,0 0 0,-1 1-1,1-1 1,-1 1-1,0 0 1,1 1 0,-1-1-1,0 1 1,0 0 0,0 1-1,0-1 1,0 1-1,0 1 1,0-1 0,0 1-1,0 0 1,0 0-1,0 1 1,0-1 0,1 1-1,-10 5 1,7-3-84,-42 26 522,47-28-571,0 1-1,0-1 1,1 0 0,-1 1-1,0 0 1,1-1-1,0 1 1,0 0 0,0 0-1,0 0 1,0 0 0,1 1-1,-3 4 1,5-8-58,-1 1 0,0 0 1,0 0-1,0-1 0,0 1 1,1 0-1,-1-1 0,0 1 1,1 0-1,-1-1 0,0 1 0,1-1 1,-1 1-1,1-1 0,-1 1 1,1-1-1,-1 1 0,1-1 1,-1 1-1,1-1 0,0 1 1,-1-1-1,1 0 0,0 1 0,-1-1 1,1 0-1,0 0 0,-1 0 1,1 1-1,0-1 0,0 0 1,-1 0-1,1 0 0,0 0 1,0 0-1,35 3 73,-29-3-58,8 0 1,-3 0-155,0 1-1,0 0 1,0 1-1,20 5 0,-29-6 119,-1 0 0,1 0 0,-1 0 0,0 0 0,1 0 0,-1 1 0,0-1 0,0 1 0,0-1 0,0 1 0,0 0 0,0 0 0,0 0 0,-1 0 0,1 0 0,-1 0 0,1 1 0,-1-1 0,0 0 0,0 1-1,0-1 1,0 1 0,0-1 0,-1 1 0,1-1 0,-1 1 0,1 3 0,-1 2 90,-1 0-1,1 1 0,-1-1 1,-1 0-1,0 0 0,0 0 1,0 0-1,-1 0 0,0-1 0,-1 1 1,1-1-1,-1 0 0,-1 0 1,0 0-1,0 0 0,0-1 1,-10 9-1,9-9 10,-1 1 1,0-2-1,-1 1 0,0-1 0,0 0 1,0 0-1,0-1 0,-1 0 0,1-1 1,-1 0-1,0 0 0,0-1 0,0 0 1,0-1-1,-14 1 0,23-2-118,-1 0 0,0 0-1,1 0 1,-1 0 0,0 0 0,1 0 0,-1 0-1,0 0 1,1 0 0,-1 0 0,0 0 0,1-1-1,-1 1 1,1 0 0,-1-1 0,0 1 0,1 0-1,-1-1 1,1 1 0,-1-1 0,1 1 0,-1-1-1,1 1 1,-1-1 0,1 1 0,0-1 0,-1 1 0,1-1-1,0 0 1,-1 1 0,1-1 0,0 1 0,0-1-1,-1 0 1,7-28-3135,25-25-4376,1 18 544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3.894"/>
    </inkml:context>
    <inkml:brush xml:id="br0">
      <inkml:brushProperty name="width" value="0.025" units="cm"/>
      <inkml:brushProperty name="height" value="0.025" units="cm"/>
    </inkml:brush>
  </inkml:definitions>
  <inkml:trace contextRef="#ctx0" brushRef="#br0">2 1 21845,'0'0'4964,"0"75"-3362,-1-33-417,1 3-128,0 1-641,6-1-287,10-5-97,5-1-193,0-8-1216,-1-8-1538,-5-7-992,-4-10-2051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4.237"/>
    </inkml:context>
    <inkml:brush xml:id="br0">
      <inkml:brushProperty name="width" value="0.025" units="cm"/>
      <inkml:brushProperty name="height" value="0.025" units="cm"/>
    </inkml:brush>
  </inkml:definitions>
  <inkml:trace contextRef="#ctx0" brushRef="#br0">1 205 19763,'0'0'3048,"10"-13"-491,-1 1-2085,1 1 1,0 0-1,1 1 1,0 0-1,0 0 1,1 2-1,24-15 1,7 2 494,78-27 1,-99 41-852,0 1 0,0 1 0,0 1 0,1 1 0,40 0 0,-61 3-106,-1 0 0,1 1-1,-1-1 1,1 0 0,-1 0-1,0 1 1,1-1-1,-1 1 1,0-1 0,1 1-1,-1 0 1,0 0-1,0-1 1,1 1 0,-1 0-1,0 0 1,0 0 0,0 0-1,0 0 1,0 0-1,0 1 1,-1-1 0,2 2-1,0 1 28,-1 0 0,1 0 0,-1 0-1,0 0 1,-1 0 0,1 0 0,-1 0 0,1 7-1,-2 0 35,0 0 0,0 0 0,-1 1 0,0-1 0,-6 17 0,0-9-71,-1 0 0,0-1 0,-2 0 0,0 0 0,-1-1 0,-25 29 0,42-46 0,0 1 0,0 0 0,-1 0 0,1 0 0,0 1 0,-1-1 0,1 1 0,-1 1 0,5 2 0,2 2 0,0 0 0,-1 0 0,0 1 0,0 1 0,-1 0 0,0 0 0,9 13 0,-16-20 0,0 1 0,-1-1 0,1 1 0,-1 0 0,0 0 0,1 0 0,-1-1 0,-1 1 0,1 0 0,0 0 0,-1 0 0,1 0 0,-1 1 0,0-1 0,0 0 0,0 0 0,-1 0 0,1 0 0,-1 0 0,1 0 0,-1 0 0,0 0 0,0 0 0,-1-1 0,1 1 0,0 0 0,-1 0 0,0-1 0,0 1 0,1-1 0,-1 0 0,-1 1 0,1-1 0,0 0 0,-4 2 0,-13 12 0,0-2 0,-1 0 0,-1-2 0,0 0 0,0-1 0,-1-1 0,-1-1 0,0-1 0,0-1 0,0-1 0,-1-1 0,0-1 0,0-1 0,-33-1 0,56-1 11,0-1 0,0 0-1,0 0 1,0 0 0,0 0 0,0 0-1,0-1 1,0 1 0,0 0 0,0 0-1,0-1 1,0 1 0,0-1 0,0 1-1,0-1 1,0 1 0,0-1 0,0 1-1,1-1 1,-1 0 0,0 1 0,0-1-1,1 0 1,-1 0 0,0 0 0,1 1-1,-1-1 1,1 0 0,-1 0 0,1 0-1,0 0 1,-1 0 0,1 0 0,-1-2-1,2 1-135,-1-1-1,0 1 1,1 0 0,-1-1-1,1 1 1,0 0-1,0-1 1,-1 1-1,2 0 1,-1 0-1,0 0 1,0 0-1,1 0 1,1-3 0,19-19-7403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6.681"/>
    </inkml:context>
    <inkml:brush xml:id="br0">
      <inkml:brushProperty name="width" value="0.025" units="cm"/>
      <inkml:brushProperty name="height" value="0.025" units="cm"/>
    </inkml:brush>
  </inkml:definitions>
  <inkml:trace contextRef="#ctx0" brushRef="#br0">136 154 19154,'0'0'2119,"-4"-9"-143,-18-28-348,21 36-1568,0 0 1,0-1-1,0 1 1,0 0-1,0 0 1,-1 0-1,1 0 1,0 0-1,0 1 1,-1-1-1,1 0 1,-1 1-1,1-1 1,-1 0-1,1 1 0,-1 0 1,1-1-1,-1 1 1,1 0-1,-1 0 1,1 0-1,-1 0 1,1 0-1,-1 0 1,1 0-1,-1 1 1,1-1-1,-1 0 1,-2 2-1,2-1-1,-1 0 0,0 1-1,1-1 1,-1 1 0,1 0 0,-1-1 0,1 1-1,0 0 1,0 1 0,0-1 0,0 0 0,-2 4-1,-2 8 208,0 1 0,1 1 0,0-1 0,2 0 0,0 1-1,0 0 1,2 0 0,0 0 0,2 23 0,-2-38-225,1 1 0,0 0 0,0 0 0,0 0 0,0 0 0,1 0 0,-1-1 0,0 1 0,1 0 0,0 0 0,-1 0 0,1-1 0,0 1 0,0 0 0,0-1 0,0 1 0,0-1 0,0 1 0,0-1 0,2 2 0,-2-2-18,1-1-1,-1 1 0,0 0 0,1-1 0,-1 0 1,1 1-1,0-1 0,-1 0 0,1 0 1,-1 0-1,1 0 0,-1 0 0,1 0 1,-1 0-1,1 0 0,-1-1 0,1 1 1,2-1-1,3-2 21,0-1 0,0 1 0,0-1 0,0 0 0,-1-1 0,0 0 0,0 0 0,7-7 0,6-9 15,-1 0 0,-1 0 0,-2-2 0,0 0 1,-1-1-1,-1 0 0,-2-1 0,0 0 0,13-48 1,-23 59 87,-5 14-19,-2 8 0,6-8-127,-12 24 0,2 1 0,1 0 0,1 1 0,1 0 0,2 0 0,0 1 0,2-1 0,0 1 0,3 34 0,-1-56 0,1 1 0,1-1 0,-1 0 0,1 0 0,0 1 0,0-1 0,0 0 0,1 0 0,-1 0 0,1 0 0,1-1 0,-1 1 0,4 5 0,-4-8 0,0-1 0,0 1 0,0-1 0,0 1 0,0-1 0,0 0 0,0 0 0,0 0 0,1 0 0,-1 0 0,1 0 0,-1 0 0,0-1 0,1 0 0,-1 1 0,1-1 0,-1 0 0,1 0 0,-1 0 0,1 0 0,-1-1 0,1 1 0,-1-1 0,1 0 0,-1 1 0,0-1 0,1 0 0,-1 0 0,0 0 0,4-3 0,2-1-283,0 1 0,0-2 0,-1 1 0,0-1 1,0 0-1,0 0 0,6-9 0,-4 5-707,-1-1-1,0 0 1,0-1 0,-2 1-1,1-1 1,-1-1 0,6-20-1,-6 1-6792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7.162"/>
    </inkml:context>
    <inkml:brush xml:id="br0">
      <inkml:brushProperty name="width" value="0.025" units="cm"/>
      <inkml:brushProperty name="height" value="0.025" units="cm"/>
    </inkml:brush>
  </inkml:definitions>
  <inkml:trace contextRef="#ctx0" brushRef="#br0">0 90 10442,'0'0'19106,"9"0"-17675,29 2-358,-36-2-1051,0 0 0,0 0 0,0-1 0,0 1 0,0-1 0,0 0 0,0 1 0,0-1 0,0 0 0,0 0 0,-1 0 1,1 0-1,0 0 0,-1-1 0,1 1 0,-1 0 0,1-1 0,-1 1 0,0-1 0,0 0 0,0 1 0,0-1 0,0 0 0,0 0 0,1-3 1,0 2-14,-1 0 0,0 0 1,0 0-1,-1 0 1,1 0-1,0 0 1,-1 0-1,0 0 0,0 0 1,0 0-1,0 0 1,0 0-1,-1 0 1,-1-5-1,2 8-9,0-1 0,-1 0 0,1 1 0,0-1 0,-1 1 0,1-1 0,-1 1 0,1-1 0,-1 1 0,1-1 0,-1 1 0,1-1 0,-1 1 0,0 0 0,1-1 0,-1 1 0,0 0 0,1 0 0,-1-1 0,0 1 0,1 0 0,-1 0 0,0 0 0,1 0 0,-1 0 0,0 0 0,1 0 0,-1 0 0,0 0 0,0 0 0,1 0 0,-1 1 0,0-1 0,1 0 0,-1 0 0,1 1 0,-1-1 0,0 0 0,1 1 0,-1-1 0,1 0 0,-1 1 0,1-1 0,-1 1 0,1-1 0,-1 1 0,0 1 0,-22 25 0,19-18 0,0 1 0,0-1 0,1 1 0,1 0 0,0 0 0,0 0 0,1 0 0,0 17 0,1-25 0,0 1 0,0 0 0,0-1 0,0 1 0,1 0 0,-1 0 0,1-1 0,0 1 0,0-1 0,0 1 0,0-1 0,0 1 0,0-1 0,1 1 0,-1-1 0,1 0 0,0 0 0,0 0 0,0 0 0,0 0 0,0 0 0,0-1 0,0 1 0,0 0 0,1-1 0,-1 0 0,1 0 0,-1 0 0,1 0 0,-1 0 0,1 0 0,0 0 0,-1-1 0,1 0 0,4 1 0,-1-1 0,0 0 0,0 0 0,0-1 0,0 0 0,0 0 0,0 0 0,-1-1 0,1 0 0,0 0 0,-1 0 0,1-1 0,4-3 0,5-4 0,0 0 0,21-22 0,27-18 0,-63 50 0,0 0 0,0 0 0,1-1 0,-1 1 0,0 0 0,0 0 0,1 0 0,-1 0 0,0 0 0,0 0 0,1 0 0,-1 0 0,0 0 0,0 0 0,1 0 0,-1 0 0,0 0 0,0 0 0,1 0 0,-1 0 0,0 0 0,0 0 0,1 0 0,-1 0 0,0 0 0,0 0 0,1 1 0,-1-1 0,0 0 0,0 0 0,0 0 0,1 0 0,-1 1 0,0-1 0,0 0 0,0 0 0,0 0 0,1 1 0,-1-1 0,0 0 0,0 0 0,0 1 0,0-1 0,0 0 0,0 0 0,0 1 0,3 20 0,-6 24 0,-11 50 0,14-95 0,1 0 0,-1 0 0,1 0 0,-1 0 0,0 0 0,1 0 0,-1 1 0,1-1 0,-1 0 0,1 0 0,-1 0 0,0 0 0,1-1 0,-1 1 0,1 0 0,-1 0 0,0 0 0,1 0 0,-1 0 0,1 0 0,-1-1 0,0 1 0,1 0 0,-1 0 0,0-1 0,1 1 0,-1 0 0,0 0 0,1-1 0,-1 1 0,0 0 0,0-1 0,1 1 0,-1 0 0,0-1 0,0 0 0,16-12 0,-13 9-3,34-28-570,-35 30 419,1 1-1,-1-1 1,0 1 0,0 0 0,1 0 0,-1 0-1,0 0 1,1 0 0,-1 0 0,1 1 0,-1-1-1,1 1 1,0 0 0,-1 0 0,1 0 0,3 0-1,1 4-6315,-6 3-4041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7.879"/>
    </inkml:context>
    <inkml:brush xml:id="br0">
      <inkml:brushProperty name="width" value="0.025" units="cm"/>
      <inkml:brushProperty name="height" value="0.025" units="cm"/>
    </inkml:brush>
  </inkml:definitions>
  <inkml:trace contextRef="#ctx0" brushRef="#br0">0 39 18225,'0'0'5109,"3"12"-2579,9 46-693,-6-22-1228,1-2-1,19 55 1,-26-87-599,1 0 0,0 0 0,-1 0 0,1 0 0,0 0 1,1 0-1,-1 0 0,0 0 0,0-1 0,1 1 0,-1 0 0,1-1 1,-1 1-1,1-1 0,0 0 0,0 1 0,0-1 0,0 0 1,-1 0-1,1 0 0,1-1 0,-1 1 0,3 1 0,-2-2 53,0-1-1,0 1 1,0-1-1,0 1 1,0-1-1,0 0 1,0 0-1,-1 0 1,1 0-1,0-1 1,-1 1-1,1-1 0,-1 0 1,1 0-1,1-2 1,11-10 323,-2 0 1,0-1-1,22-33 0,-32 44-404,22-39 196,-19 32-136,0 0-1,0 0 1,1 1-1,1 0 1,12-13-1,-20 23-43,0-1 0,0 1 0,0 0 0,0 0 0,1 0 1,-1-1-1,0 1 0,0 0 0,0 0 0,1 0 0,-1 0 0,0-1 0,0 1 0,0 0 0,1 0 0,-1 0 0,0 0 0,0 0 0,1 0 0,-1 0 0,0 0 0,0-1 0,1 1 0,-1 0 0,0 0 0,0 0 0,1 0 0,-1 0 0,0 0 0,0 1 0,1-1 0,-1 0 0,0 0 1,0 0-1,1 0 0,-1 0 0,0 0 0,0 0 0,1 0 0,-1 1 0,0-1 0,0 0 0,0 0 0,1 0 0,-1 0 0,0 1 0,0-1 0,0 0 0,0 0 0,1 1 0,-1-1 0,0 0 0,0 0 0,0 1 0,0-1 0,0 0 0,0 0 0,0 1 0,0-1 0,0 0 0,0 1 1,1 20-46,-1-16 60,-2 80 73,1 61 26,1-145-112,0 1 0,0 0 0,0 0 0,1 0 0,-1 0 0,0 0 0,1-1 0,-1 1 0,1 0 0,-1 0 0,1 0 0,0-1 0,0 1 0,0 0 0,0-1 0,0 1 0,0-1 0,0 1 0,0-1 0,2 2 0,-1-3 0,-1 1 0,0-1 0,0 0 0,1 1 0,-1-1 0,0 0 0,1 0 0,-1 0 0,1 0 0,-1 0 0,0 0 0,1 0 0,-1-1 0,0 1 0,1 0 0,-1-1 0,0 1 0,0-1 0,1 1 0,1-2 0,4-3 0,1 0 0,-1 0 0,0-1 0,-1 0 0,0 0 0,12-14 0,2-9 0,-1 0 0,29-60 0,-41 73 0,0-1 0,-1 0 0,-1 0 0,0 0 0,-1-1 0,-1 0 0,1-26 0,-10 51-2191,-6 14-5905,4-3-515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8.240"/>
    </inkml:context>
    <inkml:brush xml:id="br0">
      <inkml:brushProperty name="width" value="0.025" units="cm"/>
      <inkml:brushProperty name="height" value="0.025" units="cm"/>
    </inkml:brush>
  </inkml:definitions>
  <inkml:trace contextRef="#ctx0" brushRef="#br0">32 11 15310,'0'0'10426,"-1"11"-8023,-9 49-808,3-24-1093,1 0 0,2 0 0,1 1 0,2-1 0,4 39 0,-3-73-502,0-1 1,0 0-1,0 1 1,0-1-1,1 1 1,-1-1-1,0 1 1,1-1 0,-1 1-1,1-1 1,0 0-1,-1 1 1,1-1-1,0 0 1,0 0-1,0 0 1,0 1-1,0-1 1,0 0 0,0 0-1,0 0 1,0-1-1,0 1 1,1 0-1,-1 0 1,0-1-1,1 1 1,-1 0-1,0-1 1,1 1 0,-1-1-1,1 0 1,-1 0-1,1 1 1,-1-1-1,1 0 1,-1 0-1,0 0 1,1 0-1,-1-1 1,1 1 0,-1 0-1,1-1 1,-1 1-1,1-1 1,-1 1-1,0-1 1,2-1-1,5-2 0,0 0-1,0-1 0,0 0 0,-1 0 1,0-1-1,10-9 0,110-127 1,-113 124 0,-1 0 0,-1-1 0,-1 0 0,0-1 0,-2-1 0,11-31 0,-19 37-2464,-13 20-6742,-3 6-7759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8.594"/>
    </inkml:context>
    <inkml:brush xml:id="br0">
      <inkml:brushProperty name="width" value="0.025" units="cm"/>
      <inkml:brushProperty name="height" value="0.025" units="cm"/>
    </inkml:brush>
  </inkml:definitions>
  <inkml:trace contextRef="#ctx0" brushRef="#br0">1 1 19442,'0'0'13069,"61"53"-12813,-38-47-256,0-2-448,-2 1-3941,-3-1-6629</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9.342"/>
    </inkml:context>
    <inkml:brush xml:id="br0">
      <inkml:brushProperty name="width" value="0.025" units="cm"/>
      <inkml:brushProperty name="height" value="0.025" units="cm"/>
    </inkml:brush>
  </inkml:definitions>
  <inkml:trace contextRef="#ctx0" brushRef="#br0">49 1 17873,'0'0'2482,"-5"10"-218,-4 13-1265,1 0 1,1 0 0,2 1-1,0 0 1,1 0-1,1 0 1,1 25 0,2-44-928,0 2 22,0 1 0,0 0 1,1 0-1,-1-1 0,2 1 0,3 13 0,-5-20-85,1 0 0,-1 0 0,1 0 0,0 0 0,-1 0 0,1 0 0,0-1 0,-1 1 0,1 0 0,0 0 0,0 0 0,0-1 0,-1 1 0,1-1 0,0 1 0,0 0 0,0-1 0,0 0 0,0 1 0,0-1 0,2 1 0,0-1 5,-1 0 0,1 0 0,-1-1 0,1 1 0,-1 0 0,1-1 0,-1 0 1,1 0-1,-1 0 0,1 0 0,-1 0 0,0 0 0,3-2 0,35-26 193,17-10-139,-53 37-74,-1 0 1,1 0 0,0 1 0,0-1 0,-1 1 0,1 0 0,0 0 0,0 0 0,1 1-1,-1-1 1,0 1 0,0 0 0,6 1 0,-8 0 20,0 1 0,0-1 0,0 0 0,0 1 0,-1-1-1,1 1 1,-1-1 0,1 1 0,-1 0 0,0 0 0,1 0 0,-1 0 0,0 0 0,0 0 0,0 0 0,-1 0 0,1 0 0,0 0 0,-1 1-1,0-1 1,1 0 0,-1 0 0,0 1 0,0-1 0,0 0 0,-1 3 0,-2 63 404,1-57-419,0 0 0,-1-1 0,-1 1 0,0-1 0,0 0 0,-1 0 0,-1 0 0,1 0 0,-2-1 0,-11 14 0,14-17 0,0-1 0,-1-1 0,0 1 0,0-1 0,0 0 0,0 0 0,0 0 0,-1 0 0,0-1 0,1 0 0,-1-1 0,0 1 0,-1-1 0,1 0 0,0-1 0,-1 1 0,1-1 0,-1 0 0,-7-1 0,11 0 2,0-1 1,0 0-1,1 0 0,-1 0 1,0 0-1,1 0 1,-1-1-1,1 1 0,-1-1 1,1 0-1,-1 1 0,1-1 1,0 0-1,0 0 1,0-1-1,0 1 0,1 0 1,-1-1-1,1 1 0,-1-1 1,1 1-1,0-1 1,0 0-1,0 0 0,0 1 1,0-5-1,-3-6-66,2 0 0,0 0 0,0 0 0,1-19 0,1 30-187,0 0 0,0 1 0,0-1 0,0 0 1,0 1-1,1-1 0,-1 1 0,0-1 0,1 0 0,0 1 1,-1-1-1,1 1 0,0-1 0,-1 1 0,1 0 0,0-1 1,0 1-1,0 0 0,1 0 0,-1-1 0,0 1 0,0 0 1,0 0-1,1 0 0,-1 1 0,1-1 0,-1 0 0,1 0 1,2 0-1,3-1-1649,0 1 1,0 0 0,0 0 0,0 1-1,12 0 1,-5 1-891,21-1-6953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39.779"/>
    </inkml:context>
    <inkml:brush xml:id="br0">
      <inkml:brushProperty name="width" value="0.025" units="cm"/>
      <inkml:brushProperty name="height" value="0.025" units="cm"/>
    </inkml:brush>
  </inkml:definitions>
  <inkml:trace contextRef="#ctx0" brushRef="#br0">0 200 12812,'0'0'15930,"9"-5"-14249,11-6-1295,0-1 1,-1 0-1,23-21 0,-37 29-342,0-1 0,0 1 1,0-1-1,-1 0 1,0 0-1,0-1 0,0 1 1,-1-1-1,1 0 1,-1 0-1,-1 0 1,1 0-1,-1 0 0,0-1 1,-1 1-1,1-1 1,0-12-1,-2 18-44,0 1 0,0-1 0,0 1 0,0-1 0,0 1 0,0-1 0,0 1 0,0-1 0,-1 1 0,1-1 0,0 1 0,0 0 0,0-1 0,-1 1 0,1-1 0,0 1 0,0 0 0,-1-1 0,1 1 0,0 0 0,-1-1 0,1 1 0,0 0 0,-1-1 0,1 1 0,-1 0 0,1 0 0,0-1 0,-1 1 0,1 0 0,-1 0 0,1 0 0,-1 0 0,0 0 0,-19 4 0,-17 20 0,29-16 0,1 1 0,0 0 0,1 1 0,0 0 0,1 0 0,0 0 0,0 0 0,1 1 0,0 0 0,1 0 0,1 0 0,0 0 0,0 0 0,1 1 0,0-1 0,1 0 0,2 23 0,-1-31 0,-1-1 0,1 0 0,-1 0 0,1 1 0,0-1 0,0 0 0,0 0 0,1 0 0,-1 0 0,0 0 0,1 0 0,-1 0 0,1 0 0,0-1 0,-1 1 0,1 0 0,0-1 0,0 0 0,0 1 0,0-1 0,0 0 0,0 0 0,1 0 0,-1 0 0,0-1 0,1 1 0,-1-1 0,0 1 0,1-1 0,-1 0 0,0 0 0,1 0 0,-1 0 0,1 0 0,-1 0 0,0-1 0,5 0 0,1-1 0,0 0 0,1-1 0,-1 1 0,0-2 0,0 1 0,0-1 0,-1 0 0,1-1 0,7-6 0,0-2 0,0 0 0,-1-1 0,-1-1 0,0-1 0,-1 1 0,-1-2 0,-1 0 0,13-27 0,-28 65 0,1 1 0,1-1 0,1 0 0,1 1 0,1 26 0,0-46 4,0 0-1,0 0 1,0 0 0,0 0-1,1 0 1,-1 0 0,1 0-1,-1 0 1,1 0-1,0 0 1,0 0 0,-1 0-1,2 0 1,-1 0 0,0 0-1,0-1 1,0 1 0,1-1-1,-1 1 1,1-1 0,-1 1-1,1-1 1,0 0 0,-1 1-1,1-1 1,0 0 0,0 0-1,0-1 1,0 1-1,0 0 1,0-1 0,0 1-1,0-1 1,0 1 0,0-1-1,0 0 1,0 0 0,1 0-1,-1 0 1,0 0 0,0-1-1,0 1 1,0-1 0,2 0-1,3-1-87,0 0-1,0 0 1,0 0 0,0-1-1,-1 0 1,1-1-1,-1 0 1,0 0-1,0 0 1,0-1 0,9-8-1,6-20-4406,-8-6-3963,-5-5-4818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40.138"/>
    </inkml:context>
    <inkml:brush xml:id="br0">
      <inkml:brushProperty name="width" value="0.025" units="cm"/>
      <inkml:brushProperty name="height" value="0.025" units="cm"/>
    </inkml:brush>
  </inkml:definitions>
  <inkml:trace contextRef="#ctx0" brushRef="#br0">62 5 19571,'0'0'8744,"-52"-4"-6983,44 12-1280,6 6-289,2 1-192,0 1-1153,0-2-3459,0-1-5446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19.864"/>
    </inkml:context>
    <inkml:brush xml:id="br0">
      <inkml:brushProperty name="width" value="0.025" units="cm"/>
      <inkml:brushProperty name="height" value="0.025" units="cm"/>
    </inkml:brush>
  </inkml:definitions>
  <inkml:trace contextRef="#ctx0" brushRef="#br0">0 315 15182,'0'0'14542,"10"1"-13592,-7-1-920,-1 1 0,1-1-1,0 0 1,-1 0-1,1 0 1,0 0-1,-1 0 1,1-1 0,-1 1-1,1-1 1,0 1-1,-1-1 1,1 0-1,-1 0 1,0 0 0,1 0-1,-1-1 1,0 1-1,0-1 1,0 1-1,0-1 1,0 0 0,0 0-1,0 0 1,0 0-1,-1 0 1,1 0 0,-1 0-1,1-1 1,-1 1-1,0 0 1,0-1-1,0 1 1,0-1 0,-1 1-1,2-6 1,-2 7-21,1-1 0,-1 1 0,0-1 0,1 1 1,-1-1-1,0 1 0,0 0 0,0-1 0,0 1 0,0-1 1,0 1-1,-1-1 0,1 1 0,0-1 0,-1 1 0,1 0 1,-1-1-1,1 1 0,-1-1 0,0 1 0,1 0 0,-1 0 1,-1-2-1,1 3-21,0 0 0,-1 1-1,1-1 1,0 0 0,0 0 0,0 0 0,0 1 0,0-1 0,0 1-1,-1-1 1,1 1 0,0-1 0,0 1 0,0-1 0,1 1 0,-1 0-1,0 0 1,0 0 0,0-1 0,0 1 0,1 0 0,-1 0 0,0 0-1,1 0 1,-1 0 0,1 0 0,-1 0 0,1 0 0,-1 2 0,-5 8 2,0 1 0,0 0 0,1 0 0,1 0 1,0 1-1,1-1 0,0 1 0,1 0 1,0 0-1,1 0 0,2 24 0,-1-34 8,1-1 1,-1 1-1,1 0 0,0-1 0,0 1 1,1 0-1,-1-1 0,0 0 0,1 1 1,-1-1-1,1 0 0,0 1 0,0-1 1,0 0-1,0 0 0,0-1 0,0 1 1,1 0-1,-1-1 0,1 1 0,-1-1 1,1 0-1,-1 0 0,1 0 0,0 0 1,-1 0-1,1-1 0,0 1 0,0-1 1,-1 0-1,7 0 0,-1 1 18,0-1 0,0 0-1,1-1 1,-1 0 0,0 0 0,0-1 0,0 0-1,0 0 1,0-1 0,8-4 0,-3-1-117,-1 0 0,0 0 0,-1-1 1,0-1-1,0 0 0,-1 0 0,0-1 0,-1 0 1,0-1-1,-1 0 0,0-1 0,-1 1 1,0-1-1,-1-1 0,7-25 0,-27 76-842,11-31 980,1-1 1,-1 1-1,1 0 0,0-1 0,0 1 0,-1 9 0,3-15-15,0 1 0,0 0 0,-1 0 0,1 0 0,0 0 0,0 0 0,0 0 0,0 0 0,0 0 0,0 0 0,1 0 0,-1 0 0,0 0 0,0 0-1,1 0 1,-1 0 0,0 0 0,1 0 0,-1-1 0,1 1 0,-1 0 0,1 0 0,0 0 0,-1-1 0,1 1 0,0 0 0,0-1 0,-1 1 0,1-1 0,1 2 0,0-2 35,0 0 0,0 0-1,0 0 1,0 0 0,0 0 0,0 0 0,0 0 0,0-1-1,0 1 1,0-1 0,0 1 0,0-1 0,3-1 0,7-4 199,0-1 1,0 0 0,17-15 0,11-12-43,57-62 0,-84 81-260,0-1 0,-1 0 0,-1-1-1,0 0 1,-2-1 0,0 0 0,9-25 0,-17 42 2,0-1 0,-1 0 1,1 0-1,-1 0 1,1 1-1,-1-1 1,1 0-1,-1 0 1,0 0-1,0 0 0,0 0 1,0 0-1,0 0 1,-1 0-1,0-2 1,1 4 27,-1-1-1,1 1 1,-1 0 0,1 0 0,-1 0 0,1-1 0,-1 1-1,0 0 1,1 0 0,-1 0 0,1 0 0,-1 0 0,1 0-1,-1 0 1,0 0 0,1 0 0,-1 1 0,1-1 0,-1 0-1,1 0 1,-1 0 0,1 1 0,-1-1 0,1 0 0,-1 1 0,1-1-1,-1 0 1,1 1 0,-1-1 0,0 1 0,-7 6-47,1-1 1,-1 2-1,1-1 0,-7 10 1,-5 10 359,1 0 0,1 1 1,-25 59-1,35-72-177,2 1-1,0 0 1,1 1 0,0-1-1,2 1 1,0-1 0,0 1 0,2 0-1,2 26 1,-2-40-120,1 1 0,0-1 0,0 0 0,0 0 0,1 0 0,-1 0 0,1 0 0,-1 0 0,1 0 0,0-1 0,0 1 0,0 0 0,1-1 0,-1 0 0,0 1 0,1-1 0,0 0 0,-1 0 0,1-1 0,0 1 0,5 2 0,-6-3 0,1 0 0,-1-1 0,1 1 0,-1 0 0,1-1 0,-1 1 0,1-1 0,-1 0 0,1 0 0,-1 0 0,1 0 0,0 0 0,-1-1 0,1 1 0,-1-1 0,1 1 0,-1-1 0,0 0 0,1 0 0,-1 0 0,0 0 0,0-1 0,1 1 0,-1-1 0,0 1 0,0-1 0,0 0 0,1-2 0,4-7 0,-1 0 0,0-1 0,0 1 0,-1-1 0,-1-1 0,0 1 0,-1-1 0,-1 1 0,1-1 0,-2 0 0,0 0 0,-1-21 0,1 36 0,0 1 0,0 0 0,0-1 0,0 1 0,0-1 0,0 1 0,1-1 0,0 0 0,-1 0 0,1 1 0,0-1 0,0 0 0,0-1 0,0 1 0,0 0 0,1 0 0,3 1 0,1 2 0,0-1 0,-1 0 0,2-1 0,-1 0 0,11 4 0,-6-5 0,0 0 0,0-1 0,0 0 0,0-1 0,1 0 0,14-3 0,-24 3 0,0 0 0,0-1 0,0 1 0,0-1 0,0 1 0,0-1 0,0 0 0,0-1 0,0 1 0,0 0 0,0-1 0,-1 1 0,1-1 0,0 0 0,-1 0 0,0 0 0,1 0 0,-1-1 0,0 1 0,0-1 0,0 1 0,0-1 0,-1 1 0,1-1 0,-1 0 0,0 0 0,0 0 0,2-5 0,-3 7 0,0 0 0,-1-1 0,1 1 0,0 0 0,-1 0 0,1 0 0,-1 0 0,1 0 0,-1 0 0,1 0 0,-1 0 0,0 1 0,1-1 0,-1 0 0,0 0 0,0 0 0,1 1 0,-1-1 0,0 0 0,0 1 0,0-1 0,0 1 0,0-1 0,0 1 0,0-1 0,0 1 0,0 0 0,0-1 0,0 1 0,-1 0 0,1 0 0,0 0 0,0 0 0,0 0 0,0 0 0,0 0 0,-2 1 0,-45 5 0,43-4 0,0 1 0,0 0 0,0 0 0,1 0 0,-1 0 0,1 1 0,0-1 0,0 1 0,0 0 0,1 1 0,-1-1 0,1 1 0,0-1 0,1 1 0,-1 0 0,-3 9 0,5-11 0,-1 1 0,1-1 0,0 1 0,0-1 0,0 1 0,1-1 0,-1 1 0,1-1 0,0 1 0,0-1 0,0 1 0,0 0 0,1-1 0,-1 1 0,1-1 0,0 1 0,0-1 0,0 1 0,1-1 0,-1 0 0,1 0 0,0 0 0,0 1 0,0-2 0,0 1 0,3 3 0,0-2-5,-1 0 0,1-1 1,0 1-1,0-1 0,0 0 0,0-1 0,1 0 1,-1 1-1,1-2 0,0 1 0,-1 0 0,1-1 1,0 0-1,0-1 0,0 1 0,0-1 0,-1-1 1,1 1-1,11-2 0,-16 1-107,1 0-1,-1 0 1,0 1-1,0-1 1,0 0 0,0 0-1,0 0 1,0 0-1,0 0 1,0 0 0,0 0-1,-1 0 1,1-1-1,0 1 1,-1 0 0,1 0-1,-1-1 1,1 1-1,-1 0 1,1-1-1,-1 1 1,0-1 0,0-1-1,0-35-5605,0 36 5262,-5-38-6751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40.496"/>
    </inkml:context>
    <inkml:brush xml:id="br0">
      <inkml:brushProperty name="width" value="0.025" units="cm"/>
      <inkml:brushProperty name="height" value="0.025" units="cm"/>
    </inkml:brush>
  </inkml:definitions>
  <inkml:trace contextRef="#ctx0" brushRef="#br0">38 507 5221,'-4'9'8136,"2"-6"-7312,-21 43 3121,22-43-3458,0-1 0,0 1-1,0 0 1,0 0 0,0 0-1,0 0 1,1 0-1,-1 0 1,1 0 0,0 0-1,0 0 1,0 0 0,0 0-1,1 0 1,0 6 0,1-9-342,-1 0 0,1 1 0,-1-1 1,0 0-1,1 0 0,-1-1 1,0 1-1,1 0 0,-1 0 0,0-1 1,1 1-1,-1 0 0,0-1 1,1 0-1,-1 1 0,0-1 1,0 0-1,0 1 0,0-1 0,1 0 1,-1 0-1,1-1 0,13-14 425,0-1 0,-2-1 0,1 0-1,-2-1 1,17-33 0,-16 28-529,93-189 25,-92 178-68,-2-1-1,-1 1 0,-1-2 1,6-51-1,-18 323 3,4-115 0,-2-43 0,0-76-7,0-1 1,0 1-1,0 0 1,0 0-1,0-1 0,0 1 1,0 0-1,0-1 0,0 1 1,0 0-1,0-1 1,0 1-1,0 0 0,1 0 1,-1-1-1,0 1 0,0 0 1,1-1-1,-1 1 1,1-1-1,-1 1 0,0 0 1,1-1-1,-1 1 0,1-1 1,-1 1-1,1-1 1,0 0-1,-1 1 0,1-1 1,-1 1-1,1-1 0,0 0 1,-1 0-1,1 1 1,0-1-1,-1 0 0,1 0 1,0 0-1,0 0 0,-1 0 1,1 0-1,0 0 1,-1 0-1,1 0 0,0 0 1,0 0-1,-1 0 0,1 0 1,0-1-1,-1 1 1,2 0-1,1-2-218,1 0 0,-1 1 0,0-1 0,0 0 0,0-1 0,0 1 0,0 0 0,5-6 0,17-29-5987,-10 10-1050,4-7-8406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40.871"/>
    </inkml:context>
    <inkml:brush xml:id="br0">
      <inkml:brushProperty name="width" value="0.025" units="cm"/>
      <inkml:brushProperty name="height" value="0.025" units="cm"/>
    </inkml:brush>
  </inkml:definitions>
  <inkml:trace contextRef="#ctx0" brushRef="#br0">16 0 14958,'0'0'8969,"-15"63"-6343,15-44-416,0 2-576,0 6-225,3 0-448,4 4-961,1-4 0,0-3 0,1-6 0,-1-9 0,2-9-1537,-2-1-1891,-2-22-2786,-2-8-4131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41.227"/>
    </inkml:context>
    <inkml:brush xml:id="br0">
      <inkml:brushProperty name="width" value="0.025" units="cm"/>
      <inkml:brushProperty name="height" value="0.025" units="cm"/>
    </inkml:brush>
  </inkml:definitions>
  <inkml:trace contextRef="#ctx0" brushRef="#br0">0 164 19635,'5'-12'3331,"-1"-1"-2357,1 0 0,1 1-1,0-1 1,1 1 0,10-13 0,-13 20-732,0 0 0,0 0 0,1 0 0,-1 1 0,1-1 0,0 1 0,0 1 0,1-1 0,-1 1 0,1 0 0,0 0 1,0 0-1,0 1 0,0 0 0,11-3 0,-12 4-234,-1 1 0,1-1 0,-1 1 0,1-1 1,0 1-1,-1 1 0,1-1 0,0 1 1,-1-1-1,1 1 0,-1 1 0,5 1 0,-6-2-8,-1 0-1,-1 1 0,1 0 0,0-1 0,0 1 0,-1 0 0,1 0 1,-1 0-1,1 0 0,-1 0 0,0 0 0,0 0 0,0 0 0,0 0 1,0 1-1,0-1 0,-1 0 0,1 1 0,-1-1 0,0 1 0,1-1 1,-1 1-1,0-1 0,-1 4 0,0 8 1,0 0 0,-1 0 0,0 0 0,-1 0 0,-1 0 0,-11 26 0,-44 77 0,24-53 0,33-60 0,1-1 0,-1 0 0,1 1 0,0-1 0,0 1 0,0-1 0,0 1 0,0 6 0,1-9 0,0 0 0,0 0 0,0 0 0,0 0 0,0 0 0,1 0 0,-1 0 0,0 0 0,1 0 0,-1 0 0,0-1 0,1 1 0,0 0 0,-1 0 0,1 0 0,-1-1 0,1 1 0,0 0 0,-1-1 0,1 1 0,2 1 0,2 0 0,1 0 0,0-1 0,-1 1 0,1-1 0,0-1 0,0 1 0,0-1 0,12 0 0,1 0 11,10 0-182,50-6 1,-70 5-140,0-1 0,-1 0 1,1 0-1,-1-1 0,0 0 1,1-1-1,-2 1 0,1-2 1,0 1-1,8-7 0,11-15-9149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41.862"/>
    </inkml:context>
    <inkml:brush xml:id="br0">
      <inkml:brushProperty name="width" value="0.025" units="cm"/>
      <inkml:brushProperty name="height" value="0.025" units="cm"/>
    </inkml:brush>
  </inkml:definitions>
  <inkml:trace contextRef="#ctx0" brushRef="#br0">1 116 18097,'0'0'10634,"6"-10"-9817,1 0-706,0 0-1,0 1 1,1 0 0,0 0 0,16-12-1,-19 17-79,0 0 0,0 0-1,1 0 1,0 1 0,0 0 0,0 0-1,0 1 1,0-1 0,1 1-1,-1 1 1,0-1 0,1 1 0,12-1-1,-18 2-23,0 1-1,0-1 1,0 0 0,-1 1-1,1-1 1,0 0-1,0 1 1,0-1 0,0 1-1,-1-1 1,1 1-1,0 0 1,0-1 0,-1 1-1,1 0 1,0 0-1,-1-1 1,1 1-1,-1 0 1,1 0 0,-1 0-1,1 0 1,-1-1-1,0 1 1,0 0 0,1 0-1,-1 0 1,0 0-1,0 0 1,0 0-1,0 1 1,1 38 374,-1-30-225,-6 84 365,3-63-493,1 1-1,3 38 0,-1-70-27,0 1 0,0 0 1,0-1-1,0 1 0,0 0 1,0 0-1,0-1 0,0 1 0,1 0 1,-1 0-1,0-1 0,0 1 1,1 0-1,-1-1 0,0 1 0,1 0 1,-1-1-1,1 1 0,-1-1 1,0 1-1,1-1 0,0 1 0,-1-1 1,1 1-1,-1-1 0,1 1 1,0-1-1,-1 1 0,1-1 0,0 0 1,-1 0-1,1 1 0,0-1 0,-1 0 1,1 0-1,0 0 0,0 0 1,-1 0-1,1 0 0,0 0 0,-1 0 1,1 0-1,0 0 0,0 0 1,-1 0-1,1 0 0,0-1 0,-1 1 1,1 0-1,0-1 0,-1 1 1,1 0-1,0-1 0,-1 1 0,1-1 1,0 0-1,4-2 27,0 0 1,-1-1-1,1 1 1,-1-1-1,0 0 1,4-5-1,34-51 226,37-72 1,-46 75-195,-30 64-59,-2 7 0,-14 61 0,8-57 0,2-1 0,0 1 0,1 0 0,1 0 0,1 32 0,0-50 0,0 0 0,0 1 0,0-1 0,0 1 0,0-1 0,0 1 0,1-1 0,-1 1 0,0-1 0,0 1 0,0-1 0,0 0 0,1 1 0,-1-1 0,0 1 0,0-1 0,1 0 0,-1 1 0,0-1 0,1 0 0,-1 1 0,0-1 0,1 0 0,-1 0 0,1 1 0,-1-1 0,0 0 0,1 0 0,-1 0 0,1 0 0,-1 1 0,1-1 0,-1 0 0,0 0 0,1 0 0,-1 0 0,1 0 0,-1 0 0,1 0 0,-1 0 0,1 0 0,-1 0 0,1-1 0,-1 1 0,0 0 0,1 0 0,-1 0 0,1 0 0,-1-1 0,0 1 0,1 0 0,-1 0 0,1-1 0,20-16 0,-5-4 0,-1 0 0,-1 0 0,-1-2 0,-1 1 0,-1-2 0,-1 1 0,-1-2 0,7-31 0,-22 99 0,2 0 0,3 58 0,1-100-10,-1 1 0,1 0 0,0-1-1,1 1 1,-1-1 0,0 1 0,0-1 0,1 1 0,-1-1 0,1 1-1,-1-1 1,1 1 0,0-1 0,-1 1 0,1-1 0,1 2 0,-1-3-14,0 1 1,-1-1 0,1 1 0,-1-1 0,1 0 0,0 0-1,0 1 1,-1-1 0,1 0 0,0 0 0,-1 0 0,1 0-1,0 1 1,0-1 0,-1 0 0,1-1 0,0 1 0,0 0 0,-1 0-1,1 0 1,0 0 0,-1 0 0,1-1 0,1 1 0,1-2-227,1 0 0,0-1 1,-1 1-1,1-1 1,-1 1-1,0-1 1,0 0-1,0 0 0,0-1 1,3-4-1,16-28-5360,0-8-3092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42.219"/>
    </inkml:context>
    <inkml:brush xml:id="br0">
      <inkml:brushProperty name="width" value="0.025" units="cm"/>
      <inkml:brushProperty name="height" value="0.025" units="cm"/>
    </inkml:brush>
  </inkml:definitions>
  <inkml:trace contextRef="#ctx0" brushRef="#br0">75 1 23542,'-7'9'3219,"-2"4"-2673,1 1 0,0 0 0,1 0 0,0 1 0,1-1 0,1 2 0,0-1 0,1 1 0,1-1 0,-3 23 0,6-28-546,1-1 0,0 1 0,0-1 0,1 1 0,0-1 0,0 0 0,1 0 0,0 0 0,1 0 0,0 0 0,0-1 0,1 0 0,0 0 0,0 0 0,1 0 0,0-1 0,1 0 0,-1 0 0,1-1 0,10 7 0,-15-11 0,0-1 0,0 1 0,1-1 0,-1 0 0,1 0 0,-1 0 0,1 0 0,-1 0 0,1-1 0,0 1 0,-1-1 0,1 0 0,0 1 0,-1-1 0,1-1 0,0 1 0,-1 0 0,1 0 0,0-1 0,-1 0 0,1 1 0,-1-1 0,1 0 0,-1 0 0,1-1 0,-1 1 0,0 0 0,1-1 0,-1 0 0,3-2 0,7-7 0,-1-1 0,0 0 0,-1-1 0,11-17 0,16-17 0,-37 47 0,1-1 0,-1 1 0,0 0 0,0 0 0,0 0 0,0 0 0,1 0 0,-1 0 0,0-1 0,0 1 0,1 0 0,-1 0 0,0 0 0,0 0 0,0 0 0,1 0 0,-1 0 0,0 0 0,0 0 0,1 0 0,-1 0 0,0 0 0,0 0 0,0 0 0,1 0 0,-1 0 0,0 0 0,0 1 0,0-1 0,1 0 0,-1 0 0,0 0 0,0 0 0,0 0 0,1 0 0,-1 1 0,0-1 0,0 0 0,0 0 0,0 0 0,0 0 0,1 1 0,-1-1 0,0 0 0,0 0 0,0 0 0,0 1 0,0-1 0,0 0 0,0 0 0,0 1 0,0-1 0,0 0 0,0 0 0,0 0 0,0 1 0,0-1 0,0 0 0,0 0 0,0 1 0,0-1 0,1 15 0,-1-14 0,-2 23 0,0 1 0,-12 46 0,8-43 0,-6 51 0,12-78-7,0-1 0,0 0 0,0 1 0,-1-1 0,1 0 0,0 0 0,0 1 0,0-1 0,0 0 0,0 1 0,0-1 0,0 0 0,-1 1 0,1-1 0,0 0 0,0 1 0,0-1 0,0 0-1,0 1 1,1-1 0,-1 0 0,0 1 0,0-1 0,0 0 0,0 1 0,0-1 0,0 0 0,1 1 0,-1-1 0,0 0 0,0 0 0,0 1 0,1-1 0,-1 0 0,0 0 0,0 1 0,1-1 0,-1 0 0,0 0 0,0 0 0,1 0 0,-1 1 0,0-1 0,1 0 0,-1 0 0,0 0 0,1 0 0,-1 0 0,1 0 0,6-6-1481,20-42-6009,-23 41 6162,13-30-6283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43.422"/>
    </inkml:context>
    <inkml:brush xml:id="br0">
      <inkml:brushProperty name="width" value="0.025" units="cm"/>
      <inkml:brushProperty name="height" value="0.025" units="cm"/>
    </inkml:brush>
  </inkml:definitions>
  <inkml:trace contextRef="#ctx0" brushRef="#br0">97 426 15567,'0'0'3213,"-8"10"76,-3 3-2274,-40 55 3927,47-63-4673,1 0 0,0 1-1,0 0 1,0 0 0,1 0-1,0 0 1,0 0 0,1 0 0,-1 0-1,1 1 1,0 10 0,1-16-262,1-1 0,-1 1 0,0 0 0,1 0 0,-1 0 0,1 0 0,-1-1 0,1 1 0,-1 0 0,1-1 0,0 1 0,-1 0 0,1-1 0,0 1 1,-1 0-1,1-1 0,0 1 0,0-1 0,0 0 0,-1 1 0,1-1 0,0 0 0,0 1 0,0-1 0,0 0 0,0 0 0,0 0 0,0 0 0,-1 0 0,1 0 0,0 0 0,0 0 0,0 0 0,0 0 0,0 0 0,0-1 0,0 1 0,0 0 1,-1-1-1,2 1 0,38-17 152,-28 7-99,0 0-1,-1-2 0,-1 1 1,0-1-1,-1-1 0,0 0 1,-1 0-1,0-1 0,-1 1 0,0-2 1,-1 1-1,-1-1 0,-1 0 1,0 0-1,-1 0 0,0-1 1,0-22-1,-21 77-59,12-15 0,1 0 0,1 0 0,1 0 0,1 0 0,1 1 0,4 40 0,-3-63 0,0-1 0,1 1 0,-1-1 0,0 0 0,0 1 0,1-1 0,-1 1 0,1-1 0,-1 0 0,1 1 0,0-1 0,0 0 0,-1 0 0,1 1 0,0-1 0,0 0 0,0 0 0,0 0 0,0 0 0,0 0 0,1 0 0,-1-1 0,0 1 0,0 0 0,1-1 0,-1 1 0,0 0 0,1-1 0,-1 0 0,0 1 0,1-1 0,-1 0 0,1 0 0,-1 1 0,1-1 0,-1 0 0,1-1 0,-1 1 0,1 0 0,-1 0 0,0-1 0,1 1 0,-1 0 0,0-1 0,1 0 0,-1 1 0,0-1 0,1 0 0,-1 1 0,1-3 0,7-1 0,-1-1 0,-1 0 0,1-1 0,-1 0 0,0 0 0,10-12 0,-2-2 0,0 0 0,-2-2 0,-1 1 0,0-2 0,-2 0 0,-1 0 0,12-43 0,-12 26 0,-1-1 0,-2 0 0,0-78 0,-6 116 0,1 1 0,-1 0 0,0 0 0,0 0 0,0 0 0,-1 0 0,1-1 0,-1 1 0,1 0 0,-1 0 0,1 0 0,-1 0 0,-2-3 0,3 4 0,-1 1 0,0 0 0,1 0 0,-1 0 0,1 0 0,-1 1 0,1-1 0,-1 0 0,1 0 0,-1 0 0,1 0 0,-1 0 0,1 1 0,-1-1 0,1 0 0,-1 0 0,1 1 0,-1-1 0,1 0 0,0 1 0,-1-1 0,1 0 0,0 1 0,-1-1 0,1 1 0,0-1 0,-1 1 0,1-1 0,0 1 0,0-1 0,-1 1 0,1 0 0,-27 59 0,13-22 0,3 2 0,1 0 0,1 0 0,3 0 0,1 1 0,2 0 0,3 48 0,0-87 0,0 1 0,0-1 0,0 0 0,0 1 0,1-1 0,-1 0 0,1 0 0,-1 1 0,1-1 0,0 0 0,0 0 0,0 0 0,0 0 0,0 0 0,1 0 0,-1 0 0,1 0 0,-1 0 0,1-1 0,0 1 0,-1 0 0,1-1 0,0 0 0,0 1 0,0-1 0,0 0 0,0 0 0,0 0 0,1 0 0,-1-1 0,0 1 0,0 0 0,1-1 0,-1 0 0,0 1 0,1-1 0,-1 0 0,4-1 0,1 0 0,-1 0 0,0-1 0,0 1 0,0-2 0,0 1 0,-1 0 0,1-1 0,-1 0 0,1-1 0,-1 1 0,0-1 0,0 0 0,7-8 0,2-5 0,-1-1 0,-1-1 0,0 0 0,-2 0 0,0-1 0,-1-1 0,-1 0 0,0 0 0,5-30 0,0-15 0,9-121 0,-19 155 0,-2 30 0,-1 8 0,0 52 0,0-30 0,-13 421 0,13-448 0,0 0 0,0 0 0,0 0 0,-1 0 0,1 0 0,0 0 0,0 0 0,1 0 0,-1 0 0,0 0 0,0 0 0,0 0 0,1 0 0,-1 0 0,0-1 0,1 1 0,-1 0 0,1 0 0,-1 0 0,1 0 0,-1-1 0,1 1 0,-1 0 0,1-1 0,0 1 0,0 0 0,-1-1 0,1 1 0,0-1 0,1 1 0,-1-1 0,0 0 0,0-1 0,0 1 0,-1-1 0,1 0 0,0 1 0,0-1 0,0 0 0,0 1 0,-1-1 0,1 0 0,0 0 0,-1 0 0,1 1 0,0-1 0,-1 0 0,1 0 0,-1 0 0,0 0 0,1 0 0,-1 0 0,0 0 0,0 0 0,1 0 0,-1 0 0,0 0 0,0-2 0,3-16 0,0 0 0,-2 1 0,0-2 0,-1 1 0,-1 0 0,0 0 0,-2 1 0,0-1 0,-1 0 0,-1 1 0,-1 0 0,-15-34 0,21 51 0,-1-1 0,0 1 0,1 0 0,-1-1 0,0 1 0,0 0 0,0-1 0,0 1 0,0 0 0,0 0 0,0 0 0,0 0 0,-1 0 0,1 0 0,0 0 0,-3-1 0,4 2 0,-1 0 0,0 0 0,1 0 0,-1 1 0,1-1 0,0 0 0,-1 0 0,1 1 0,-1-1 0,1 0 0,-1 1 0,1-1 0,0 0 0,-1 1 0,1-1 0,0 1 0,-1-1 0,1 1 0,0-1 0,0 1 0,-1-1 0,1 1 0,0-1 0,0 1 0,0-1 0,0 1 0,-1-1 0,1 1 0,0-1 0,0 2 0,0 2 0,-1 1 0,1 1 0,0-1 0,0 0 0,0 0 0,0 0 0,1 0 0,0 0 0,2 6 0,-1-6 0,1 0 0,-1-1 0,0 1 0,1-1 0,0 0 0,0 0 0,0 0 0,1 0 0,-1-1 0,1 1 0,0-1 0,0 0 0,0 0 0,0 0 0,1-1 0,-1 1 0,1-1 0,0 0 0,-1 0 0,1-1 0,0 0 0,0 1 0,0-1 0,0-1 0,0 1 0,0-1 0,0 0 0,0 0 0,0-1 0,1 1 0,7-3 0,-2 0 0,0 0 0,0 0 0,0-1 0,0 0 0,-1-1 0,0 0 0,0-1 0,0 0 0,-1-1 0,1 0 0,-2 0 0,1-1 0,8-10 0,-11 12 0,-2 0 0,1 0 0,-1-1 0,1 0 0,-2 0 0,1 0 0,-1 0 0,0 0 0,2-10 0,-5 18 0,0-1 0,-1 0 0,1 1 0,0-1 0,0 0 0,-1 0 0,1 1 0,0-1 0,0 0 0,-1 0 0,1 1 0,0-1 0,-1 0 0,1 0 0,0 0 0,-1 0 0,1 0 0,-1 0 0,1 1 0,0-1 0,-1 0 0,1 0 0,0 0 0,-1 0 0,1 0 0,0 0 0,-1-1 0,1 1 0,-1 0 0,1 0 0,0 0 0,-1 0 0,1 0 0,0 0 0,-1-1 0,1 1 0,0 0 0,-1 0 0,1 0 0,0-1 0,0 1 0,-1 0 0,1-1 0,0 1 0,0 0 0,-1 0 0,1-1 0,0 1 0,0 0 0,0-1 0,0 1 0,0 0 0,-1-1 0,1 1 0,0-1 0,0 1 0,0 0 0,0-1 0,0 1 0,0 0 0,0-1 0,0 1 0,0-1 0,0 1 0,1 0 0,-1-1 0,0 1 0,0-1 0,-7 8 0,-1 1 0,1 0 0,0 0 0,1 0 0,0 1 0,1 0 0,0 0 0,0 0 0,-7 20 0,6-12 0,0 1 0,1 1 0,1-1 0,-3 33 0,6-49 0,1-1 0,0 1 0,-1-1 0,1 1 0,0-1 0,0 1 0,0-1 0,0 1 0,0-1 0,1 1 0,-1-1 0,0 1 0,1-1 0,-1 1 0,1-1 0,-1 1 0,1-1 0,0 0 0,0 1 0,0-1 0,-1 0 0,1 0 0,0 0 0,1 0 0,-1 0 0,0 0 0,0 0 0,0 0 0,0 0 0,1 0 0,-1 0 0,1-1 0,-1 1 0,0-1 0,1 1 0,-1-1 0,1 1 0,-1-1 0,1 0 0,-1 0 0,1 0 0,2 0 0,2 0 0,-1-1 0,1-1 0,0 1 0,-1-1 0,0 0 0,1 0 0,-1 0 0,0-1 0,0 1 0,7-7 0,21-17 0,44-47 0,19-15 0,-96 87 0,1 1 0,-1 0 0,1-1 0,-1 1 0,1-1 0,-1 1 0,1-1 0,-1 1 0,1 0 0,-1-1 0,1 1 0,-1 0 0,1 0 0,0-1 0,-1 1 0,1 0 0,-1 0 0,1 0 0,0 0 0,-1 0 0,1 0 0,0 0 0,-1 0 0,1 0 0,0 0 0,-1 0 0,1 0 0,0 1 0,3 16 0,-12 30 0,7-45 0,-8 31 0,5-19 0,0 0 0,0 1 0,-1 22 0,5-37 0,0 0 0,0 0 0,0 0 0,0 1 0,0-1 0,0 0 0,0 0 0,0 0 0,0 0 0,0 1 0,0-1 0,0 0 0,0 0 0,0 0 0,0 0 0,0 1 0,0-1 0,0 0 0,0 0 0,0 0 0,0 0 0,0 0 0,0 1 0,0-1 0,0 0 0,0 0 0,0 0 0,1 0 0,-1 0 0,0 1 0,0-1 0,0 0 0,0 0 0,0 0 0,0 0 0,1 0 0,-1 0 0,0 0 0,0 0 0,0 0 0,0 0 0,0 0 0,1 0 0,-1 0 0,0 0 0,0 0 0,0 1 0,0-1 0,1-1 0,-1 1 0,10-7 0,8-14 0,3-13 0,-13 21 0,0-1 0,0 2 0,2-1 0,-1 1 0,15-12 0,-24 23-5,0 1 0,1 0-1,-1-1 1,0 1 0,0 0 0,1 0-1,-1-1 1,0 1 0,0 0 0,1 0 0,-1 0-1,0 0 1,1-1 0,-1 1 0,0 0-1,1 0 1,-1 0 0,0 0 0,1 0 0,-1 0-1,1 0 1,-1 0 0,0 0 0,1 0-1,-1 0 1,0 0 0,1 0 0,-1 0 0,0 0-1,1 0 1,-1 0 0,0 1 0,1-1 0,-1 0-1,0 0 1,1 0 0,-1 0 0,0 1-1,0-1 1,1 0 0,-1 0 0,0 1 0,0-1-1,1 0 1,-1 1 0,0-1 0,0 1-1,5 24-751,-9 31-2308,-5-29-2952,1-4-4200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25:44.250"/>
    </inkml:context>
    <inkml:brush xml:id="br0">
      <inkml:brushProperty name="width" value="0.025" units="cm"/>
      <inkml:brushProperty name="height" value="0.025" units="cm"/>
    </inkml:brush>
  </inkml:definitions>
  <inkml:trace contextRef="#ctx0" brushRef="#br0">84 963 9705,'-13'0'1216,"-28"-1"2520,39 1-3494,1 0 0,-1 0 0,1 0 1,0 0-1,-1 0 0,1 1 1,0-1-1,-1 0 0,1 1 0,0-1 1,-1 1-1,1-1 0,0 1 1,0 0-1,0 0 0,-1-1 0,1 1 1,0 0-1,0 0 0,0 0 1,-1 2-1,2-3-188,0 1 1,0-1-1,0 0 1,0 1-1,0-1 1,0 1-1,0-1 1,0 0-1,0 1 0,0-1 1,0 0-1,1 1 1,-1-1-1,0 1 1,0-1-1,0 0 1,0 1-1,1-1 1,-1 0-1,0 0 1,0 1-1,1-1 0,-1 0 1,0 1-1,1-1 1,-1 0-1,0 0 1,1 0-1,-1 1 1,0-1-1,1 0 1,-1 0-1,0 0 1,1 0-1,-1 0 0,1 0 1,-1 0-1,0 0 1,1 0-1,-1 0 1,0 0-1,1 0 1,0 0-1,23 1 627,-19-1-427,36-3 350,0-3 0,0 0 0,-1-3 0,1-2 0,63-25 1,-62 21-365,2632-779 828,-2611 779-1018,389-74 1384,-439 88-1358,-10 0-2245,-23 2-2534,-8-1-5552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20.526"/>
    </inkml:context>
    <inkml:brush xml:id="br0">
      <inkml:brushProperty name="width" value="0.025" units="cm"/>
      <inkml:brushProperty name="height" value="0.025" units="cm"/>
    </inkml:brush>
  </inkml:definitions>
  <inkml:trace contextRef="#ctx0" brushRef="#br0">241 28 352,'-45'-2'8306,"-21"-10"-5468,-1 1-2160,22 8 3697,44 4-4144,0-1 0,0 0 0,0 0-1,1 1 1,-1-1 0,0 0 0,0 1 0,1-1 0,-1 1 0,0-1 0,0 1-1,1-1 1,-1 1 0,1 0 0,-1-1 0,0 1 0,1 0 0,-1 0 0,1-1-1,0 1 1,-1 0 0,1 0 0,0-1 0,-1 1 0,1 2 0,0-3-173,-1 1 1,1 0-1,0-1 1,0 1-1,0-1 1,0 1-1,0-1 1,0 1-1,0 0 1,0-1 0,0 1-1,0-1 1,0 1-1,0 0 1,0-1-1,1 1 1,-1-1-1,0 1 1,0-1-1,1 1 1,-1-1-1,0 1 1,1-1 0,-1 1-1,0-1 1,1 1-1,-1-1 1,1 0-1,-1 1 1,0-1-1,1 0 1,-1 1-1,1-1 1,0 0-1,-1 1 1,1-1-1,-1 0 1,1 0 0,-1 0-1,2 1 1,29 0 610,-1 0 0,1-2 0,-1-1 0,46-9 0,-34 5-9,61-2 0,0 7-306,198 5 1118,-271-2-1422,-1 2 0,0 1 0,0 2-1,0 0 1,50 22 0,-27-14-63,-42-13 28,-1 0 0,1 1 0,-1 0 0,0 0-1,0 1 1,15 9 0,-20-8-2883,-11-5-2531,4 0 4927,-14 0-6735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21.909"/>
    </inkml:context>
    <inkml:brush xml:id="br0">
      <inkml:brushProperty name="width" value="0.025" units="cm"/>
      <inkml:brushProperty name="height" value="0.025" units="cm"/>
    </inkml:brush>
  </inkml:definitions>
  <inkml:trace contextRef="#ctx0" brushRef="#br0">0 388 13293,'0'0'9726,"4"-9"-8674,72-150 551,-44 98-995,37-97-1,-74 268 1411,3-84-1980,0-13-18,1 0 0,0 0 0,1 0-1,0 0 1,1 0 0,6 26 0,0-30-1753,0-7-3731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23.201"/>
    </inkml:context>
    <inkml:brush xml:id="br0">
      <inkml:brushProperty name="width" value="0.025" units="cm"/>
      <inkml:brushProperty name="height" value="0.025" units="cm"/>
    </inkml:brush>
  </inkml:definitions>
  <inkml:trace contextRef="#ctx0" brushRef="#br0">1 1 15118,'0'2'1730,"0"11"-833,1 5 512,2 5-224,0 5-512,6 3-481,1-4-128,2-2 0,1-9-384,-2-7-737,1-9-609,-2-1-640,-4-19-737,-4-7-3715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20.270"/>
    </inkml:context>
    <inkml:brush xml:id="br0">
      <inkml:brushProperty name="width" value="0.025" units="cm"/>
      <inkml:brushProperty name="height" value="0.025" units="cm"/>
    </inkml:brush>
  </inkml:definitions>
  <inkml:trace contextRef="#ctx0" brushRef="#br0">0 1 19346,'0'0'7720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1:23.573"/>
    </inkml:context>
    <inkml:brush xml:id="br0">
      <inkml:brushProperty name="width" value="0.025" units="cm"/>
      <inkml:brushProperty name="height" value="0.025" units="cm"/>
    </inkml:brush>
  </inkml:definitions>
  <inkml:trace contextRef="#ctx0" brushRef="#br0">1 204 14926,'0'0'2643,"0"-12"-310,0-4-1390,1 0 0,1 0 1,0 0-1,10-30 1,-10 39-643,0 1 1,1 0 0,0 0 0,0 0 0,1 0 0,-1 1 0,9-10 0,-10 13-250,0-1 1,1 1-1,-1 0 1,1 0-1,0 0 1,0 1-1,-1-1 1,1 1-1,0-1 1,0 1-1,0 0 1,1 0-1,-1 0 1,0 1-1,0-1 1,0 1-1,5-1 0,-7 1-48,0 1 0,0-1 0,0 0 0,0 0-1,0 0 1,0 1 0,0-1 0,0 1 0,0-1-1,0 1 1,0-1 0,0 1 0,0-1 0,0 1-1,-1 0 1,1-1 0,0 1 0,0 0 0,-1 0-1,1 0 1,0 0 0,-1 0 0,1-1 0,-1 1-1,1 2 1,7 35 240,-7-22-43,-1 0 0,-4 29-1,-13 8 535,13-46-627,1-1 0,0 1-1,1 0 1,0 0 0,0 0-1,0 0 1,1 0 0,0 0-1,0 1 1,1-1 0,0 0-1,0 0 1,2 9-1,0-13-112,-1-1 0,1 0 0,0 0-1,0 0 1,0 0 0,0 0-1,0 0 1,1 0 0,-1-1-1,1 1 1,-1-1 0,1 1 0,-1-1-1,1 0 1,0 0 0,-1 0-1,1-1 1,0 1 0,0-1-1,4 1 1,61 3-882,-65-4 812,1 0-257,1 0-1,0 0 0,0 0 0,0-1 0,-1 0 1,1 0-1,0 0 0,-1 0 0,1-1 0,6-3 0,-8 3-569,0 0-1,1-1 0,-1 1 0,0-1 0,0 0 0,-1 0 0,1 0 0,3-5 0,10-19-11284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09.866"/>
    </inkml:context>
    <inkml:brush xml:id="br0">
      <inkml:brushProperty name="width" value="0.025" units="cm"/>
      <inkml:brushProperty name="height" value="0.025" units="cm"/>
    </inkml:brush>
  </inkml:definitions>
  <inkml:trace contextRef="#ctx0" brushRef="#br0">0 1015 5317,'0'0'14131,"10"-9"-12823,180-178 3435,115-92-2882,-225 206-1675,62-53-51,205-198 88,-333 308-801,-25 24-3166,-18 13-1981,0-7-249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17:10.252"/>
    </inkml:context>
    <inkml:brush xml:id="br0">
      <inkml:brushProperty name="width" value="0.025" units="cm"/>
      <inkml:brushProperty name="height" value="0.025" units="cm"/>
    </inkml:brush>
  </inkml:definitions>
  <inkml:trace contextRef="#ctx0" brushRef="#br0">213 0 10890,'0'0'7282,"-4"11"-6311,-44 132 1770,-26 67-1825,46-153-307,18-39-74,1 0 1,1 0-1,1 1 0,0 0 1,2 0-1,-7 37 0,12-55-530,0 0-1,-1 0 0,1 0 0,1 0 1,-1 1-1,0-1 0,0 0 1,0 0-1,0 0 0,1 0 0,-1 0 1,1 0-1,-1 0 0,1 0 1,-1 0-1,1 0 0,-1 0 0,1 0 1,0 0-1,0-1 0,-1 1 0,1 0 1,0 0-1,0-1 0,1 2 1,1-1-2,-1 0 0,1 0 1,-1 0-1,1-1 1,0 1-1,-1-1 0,1 1 1,0-1-1,0 0 0,3 0 1,8-2 19,0 0 0,-1 0 0,19-7 0,227-75-134,-149 45-3216,-34 11-2151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0:58.512"/>
    </inkml:context>
    <inkml:brush xml:id="br0">
      <inkml:brushProperty name="width" value="0.025" units="cm"/>
      <inkml:brushProperty name="height" value="0.025" units="cm"/>
    </inkml:brush>
  </inkml:definitions>
  <inkml:trace contextRef="#ctx0" brushRef="#br0">1648 171 2530,'0'0'257,"5"-11"-103,16-35 1371,16-68 9425,-43 120-6443,5 29-2794,-1 0 0,-9 39 1,-43 142 765,15-71-1888,-76 436-408,59-272-147,12-115-414,-111 307 0,-117 172 94,120-310 385,-24 57-117,-142 368 170,279-678-147,-9 28 379,-116 231 1,160-360-416,-13 20 106,17-28-104,-1-1-1,1 1 1,-1 0 0,0 0 0,1 0 0,-1 0-1,0 0 1,0-1 0,0 1 0,1 0 0,-1-1-1,0 1 1,0 0 0,0-1 0,0 1 0,0-1-1,0 0 1,0 1 0,0-1 0,-3 1 0,3-2-133,0 0 0,1 0 1,-1-1-1,0 1 1,0 0-1,0 0 1,1 0-1,-1-1 0,1 1 1,-1 0-1,1 0 1,-1-1-1,1 1 1,0 0-1,0-1 0,0 1 1,0-1-1,0 1 1,0 0-1,0-1 1,0-2-1,0-2-632,-6-100-10269,4 34-710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0:59.042"/>
    </inkml:context>
    <inkml:brush xml:id="br0">
      <inkml:brushProperty name="width" value="0.025" units="cm"/>
      <inkml:brushProperty name="height" value="0.025" units="cm"/>
    </inkml:brush>
  </inkml:definitions>
  <inkml:trace contextRef="#ctx0" brushRef="#br0">86 334 14350,'-9'5'2744,"4"-2"-2362,-41 27 2650,44-29-2815,0 0 0,0 1 0,0-1 0,1 1 1,-1 0-1,0-1 0,1 1 0,0 0 0,-1 0 0,1 0 0,0 0 0,0 0 0,0 0 1,0 1-1,0-1 0,1 0 0,-1 0 0,0 1 0,1-1 0,0 0 0,0 1 0,0 4 0,0-7-160,1 1-1,0 0 1,0 0-1,0 0 1,-1 0-1,1-1 1,0 1-1,0 0 1,0-1-1,0 1 1,0-1-1,0 1 0,1-1 1,-1 1-1,0-1 1,0 0-1,0 0 1,0 1-1,0-1 1,0 0-1,1 0 1,-1 0-1,0 0 1,0 0-1,2-1 0,34-5 500,-21 0-335,0-1 0,-1-1 1,0 0-1,0-1 0,0-1 0,17-15 1,77-76 300,-67 58-418,-2-3 0,-1-1 0,42-68 0,-81 115-98,0 0-1,0 0 1,0 1-1,0-1 1,0 0-1,0 0 0,0 0 1,0 0-1,0 0 1,0 1-1,0-1 1,0 0-1,0 0 1,1 0-1,-1 0 0,0 0 1,0 1-1,0-1 1,0 0-1,0 0 1,0 0-1,1 0 1,-1 0-1,0 0 0,0 0 1,0 0-1,0 0 1,1 0-1,-1 0 1,0 0-1,0 0 1,0 0-1,0 0 0,1 0 1,-1 0-1,0 0 1,0 0-1,0 0 1,0 0-1,1 0 0,-1 0 1,0 0-1,0 0 1,0 0-1,0 0 1,0 0-1,1 0 1,-1 0-1,0 0 0,0 0 1,0-1-1,0 1 1,0 0-1,0 0 1,1 0-1,-1 0 1,0 0-1,0-1 0,0 1 1,0 0-1,0 0 1,0 0-1,0 0 1,0 0-1,0-1 1,0 1-1,0 0 0,0 0 1,0 0-1,3 22 198,-3 35 116,-11 73-283,-2 96 1035,22-116-3331,-5-88 194,1 0 0,13 39 0,-2-27-6123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00.584"/>
    </inkml:context>
    <inkml:brush xml:id="br0">
      <inkml:brushProperty name="width" value="0.025" units="cm"/>
      <inkml:brushProperty name="height" value="0.025" units="cm"/>
    </inkml:brush>
  </inkml:definitions>
  <inkml:trace contextRef="#ctx0" brushRef="#br0">0 72 13261,'0'0'12289,"1"13"-11873,3 193 577,-4-203-943,0 0 1,0 0-1,1 1 1,-1-1-1,1 0 1,0 0-1,0 0 0,0 0 1,0 0-1,0 0 1,1 0-1,-1 0 1,1 0-1,0 0 1,0-1-1,0 1 1,0-1-1,0 1 0,3 1 1,-3-3-8,0 0-1,1 0 1,-1 0 0,1 0-1,-1 0 1,1 0 0,-1-1 0,1 0-1,-1 1 1,1-1 0,-1 0-1,1 0 1,-1 0 0,1-1-1,0 1 1,-1 0 0,1-1 0,-1 0-1,0 0 1,1 0 0,-1 0-1,0 0 1,1 0 0,-1 0-1,2-2 1,9-6 66,-1 0-1,0-1 1,0-1-1,-1 0 1,-1 0-1,0-1 1,0 0-1,8-16 1,-1 0 24,-1-1 1,22-55-1,-24 40 1069,-22 93-879,1-13-126,2 1 0,2 0-1,2 56 1,1-90-197,0-1 0,0 1 0,0-1 0,1 1 0,-1-1 0,1 1 0,0-1 0,0 1 0,0-1 0,0 0 0,0 1 0,0-1 0,1 0 0,-1 0 0,1 0 0,3 4 0,-4-5 0,0 0 0,1-1 0,-1 1 0,1 0 0,-1-1 0,1 1 0,-1-1 0,1 1 0,0-1 0,-1 0 0,1 0 0,0 0 0,-1 1 0,1-2 0,-1 1 0,1 0 0,0 0 0,-1 0 0,4-2 0,1 0 0,0-1 0,-1 1 0,1-1 0,-1-1 0,1 1 0,-1-1 0,0 0 0,0 0 0,0-1 0,-1 1 0,7-10 0,-1-1 0,-1-1 0,-1 0 0,0 0 0,-1-1 0,-1 0 0,-1 0 0,0 0 0,-2 0 0,1-1 0,-2 0 0,-1 0 0,0 0 0,-2-18 0,-2 23 0,-5 14 0,-7 19 0,-2 38 0,16-53 0,0-1 0,0 1 0,1 0 0,-1-1 0,1 1 0,0 0 0,0-1 0,1 1 0,0-1 0,2 9 0,-3-12 0,1 0 0,0 0 0,-1 0 0,1 0 0,0-1 0,0 1 0,0 0 0,0-1 0,0 1 0,0-1 0,0 1 0,0-1 0,0 1 0,0-1 0,0 1 0,0-1 0,0 0 0,0 0 0,0 0 0,1 0 0,-1 0 0,0 0 0,0 0 0,0 0 0,0 0 0,0 0 0,0 0 0,0-1 0,0 1 0,1 0 0,-1-1 0,0 1 0,0-1 0,1 0 0,34-21 0,-25 12 0,-1-2 0,0 1 0,0-1 0,-2-1 0,1 1 0,-2-1 0,1-1 0,-2 0 0,9-26 0,-18 92 0,1-32 0,-2 9 0,2 0 0,0 0 0,4 45 0,-1-72 0,-1-1 0,0 1 0,0 0 0,1-1 0,-1 1 0,1 0 0,0-1 0,-1 1 0,1 0 0,0-1 0,0 1 0,0-1 0,0 0 0,0 1 0,0-1 0,0 0 0,1 1 0,-1-1 0,0 0 0,1 0 0,-1 0 0,1 0 0,-1-1 0,1 1 0,0 0 0,-1-1 0,1 1 0,0 0 0,-1-1 0,1 0 0,0 0 0,0 1 0,-1-1 0,1 0 0,0 0 0,0 0 0,-1-1 0,1 1 0,0 0 0,-1-1 0,1 1 0,0-1 0,-1 0 0,3 0 0,5-2 0,-1-1 0,0 1 0,1-1 0,-2-1 0,1 1 0,0-1 0,8-9 0,-6 3 0,0 0 0,-1 0 0,-1-1 0,0-1 0,-1 1 0,0-1 0,-1 0 0,0-1 0,-1 0 0,-1 0 0,0 0 0,4-27 0,-8 241 0,-1-199 0,1 0 0,0 0 0,0 0 0,0-1 0,0 1 0,0 0 0,0 0 0,0-1 0,1 1 0,-1 0 0,0 0 0,0 0 0,1-1 0,-1 1 0,0 0 0,1-1 0,-1 1 0,1 0 0,-1-1 0,1 1 0,-1 0 0,1-1 0,-1 1 0,1-1 0,-1 1 0,2 0 0,-1-1 0,0 0 0,-1 0 0,1 0 0,0-1 0,-1 1 0,1 0 0,0 0 0,-1 0 0,1-1 0,-1 1 0,1 0 0,0-1 0,-1 1 0,1-1 0,-1 1 0,1 0 0,-1-1 0,0 1 0,1-1 0,-1 1 0,1-1 0,-1 0 0,0 1 0,1-1 0,-1 1 0,0-1 0,0 0 0,1 1 0,-1-1 0,0-1 0,7-17 0,0 0 0,-2-1 0,0 0 0,-2 0 0,3-39 0,-6 59-27,0 0 1,0-1-1,0 1 1,0 0-1,-1 0 0,1-1 1,0 1-1,0 0 1,0 0-1,0-1 1,-1 1-1,1 0 0,0 0 1,0 0-1,0-1 1,-1 1-1,1 0 0,0 0 1,0 0-1,-1 0 1,1-1-1,0 1 0,0 0 1,-1 0-1,1 0 1,0 0-1,-1 0 1,1 0-1,0 0 0,0 0 1,-1 0-1,1 0 1,0 0-1,-1 0 0,1 0 1,0 0-1,0 0 1,-1 0-1,1 0 1,0 1-1,-1-1 0,1 0 1,0 0-1,0 0 1,0 0-1,-1 1 0,1-1 1,0 0-1,0 0 1,-1 1-1,-13 9-1970,7 10-1775,6-6-2801,1-5-485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01.241"/>
    </inkml:context>
    <inkml:brush xml:id="br0">
      <inkml:brushProperty name="width" value="0.025" units="cm"/>
      <inkml:brushProperty name="height" value="0.025" units="cm"/>
    </inkml:brush>
  </inkml:definitions>
  <inkml:trace contextRef="#ctx0" brushRef="#br0">10 245 10826,'-9'19'6636,"12"-15"-378,8-11-2162,6-9-3950,2-3 543,0-1 0,-2-1-1,15-24 1,-26 36-503,0 0 1,-1 0-1,-1 0 0,1-1 1,-2 0-1,1 0 1,-1 0-1,-1 0 0,0-1 1,1-19-1,-3 29-186,0 1 0,1 0 0,-1-1 0,0 1 0,0-1 0,0 1 0,0 0 0,0-1 0,0 1 0,0-1 0,-1 1 0,1 0 0,0-1 0,0 1 0,0 0 0,0-1 0,0 1 0,-1-1 0,1 1 0,0 0 0,0-1 0,-1 1 0,1 0 0,0 0 0,0-1 0,-1 1 0,1 0 0,0-1 0,-1 1 0,1 0 0,0 0 0,-1 0 0,1 0 0,0-1 0,-1 1 0,1 0 0,-1 0 0,1 0 0,0 0 0,-1 0 0,1 0 0,-1 0 0,1 0 0,0 0 0,-1 0 0,1 0 0,-1 0 0,1 0 0,0 0 0,-1 0 0,1 1 0,-1-1 0,1 0 0,0 0 0,-1 0 0,1 0 0,0 1 0,-1-1 0,1 0 0,0 1 0,0-1 0,-1 0 0,1 0 0,-1 1 0,-20 22 0,12 0 0,0 2 0,2-1 0,0 1 0,2 0 0,1 1 0,1-1 0,1 1 0,2 38 0,0-61 0,0 0 0,0 0 0,0 0 0,0 0 0,1 0 0,-1 0 0,1 0 0,0 0 0,0 0 0,0 0 0,0-1 0,0 1 0,1 0 0,-1-1 0,1 1 0,0-1 0,3 5 0,-3-6 0,0 0 0,1 1 0,-1-1 0,0-1 0,1 1 0,-1 0 0,0 0 0,1-1 0,-1 1 0,1-1 0,-1 0 0,1 0 0,-1 0 0,1 0 0,-1 0 0,1-1 0,-1 1 0,1-1 0,-1 1 0,0-1 0,1 0 0,3-2 0,3-1-601,0-1-1,0 0 1,0-1-1,0 0 1,-1 0-1,0 0 1,-1-1-1,12-14 1,-5 5-1809,-2 0-1,0-1 1,14-26 0,-12 13-7135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01.910"/>
    </inkml:context>
    <inkml:brush xml:id="br0">
      <inkml:brushProperty name="width" value="0.025" units="cm"/>
      <inkml:brushProperty name="height" value="0.025" units="cm"/>
    </inkml:brush>
  </inkml:definitions>
  <inkml:trace contextRef="#ctx0" brushRef="#br0">97 193 17136,'0'0'9631,"-9"4"-7912,3-1-1609,0 1 1,0 0-1,1 0 1,0 0 0,0 1-1,0-1 1,0 1-1,1 1 1,0-1-1,0 0 1,0 1 0,0 0-1,1 0 1,0 0-1,1 0 1,-1 1-1,1-1 1,0 1 0,1-1-1,-2 13 1,1-7 28,0 0 1,1 0-1,0 0 0,1 0 1,1 1-1,1 13 1,-1-24-126,-1 1 0,0-1 0,1 0 1,-1 0-1,1-1 0,0 1 0,0 0 1,0 0-1,0 0 0,0 0 0,0-1 1,0 1-1,0 0 0,1-1 1,-1 1-1,1-1 0,-1 1 0,1-1 1,-1 0-1,1 0 0,0 0 0,0 0 1,-1 0-1,1 0 0,0 0 0,0-1 1,0 1-1,0-1 0,0 1 0,0-1 1,0 0-1,0 1 0,0-1 0,0 0 1,1-1-1,-1 1 0,0 0 1,0-1-1,0 1 0,0-1 0,0 1 1,-1-1-1,1 0 0,3-1 0,2-1 6,0-1 0,-1 0-1,1 0 1,-1-1-1,0 1 1,0-1-1,0-1 1,-1 1 0,1-1-1,-1 0 1,7-11-1,3-6 35,23-48-1,-27 47-53,-1 0 0,-1-1 0,-1 0 0,-1 0 0,-2-1 0,0 0 0,-2 0 0,-1 0 0,-1-28 0,-1 54 0,0-1 0,1 1 0,-1 0 0,0-1 0,0 1 0,0-1 0,0 1 0,0 0 0,0-1 0,0 1 0,0-1 0,0 1 0,-1-1 0,1 1 0,0 0 0,0-1 0,0 1 0,0 0 0,-1-1 0,1 1 0,0 0 0,0-1 0,-1 1 0,1 0 0,0-1 0,0 1 0,-1 0 0,1-1 0,0 1 0,-1 0 0,1 0 0,0 0 0,-1-1 0,1 1 0,-1 0 0,1 0 0,0 0 0,-1 0 0,1 0 0,-1 0 0,1 0 0,0 0 0,-2 0 0,-13 13 0,4 11 0,1-1 0,1 2 0,1-1 0,1 1 0,1 0 0,1 1 0,1-1 0,0 53 0,4-75 0,0 0 0,0 0 0,0 0 0,0 0 0,0 0 0,1 0 0,-1 0 0,1 0 0,0-1 0,0 1 0,0 0 0,1 0 0,-1 0 0,0-1 0,1 1 0,0-1 0,0 1 0,-1-1 0,4 3 0,-2-4 0,-1 0 0,1 1 0,0-1 0,0 0 0,0 0 0,0-1 0,0 1 0,0-1 0,0 1 0,0-1 0,0 0 0,0 0 0,0 0 0,0-1 0,0 1 0,0-1 0,0 1 0,0-1 0,5-2 0,0-1 0,0 1 0,0-2 0,0 1 0,-1-1 0,1 0 0,-1 0 0,-1-1 0,1 0 0,-1 0 0,0 0 0,0-1 0,-1 0 0,0 0 0,0-1 0,0 1 0,-1-1 0,-1 0 0,1 0 0,4-16 0,-10 13 0,-3 15 0,0 3 0,1 0 0,-1 0 0,1 1 0,0 0 0,1 0 0,0 0 0,0 0 0,-3 16 0,2-5 0,1 0 0,0 38 0,3-56 0,0 1 0,0-1 0,0 1 0,0 0 0,0-1 0,1 1 0,-1-1 0,1 1 0,-1-1 0,1 1 0,0-1 0,-1 0 0,1 1 0,0-1 0,0 0 0,0 1 0,0-1 0,0 0 0,0 0 0,0 0 0,1 0 0,1 2 0,0-2 0,1 1 0,-1-1 0,1 1 0,-1-1 0,1 0 0,0-1 0,-1 1 0,1 0 0,6-1 0,3 0 0,0-1 0,1 0 0,-1-1 0,23-7 0,-20 5 0,22-7 0,0-2 0,43-20 0,-80 33 0,-1 0 0,0 0 0,1-1 0,-1 1 0,0 0 0,1 0 0,-1 0 0,0-1 0,1 1 0,-1 0 0,0 0 0,0-1 0,1 1 0,-1 0 0,0-1 0,0 1 0,0 0 0,1-1 0,-1 1 0,0 0 0,0-1 0,0 1 0,0 0 0,0-1 0,0 1 0,0-1 0,0 1 0,0 0 0,0-1 0,0 1 0,0 0 0,0-1 0,0 1 0,0-1 0,0 1 0,0 0 0,0-1 0,-1 1 0,1 0 0,0-1 0,0 1 0,0 0 0,-1-1 0,1 1 0,0 0 0,0 0 0,-1-1 0,1 1 0,0 0 0,0 0 0,-1-1 0,1 1 0,0 0 0,-1 0 0,1 0 0,0 0 0,-1 0 0,1-1 0,-1 1 0,1 0 0,-1 0 0,-28-13 0,23 11 0,-9-5 0,-1-1 0,1-1 0,-22-17 0,34 24 0,0-1 0,0 1 0,0-1 0,0 1 0,0-1 0,0 0 0,1 0 0,-1 0 0,1-1 0,0 1 0,0 0 0,1-1 0,-1 0 0,0 1 0,1-1 0,0 0 0,0 1 0,0-1 0,1 0 0,-1 0 0,1-8 0,1 10-12,0 0-1,0-1 1,0 1 0,0 0 0,1 0-1,-1-1 1,1 1 0,-1 0 0,1 0-1,0 1 1,0-1 0,0 0-1,0 1 1,0-1 0,0 1 0,0-1-1,4 0 1,50-23-1696,-32 16-292,27-15-6114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03.109"/>
    </inkml:context>
    <inkml:brush xml:id="br0">
      <inkml:brushProperty name="width" value="0.025" units="cm"/>
      <inkml:brushProperty name="height" value="0.025" units="cm"/>
    </inkml:brush>
  </inkml:definitions>
  <inkml:trace contextRef="#ctx0" brushRef="#br0">0 1 13421,'0'0'10052,"9"9"-7981,1 2-1601,-1 1 1,-1-1-1,0 1 0,0 1 1,-2-1-1,1 1 0,-2 0 1,1 1-1,3 16 0,1 18-117,-2 0 1,2 78-1,-10 102 835,-2-97-916,2-74-272,5-65 0,3-15 0,6-61 0,16-67 0,-25 133 0,1 0 0,0 0 0,1 0 0,1 1 0,19-29 0,-22 40 0,0 0 0,0 1 0,0 0 0,1 0 0,0 1 0,0 0 0,7-4 0,-11 7 0,0 0 0,0 0 0,0 0 0,0 0 0,0 0 0,1 1 0,-1-1 0,0 1 0,0-1 0,1 1 0,3 0 0,-5 0 0,0 1 0,0-1 0,0 0 0,0 1 0,0-1 0,0 0 0,0 1 0,-1-1 0,1 1 0,0 0 0,0-1 0,-1 1 0,1 0 0,0-1 0,-1 1 0,1 0 0,0 0 0,-1-1 0,1 1 0,-1 0 0,1 0 0,-1 0 0,0 0 0,1 0 0,-1 0 0,0 0 0,1 2 0,0 3 0,0 1 0,0 0 0,0 0 0,0 0 0,-1 0 0,0 0 0,-1 0 0,0-1 0,0 1 0,0 0 0,-1 0 0,0-1 0,0 1 0,-1-1 0,0 1 0,-6 10 0,5-73 0,16-141 0,-11 204 0,-1 0 0,2 1 0,-1-1 0,1 0 0,0-1 0,0 1 0,1 0 0,0-1 0,0 1 0,1-1 0,4 7 0,-6-10 0,0 1 0,1-1 0,0 1 0,0-1 0,0 0 0,0 0 0,0 0 0,0-1 0,1 1 0,0-1 0,-1 0 0,1 0 0,0 0 0,0 0 0,0 0 0,0-1 0,0 0 0,0 0 0,9 1 0,-9-3 0,0 1 0,-1-1 0,1 0 0,0-1 0,0 1 0,0-1 0,-1 1 0,1-1 0,-1 0 0,0 0 0,1-1 0,-1 1 0,0-1 0,0 0 0,0 1 0,-1-1 0,1 0 0,-1-1 0,0 1 0,1 0 0,-1-1 0,-1 1 0,1-1 0,0 0 0,-1 0 0,2-6 0,1-5 0,1 0 0,-2 0 0,0-1 0,-1 1 0,0-25 0,-4 22 0,-4 29 0,-3 29 0,7-24 0,-6 76 0,8-86 0,0 1 0,0-1 0,1 0 0,0 0 0,0 0 0,0 0 0,1 1 0,0-2 0,0 1 0,0 0 0,6 9 0,-6-13 0,0 1 0,0-1 0,1 1 0,-1-1 0,1 0 0,0 0 0,-1 0 0,1-1 0,0 1 0,0 0 0,0-1 0,0 0 0,0 0 0,1 0 0,-1 0 0,0 0 0,1-1 0,-1 0 0,0 1 0,1-1 0,-1 0 0,0-1 0,1 1 0,-1 0 0,0-1 0,0 0 0,1 0 0,-1 0 0,0 0 0,0 0 0,0-1 0,0 0 0,4-2 0,7-4 0,0-1 0,-1-1 0,0 1 0,-1-2 0,17-17 0,-16 13 0,-1 0 0,0 0 0,-1-1 0,16-31 0,-22 39 0,-1-1 0,-1 0 0,0 0 0,0 0 0,0-1 0,-1 1 0,-1-1 0,0 1 0,0-1 0,-1 1 0,-1-16 0,1 25 0,-1 0 0,1 0 0,-1 0 0,1 0 0,-1 0 0,1 0 0,-1 0 0,1 0 0,0 0 0,-1 0 0,1 0 0,-1 0 0,1 0 0,-1 0 0,1 1 0,0-1 0,-1 0 0,1 0 0,-1 1 0,1-1 0,0 0 0,-1 0 0,1 1 0,0-1 0,-1 0 0,1 1 0,0-1 0,0 1 0,-1-1 0,1 0 0,0 1 0,0 0 0,-7 10 0,2 0 0,-1 1 0,1 0 0,1 0 0,1 1 0,-4 17 0,-8 81 0,14-103 0,1-1 0,0 1 0,0 0 0,0 0 0,1 0 0,0 0 0,1-1 0,2 10 0,-3-15 0,0 0 0,0 0 0,1 0 0,-1 0 0,1-1 0,-1 1 0,1-1 0,-1 1 0,1-1 0,0 1 0,0-1 0,0 0 0,0 0 0,0 0 0,0 0 0,0 0 0,0-1 0,0 1 0,0 0 0,0-1 0,1 0 0,-1 1 0,0-1 0,0 0 0,0 0 0,1 0 0,-1-1 0,0 1 0,0 0 0,0-1 0,1 1 0,-1-1 0,3-1 0,-2 1-110,1 0-1,0-1 1,0 1 0,-1-1-1,1 0 1,-1 0 0,0 0-1,1 0 1,-1 0-1,0-1 1,0 1 0,0-1-1,-1 0 1,1 0 0,-1 0-1,1 0 1,-1-1 0,3-5-1,-2 2-458,0 0 0,-1 0 0,0 0 0,0 0-1,-1-1 1,0 1 0,0 0 0,0-1 0,-1-9-1,-3-21-7656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03.482"/>
    </inkml:context>
    <inkml:brush xml:id="br0">
      <inkml:brushProperty name="width" value="0.025" units="cm"/>
      <inkml:brushProperty name="height" value="0.025" units="cm"/>
    </inkml:brush>
  </inkml:definitions>
  <inkml:trace contextRef="#ctx0" brushRef="#br0">0 1 19410,'0'0'13357</inkml:trace>
  <inkml:trace contextRef="#ctx0" brushRef="#br0" timeOffset="1">343 538 3716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07.065"/>
    </inkml:context>
    <inkml:brush xml:id="br0">
      <inkml:brushProperty name="width" value="0.025" units="cm"/>
      <inkml:brushProperty name="height" value="0.025" units="cm"/>
    </inkml:brush>
  </inkml:definitions>
  <inkml:trace contextRef="#ctx0" brushRef="#br0">0 35 18001,'0'0'8808,"77"-35"-8776,-49 35-640,-1 1-1634,-3 4-2691,-9 2-6726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20.628"/>
    </inkml:context>
    <inkml:brush xml:id="br0">
      <inkml:brushProperty name="width" value="0.025" units="cm"/>
      <inkml:brushProperty name="height" value="0.025" units="cm"/>
    </inkml:brush>
  </inkml:definitions>
  <inkml:trace contextRef="#ctx0" brushRef="#br0">55 0 11755,'0'0'14318,"-34"62"-14286,24-16 0,5 3-32,0 2-1025,5-6-1057,0-5-1762,0-8-2338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03.837"/>
    </inkml:context>
    <inkml:brush xml:id="br0">
      <inkml:brushProperty name="width" value="0.025" units="cm"/>
      <inkml:brushProperty name="height" value="0.025" units="cm"/>
    </inkml:brush>
  </inkml:definitions>
  <inkml:trace contextRef="#ctx0" brushRef="#br0">1 247 14926,'0'0'2872,"6"8"224,-1-1-2379,0-1-1,1 1 0,0-1 0,0 0 1,0-1-1,15 10 0,-18-14-507,0 1 1,0-1-1,0 1 1,0-1-1,0 0 1,0 0-1,1-1 1,-1 1-1,0-1 0,1 1 1,-1-1-1,1 0 1,-1 0-1,0-1 1,1 1-1,-1-1 1,0 0-1,0 1 0,1-2 1,-1 1-1,0 0 1,0 0-1,0-1 1,4-3-1,5-4-119,0 0 0,-1-1 1,0-1-1,-1 0 0,0 0 0,0-1 0,-2 0 0,1-1 1,-2 1-1,1-2 0,-2 1 0,0-1 0,0 0 0,-2 0 1,0-1-1,0 0 0,1-16 0,-5 29-90,1 0 0,-1-1 0,0 1 0,0 0 0,0-1 0,-1 1 0,1 0 0,0 0 0,-1-1 0,0 1 0,1 0 0,-1 0 0,0-1 0,0 1 0,0 0 0,0 0 0,-1 0 0,1 1 0,-1-1 0,1 0 0,-1 0 0,1 1 0,-1-1 0,0 1 0,0-1 0,0 1 0,0 0 0,0 0 0,0 0 0,0 0 0,0 0 0,0 0 0,-1 0 0,1 1 0,0-1 0,0 1 0,-4 0 0,1-1 0,1 1 0,-1 0 0,0 1 0,1-1 0,-1 1 0,0 0 0,1 0 0,-1 0 0,1 1 0,0 0 0,-1-1 0,1 2 0,0-1 0,0 0 0,0 1 0,0 0 0,1 0 0,-4 3 0,-3 7 0,2 0 0,0 0 0,0 1 0,2 0 0,-1 0 0,2 1 0,0-1 0,1 1 0,0 1 0,1-1 0,1 0 0,0 1 0,1-1 0,1 1 0,0-1 0,1 1 0,1-1 0,5 20 0,-6-31 5,1-1-1,0 1 1,-1-1-1,1 0 1,1 0 0,-1 0-1,0 0 1,1 0-1,-1-1 1,1 1 0,0-1-1,0 1 1,0-1-1,0 0 1,1 0 0,-1-1-1,0 1 1,1-1 0,-1 1-1,1-1 1,0 0-1,-1 0 1,1-1 0,0 1-1,-1-1 1,1 0-1,0 0 1,0 0 0,-1 0-1,6-2 1,5 1-107,0-1 0,0-1 0,-1-1 0,1 0 0,-1 0 0,23-12 0,27-21-3795,-2-5-4735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05.051"/>
    </inkml:context>
    <inkml:brush xml:id="br0">
      <inkml:brushProperty name="width" value="0.025" units="cm"/>
      <inkml:brushProperty name="height" value="0.025" units="cm"/>
    </inkml:brush>
  </inkml:definitions>
  <inkml:trace contextRef="#ctx0" brushRef="#br0">0 271 12748,'0'1'351,"0"1"0,0-1-1,0 0 1,0 0 0,1 0 0,-1 0 0,0 0-1,0 0 1,1 1 0,-1-1 0,1 0 0,-1 0-1,1 0 1,-1 0 0,1 0 0,0 0 0,-1-1-1,1 1 1,0 0 0,1 1 0,0-1-112,-1 0 1,1 0-1,-1-1 1,1 1 0,-1-1-1,1 1 1,0-1-1,-1 0 1,1 1-1,-1-1 1,1 0-1,0 0 1,2 0-1,0-1-37,-1 1-1,1-1 0,0 0 0,0 0 0,0 0 0,-1-1 0,1 1 1,0-1-1,-1 0 0,0 0 0,1 0 0,2-3 0,4-5 22,-1 0-1,0-1 1,0 0 0,-2 0-1,1-1 1,-1 0-1,-1 0 1,0-1-1,-1 1 1,0-1-1,-1-1 1,-1 1-1,0-1 1,0 1 0,0-24-1,-3 37-210,0 0 0,1 0 0,-1-1 0,0 1 0,0 0 0,0 0 1,0-1-1,0 1 0,0 0 0,0 0 0,0-1 0,0 1 0,0 0 0,0-1 0,0 1 0,0 0 0,0 0 0,0-1 0,0 1 0,0 0 0,0 0 1,0-1-1,-1 1 0,1 0 0,0 0 0,0-1 0,0 1 0,0 0 0,-1 0 0,1 0 0,0-1 0,0 1 0,0 0 0,-1 0 0,1 0 0,0 0 1,0-1-1,0 1 0,-1 0 0,1 0 0,0 0 0,-1 0 0,1 0 0,0 0 0,0 0 0,-1 0 0,1 0 0,0 0 0,0 0 0,-1 0 1,1 0-1,0 0 0,0 0 0,-1 0 0,1 0 0,0 0 0,-1 0 0,1 0 0,0 0 0,0 1 0,0-1 0,-1 0 0,1 0 0,0 0 0,0 0 1,-1 1-1,1-1 0,-14 17 75,5-2-63,2 1 0,0 0 0,1 1 0,1 0 0,0-1 0,1 2 0,1-1 0,1 0 0,0 1 0,1-1 0,2 19 0,-1-35-22,0 0 1,0 0 0,0-1-1,0 1 1,0 0 0,1 0-1,-1-1 1,0 1-1,1 0 1,-1-1 0,0 1-1,1 0 1,-1-1 0,1 1-1,-1-1 1,1 1-1,-1-1 1,1 1 0,-1-1-1,1 1 1,-1-1 0,1 1-1,0-1 1,-1 0-1,1 1 1,0-1 0,-1 0-1,1 0 1,1 1 0,25-6 110,22-22 133,3-14-112,-39 29-129,0 1 0,1 0 1,1 0-1,0 2 0,0 0 0,30-13 0,-45 22 8,0 0-1,0 0 1,0 0-1,1 0 0,-1 0 1,0 1-1,0-1 0,0 0 1,0 0-1,1 0 1,-1 0-1,0 0 0,0 0 1,0 0-1,0 0 0,1 1 1,-1-1-1,0 0 1,0 0-1,0 0 0,0 0 1,0 0-1,0 1 0,0-1 1,1 0-1,-1 0 1,0 0-1,0 1 0,0-1 1,0 0-1,0 0 0,0 0 1,0 0-1,0 1 1,0-1-1,0 0 0,0 0 1,0 0-1,0 1 0,0-1 1,0 0-1,0 0 1,0 0-1,0 1 0,-1-1 1,1 0-1,0 0 0,0 0 1,0 0-1,0 1 1,0-1-1,0 0 0,0 0 1,-1 0-1,1 0 1,0 0-1,0 0 0,0 1 1,0-1-1,-1 0 0,1 0 1,-1 1 18,1 0 0,-1 0-1,1 0 1,-1-1 0,0 1 0,1 0 0,-1 0 0,0-1-1,0 1 1,0 0 0,0-1 0,0 1 0,1-1 0,-1 1 0,0-1-1,-2 1 1,0-1-29,1 0-1,0 0 0,0 0 0,0-1 1,0 1-1,0-1 0,0 0 0,0 0 1,0 1-1,0-1 0,0 0 1,0-1-1,1 1 0,-1 0 0,0 0 1,1-1-1,-1 1 0,1-1 0,-1 0 1,1 1-1,0-1 0,0 0 0,0 0 1,0 1-1,-2-5 0,-25-59-6,22 50 4,1 3 1,-5-20 0,10 32 0,0-1 0,0 0 0,0 1 0,0-1 0,1 0 0,-1 1 0,0-1 0,1 0 0,-1 1 0,0-1 0,1 0 0,-1 1 0,1-1 0,-1 1 0,1-1 0,-1 1 0,1-1 0,-1 1 0,1-1 0,-1 1 0,1 0 0,0-1 0,-1 1 0,1 0 0,0 0 0,-1-1 0,1 1 0,0 0 0,-1 0 0,1 0 0,0 0 0,0 0 0,-1 0 0,1 0 0,0 0 0,-1 0 0,1 0 0,0 0 0,-1 0 0,1 0 0,1 1 0,65 7-2349,-37-4-1730,1-1 1,53-2 0,-31-8-5521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05.581"/>
    </inkml:context>
    <inkml:brush xml:id="br0">
      <inkml:brushProperty name="width" value="0.025" units="cm"/>
      <inkml:brushProperty name="height" value="0.025" units="cm"/>
    </inkml:brush>
  </inkml:definitions>
  <inkml:trace contextRef="#ctx0" brushRef="#br0">13 0 19058,'-2'10'2578,"-3"35"-494,1 0-1,2 46 0,3-70-1473,0 0 1,1 0-1,2 0 0,0-1 0,1 1 0,1-1 0,9 21 0,-13-37-610,0 0 0,0 0 0,0 0 0,1 0 0,0-1 0,0 1 0,0-1 0,0 0 0,0 0 0,0 0 0,1 0 0,0 0 0,-1-1 0,6 3 0,-7-4 0,0-1 0,0 1 0,1-1 0,-1 1 0,0-1 0,0 0 0,1 1 0,-1-1 0,0 0 0,1-1 0,-1 1 0,0 0 0,0-1 0,1 1 0,-1-1 0,0 0 0,0 1 0,0-1 0,0 0 0,0 0 0,0-1 0,0 1 0,0 0 0,0-1 0,-1 1 0,1-1 0,-1 0 0,1 1 0,1-3 0,9-13 0,0 1 0,-2-2 0,0 1 0,-1-2 0,0 1 0,-2-1 0,9-33 0,-7 17 0,-2 0 0,5-70 0,-18 202 0,-1 114 0,8-205 0,-1 0 0,1 1 0,1-1 0,-1 0 0,1 0 0,0 0 0,0 0 0,1 0 0,-1 0 0,1-1 0,1 1 0,-1-1 0,8 8 0,-9-11 0,0 0 0,-1 0 0,2-1 0,-1 1 0,0-1 0,0 0 0,0 0 0,1 0 0,-1 0 0,0 0 0,1 0 0,-1 0 0,1-1 0,-1 1 0,1-1 0,-1 0 0,1 0 0,0 0 0,-1 0 0,1 0 0,-1 0 0,1-1 0,-1 1 0,1-1 0,-1 0 0,1 0 0,-1 0 0,0 0 0,1 0 0,-1 0 0,0-1 0,0 1 0,0-1 0,0 1 0,3-5 0,5-3 0,-1 0 0,-1 0 0,0-1 0,0 0 0,-1-1 0,0 0 0,-1 0 0,0-1 0,-1 1 0,0-1 0,5-19 0,-6 15 0,-1 1 0,0-1 0,-1 0 0,0 0 0,-2 0 0,0 0 0,0 0 0,-6-31 0,4 42 0,0-1 0,0 1 0,0-1 0,0 1 0,-1 0 0,0 0 0,0 0 0,0 1 0,0-1 0,-1 1 0,0 0 0,-6-6 0,8 8 0,-1 0 0,0-1 0,0 1 0,0 1 0,0-1 0,0 0 0,-1 1 0,1-1 0,0 1 0,-1 0 0,1 0 0,-1 0 0,1 1 0,-1-1 0,1 1 0,-1 0 0,1 0 0,-1 0 0,1 1 0,-7 0 0,9 0-153,0-1 1,0 1-1,0 0 1,0 0-1,0-1 1,0 1-1,0 0 1,0 0-1,0 0 1,1 0-1,-1 0 1,0 0-1,1 0 0,-1 0 1,1 0-1,-1 2 1,0-2-183,1 0-1,-1 0 1,1 1 0,-1-1 0,1 0 0,-1 0-1,1 0 1,0 0 0,0 1 0,-1-1-1,1 0 1,0 0 0,0 0 0,0 1 0,1-1-1,-1 0 1,0 0 0,0 0 0,1 1-1,-1-1 1,0 0 0,1 0 0,-1 0 0,1 0-1,0 0 1,-1 0 0,2 2 0,11-1-9274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05.969"/>
    </inkml:context>
    <inkml:brush xml:id="br0">
      <inkml:brushProperty name="width" value="0.025" units="cm"/>
      <inkml:brushProperty name="height" value="0.025" units="cm"/>
    </inkml:brush>
  </inkml:definitions>
  <inkml:trace contextRef="#ctx0" brushRef="#br0">0 9 15118,'0'0'13901,"1"9"-12069,47 309 84,-45-293-1916,-2-12 0,0-1 0,1 1 0,0-1 0,1 1 0,0-1 0,1 0 0,1 0 0,7 15 0,-11-26 0,0 0 0,-1 0 0,1 0 0,0 0 0,0-1 0,-1 1 0,1 0 0,0-1 0,0 1 0,0-1 0,0 1 0,0-1 0,0 1 0,0-1 0,0 1 0,0-1 0,0 0 0,0 0 0,0 1 0,0-1 0,0 0 0,0 0 0,0 0 0,1 0 0,-1 0 0,0-1 0,0 1 0,0 0 0,0 0 0,0-1 0,0 1 0,0-1 0,0 1 0,0-1 0,0 1 0,0-1 0,0 1 0,-1-1 0,1 0 0,0 1 0,0-1 0,-1 0 0,1 0 0,0 0 0,-1 0 0,1 0 0,0-1 0,34-51 0,-31 45 0,192-373 0,-183 347 0,-12 34-8,-1 0 1,0 0-1,0-1 1,0 1-1,0 0 1,0 0-1,0-1 0,0 1 1,0 0-1,0 0 1,0-1-1,0 1 1,0 0-1,0 0 1,-1-1-1,1 1 0,0 0 1,0 0-1,0 0 1,0-1-1,0 1 1,0 0-1,-1 0 0,1 0 1,0-1-1,0 1 1,0 0-1,-1 0 1,1 0-1,0 0 0,0-1 1,0 1-1,-1 0 1,1 0-1,0 0 1,0 0-1,-1 0 0,1 0 1,0 0-1,0 0 1,-1 0-1,1 0 1,0 0-1,0 0 1,-1 0-1,1 0 0,0 0 1,0 0-1,-1 0 1,1 0-1,0 0 1,0 0-1,-1 0 0,1 0 1,0 1-1,-1-1 1,-12 5-2789,-7 7-5081,-2 1-2736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1:06.347"/>
    </inkml:context>
    <inkml:brush xml:id="br0">
      <inkml:brushProperty name="width" value="0.025" units="cm"/>
      <inkml:brushProperty name="height" value="0.025" units="cm"/>
    </inkml:brush>
  </inkml:definitions>
  <inkml:trace contextRef="#ctx0" brushRef="#br0">0 1 18129,'0'0'9769,"30"62"-6598,-9-42-1473,3-2-1698,0-1 0,2 0 0,1-1 0,-2 0 0,-4-5 0,-4-2-4292,-2-6-14766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16.145"/>
    </inkml:context>
    <inkml:brush xml:id="br0">
      <inkml:brushProperty name="width" value="0.025" units="cm"/>
      <inkml:brushProperty name="height" value="0.025" units="cm"/>
    </inkml:brush>
  </inkml:definitions>
  <inkml:trace contextRef="#ctx0" brushRef="#br0">268 1 3844,'0'0'1441,"-14"62"-1409,0-38 0,-2 6 64,-5 3 289,-4 3 191,-6 5 161,0 3-353,-1 0-96,3 0-1184,6-2-1090,5-4 0,4 2-481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16.503"/>
    </inkml:context>
    <inkml:brush xml:id="br0">
      <inkml:brushProperty name="width" value="0.025" units="cm"/>
      <inkml:brushProperty name="height" value="0.025" units="cm"/>
    </inkml:brush>
  </inkml:definitions>
  <inkml:trace contextRef="#ctx0" brushRef="#br0">21 1 1313,'0'0'1474,"-20"78"-578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16.847"/>
    </inkml:context>
    <inkml:brush xml:id="br0">
      <inkml:brushProperty name="width" value="0.025" units="cm"/>
      <inkml:brushProperty name="height" value="0.025" units="cm"/>
    </inkml:brush>
  </inkml:definitions>
  <inkml:trace contextRef="#ctx0" brushRef="#br0">0 0 5445,'0'0'2178</inkml:trace>
  <inkml:trace contextRef="#ctx0" brushRef="#br0" timeOffset="1">129 402 2114,'0'0'-1473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29.367"/>
    </inkml:context>
    <inkml:brush xml:id="br0">
      <inkml:brushProperty name="width" value="0.025" units="cm"/>
      <inkml:brushProperty name="height" value="0.025" units="cm"/>
    </inkml:brush>
  </inkml:definitions>
  <inkml:trace contextRef="#ctx0" brushRef="#br0">0 0 5029,'0'0'672,"52"60"-768,7-30-608,23-7-65,14-13 192,6-10-1184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29.726"/>
    </inkml:context>
    <inkml:brush xml:id="br0">
      <inkml:brushProperty name="width" value="0.025" units="cm"/>
      <inkml:brushProperty name="height" value="0.025" units="cm"/>
    </inkml:brush>
  </inkml:definitions>
  <inkml:trace contextRef="#ctx0" brushRef="#br0">50 74 5990,'0'0'2882,"-27"-62"-2497,19 52-257,4 9 64,4 4-224,0 25-1762,0 2-672,-10-7-513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21.018"/>
    </inkml:context>
    <inkml:brush xml:id="br0">
      <inkml:brushProperty name="width" value="0.025" units="cm"/>
      <inkml:brushProperty name="height" value="0.025" units="cm"/>
    </inkml:brush>
  </inkml:definitions>
  <inkml:trace contextRef="#ctx0" brushRef="#br0">0 143 17040,'10'-10'1500,"6"-4"-786,0 1-1,0 1 0,1 0 1,1 1-1,0 1 0,0 0 1,27-9-1,-21 11-227,1 1 1,0 2-1,1 0 1,-1 2-1,1 1 1,-1 0-1,39 4 1,-61-2-487,-1 0 1,1 1 0,-1-1 0,0 0 0,1 1 0,-1-1-1,0 1 1,1 0 0,-1 0 0,0 0 0,0 0-1,0 0 1,1 0 0,-1 1 0,-1-1 0,1 1 0,0 0-1,0-1 1,0 1 0,-1 0 0,1 0 0,-1 0-1,0 0 1,1 0 0,-1 0 0,0 0 0,0 1 0,0-1-1,0 4 1,0-3 31,-1 1 0,0-1 1,-1 1-1,1-1 0,-1 1 0,1-1 0,-1 0 0,0 1 0,0-1 1,-1 0-1,1 0 0,0 1 0,-1-1 0,0 0 0,0-1 0,0 1 1,0 0-1,0-1 0,-6 5 0,-18 15 572,-2-1 0,-46 28 0,12-10-14,43-21-452,19-17-140,0-1 1,0 0-1,0 1 0,0-1 0,0 0 1,0 1-1,0-1 0,0 1 1,0-1-1,0 0 0,0 1 0,1-1 1,-1 0-1,0 1 0,0-1 1,0 0-1,0 1 0,1-1 0,-1 0 1,0 1-1,0-1 0,1 0 1,-1 0-1,0 1 0,1-1 1,-1 0-1,0 0 0,0 1 0,1-1 1,-1 0-1,1 0 0,-1 0 1,0 0-1,1 1 0,48 5-261,-32-5 261,24 1-134,53 7-295,-89-8 396,1 1 0,-1-1 0,1 1 0,-1-1 0,0 2 0,0-1 0,0 0 0,0 1 0,0 0 0,0 0 0,-1 1 0,1-1 0,4 7 0,-7-8 25,0 0-1,0 0 0,-1 1 1,1-1-1,-1 0 1,0 1-1,0-1 0,0 1 1,0 0-1,0-1 0,-1 1 1,1 0-1,-1-1 0,1 1 1,-1 0-1,0-1 0,0 1 1,0 0-1,-2 4 1,1-2 69,-1 0 0,1-1 0,-1 1 1,-1-1-1,1 0 0,-1 0 1,1 0-1,-1 0 0,0 0 1,-5 4-1,-4 3 304,0-1-1,-1 0 1,0-1 0,0-1-1,-26 13 1,17-12-339,0 0-1,0-2 0,-1 0 1,0-2-1,0 0 0,0-2 1,-41 2-1,62-5-39,1 0-1,0 0 1,0 0 0,-1 0-1,1 0 1,0 0 0,-1 0 0,1 0-1,0 0 1,0-1 0,-1 1-1,1-1 1,0 1 0,0-1-1,0 1 1,0-1 0,0 0 0,0 1-1,0-1 1,0 0 0,0 0-1,0 0 1,0 0 0,0 0-1,0 0 1,1 0 0,-1 0 0,0 0-1,1 0 1,-1-1 0,1 1-1,-1 0 1,1 0 0,-1 0-1,1-1 1,0 1 0,0 0 0,0-1-1,0 1 1,0 0 0,0-3-1,1 0-163,-1 0 0,1 0 0,0 0 0,1 0 0,-1 0-1,1 0 1,0 0 0,0 1 0,0-1 0,0 0-1,1 1 1,2-4 0,68-60-8639,-27 29 2344</inkml:trace>
  <inkml:trace contextRef="#ctx0" brushRef="#br0" timeOffset="1">676 49 20435,'0'0'7463,"-7"59"-6277,-3-22-354,3 4-543,2-1-321,5 0-385,0-5-1793,11-6-1025,5-10-2562,4-11-2724</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32.051"/>
    </inkml:context>
    <inkml:brush xml:id="br0">
      <inkml:brushProperty name="width" value="0.025" units="cm"/>
      <inkml:brushProperty name="height" value="0.025" units="cm"/>
    </inkml:brush>
  </inkml:definitions>
  <inkml:trace contextRef="#ctx0" brushRef="#br0">54 111 5926,'0'0'1505,"-43"-58"-3651,42 41 544,-2 4-383,0-1 1280,-1 5 513</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32.426"/>
    </inkml:context>
    <inkml:brush xml:id="br0">
      <inkml:brushProperty name="width" value="0.025" units="cm"/>
      <inkml:brushProperty name="height" value="0.025" units="cm"/>
    </inkml:brush>
  </inkml:definitions>
  <inkml:trace contextRef="#ctx0" brushRef="#br0">1 0 3619,'0'0'257</inkml:trace>
  <inkml:trace contextRef="#ctx0" brushRef="#br0" timeOffset="1">1 0 3908,'23'10'384,"-23"1"-288,3 5-160,2 0-384,-1-1-1314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32.752"/>
    </inkml:context>
    <inkml:brush xml:id="br0">
      <inkml:brushProperty name="width" value="0.025" units="cm"/>
      <inkml:brushProperty name="height" value="0.025" units="cm"/>
    </inkml:brush>
  </inkml:definitions>
  <inkml:trace contextRef="#ctx0" brushRef="#br0">8 1 1537,'0'0'1122,"-8"61"-1090,8-43-32,0-6-32,0-9-97,6-3-63,-1 0 256,2 0 32,-2-3 289,-2-2-385,-3 3-1538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33.129"/>
    </inkml:context>
    <inkml:brush xml:id="br0">
      <inkml:brushProperty name="width" value="0.025" units="cm"/>
      <inkml:brushProperty name="height" value="0.025" units="cm"/>
    </inkml:brush>
  </inkml:definitions>
  <inkml:trace contextRef="#ctx0" brushRef="#br0">60 307 801,'0'-22'73,"-3"-91"22,2 102-73,0 1-1,-1-1 1,0 0 0,-1 1-1,0 0 1,-1 0-1,0 0 1,-6-10 0,-4 7 1358,13 12-1328,0 1 0,0-1 0,1 1 0,-1-1 0,0 1 0,1-1 0,-1 1 0,0-1 0,1 1 0,-1-1 0,1 0 0,-1 0 0,1 1 0,-1-1 0,1 0 0,-1 0 0,1 1 0,0-1 0,0 0 0,-1 0 0,1 0 0,0 1 0,0-1 0,0 0 0,0 0 0,0 0 0,0 0 0,0-1 0,8-26 72,-2 22-386,-1 21-534,4 232 937,-7-87 369,4-132-261,-6-28-250,1 0 1,-1 0 0,1-1-1,-1 1 1,1 0 0,-1 0-1,1-1 1,-1 1 0,1-1-1,-1 1 1,0 0 0,1-1 0,-1 1-1,0-1 1,1 1 0,-1-1-1,0 1 1,1-1 0,-1 1-1,0-1 1,0 1 0,0-1-1,0 0 1,1 1 0,-1-1-1,0 0 1,14-57 0,-8 3-598,-2-10-955</inkml:trace>
  <inkml:trace contextRef="#ctx0" brushRef="#br0" timeOffset="1">63 158 1569,'-5'54'545,"2"1"0,1-2-33,2-9-224,0-8-96,0-9-95,0-10-1,7-10-257,-1-7-63,-5 0-1121</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55.555"/>
    </inkml:context>
    <inkml:brush xml:id="br0">
      <inkml:brushProperty name="width" value="0.025" units="cm"/>
      <inkml:brushProperty name="height" value="0.025" units="cm"/>
    </inkml:brush>
  </inkml:definitions>
  <inkml:trace contextRef="#ctx0" brushRef="#br0">28 0 14350,'0'0'8109,"-5"8"-7383,-16 25 170,21-33-802,0 1-1,-1 0 1,1-1-1,0 1 0,0-1 1,-1 1-1,1 0 1,0-1-1,0 1 0,0 0 1,0-1-1,0 1 1,0 0-1,0-1 0,0 1 1,0 0-1,1-1 1,-1 1-1,0-1 0,0 1 1,1 0-1,-1-1 1,0 1-1,0-1 0,1 1 1,-1 0-1,1-1 1,-1 1-1,0-1 0,1 0 1,-1 1-1,1-1 1,1 1-1,19 12 180,-17-11 79,66 43 253,-3 4 0,-2 2-1,88 89 1,83 82 174,-194-189-600,1-1 1,2-2-1,2-3 0,50 23 1,221 65 420,-154-61-410,-157-51-190,1-1 0,-1 1 0,0 1 0,0-1 0,0 1 0,0 0 0,-1 1 0,1 0 0,5 5 0,-55-34-8365,-2-7-566,-13-7-5643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55.974"/>
    </inkml:context>
    <inkml:brush xml:id="br0">
      <inkml:brushProperty name="width" value="0.025" units="cm"/>
      <inkml:brushProperty name="height" value="0.025" units="cm"/>
    </inkml:brush>
  </inkml:definitions>
  <inkml:trace contextRef="#ctx0" brushRef="#br0">31 517 17713,'0'0'5957,"8"2"-4601,-6-2-1271,0 1 0,0 0 1,0-1-1,0 1 0,0-1 0,0 0 0,0 0 0,0 0 0,1 0 0,-1 0 0,0 0 0,0-1 0,0 1 0,0-1 0,0 1 0,0-1 0,0 0 0,3-1 0,-3 0 16,1-1 0,-1 0 0,0 1 0,0-1-1,0 0 1,0 0 0,0 0 0,-1 0 0,1 0 0,-1 0-1,0-1 1,0 1 0,0 0 0,0-6 0,4-12 197,-2 0 0,-1 0 1,0 0-1,-2-1 0,0 1 1,-1 0-1,-2-1 0,0 1 1,-9-30-1,0 11 68,-3 1 0,-1 0 0,-39-67 0,75 111-388,180 83-394,-188-82-187,0 0 1,-1 0 0,1 2-1,-1-1 1,-1 1-1,19 18 1,24 34-9371,-18-13-6303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56.880"/>
    </inkml:context>
    <inkml:brush xml:id="br0">
      <inkml:brushProperty name="width" value="0.025" units="cm"/>
      <inkml:brushProperty name="height" value="0.025" units="cm"/>
    </inkml:brush>
  </inkml:definitions>
  <inkml:trace contextRef="#ctx0" brushRef="#br0">1 0 19538,'0'0'2851,"0"54"-1409,2-11 31,0 8-576,0 3-609,4-2-256,3-6 32,-1-9-512,0-10-641,0-9 384,-3-4-320,-2-4-833,-3-6-1601,-8-4-1666,-8 0-7206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57.255"/>
    </inkml:context>
    <inkml:brush xml:id="br0">
      <inkml:brushProperty name="width" value="0.025" units="cm"/>
      <inkml:brushProperty name="height" value="0.025" units="cm"/>
    </inkml:brush>
  </inkml:definitions>
  <inkml:trace contextRef="#ctx0" brushRef="#br0">1 153 18738,'0'0'2701,"4"-11"-721,0 4-1786,0 0 0,0 0-1,0 0 1,1 0 0,0 1-1,1 0 1,-1 0 0,1 0-1,0 1 1,0-1 0,1 1-1,0 1 1,0 0 0,0 0-1,0 0 1,1 0 0,8-2-1,12-4 139,0 2 0,50-10 0,-65 16-331,-1 1-1,0 0 0,1 0 0,-1 1 1,1 1-1,-1 0 0,1 1 0,-1 0 1,14 5-1,-21-6-29,0 2 1,0-1 0,0 0-1,-1 1 1,1 0-1,-1 0 1,1 0 0,-1 1-1,0 0 1,0-1 0,-1 1-1,1 1 1,-1-1-1,0 0 1,5 9 0,-5-5 92,0 0 0,0 0 0,-1 0 0,1 0 0,-2 1 0,0-1 0,0 0 0,0 1 1,-1 11-1,-2-1 355,0 1 0,-1-1 1,-1 0-1,-1 0 0,-1 0 1,0-1-1,-2 0 0,-9 18 1,6-15-281,-2 0 0,0-1 0,-1-1 0,-20 21 0,30-35-128,-1 0 0,0 0 0,0-1 0,-1 1 0,1-1-1,-1 0 1,0-1 0,0 1 0,0-1 0,0 0 0,-1-1 0,1 0 0,-1 0 0,0 0-1,1 0 1,-1-1 0,0-1 0,-14 1 0,17-2-139,-1-1-1,1 1 1,-1-1 0,1 0 0,-1 0-1,1-1 1,0 1 0,0-1 0,0 0-1,0 0 1,1 0 0,-1-1 0,1 1-1,0-1 1,0 0 0,0 0 0,1 0-1,-1 0 1,-3-9 0,2 6-338,1-1 0,0 1 0,0-1 0,0 0 0,1 0 0,1 0 0,-1 0 0,1 0 0,0 0 0,1-1 0,1-8 0,2 7-6655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58.395"/>
    </inkml:context>
    <inkml:brush xml:id="br0">
      <inkml:brushProperty name="width" value="0.025" units="cm"/>
      <inkml:brushProperty name="height" value="0.025" units="cm"/>
    </inkml:brush>
  </inkml:definitions>
  <inkml:trace contextRef="#ctx0" brushRef="#br0">99 131 737,'0'0'7521,"6"-9"-3960,-4 6-3341,31-60 5052,-30 57-3827,-1 0 0,0-1-1,-1 1 1,1-1-1,-1 1 1,0-11 2076,-4 19-3484,0 0 1,0 0-1,0 1 1,0-1-1,1 1 1,-1 0-1,1 0 1,-1 0 0,1 0-1,0 0 1,0 0-1,-2 5 1,0 0 24,-23 32 136,13-23 38,2 1-1,0 1 1,1 0-1,1 0 1,1 1-1,-8 22 1,17-41-228,0-1-1,0 0 1,0 1-1,0-1 1,0 1 0,0-1-1,0 1 1,0-1 0,0 0-1,0 1 1,0-1 0,0 1-1,0-1 1,0 1 0,0-1-1,0 0 1,0 1 0,0-1-1,0 1 1,1-1 0,-1 0-1,0 1 1,0-1 0,1 0-1,-1 1 1,0-1 0,0 0-1,1 1 1,-1-1-1,0 0 1,1 1 0,-1-1-1,0 0 1,1 0 0,-1 0-1,1 1 1,-1-1 0,0 0-1,1 0 1,-1 0 0,1 0-1,-1 0 1,0 0 0,1 0-1,-1 0 1,1 0 0,-1 0-1,1 0 1,-1 0 0,0 0-1,1 0 1,-1 0 0,1 0-1,-1 0 1,1 0-1,-1-1 1,1 1 0,27-11 338,65-46-248,-70 42-102,0 0-1,1 1 1,40-16-1,-63 29 5,0 0 0,0 1 0,1-1 0,-1 0 0,0 1 0,1-1 0,-1 1 0,0 0 0,1-1 0,-1 1 0,0 0 0,1 0 0,-1 0 0,0 0 0,1 0 0,-1 0 0,1 0 0,-1 0 0,0 1 0,1-1 0,-1 0 0,0 1 0,1-1 0,-1 1 0,0 0 0,0-1 0,0 1 0,0 0 0,1 0 0,-1 0 0,0 0 0,0 0 0,0 0 0,-1 0 0,1 0 0,0 0 0,0 0 0,-1 0 0,1 0 0,0 1 0,-1-1 0,1 0 0,-1 1 0,0-1 0,1 3 0,0 5 0,-1 0 0,0 0 0,0 0 0,-1 0 0,-3 18 0,-2-3 0,4-11 0,14-35 0,8-21 0,-3-1 0,20-76 0,-36 122-174,0 0 0,0 0-1,0-1 1,0 1 0,1 0 0,-1-1 0,0 1-1,1 0 1,-1-1 0,1 1 0,0-1 0,-1 0-1,1 0 1,0 0 0,0 0 0,0 0 0,0 0 0,0 0-1,0 0 1,4 0 0,43 3-6230,-46-4 6104,18 0-5834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2:58.749"/>
    </inkml:context>
    <inkml:brush xml:id="br0">
      <inkml:brushProperty name="width" value="0.025" units="cm"/>
      <inkml:brushProperty name="height" value="0.025" units="cm"/>
    </inkml:brush>
  </inkml:definitions>
  <inkml:trace contextRef="#ctx0" brushRef="#br0">51 22 15439,'0'0'14888,"-5"-5"-14968,4 3 87,-19-13-41,19 15 47,0 0 0,-1 0 0,1 1 1,0-1-1,0 0 0,0 1 0,0-1 0,0 0 0,0 1 0,0-1 0,0 1 0,0 0 0,0-1 0,1 1 0,-1 0 1,0-1-1,0 1 0,0 0 0,1 0 0,-1 0 0,0 0 0,1 0 0,-1 0 0,1 0 0,-1 0 0,1 0 0,0 0 1,-1 1-1,8-10 851,-1 1-4729,-10 12-4938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21.421"/>
    </inkml:context>
    <inkml:brush xml:id="br0">
      <inkml:brushProperty name="width" value="0.025" units="cm"/>
      <inkml:brushProperty name="height" value="0.025" units="cm"/>
    </inkml:brush>
  </inkml:definitions>
  <inkml:trace contextRef="#ctx0" brushRef="#br0">70 1 17264,'0'0'2050,"-46"64"449,33-27-1506,4 1-33,8 3-127,1 1-416,2-4-353,10-1-128,-1-2-1506,0-5-832,-6-7-193,-2-8-2722,-3-7-6085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0.728"/>
    </inkml:context>
    <inkml:brush xml:id="br0">
      <inkml:brushProperty name="width" value="0.025" units="cm"/>
      <inkml:brushProperty name="height" value="0.025" units="cm"/>
    </inkml:brush>
  </inkml:definitions>
  <inkml:trace contextRef="#ctx0" brushRef="#br0">1 46 11018,'3'-12'4392,"-3"11"-3828,0-1 0,1 0 1,-1 0-1,0 0 0,1 0 1,0 0-1,-1 1 0,1-1 0,0 0 1,0 0-1,0 1 0,0-1 1,0 1-1,0-1 0,0 1 1,1-1-1,-1 1 0,3-2 0,-4 4-466,1 0-1,0 0 0,0 1 0,-1-1 0,1 0 0,-1 0 1,1 1-1,-1-1 0,1 0 0,-1 1 0,0-1 1,0 0-1,1 1 0,-1-1 0,0 1 0,0-1 0,0 0 1,-1 1-1,1-1 0,-1 2 0,1 1 83,-12 148 1253,11-144-1328,10-12 773,3-9-481,8-12 186,30-36-305,-47 57-263,1 1 0,-1 0 0,1-1 0,0 1 0,0 0 1,0 1-1,0-1 0,1 1 0,-1 0 0,1 0 0,-1 0 0,7-1 0,-9 3-6,-1 0-1,0 0 0,0 0 0,1 0 0,-1 1 0,0-1 0,0 0 0,1 1 1,-1-1-1,0 0 0,0 1 0,0 0 0,0-1 0,0 1 0,0 0 0,0-1 1,0 1-1,0 0 0,0 0 0,0 0 0,0 0 0,-1 0 0,1 0 0,0 0 0,-1 0 1,1 0-1,0 0 0,-1 1 0,0-1 0,1 0 0,-1 0 0,0 0 0,1 3 1,5 48 247,-6-43-244,0 52-12,0-39 0,0 0 0,3 23 0,-3-44-9,0-1 0,0 0 1,0 0-1,0 1 0,0-1 0,0 0 0,0 1 1,0-1-1,0 0 0,1 0 0,-1 1 1,0-1-1,0 0 0,0 1 0,0-1 0,1 0 1,-1 0-1,0 0 0,0 1 0,0-1 0,1 0 1,-1 0-1,0 0 0,0 1 0,1-1 1,-1 0-1,0 0 0,0 0 0,1 0 0,-1 0 1,0 0-1,1 0 0,-1 1 0,0-1 0,0 0 1,1 0-1,-1 0 0,0 0 0,1 0 1,-1 0-1,0-1 0,1 1 0,-1 0 0,0 0 1,0 0-1,1 0 0,-1 0 0,0 0 0,1 0 1,-1-1-1,0 1 0,0 0 0,0 0 1,1 0-1,-1-1 0,0 1 0,0 0 0,1 0 1,-1-1-1,13-13-1551,11-34-5957,-11 18 882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1.101"/>
    </inkml:context>
    <inkml:brush xml:id="br0">
      <inkml:brushProperty name="width" value="0.025" units="cm"/>
      <inkml:brushProperty name="height" value="0.025" units="cm"/>
    </inkml:brush>
  </inkml:definitions>
  <inkml:trace contextRef="#ctx0" brushRef="#br0">41 64 10474,'0'0'9032,"10"-55"-7014,-10 48-544,0 5 576,-3 11-2018,-3 1-32,-3 1-257,2 2-575,-1-1-802,1-2-1537,1-5-1377,1-5-3492</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1.630"/>
    </inkml:context>
    <inkml:brush xml:id="br0">
      <inkml:brushProperty name="width" value="0.025" units="cm"/>
      <inkml:brushProperty name="height" value="0.025" units="cm"/>
    </inkml:brush>
  </inkml:definitions>
  <inkml:trace contextRef="#ctx0" brushRef="#br0">1 0 14446,'0'0'11616,"4"9"-10297,0 1-1058,0 0 1,0 0-1,-1 1 1,-1 0-1,0 0 1,0 0-1,-1 0 1,0 14-1,-10 100 1059,1-12-445,22-119-565,30-44 62,-40 43-429,1 0-1,1 0 1,-1 0 0,1 1 0,0 0-1,1 0 1,-1 0 0,1 1-1,1 0 1,-1 0 0,11-5 0,-17 10 48,0 0 0,0 0 0,0 0 0,0 0 1,0 0-1,0 0 0,0 0 0,0 0 1,1 0-1,-1 1 0,0-1 0,0 0 1,0 1-1,0-1 0,0 0 0,0 1 0,0-1 1,0 1-1,-1 0 0,1-1 0,0 1 1,0 0-1,0 0 0,0-1 0,-1 1 1,1 0-1,0 0 0,-1 0 0,1 0 1,-1 0-1,1 0 0,-1 0 0,0 0 0,1 0 1,-1 0-1,0 0 0,0 0 0,1 0 1,-1 0-1,0 1 0,0-1 0,0 0 1,-1 2-1,0 61 325,0-54-214,-1 0-51,0 0 0,0-1 0,-1 1 1,0-1-1,0 0 0,-1 0 1,-1 0-1,-10 16 0,14-23-39,-1 1-1,1 0 0,-1 0 0,0-1 1,0 1-1,0-1 0,-1 0 1,1 0-1,0 1 0,-1-1 0,1-1 1,-1 1-1,0 0 0,0-1 1,0 1-1,1-1 0,-1 0 0,0 0 1,-1 0-1,1 0 0,0-1 0,0 1 1,0-1-1,0 0 0,-1 0 1,1 0-1,0 0 0,0 0 0,0-1 1,-7-1-1,7 0-166,0 0-1,0-1 1,0 1 0,0-1-1,1 0 1,-1 0-1,1 0 1,-1 0 0,1 0-1,0-1 1,0 1 0,1-1-1,-1 1 1,1-1-1,0 1 1,-1-1 0,2 0-1,-2-6 1,10 5-6416,20 3 3293,-18 2 1308,18-4-2584,4-2-1649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2.065"/>
    </inkml:context>
    <inkml:brush xml:id="br0">
      <inkml:brushProperty name="width" value="0.025" units="cm"/>
      <inkml:brushProperty name="height" value="0.025" units="cm"/>
    </inkml:brush>
  </inkml:definitions>
  <inkml:trace contextRef="#ctx0" brushRef="#br0">45 14 14382,'0'0'14872,"-4"8"-14375,-27 84 909,28-81-1242,1 0 0,0 0 0,1 0-1,0 0 1,0 0 0,1 0 0,2 18 0,-1-28-160,-1 0 0,0-1 0,0 1-1,1 0 1,-1 0 0,0-1 0,1 1 0,-1 0 0,1-1 0,-1 1-1,1-1 1,-1 1 0,1-1 0,-1 1 0,1-1 0,-1 1 0,1-1-1,0 1 1,-1-1 0,1 0 0,0 1 0,-1-1 0,1 0 0,0 0-1,0 1 1,-1-1 0,1 0 0,0 0 0,0 0 0,-1 0 0,1 0-1,0 0 1,0 0 0,0 0 0,-1 0 0,1 0 0,0-1 0,-1 1-1,1 0 1,0-1 0,0 1 0,-1 0 0,1-1 0,0 0 0,30-19 121,-14-2-125,-1-1 0,-2 0 0,0-1 0,-1-1 0,-2 0 0,14-42 0,-25 123 0,-2-43 0,-5 33 0,0 54 0,7-100-79,0 1-1,0 0 1,0 0-1,0-1 1,0 1-1,0 0 1,0-1-1,0 1 1,0 0-1,0-1 1,0 1-1,0 0 1,0 0 0,1-1-1,-1 1 1,0-1-1,1 1 1,-1 0-1,0-1 1,1 1-1,-1-1 1,1 1-1,-1-1 1,1 1-1,-1-1 1,1 1 0,-1-1-1,1 1 1,0-1-1,-1 0 1,1 1-1,-1-1 1,1 0-1,0 0 1,-1 1-1,1-1 1,0 0-1,0 0 1,-1 0 0,1 0-1,0 0 1,-1 0-1,1 0 1,0 0-1,-1 0 1,1 0-1,0 0 1,0 0-1,-1-1 1,1 1-1,-1 0 1,1-1-1,0 1 1,-1 0 0,1-1-1,0 1 1,-1 0-1,1-1 1,-1 1-1,1-2 1,4-1-1145,0 0 1,-1 0 0,0-1 0,1 1-1,-2-1 1,7-7 0,9-18-7340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2.423"/>
    </inkml:context>
    <inkml:brush xml:id="br0">
      <inkml:brushProperty name="width" value="0.025" units="cm"/>
      <inkml:brushProperty name="height" value="0.025" units="cm"/>
    </inkml:brush>
  </inkml:definitions>
  <inkml:trace contextRef="#ctx0" brushRef="#br0">58 1 6406,'0'0'23601,"-6"8"-22469,1-3-1019,0 0-21,1 1-1,-1 0 0,1 0 0,0 0 0,0 0 0,1 0 0,-1 1 0,1-1 0,1 1 0,-1 0 0,1 0 0,-1 10 0,40-17-1484,-25-2 1118,0 1 1,0 0-1,0 1 1,0 0-1,0 1 1,0 0-1,18 4 1,-26-4 334,-1 1 1,0-1 0,0 0-1,0 1 1,0-1 0,0 1-1,0 0 1,0 0 0,0 0 0,-1 1-1,1-1 1,-1 1 0,0-1-1,0 1 1,0 0 0,0 0-1,0 0 1,0 0 0,-1 0-1,1 0 1,-1 0 0,0 1-1,0-1 1,0 0 0,-1 1-1,1-1 1,-1 1 0,0-1-1,1 0 1,-2 7 0,0-6 3,1 1 0,-1 0 0,-1-1 1,1 1-1,-1 0 0,0-1 0,0 0 0,0 1 1,0-1-1,-1 0 0,1 0 0,-1 0 0,0-1 1,-1 1-1,1-1 0,-1 1 0,-7 4 1,6-4 2,0 0 1,-1 0 0,0-1 0,0 0 0,0 0 0,0 0 0,0-1 0,-1 0 0,1 0 0,-1 0 0,1-1 0,-10 1 0,15-3-138,0 1 0,-1 0-1,1-1 1,0 1 0,0-1 0,0 0-1,0 1 1,0-1 0,0 0 0,0 1 0,0-1-1,0 0 1,1 0 0,-1 0 0,0 0-1,0 0 1,1 0 0,-1 0 0,1 0 0,-1 0-1,1 0 1,-1 0 0,1 0 0,0-1-1,-1 1 1,1 0 0,0 0 0,0 0 0,0-1-1,0 1 1,0 0 0,0 0 0,0-2-1,4-46-4807,10 7-855,6-6-1703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2.797"/>
    </inkml:context>
    <inkml:brush xml:id="br0">
      <inkml:brushProperty name="width" value="0.025" units="cm"/>
      <inkml:brushProperty name="height" value="0.025" units="cm"/>
    </inkml:brush>
  </inkml:definitions>
  <inkml:trace contextRef="#ctx0" brushRef="#br0">60 1 17328,'0'0'7976,"-1"8"-6113,-25 114 630,17-90-1716,1 1-1,2 1 1,-3 52 0,9-85-777,0 0 0,0 0 0,0 0 0,0 0 0,0-1 0,0 1 0,0 0 0,0 0 0,0 0 0,1 0 0,-1 0 0,0 0 0,1-1 0,-1 1 0,1 0 0,-1 0 0,0 0 0,1-1 0,0 1 0,-1 0 0,1-1 0,-1 1 0,1 0 0,0-1 0,0 1 0,-1-1 0,1 1 0,1 0 0,0-1 0,-1 0 0,1 1 0,0-1 0,0 0 0,0 0 0,0 0 0,0-1 0,-1 1 0,1 0 0,0-1 0,0 1 0,3-2 0,49-28 0,-28 10 0,-16 11 0,1 1 0,0 0 0,0 1 0,0 0 0,1 1 0,0 0 0,19-6 0,-30 12 0,-1 0 0,1 0 0,-1 0 0,1-1 0,-1 1 0,1 0 0,0 0 0,-1 0 0,1 1 0,-1-1 0,1 0 0,-1 0 0,1 0 0,-1 0 0,1 0 0,0 1 0,-1-1 0,1 0 0,-1 1 0,1-1 0,-1 0 0,0 1 0,1-1 0,-1 0 0,1 1 0,-1-1 0,0 1 0,1-1 0,-1 1 0,0-1 0,1 1 0,-1-1 0,0 1 0,0-1 0,0 1 0,1 0 0,0 30 0,-17 30 0,13-53 12,0-2-335,0 1 0,0-1 0,1 1-1,0 0 1,0 0 0,0 0 0,0 10 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3.153"/>
    </inkml:context>
    <inkml:brush xml:id="br0">
      <inkml:brushProperty name="width" value="0.025" units="cm"/>
      <inkml:brushProperty name="height" value="0.025" units="cm"/>
    </inkml:brush>
  </inkml:definitions>
  <inkml:trace contextRef="#ctx0" brushRef="#br0">1 60 19378,'0'0'10058,"74"25"-8809,-27-25-192,9 0-737,3-8-224,8-8-448,-1-1-1570,-6 0-2306,-10 1-1761,-7 6-3973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3.528"/>
    </inkml:context>
    <inkml:brush xml:id="br0">
      <inkml:brushProperty name="width" value="0.025" units="cm"/>
      <inkml:brushProperty name="height" value="0.025" units="cm"/>
    </inkml:brush>
  </inkml:definitions>
  <inkml:trace contextRef="#ctx0" brushRef="#br0">197 28 13613,'0'0'9257,"-11"0"-6193,6 0-2933,0-1 0,0 2 0,0-1-1,0 1 1,1-1 0,-1 2 0,0-1 0,0 0 0,0 1 0,1 0 0,-1 0 0,1 0 0,-1 1-1,1-1 1,0 1 0,0 0 0,0 0 0,0 1 0,1-1 0,0 1 0,-1-1 0,1 1-1,0 0 1,-4 8 0,-3 3 21,1 0-1,0 1 1,1 0-1,1 0 1,0 1-1,1 0 1,1 0 0,1 0-1,0 1 1,1 0-1,1-1 1,0 25-1,2-39-125,0 0-1,1 0 1,-1 0 0,0-1-1,1 1 1,-1 0 0,1 0-1,0-1 1,0 1 0,0 0-1,0-1 1,1 1 0,-1-1-1,0 0 1,1 1 0,0-1-1,0 0 1,0 0 0,0 0-1,0 0 1,0 0 0,0 0-1,0-1 1,1 1 0,-1-1-1,1 0 1,-1 1-1,1-1 1,0 0 0,-1-1-1,1 1 1,0 0 0,0-1-1,-1 1 1,5-1 0,0 0 21,0 0 1,0 0 0,0-1-1,0 0 1,0 0 0,0-1-1,0 0 1,-1 0 0,1-1-1,-1 1 1,1-2 0,-1 1-1,9-6 1,-4-1-48,0 0 0,0 0 0,-1-1 0,-1-1 0,0 1 0,0-2 0,-1 1 0,-1-1 0,0 0 0,-1-1 0,0 1 0,-1-1 0,0 0 0,-1-1 0,-1 1 0,-1-1 0,0 1 0,0-1 0,-2 0 0,-1-27 0,0 38-7,0 1 1,0 0-1,0-1 1,0 1-1,0 0 1,-1-1-1,1 1 1,-1 0-1,0 0 1,0 0-1,0 1 0,-1-1 1,1 0-1,0 1 1,-1 0-1,0-1 1,0 1-1,1 0 1,-1 0-1,0 1 1,-1-1-1,1 0 0,0 1 1,0 0-1,-1 0 1,1 0-1,0 0 1,-1 1-1,1-1 1,-1 1-1,1 0 1,-1 0-1,1 0 0,-1 0 1,1 1-1,-1-1 1,1 1-1,-1 0 1,1 0-1,0 0 1,-1 1-1,1-1 0,0 1 1,0 0-1,0-1 1,0 1-1,0 1 1,1-1-1,-1 0 1,1 1-1,-1-1 1,-3 7-1,-8 12-2838,7-7-2942,4-3-4997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4.241"/>
    </inkml:context>
    <inkml:brush xml:id="br0">
      <inkml:brushProperty name="width" value="0.025" units="cm"/>
      <inkml:brushProperty name="height" value="0.025" units="cm"/>
    </inkml:brush>
  </inkml:definitions>
  <inkml:trace contextRef="#ctx0" brushRef="#br0">1 1 17457,'0'0'11269,"3"12"-9796,4 36-211,4 69 1,-10-99-1220,-2-16-43,1-1 0,0 0 0,0 1 0,0-1 0,0 1 0,0-1 0,0 1 0,0-1 0,1 1 0,-1-1 0,1 0 0,-1 1 0,1-1 0,-1 1 0,1-1 0,0 0 0,-1 0 0,1 1 0,0-1 0,0 0 0,0 0 0,0 0 0,0 0 0,0 0 0,0 0 0,2 1 0,-1-2 0,-1-1 0,1 1 0,0 0 0,-1-1 0,1 1 0,-1-1 0,1 1 0,0-1 0,-1 0 0,0 0 0,1 0 0,-1 0 0,1 0 0,-1 0 0,0 0 0,0 0 0,0 0 0,2-2 0,7-9 0,-1-1 0,0 1 0,12-23 0,-16 28 0,-1-1 0,0 1 0,-1-1 0,1 0 0,-2 0 0,1 0 0,-1 0 0,0 0 0,-1-1 0,0 1 0,0-1 0,-1 1 0,-1-15 0,26 26-5806,7 3-1980,-11-4-1620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4.802"/>
    </inkml:context>
    <inkml:brush xml:id="br0">
      <inkml:brushProperty name="width" value="0.025" units="cm"/>
      <inkml:brushProperty name="height" value="0.025" units="cm"/>
    </inkml:brush>
  </inkml:definitions>
  <inkml:trace contextRef="#ctx0" brushRef="#br0">43 119 14926,'0'0'13939,"-1"-9"-13411,10-60 2697,-9 68-3221,0 0 1,-1 0 0,1 1 0,0-1 0,0 0 0,-1 1 0,1-1 0,-1 0 0,1 1 0,0-1 0,-1 0 0,1 1-1,-1-1 1,1 1 0,-1-1 0,0 1 0,1-1 0,-1 1 0,0-1 0,1 1 0,-1 0 0,0-1 0,1 1 0,-1 0-1,0 0 1,0 0 0,1-1 0,-1 1 0,0 0 0,0 0 0,1 0 0,-1 0 0,0 0 0,0 0 0,1 0 0,-1 1-1,-1-1 1,1 0-6,0 0-1,0 0 1,-1 0 0,1 0-1,0 0 1,0 0-1,0 0 1,0 1-1,-1-1 1,1 0 0,0 1-1,0-1 1,0 1-1,0 0 1,0-1-1,0 1 1,0 0-1,0-1 1,0 1 0,0 0-1,1 0 1,-1 0-1,0 0 1,0 0-1,0 2 1,31-11 1,-28 7 0,21-10 0,-22 11 0,-1 0 0,1-1 0,-1 1 0,1 0 0,-1-1 0,0 1 0,1 0 0,-1-1 0,0 1 0,1-1 0,-1 1 0,0-1 0,1 1 0,-1 0 0,0-1 0,0 1 0,0-1 0,1 0 0,-1 1 0,0-1 0,0 1 0,0-1 0,0 1 0,0-1 0,0 1 0,0-1 0,0 1 0,0-1 0,0 1 0,0-1 0,-1 0 0,1 1 0,0-1 0,0 1 0,0-1 0,-1 1 0,1 0 0,0-1 0,-1 1 0,1-1 0,0 1 0,-1-1 0,1 1 0,0 0 0,-1-1 0,0 1-160,1 9-13619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21.779"/>
    </inkml:context>
    <inkml:brush xml:id="br0">
      <inkml:brushProperty name="width" value="0.025" units="cm"/>
      <inkml:brushProperty name="height" value="0.025" units="cm"/>
    </inkml:brush>
  </inkml:definitions>
  <inkml:trace contextRef="#ctx0" brushRef="#br0">2 127 17168,'0'-10'2557,"-1"7"-2333,1-1-1,0 1 0,0-1 0,0 1 1,1-1-1,-1 1 0,1 0 0,0-1 1,0 1-1,0 0 0,0 0 1,0-1-1,1 1 0,2-3 0,-1 2-67,0 1 0,1-1 0,-1 1 0,1 0-1,0 1 1,0-1 0,0 1 0,0-1 0,0 1 0,1 0-1,-1 1 1,1-1 0,4 0 0,33-7 371,1 1 0,1 3 0,-1 1 0,0 2 0,1 3 0,49 6 0,-72-5-456,0 1 0,35 11 0,-48-12 1,-1 0 0,1 1 0,-1 1 0,1-1 0,-1 1 0,0 0 1,0 1-1,-1 0 0,12 10 0,-17-13-44,1-1-1,-1 1 1,0-1 0,1 1-1,-1 0 1,0-1 0,0 1-1,-1 0 1,1 0 0,0 0-1,0 0 1,-1 0 0,1 0-1,-1 0 1,0 0 0,0 0-1,0 0 1,0 0 0,0 0 0,0 0-1,-1 4 1,0-3 53,0 0 0,-1 1 1,0-1-1,1 0 0,-1 0 0,0 0 1,-1 0-1,1-1 0,0 1 1,-1 0-1,-4 2 0,-6 5 180,-1-1 0,0 0-1,0-2 1,-18 8 0,9-4-261,-1-1 0,1-2 0,-2 0 0,1-2 0,-1 0 0,-48 4 0,72-10-58,1 0-1,-1 0 1,1 0-1,-1 0 1,1 0-1,-1 0 1,0 0-1,1 0 1,-1 0-1,1-1 1,-1 1-1,1 0 1,-1 0-1,0 0 1,1-1-1,-1 1 1,1 0-1,-1-1 1,1 1-1,0 0 1,-1-1 0,1 1-1,-1-1 1,1 1-1,0 0 1,-1-1-1,1 1 1,0-1-1,-1 1 1,1-1-1,0 1 1,0-1-1,0 0 1,-1 1-1,1-1 1,0 1-1,0-1 1,6-23-8915,11-2-8659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5.427"/>
    </inkml:context>
    <inkml:brush xml:id="br0">
      <inkml:brushProperty name="width" value="0.025" units="cm"/>
      <inkml:brushProperty name="height" value="0.025" units="cm"/>
    </inkml:brush>
  </inkml:definitions>
  <inkml:trace contextRef="#ctx0" brushRef="#br0">52 93 9865,'0'0'10202,"-8"5"-7511,-25 16-433,33-21-2140,-1 1-1,0-1 1,1 1 0,-1-1 0,0 0 0,1 1 0,-1-1 0,1 1-1,-1 0 1,1-1 0,-1 1 0,1-1 0,-1 1 0,1 0 0,0-1 0,-1 1-1,1 0 1,0 0 0,-1-1 0,1 1 0,0 0 0,0 0 0,0-1 0,0 2-1,13 7 1200,22-7-349,-26-3-840,-1-1 0,0 0-1,0 0 1,0-1-1,0-1 1,0 1 0,-1-1-1,1 0 1,-1-1 0,11-8-1,-14 10-71,0 0 0,0 0 0,0-1-1,-1 1 1,1-1 0,-1 1 0,0-1 0,0 0-1,-1-1 1,1 1 0,-1 0 0,0-1-1,0 1 1,0-1 0,-1 0 0,1 1 0,-1-1-1,0 0 1,0-9 0,-1 13-56,-1 1 0,1-1 0,0 0 0,-1 1 0,1-1 0,-1 0 0,1 1 0,-1-1 0,1 0 0,-1 1 0,1-1 0,-1 1 0,1-1 0,-1 1 0,0 0 0,1-1 0,-1 1 0,0 0 0,1-1 0,-1 1 0,0 0 0,0 0 0,1-1 0,-1 1 0,0 0 0,0 0 0,1 0 0,-1 0 0,0 0 0,0 0 0,1 0 0,-1 0 0,0 1 0,0-1 0,1 0 0,-2 1 0,-30 9 0,24-4 0,0 1 0,0 1 0,0 0 0,1 0 0,0 0 0,0 1 0,1 0 0,0 1 0,1-1 0,0 1 0,1 0 0,0 0 0,0 0 0,-4 22 0,8-31 0,0-1 0,0 1 0,0 0 0,0-1 0,0 1 0,0 0 0,0-1 0,0 1 0,0-1 0,0 1 0,0 0 0,1-1 0,-1 1 0,0 0 0,0-1 0,1 1 0,-1-1 0,1 1 0,-1-1 0,0 1 0,1-1 0,-1 1 0,1-1 0,-1 1 0,1-1 0,-1 0 0,1 1 0,-1-1 0,1 0 0,0 1 0,-1-1 0,1 0 0,-1 0 0,2 1 0,29-2 0,33-19 0,-62 20 0,7-3 0,7-5 0,2 1 0,-1 1 0,1 1 0,-1 0 0,2 2 0,-1 0 0,0 1 0,31 0 0,-48 2 0,0 0 0,0 1 0,0-1 0,1 1 0,-1-1 0,0 1 0,0-1 0,0 1 0,0 0 0,0 0 0,0-1 0,0 1 0,-1 0 0,1 0 0,0 0 0,0 0 0,-1 0 0,1 0 0,0 0 0,-1 0 0,1 0 0,-1 1 0,1-1 0,-1 0 0,0 0 0,0 0 0,1 1 0,-1-1 0,0 0 0,0 0 0,0 0 0,0 1 0,0-1 0,-1 0 0,1 0 0,0 1 0,-1-1 0,1 0 0,-1 1 0,1-1 0,0 0 0,0 0 0,0-1 0,0 1 0,0 0 0,-1-1 0,1 1 0,0 0 0,0-1 0,-1 1 0,1 0 0,0-1 0,-1 1 0,1-1 0,-1 1 0,1 0 0,-1-1 0,1 1 0,-1-1 0,1 0 0,-1 1 0,1-1 0,-1 1 0,1-1 0,-1 0 0,0 1 0,1-1 0,-1 0 0,0 0 0,1 1 0,-1-1 0,0 0 0,0 0 0,1 0 0,-1 0 0,0 0 0,1 0 0,-1 0 0,0 0 0,1 0 0,-1 0 0,0-1 0,0 1 0,1 0 0,-1 0 0,1-1 0,-1 1 0,0 0 0,1-1 0,-1 1 0,1-1 0,-1 1 0,0-1 0,1 1 0,0-1 0,-1 1 0,1-1 0,-1 1 0,1-1 0,-1 1 0,1-1 0,0 0 0,-1-1 0,-6-10 0,0 0 0,0-1 0,1 0 0,1 0 0,0-1 0,1 0 0,0 1 0,-2-25 0,6 37-69,0 1-1,0-1 1,0 1 0,0-1-1,1 1 1,-1-1 0,0 1-1,0-1 1,1 1 0,-1 0 0,0-1-1,1 1 1,-1 0 0,0-1-1,1 1 1,-1 0 0,1-1-1,-1 1 1,0 0 0,1 0-1,-1-1 1,1 1 0,-1 0-1,1 0 1,-1 0 0,1 0-1,-1 0 1,1 0 0,-1-1 0,1 1-1,-1 0 1,1 0 0,0 1-1,24-1-5167,-16 0 2389,18-1-4839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5.783"/>
    </inkml:context>
    <inkml:brush xml:id="br0">
      <inkml:brushProperty name="width" value="0.025" units="cm"/>
      <inkml:brushProperty name="height" value="0.025" units="cm"/>
    </inkml:brush>
  </inkml:definitions>
  <inkml:trace contextRef="#ctx0" brushRef="#br0">94 0 18866,'0'0'8205,"-9"3"-5963,2 0-1979,0-1-1,0 1 1,1 0 0,0 0-1,-1 1 1,-6 5 0,10-7-195,1 0-1,-1 0 1,1 1 0,0-1 0,0 1 0,-1-1 0,2 1 0,-1 0 0,0 0 0,1 0 0,-1 0 0,1 0 0,0 0 0,0 0 0,0 1 0,0-1 0,1 0 0,-1 1 0,1 4 0,0-8-70,0 1 1,1 0 0,-1 0 0,1-1-1,-1 1 1,1 0 0,-1-1 0,1 1-1,-1-1 1,1 1 0,-1-1 0,1 1-1,0-1 1,-1 1 0,1-1-1,0 1 1,-1-1 0,1 0 0,0 0-1,0 1 1,0-1 0,-1 0 0,1 0-1,1 0 1,25 5-186,-21-4 134,8 1-98,73 15-1129,-80-15 1257,0 0 1,0 0-1,-1 1 0,1-1 0,-1 2 0,0-1 0,0 1 0,0-1 1,-1 2-1,7 4 0,-11-8 52,0 1 1,0-1-1,-1 0 0,1 1 1,0-1-1,0 1 1,-1-1-1,1 1 0,-1 0 1,1-1-1,-1 1 1,0-1-1,0 1 0,1 0 1,-1-1-1,0 1 1,-1 0-1,1-1 0,0 1 1,0 0-1,-1-1 0,1 1 1,-1-1-1,1 1 1,-1 0-1,0-1 0,1 0 1,-1 1-1,0-1 1,0 1-1,0-1 0,0 0 1,0 0-1,-1 1 0,-1 1 1,-6 5 253,0 0 1,-1-1 0,-16 11-1,21-15-265,2-1-18,-7 5 0,0 0 0,0-1 0,0 0 0,0-1 0,-1 0 0,0-1 0,0 0 0,-1-1 0,-16 3 0,28-6-10,0 0 0,-1 0 0,1 0 0,-1 0 1,1 0-1,0 0 0,-1-1 0,1 1 0,-1 0 0,1 0 0,0-1 0,0 1 1,-1 0-1,1 0 0,0-1 0,-1 1 0,1 0 0,0-1 0,0 1 0,-1-1 1,1 1-1,0 0 0,0-1 0,0 1 0,0 0 0,0-1 0,0 1 0,-1-1 0,1 1 1,0-1-1,0 1 0,0 0 0,0-1 0,0 1 0,1-1 0,-1 1 0,0 0 1,0-1-1,0 1 0,0-1 0,0 1 0,0 0 0,1-1 0,-1 1 0,0-1 0,0 1 1,1 0-1,-1 0 0,0-1 0,0 1 0,1 0 0,-1-1 0,1 1 0,15-25-2249,-15 24 1806,51-73-12044,-22 28 1303</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6.170"/>
    </inkml:context>
    <inkml:brush xml:id="br0">
      <inkml:brushProperty name="width" value="0.025" units="cm"/>
      <inkml:brushProperty name="height" value="0.025" units="cm"/>
    </inkml:brush>
  </inkml:definitions>
  <inkml:trace contextRef="#ctx0" brushRef="#br0">68 0 17553,'0'0'11461,"-4"10"-10110,-9 23-1008,1 2 0,2 0 0,1 0 0,2 1 1,2 0-1,-2 67 0,7-102-343,0-1 0,0 1 0,0 0 0,0 0 0,0 0 0,0 0 0,0 0 0,0 0 0,0-1 0,0 1 0,1 0 0,-1 0 0,0 0 0,1-1 0,-1 1 0,0 0 0,1 0 0,-1-1 0,1 1 0,-1 0 0,1-1 0,0 1 0,-1 0 0,1-1 0,0 1 0,-1-1 0,1 1 0,0-1 0,0 1 0,1 0 0,0-1 0,0 0 0,0 0 0,1 0 0,-1 0 0,0 0 0,0-1 0,0 1 0,0-1 0,1 1 0,-1-1 0,0 0 0,2-1 0,6-3 0,1-1 0,-1 0 0,15-12 0,1-6 0,17-13 0,-42 37 0,-1 0 0,0 0 0,0 0 0,0 0 0,1 0 0,-1 0 0,0 0 0,0 0 0,0 0 0,1 0 0,-1 0 0,0 0 0,0 0 0,0 0 0,1 0 0,-1 0 0,0 0 0,0 1 0,0-1 0,0 0 0,1 0 0,-1 0 0,0 0 0,0 0 0,0 0 0,0 1 0,0-1 0,1 0 0,-1 0 0,0 0 0,0 0 0,0 1 0,0-1 0,0 0 0,0 0 0,0 0 0,0 0 0,0 1 0,0-1 0,0 0 0,0 0 0,0 0 0,0 1 0,0-1 0,0 0 0,0 0 0,0 1 0,1 18 0,-4 19 0,-7 8 108,-1 4-132,9-37-195,5-15-223,19-32-9156,-9 16 1259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6.533"/>
    </inkml:context>
    <inkml:brush xml:id="br0">
      <inkml:brushProperty name="width" value="0.025" units="cm"/>
      <inkml:brushProperty name="height" value="0.025" units="cm"/>
    </inkml:brush>
  </inkml:definitions>
  <inkml:trace contextRef="#ctx0" brushRef="#br0">64 41 14606,'0'0'16245,"-7"2"-16304,4 0 59,0-1 0,1 0 0,-1 1 0,0-1 0,1 1 0,-1 0 0,1-1 0,-1 1 0,1 1 0,0-1 0,0 0 0,0 0 0,0 1 0,0-1 0,1 1 0,-3 4 0,1 0 86,1-1 0,0 1 0,0 0 0,0 0 0,1 0 0,-1 0 0,1 12 0,1-14 4,0 1 0,0-1 0,0 1-1,1-1 1,-1 1 0,1-1-1,1 1 1,1 5 0,-2-9-78,0-1 0,0 0 0,-1 0 0,1 0 0,0 0 0,0 0 0,0 0 0,0 0 0,0 0 0,0 0 0,0-1 0,0 1 0,1 0 0,-1-1 0,0 1 0,0-1 0,1 1-1,-1-1 1,0 1 0,1-1 0,-1 0 0,0 0 0,1 0 0,-1 0 0,0 0 0,1 0 0,-1 0 0,0 0 0,1 0 0,-1-1 0,0 1 0,1-1 0,-1 1 0,0-1 0,0 1 0,1-1 0,-1 1 0,0-1 0,1-1 0,3-1-12,-1-1 0,0 1 0,0-1 0,0 0 0,0 0 0,-1 0 0,0-1 0,0 1 0,0-1 0,0 0 0,-1 1 0,1-1 0,-1 0 0,-1-1 0,1 1 0,-1 0 0,0-1 0,0 1 0,0 0 0,-1-1 0,1 1 0,-2-1 0,0-5 0,1 5 0,0 1 0,-1 0 0,0-1 0,0 1 0,0 0 0,-1 0 0,0 0 0,0 0 0,0 0 0,-1 1 0,-2-6 0,3 8 0,0 0 0,0 0 0,0 0 0,0 0 0,0 0 0,0 0 0,-1 0 0,1 0 0,-1 1 0,1 0 0,-1-1 0,0 1 0,1 0 0,-1 0 0,0 0 0,0 1 0,0-1 0,1 1 0,-1-1 0,-5 1 0,8 0-135,-1 0 0,0 0-1,0 1 1,0-1 0,1 0 0,-1 0-1,0 1 1,0-1 0,0 0 0,1 1 0,-1-1-1,0 1 1,1-1 0,-1 1 0,0-1-1,1 1 1,-1-1 0,1 1 0,-1 0-1,1-1 1,-1 1 0,1 0 0,-1 0 0,1-1-1,0 1 1,-1 0 0,1 0 0,0-1-1,0 1 1,-1 0 0,1 0 0,0 0 0,0 1-1,0-1-226,0 1 0,0-1 1,0 0-1,0 1 0,0-1 0,0 1 0,1-1 0,-1 0 0,0 1 0,1-1 0,-1 0 0,1 1 0,-1-1 0,1 0 0,0 0 0,-1 0 1,1 1-1,0-1 0,0 0 0,1 1 0,11 4-6210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7.138"/>
    </inkml:context>
    <inkml:brush xml:id="br0">
      <inkml:brushProperty name="width" value="0.025" units="cm"/>
      <inkml:brushProperty name="height" value="0.025" units="cm"/>
    </inkml:brush>
  </inkml:definitions>
  <inkml:trace contextRef="#ctx0" brushRef="#br0">114 67 10474,'0'0'17088,"-10"-1"-15017,8 1-2024,-1-1-1,-1 1 0,1 0 0,0 0 0,0 0 1,0 0-1,0 1 0,0-1 0,0 1 0,0-1 1,1 1-1,-1 0 0,0 1 0,0-1 1,0 0-1,1 1 0,-1-1 0,1 1 0,-1 0 1,1 0-1,0 0 0,0 0 0,-1 0 0,1 0 1,1 1-1,-1-1 0,0 1 0,1-1 0,-1 1 1,1 0-1,-2 4 0,-1 2 66,0 1-1,1 0 0,0-1 1,0 1-1,1 0 1,1 0-1,-2 17 1,3-25-92,0 1 1,0-1 0,0 0-1,0 1 1,0-1-1,0 0 1,0 1 0,1-1-1,-1 0 1,1 1 0,0-1-1,0 0 1,0 0-1,0 1 1,0-1 0,0 0-1,1 0 1,-1 0 0,1-1-1,-1 1 1,1 0 0,0 0-1,-1-1 1,1 1-1,0-1 1,0 0 0,0 1-1,0-1 1,0 0 0,1 0-1,-1 0 1,0-1-1,0 1 1,1 0 0,-1-1-1,5 1 1,-2-1-21,0 0 0,0 0 0,0-1 0,1 0 0,-1 0 0,0 0 0,0 0 0,0-1 0,0 0 0,0 0 0,0 0 0,-1 0 0,1-1 0,-1 0 0,0 0 0,1 0 0,-1 0 0,-1-1 0,1 0 0,0 0 0,-1 0 0,6-8 0,-5 5 0,0-1 0,0 1 0,-1-1 0,0 0 0,0 0 0,-1 0 0,0 0 0,0-1 0,-1 1 0,0-1 0,0 1 0,-1-1 0,-1-12 0,1 19-27,-1 0 1,1 1-1,0-1 0,-1 0 0,1 1 1,-1-1-1,1 0 0,-1 1 1,0-1-1,0 1 0,1-1 0,-1 1 1,0 0-1,-1-1 0,1 1 1,0 0-1,0 0 0,0 0 0,-1-1 1,1 2-1,-1-1 0,1 0 0,-1 0 1,1 0-1,-1 0 0,1 1 1,-1-1-1,-3 0 0,-16-8-1232,22 1-7362,10-6 3757,-9 12 3039,13-15-8153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7.556"/>
    </inkml:context>
    <inkml:brush xml:id="br0">
      <inkml:brushProperty name="width" value="0.025" units="cm"/>
      <inkml:brushProperty name="height" value="0.025" units="cm"/>
    </inkml:brush>
  </inkml:definitions>
  <inkml:trace contextRef="#ctx0" brushRef="#br0">14 1 17681,'0'0'9854,"0"13"-8060,-6 84-323,1-48-815,2 1-1,6 67 1,-4-116-656,1 0 0,0 0 0,0-1 0,0 1 0,0 0 0,1 0 0,-1 0 0,0 0 0,0 0 0,0 0 0,1 0 0,-1 0 0,1 0 0,-1 0 0,1 0 0,-1 0 0,1-1 0,-1 1 0,1 0 0,0 0 0,-1-1 0,1 1 0,0 0 0,0-1 0,-1 1 0,1 0 0,0-1 0,0 1 0,0-1 0,0 0 0,0 1 0,0-1 0,0 0 0,-1 0 0,1 1 0,0-1 0,0 0 0,2 0 0,-1-1 0,0 1 0,-1-1 0,1 0 0,0 0 0,-1 0 0,1 0 0,-1 0 0,1 0 0,-1 0 0,1 0 0,-1-1 0,0 1 0,0-1 0,0 1 0,0-1 0,0 1 0,0-1 0,0 1 0,0-1 0,0-2 0,4-13 0,-1 0 0,0-1 0,-1 0 0,0-28 0,-1 25 0,-5 40 0,2-7 0,-1 0 0,2 1 0,-1-1 0,3 17 0,-2-27 0,0 1 0,1-1 0,-1 0 0,1 0 0,-1 0 0,1 0 0,0 1 0,0-1 0,0 0 0,0 0 0,0-1 0,0 1 0,0 0 0,1 0 0,-1 0 0,1-1 0,0 1 0,-1-1 0,1 1 0,0-1 0,0 0 0,-1 0 0,1 0 0,0 0 0,1 0 0,-1 0 0,0 0 0,0-1 0,0 1 0,4 0 0,2-1 0,-1 0 0,1 0 0,0-1 0,0 0 0,0 0 0,0-1 0,0 0 0,-1 0 0,1-1 0,-1 0 0,12-6 0,44-15 0,-62 24 0,-1 0 0,1 1 0,-1-1 0,1 0 0,0 0 0,-1 1 0,1-1 0,-1 0 0,1 1 0,-1-1 0,1 1 0,-1-1 0,1 1 0,-1-1 0,1 1 0,-1-1 0,0 1 0,1-1 0,-1 1 0,0-1 0,1 1 0,-1 0 0,0-1 0,0 1 0,0 0 0,0-1 0,0 1 0,1 0 0,-1-1 0,0 1 0,0 0 0,-1-1 0,1 1 0,0-1 0,0 1 0,0 1 0,-2 31 0,2-32 0,-4 25 0,2-18 0,1-1 0,0 0 0,0 0 0,0 0 0,2 8 0,-1-15-33,0 1 0,0-1 0,0 0-1,0 0 1,0 0 0,0 1 0,0-1 0,1 0 0,-1 0-1,0 0 1,0 0 0,0 0 0,0 1 0,1-1 0,-1 0 0,0 0-1,0 0 1,0 0 0,0 0 0,1 0 0,-1 0 0,0 0 0,0 1-1,1-1 1,-1 0 0,0 0 0,0 0 0,0 0 0,1 0-1,-1 0 1,0 0 0,0 0 0,0-1 0,1 1 0,-1 0 0,0 0-1,0 0 1,0 0 0,1 0 0,-1 0 0,0 0 0,0 0-1,1-1 1,4-2-4738,10-15-6904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09.590"/>
    </inkml:context>
    <inkml:brush xml:id="br0">
      <inkml:brushProperty name="width" value="0.025" units="cm"/>
      <inkml:brushProperty name="height" value="0.025" units="cm"/>
    </inkml:brush>
  </inkml:definitions>
  <inkml:trace contextRef="#ctx0" brushRef="#br0">155 51 10890,'0'0'6572,"0"-7"-4010,0 4-2357,0 1 0,0 0-1,-1 0 1,1 0-1,0 0 1,-1 0 0,1 0-1,-1 0 1,0 1 0,0-1-1,0 0 1,0 0 0,0 0-1,0 1 1,0-1-1,0 0 1,-1 1 0,1-1-1,-1 1 1,-1-2 0,1 2-92,0 0 0,0 1 0,0-1 1,0 1-1,0 0 0,0 0 0,0-1 1,0 1-1,0 0 0,-1 1 0,1-1 1,0 0-1,0 1 0,0-1 0,0 1 1,1-1-1,-1 1 0,0 0 0,0 0 1,0 0-1,0 0 0,1 0 0,-1 0 1,1 1-1,-1-1 0,1 0 0,-3 3 1,-1 0-7,0-1 0,1 2 1,-1-1-1,1 1 0,0-1 0,0 1 1,0 0-1,1 1 0,-1-1 0,1 1 1,1-1-1,-1 1 0,1 0 1,0 0-1,0 0 0,1 0 0,0 0 1,0 1-1,0-1 0,1 13 0,0-19-103,0 1-1,0 0 0,0 0 0,0-1 1,0 1-1,0 0 0,1-1 0,-1 1 0,0 0 1,0-1-1,1 1 0,-1 0 0,0-1 0,1 1 1,-1-1-1,1 1 0,-1 0 0,1-1 0,-1 1 1,1-1-1,-1 1 0,1-1 0,0 0 1,-1 1-1,1-1 0,-1 0 0,1 1 0,0-1 1,0 1-1,24-6 129,18-22 72,-21 14-145,-21 13-58,-1 0-1,1 0 1,-1 0-1,0 1 1,1-1-1,-1 0 1,1 0-1,-1 0 1,1 0-1,-1 0 0,1 0 1,-1 1-1,0-1 1,1 0-1,-1 0 1,1 1-1,-1-1 1,0 0-1,1 0 1,-1 1-1,0-1 1,0 0-1,1 1 1,-1-1-1,0 1 1,0-1-1,1 0 0,-1 1 1,0 0-1,2 4 21,-1 1-1,-1 0 0,1-1 0,-1 1 1,0-1-1,0 8 0,-1 3 123,2 38 317,0-13-179,0 0 1,-3 0 0,-2 0 0,-1 0 0,-16 61 0,20-100-278,1 0 1,-1 1 0,0-1-1,0 0 1,0 0-1,0 0 1,0 0-1,-1 1 1,1-2-1,-1 1 1,1 0 0,-1 0-1,0 0 1,1-1-1,-1 1 1,0-1-1,0 0 1,0 1-1,0-1 1,0 0-1,-4 1 1,4-2-6,0 0 1,1 0-1,-1 0 0,0 0 1,0 0-1,1-1 0,-1 1 0,0-1 1,1 1-1,-1-1 0,1 0 1,-1 1-1,0-1 0,1 0 1,0 0-1,-1 0 0,1 0 1,0-1-1,-1 1 0,1 0 0,0 0 1,0-1-1,0 1 0,0-1 1,0 1-1,0-1 0,0 1 1,0-3-1,-4-5 1,0-1 0,1 0 0,1 0 0,-1 0 0,1-1 0,1 1 0,0-1 0,1 1 0,0-1 0,0 0 0,1 1 0,2-12 0,-1 14 0,0 0 0,1-1 0,1 1 0,-1 0 0,1 1 0,0-1 0,1 0 0,0 1 0,0 0 0,1 0 0,0 0 0,0 1 0,1-1 0,-1 1 0,13-9 0,0 2-1312,0 0 0,36-17 0,12-7-4708,-44 21-3434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10.807"/>
    </inkml:context>
    <inkml:brush xml:id="br0">
      <inkml:brushProperty name="width" value="0.025" units="cm"/>
      <inkml:brushProperty name="height" value="0.025" units="cm"/>
    </inkml:brush>
  </inkml:definitions>
  <inkml:trace contextRef="#ctx0" brushRef="#br0">11 4 14350,'0'-3'6994,"-1"8"-2820,-2 26-1600,-2 44-1727,5-73-776,-1-1 1,1 1-1,0 0 0,0 0 0,0-1 0,0 1 0,0 0 0,0-1 1,1 1-1,-1 0 0,0 0 0,1-1 0,-1 1 0,1-1 0,0 1 0,0 0 1,0-1-1,-1 1 0,1-1 0,1 0 0,-1 1 0,0-1 0,0 0 0,0 0 1,1 1-1,1 0 0,0-2-15,-1 0 1,0 0 0,1 0-1,-1-1 1,1 1 0,-1-1-1,0 0 1,0 1 0,1-1-1,-1 0 1,0 0 0,0 0-1,0-1 1,0 1 0,0-1-1,0 1 1,0-1 0,0 1-1,1-3 1,106-111 274,-109 115-331,0 0 0,1-1 1,-1 1-1,0 0 0,1-1 0,-1 1 1,0 0-1,0 0 0,1-1 0,-1 1 0,0 0 1,1 0-1,-1 0 0,1 0 0,-1-1 1,0 1-1,1 0 0,-1 0 0,0 0 1,1 0-1,-1 0 0,1 0 0,-1 0 0,0 0 1,1 0-1,-1 0 0,1 0 0,-1 0 1,0 1-1,1-1 0,-1 0 0,0 0 1,1 0-1,-1 0 0,1 1 0,-1-1 1,0 0-1,0 0 0,1 1 0,-1-1 0,0 0 1,1 0-1,-1 1 0,0-1 0,0 0 1,0 1-1,1-1 0,-1 0 0,0 1 1,0-1-1,0 1 0,0-1 0,0 0 0,1 1 1,-1-1-1,0 0 0,0 1 0,0-1 1,0 1-1,0-1 0,0 0 0,-1 1 1,1-1-1,0 1 0,0 38 289,0-28-193,-2 26-47,1-23-50,0-1-1,1 1 1,3 23-1,-3-36 2,0-1 0,1 0 0,-1 1 0,0-1 0,1 1 0,-1-1 0,0 0 0,1 1 0,-1-1 0,0 0 0,1 0 0,-1 1 0,0-1 0,1 0 0,-1 0 0,1 0 0,-1 1 0,1-1 0,-1 0 0,0 0 0,1 0 0,-1 0 0,1 0 0,-1 0 0,1 0 0,-1 0 0,1 0 0,-1 0 0,1 0 0,-1 0 0,0 0 0,1 0 0,-1 0 0,1-1 0,-1 1 0,1 0 0,-1 0 0,0-1 0,1 1 0,18-10 0,-3-5 0,0-1 0,-2 0 0,0-1 0,-1-1 0,12-19 0,-10 14 0,-15 23 0,0-1 0,0 1 0,0 0 0,0 0 0,0 0 0,1-1 0,-1 1 0,0 0 0,0 0 0,0 0 0,0 0 0,0-1 0,0 1 0,0 0 0,1 0 0,-1 0 0,0 0 0,0-1 0,0 1 0,0 0 0,0 0 0,1 0 0,-1 0 0,0 0 0,0 0 0,0 0 0,1 0 0,-1 0 0,0-1 0,0 1 0,0 0 0,1 0 0,-1 0 0,0 0 0,0 0 0,0 0 0,1 0 0,-1 0 0,0 0 0,0 1 0,0-1 0,1 0 0,-1 0 0,0 0 0,0 0 0,0 0 0,0 0 0,1 0 0,-1 0 0,0 0 0,0 1 0,0-1 0,0 0 0,1 0 0,-1 0 0,0 0 0,0 0 0,0 1 0,0-1 0,0 0 0,0 1 0,5 21 0,-4 43 0,-1-54 0,-1-10 1,1 0 0,0 0 0,0 0 0,0 0 0,0 0 0,0 0 1,0 0-1,1 0 0,-1 0 0,0 0 0,0 0 0,1 0 0,-1 0 0,1 0 0,-1 0 0,0 0 0,1 0 0,0 0 0,-1 0 1,1-1-1,0 1 0,-1 0 0,1 0 0,0-1 0,0 1 0,1 0 0,29 1-116,-28-2 84,32-9-2673,-4-9-4575,-10 3-238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11.196"/>
    </inkml:context>
    <inkml:brush xml:id="br0">
      <inkml:brushProperty name="width" value="0.025" units="cm"/>
      <inkml:brushProperty name="height" value="0.025" units="cm"/>
    </inkml:brush>
  </inkml:definitions>
  <inkml:trace contextRef="#ctx0" brushRef="#br0">115 23 15855,'0'0'9887,"-10"4"-8158,3-2-1577,1 1 0,-1 1 0,1-1 0,0 1-1,0 0 1,1 1 0,-1-1 0,1 1-1,0 0 1,0 0 0,0 1 0,1 0 0,0-1-1,0 1 1,0 1 0,1-1 0,0 0 0,0 1-1,1 0 1,0 0 0,0 0 0,-1 8 0,3-14-148,0 0 0,-1 0 0,1 0 0,0 0 0,0 0 0,0 0 0,0 0 0,0 0 0,0 0 0,0 0 0,0 0 0,1 0 0,-1 0 0,0 0 0,0 0 0,1 0 0,-1 0 0,1 0 0,-1 0 0,1 0 0,0 0 0,-1-1 0,1 1 0,0 0 0,-1 0 0,1-1 0,0 1 0,1 1 0,0-2 7,0 0 1,0 1-1,-1-1 1,1 0-1,0 0 1,0 0-1,0 0 1,0 0-1,0-1 1,-1 1-1,1 0 0,0-1 1,0 1-1,2-2 1,3-2 16,0 1 0,0-1 0,0 0 0,-1 0 0,0 0 0,0-1 0,8-8 0,-10 7 10,0 0 1,0-1-1,0 1 1,-1-1-1,0 0 0,-1 0 1,1 0-1,-1-1 0,-1 1 1,1 0-1,-1-1 1,0 1-1,-1-1 0,0 1 1,-1-12-1,1 18-27,-1 0 1,1 0-1,-1 0 1,1 0-1,0 1 0,-1-1 1,1 0-1,-1 0 1,0 1-1,1-1 1,-1 0-1,0 1 0,1-1 1,-1 0-1,0 1 1,0-1-1,1 1 0,-1 0 1,0-1-1,0 1 1,0-1-1,0 1 0,0 0 1,1 0-1,-1 0 1,0-1-1,0 1 0,0 0 1,0 0-1,0 0 1,0 0-1,0 1 0,0-1 1,0 0-1,0 0 1,1 0-1,-1 1 1,0-1-1,0 0 0,0 1 1,-1 0-1,-2 0 14,0 0 0,0 1 0,0 0 0,0 0-1,0 0 1,0 0 0,-5 4 0,-19 38-2796,23-20 290,5-23 2406,0 0-1,0-1 1,0 1-1,1 0 1,-1-1-1,0 1 1,0-1-1,1 1 1,-1-1-1,0 1 1,1-1 0,-1 1-1,1-1 1,-1 1-1,1-1 1,-1 1-1,1-1 1,-1 0-1,1 1 1,-1-1-1,1 0 1,-1 1-1,1-1 1,0 0 0,-1 0-1,1 1 1,-1-1-1,1 0 1,0 0-1,1 0 1,36-1-11542,-16-10 172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11.649"/>
    </inkml:context>
    <inkml:brush xml:id="br0">
      <inkml:brushProperty name="width" value="0.025" units="cm"/>
      <inkml:brushProperty name="height" value="0.025" units="cm"/>
    </inkml:brush>
  </inkml:definitions>
  <inkml:trace contextRef="#ctx0" brushRef="#br0">170 147 13741,'0'0'6641,"-11"1"-4623,4 0-1801,0 0 0,0 0 0,0 0-1,0 1 1,0 0 0,0 1 0,1-1 0,-1 1 0,1 0 0,0 1 0,0 0 0,0 0 0,1 0 0,-1 0-1,1 1 1,0 0 0,0 0 0,-6 9 0,6-7 43,1 0 0,0 1 1,0 0-1,1 0 0,-1 0 0,2 0 0,-1 0 0,1 1 1,1-1-1,-1 1 0,1-1 0,1 1 0,0-1 0,1 11 0,-1-17-238,1 0 0,-1 0 0,1-1-1,0 1 1,0-1 0,0 1-1,0 0 1,0-1 0,0 0-1,0 1 1,0-1 0,0 0-1,1 1 1,-1-1 0,0 0 0,1 0-1,-1 0 1,1 0 0,0 0-1,-1 0 1,1-1 0,0 1-1,-1-1 1,1 1 0,0-1-1,0 1 1,-1-1 0,1 0 0,0 0-1,0 0 1,0 0 0,-1 0-1,1 0 1,0-1 0,2 0-1,3 1 4,-1-1-1,1-1 0,0 1 0,-1-1 0,1 0 0,-1 0 0,1-1 1,5-4-1,0-2-11,0 0 0,-1-1 0,0-1-1,-1 0 1,0 0 0,-1-1 0,0 0 0,-1 0 0,0-1 0,-1-1 0,7-19 0,-4 7 125,-1 1 0,-2-1-1,0-1 1,-2 1 0,3-40 0,-8 66-134,0 0 0,-1 0 0,1 0 0,0 0 0,0 0 1,0 0-1,0 0 0,0 0 0,-1 0 0,1 0 0,0 0 0,0 0 0,0 0 0,0 0 0,0 0 1,0 0-1,-1 0 0,1-1 0,0 1 0,0 0 0,0 0 0,0 0 0,0 0 0,0 0 0,-1 0 1,1 0-1,0 0 0,0 0 0,0-1 0,0 1 0,0 0 0,0 0 0,0 0 0,0 0 0,0 0 1,0 0-1,0-1 0,0 1 0,0 0 0,0 0 0,0 0 0,-1 0 0,1 0 0,0-1 0,0 1 1,1 0-1,-1 0 0,0 0 0,-12 22 105,-12 38-56,19-45-53,-7 14 0,2 0 0,2 1 0,0 0 0,2 1 0,-3 46 0,9-76-27,0-1-1,0 1 1,0-1 0,0 1 0,0-1-1,0 1 1,0-1 0,0 1 0,0-1-1,0 1 1,0-1 0,0 1 0,0-1-1,0 1 1,0-1 0,1 1-1,-1-1 1,0 1 0,0-1 0,1 1-1,-1-1 1,0 1 0,1-1 0,-1 0-1,0 1 1,1-1 0,-1 0-1,0 1 1,1-1 0,-1 0 0,1 0-1,0 1 1,14-9-2432,11-26-5697,-11 4-3455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26.901"/>
    </inkml:context>
    <inkml:brush xml:id="br0">
      <inkml:brushProperty name="width" value="0.025" units="cm"/>
      <inkml:brushProperty name="height" value="0.025" units="cm"/>
    </inkml:brush>
  </inkml:definitions>
  <inkml:trace contextRef="#ctx0" brushRef="#br0">27 0 16496,'0'0'5957,"-1"15"-4900,-9 80 1010,2-45-1688,3 0 0,2 86-1,3-133-346,0 0-1,1 0 0,-1 0 0,1-1 0,-1 1 1,1 0-1,0 0 0,0-1 0,0 1 1,0 0-1,1-1 0,-1 1 0,1-1 1,-1 1-1,1-1 0,0 0 0,0 0 1,0 0-1,0 0 0,3 2 0,-2-3 89,-1 0 0,1 0 0,0 0 0,0 0-1,0-1 1,0 1 0,0-1 0,-1 0-1,1 0 1,0 0 0,0 0 0,0 0 0,0-1-1,0 1 1,0-1 0,3-1 0,6-2 164,0-1 0,-1-1 0,0 0 0,0 0 0,0-1 0,-1 0 0,18-17 0,3-8-215,-2 0 1,-1-2-1,-2-1 1,-1-2-1,22-41 0,-37 52-9,-23 37-1108,-23 36-3435,12 1-5858,14-28 465</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12.007"/>
    </inkml:context>
    <inkml:brush xml:id="br0">
      <inkml:brushProperty name="width" value="0.025" units="cm"/>
      <inkml:brushProperty name="height" value="0.025" units="cm"/>
    </inkml:brush>
  </inkml:definitions>
  <inkml:trace contextRef="#ctx0" brushRef="#br0">39 156 9065,'0'0'20125,"-7"9"-18470,-21 31-448,28-40-1197,-1 1 0,1-1 1,0 1-1,-1-1 0,1 1 1,0 0-1,-1-1 0,1 1 1,0 0-1,0-1 0,0 1 1,0 0-1,0-1 1,-1 1-1,1 0 0,0-1 1,0 1-1,1 0 0,-1 0 1,0-1-1,0 1 0,0 0 1,0-1-1,1 1 0,-1 0 1,0-1-1,0 1 0,1-1 1,-1 1-1,1-1 0,-1 1 1,1 0-1,-1-1 1,0 1-1,1-1 0,0 0 1,-1 1-1,1-1 0,-1 1 1,1-1-1,-1 0 0,1 1 1,0-1-1,-1 0 0,1 0 1,0 0-1,-1 1 0,1-1 1,0 0-1,0 0 0,-1 0 1,1 0-1,0 0 1,-1 0-1,1 0 0,1-1 1,38-2 114,-29-3-125,0 0 0,-1 0 0,0-1 0,0 0 0,-1 0 0,0-1 0,0-1 0,-1 0 0,0 0 0,0 0 0,-1-1 0,0 0 0,-1 0 0,0-1 0,-1 0 0,0 0 0,-1 0 0,0-1 0,0 1 0,1-16 0,-5 26 0,0 0 0,0 0 0,0 0 0,0 0 0,0 1 0,-1-1 0,1 0 0,0 0 0,-1 0 0,1 1 0,0-1 0,-1 0 0,1 1 0,-1-1 0,1 0 0,-1 1 0,1-1 0,-1 0 0,0 1 0,1-1 0,-1 1 0,0-1 0,0 1 0,1 0 0,-1-1 0,0 1 0,0 0 0,1-1 0,-1 1 0,0 0 0,0 0 0,0 0 0,0 0 0,1 0 0,-1 0 0,0 0 0,0 0 0,0 0 0,0 0 0,1 0 0,-1 0 0,0 0 0,0 1 0,0-1 0,1 0 0,-1 1 0,-1 0 0,-3 0 0,1 1 0,-1-1 0,1 1 0,-1 0 0,1 0 0,0 1 0,-5 3 0,-9 11 0,1 1 0,1 1 0,0 1 0,2 0 0,0 0 0,2 2 0,0 0 0,-9 23 0,21-43 0,-1-1 0,1 1 0,-1-1 0,1 1 0,-1-1 0,1 1 0,0 0 0,0-1 0,0 1 0,0 0 0,0-1 0,0 1 0,1-1 0,-1 1 0,0 0 0,1-1 0,-1 1 0,1-1 0,0 1 0,-1-1 0,1 1 0,0-1 0,0 0 0,0 1 0,0-1 0,0 0 0,0 0 0,0 0 0,1 0 0,-1 0 0,0 0 0,1 0 0,-1 0 0,1 0 0,-1 0 0,0-1 0,1 1 0,0-1 0,-1 1 0,1-1 0,1 1 0,11 2 0,1 0 0,-1 0 0,28 0 0,-20-1 0,-13-1-70,-2 0-555,0 1 0,0-1 0,1-1 0,-1 0 0,0 0 0,0 0 0,1-1 0,-1 0 0,0 0 0,0 0 1,0-1-1,13-6 0,2-10-6459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12.380"/>
    </inkml:context>
    <inkml:brush xml:id="br0">
      <inkml:brushProperty name="width" value="0.025" units="cm"/>
      <inkml:brushProperty name="height" value="0.025" units="cm"/>
    </inkml:brush>
  </inkml:definitions>
  <inkml:trace contextRef="#ctx0" brushRef="#br0">51 0 16496,'0'0'13527,"3"16"-11947,1-2-1434,-2 1-1,0-1 1,0 1-1,-2 0 1,1-1-1,-2 1 1,-3 21-1,-16 58-139,8-39-24,1 1 0,-5 104 0,16-159-32,0-1 0,-1 0 0,1 1 0,0-1 0,0 0 0,0 1 0,0-1 0,0 1 0,0-1 0,0 0 0,0 1 0,0-1-1,1 1 1,-1-1 0,0 0 0,0 1 0,0-1 0,0 0 0,0 1 0,1-1 0,-1 0 0,0 1 0,0-1 0,1 0 0,-1 1 0,0-1 0,0 0 0,1 0 0,-1 1 0,0-1 0,1 0 0,-1 0 0,0 0 0,1 1 0,12-8-2303,8-20-2026,-3-13-1301,0-9-1858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12.737"/>
    </inkml:context>
    <inkml:brush xml:id="br0">
      <inkml:brushProperty name="width" value="0.025" units="cm"/>
      <inkml:brushProperty name="height" value="0.025" units="cm"/>
    </inkml:brush>
  </inkml:definitions>
  <inkml:trace contextRef="#ctx0" brushRef="#br0">69 0 15503,'0'0'13132,"-10"68"-10954,-4-14-544,1 10-1314,0 3-320,2-2 0,6-6 0,3-7 0,2-12 0,0-12-448,0-15-5190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9:43:14.192"/>
    </inkml:context>
    <inkml:brush xml:id="br0">
      <inkml:brushProperty name="width" value="0.025" units="cm"/>
      <inkml:brushProperty name="height" value="0.025" units="cm"/>
    </inkml:brush>
  </inkml:definitions>
  <inkml:trace contextRef="#ctx0" brushRef="#br0">8090 230 8136,'0'0'2722,"-10"-3"-661,-172-33-850,27 8 904,100 18-1551,0 2 1,-76-2-1,-117 12-702,162 0 216,-1929 8 408,835-75 1735,511 16-2232,-590 15-341,1072 39 530,0 8 1,-287 58 0,220-13-239,-314 115 0,525-158 70,-122 50-119,148-58 178,1 2-1,0 0 1,1 0-1,0 2 0,0 0 1,1 0-1,-17 20 1,28-28-46,1 0-1,-1 0 1,1 0 0,-1 0 0,1 1 0,0-1 0,0 1 0,1 0 0,-1-1 0,1 1 0,0 0 0,0 0 0,0 0 0,0 0 0,1 0-1,-1 0 1,1 0 0,0 0 0,1 0 0,0 7 0,1-5-18,0 0-1,1-1 1,0 1-1,0-1 1,0 1-1,0-1 1,1 0-1,0 0 1,0-1-1,0 1 1,1-1-1,5 5 1,16 9-6,0-1 0,1-1 0,0-1 0,37 13 1,-58-25 24,136 52-136,1-5 1,253 51-1,314 14 274,-308-56 791,-284-40-835,903 139 375,4-38-715,-652-99 4,390-28 0,366-92 1311,-458 0-1494,-522 67 113,-2-6 0,202-81 0,-296 96 470,89-51 0,-122 61-112,0 0-1,-1-1 0,-1-2 0,0 1 0,-1-2 1,0-1-1,13-19 0,-24 29-47,-1 0 0,0-1 0,0 0 0,-1 0 0,0 0 0,-1 0 0,0-1 0,0 1-1,-1-1 1,0 0 0,-1 0 0,0 0 0,-1 0 0,0 0 0,0 1 0,-1-1 0,-3-15 0,1 12 70,-2 0-1,1 0 1,-2 0 0,1 0-1,-2 1 1,0 0-1,0 0 1,-1 1 0,-1 0-1,0 0 1,-19-18 0,-3 3 192,-1 2 1,-1 1 0,-1 1 0,-1 2-1,-1 1 1,-1 3 0,-63-22-1,10 12-93,-1 3 0,-111-12 0,1 17-2070,-239 7-1,375 12 434,-127-1-4420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18:42.905"/>
    </inkml:context>
    <inkml:brush xml:id="br0">
      <inkml:brushProperty name="width" value="0.025" units="cm"/>
      <inkml:brushProperty name="height" value="0.025" units="cm"/>
    </inkml:brush>
  </inkml:definitions>
  <inkml:trace contextRef="#ctx0" brushRef="#br0">2163 237 10858,'-8'-3'262,"1"1"-251,1 0-1,-1-1 1,1 0 0,0 0-1,-1 0 1,2-1 0,-1 0-1,0 0 1,1-1 0,0 1-1,0-1 1,0 0 0,0-1-1,1 1 1,-7-12 0,6 7 64,-1 0 1,0 1 0,0 0-1,-1 0 1,0 0 0,-1 1-1,0 0 1,0 1 0,0 0-1,-1 0 1,0 1 0,-1 0-1,1 0 1,-1 1 0,0 0-1,-1 1 1,1 0 0,-1 1-1,0 0 1,0 1 0,0 0-1,-22-1 1,-165-2 419,-9 0-280,150 0-26,1 3 0,-74 7 0,104-2-107,0 1 0,1 2 0,-1 0 0,1 2 0,1 1 0,-1 0 0,-29 17-1,3 6-37,0 2-1,2 2 0,2 3 1,2 1-1,-59 67 0,-175 251-153,124-121 67,122-181 57,3 2 0,-32 86 0,51-111-5,1 0 1,2 0 0,1 1-1,1 0 1,2 0-1,1 37 1,4-45-6,1 0 0,1 1 0,1-1 0,1-1 0,2 1 0,0-1 0,2 0-1,23 45 1,-19-45-63,2-1-1,1-1 1,0-1 0,2 0-1,1-1 1,0-1-1,1 0 1,1-2-1,1 0 1,1-2-1,0-1 1,2 0 0,-1-2-1,1 0 1,1-2-1,0-1 1,1-1-1,0-2 1,0 0-1,1-2 1,55 4-1,34-5-64,0-5 0,131-18 0,226-64-128,-413 69 384,-1-3 1,94-39 0,-130 45-84,0-1 1,-1-2-1,-1 0 1,0-1-1,0-1 1,-2-1-1,0-1 1,30-36-1,-19 13 55,-2-2-1,-2-1 0,-2-2 1,-2 0-1,-2-1 0,17-58 1,-15 26 151,-2-1 1,-5-1-1,8-91 1,-21 131-12,-1 0 1,-2 0-1,-8-69 1,4 87-116,-1 0 0,-1 0 1,-1 0-1,-1 1 0,-1 0 1,-1 1-1,-23-38 1,13 30 127,-1 0 1,-1 1-1,-1 2 1,-2 0-1,0 2 0,-2 0 1,-1 2-1,0 1 1,-33-18-1,42 29-187,-1 0 0,1 1-1,-2 1 1,1 1-1,-1 1 1,0 1 0,0 0-1,-1 2 1,1 0 0,-1 2-1,1 0 1,-1 2-1,0 0 1,1 1 0,-1 1-1,-21 7 1,9 1-161,0 2 0,1 1-1,0 1 1,1 2 0,1 2 0,1 0 0,1 2 0,-41 38 0,-66 78-2037,15 7-3684,83-98-1112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20.361"/>
    </inkml:context>
    <inkml:brush xml:id="br0">
      <inkml:brushProperty name="width" value="0.025" units="cm"/>
      <inkml:brushProperty name="height" value="0.025" units="cm"/>
    </inkml:brush>
  </inkml:definitions>
  <inkml:trace contextRef="#ctx0" brushRef="#br0">18 45 7527,'2'-44'10957,"-4"68"-9977,-3-2 896,2-16-180,2-19-143,-5 23-8707,4-3 1026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3.480"/>
    </inkml:context>
    <inkml:brush xml:id="br0">
      <inkml:brushProperty name="width" value="0.025" units="cm"/>
      <inkml:brushProperty name="height" value="0.025" units="cm"/>
    </inkml:brush>
  </inkml:definitions>
  <inkml:trace contextRef="#ctx0" brushRef="#br0">66 64 10378,'0'0'4810,"6"-9"-1821,17-28-314,-23 35-2488,1 1 0,0 0 0,0 0 0,-1-1 0,1 1 1,0 0-1,0 0 0,0 0 0,0 0 0,0 0 0,0 0 0,1 0 0,-1 1 1,0-1-1,0 0 0,2 0 0,-2 1-124,-1 0 1,1 0-1,-1 1 0,1-1 1,-1 0-1,1 0 0,-1 0 1,0 1-1,1-1 0,-1 0 1,1 0-1,-1 1 1,0-1-1,1 0 0,-1 1 1,0-1-1,1 0 0,-1 1 1,0-1-1,0 1 0,1-1 1,-1 1-1,0-1 0,0 0 1,0 1-1,0-1 0,1 1 1,-1 0-1,4 41 1491,-4-41-1512,-2 52 409,-3 0-1,-2-1 1,-21 82 0,-28 55-5457,56-188 4685,0 1 0,-1-1 0,1 0 0,-1 0 0,1 0 0,-1 0 0,1 0-1,-1 0 1,0 0 0,1 0 0,-1 0 0,0 0 0,0 0 0,0 0 0,0 0 0,0-1 0,0 1 0,0 0 0,0-1 0,-2 2 0,-9-1-5957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3.870"/>
    </inkml:context>
    <inkml:brush xml:id="br0">
      <inkml:brushProperty name="width" value="0.025" units="cm"/>
      <inkml:brushProperty name="height" value="0.025" units="cm"/>
    </inkml:brush>
  </inkml:definitions>
  <inkml:trace contextRef="#ctx0" brushRef="#br0">1 244 17969,'0'0'3171,"16"65"-1377,-1-45-545,9-6 288,3-9-159,8-5-514,4-14-287,7-22-289,5-11-192,0-8-960,-3-8-1955,-6-3-2338,-6 0-8136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1:58.884"/>
    </inkml:context>
    <inkml:brush xml:id="br0">
      <inkml:brushProperty name="width" value="0.025" units="cm"/>
      <inkml:brushProperty name="height" value="0.025" units="cm"/>
    </inkml:brush>
  </inkml:definitions>
  <inkml:trace contextRef="#ctx0" brushRef="#br0">1 0 17040,'0'0'6849,"7"11"-5317,174 297 3920,57 196-4839,-136-238 62,-6-15-69,-76-214-2482,-14-29 221,-13-26 136,-9-12-4316,-36-52 0,40 63 3155,-29-41-7868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1:59.228"/>
    </inkml:context>
    <inkml:brush xml:id="br0">
      <inkml:brushProperty name="width" value="0.025" units="cm"/>
      <inkml:brushProperty name="height" value="0.025" units="cm"/>
    </inkml:brush>
  </inkml:definitions>
  <inkml:trace contextRef="#ctx0" brushRef="#br0">67 694 13100,'0'0'2488,"-10"-5"75,0-2-1700,7 5-522,-1-1 0,0 1 0,1 0 0,-1 0-1,0 0 1,0 1 0,0-1 0,0 1-1,0 0 1,-5-1 0,30 19 6171,-20-16-6464,-1 0-1,1-1 1,0 1 0,0-1-1,0 1 1,0-1 0,0 1-1,-1-1 1,1 0 0,0 1-1,0-1 1,0 0 0,0 0-1,0 0 1,0 1-1,0-1 1,0 0 0,0 0-1,0-1 1,0 1 0,0 0-1,0 0 1,0 0 0,0-1-1,0 1 1,0 0 0,0-1-1,0 1 1,0-1 0,-1 1-1,1-1 1,0 0 0,0 1-1,0-1 1,-1 0-1,1 1 1,0-1 0,0-1-1,3-12 117,0 0-1,-1-1 1,-1 1-1,0 0 1,-1-1-1,0 0 1,-1 1-1,-3-18 1,2-12-2,1-25-162,-4-1 0,-2 1 0,-4 0 0,-2 0 0,-23-68 0,105 226 0,-36-43-1148,44 47 0,47 36-4610,-117-120 5292,39 37-8086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27.341"/>
    </inkml:context>
    <inkml:brush xml:id="br0">
      <inkml:brushProperty name="width" value="0.025" units="cm"/>
      <inkml:brushProperty name="height" value="0.025" units="cm"/>
    </inkml:brush>
  </inkml:definitions>
  <inkml:trace contextRef="#ctx0" brushRef="#br0">1 179 16207,'0'0'7757,"8"-6"-5200,6-3-1663,-1-2 0,-1 0 0,21-22 0,-27 27-792,-1-1 0,0 1 0,0-1 0,-1 0 0,0 0 0,0 0 0,-1 0 0,0-1 0,0 1-1,-1-1 1,3-12 0,-5 20-98,0-1 0,0 1 0,0-1-1,0 1 1,0 0 0,0-1 0,0 1 0,0 0-1,0-1 1,0 1 0,0-1 0,0 1 0,0 0-1,0-1 1,0 1 0,-1-1 0,1 1 0,0 0-1,0-1 1,0 1 0,-1 0 0,1-1-1,0 1 1,0 0 0,-1-1 0,1 1 0,0 0-1,0 0 1,-1-1 0,1 1 0,0 0 0,-1 0-1,1 0 1,0-1 0,-2 1 0,-15 4 98,-14 17-15,24-14-89,0 0 0,1 1-1,0 0 1,0 0 0,1 1 0,0 0 0,0 0-1,1 0 1,0 0 0,1 1 0,0-1 0,1 1-1,-1 0 1,2 0 0,0 0 0,-1 12 0,3-20-3,0 1 1,-1-1-1,1 0 1,0 1-1,0-1 1,0 0-1,1 0 1,-1 0-1,0 0 1,1 0-1,-1 0 1,1 0-1,0 0 1,0 0-1,0-1 1,0 1-1,0-1 1,0 1-1,0-1 1,0 0 0,0 0-1,1 0 1,-1 0-1,0 0 1,1-1-1,-1 1 1,1-1-1,-1 1 1,1-1-1,2 0 1,11 1 23,0 0 1,-1-1 0,22-2-1,-36 2-17,8-1 50,0 0 0,1-1 0,-1 0 0,0-1 0,0 0 0,0 0 0,0-1 0,-1 0 0,1 0 0,-1-1 0,8-6 0,-12 8-22,1-1 0,-1 0-1,0 0 1,-1 0 0,1-1-1,-1 1 1,1-1-1,-1 0 1,-1 0 0,1 0-1,-1 0 1,0 0 0,0-1-1,0 1 1,-1 0-1,1-1 1,-2 0 0,1 1-1,0-9 1,-4-63-30,46 85-1993,23-9-5345,-36-1-435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1:59.771"/>
    </inkml:context>
    <inkml:brush xml:id="br0">
      <inkml:brushProperty name="width" value="0.025" units="cm"/>
      <inkml:brushProperty name="height" value="0.025" units="cm"/>
    </inkml:brush>
  </inkml:definitions>
  <inkml:trace contextRef="#ctx0" brushRef="#br0">0 0 17969,'0'0'1794,"11"73"640,1-12-704,6 7-866,6 5-415,1 0-257,6-7-160,5-15-544,-3-10-1891,-1-15-2017,-8-16-8136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2:00.284"/>
    </inkml:context>
    <inkml:brush xml:id="br0">
      <inkml:brushProperty name="width" value="0.025" units="cm"/>
      <inkml:brushProperty name="height" value="0.025" units="cm"/>
    </inkml:brush>
  </inkml:definitions>
  <inkml:trace contextRef="#ctx0" brushRef="#br0">70 322 16528,'-9'-4'1388,"-28"-10"517,36 13-1741,-1 0 0,0 0 0,1 0 0,-1-1 0,1 1 0,-1 0 0,1-1 0,0 1 0,-1-1-1,1 0 1,0 1 0,0-1 0,0 0 0,0 0 0,1 0 0,-1 1 0,0-1 0,1 0 0,-1 0-1,1 0 1,0 0 0,-1 0 0,1 0 0,0 0 0,0 0 0,1-2 0,0-4 113,-1 1 1,2-1 0,-1 1-1,1 0 1,4-9 0,0 2 10,0 1 0,1 0 1,1 0-1,0 1 0,0 0 1,2 1-1,-1-1 0,1 2 1,1-1-1,17-12 1,-18 16-201,0 0 0,0 0 1,0 2-1,1-1 1,0 1-1,0 1 0,0 0 1,1 0-1,-1 1 0,1 1 1,0 0-1,-1 0 1,18 1-1,-25 1-82,0 0-1,0 1 1,0-1-1,-1 1 1,1 0-1,0 0 1,0 0-1,-1 1 1,1-1-1,-1 1 1,1 0-1,-1 0 1,0 0-1,0 1 1,0-1-1,0 1 1,0-1 0,0 1-1,2 3 1,-1 0 12,0 0 0,-1 1 1,0-1-1,0 1 0,0-1 1,-1 1-1,0 0 1,0 0-1,1 14 0,-1-8 85,-1 1-1,-1-1 0,-1 1 0,1-1 1,-2 0-1,0 0 0,-1 1 0,0-1 1,-1-1-1,0 1 0,-7 13 0,-7-8 189,12-15-186,8-12-159,0 7 39,-1 1-1,1-1 1,0 0-1,0 0 1,0 1-1,1-1 1,-1 1-1,0 0 1,1 0-1,-1-1 1,0 1-1,1 1 1,-1-1-1,1 0 1,0 1-1,-1-1 1,1 1-1,-1 0 1,1 0-1,0 0 1,4 1-1,1-1-49,0 1 0,-1 0 0,1 0 1,0 1-1,-1 0 0,11 4 0,-8-1 96,-1 1 0,0 1 0,0-1 1,0 1-1,-1 1 0,0 0 0,0 0 1,-1 0-1,0 1 0,0 0 0,-1 0 0,0 1 1,-1 0-1,0 0 0,-1 0 0,0 0 1,0 1-1,-1 0 0,3 21 0,-5-25-9,0 0 1,0-1-1,-1 1 0,0 0 0,0 0 0,-1 0 0,1 0 0,-1-1 1,-1 1-1,0 0 0,0-1 0,0 1 0,0-1 0,-1 0 0,0 1 0,-1-1 1,1-1-1,-1 1 0,0 0 0,-1-1 0,1 0 0,-1 0 0,0 0 1,0-1-1,-1 0 0,1 0 0,-1 0 0,0-1 0,0 1 0,0-1 1,0-1-1,-1 1 0,-8 1 0,7-2-16,-1 0 1,1-1-1,-1 1 0,1-2 1,-1 0-1,1 0 1,-1 0-1,1-1 0,-1 0 1,1-1-1,-1 0 0,-9-3 1,14 3-24,-1 0-1,1 0 1,0 0 0,0 0 0,0-1-1,0 1 1,0-1 0,1 0 0,-1 0-1,1-1 1,0 1 0,0-1 0,0 1-1,0-1 1,0 0 0,1 0 0,0 0-1,0-1 1,0 1 0,0 0 0,1-1-1,0 1 1,-2-8 0,3 10-238,0 1 0,-1-1 0,1 1-1,0-1 1,0 1 0,0-1 0,0 1 0,1-1 0,-1 1-1,0-1 1,1 1 0,-1-1 0,1 1 0,-1 0 0,1-1 0,0 1-1,-1 0 1,1-1 0,0 1 0,0 0 0,0 0 0,0 0 0,0 0-1,2-2 1,1 1-1188,0 0-1,0 0 1,0 0-1,1 0 1,-1 1 0,0 0-1,6-1 1,17-3-10761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2:00.871"/>
    </inkml:context>
    <inkml:brush xml:id="br0">
      <inkml:brushProperty name="width" value="0.025" units="cm"/>
      <inkml:brushProperty name="height" value="0.025" units="cm"/>
    </inkml:brush>
  </inkml:definitions>
  <inkml:trace contextRef="#ctx0" brushRef="#br0">0 135 14542,'0'0'5098,"3"12"-2648,7 18-1133,2 1 0,1-1 0,2-1-1,1 0 1,27 37 0,-35-54-939,-5-7-238,0-1 1,0 1-1,0-1 0,0 0 1,1 0-1,0 0 0,0 0 1,0 0-1,0-1 0,7 5 1,-10-9-124,-1 1 1,1-1-1,-1 1 1,1-1-1,-1 1 1,0-1-1,1 1 1,-1-1-1,1 0 1,-1 1-1,0-1 1,0 1-1,1-1 1,-1 0-1,0 1 1,0-1-1,0 0 1,0 1-1,0-1 1,0 0 0,0 1-1,0-1 1,0 0-1,0 1 1,0-1-1,0 0 1,0 1-1,-1-1 1,1 0-1,0 1 1,0-1-1,-1 1 1,0-2-1,-7-28 242,-5 0-259,-1 1 0,-2 1 0,-1 1 0,-1 0 0,-29-33 0,37 53 0,9 14 0,10 17 0,-5-18 0,1-1 0,0 0 0,0 0 0,0 0 0,0-1 0,1 0 0,-1 0 0,1 0 0,0-1 0,0 0 0,1 0 0,-1 0 0,10 2 0,-13-4 0,1 0 0,-1-1 0,1 1 0,0-1 0,-1 0 0,1 0 0,0 0 0,-1 0 0,1 0 0,0-1 0,-1 0 0,1 0 0,-1 0 0,1 0 0,-1 0 0,1-1 0,-1 0 0,0 1 0,0-1 0,0-1 0,0 1 0,0 0 0,0-1 0,-1 1 0,1-1 0,3-5 0,-1 0 0,0 0 0,-1 0 0,0-1 0,0 1 0,-1-1 0,0 0 0,-1 0 0,0 0 0,0 0 0,0-12 0,-1 16 0,-1 0 0,0 0 0,0 0 0,0 0 0,-1 0 0,0 0 0,0 0 0,0 0 0,0 0 0,-1 0 0,0 0 0,0 1 0,0-1 0,-1 1 0,1-1 0,-1 1 0,0 0 0,0 0 0,-7-6 0,9 8 0,0 1 0,0 0 0,0 0 0,-1 0 0,1 0 0,0 1 0,-1-1 0,1 0 0,0 0 0,-1 1 0,1-1 0,-1 1 0,1-1 0,-1 1 0,1 0 0,-1-1 0,1 1 0,-1 0 0,1 0 0,-1 0 0,1 0 0,-4 1 0,4 0 0,0 0 0,-1 0 0,1 0 0,0 0 0,0 0 0,0 0 0,0 1 0,0-1 0,0 0 0,0 0 0,0 1 0,0-1 0,1 1 0,-1-1 0,1 1 0,-1-1 0,0 4 0,-1 9 0,0 0 0,0 0 0,2 26 0,0-29 0,0 12 0,1 1 0,6 35 0,-5-51 0,0-1 0,0 1 0,0-1 0,1 0 0,0 0 0,0 0 0,0 0 0,1-1 0,0 1 0,1-1 0,0 0 0,5 6 0,-7-10-66,0 0 1,0 1-1,0-1 0,0 0 1,0-1-1,0 1 0,1-1 1,-1 1-1,0-1 0,1 0 1,0 0-1,-1 0 0,1-1 1,-1 1-1,1-1 0,0 0 1,-1 0-1,1 0 0,0-1 1,-1 1-1,1-1 0,-1 0 1,1 0-1,-1 0 0,1 0 1,-1-1-1,0 1 0,1-1 1,3-3-1,2 0-534,0-2 1,0 1-1,-1-1 0,0-1 1,0 1-1,0-1 0,-1-1 1,10-15-1,8-21-7279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2:01.243"/>
    </inkml:context>
    <inkml:brush xml:id="br0">
      <inkml:brushProperty name="width" value="0.025" units="cm"/>
      <inkml:brushProperty name="height" value="0.025" units="cm"/>
    </inkml:brush>
  </inkml:definitions>
  <inkml:trace contextRef="#ctx0" brushRef="#br0">132 0 5926,'0'0'13292,"0"60"-10505,0-15 448,-4 6-1217,2 0-481,1 1-159,1-5-706,0-8-544,0-7-128,0-13-608,1-6-481,1-12-353,-2-13-3362,-8-17 1409,-7-7-481,-8-11-993,2-5-3202</inkml:trace>
  <inkml:trace contextRef="#ctx0" brushRef="#br0" timeOffset="1">0 70 9993,'0'0'15247,"54"56"-14062,-30-29-640,4-2-353,-1-4-128,2-4-32,0-4-64,1-8-1442,-5-3-1344,1-2-1442,-8-4-3171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2:01.614"/>
    </inkml:context>
    <inkml:brush xml:id="br0">
      <inkml:brushProperty name="width" value="0.025" units="cm"/>
      <inkml:brushProperty name="height" value="0.025" units="cm"/>
    </inkml:brush>
  </inkml:definitions>
  <inkml:trace contextRef="#ctx0" brushRef="#br0">160 261 12780,'0'0'4677,"1"52"-2916,11-21 193,4 2-1441,1-2-289,1-1-64,3-8-96,-1-5-673,-2-7-1633,-6-8-1249,-3-2-257</inkml:trace>
  <inkml:trace contextRef="#ctx0" brushRef="#br0" timeOffset="1">0 0 17649,'0'0'11018,"22"6"-12267,-7-2-1826,-4 0-2338,-1-3-5381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2:02.006"/>
    </inkml:context>
    <inkml:brush xml:id="br0">
      <inkml:brushProperty name="width" value="0.025" units="cm"/>
      <inkml:brushProperty name="height" value="0.025" units="cm"/>
    </inkml:brush>
  </inkml:definitions>
  <inkml:trace contextRef="#ctx0" brushRef="#br0">0 1 21140,'0'0'5232,"10"14"-4896,160 277 465,-71-125-622,-84-145-229,1 0-1,1-1 1,1 0 0,1-2-1,26 21 1,-28-29-762,-27-23 369,-25-23 144,-42-27-33,44 37 1091,0-1 1,2-1-1,1-2 1,-34-43-1,63 72-700,0 0 0,0-1 1,0 1-1,0 0 0,1 0 0,-1-1 0,1 1 1,-1 0-1,1-1 0,-1 1 0,1-1 0,0 1 1,-1 0-1,1-1 0,0 1 0,0-1 1,0 1-1,0-1 0,1 1 0,-1 0 0,0-1 1,0 1-1,1-1 0,-1 1 0,1 0 0,-1-1 1,1 1-1,0 0 0,0 0 0,-1-1 0,1 1 1,0 0-1,0 0 0,0 0 0,0 0 0,2-1 1,4-3-72,0 0 1,1 0 0,-1 1-1,1 1 1,9-4 0,1-1 61,69-38-3003,-30 10-5294,-4-5-8372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14.898"/>
    </inkml:context>
    <inkml:brush xml:id="br0">
      <inkml:brushProperty name="width" value="0.025" units="cm"/>
      <inkml:brushProperty name="height" value="0.025" units="cm"/>
    </inkml:brush>
  </inkml:definitions>
  <inkml:trace contextRef="#ctx0" brushRef="#br0">170 293 3299,'20'-12'2529,"-33"15"479,-34 17 109,39-17-2756,-10 5 423,0 1 1,1 1-1,0 1 0,0 0 0,-17 16 0,72-46 129,497-301 2300,-441 282-3051,-78 34-3239,-7 3-3318,-20 1 133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15.255"/>
    </inkml:context>
    <inkml:brush xml:id="br0">
      <inkml:brushProperty name="width" value="0.025" units="cm"/>
      <inkml:brushProperty name="height" value="0.025" units="cm"/>
    </inkml:brush>
  </inkml:definitions>
  <inkml:trace contextRef="#ctx0" brushRef="#br0">1 106 12075,'0'0'6006,"10"-6"-5440,21-10-432,1 1 0,0 1 0,1 2 0,0 1 0,1 2 0,1 1 0,-1 2 0,44-3 0,-77 10-115,0-1-1,0 0 0,0 1 0,0 0 1,0-1-1,0 1 0,0-1 0,0 1 0,0 0 1,0 0-1,-1 0 0,1 0 0,0-1 1,0 1-1,-1 0 0,1 0 0,-1 0 0,1 0 1,-1 1-1,1-1 0,-1 0 0,1 0 0,-1 0 1,0 0-1,0 0 0,0 0 0,0 1 1,0-1-1,0 0 0,0 0 0,0 0 0,0 0 1,0 1-1,0-1 0,-2 2 0,-8 46 1456,-3-17-731,-30 55-1,36-75-1465,-1-1 0,0 0 0,-1 0 0,-10 10 0,12-16-5309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17.155"/>
    </inkml:context>
    <inkml:brush xml:id="br0">
      <inkml:brushProperty name="width" value="0.025" units="cm"/>
      <inkml:brushProperty name="height" value="0.025" units="cm"/>
    </inkml:brush>
  </inkml:definitions>
  <inkml:trace contextRef="#ctx0" brushRef="#br0">171 77 11755,'0'0'8776,"-6"11"-7868,-22 46-449,-3-2 0,-61 85 0,92-140-488,0 1 0,-1-1 0,1 0 1,0 1-1,0-1 0,0 1 0,-1-1 0,1 0 0,0 1 0,0-1 0,-1 0 0,1 1 0,0-1 0,-1 0 0,1 1 0,0-1 0,-1 0 0,1 0 1,-1 1-1,1-1 0,0 0 0,-1 0 0,1 0 0,-1 0 0,1 0 0,-1 1 0,1-1 0,-1 0 0,1 0 0,0 0 0,-1 0 0,1 0 1,-1 0-1,0-1 0,0-15-981,12-28-843,61-131-5521,-44 118 7366,2 4 3316,-30 53-3252,0 0-1,0 0 1,0 0-1,1 1 1,-1-1 0,0 0-1,0 0 1,0 0-1,0 0 1,0 0-1,0 1 1,0-1-1,0 0 1,1 0-1,-1 0 1,0 0-1,0 0 1,0 0-1,0 0 1,0 0-1,1 0 1,-1 1-1,0-1 1,0 0-1,0 0 1,0 0-1,1 0 1,-1 0 0,0 0-1,0 0 1,0 0-1,1 0 1,-1 0-1,0 0 1,0 0-1,0 0 1,0 0-1,1 0 1,-1-1-1,0 1 1,0 0-1,0 0 1,0 0-1,0 0 1,1 0-1,-1 0 1,0 0-1,0 0 1,0-1-1,0 1 1,0 0 0,0 0-1,1 0 1,-1 0-1,0 0 1,0-1-1,0 1 1,0 0-1,0 0 1,0 0-1,0 0 1,0-1-1,0 1 1,0 0-1,0 0 1,0-1-1,2 25 1510,-5 31-363,-5 16-338,1 79 1,10-133-706,4-23 257,3-26 93,-9 18-469,0-1 0,-1 0 0,-1 0 0,-3-20 0,4 32-46,-1 0 1,1 0 0,-1-1-1,0 1 1,0 0-1,0 0 1,0 0-1,-1 0 1,1 0 0,-1 0-1,0 0 1,0 0-1,0 1 1,0-1-1,0 1 1,-1-1-1,1 1 1,-1 0 0,1 0-1,-1 0 1,0 0-1,0 0 1,0 1-1,0 0 1,-4-2 0,6 3 3,0-1 1,0 1 0,0 0-1,1 0 1,-1 0 0,0 0-1,0 0 1,0 1 0,0-1-1,0 0 1,1 0-1,-1 0 1,0 1 0,0-1-1,0 0 1,1 1 0,-1-1-1,0 1 1,0-1 0,1 1-1,-1-1 1,0 1 0,1 0-1,-1-1 1,1 1 0,-1 0-1,0 1 1,-9 29 213,10-25-159,-1 0 0,1 0 0,0 0 0,0 0 0,1 0 0,0 0 0,0-1 0,4 12 0,-4-15-30,0-1 0,0 1 1,0 0-1,1-1 0,-1 1 1,0-1-1,1 0 0,0 1 0,-1-1 1,1 0-1,0 0 0,-1 0 1,1 0-1,0 0 0,0 0 0,0-1 1,0 1-1,0-1 0,0 1 0,0-1 1,0 0-1,0 0 0,0 0 1,0 0-1,0 0 0,0 0 0,0 0 1,0-1-1,0 1 0,0-1 1,0 1-1,2-2 0,3-1 76,0 1 0,-1-1 0,0 0 1,0-1-1,0 0 0,0 0 0,0 0 0,5-6 0,-3 1 3,-1 0-1,1 0 0,-2-1 1,0 0-1,0 0 1,7-18-1,-31 169 791,18-141-876,0 0 0,0 1 0,0-1 0,1 0 0,-1 0 0,0 1 0,0-1 0,0 0 0,0 0 0,1 0 0,-1 1 0,0-1 0,0 0 0,0 0 0,1 0 1,-1 0-1,0 0 0,0 1 0,0-1 0,1 0 0,-1 0 0,0 0 0,1 0 0,-1 0 0,0 0 0,0 0 0,1 0 0,-1 0 0,0 0 0,0 0 0,1 0 0,-1 0 0,0 0 1,0 0-1,1 0 0,-1 0 0,0 0 0,0 0 0,1 0 0,-1-1 0,0 1 0,0 0 0,1 0 0,-1 0 0,0 0 0,0-1 0,0 1 0,1 0 0,-1 0 0,0 0 0,0-1 1,0 1-1,0 0 0,1-1 0,13-10 622,1-8-401,-1 0 0,-1-1 0,12-23 1,16-25 30,-39 77-381,-1-1 0,0 1 0,0 0 0,-1 15-1,-4 32 217,2-41-98,0 0 0,2 0 0,0 20 0,1-34-72,-1-1 0,0 1 0,0-1 0,0 1 0,1-1 0,-1 1 0,0-1 0,0 1 0,1-1 0,-1 1-1,0-1 1,1 1 0,-1-1 0,1 1 0,-1-1 0,0 0 0,1 1 0,-1-1 0,1 0 0,-1 1 0,1-1 0,-1 0 0,1 0 0,-1 0 0,1 1 0,0-1-1,-1 0 1,1 0 0,-1 0 0,1 0 0,-1 0 0,1 0 0,0 0 0,-1 0 0,1 0 0,-1 0 0,1 0 0,-1-1 0,1 1 0,-1 0 0,1 0 0,-1 0-1,1-1 1,-1 1 0,1 0 0,-1-1 0,1 1 0,-1 0 0,1-2 0,25-17-8922,-8-6-7213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25.359"/>
    </inkml:context>
    <inkml:brush xml:id="br0">
      <inkml:brushProperty name="width" value="0.025" units="cm"/>
      <inkml:brushProperty name="height" value="0.025" units="cm"/>
    </inkml:brush>
  </inkml:definitions>
  <inkml:trace contextRef="#ctx0" brushRef="#br0">36 52 11018,'0'-4'1671,"0"1"-787,-1 0 1,1 0 0,0 0-1,0-1 1,0 1 0,1 0 0,-1 0-1,1 0 1,-1 0 0,1-1-1,0 1 1,1 0 0,1-3-1,-2 8-683,0 0 1,0-1-1,0 1 0,-1 0 0,1 0 0,0 0 0,-1 1 0,1-1 0,-1 0 0,0 0 0,0 0 1,0 0-1,0 0 0,0 3 0,0-4-47,-10 252 2195,6-189-1633,3-64-708,1 1 0,0-1 1,0 0-1,0 0 1,0 0-1,0 1 0,0-1 1,0 0-1,-1 0 1,1 0-1,0 1 1,0-1-1,0 0 0,0 0 1,0 0-1,0 1 1,0-1-1,0 0 0,0 0 1,0 1-1,0-1 1,0 0-1,0 0 0,1 0 1,-1 1-1,0-1 1,0 0-1,0 0 1,0 0-1,0 1 0,0-1 1,0 0-1,1 0 1,-1 0-1,0 0 0,0 1 1,0-1-1,0 0 1,1 0-1,-1 0 0,0 0 1,0 0-1,0 0 1,1 0-1,-1 1 0,0-1 1,0 0-1,0 0 1,1 0-1,-1 0 1,0 0-1,0 0 0,0 0 1,1 0-1,-1 0 1,14-14 246,23-42-110,-21 31-104,-11 18-50,1 0 0,0 0-1,1 0 1,-1 1-1,1 0 1,10-7 0,-16 13 2,1-1-1,-1 0 1,0 1 0,0-1 0,0 0 0,0 1 0,0 0 0,1-1 0,-1 1 0,0 0 0,0-1-1,1 1 1,-1 0 0,0 0 0,0 0 0,1 0 0,-1 0 0,0 1 0,0-1 0,1 0-1,1 1 1,-2 0 3,0 1-1,1-1 1,-1 0 0,0 1-1,0-1 1,0 1-1,0 0 1,0-1 0,-1 1-1,1 0 1,0-1-1,-1 1 1,1 0-1,-1 0 1,0 0 0,1-1-1,-1 1 1,0 0-1,0 0 1,-1 2 0,2 8 48,-1 0 0,0 0 0,-2 0 0,1 0 0,-1-1 1,-1 1-1,0-1 0,0 1 0,-7 12 0,9-21-31,-1 1-1,0-1 0,0 0 0,0 0 1,-1 0-1,1 0 0,-1 0 1,1 0-1,-1 0 0,0-1 0,0 0 1,0 1-1,0-1 0,-1 0 1,1-1-1,0 1 0,-1-1 0,1 1 1,-1-1-1,0 0 0,1 0 1,-1-1-1,0 1 0,0-1 0,0 1 1,1-1-1,-1-1 0,0 1 1,0 0-1,0-1 0,1 0 0,-1 0 1,-4-1-1,3-1-12,0 1 0,0-1 0,0 0 0,0 0 0,1 0 0,-1-1 0,1 1 0,0-1 0,0 0 0,0 0 0,1-1 0,-1 1 0,1-1 0,-5-9 0,46 12-10586,-19 2 3091,2 0-5654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28.012"/>
    </inkml:context>
    <inkml:brush xml:id="br0">
      <inkml:brushProperty name="width" value="0.025" units="cm"/>
      <inkml:brushProperty name="height" value="0.025" units="cm"/>
    </inkml:brush>
  </inkml:definitions>
  <inkml:trace contextRef="#ctx0" brushRef="#br0">1 1 2594,'0'0'20228,"9"0"-18136,10 0-1245,59 3 2342,-77-2-3179,0-1 1,-1 0-1,1 1 1,-1-1-1,1 1 0,0-1 1,-1 1-1,1-1 0,-1 1 1,1 0-1,-1-1 0,1 1 1,-1-1-1,0 1 0,1 0 1,-1-1-1,0 1 1,0 0-1,1 0 0,-1-1 1,0 1-1,0 0 0,0 0 1,0-1-1,0 1 0,0 0 1,0 0-1,0-1 0,0 1 1,0 0-1,0 0 1,-1-1-1,1 1 0,0 0 1,0 0-1,-1-1 0,1 1 1,-1 0-1,1-1 0,0 1 1,-1-1-1,0 2 1,-19 30 552,-6-3-211,20-23-269,0 0 0,0 0 1,0 1-1,1 0 0,0 0 0,1 0 1,-1 0-1,1 1 0,0 0 0,1 0 0,-3 9 1,6-17-80,0 1 0,0-1 1,0 1-1,1 0 1,-1-1-1,0 1 1,0-1-1,0 1 0,1-1 1,-1 1-1,0-1 1,1 1-1,-1-1 1,0 0-1,1 1 0,-1-1 1,0 1-1,1-1 1,-1 0-1,1 1 0,-1-1 1,1 0-1,-1 1 1,1-1-1,-1 0 1,1 0-1,-1 0 0,1 1 1,-1-1-1,1 0 1,0 0-1,-1 0 1,1 0-1,-1 0 0,1 0 1,-1 0-1,1 0 1,-1 0-1,1 0 0,0-1 1,27-3 129,-15 0-95,-1-1-1,1-1 1,-1 0 0,0 0 0,-1-1 0,1-1 0,-2 1 0,1-2 0,10-10 0,-4 2 1,0-1-1,-1-1 1,-1-1-1,14-23 1,-39 57-2,2 2 1,0-1-1,0 1 1,1 0 0,1 1-1,1-1 1,1 1-1,-3 18 1,6-33-36,1-1-1,0 0 1,0 1 0,0-1-1,0 0 1,1 0 0,-1 1-1,0-1 1,0 0 0,1 0 0,-1 1-1,1-1 1,-1 0 0,1 0-1,0 0 1,-1 0 0,1 1 0,0-1-1,0 0 1,0 0 0,0-1-1,0 1 1,0 0 0,0 0-1,0 0 1,1 0 0,1 0 3,0 0 0,0 0 0,0 0 0,0 0 0,0-1 0,0 0 1,0 1-1,0-1 0,1 0 0,5-1 0,-1-1 2,0 1-1,-1-1 1,1 0-1,0 0 1,-1-1-1,1 0 1,-1-1-1,9-5 1,-10 4-8,0-1 0,0 0 0,-1 0 0,0 0 0,0-1 0,0 1 0,5-13 0,-8 16 0,0-1 0,0 0 0,0 0 0,-1 0 0,0-1 0,0 1 0,0 0 0,0 0 0,0-1 0,-1 1 0,0-1 0,0 1 0,0 0 0,-1-1 0,-1-7 0,2 12 0,0 0 0,0 0 0,-1 0 0,1 0 0,0 0 0,0 0 0,0 0 0,0 0 0,0-1 0,-1 1 0,1 0 0,0 0 0,0 0 0,0 0 0,0 0 0,0 0 0,-1 0 0,1 0 0,0 0 0,0 0 0,0 0 0,0 0 0,-1 0 0,1 0 0,0 0 0,0 1 0,0-1 0,0 0 0,-1 0 0,1 0 0,0 0 0,0 0 0,0 0 0,0 0 0,0 0 0,0 0 0,-1 1 0,1-1 0,0 0 0,0 0 0,0 0 0,0 0 0,0 0 0,0 1 0,0-1 0,0 0 0,0 0 0,0 0 0,0 0 0,0 1 0,0-1 0,0 0 0,0 0 0,0 1 0,0-1 0,0 1 0,0-1 0,0 0 0,0 1 0,0-1 0,0 1 0,0-1 0,0 1 0,0-1 0,1 1 0,-1-1 0,0 0 0,0 1 0,1-1 0,-1 0 0,0 1 0,1-1 0,-1 0 0,0 1 0,1-1 0,-1 0 0,0 1 0,1-1 0,-1 0 0,1 0 0,-1 1 0,0-1 0,1 0 0,-1 0 0,1 0 0,-1 0 0,1 0 0,-1 0 0,0 0 0,1 0 0,-1 0 0,1 0 0,0 0 0,14 3 0,0-1 0,0-1 0,1 0 0,29-3 0,-36 2 0,-1-1 0,1-1 0,-1 0 0,0 0 0,1 0 0,-1-1 0,0 0 0,-1-1 0,1 0 0,10-6 0,-18 9 0,1 1 0,-1 0 0,1 0 0,-1-1 0,1 1 0,-1 0 0,1-1 0,-1 1 0,0-1 0,1 1 0,-1-1 0,1 1 0,-1-1 0,0 1 0,1-1 0,-1 1 0,0-1 0,0 1 0,0-1 0,1 1 0,-1-1 0,0 0 0,0 1 0,0-1 0,0 1 0,0-1 0,0 0 0,0 0 0,-1 1 0,1-1 0,-1 1 0,1 0 0,-1 0 0,0 0 0,1 0 0,-1 0 0,1 0 0,-1 0 0,1 0 0,-1 0 0,0 0 0,1 0 0,-1 1 0,1-1 0,-1 0 0,1 0 0,-1 1 0,1-1 0,-1 0 0,1 1 0,-1-1 0,1 0 0,-1 1 0,1-1 0,-1 1 0,1-1 0,0 0 0,-1 2 0,-2 1 0,0 0 0,0 0 0,1 0 0,-1 0 0,1 0 0,0 1 0,0-1 0,0 1 0,0 0 0,0 0 0,0 4 0,1-7 0,1 1 0,0-1 0,0 0 0,0 0 0,0 0 0,0 0 0,0 0 0,0 0 0,1 1 0,-1-1 0,0 0 0,1 0 0,-1 0 0,0 0 0,1 0 0,-1 0 0,1 0 0,0 0 0,-1 0 0,1 0 0,0-1 0,0 1 0,-1 0 0,1 0 0,0 0 0,0-1 0,0 1 0,0-1 0,0 1 0,0 0 0,0-1 0,0 0 0,0 1 0,0-1 0,0 0 0,0 1 0,0-1 0,1 0 0,-1 0 0,0 0 0,0 0 0,0 0 0,0 0 0,2-1 0,59-1-1999,-35-2-887,0-1 0,0-2 0,33-13 0,-33 10-5223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26.791"/>
    </inkml:context>
    <inkml:brush xml:id="br0">
      <inkml:brushProperty name="width" value="0.025" units="cm"/>
      <inkml:brushProperty name="height" value="0.025" units="cm"/>
    </inkml:brush>
  </inkml:definitions>
  <inkml:trace contextRef="#ctx0" brushRef="#br0">0 281 13389,'0'0'16431,"1"12"-16100,3 115 1367,-4-126-1690,0-1 1,0 1-1,0 0 0,-1-1 1,1 1-1,0 0 1,0-1-1,1 1 1,-1-1-1,0 1 0,0 0 1,0-1-1,0 1 1,0-1-1,1 1 0,-1-1 1,0 1-1,1-1 1,-1 1-1,0 0 1,1-1-1,-1 0 0,0 1 1,1-1-1,-1 1 1,1-1-1,-1 1 0,1-1 1,-1 0-1,1 0 1,-1 1-1,1-1 1,0 0-1,-1 0 0,1 1 1,-1-1-1,1 0 1,0 0-1,-1 0 1,1 0-1,-1 0 0,1 0 1,0 0-1,-1 0 1,1 0-1,-1 0 0,1 0 1,0 0-1,-1-1 1,1 1-1,-1 0 1,1 0-1,-1-1 0,1 1 1,0 0-1,-1-1 1,1 1-1,-1 0 0,0-1 1,1 1-1,-1-1 1,1 1-1,-1-1 1,1 0-1,32-30 363,-12-1-371,-2-1 0,23-57 0,-43 149 0,-1-31 0,2 0 0,5 50 0,-5-77 0,0 1 0,0-1 0,0 1 0,0-1 0,1 1 0,-1-1 0,0 1 0,1-1 0,-1 1 0,1-1 0,0 0 0,-1 1 0,1-1 0,0 0 0,0 0 0,0 1 0,0-1 0,0 0 0,0 0 0,0 0 0,0 0 0,1 0 0,-1 0 0,0-1 0,1 1 0,-1 0 0,0-1 0,1 1 0,-1-1 0,1 1 0,-1-1 0,1 0 0,-1 1 0,1-1 0,-1 0 0,3 0 0,-1-1 0,0 0 0,0 0 0,0 0 0,0 0 0,0 0 0,0-1 0,0 1 0,0-1 0,-1 0 0,1 0 0,-1 0 0,1 0 0,-1 0 0,0-1 0,0 1 0,3-4 0,2-6 0,-1 0 0,0-1 0,0 0 0,-1 0 0,-1 0 0,0-1 0,-1 0 0,-1 1 0,0-1 0,-1 0 0,0 0 0,-2-23 0,1 37 0,1 0 0,-1-1 0,0 1 0,0-1 0,0 1 0,0-1 0,0 1 0,0 0 0,0-1 0,1 1 0,-1-1 0,-1 1 0,1-1 0,0 1 0,0-1 0,0 1 0,0-1 0,0 1 0,0 0 0,0-1 0,-1 1 0,1-1 0,0 1 0,0 0 0,0-1 0,-1 1 0,1-1 0,0 1 0,-1 0 0,1-1 0,0 1 0,-1 0 0,1 0 0,0-1 0,-1 1 0,1 0 0,-1 0 0,1 0 0,-1-1 0,1 1 0,0 0 0,-1 0 0,1 0 0,-1 0 0,1 0 0,-1 0 0,1 0 0,-1 0 0,1 0 0,-1 0 0,0 0 0,0 1 0,0 0 0,0-1 0,-1 1 0,1 0 0,0 0 0,0 0 0,0 0 0,0 0 0,0 0 0,1 0 0,-1 0 0,0 0 0,0 1 0,1-1 0,-2 2 0,1 0 0,-1 0 0,1 1 0,0-1 0,0 1 0,0-1 0,0 1 0,1 0 0,0-1 0,-1 1 0,1 0 0,0-1 0,1 1 0,-1 0 0,1-1 0,0 1 0,-1-1 0,3 6 0,-1-7 0,0 0 0,0 0 0,0-1 0,0 1 0,0 0 0,0-1 0,1 0 0,-1 1 0,1-1 0,-1 0 0,1 0 0,-1 0 0,1 0 0,-1-1 0,1 1 0,0-1 0,0 1 0,-1-1 0,1 0 0,0 0 0,-1-1 0,1 1 0,4-1 0,1-1 0,0 1 0,-1-1 0,1-1 0,-1 1 0,1-1 0,-1-1 0,0 1 0,0-1 0,0-1 0,10-8 0,-13 10 0,0 0 0,0 0 0,0-1 0,0 0 0,-1 0 0,1 0 0,-1 0 0,0 0 0,0 0 0,-1-1 0,0 0 0,1 1 0,-1-1 0,-1 0 0,1 0 0,-1 0 0,2-8 0,-3 13 0,0 0 0,0-1 0,0 1 0,0 0 0,0-1 0,0 1 0,0-1 0,0 1 0,-1 0 0,1-1 0,0 1 0,0 0 0,0-1 0,0 1 0,0 0 0,0 0 0,-1-1 0,1 1 0,0 0 0,0-1 0,0 1 0,-1 0 0,1 0 0,0-1 0,0 1 0,-1 0 0,1 0 0,0 0 0,-1-1 0,1 1 0,0 0 0,-1 0 0,1 0 0,0 0 0,-1 0 0,1 0 0,-16 4 0,-12 17 0,-5 26 0,31-43 0,0-1 0,0 1 0,1-1 0,-1 1 0,1 0 0,-1-1 0,1 1 0,1 0 0,-1 0 0,0 0 0,1 0 0,0 5 0,2-8 0,0-1 0,1 1 0,-1 0 0,0-1 0,1 0 0,-1 1 0,0-1 0,1 0 0,-1 0 0,0-1 0,1 1 0,2-1 0,8-2-105,-1 0 0,1-1 0,21-11 0,-25 11 25,1-1 0,-1 2-1,1-1 1,0 1 0,0 1-1,0 0 1,17-2 0,-26 5 90,0-1 0,0 1 1,0-1-1,0 1 0,0-1 1,0 1-1,0 0 0,0-1 1,0 1-1,0 0 0,0 0 1,-1 0-1,1 0 0,0-1 1,-1 1-1,1 0 0,0 0 1,-1 0-1,1 0 0,-1 0 1,0 1-1,1-1 0,-1 0 1,0 0-1,0 0 0,0 0 1,1 0-1,-1 0 0,-1 3 1,1-3 7,0 0-1,0 1 1,0-1 0,0 1 0,1-1 0,-1 0 0,0 1-1,1-1 1,-1 0 0,0 1 0,1-1 0,0 0 0,-1 0-1,1 1 1,0-1 0,0 0 0,-1 0 0,1 0 0,0 0-1,0 0 1,0 0 0,0 0 0,0 0 0,1 0 0,-1-1 0,0 1-1,0 0 1,1-1 0,-1 1 0,0-1 0,3 1 0,1-2-26,0 0 1,-1 0-1,1 0 1,0-1-1,-1 0 1,0 0-1,1 0 1,-1 0-1,0-1 1,0 0-1,0 0 1,0 0-1,-1 0 1,1 0 0,-1-1-1,0 0 1,5-6-1,6-9-798,-1-1 1,13-25-1,-18 29-172,-1 1 1,0-1 0,-1-1 0,-1 1-1,-1-1 1,5-28 0,-5-20 467,-9 77 4298,-2 11-3177,3 18 326,2-1 1,3 46-1,0-65-570,1 1 0,2-1-1,0 0 1,1 0 0,13 35-1,-17-54-333,15 28 360,-16-29-387,0 0 1,1 0 0,-1-1-1,0 1 1,1 0 0,-1-1 0,1 1-1,-1-1 1,1 1 0,-1 0-1,1-1 1,-1 1 0,1-1-1,-1 1 1,1-1 0,0 0-1,-1 1 1,1-1 0,0 1-1,-1-1 1,1 0 0,0 0-1,0 1 1,-1-1 0,1 0-1,0 0 1,0 0 0,-1 0 0,1 0-1,0 0 1,0 0 0,0 0-1,-1 0 1,1 0 0,0-1-1,1 1 1,-1-5-7,1 0 0,-1 0 0,0-1 0,0 1 0,-1 0 0,1 0 0,-1 0 0,-1-1 0,1 1 0,-1 0 0,-1-9 0,-1 4 0,0 1 0,-1-1 0,0 1 0,0 0 0,-1 1 0,0-1 0,-1 1 0,0 0 0,0 0 0,0 1 0,-9-8 0,-13-10 0,-48-33 0,69 52 0,44 1 0,43-5-2277,-69 8 640,1 0 0,0-2-1,-1 1 1,19-10 0,-9 1-13364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29.442"/>
    </inkml:context>
    <inkml:brush xml:id="br0">
      <inkml:brushProperty name="width" value="0.025" units="cm"/>
      <inkml:brushProperty name="height" value="0.025" units="cm"/>
    </inkml:brush>
  </inkml:definitions>
  <inkml:trace contextRef="#ctx0" brushRef="#br0">55 208 6246,'0'0'5990,"6"-10"-2750,-2 4-2701,-1 1-48,1 0 1,-1 0-1,-1 0 1,1-1-1,-1 1 1,0-1 0,0 1-1,0-1 1,-1 1-1,0-1 1,0 0-1,0 0 1,-1-8-1,0 14-422,0-1-1,-1 0 1,1 0-1,0 1 1,-1-1-1,1 0 1,-1 1-1,1-1 1,-1 0-1,1 1 1,-1-1-1,0 1 1,1-1-1,-1 1 1,0-1-1,1 1 1,-1-1-1,0 1 1,0 0-1,0-1 1,1 1-1,-1 0 1,0 0-1,0 0 1,0 0-1,1 0 1,-1-1-1,0 1 1,0 1-1,0-1 1,0 0-1,1 0 1,-1 0-1,0 0 1,0 1-1,0-1 1,1 0-1,-1 0 1,-1 1-1,-1 0 10,0 0 0,0 0 0,0 1-1,0-1 1,0 1 0,0-1 0,0 1 0,1 0 0,-4 2-1,2 1-5,1 1-1,-1-1 0,1 1 0,0 0 1,0-1-1,1 1 0,0 0 1,0 0-1,0 1 0,1-1 0,0 0 1,0 1-1,1-1 0,-1 1 1,1-1-1,1 9 0,0-14-66,-1 0 0,0 0-1,1 0 1,-1 0 0,1 0-1,-1 0 1,1 0 0,0 0-1,-1-1 1,1 1 0,0 0-1,-1 0 1,1 0 0,0-1-1,0 1 1,0 0 0,0-1-1,0 1 1,0-1 0,0 1-1,0-1 1,0 0 0,0 1 0,0-1-1,0 0 1,0 1 0,0-1-1,0 0 1,0 0 0,0 0-1,0 0 1,1 0 0,-1 0-1,0-1 1,0 1 0,1-1-1,3 1 27,-1-1 1,1 0-1,-1-1 0,1 1 0,-1-1 0,1 0 0,5-4 0,0-1-11,0-2 0,-1 1 0,0-1 1,-1 0-1,0-1 0,0 0 0,-1 0 0,0-1 1,10-20-1,-10 14 590,1 0-1,-2 0 1,0-1 0,4-26 0,-15 76-396,-1 4 38,1 1 1,1 63 0,4-98-246,-1 0 1,2 0 0,-1 0 0,0-1 0,0 1 0,0 0 0,1 0 0,-1 0 0,1-1 0,-1 1 0,1 0-1,0-1 1,0 1 0,0 0 0,0-1 0,0 1 0,0-1 0,0 0 0,0 1 0,1-1 0,-1 0 0,0 0-1,1 1 1,-1-1 0,1 0 0,-1-1 0,1 1 0,0 0 0,-1 0 0,1-1 0,0 1 0,0-1 0,0 1-1,-1-1 1,1 0 0,0 0 0,0 1 0,0-2 0,-1 1 0,4 0 0,1-1 6,0 0 1,-1-1-1,1 1 0,-1-1 1,1 0-1,-1 0 0,1-1 1,-1 0-1,0 0 0,0 0 1,8-7-1,-5 2-14,0-1 0,0 1 0,-1-1 0,0-1 0,0 1 0,-1-1 0,0 0 0,-1-1 0,0 1 0,-1-1 0,0 0 0,-1 0 0,0 0 0,-1-1 0,2-22 0,-4 34 0,0 0 0,1 0 0,-1 0 0,0 0 0,0 0 0,0 0 0,0-1 0,0 1 0,0 0 0,0 0 0,0 0 0,0 0 0,0 0 0,0 0 0,0-1 0,0 1 0,-1 0 0,1 0 0,0 0 0,0 0 0,0 0 0,0 0 0,0-1 0,0 1 0,0 0 0,0 0 0,0 0 0,0 0 0,0 0 0,-1 0 0,1 0 0,0 0 0,0 0 0,0-1 0,0 1 0,0 0 0,0 0 0,0 0 0,-1 0 0,1 0 0,0 0 0,0 0 0,0 0 0,0 0 0,0 0 0,0 0 0,-1 0 0,1 0 0,0 0 0,0 0 0,0 0 0,0 0 0,0 0 0,-1 0 0,1 0 0,0 0 0,0 1 0,0-1 0,0 0 0,0 0 0,0 0 0,-11 9 0,-7 14 0,11-10 0,-2 1 0,0 0 0,2 0 0,0 0 0,0 1 0,1 0 0,1 0 0,-6 31 0,11-45-6,0-1 0,0 1 0,0-1 0,0 1 0,0-1 0,0 0 0,0 1 1,0-1-1,0 1 0,0-1 0,0 1 0,1-1 0,-1 0 0,0 1 0,0-1 0,0 1 0,1-1 0,-1 0 0,0 1 0,1-1 0,-1 0 0,0 0 1,0 1-1,1-1 0,-1 0 0,1 1 0,-1-1 0,0 0 0,1 0 0,-1 0 0,1 0 0,-1 1 0,0-1 0,1 0 0,-1 0 0,1 0 0,23-2-730,18-16-2750,-16-1-3720,0-6-4400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29.786"/>
    </inkml:context>
    <inkml:brush xml:id="br0">
      <inkml:brushProperty name="width" value="0.025" units="cm"/>
      <inkml:brushProperty name="height" value="0.025" units="cm"/>
    </inkml:brush>
  </inkml:definitions>
  <inkml:trace contextRef="#ctx0" brushRef="#br0">135 1 22005,'0'0'4169,"-9"7"-699,-7 3-2381,3-1-750,-1 0 0,2 1 0,-1 1 0,1 0 0,-17 20 0,30-30-339,-1-1 0,1 1 0,-1 0 0,1-1 0,0 1 0,-1 0 0,1-1 0,0 1 0,-1-1 0,1 1 0,0-1 0,-1 0 0,1 1 0,0-1 0,0 0 0,0 1 0,0-1 0,-1 0 0,1 0 0,0 0 0,0 0 0,0 0 0,0 0 0,-1 0 0,1 0 0,0 0 0,0 0 0,0 0 0,1-1 0,41 2 0,-37-1 0,4 0 0,-1-1 0,-1 1 0,0 0 0,1 1 0,-1 0 0,0 0 0,9 3 0,-16-4 0,0 1 0,-1-1 0,1 1 0,0-1 0,0 1 0,0-1 0,-1 1 0,1-1 0,0 1 0,0-1 0,-1 1 0,1 0 0,-1-1 0,1 1 0,0 0 0,-1 0 0,1 0 0,-1-1 0,0 1 0,1 0 0,-1 0 0,0 0 0,1 2 0,-1-1 0,-1 0 0,1 1 0,0-1 0,-1 0 0,0 0 0,1 1 0,-1-1 0,0 0 0,0 0 0,0 0 0,-1 0 0,1 0 0,0 0 0,-3 2 0,-2 3 21,0 0-1,-1 0 1,0-1-1,0 0 1,-1 0-1,0 0 1,-9 4-1,13-7-71,-1-1 0,1 0-1,-1 0 1,0 0 0,1 0-1,-1-1 1,0 1 0,0-2-1,0 1 1,0 0 0,0-1 0,0 0-1,0 0 1,0 0 0,-6-2-1,1-6-4048,3-8-3923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0.344"/>
    </inkml:context>
    <inkml:brush xml:id="br0">
      <inkml:brushProperty name="width" value="0.025" units="cm"/>
      <inkml:brushProperty name="height" value="0.025" units="cm"/>
    </inkml:brush>
  </inkml:definitions>
  <inkml:trace contextRef="#ctx0" brushRef="#br0">0 0 8200,'0'0'17072,"8"85"-15791,-4-40-224,2 3-640,1-1-225,-2-5-128,1-4-32,0-9-128,-3-4-641,1-7-192,-4-8-576,0-6-1346,-4-4-1857,-13-3-2179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0.689"/>
    </inkml:context>
    <inkml:brush xml:id="br0">
      <inkml:brushProperty name="width" value="0.025" units="cm"/>
      <inkml:brushProperty name="height" value="0.025" units="cm"/>
    </inkml:brush>
  </inkml:definitions>
  <inkml:trace contextRef="#ctx0" brushRef="#br0">1 165 16367,'0'0'2584,"5"-10"448,2-1-2427,1 1 0,0 0-1,1 0 1,0 1-1,1 0 1,-1 0-1,2 1 1,-1 0 0,1 1-1,1 1 1,18-9-1,-14 7-423,0 2 0,1-1 0,0 2 0,0 1 0,0 0 0,1 1 0,-1 0 0,22 1 0,-38 2-176,0 0 0,-1 0 0,1 0 1,0 0-1,-1 0 0,1 0 1,0 0-1,0 1 0,-1-1 0,1 0 1,0 0-1,-1 1 0,1-1 0,-1 0 1,1 1-1,0-1 0,-1 0 1,1 1-1,-1-1 0,1 1 0,-1-1 1,1 1-1,-1 0 0,1-1 1,-1 1-1,0-1 0,1 1 0,-1 0 1,1 1-1,-4 23 372,0-18-241,1-1 0,-2 1-1,1-1 1,-1 0 0,-5 8 0,-5 1-67,-1 0 0,0-1-1,0 0 1,-2-1 0,1-1 0,-2-1-1,-18 10 1,66-23-5205,-1 1-1435,1-4-860,2 0-5750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1.625"/>
    </inkml:context>
    <inkml:brush xml:id="br0">
      <inkml:brushProperty name="width" value="0.025" units="cm"/>
      <inkml:brushProperty name="height" value="0.025" units="cm"/>
    </inkml:brush>
  </inkml:definitions>
  <inkml:trace contextRef="#ctx0" brushRef="#br0">50 82 13645,'0'-8'2899,"4"-31"554,-3 5 1849,-1 35-5248,0-1 0,0 0 0,0 0 0,0 0 1,0 0-1,0 0 0,0 0 0,0 0 1,0 0-1,0 0 0,0 0 0,0 0 0,-1 0 1,1 0-1,0 0 0,0 0 0,0 0 1,0 0-1,0 1 0,0-1 0,0 0 0,0 0 1,0 0-1,0 0 0,0 0 0,-1 0 0,1 0 1,0 0-1,0 0 0,0 0 0,0 0 1,0 0-1,0-1 0,0 1 0,0 0 0,0 0 1,0 0-1,0 0 0,-1 0 0,1 0 0,0 0 1,0 0-1,0 0 0,0 0 0,0 0 1,0 0-1,0 0 0,0 0 0,0 0 0,0 0 1,0 0-1,0-1 0,0 1 0,0 0 1,0 0-1,0 0 0,0 0 0,0 0 0,0 0 1,0 0-1,0 0 0,0 0 0,0 0 0,0 0 1,0-1-1,0 1 0,-8 10 716,-5 13-955,5 4 441,1 0-1,1 1 1,2 0 0,-1 37 0,6 114 1654,-1-176-1896,1 17 6,1-1 0,6 30 0,-7-43-21,0 0 0,1 0 0,0-1 0,0 1 0,1 0 0,-1-1 1,1 0-1,0 0 0,1 0 0,-1 0 0,1 0 0,7 7 0,-11-12 1,0 1 0,1-1 0,-1 0 0,0 1 0,1-1 0,-1 1 0,1-1 0,-1 0 0,0 1 0,1-1 0,-1 0 0,1 1 0,-1-1 0,1 0 0,-1 0 0,1 1 0,-1-1 0,1 0 0,0 0 0,-1 0 0,1 0 0,-1 0 0,1 0 0,-1 0 0,1 0 0,-1 0 0,1 0 0,0 0 0,-1 0 0,1 0 0,-1 0 0,1-1 0,-1 1 0,1 0 0,-1 0 0,1-1 0,-1 1 0,1 0 0,-1-1 0,1 1 0,-1 0 0,0-1 0,1 1 0,-1-1 0,0 1 0,1 0 0,-1-1 0,0 1 0,1-1 0,-1 1 0,0-1 0,0 1 0,0-1 0,1 0 0,-1 1 0,0-1 0,0 0 0,2-39 0,-2 32 0,-2-8 0,0 1 0,-1 0 0,0 0 0,-1 0 0,-1 1 0,0-1 0,-1 1 0,-1 0 0,0 0 0,-9-12 0,2 11 0,9 23 0,5-5 0,0 0 0,0 0 0,0 0 0,1 0 0,-1 0 0,1 0 0,0 0 0,0 0 0,0 0 0,2 4 0,0-3 0,0-1 0,-1 0 0,1 0 0,0-1 0,0 1 0,0 0 0,1-1 0,-1 0 0,1 0 0,-1 0 0,1 0 0,0-1 0,-1 1 0,1-1 0,0 0 0,0 0 0,0 0 0,0-1 0,0 1 0,0-1 0,0 0 0,0 0 0,0 0 0,0-1 0,0 0 0,0 1 0,0-1 0,0-1 0,6-1 0,5-3 0,-1 0 0,1-1 0,-1-1 0,0 0 0,-1 0 0,14-12 0,1-7 0,-23 21 0,0 1 0,0 0 0,0 0 0,1 0 0,0 1 0,0 0 0,0 0 0,0 0 0,8-2 0,-14 6 0,1 0 0,-1 0 0,1 0 0,0 0 0,-1 0 0,1 1 0,0-1 0,-1 0 0,1 1 0,-1-1 0,1 0 0,-1 1 0,1-1 0,-1 1 0,1-1 0,-1 0 0,1 1 0,-1-1 0,1 1 0,-1-1 0,0 1 0,1 0 0,-1-1 0,0 1 0,0-1 0,1 1 0,-1 0 0,0-1 0,0 1 0,0 0 0,0-1 0,0 2 0,5 27 0,-4-24 0,0 4 0,0-1 0,1 1 0,0-1 0,1 1 0,0-1 0,0 0 0,1 0 0,7 10 0,-10-16 0,0 0 0,1 0 0,-1-1 0,1 1 0,0 0 0,-1-1 0,1 0 0,0 1 0,0-1 0,0 0 0,0 0 0,0 0 0,0 0 0,0 0 0,0-1 0,0 1 0,1-1 0,-1 1 0,0-1 0,0 0 0,1 0 0,-1 0 0,0 0 0,0 0 0,1-1 0,-1 1 0,0 0 0,0-1 0,0 0 0,1 0 0,-1 1 0,0-1 0,0 0 0,0-1 0,0 1 0,-1 0 0,4-3 0,7-5 0,0-1 0,0 0 0,18-22 0,23-19 0,-36 94 0,-16-42-52,0-1 1,0 0-1,-1 0 1,1 1-1,0-1 0,0 0 1,0 0-1,-1 0 1,1 0-1,0 0 1,0 0-1,0 0 0,0-1 1,-1 1-1,1 0 1,0 0-1,0-1 0,0 1 1,-1 0-1,1-1 1,0 1-1,0-1 0,6-11-4542,-3-4-7402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2.723"/>
    </inkml:context>
    <inkml:brush xml:id="br0">
      <inkml:brushProperty name="width" value="0.025" units="cm"/>
      <inkml:brushProperty name="height" value="0.025" units="cm"/>
    </inkml:brush>
  </inkml:definitions>
  <inkml:trace contextRef="#ctx0" brushRef="#br0">57 104 14574,'-34'0'3130,"11"0"2116,63-4-1008,4-1-3848,568 5 2689,-262 2-3270,-340 1 92,-24 2 198,-30 3 173,-126 0 104,0-7-1,-197-25 1,147 17 206,733-18-1384,-164 4-163,-298 20 880,-26 2 71,-1-2-1,37-6 1,-96 0 451,-600 6 1082,289 6-1874,378-22-9793,4 0 1179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6.417"/>
    </inkml:context>
    <inkml:brush xml:id="br0">
      <inkml:brushProperty name="width" value="0.025" units="cm"/>
      <inkml:brushProperty name="height" value="0.025" units="cm"/>
    </inkml:brush>
  </inkml:definitions>
  <inkml:trace contextRef="#ctx0" brushRef="#br0">1 118 14478,'0'0'18161,"50"-32"-18033,-22 16-128,-1-3-1890,-4-4-2402,-7-5-3491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6.793"/>
    </inkml:context>
    <inkml:brush xml:id="br0">
      <inkml:brushProperty name="width" value="0.025" units="cm"/>
      <inkml:brushProperty name="height" value="0.025" units="cm"/>
    </inkml:brush>
  </inkml:definitions>
  <inkml:trace contextRef="#ctx0" brushRef="#br0">0 0 21396,'0'0'4581,"14"62"-4101,-2-22 225,1 7-385,4 3-256,2-1-96,4-4-288,5-2-641,-3-9-577,0-6-1633,-8-6-672,-4-10 544,-10-8-1282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7.139"/>
    </inkml:context>
    <inkml:brush xml:id="br0">
      <inkml:brushProperty name="width" value="0.025" units="cm"/>
      <inkml:brushProperty name="height" value="0.025" units="cm"/>
    </inkml:brush>
  </inkml:definitions>
  <inkml:trace contextRef="#ctx0" brushRef="#br0">59 209 10858,'-8'-11'3588,"6"8"-3522,-5-6 1113,0-1 0,1 0-1,0 0 1,0-1 0,-6-18-1,11 27-975,1-1-1,-1 0 0,0 1 1,1-1-1,-1 0 0,1 0 1,0 0-1,0 0 0,0 1 1,0-1-1,1 0 0,-1 0 1,1 0-1,-1 1 1,1-1-1,0 0 0,0 1 1,0-1-1,1 1 0,-1-1 1,1 1-1,-1-1 0,1 1 1,0 0-1,0 0 0,0 0 1,0 0-1,0 0 1,0 0-1,1 1 0,-1-1 1,0 1-1,6-3 0,6-2 37,1 1 0,0 0 0,-1 1 0,2 0 0,-1 2 0,0 0-1,31-1 1,-37 3-222,0 0 0,0 0-1,0 1 1,0 0 0,0 1-1,-1 0 1,1 0 0,0 1 0,-1 0-1,0 0 1,0 1 0,0 0-1,0 1 1,-1-1 0,9 8-1,-13-9 24,0 1-1,1 0 1,-2 1-1,1-1 1,0 0-1,-1 1 1,0 0-1,0-1 1,0 1-1,0 0 1,-1 0-1,0 0 1,0 0-1,0 0 1,-1 1-1,0-1 1,0 0-1,0 0 1,0 0-1,-1 0 1,0 0-1,-2 7 1,-3 9 251,-1 0 1,-1 0-1,-20 35 1,18-36-242,9-18-50,0-1 0,0 1 0,0 0 0,0-1 0,1 1 0,-1 0 0,1 0 0,-1 0 0,1-1 0,0 1 0,0 0 0,0 0 0,0 0 0,0 2 0,0-3 0,1 0 0,-1 0 0,1-1 0,-1 1 0,0 0 0,1-1 0,-1 1 0,1 0 0,-1-1 0,1 1 0,0-1 0,-1 1 0,1-1 0,0 1 0,-1-1 0,1 0 0,0 1 0,-1-1 0,1 0 0,0 1 0,0-1 0,-1 0 0,2 0 0,6 1 0,-1-1 0,0 0 0,1 0 0,-1-1 0,14-2 0,-17 2 0,57-9-1999,41-7-7399,-80 13-1338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28.811"/>
    </inkml:context>
    <inkml:brush xml:id="br0">
      <inkml:brushProperty name="width" value="0.025" units="cm"/>
      <inkml:brushProperty name="height" value="0.025" units="cm"/>
    </inkml:brush>
  </inkml:definitions>
  <inkml:trace contextRef="#ctx0" brushRef="#br0">35 187 7399,'0'0'18572,"-6"10"-17136,-17 29-373,22-38-1028,0 0 0,1 0 0,-1 0 0,1 0 0,0 0 0,-1 0 0,1 0 0,0 0 0,-1 0 0,1 0 0,0 0 0,0 0 0,0 0 0,0 0 0,0 0 0,0 0 0,0 0 1,0 0-1,1 0 0,-1 0 0,0 0 0,0 0 0,1 0 0,-1 0 0,1 0 0,-1 0 0,1-1 0,-1 1 0,1 0 0,0 0 0,-1 0 0,1-1 0,0 1 0,0 0 0,-1-1 0,1 1 1,0-1-1,0 1 0,0-1 0,0 1 0,0-1 0,0 1 0,0-1 0,0 0 0,0 1 0,0-1 0,0 0 0,0 0 0,0 0 0,0 0 0,0 0 0,0 0 0,1-1 0,7 2 186,-1-1-1,1 0 1,0-1-1,12-2 0,-10 0-171,0-1-1,0 0 0,-1-1 0,1 0 1,-1-1-1,0 0 0,-1-1 0,1 0 1,-1 0-1,-1-1 0,1 0 0,-1-1 1,-1 1-1,0-2 0,0 1 0,-1-1 1,0 0-1,0 0 0,-1 0 0,-1-1 1,1 0-1,-2 0 0,0 0 0,0-1 1,-1 1-1,1-22 0,-2 32-48,-1 0 0,0 0 0,0 0 0,0 0 0,0 0 0,0 0 0,0 0 0,0 1 0,-1-1 0,1 0 0,0 0 0,0 0 0,-1 0 0,1 1 0,0-1 0,-1 0 0,1 0 0,-1 0 0,1 1 0,-1-1 0,0 0 0,1 1 0,-1-1 0,1 1 0,-1-1 0,0 0 0,0 1 0,1 0 0,-2-1 0,0 0 0,0 1 0,0 0 0,1 0 0,-1 0 0,0 0 0,0 1 0,0-1 0,1 0 0,-1 1 0,0-1 0,1 1 0,-1 0 0,-2 1 0,-4 2 0,1 0 0,0 1 0,0 0 0,1 0 0,-11 10 0,10-7 0,1 0 0,0 0 0,0 0 0,0 1 0,1 0 0,0 0 0,1 1 0,0-1 0,0 1 0,1 0 0,0 0 0,1 0 0,0 0 0,1 0 0,-1 11 0,3-18 0,-1-1 0,1 1 0,0-1 0,0 0 0,0 0 0,0 1 0,0-1 0,0 0 0,0 0 0,1 0 0,-1 0 0,1 0 0,0 0 0,-1-1 0,1 1 0,0 0 0,0-1 0,0 0 0,0 1 0,0-1 0,1 0 0,-1 0 0,0 0 0,0 0 0,1 0 0,-1-1 0,1 1 0,-1-1 0,0 0 0,4 1 0,12 1 0,1 0 0,36-2 0,-41-1 0,-7 1 0,0-1 0,1 0 0,-1 0 0,1-1 0,-1 0 0,0-1 0,0 1 0,11-7 0,15-5 0,4 38 0,-16-22-14,1-1 1,-1-1-1,0-1 1,0-1-1,0 0 0,0-2 1,0 0-1,0-2 1,-1 0-1,20-9 1,-55 62-575,12-33 586,1 1-1,1-1 1,0 0-1,1 1 1,0 0-1,1-1 1,6 27-1,-4-21 0,-1 0 0,0 0 0,-2 20 0,-1-38 14,1 0-1,0 0 0,-1 0 1,0 0-1,1-1 1,-1 1-1,0 0 0,0-1 1,0 1-1,0 0 1,0-1-1,-1 1 0,1-1 1,0 0-1,-1 1 0,1-1 1,-1 0-1,1 0 1,-1 0-1,0 0 0,1 0 1,-1 0-1,0-1 1,0 1-1,0 0 0,1-1 1,-1 1-1,0-1 1,0 0-1,0 0 0,0 0 1,0 0-1,0 0 0,0 0 1,0 0-1,-2-1 1,-2 1 27,-1-1 1,1 0-1,0 0 0,-1-1 1,1 0-1,0 0 1,0 0-1,0-1 1,-10-5-1,9 3-38,0-1 0,1 0 0,-1-1 0,1 1 0,0-1 0,-6-10 0,10 13 0,-1 1 0,2-1 0,-1 0 0,0 1 0,1-1 0,-1 0 0,1 0 0,0 0 0,0 0 0,1 0 0,-1 0 0,1 0 0,0 0 0,0-1 0,0 1 0,2-4 0,-2 6-10,1 0-1,0 0 1,0 0 0,0 0 0,1 0-1,-1 0 1,0 0 0,1 1-1,-1-1 1,1 1 0,0-1-1,-1 1 1,1-1 0,0 1 0,0 0-1,0 0 1,0 0 0,3-1-1,43-14-869,-39 14 536,122-37-11518,-85 23 3780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7.488"/>
    </inkml:context>
    <inkml:brush xml:id="br0">
      <inkml:brushProperty name="width" value="0.025" units="cm"/>
      <inkml:brushProperty name="height" value="0.025" units="cm"/>
    </inkml:brush>
  </inkml:definitions>
  <inkml:trace contextRef="#ctx0" brushRef="#br0">0 182 20339,'0'0'8947,"12"8"-8504,37 18-160,-47-25-264,0-1 0,-1 0-1,1 0 1,0 0 0,-1 0-1,1 0 1,0 0 0,-1-1-1,1 1 1,0 0 0,-1-1-1,1 1 1,-1-1 0,1 0-1,-1 1 1,1-1 0,-1 0-1,1 0 1,-1 0 0,0 0-1,1 0 1,-1 0 0,0-1-1,2-1 1,21-34 425,-22 33-415,2-4 19,0 0 1,-1 0-1,0-1 0,-1 1 1,0-1-1,1-11 1,-2 15 32,-1 0 0,1 0 0,-1 0 0,0 0 0,-1 0 0,1 0 0,-1 0 1,0 0-1,0 0 0,-1 0 0,1 0 0,-4-5 0,5 9-77,0-1 0,-1 1 0,1 0 0,-1 0 0,0 0 0,1 0 0,-1 0 1,0 0-1,0 0 0,1 1 0,-1-1 0,0 0 0,0 0 0,0 0 0,0 1 0,0-1 0,0 1 0,0-1 0,0 0 0,0 1 0,-1 0 0,1-1 0,0 1 0,0 0 0,0 0 0,0-1 0,-1 1 0,1 0 0,0 0 0,0 0 0,0 1 0,-1-1 0,1 0 0,0 0 0,0 1 0,0-1 0,0 0 0,0 1 0,-1-1 0,1 1 0,0 0 0,-1 0 1,-1 2-25,1-1 1,-1 1-1,1 0 1,-1 0-1,1 0 1,0 0-1,0 0 1,0 0-1,1 1 1,-1-1-1,1 0 1,-2 6-1,-1 8 32,1 0 0,0 0 0,1 0 1,1 1-1,0-1 0,2 0 0,3 30 0,-3-42-7,-1-1 0,1 0 1,0 0-1,0 0 0,1 1 1,-1-1-1,1 0 0,0-1 1,0 1-1,0 0 0,0 0 1,1-1-1,0 1 0,-1-1 1,1 0-1,0 0 0,1 0 1,-1 0-1,0-1 0,1 1 1,0-1-1,-1 0 0,1 0 1,0 0-1,0-1 0,0 1 1,0-1-1,1 0 0,-1 0 1,0 0-1,0-1 0,1 1 1,-1-1-1,0 0 0,8-1 0,-5-1-177,0 1 0,-1-1-1,1 0 1,-1 0-1,0-1 1,1 0-1,-1 0 1,0 0 0,-1-1-1,1 0 1,-1 0-1,0-1 1,0 1-1,0-1 1,0 0-1,-1 0 1,7-11 0,-4 6-789,-1 0 0,0-1 1,-1 0-1,0 0 0,-1 0 0,0 0 1,0-1-1,-2 0 0,3-18 1,-3-27-5526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8.075"/>
    </inkml:context>
    <inkml:brush xml:id="br0">
      <inkml:brushProperty name="width" value="0.025" units="cm"/>
      <inkml:brushProperty name="height" value="0.025" units="cm"/>
    </inkml:brush>
  </inkml:definitions>
  <inkml:trace contextRef="#ctx0" brushRef="#br0">0 0 15599,'0'0'2237,"1"13"378,1 1-2023,0-1 0,0 1 0,1 0 0,1-1 0,0 0 0,1 1 0,1-2 0,9 17 0,42 62 1316,-16-30-1564,-3 3 1,51 116 0,-89-180-362,21 51 322,-15-45 483,-11-33 73,-8-17-861,-1 0 0,-2 2 0,-2 0 0,-47-78 0,61 114-29,3 4 18,1-1 0,-1 1 1,-1 0-1,1 0 0,0 1 0,0-1 0,-1 0 0,1 0 0,-1 1 0,1-1 1,-1 0-1,0 1 0,0 0 0,-3-3 0,8 21-528,-1-15 520,0 0 0,0 0 0,0 0 0,1 0 0,-1 0-1,1 0 1,-1-1 0,1 1 0,0-1 0,-1 0 0,1 1 0,0-1 0,0-1 0,0 1 0,0 0-1,0-1 1,0 1 0,0-1 0,0 0 0,0 0 0,0 0 0,0-1 0,0 1 0,0-1 0,0 1 0,0-1-1,0 0 1,0 0 0,-1 0 0,1-1 0,0 1 0,-1-1 0,1 1 0,-1-1 0,1 0 0,-1 0-1,0 0 1,0 0 0,0-1 0,0 1 0,0 0 0,0-1 0,-1 0 0,1 1 0,-1-1 0,1 0 0,-1 1-1,0-1 1,-1 0 0,1 0 0,0-3 0,1-55 472,-10 31-70,8 29-377,-1 0-1,1 1 1,-1-1-1,1 0 0,-1 1 1,1-1-1,-1 1 1,1-1-1,-1 1 0,0-1 1,1 1-1,-1-1 1,0 1-1,1 0 0,-1-1 1,0 1-1,0 0 1,1 0-1,-1-1 0,0 1 1,0 0-1,0 0 1,1 0-1,-1 0 0,0 0 1,0 0-1,1 0 1,-1 0-1,-1 1 0,1 0-12,0-1 0,0 1-1,1 0 1,-1 0 0,1 0-1,-1 0 1,1 0 0,-1 0-1,1 0 1,-1 0-1,1 0 1,0 0 0,0 0-1,-1 0 1,1 0 0,0 1-1,0-1 1,0 0 0,0 0-1,1 1 1,-1 29-125,1-27 125,-1-2 12,0 0 0,0 0 0,0 0 0,0 0 0,1 0 1,-1 0-1,1 0 0,0 0 0,-1 0 0,1 0 0,0 0 1,0 0-1,0-1 0,0 1 0,1 0 0,-1-1 0,0 1 0,1-1 1,-1 1-1,1-1 0,-1 0 0,1 0 0,0 0 0,0 1 1,-1-2-1,1 1 0,0 0 0,0 0 0,0 0 0,0-1 0,0 1 1,0-1-1,0 0 0,0 0 0,0 1 0,0-1 0,0-1 0,0 1 1,0 0-1,0 0 0,0-1 0,4 0 0,5-2 29,0 1 0,0-2 0,-1 1 0,1-2 0,-1 1 0,14-9 0,7-8-16,-21 14 18,-1 0 0,2 0 0,-1 2 0,1-1 1,11-3-1,-22 9-23,1 0 0,-1 0 0,1 0 0,-1 1 0,1-1 0,-1 0 0,1 1 0,-1-1 0,0 0 0,1 1 0,-1-1 1,1 1-1,-1-1 0,0 0 0,1 1 0,-1-1 0,0 1 0,0-1 0,1 1 0,-1-1 0,0 1 0,0-1 0,0 1 0,0-1 1,0 1-1,1 0 0,-1-1 0,0 1 0,0-1 0,0 1 0,-1-1 0,1 2 0,0-1 30,0 0 0,0 0 0,0 0 0,0 0 0,0 0 0,0 0 0,1 0 0,-1 0 0,0 0 0,0 0 0,1 0 0,-1 0 0,1 0 0,-1 0 0,1 0 0,-1 0 0,1 0 0,0 0 0,-1 0 0,1 0 0,0-1 0,0 1 0,0 0 0,-1 0 0,1-1 0,0 1 0,0-1 0,0 1 1,0-1-1,0 1 0,0-1 0,0 0 0,0 1 0,0-1 0,1 0 0,-1 0 0,1 0 0,4-2-11,0 0 0,-1-1 1,1 0-1,-1 0 0,0-1 1,0 1-1,0-1 0,0 0 1,4-6-1,22-15 13,21 1-6636,-1 1-2406,-43 17 3061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8.761"/>
    </inkml:context>
    <inkml:brush xml:id="br0">
      <inkml:brushProperty name="width" value="0.025" units="cm"/>
      <inkml:brushProperty name="height" value="0.025" units="cm"/>
    </inkml:brush>
  </inkml:definitions>
  <inkml:trace contextRef="#ctx0" brushRef="#br0">34 266 12492,'0'0'10863,"-5"9"-10740,-18 61 196,22-64-215,-1-1-1,1 1 1,1 0-1,-1 0 1,1 1 0,0-1-1,0 0 1,1 0-1,-1 0 1,1 0 0,1 0-1,2 6 1,-4-11-88,1 1 1,-1-1-1,1 0 1,0 0-1,-1 0 1,1 0-1,0 0 1,0-1-1,0 1 1,0 0-1,0 0 1,0 0-1,0-1 1,0 1-1,0 0 1,0-1-1,0 1 1,0-1-1,1 0 1,-1 1-1,0-1 1,0 0-1,0 0 1,1 1-1,-1-1 1,0 0-1,0 0 1,1 0-1,-1-1 1,0 1-1,0 0 1,1 0-1,-1-1 1,0 1-1,0-1 1,0 1-1,0-1 1,2 0-1,1-2 53,0 1 0,0 0 1,0-1-1,0 0 0,0 0 0,-1 0 0,0-1 0,6-6 0,2-7 126,-1 0 0,-1 0-1,-1-1 1,0 0 0,-2 0 0,0-1 0,7-37-1,-7 8 244,-2 0 0,-1-49 0,-3 95-437,0 1-1,0-1 1,0 0-1,0 1 1,0-1-1,0 0 1,0 1-1,-1-1 1,1 1-1,-1-1 1,1 1 0,-1-1-1,1 1 1,-1-1-1,0 1 1,0-1-1,0 1 1,0 0-1,0-1 1,0 1-1,0 0 1,-1-1 0,0 2 1,1 0 1,0 0 0,0 0-1,0 0 1,0 1 0,0-1-1,0 0 1,0 0 0,0 1-1,1-1 1,-1 1 0,0-1 0,0 1-1,0-1 1,0 1 0,0 0-1,1-1 1,-1 1 0,0 0-1,1 0 1,-1 0 0,0-1-1,1 1 1,-1 0 0,1 0 0,-1 0-1,1 0 1,0 0 0,-1 0-1,1 0 1,0 0 0,0 0-1,0 0 1,0 2 0,-9 24 350,2 0 1,2 0 0,0 1-1,1 0 1,2-1 0,1 1-1,4 37 1,-3-60-340,1 1-1,-1-1 0,1 0 1,1 0-1,-1 0 1,1 0-1,0 0 0,0 0 1,0-1-1,1 1 1,-1-1-1,1 1 1,0-1-1,0 0 0,1 0 1,0 0-1,-1-1 1,1 1-1,0-1 0,1 0 1,-1 0-1,0 0 1,1-1-1,0 1 0,-1-1 1,1 0-1,0-1 1,0 1-1,0-1 1,0 0-1,1 0 0,-1 0 1,0-1-1,0 0 1,0 0-1,1 0 0,-1-1 1,0 0-1,0 0 1,7-2-1,-6 1-13,-1-1 0,1 0 0,0 0 0,-1-1 0,0 1 0,0-1 0,0 0 0,0 0 0,-1-1 0,1 0 0,-1 1 0,0-2 0,-1 1 0,1 0 0,4-10 0,5-12 0,-1 1 0,8-31 0,-14 42 0,-1-1 0,-1 93 0,-4-73 0,-1 0 0,1-1 0,0 1 0,1 0 0,-1-1 0,1 1 0,0 0 0,0-1 0,0 1 0,0-1 0,0 1 0,1-1 0,0 0 0,0 1 0,0-1 0,4 5 0,-3-6 0,0 0 0,0 0 0,0-1 0,0 1 0,0-1 0,0 0 0,1 0 0,-1 0 0,0 0 0,1-1 0,-1 1 0,0-1 0,1 0 0,-1 0 0,1 0 0,-1-1 0,0 1 0,1-1 0,3-1 0,8-2 0,-1-1 0,1 0 0,-1-1 0,-1-1 0,1 0 0,22-17 0,-26 17 0,0 0 0,1 0 0,-1 1 0,2 0 0,-1 1 0,0 0 0,1 1 0,0 0 0,0 1 0,0 0 0,14 0 0,-25 3 0,1 1 0,0 0 0,-1 0 0,1 0 0,0 0 0,-1 0 0,0 0 0,1 0 0,-1 1 0,0-1 0,1 0 0,-1 1 0,0-1 0,0 1 0,0-1 0,0 1 0,0 0 0,-1-1 0,1 1 0,-1 0 0,1 0 0,-1-1 0,1 1 0,-1 0 0,0 0 0,0 2 0,1-1 0,-1 1 0,1-1 0,0 0 0,0 0 0,0 0 0,0 0 0,1-1 0,-1 1 0,1 0 0,0 0 0,-1-1 0,1 1 0,0-1 0,1 0 0,2 3 0,-1-3-26,0-1-1,0 0 1,1 0-1,-1 0 1,0-1 0,0 1-1,0-1 1,1 0-1,-1-1 1,0 1-1,0-1 1,1 1 0,-1-1-1,0-1 1,0 1-1,0 0 1,0-1 0,0 0-1,-1 0 1,1 0-1,0 0 1,-1-1-1,5-4 1,-2 3-252,0-1-1,0 0 1,-1-1-1,1 1 0,-1-1 1,-1 0-1,1 0 1,-1 0-1,0-1 1,0 0-1,-1 0 1,3-9-1,-2-8-7413</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4.334"/>
    </inkml:context>
    <inkml:brush xml:id="br0">
      <inkml:brushProperty name="width" value="0.025" units="cm"/>
      <inkml:brushProperty name="height" value="0.025" units="cm"/>
    </inkml:brush>
  </inkml:definitions>
  <inkml:trace contextRef="#ctx0" brushRef="#br0">0 50 16592,'0'0'10169,"8"13"-9491,1-1-532,-5-7-98,0 0 0,-1 0 1,0 0-1,1 1 0,-2-1 1,1 1-1,-1 0 0,0 0 1,0 0-1,0 0 0,-1 0 1,0 0-1,1 8 0,-3-7 0,2 0-1,-1 0 0,1 0 0,0 0 0,0 0 1,1 0-1,3 8 0,-5-14-41,1 0 0,-1 0 0,1 0 1,0 0-1,0 0 0,-1 0 0,1 0 0,0 0 0,0-1 0,0 1 0,0 0 1,0 0-1,0-1 0,0 1 0,0-1 0,0 1 0,0-1 0,0 1 1,2-1-1,0 1 14,-1-1 0,0 0 1,1 0-1,-1-1 0,1 1 1,-1 0-1,1-1 0,-1 0 1,0 1-1,1-1 0,-1 0 1,0 0-1,3-2 0,8-5 108,0 0 0,-1-1 1,0-1-1,-1 0 0,0-1 0,0 0 0,16-23 0,-10 11-495,-2-1 0,0 0 0,15-36 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4.662"/>
    </inkml:context>
    <inkml:brush xml:id="br0">
      <inkml:brushProperty name="width" value="0.025" units="cm"/>
      <inkml:brushProperty name="height" value="0.025" units="cm"/>
    </inkml:brush>
  </inkml:definitions>
  <inkml:trace contextRef="#ctx0" brushRef="#br0">1 1 16400,'0'0'8904,"67"7"-8808,-40-7-1345,2 0-3299,-3-2-3428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5.034"/>
    </inkml:context>
    <inkml:brush xml:id="br0">
      <inkml:brushProperty name="width" value="0.025" units="cm"/>
      <inkml:brushProperty name="height" value="0.025" units="cm"/>
    </inkml:brush>
  </inkml:definitions>
  <inkml:trace contextRef="#ctx0" brushRef="#br0">55 16 17905,'0'0'6908,"-8"0"-5931,-26 0-273,22 4 81,13 3-668,13 3-31,100-8 1462,-64-3-1356,-28 6-806,-19-4 129,-1 0 0,1-1 0,-1 1 0,1 0 0,-1-1 0,1 0 0,-1 0 0,1 0 0,-1 0 0,1 0 1,-1 0-1,5-1 0,-1-1-915,0-1 1,-1 0 0,1 0 0,0-1-1,7-5 1,-11 7 698,24-17-7573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5.378"/>
    </inkml:context>
    <inkml:brush xml:id="br0">
      <inkml:brushProperty name="width" value="0.025" units="cm"/>
      <inkml:brushProperty name="height" value="0.025" units="cm"/>
    </inkml:brush>
  </inkml:definitions>
  <inkml:trace contextRef="#ctx0" brushRef="#br0">150 0 15022,'0'0'3524,"-9"5"-450,-25 12-1125,0 2-1,-37 27 1,71-46-1957,0 0 0,0 0-1,0 0 1,0 0 0,0 0 0,0 0 0,0 0 0,0 0-1,-1 0 1,1 0 0,0 0 0,0 0 0,0 0 0,0 0 0,0 0-1,0 1 1,0-1 0,0 0 0,0 0 0,0 0 0,-1 0-1,1 0 1,0 0 0,0 0 0,0 0 0,0 0 0,0 1-1,0-1 1,0 0 0,0 0 0,0 0 0,0 0 0,0 0-1,0 0 1,0 0 0,0 1 0,0-1 0,0 0 0,0 0-1,0 0 1,0 0 0,0 0 0,0 0 0,0 0 0,0 0-1,0 1 1,0-1 0,1 0 0,-1 0 0,0 0 0,0 0-1,0 0 1,0 0 0,0 0 0,0 0 0,0 0 0,0 0-1,0 0 1,0 1 0,1-1 0,-1 0 0,0 0 0,0 0-1,0 0 1,0 0 0,0 0 0,0 0 0,1 0 0,12 0-343,18-5-401,-8 0 311,1 1 0,-1 0-1,1 2 1,0 1 0,25 2 0,-48-1 475,0 0 0,-1 0 1,1 0-1,0 0 1,0 0-1,0 0 1,0 0-1,0 1 1,-1-1-1,1 0 1,0 1-1,0-1 1,-1 0-1,1 1 1,0-1-1,0 1 0,-1-1 1,1 1-1,-1 0 1,1-1-1,0 1 1,-1 0-1,1-1 1,-1 1-1,1 0 1,-1 0-1,0-1 1,1 1-1,-1 0 0,0 0 1,0 0-1,1 0 1,-1-1-1,0 1 1,0 0-1,0 0 1,0 0-1,0 0 1,0 0-1,0-1 1,0 1-1,-1 0 0,1 0 1,0 0-1,0 0 1,-1-1-1,1 1 1,-1 0-1,1 0 1,0-1-1,-1 1 1,1 0-1,-2 1 0,-1 3 358,0 1 0,0 0 0,-1-1 0,0 0 0,-7 8 0,5-7-193,0 0 0,0 0 0,0-1 1,-1 0-1,0-1 0,0 1 1,0-1-1,0-1 0,-1 1 1,1-1-1,-12 2 0,19-5-352,-1 0-1,0 0 1,1-1-1,-1 1 1,0 0-1,1-1 1,-1 1-1,0-1 1,1 1-1,-1-1 1,1 1-1,-1-1 1,1 1-1,-1-1 1,1 0-1,-1 1 1,1-1-1,-1 0 1,1 1-1,0-1 1,-1 0-1,1 1 1,0-1-1,0 0 1,0 0-1,0 1 1,-1-1-1,1 0 1,0 0-1,0 0 1,1 1-1,-1-1 1,0 0 0,0 0-1,0 1 1,1-2-1,4-32-7032,5 0-3299</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35.737"/>
    </inkml:context>
    <inkml:brush xml:id="br0">
      <inkml:brushProperty name="width" value="0.025" units="cm"/>
      <inkml:brushProperty name="height" value="0.025" units="cm"/>
    </inkml:brush>
  </inkml:definitions>
  <inkml:trace contextRef="#ctx0" brushRef="#br0">112 1 18417,'-4'8'1837,"-6"20"-687,0 1 0,2 1 1,1 0-1,1 0 0,-3 51 0,8-57-1072,0-1 0,2 1 0,0 0 0,2 0-1,1 0 1,0-1 0,2 0 0,10 27 0,-15-58-451,0 0 0,-1 0 0,0 0 0,0-1 1,-3-13-1,-3 3 417,-1 0 0,-1 0 0,-18-31 0,15 30 1131,1-1-1,-11-30 0,21 51-1143,0 0 0,0-1 0,0 1 0,0 0 0,0 0 0,0-1 0,0 1 0,1 0 0,-1 0 0,0-1 0,0 1 0,0 0 0,1 0 0,-1 0 0,0 0 0,0-1 0,0 1 0,1 0 0,-1 0 0,0 0 0,0 0 0,1 0 0,-1 0-1,0 0 1,1 0 0,-1-1 0,0 1 0,0 0 0,1 0 0,-1 0 0,0 0 0,0 0 0,1 1 0,-1-1 0,0 0 0,1 0 0,-1 0 0,0 0 0,0 0 0,1 0 0,-1 0 0,0 0 0,0 1 0,1-1 0,-1 0 0,0 0 0,0 0 0,1 1 0,20 6-437,-16-5 474,61 11-3057,-18-10-3113,1-3-4287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0.550"/>
    </inkml:context>
    <inkml:brush xml:id="br0">
      <inkml:brushProperty name="width" value="0.025" units="cm"/>
      <inkml:brushProperty name="height" value="0.025" units="cm"/>
    </inkml:brush>
  </inkml:definitions>
  <inkml:trace contextRef="#ctx0" brushRef="#br0">92 17 15375,'0'-1'213,"0"0"1,-1 0 0,1 0 0,0 1 0,0-1 0,-1 0-1,1 0 1,0 1 0,-1-1 0,1 0 0,-1 1 0,1-1 0,-1 0-1,1 1 1,-1-1 0,1 1 0,-1-1 0,0 1 0,1-1-1,-1 1 1,0 0 0,0-1 0,1 1 0,-1 0 0,0-1 0,0 1-1,1 0 1,-1 0 0,0 0 0,0-1 0,0 1 0,1 0-1,-1 0 1,0 0 0,0 1 0,0-1 0,1 0 0,-1 0 0,0 0-1,0 0 1,0 1 0,-2 0 29,0-1 0,0 1 0,0 0 0,0 0 0,0 0 0,0 0 0,1 0-1,-1 1 1,0-1 0,-3 3 0,3 0-74,0 1-1,-1-1 1,2 0-1,-1 1 1,0 0-1,1-1 1,0 1 0,0 0-1,-2 10 1,3-14-155,1 1 0,0-1 0,-1 0 0,1 1 0,0-1 0,0 0 0,0 1 0,0-1 0,0 0 0,0 1 0,0-1 0,0 0 0,1 1 1,-1-1-1,0 0 0,1 0 0,-1 1 0,1-1 0,0 0 0,-1 0 0,1 0 0,0 1 0,0-1 0,-1 0 0,1 0 0,0 0 0,0-1 0,0 1 1,0 0-1,0 0 0,1 0 0,-1-1 0,0 1 0,0 0 0,0-1 0,1 1 0,-1-1 0,0 0 0,1 1 0,-1-1 0,0 0 0,3 0 0,4 0 50,1 0 0,-1-1 0,1 0 0,-1-1 0,1 0 0,-1 0 0,0 0 0,0-1 0,0-1 0,0 1 0,-1-1 0,1 0 0,-1-1 0,0 0 0,6-6 0,40-22 930,-53 33-980,0 0 0,1-1-1,-1 1 1,1 0 0,-1 0-1,0 0 1,1 0 0,-1 0-1,1 0 1,-1 0 0,0 0 0,1 0-1,-1 1 1,1-1 0,-1 0-1,0 0 1,1 0 0,-1 0-1,0 0 1,1 1 0,-1-1-1,0 0 1,1 0 0,-1 1-1,0-1 1,1 0 0,-1 0 0,0 1-1,0-1 1,1 0 0,-1 1-1,0-1 1,0 1 0,0-1-1,0 0 1,1 1 0,-1-1-1,0 1 1,9 26 182,-9-24-186,1 0-1,0 0 0,-1 0 0,1 0 0,0-1 0,0 1 1,0 0-1,1 0 0,-1-1 0,1 1 0,0-1 1,-1 1-1,1-1 0,0 1 0,0-1 0,4 3 0,-2-4 8,0-1 0,0 0 0,0 0-1,0 0 1,0 0 0,0-1-1,-1 1 1,1-1 0,0 0 0,0 0-1,-1-1 1,1 1 0,4-3-1,49-30-5605,-35 21-1974,-9 4-1363</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0.940"/>
    </inkml:context>
    <inkml:brush xml:id="br0">
      <inkml:brushProperty name="width" value="0.025" units="cm"/>
      <inkml:brushProperty name="height" value="0.025" units="cm"/>
    </inkml:brush>
  </inkml:definitions>
  <inkml:trace contextRef="#ctx0" brushRef="#br0">142 1 13036,'0'0'12348,"0"8"-11809,-9 105 1669,5-80-1794,1 1-1,2 0 1,1 0 0,5 40-1,5-42-230,-9-31-354,-1 1 0,1-1 0,-1 0 0,1 0 0,-1 0 0,1 0-1,0 0 1,0 0 0,0 0 0,-1 0 0,1 0 0,0 0 0,0 0-1,0 0 1,0 0 0,1-1 0,-1 1 0,0-1 0,0 1 0,0 0 0,0-1-1,2 1 1,-3-7-3533,-11-15 1248,-53-49 249,18 22 5187,7-3 4687,39 51-7643,0 0-1,0 0 1,0 0 0,0-1-1,-1 1 1,1 0 0,0 0 0,0 0-1,0-1 1,0 1 0,0 0 0,0 0-1,0-1 1,0 1 0,0 0-1,0 0 1,0 0 0,0-1 0,0 1-1,0 0 1,0 0 0,0-1 0,0 1-1,0 0 1,1 0 0,-1-1-1,0 1 1,0 0 0,0 0 0,0 0-1,0 0 1,0-1 0,1 1 0,-1 0-1,0 0 1,0 0 0,0 0-1,1-1 1,-1 1 0,0 0 0,15-5 923,20 3 209,-32 2-1131,30-1-1726,0-1 0,39-8 0,-20-3-5901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29.240"/>
    </inkml:context>
    <inkml:brush xml:id="br0">
      <inkml:brushProperty name="width" value="0.025" units="cm"/>
      <inkml:brushProperty name="height" value="0.025" units="cm"/>
    </inkml:brush>
  </inkml:definitions>
  <inkml:trace contextRef="#ctx0" brushRef="#br0">82 11 17521,'0'0'8899,"-9"-2"-6428,-26-5-885,34 7-1544,-1-1 1,1 1-1,0 0 1,0 0-1,0-1 1,0 1-1,0 0 1,0 0-1,-1 0 1,1 0-1,0 0 0,0 1 1,0-1-1,0 0 1,0 0-1,-1 1 1,1-1-1,0 1 1,0-1-1,0 1 1,0-1-1,0 1 1,0-1-1,0 1 1,1 0-1,-1 0 1,0 0-1,0-1 1,0 1-1,1 0 0,-1 0 1,1 0-1,-1 0 1,0 0-1,1 0 1,0 0-1,-1 0 1,1 1-1,0-1 1,-1 0-1,1 0 1,0 0-1,0 0 1,0 0-1,0 2 0,0 0-124,1-1 0,-1 0 0,0 1-1,1-1 1,0 1 0,0-1-1,-1 0 1,1 0 0,1 1-1,-1-1 1,0 0 0,0 0-1,1 0 1,-1 0 0,1 0-1,0-1 1,0 1 0,3 3 0,68 22-2864,-62-24 3130,-1 0 0,1 0 1,-1 1-1,0 1 1,0-1-1,0 2 0,-1-1 1,18 14-1,-27-18-147,1-1 0,-1 1 0,1 0 0,-1-1 0,1 1 0,-1-1 0,0 1 0,1 0 0,-1-1 0,0 1 0,0 0 0,1-1-1,-1 1 1,0 0 0,0 0 0,0-1 0,0 1 0,0 0 0,0 0 0,0-1 0,0 1 0,0 0 0,0-1 0,0 1 0,-1 0 0,1 0 0,0-1 0,-1 1 0,1 0 0,0-1 0,-1 1 0,1-1 0,0 1 0,-1 0 0,1-1 0,-1 1 0,1-1-1,-1 1 1,0-1 0,1 0 0,-1 1 0,1-1 0,-1 1 0,0-1 0,-1 1 0,-36 15 1379,33-14-1345,-5 1-61,-3 3-88,0-2 0,-1 1-1,1-2 1,-1 0 0,-18 1 0,18-6-3563,7-9-5840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1.498"/>
    </inkml:context>
    <inkml:brush xml:id="br0">
      <inkml:brushProperty name="width" value="0.025" units="cm"/>
      <inkml:brushProperty name="height" value="0.025" units="cm"/>
    </inkml:brush>
  </inkml:definitions>
  <inkml:trace contextRef="#ctx0" brushRef="#br0">0 598 6470,'0'0'17163,"11"-9"-15049,172-139 2801,10-3-3562,115-92-1674,-297 234-3,-7 7 53,-1 1 0,0-2 0,0 1 0,0 0-1,0 0 1,-1-1 0,1 0 0,-1 1 0,1-1 0,-1 0-1,0 0 1,3-5 0,-9 8-4661,-12 5 687,-8 8-3853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1.847"/>
    </inkml:context>
    <inkml:brush xml:id="br0">
      <inkml:brushProperty name="width" value="0.025" units="cm"/>
      <inkml:brushProperty name="height" value="0.025" units="cm"/>
    </inkml:brush>
  </inkml:definitions>
  <inkml:trace contextRef="#ctx0" brushRef="#br0">369 1 17200,'0'0'10415,"-5"10"-10036,-11 20-92,-1-1-1,-1-1 1,-31 37-1,-78 79 1131,42-51-296,81-89-1072,-32 43 302,35-45-347,-1 0 0,1 0 0,0 1 0,0-1 0,0 0 0,0 1 0,0-1 0,0 1 0,1-1 0,-1 1 0,1-1 0,0 1 0,0-1-1,0 1 1,0 0 0,0-1 0,0 1 0,2 4 0,-1-6-10,-1 0 1,1 0-1,0 0 0,0 0 1,-1 0-1,1-1 0,0 1 0,0 0 1,0 0-1,0-1 0,0 1 1,0-1-1,0 1 0,0-1 0,1 1 1,-1-1-1,0 0 0,0 0 1,0 1-1,0-1 0,3 0 0,29 0-138,-22 0 67,5-2-47,-1 1-1,0-2 1,0 0-1,-1-1 1,1 0-1,-1-1 1,0-1-1,0 0 1,16-10 0,7-6-1590,-1-2 1,33-29-1,-30 20-3394,2-4-3866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2.420"/>
    </inkml:context>
    <inkml:brush xml:id="br0">
      <inkml:brushProperty name="width" value="0.025" units="cm"/>
      <inkml:brushProperty name="height" value="0.025" units="cm"/>
    </inkml:brush>
  </inkml:definitions>
  <inkml:trace contextRef="#ctx0" brushRef="#br0">0 1 19955,'0'0'6598,"15"63"-4996,-14-25-577,-1 7-385,0-1-480,0 0-64,0-2-96,0-5-640,0-5-1314,0-10-1537,0-6-1218,-8-11-1889</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2.854"/>
    </inkml:context>
    <inkml:brush xml:id="br0">
      <inkml:brushProperty name="width" value="0.025" units="cm"/>
      <inkml:brushProperty name="height" value="0.025" units="cm"/>
    </inkml:brush>
  </inkml:definitions>
  <inkml:trace contextRef="#ctx0" brushRef="#br0">0 169 15663,'10'-11'2776,"5"-5"-1859,0 1 1,1 0 0,1 1 0,0 1-1,1 0 1,0 2 0,1 0 0,1 1-1,-1 0 1,41-11 0,-51 18-792,1 1-1,-1 1 1,0 0 0,1 0 0,-1 1 0,1 0 0,-1 1-1,12 2 1,-19-3-119,0 0 0,0 1 0,-1 0 0,1-1 0,0 1 1,-1 0-1,1 0 0,-1 0 0,1 0 0,-1 0 0,1 0 0,-1 1 0,0-1 0,1 0 0,-1 1 0,0-1 0,0 1 0,0-1 0,1 3 0,-2-1 2,1 0 0,0 0-1,-1 0 1,0 0 0,1 0 0,-1 0 0,0 0 0,-1 0-1,1 0 1,-1 0 0,1 0 0,-1 0 0,0 0 0,0 0-1,-2 4 1,-2 4 113,-1 1-1,-1-1 0,0 0 0,0 0 0,-1-1 1,-17 17-1,-66 56 1201,57-53-786,-18 15-424,52-41-112,10-7 0,12-5 0,-5 0-101,1 0 0,0 2 0,0 0 0,0 1 1,1 0-1,-1 2 0,1 0 0,0 1 0,23 1 0,-40 1 65,0 0 0,0 0 1,-1 1-1,1-1 0,0 0 0,0 1 0,0-1 0,-1 1 1,1-1-1,0 1 0,0 0 0,-1 0 0,1 0 0,-1 0 1,1 0-1,-1 0 0,1 0 0,-1 1 0,0-1 0,1 0 1,-1 1-1,0-1 0,0 1 0,0-1 0,0 1 0,0 0 1,-1-1-1,1 1 0,0 0 0,-1 0 0,1 3 0,0-2 65,-1 0 0,0 0-1,0 1 1,0-1-1,-1 0 1,1 0 0,-1 0-1,1 0 1,-1 0-1,0 0 1,0 0 0,-1 0-1,1 0 1,-1-1-1,1 1 1,-1 0 0,0-1-1,-3 5 1,-17 12 132,-1-1 0,0-1 0,-1 0 1,-1-2-1,-1-1 0,0-1 0,-1-1 1,0-2-1,-29 8 0,18-11-556,25-9-273,24-11-468,68-31-14634,-47 27 4816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3.454"/>
    </inkml:context>
    <inkml:brush xml:id="br0">
      <inkml:brushProperty name="width" value="0.025" units="cm"/>
      <inkml:brushProperty name="height" value="0.025" units="cm"/>
    </inkml:brush>
  </inkml:definitions>
  <inkml:trace contextRef="#ctx0" brushRef="#br0">1 1 17649,'0'0'8584,"0"71"-7335,2-39-32,-1 3-416,0 1-449,2-4-128,1-2-127,3-5-194,0-6-1088,3-6-1185,-2-7-1538,0-6-1409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3.847"/>
    </inkml:context>
    <inkml:brush xml:id="br0">
      <inkml:brushProperty name="width" value="0.025" units="cm"/>
      <inkml:brushProperty name="height" value="0.025" units="cm"/>
    </inkml:brush>
  </inkml:definitions>
  <inkml:trace contextRef="#ctx0" brushRef="#br0">12 142 12716,'0'0'9711,"-3"-10"-6076,1 7-3501,1 1-1,0-1 1,0 0-1,0 1 1,1-1 0,-1 0-1,0 0 1,1 0-1,0 1 1,0-1 0,0 0-1,0 0 1,0 0-1,0 0 1,1 1 0,-1-1-1,1 0 1,0 0-1,0 1 1,0-1 0,0 0-1,0 1 1,1-1-1,-1 1 1,1 0 0,0-1-1,-1 1 1,1 0-1,0 0 1,0 0 0,1 0-1,-1 1 1,0-1 0,1 0-1,-1 1 1,3-2-1,9-4-23,0 1 1,1 1-1,-1 0 0,1 1 0,0 0 0,0 1 0,0 1 0,0 0 0,0 1 0,1 1 0,-1 0 1,0 1-1,1 1 0,-1 0 0,25 8 0,-36-9-110,0 1 0,-1-1 0,1 1 0,0 0 0,-1 0 0,1 0 0,-1 1 0,0-1 0,0 1 0,0 0 0,0 0 0,0 0 0,0 0 0,-1 0 0,1 1 0,-1-1 0,0 1 0,0 0 0,-1-1 0,1 1 0,-1 0 0,0 0 0,0 0 0,0 0 0,0 0 0,-1 0 0,1 0 0,-1 0 0,0 1 0,-1-1 0,1 0 0,-1 0 0,1 0 0,-1 0 0,0 0 0,-2 5 0,-2 2 0,0 1 0,0-1 0,-1 0 0,0 0 0,-1 0 0,0-1 0,0 0 0,-1 0 0,-1-1 0,-17 15 0,12-13 0,9-8 0,0-1 0,1 2 0,0-1 0,-1 0 0,1 1 0,1 0 0,-1 0 0,0 0 0,1 0 0,0 0 0,-4 8 0,7-11 0,0 0 0,0 0 0,0-1 0,0 1 0,0 0 0,1-1 0,-1 1 0,0 0 0,0-1 0,1 1 0,-1-1 0,1 1 0,-1 0 0,0-1 0,1 1 0,-1-1 0,1 1 0,-1-1 0,1 1 0,-1-1 0,1 1 0,0-1 0,-1 0 0,1 1 0,-1-1 0,1 0 0,0 0 0,-1 1 0,1-1 0,0 0 0,-1 0 0,1 0 0,1 0 0,26 5 0,-25-5 0,90 7-2659,48-9-6725,-118 0-322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4.174"/>
    </inkml:context>
    <inkml:brush xml:id="br0">
      <inkml:brushProperty name="width" value="0.025" units="cm"/>
      <inkml:brushProperty name="height" value="0.025" units="cm"/>
    </inkml:brush>
  </inkml:definitions>
  <inkml:trace contextRef="#ctx0" brushRef="#br0">1 0 19122,'0'0'10250,"0"68"-9225,0-32-353,0 4-287,0 1-129,0-2-192,7-5 0,7-8 0,1-5-576,3-9-834,-3-6-543,-4-6-1891,-4-2-1409,-7-13-6182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4.549"/>
    </inkml:context>
    <inkml:brush xml:id="br0">
      <inkml:brushProperty name="width" value="0.025" units="cm"/>
      <inkml:brushProperty name="height" value="0.025" units="cm"/>
    </inkml:brush>
  </inkml:definitions>
  <inkml:trace contextRef="#ctx0" brushRef="#br0">0 75 20147,'0'0'11051,"69"-33"-9706,-32 23-1121,2 1-224,-1 0 0,1 3 0,-3-1-1025,-8 6-1666,-10 1-1537,-9 0-3395</inkml:trace>
  <inkml:trace contextRef="#ctx0" brushRef="#br0" timeOffset="1">116 140 17873,'0'0'12364,"63"-9"-11307,-27-9-609,0-2-384,-4 3-32,-4 3-640,-2 5-1314,-11 5-2370,-8 4-2499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4.892"/>
    </inkml:context>
    <inkml:brush xml:id="br0">
      <inkml:brushProperty name="width" value="0.025" units="cm"/>
      <inkml:brushProperty name="height" value="0.025" units="cm"/>
    </inkml:brush>
  </inkml:definitions>
  <inkml:trace contextRef="#ctx0" brushRef="#br0">1 359 17457,'0'0'12075,"64"3"-11146,-23-28-609,-1-3-256,1 1-32,-5 1-544,-2 3-1026,-3 3-2433,-5 1-3845</inkml:trace>
  <inkml:trace contextRef="#ctx0" brushRef="#br0" timeOffset="1">482 0 20499,'0'0'1858,"-48"63"224,26-26 256,3 2-576,1-2-705,3 0-705,2-6-288,5-3-96,-2-6-864,0-5-1539,4-7-1088,0-10-1890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5.265"/>
    </inkml:context>
    <inkml:brush xml:id="br0">
      <inkml:brushProperty name="width" value="0.025" units="cm"/>
      <inkml:brushProperty name="height" value="0.025" units="cm"/>
    </inkml:brush>
  </inkml:definitions>
  <inkml:trace contextRef="#ctx0" brushRef="#br0">0 1 18738,'0'0'10602,"61"56"-9834,-40-36-415,6 1-225,0-2-64,-1 2-673,-2-5-1697,-5-3-2178,-4-5-1858,-2-7-8520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30.175"/>
    </inkml:context>
    <inkml:brush xml:id="br0">
      <inkml:brushProperty name="width" value="0.025" units="cm"/>
      <inkml:brushProperty name="height" value="0.025" units="cm"/>
    </inkml:brush>
  </inkml:definitions>
  <inkml:trace contextRef="#ctx0" brushRef="#br0">272 51 11627,'0'0'7196,"0"-8"-3790,1 6-3232,-1 0 0,0 0 0,0 0 0,0 0 1,0 0-1,0 0 0,0 0 0,0 0 0,-1 0 0,1 1 0,-1-1 0,0 0 0,1 0 0,-1 0 1,-2-3-1,1 4-73,1 0 1,-1 0 0,0 0-1,0 0 1,0 0 0,0 1 0,0-1-1,0 1 1,0-1 0,0 1 0,0 0-1,0-1 1,-1 1 0,1 0-1,0 1 1,0-1 0,0 0 0,0 1-1,0-1 1,0 1 0,-3 1-1,-16 4-56,1 1-1,0 1 1,0 1-1,1 1 1,0 1-1,1 0 1,0 2-1,-30 26 1,47-38-53,-1 0 1,1 0-1,0 0 1,0 0-1,0 0 1,0 0-1,0 0 1,0 0 0,1 1-1,-1-1 1,0 0-1,0 1 1,1-1-1,-1 0 1,1 1-1,0-1 1,-1 1-1,1-1 1,0 3-1,0-3 3,0 0-1,1 0 0,-1 0 0,1-1 1,-1 1-1,1 0 0,0 0 0,-1-1 1,1 1-1,0-1 0,0 1 0,-1 0 1,1-1-1,0 1 0,0-1 0,0 0 1,-1 1-1,1-1 0,0 0 1,0 0-1,0 1 0,0-1 0,1 0 1,11 2-17,0-1 0,0-1 1,20-1-1,-16 0 92,37-1-22,-31 1-45,-1 0 0,1 2 0,-1 0 0,33 6 1,-53-6-6,1 0 1,0-1 0,-1 1 0,1 0 0,0 0 0,-1 1-1,1-1 1,-1 0 0,1 1 0,-1-1 0,0 1 0,0 0-1,0 0 1,0 0 0,2 3 0,-3-4 59,0 0-1,0 1 1,-1-1 0,1 1 0,-1 0-1,1-1 1,-1 1 0,0-1 0,0 1-1,1 0 1,-1-1 0,0 1 0,-1 0-1,1-1 1,0 1 0,0 0 0,-1-1-1,1 1 1,-1 1 0,-2 2 110,1 0 0,-1 0 0,0 0 1,-1 0-1,1-1 0,-1 0 0,1 0 1,-1 0-1,-1 0 0,1 0 0,0-1 0,-1 0 1,-6 4-1,-6 1 1,-1 0 1,0-2-1,0 0 0,0-1 1,-1 0-1,1-2 1,-1 0-1,0-1 0,0-1 1,-28-2-1,46 1-209,0 0-1,-1 0 1,1 0 0,0 0 0,0 0-1,-1-1 1,1 1 0,0 0-1,0-1 1,0 1 0,0-1-1,-1 1 1,1-1 0,0 1 0,0-1-1,0 0 1,-1-1 0,2 2-37,-1-1 1,1 0 0,0 1 0,-1-1-1,1 1 1,0-1 0,0 0 0,0 1-1,0-1 1,0 0 0,0 1-1,0-1 1,0 1 0,0-1 0,0 0-1,0 1 1,0-1 0,0 0 0,0 1-1,1-1 1,-1 1 0,0-1 0,1 0-1,1-2-331,-1 0-1,1 0 1,0 1-1,0-1 1,1 1-1,-1 0 1,0 0-1,1 0 1,0 0-1,-1 0 1,5-2-1,26-10-4966,5 0-1427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5.590"/>
    </inkml:context>
    <inkml:brush xml:id="br0">
      <inkml:brushProperty name="width" value="0.025" units="cm"/>
      <inkml:brushProperty name="height" value="0.025" units="cm"/>
    </inkml:brush>
  </inkml:definitions>
  <inkml:trace contextRef="#ctx0" brushRef="#br0">0 0 15375,'0'0'15566,"12"83"-15502,1-44-64,-1 1 0,4-2-608,-1-3-1186,-2-7-2018,-1-10-1761,2-7-6310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3:45.978"/>
    </inkml:context>
    <inkml:brush xml:id="br0">
      <inkml:brushProperty name="width" value="0.025" units="cm"/>
      <inkml:brushProperty name="height" value="0.025" units="cm"/>
    </inkml:brush>
  </inkml:definitions>
  <inkml:trace contextRef="#ctx0" brushRef="#br0">148 111 20788,'0'0'9865,"49"74"-9609,-40-40-128,0 0-128,0 3-192,1-3-416,-1-4-770,2-4-832,-7-7-608,2-6 319</inkml:trace>
  <inkml:trace contextRef="#ctx0" brushRef="#br0" timeOffset="1">0 133 12043,'0'0'15567,"58"-41"-13741,-13 36-801,8-3-513,0 2-287,-1-4-129,-6 1-128,-2-3-961,-3-6-2178,-8-5-5157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3.793"/>
    </inkml:context>
    <inkml:brush xml:id="br0">
      <inkml:brushProperty name="width" value="0.025" units="cm"/>
      <inkml:brushProperty name="height" value="0.025" units="cm"/>
    </inkml:brush>
  </inkml:definitions>
  <inkml:trace contextRef="#ctx0" brushRef="#br0">84 255 9769,'-11'3'5531,"-5"0"-4260,10-2-780,-1 0 0,1 1 0,-1 0 0,1 0 0,0 0 0,-11 6 0,17-8-427,0 0 1,0 1-1,1-1 0,-1 0 0,0 0 0,0 0 1,0 0-1,0 0 0,0 0 0,1 1 0,-1-1 1,0 0-1,0 0 0,0 0 0,0 1 0,0-1 1,0 0-1,0 0 0,0 0 0,0 0 0,0 1 1,0-1-1,0 0 0,0 0 0,0 0 0,0 1 0,0-1 1,0 0-1,0 0 0,0 0 0,0 1 0,0-1 1,0 0-1,0 0 0,0 0 0,0 1 0,0-1 1,0 0-1,-1 0 0,1 0 0,0 0 0,0 1 1,0-1-1,0 0 0,0 0 0,-1 0 0,1 0 1,0 0-1,0 0 0,0 0 0,0 1 0,-1-1 1,1 0-1,0 0 0,22 1 747,-18-1-487,52-4 1492,-1-2 0,103-25 0,-82 15-1488,739-96 535,7 64-721,-640 40-52,-153 7-70,-6 1 23,1-2 0,29-5 0,-53 7-72,1 0 1,-1 0-1,1 0 1,-1 0-1,1 0 1,-1 0-1,0 0 0,1 0 1,-1 0-1,1 0 1,-1 0-1,1 0 1,-1 0-1,0 0 1,1 0-1,-1 0 0,1-1 1,-1 1-1,1 0 1,-1 0-1,0 0 1,1-1-1,-1 1 0,0 0 1,1 0-1,-1-1 1,0 1-1,1 0 1,-1-1-1,0 1 0,0 0 1,1-1-1,-1 1 1,0-1-1,0 1 1,0 0-1,0-1 1,1 1-1,-1-1 0,0 1 1,0-1-1,0 1 1,0 0-1,0-1 1,0 1-1,0-1 0,0 1 1,0-1-1,0 1 1,-1 0-1,1-1 1,0 1-1,0-1 0,0 1 1,0 0-1,-1-1 1,1 1-1,0-1 1,0 1-1,-1 0 0,1-1 1,0 1-1,-1 0 1,1 0-1,0-1 1,-1 1-1,-26-18-4436,-10 0-3137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4.428"/>
    </inkml:context>
    <inkml:brush xml:id="br0">
      <inkml:brushProperty name="width" value="0.025" units="cm"/>
      <inkml:brushProperty name="height" value="0.025" units="cm"/>
    </inkml:brush>
  </inkml:definitions>
  <inkml:trace contextRef="#ctx0" brushRef="#br0">21 1 15182,'0'0'8633,"-5"9"-7886,2-4-592,2-3-81,-1-1-1,1 1 1,0 0 0,0 0 0,0 0-1,0 0 1,0 0 0,0 0 0,1 0 0,-1 1-1,1-1 1,-1 0 0,1 0 0,0 0-1,0 1 1,0-1 0,0 0 0,0 0-1,0 1 1,0-1 0,1 0 0,0 0-1,-1 0 1,1 0 0,0 0 0,0 0-1,0 0 1,0 0 0,0 0 0,0 0-1,1 0 1,1 2 0,12 9 253,1-1-1,0-1 1,0 0 0,1-1 0,1 0-1,0-2 1,28 10 0,143 34 313,-117-35-419,-13-2-177,22 5 110,90 34 0,-149-45-126,0 0 0,0 2 0,-1 0 0,-1 1 0,0 1 0,-1 1 0,0 1 0,30 31 0,-45-42-61,-1 1 0,1-1 0,-1 1 1,1 0-1,-1 0 0,-1 1 0,1-1 1,-1 0-1,0 1 0,0 0 0,-1-1 1,1 1-1,-1 0 0,0 10 0,-1-15-42,0-1-1,-1 1 0,1-1 0,0 1 0,-1-1 0,1 1 0,0-1 0,-1 1 1,1-1-1,-1 0 0,1 1 0,-1-1 0,1 0 0,-1 1 0,1-1 0,-1 0 1,1 1-1,-1-1 0,0 0 0,1 0 0,-1 0 0,1 0 0,-1 0 1,0 0-1,1 0 0,-1 0 0,1 0 0,-1 0 0,0 0 0,1 0 0,-1 0 1,1 0-1,-1 0 0,0-1 0,1 1 0,-1 0 0,1 0 0,-1-1 0,1 1 1,-1 0-1,0-1 0,-27-11-2450,-50-40-5732,26 16 1644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4.785"/>
    </inkml:context>
    <inkml:brush xml:id="br0">
      <inkml:brushProperty name="width" value="0.025" units="cm"/>
      <inkml:brushProperty name="height" value="0.025" units="cm"/>
    </inkml:brush>
  </inkml:definitions>
  <inkml:trace contextRef="#ctx0" brushRef="#br0">265 326 8872,'-59'-13'1990,"24"6"892,0 0-1,-65-3 0,98 10-2722,1 0 1,-1 1-1,1-1 0,-1 0 0,1 1 0,-1-1 0,1 1 0,-1-1 0,1 1 0,-1 0 0,1 0 0,0-1 0,-1 1 0,1 0 0,0 0 0,0 0 0,-1 1 0,1-1 0,0 0 0,0 0 0,1 1 0,-1-1 0,0 0 0,0 1 0,1-1 0,-1 1 0,0-1 0,1 1 0,0-1 0,-1 1 0,1-1 0,0 1 0,0 0 0,0-1 1,0 4-1,0-3-14,0 0 0,0 0 0,0 0 0,0-1 0,0 1 0,1 0 0,-1 0 1,1 0-1,0 0 0,-1 0 0,1 0 0,0 0 0,0-1 0,0 1 0,0 0 1,0-1-1,1 1 0,-1-1 0,0 1 0,1-1 0,-1 0 0,1 1 0,0-1 1,-1 0-1,1 0 0,0 0 0,0 0 0,-1-1 0,4 2 0,2-1-60,0-1-1,1 0 1,-1 0-1,0 0 1,0-1-1,1 0 1,-1 0 0,0-1-1,0 0 1,0 0-1,0-1 1,-1 0-1,1 0 1,-1-1-1,1 1 1,-1-1-1,0-1 1,-1 1-1,1-1 1,6-8-1,6-5 198,-2-1-1,0 0 0,-1-1 1,21-37-1,-21 26-281,-2 0 0,0-1 0,15-63 0,-19 107 0,-2 1-324,0 0 0,1-1 0,0 0 0,1 0 0,1-1 0,0 0 0,0 0 0,1-1 0,0-1 0,1 0 0,0 0 0,0-1 0,16 7 0,-6-6-969,0 0 0,1-1 1,0-1-1,0-1 0,0-1 0,1-2 1,38 2-1,33-3-13681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6.616"/>
    </inkml:context>
    <inkml:brush xml:id="br0">
      <inkml:brushProperty name="width" value="0.025" units="cm"/>
      <inkml:brushProperty name="height" value="0.025" units="cm"/>
    </inkml:brush>
  </inkml:definitions>
  <inkml:trace contextRef="#ctx0" brushRef="#br0">12 1 18097,'0'0'5467,"0"12"-3877,-11 281 2003,10-291-3559,1 0 0,0-1 0,0 1 0,0-1 0,0 1 0,0-1 0,1 1 0,-1-1 0,0 1 0,1-1 0,-1 1 0,1-1 0,-1 1 0,1-1 0,0 1 0,0-1 0,0 0 0,0 1 0,-1-1 0,3 2 0,-2-3 28,0 0 1,0 1-1,0-1 0,1 0 1,-1 0-1,0 0 1,0 1-1,0-1 0,0 0 1,0 0-1,0-1 0,1 1 1,-1 0-1,0 0 1,0-1-1,0 1 0,0 0 1,0-1-1,0 1 0,0-1 1,1 0-1,7-5 325,0 0 0,0-1-1,-1 0 1,11-11 0,34-34-387,-3-1 0,85-119 0,-131 161-4611,-13 8-5677,-6 3-3128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6.973"/>
    </inkml:context>
    <inkml:brush xml:id="br0">
      <inkml:brushProperty name="width" value="0.025" units="cm"/>
      <inkml:brushProperty name="height" value="0.025" units="cm"/>
    </inkml:brush>
  </inkml:definitions>
  <inkml:trace contextRef="#ctx0" brushRef="#br0">1 1 15919,'0'0'14638,"36"49"-13421,-16-41-961,1 4-224,4 0-704,-2 4-1346,0-4-1986,-5-1-2562,-2-6-3428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7.316"/>
    </inkml:context>
    <inkml:brush xml:id="br0">
      <inkml:brushProperty name="width" value="0.025" units="cm"/>
      <inkml:brushProperty name="height" value="0.025" units="cm"/>
    </inkml:brush>
  </inkml:definitions>
  <inkml:trace contextRef="#ctx0" brushRef="#br0">80 10 20147,'0'0'8392,"-9"6"-8098,3-2-272,1-1 0,0 1 1,0 0-1,1 0 1,-1 0-1,1 1 1,0 0-1,0 0 0,0 0 1,1 0-1,0 0 1,0 1-1,0-1 1,1 1-1,-1 0 0,1 0 1,1 0-1,-1 0 1,0 10-1,2-14-4,-1 0 0,1 0 0,0 0 0,0 0 0,0 1 0,0-1 0,1 0 0,-1 0 0,1 0 0,-1 0 0,1 0-1,0 0 1,-1 0 0,1 0 0,0 0 0,3 3 0,-3-4 26,0 0 1,0-1-1,0 1 0,1 0 0,-1-1 0,0 1 1,0-1-1,1 0 0,-1 1 0,0-1 0,1 0 1,-1 0-1,0 0 0,1 0 0,-1 0 0,1 0 1,-1 0-1,0 0 0,1 0 0,-1-1 0,0 1 1,1-1-1,-1 1 0,0-1 0,0 1 0,1-1 1,1-1-1,4-3 75,1 0 1,-1-1 0,1 0-1,-1 0 1,-1 0-1,0-1 1,0 0 0,0 0-1,6-10 1,39-74 301,-67 160-2289,2-2-3739,10-23-5138,4-34 2994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7.670"/>
    </inkml:context>
    <inkml:brush xml:id="br0">
      <inkml:brushProperty name="width" value="0.025" units="cm"/>
      <inkml:brushProperty name="height" value="0.025" units="cm"/>
    </inkml:brush>
  </inkml:definitions>
  <inkml:trace contextRef="#ctx0" brushRef="#br0">88 19 15567,'0'0'2215,"-3"9"-421,-7 25-541,-46 162 2758,50-168-3454,1 0 1,1 0 0,2 0 0,0 1 0,4 35 0,-2-62-551,0-1 0,0 0 0,0 0 1,0 0-1,1 1 0,-1-1 1,0 0-1,0 0 0,1 0 0,-1 0 1,1 0-1,-1 0 0,1 0 1,-1 0-1,1 0 0,0 0 0,0 0 1,-1 0-1,1 0 0,1 1 0,-1-2 9,0 0-1,0 0 1,-1 0-1,1 0 0,0 0 1,0 0-1,0 0 1,-1 0-1,1 0 0,0 0 1,0 0-1,-1-1 1,1 1-1,0 0 0,-1-1 1,1 1-1,0 0 1,-1-1-1,1 1 0,0-1 1,-1 1-1,2-2 1,2-2 86,1-1 0,-1 0 0,0 0 1,-1 0-1,1-1 0,2-6 0,22-54 91,25-88-1,-5 9-150,-33 120 58,-14 25-102,-1-1 0,1 1 0,-1-1 0,1 1 0,-1 0 0,0 0 1,1-1-1,-1 1 0,1 0 0,-1 0 0,1 0 0,0 0 1,-1-1-1,1 1 0,-1 0 0,1 0 0,-1 0 0,1 0 0,-1 0 1,1 0-1,-1 0 0,1 0 0,-1 1 0,1-1 0,-1 0 1,1 0-1,0 1 0,1 0-5,-1 1 1,1 0 0,-1-1-1,1 1 1,-1 0-1,0 0 1,0 0-1,0 0 1,0 0-1,0 0 1,0 0 0,0 1-1,-1-1 1,1 0-1,-1 0 1,0 1-1,1-1 1,-1 3-1,-1 1 29,1 0 0,-1 0 0,0 0-1,0 0 1,0-1 0,-1 1-1,0 0 1,0-1 0,0 1-1,-1-1 1,0 0 0,0 0-1,0 0 1,-1 0 0,0 0-1,0-1 1,0 0 0,0 0 0,-1 0-1,1 0 1,-1 0 0,0-1-1,0 0 1,0 0 0,-1-1-1,1 1 1,-1-1 0,1 0-1,-1-1 1,0 1 0,-11 0-1,16-2-77,0 0 0,0 0 0,0-1-1,0 1 1,-1 0 0,1-1 0,0 1-1,0-1 1,1 1 0,-1-1 0,0 0-1,0 1 1,0-1 0,0 0 0,0 0-1,1 0 1,-1 0 0,0 1 0,1-1-1,-1 0 1,0 0 0,1 0 0,-1 0-1,1 0 1,0 0 0,-1-1 0,1 1-1,0 0 1,0 0 0,0 0 0,0 0-1,0 0 1,0 0 0,0 0 0,0-1-1,0 1 1,0 0 0,0 0-1,1 0 1,-1 0 0,1-1 0,0-4-779,0 1 0,0 0 0,1 0-1,-1-1 1,1 1 0,1 0 0,4-8 0,14-10-5213,4 1-4960</inkml:trace>
  <inkml:trace contextRef="#ctx0" brushRef="#br0" timeOffset="1">360 0 18898,'0'0'7335,"-33"56"-4068,17-29-1602,3 3-287,2-2-1154,5-3-224,6-9 0,0-5 0,14-9-1537,7-2-609,2-10-1314,5-12-896,-1-9-1698,1-4-4996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8.039"/>
    </inkml:context>
    <inkml:brush xml:id="br0">
      <inkml:brushProperty name="width" value="0.025" units="cm"/>
      <inkml:brushProperty name="height" value="0.025" units="cm"/>
    </inkml:brush>
  </inkml:definitions>
  <inkml:trace contextRef="#ctx0" brushRef="#br0">124 1 17521,'0'0'9683,"-9"13"-8305,-7 11-905,2 1 1,0 0-1,2 1 1,1 1 0,0 0-1,-9 46 1,13-32-274,-2 47 0,8-71-383,1 0 1,1 0 0,0 0-1,1 0 1,7 26 0,-9-43 124,0 1 0,0 0 0,0 0 1,0-1-1,1 1 0,-1 0 0,0 0 0,0-1 0,0 1 1,1 0-1,-1-1 0,0 1 0,1 0 0,-1-1 0,0 1 1,1 0-1,-1-1 0,1 1 0,-1-1 0,1 1 0,0-1 1,-1 1-1,1-1 0,-1 1 0,2 0 0,4-19-918,-4-33-94,-2 19 778,2 16 483,-2-1 1,0 0-1,-1 0 1,-1 0-1,0 1 0,-1-1 1,-1 0-1,-8-21 1,15 41-478,0 0 0,0 1 0,0-1 0,0-1 0,1 1 0,-1 0 0,1-1 1,0 0-1,0 0 0,0 0 0,0 0 0,0-1 0,6 2 0,62 14-9506,-37-14 6295,-2-3-4035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07.437"/>
    </inkml:context>
    <inkml:brush xml:id="br0">
      <inkml:brushProperty name="width" value="0.025" units="cm"/>
      <inkml:brushProperty name="height" value="0.025" units="cm"/>
    </inkml:brush>
  </inkml:definitions>
  <inkml:trace contextRef="#ctx0" brushRef="#br0">1 1 21332,'0'0'1185,"18"52"-160,-6-11-128,2 8-801,1 4-160,-1-1-929,-3-4-800,-4-5-738,-6-8 33,-1-8-257,-5-9 65,-11-5-545,-7-8-1858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31.170"/>
    </inkml:context>
    <inkml:brush xml:id="br0">
      <inkml:brushProperty name="width" value="0.025" units="cm"/>
      <inkml:brushProperty name="height" value="0.025" units="cm"/>
    </inkml:brush>
  </inkml:definitions>
  <inkml:trace contextRef="#ctx0" brushRef="#br0">60 527 15246,'0'0'16571,"3"-10"-16438,3-10-106,14-48-75,-18 62 55,-1 0 0,0 0 0,0 1 0,0-1 0,-1 0 0,0 0 0,0 0-1,-1 0 1,-1-7 0,2 13-8,0-1 0,0 1 0,0-1 1,-1 1-1,1 0 0,0-1 0,-1 1 0,1 0 0,0-1 0,-1 1 0,1 0 0,0 0 0,-1-1 0,1 1 0,-1 0 0,1 0 0,0 0 0,-1-1 0,1 1 0,-1 0 0,1 0 1,0 0-1,-1 0 0,1 0 0,-1 0 0,1 0 0,-1 0 0,1 0 0,-1 0 0,1 0 0,0 0 0,-1 0 0,1 1 0,-1-1 0,1 0 0,0 0 0,-1 0 0,1 1 1,-1-1-1,1 0 0,0 0 0,-1 1 0,1-1 0,0 0 0,-1 1 0,-16 14-14,10-7 10,1 0 0,0 1 0,1-1 0,0 1 0,0 1 0,1-1 0,0 1 0,0-1 0,1 1 0,1 0 0,0 1 0,0-1 0,1 0 0,0 13 0,1-21 2,0 0 1,1 1 0,-1-1-1,1 0 1,-1 0 0,1 0-1,0 0 1,0 0 0,0 0-1,0-1 1,0 1 0,0 0-1,0 0 1,1-1 0,-1 1-1,1-1 1,-1 1-1,1-1 1,0 0 0,-1 1-1,1-1 1,0 0 0,0 0-1,0 0 1,0 0 0,0-1-1,0 1 1,0 0 0,0-1-1,0 0 1,0 1 0,0-1-1,0 0 1,1 0 0,2 0-1,4 0 10,-1 0-1,0-1 0,1 0 1,-1 0-1,0 0 1,0-1-1,0-1 1,10-3-1,-7 1-51,-1-1 0,1 0 0,-2-1 1,1 0-1,-1 0 0,0-1 0,0 0 0,-1-1 0,0 0 0,0 0 0,-1-1 0,0 0 0,-1 0 0,-1 0 1,1-1-1,6-20 0,-12 31 27,0 0 1,1 0-1,-1 0 1,0-1-1,0 1 1,0 0-1,0 0 1,0 0-1,0-1 1,0 1-1,0 0 0,0 0 1,0 0-1,1-1 1,-1 1-1,0 0 1,0 0-1,0 0 1,0-1-1,0 1 1,0 0-1,0 0 1,-1 0-1,1-1 1,0 1-1,0 0 1,0 0-1,0 0 1,0-1-1,0 1 1,0 0-1,0 0 1,0 0-1,-1 0 1,1-1-1,0 1 0,0 0 1,0 0-1,0 0 1,-1 0-1,1 0 1,0-1-1,0 1 1,0 0-1,0 0 1,-1 0-1,-10 6-301,-10 15 234,14-11 75,-37 55 45,41-60 59,0 0 0,1 1 0,0 0-1,0-1 1,0 1 0,0 0 0,1 0 0,0 0-1,1 0 1,-1 10 0,2-15-68,-1 1 0,1-1 0,-1 0 1,1 1-1,-1-1 0,1 0 0,0 0 0,0 0 1,0 1-1,0-1 0,0 0 0,0 0 0,0 0 1,0 0-1,0-1 0,1 1 0,-1 0 0,0 0 1,0-1-1,1 1 0,-1-1 0,0 1 0,1-1 1,-1 1-1,1-1 0,-1 0 0,1 0 0,-1 0 0,0 0 1,1 0-1,2 0 0,51-4 657,-43 0-662,1 0-1,-1 0 1,0-1-1,0-1 1,-1 0 0,0-1-1,0 0 1,0-1-1,-1 0 1,0 0-1,0-1 1,14-18-1,-6 6-5,-2-2 0,0 0 0,-1-1 0,22-49 0,-19 33-15,-2-1 0,-2 0 0,-1-1 0,-3-1 0,8-62 0,-20 100 0,-3 10 0,-6 10 0,-1 9 0,1 1 0,1 0 0,1 0 0,1 1 0,2 0 0,0 1 0,-2 28 0,3 25 0,5 84 0,1-65 0,-4-134 0,-2-1 0,-2 1 0,-1 0 0,-1 0 0,-20-45 0,32 84 0,0-1 0,-1-1 0,1 1 0,0 0 0,1-1 0,-1 1 0,0-1 0,1 0 0,-1 0 0,5 2 0,46 19 0,-30-15 0,0-2 0,1-1 0,0 0 0,32 0 0,-42-4 0,0 0 0,0-1 0,0-1 0,0-1 0,0 0 0,-1-1 0,1 0 0,22-9 0,-29 8 0,0-1 0,0 0 0,0-1 0,0 0 0,-1 0 0,12-13 0,-16 17 0,-1 0 0,0-1 0,0 1 0,-1 0 0,1-1 0,0 1 0,-1-1 0,1 1 0,-1-1 0,0 0 0,0 1 0,0-1 0,0 0 0,0 0 0,-1 0 0,0 0 0,1 0 0,-1 0 0,0 0 0,0 0 0,0 0 0,-1 0 0,1 0 0,-1 1 0,-1-7 0,0 7 0,0 1 0,0-1 0,0 1 0,0-1 0,0 1 0,0 0 0,-1 0 0,1 0 0,0 0 0,-1 0 0,1 0 0,0 0 0,-1 1 0,1 0 0,-1-1 0,1 1 0,-1 0 0,1 0 0,-1 0 0,1 0 0,-4 1 0,-55 11 0,50-8 0,-1 2 0,1 0 0,0 0 0,0 1 0,1 0 0,0 1 0,0 0 0,1 1 0,-10 12 0,15-18 0,1 1 0,-1 0 0,1 0 0,0 1 0,0-1 0,0 1 0,1-1 0,0 1 0,0 0 0,0 0 0,0 0 0,1 0 0,0 0 0,0 0 0,0 0 0,0 1 0,1-1 0,0 0 0,0 0 0,1 1 0,-1-1 0,1 0 0,0 0 0,1 0 0,1 6 0,1-6 4,-1 0 1,1-1-1,0 1 0,0-1 1,1 0-1,-1 0 0,1 0 0,0-1 1,0 0-1,0 0 0,0 0 1,1 0-1,-1-1 0,1 0 1,0 0-1,-1 0 0,12 1 0,7 1-100,0 0-1,0-2 0,26 0 0,-46-2-198,15-2-1690,-11-6-2445,-6-8-2803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8.470"/>
    </inkml:context>
    <inkml:brush xml:id="br0">
      <inkml:brushProperty name="width" value="0.025" units="cm"/>
      <inkml:brushProperty name="height" value="0.025" units="cm"/>
    </inkml:brush>
  </inkml:definitions>
  <inkml:trace contextRef="#ctx0" brushRef="#br0">137 295 7175,'0'0'20585,"-10"0"-18482,4 0-1999,1 0-1,-1 0 1,1 1 0,0 0 0,-1 0-1,1 1 1,0-1 0,0 1-1,0 0 1,0 0 0,0 1 0,0 0-1,1 0 1,-1 0 0,1 0-1,0 1 1,0-1 0,0 1 0,0 0-1,0 0 1,1 1 0,0-1-1,0 1 1,0-1 0,1 1 0,0 0-1,-4 9 1,6-13-104,-1 1 0,1-1 0,-1 0 0,1 1 0,-1-1 0,1 1 0,0-1 0,0 1 0,0-1 0,0 1 0,0-1 0,0 1 0,0-1 0,0 1 0,1-1 0,-1 1 0,0-1 0,1 1 0,-1-1 0,1 0 0,0 1 0,-1-1 0,2 2 0,-1-2 0,1-1 0,-1 1 0,0-1 0,0 1 0,1-1 0,-1 1 0,0-1 0,1 0 0,-1 1 0,1-1 0,-1 0 0,0 0 0,1 0 0,-1 0 0,1 0 0,-1 0 0,0-1 0,1 1 0,1-1 0,4-1 0,1-1 0,-1 0 0,0 0 0,-1 0 0,1-1 0,0 0 0,-1-1 0,6-4 0,40-54-226,-43 50 152,1 1 1,0-1-1,1 2 1,0 0-1,13-11 1,-24 22 59,1 0 0,-1-1 0,0 1 0,0 0 0,1 0 1,-1-1-1,0 1 0,0 0 0,1 0 0,-1 0 0,0 0 1,0 0-1,1-1 0,-1 1 0,0 0 0,1 0 0,-1 0 0,0 0 1,1 0-1,-1 0 0,0 0 0,1 0 0,-1 0 0,0 0 1,0 0-1,1 0 0,-1 0 0,0 0 0,1 0 0,-1 1 0,0-1 1,1 0-1,-1 0 0,0 0 0,0 0 0,1 1 0,-1-1 1,0 0-1,0 0 0,1 0 0,-1 1 0,0-1 0,0 1 0,3 18-174,-10 23 185,1-18 22,2-11 305,1 1-1,0-1 1,-1 26-1,4-38-320,0-1 0,0 1-1,0-1 1,0 0 0,0 1 0,0-1-1,0 1 1,0-1 0,0 0-1,0 1 1,1-1 0,-1 0 0,0 1-1,0-1 1,0 0 0,1 1-1,-1-1 1,0 0 0,0 1 0,1-1-1,-1 0 1,0 1 0,0-1 0,1 0-1,-1 0 1,0 1 0,1-1-1,-1 0 1,1 0 0,-1 0 0,0 0-1,1 1 1,-1-1 0,0 0-1,1 0 1,0 0 0,18-4 42,18-18-36,1-16-9,-2-1 0,-1-2 0,-2-1 0,-2-2 0,-2-1 0,27-58 0,-42 74 0,-12 20 0,-6 9 0,-5 7 0,9-7 0,-34 34 0,2 1 0,-37 51 0,59-73 0,1 0 0,1 0 0,0 1 0,1 0 0,1 1 0,0-1 0,1 1 0,0 1 0,2-1 0,-5 31 0,8-43-64,0-1 1,1 1-1,-1-1 1,1 1-1,-1 0 1,1-1-1,0 0 1,-1 1-1,1-1 0,1 1 1,-1-1-1,0 0 1,0 0-1,1 0 1,0 0-1,-1 0 1,1 0-1,0 0 0,0 0 1,0-1-1,0 1 1,0-1-1,0 1 1,0-1-1,1 0 1,-1 0-1,0 0 0,4 1 1,-2 0-250,1-1 0,-1 0 0,1 0 0,0-1 1,-1 1-1,1-1 0,0 0 0,-1 0 0,1 0 0,-1-1 0,1 0 0,0 0 0,-1 0 1,0 0-1,7-3 0,9-12-7091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8.843"/>
    </inkml:context>
    <inkml:brush xml:id="br0">
      <inkml:brushProperty name="width" value="0.025" units="cm"/>
      <inkml:brushProperty name="height" value="0.025" units="cm"/>
    </inkml:brush>
  </inkml:definitions>
  <inkml:trace contextRef="#ctx0" brushRef="#br0">0 0 9705,'0'0'1858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49.717"/>
    </inkml:context>
    <inkml:brush xml:id="br0">
      <inkml:brushProperty name="width" value="0.025" units="cm"/>
      <inkml:brushProperty name="height" value="0.025" units="cm"/>
    </inkml:brush>
  </inkml:definitions>
  <inkml:trace contextRef="#ctx0" brushRef="#br0">29 0 20339,'0'0'8200,"-4"11"-7682,-1 5-375,0 0 0,1 1 1,0 0-1,1 0 0,0 23 0,3-39-140,0 0 0,0 0 0,0-1-1,0 1 1,0 0 0,0 0 0,0 0 0,0 0-1,0 0 1,0 0 0,1 0 0,-1-1 0,0 1-1,1 0 1,-1 0 0,1 0 0,-1-1-1,1 1 1,-1 0 0,1-1 0,-1 1 0,1 0-1,0-1 1,-1 1 0,1-1 0,0 1 0,0-1-1,-1 1 1,1-1 0,0 1 0,0-1-1,1 0 1,1 1 58,-1-1-1,1 0 0,0 0 0,0 0 0,0-1 1,-1 1-1,1-1 0,0 0 0,-1 1 1,5-3-1,7-3 214,-1-1 1,-1 0-1,13-9 1,-3-2-158,-17 13-27,0 1-1,1-1 1,-1 1-1,1 0 1,0 1 0,0-1-1,0 1 1,13-4-1,-18 7-86,-1 0-1,1 0 0,0 0 1,-1 0-1,1 0 0,0 0 1,-1 0-1,1 0 0,0 0 1,-1 1-1,1-1 1,0 0-1,-1 0 0,1 1 1,0-1-1,-1 1 0,1-1 1,-1 0-1,1 1 0,-1-1 1,1 1-1,-1-1 0,1 1 1,-1-1-1,1 1 1,-1 0-1,0-1 0,1 1 1,-1 0-1,0-1 0,0 1 1,1-1-1,-1 1 0,0 0 1,0 0-1,0-1 0,0 1 1,0 1-1,1 33-15,-1-25 9,0 130 4,0-140 0,0 1 0,0-1 0,0 0 0,0 1 0,0-1 0,0 0 0,0 1 0,0-1 0,0 0 0,0 1 0,0-1 0,0 0 0,0 1 0,1-1 0,-1 0 0,0 1 0,0-1 0,0 0 0,1 0 0,-1 1 0,0-1 0,0 0 0,1 0 0,-1 1 0,0-1 0,1 0 0,-1 0 0,0 0 0,0 0 0,1 1 0,-1-1 0,0 0 0,1 0 0,-1 0 0,0 0 0,1 0 0,-1 0 0,0 0 0,1 0 0,0 0 0,18-8 0,16-18 0,111-141 0,-146 167-5,0 0 0,0-1 1,0 1-1,0 0 0,0 0 0,0-1 1,0 1-1,0 0 0,0 0 0,0 0 1,0-1-1,1 1 0,-1 0 0,0 0 1,0 0-1,0-1 0,0 1 0,1 0 1,-1 0-1,0 0 0,0 0 0,0-1 1,1 1-1,-1 0 0,0 0 0,0 0 1,0 0-1,1 0 0,-1 0 0,0 0 1,0 0-1,1 0 0,-1 0 0,0 0 1,0 0-1,1 0 0,-1 0 0,0 0 1,0 0-1,1 0 0,-1 0 0,0 0 1,0 0-1,0 0 0,1 0 0,-1 0 1,0 1-1,0-1 0,1 0 0,-1 0 1,0 0-1,0 0 0,0 0 0,0 1 1,1-1-1,-1 0 0,-1 21-720,-11 34-1558,11-50 1782,0-3-453,-4 24-2229,5-13-1063,5-7-5596,9-6-920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0.714"/>
    </inkml:context>
    <inkml:brush xml:id="br0">
      <inkml:brushProperty name="width" value="0.025" units="cm"/>
      <inkml:brushProperty name="height" value="0.025" units="cm"/>
    </inkml:brush>
  </inkml:definitions>
  <inkml:trace contextRef="#ctx0" brushRef="#br0">52 311 11243,'0'0'18476,"-5"9"-17457,-2 3-721,1-3-103,1-1-1,0 1 0,0 0 1,1 0-1,0 1 0,1 0 1,-4 17-1,30-28-173,-14-4-227,-1 1 0,1-2-1,-1 1 1,-1-1 0,1 0-1,-1-1 1,0 0 0,9-11 0,26-23-1173,-45 76 1534,2-33-132,1-1 0,0 1-1,-1 0 1,1 0 0,0 0 0,0 0 0,0 0-1,0 0 1,1 0 0,-1 0 0,0-1 0,1 1 0,0 0-1,-1 0 1,1 0 0,0-1 0,0 1 0,0 0 0,0-1-1,0 1 1,0 0 0,0-1 0,2 2 0,-1-2 14,1 0 0,-1 0 0,0-1-1,0 1 1,1-1 0,-1 1 0,0-1 0,1 0 0,-1 0 0,0 0 0,1 0 0,-1 0 0,0 0 0,1-1 0,-1 1 0,0-1 0,0 0 0,1 0 0,-1 0 0,2-1 0,7-3-11,0-1 1,-1 0 0,0-1-1,0 0 1,-1-1-1,1 0 1,-2 0 0,14-17-1,3-6-383,27-46 0,-37 56 136,-2-1-1,-1 0 1,-1-1 0,0-1 0,-2 0 0,11-45 0,-65 150 995,31-52-672,-42 98 98,52-114-198,-1 0-1,2 0 1,0 1-1,0-1 1,1 1-1,1 0 1,1 21 0,0-34 4,0 0 1,1 0-1,-1 0 1,0 0-1,1 0 1,-1 0 0,1 0-1,-1 0 1,1 0-1,0 0 1,-1 0-1,1-1 1,0 1 0,0 0-1,-1-1 1,1 1-1,0 0 1,0-1-1,0 1 1,0-1 0,0 1-1,0-1 1,0 0-1,0 1 1,0-1-1,0 0 1,0 0 0,0 1-1,0-1 1,0 0-1,0 0 1,0 0-1,0-1 1,1 1 0,-1 0-1,0 0 1,0 0-1,0-1 1,0 1-1,0-1 1,0 1 0,1-1-1,3-1 57,0 1 0,0-1-1,0 0 1,0-1 0,0 1 0,0-1 0,4-4-1,11-14 66,-2-1 0,0 0 0,-1-2 0,-2 0 0,0-1 0,16-38-1,-19 39-296,-13 82-1309,0-48 1454,0 0 1,0 0 0,1-1 0,0 1 0,4 19 0,-4-28 17,0 1 1,1-1-1,-1 1 0,1-1 1,0 1-1,-1-1 1,1 1-1,0-1 1,0 1-1,0-1 1,0 0-1,0 0 1,0 0-1,1 1 1,-1-1-1,0 0 1,3 1-1,-2-1 7,0-1 0,0 1 0,1-1-1,-1 1 1,0-1 0,1 0 0,-1 0 0,0 0 0,1 0 0,-1 0-1,0 0 1,0-1 0,1 1 0,-1-1 0,0 0 0,3-1-1,4-2 26,-1 0-1,0 0 0,0-1 1,-1-1-1,1 1 0,-1-1 1,0 0-1,7-10 0,50-62 671,-55 66-445,7-8-98,-4 6-105,-1 0 0,-1-1 1,0 0-1,-1 0 1,10-25-1,-22 46-60,-1 1 1,1-1-1,-1 0 1,0 0-1,-9 9 1,-10 16 112,12-13 3,0 2 0,1-1 0,1 2 0,1-1 1,0 1-1,2 0 0,1 1 0,0-1 0,2 1 0,0 0 0,1 25 0,1-46-102,1-1-1,0 1 1,0 0-1,0 0 1,-1 0-1,1-1 1,0 1 0,0 0-1,0 0 1,0 0-1,1 0 1,-1-1-1,0 1 1,0 0-1,0 0 1,1 0-1,-1-1 1,0 1 0,1 0-1,-1 0 1,1-1-1,-1 1 1,1 0-1,-1-1 1,1 1-1,-1-1 1,1 1-1,0 0 1,-1-1-1,1 0 1,0 1 0,-1-1-1,1 1 1,0-1-1,0 0 1,-1 1-1,1-1 1,0 0-1,0 0 1,0 0-1,-1 1 1,2-1 0,0-1-1,-1 0 1,0 1 0,1-1 0,-1 0 0,0 0 0,0 0 0,0 0 0,0 0 0,0 0 0,0 0 0,0 0-1,0 0 1,0 0 0,-1-1 0,1 1 0,0 0 0,-1-1 0,1 1 0,-1 0 0,1-1 0,-1 1-1,0 0 1,1-3 0,1-14-139,-1 0 1,0 0-1,-1 0 0,-1 0 0,-4-18 0,4 27 164,-1 0 0,0 1 0,-1-1 0,0 0 0,-1 1 0,1 0 1,-1 0-1,-1 0 0,0 0 0,0 1 0,-12-14 0,17 21 282,32 21-196,-18-15-175,1 0 0,0-1 0,0-1 0,23 3 0,-4-4-2917,-1-2-4169,-25-1-443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1.119"/>
    </inkml:context>
    <inkml:brush xml:id="br0">
      <inkml:brushProperty name="width" value="0.025" units="cm"/>
      <inkml:brushProperty name="height" value="0.025" units="cm"/>
    </inkml:brush>
  </inkml:definitions>
  <inkml:trace contextRef="#ctx0" brushRef="#br0">1 37 23414,'-1'-3'2563,"1"-5"-225,4 0-1217,14 6-1089,4-2-865,3 0-3395,-1-3-5990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1.523"/>
    </inkml:context>
    <inkml:brush xml:id="br0">
      <inkml:brushProperty name="width" value="0.025" units="cm"/>
      <inkml:brushProperty name="height" value="0.025" units="cm"/>
    </inkml:brush>
  </inkml:definitions>
  <inkml:trace contextRef="#ctx0" brushRef="#br0">63 109 13773,'0'0'16031,"8"4"-15182,-6-2-811,-1-1 0,1 1 0,0-1 0,0 0 0,-1 0 0,1 0-1,0 0 1,0 0 0,0-1 0,1 1 0,-1 0 0,0-1 0,0 0 0,0 1 0,0-1 0,0 0 0,1 0 0,-1 0-1,0 0 1,0-1 0,0 1 0,0-1 0,0 1 0,1-1 0,-1 0 0,0 1 0,0-1 0,0 0 0,-1 0 0,1-1-1,0 1 1,0 0 0,-1-1 0,1 1 0,-1-1 0,1 1 0,-1-1 0,3-3 0,26-38 230,-28 41-257,-1 1 0,0-1 0,0 0 1,0 0-1,0 0 0,-1 0 0,1 0 0,0-1 0,-1 1 0,1 0 0,-1 0 0,0 0 0,0 0 0,0-1 0,0 1 0,0 0 0,-1 0 1,1 0-1,0-1 0,-1 1 0,0 0 0,0-2 0,0 3-12,-1 0 0,1 0 0,0 0 0,-1 0 0,1 0 0,0 1 0,-1-1 0,1 0 0,-1 1 0,1-1 0,-1 1 0,1 0 0,-1-1 0,1 1 0,-1 0 0,1 0 0,-1 0 0,0 0 0,1 0 0,-1 0 0,1 1 0,-1-1 0,1 0 0,-1 1 0,1 0 0,-1-1 0,1 1 0,-1 0 0,-1 1 0,-4 1-13,1 0 1,-1 1-1,1 0 0,0 0 0,-6 6 1,1 1-7,1 0 0,1 0 0,0 1 1,1 0-1,0 1 0,-9 18 0,13-23 3,1-1 0,0 1-1,0 0 1,1 0 0,0 0 0,0 1-1,1-1 1,0 0 0,1 1 0,0-1-1,0 0 1,2 16 0,-1-22-72,0 0 0,0 1 0,0-1-1,0 0 1,1 0 0,-1 1 0,1-1 0,-1 0 0,1-1 0,0 1 0,-1 0 0,1 0 0,0-1 0,0 1-1,0-1 1,1 0 0,-1 1 0,0-1 0,0 0 0,1 0 0,-1-1 0,1 1 0,-1 0 0,0-1 0,5 1-1,3 0-1060,-1 0-1,1-1 1,-1 0-1,1 0 1,15-3-1,23-11-7844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2.483"/>
    </inkml:context>
    <inkml:brush xml:id="br0">
      <inkml:brushProperty name="width" value="0.025" units="cm"/>
      <inkml:brushProperty name="height" value="0.025" units="cm"/>
    </inkml:brush>
  </inkml:definitions>
  <inkml:trace contextRef="#ctx0" brushRef="#br0">295 29 17777,'0'0'11355,"-8"-6"-10288,4 3-1021,0 1-1,1-1 0,-1 1 1,0 0-1,0 0 0,0 0 1,-1 1-1,1-1 1,0 1-1,-1 0 0,1 1 1,-1-1-1,1 1 0,0-1 1,-1 1-1,1 0 1,-1 1-1,1-1 0,-1 1 1,1 0-1,-1 0 1,1 1-1,0-1 0,0 1 1,-6 3-1,-15 5 30,-44 28-1,61-33-60,0 1-1,0 0 0,0 0 0,1 0 0,0 1 0,0 0 0,0 1 0,-7 11 0,14-18-15,-1-1 1,1 0-1,0 1 0,0-1 1,0 0-1,0 1 0,-1-1 1,1 0-1,0 1 0,0-1 1,0 0-1,0 1 0,0-1 0,0 0 1,0 1-1,0-1 0,0 0 1,0 1-1,0-1 0,0 0 1,0 1-1,0-1 0,0 0 1,1 1-1,-1-1 0,0 0 1,0 1-1,0-1 0,0 0 1,1 0-1,-1 1 0,0-1 1,0 0-1,1 1 0,-1-1 1,1 0-1,16 6-147,33-6-186,-37-1 267,29 0-45,-28 0 95,0 0 0,0 1 0,0 0 0,0 1 0,1 0 0,-2 2 0,1-1 0,0 2-1,18 6 1,-30-9 20,-1-1-1,1 1 1,-1-1-1,1 1 1,-1 0-1,1 0 1,-1 0 0,1 0-1,-1 0 1,0 0-1,1 0 1,-1 0-1,0 0 1,0 1-1,0-1 1,0 1-1,0-1 1,0 1-1,0-1 1,-1 1-1,1-1 1,0 1-1,-1-1 1,1 1-1,-1 0 1,0-1-1,0 1 1,1 0-1,-1 0 1,0-1-1,0 1 1,-1 0-1,1-1 1,0 1-1,-1 0 1,1-1-1,-1 1 1,1 0-1,-1-1 1,0 1-1,1-1 1,-1 1 0,0-1-1,0 1 1,0-1-1,0 0 1,0 1-1,-1-1 1,-1 2-1,-5 5 181,-1-1 1,0 0-1,-1 0 0,1-1 0,-20 10 1,18-10-58,0-1 0,0-1 1,0 0-1,-1 0 1,-14 2-1,26-6-133,-1 0-1,1 0 0,0 1 0,-1-1 1,1 0-1,-1 0 0,1 0 0,-1 0 1,1 0-1,-1 0 0,1 0 0,-1-1 1,1 1-1,0 0 0,-1 0 1,1 0-1,-1 0 0,1 0 0,0-1 1,-1 1-1,1 0 0,-1 0 0,1-1 1,0 1-1,-1 0 0,1-1 0,0 1 1,0 0-1,-1-1 0,1 1 1,0 0-1,0-1 0,-1 1 0,1-1 1,0 1-1,0 0 0,0-1 0,0 1 1,0-1-1,-1 1 0,1-1 0,0 1 1,0 0-1,0-1 0,0 1 1,0-1-1,1 1 0,-1-1 0,0 1 1,0-1-1,0 1 0,0 0 0,0-1 1,0 1-1,1-1 0,-1 1 1,0 0-1,0-1 0,1 1 0,-1 0 1,0-1-1,1 1 0,-1 0 0,0-1 1,1 1-1,-1 0 0,0 0 0,1-1 1,15-15-1255,1 1 6,0 0 0,0 1 0,2 1 0,22-12 0,-9 4-1232,-6 3 362,47-27-3617,-67 42 5760,0 0 0,0 1 1,0 0-1,1 0 0,-1 0 1,8 0-1,-14 3 215,1-1 0,0 1 0,0-1-1,-1 1 1,1-1 0,-1 1 0,1 0 0,-1-1-1,1 1 1,-1 0 0,1 0 0,-1-1 0,1 1 0,-1 0-1,0 0 1,1 0 0,-1 0 0,0 0 0,0-1-1,0 1 1,0 0 0,0 0 0,0 0 0,0 0-1,0 0 1,0 0 0,0 0 0,-1 0 0,0 32 2882,-8 1-454,7-29-2250,0 0 0,0 1 0,1-1 0,0 1 0,0-1 0,0 1 0,1 0 0,-1-1 0,1 1 0,1 0-1,-1-1 1,2 8 0,-1-13-388,0 1-1,-1 0 1,1-1 0,0 1-1,-1-1 1,1 1-1,0-1 1,0 1-1,0-1 1,-1 1 0,1-1-1,0 0 1,0 1-1,0-1 1,0 0-1,0 0 1,0 0 0,0 0-1,0 0 1,0 0-1,0 0 1,-1 0-1,1 0 1,0 0 0,0 0-1,0-1 1,0 1-1,1-1 1,27-10 103,-13 1-122,0-1 0,0-1 0,14-13 0,-21 16-6,1 0-1,-1 1 1,2 0-1,-1 1 0,1 0 1,0 0-1,1 1 1,-1 1-1,24-8 1,-34 13-14,0 0 1,0 0-1,0-1 1,0 1-1,0 1 1,0-1 0,0 0-1,0 0 1,0 0-1,0 0 1,0 1-1,-1-1 1,1 0 0,0 1-1,0-1 1,0 1-1,0-1 1,-1 1-1,1-1 1,0 1 0,0-1-1,-1 1 1,1 0-1,0 0 1,-1-1-1,1 1 1,-1 0 0,1 0-1,-1-1 1,0 1-1,1 0 1,-1 0-1,0 0 1,1 0-1,-1 0 1,0 0 0,0 0-1,0 1 1,1 50-175,-1-18-1808,0-34 1876,0 0 0,0 1 0,0-1 0,0 1 0,0-1 0,0 0 0,0 1 0,0-1 0,0 0 0,0 1 0,1-1 0,-1 0 0,0 1 0,0-1 0,0 0 0,1 1 0,-1-1 0,0 0 0,0 1-1,1-1 1,-1 0 0,0 0 0,1 1 0,-1-1 0,0 0 0,1 0 0,-1 0 0,0 1 0,1-1 0,-1 0 0,0 0 0,1 0 0,-1 0 0,0 0 0,1 0 0,-1 0 0,1 0 0,-1 0 0,0 0 0,1 0 0,-1 0 0,1 0 0,-1 0 0,0 0 0,1 0 0,-1-1 0,0 1 0,1 0 0,0 0 0,13-15-6488,-6-6 41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2.840"/>
    </inkml:context>
    <inkml:brush xml:id="br0">
      <inkml:brushProperty name="width" value="0.025" units="cm"/>
      <inkml:brushProperty name="height" value="0.025" units="cm"/>
    </inkml:brush>
  </inkml:definitions>
  <inkml:trace contextRef="#ctx0" brushRef="#br0">0 1 10826,'0'0'5862,"56"24"-12845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3.184"/>
    </inkml:context>
    <inkml:brush xml:id="br0">
      <inkml:brushProperty name="width" value="0.025" units="cm"/>
      <inkml:brushProperty name="height" value="0.025" units="cm"/>
    </inkml:brush>
  </inkml:definitions>
  <inkml:trace contextRef="#ctx0" brushRef="#br0">166 200 17969,'-11'0'1746,"2"0"-1221,-4-1 406,0 1 1,0 1-1,0 0 1,-22 6-1,32-6-778,0-1 0,0 1 0,0 0 0,0 1 0,0-1 0,0 0 0,1 1 0,-1 0 0,0-1 0,1 1 0,-1 0 0,1 0 0,0 1 0,-1-1-1,1 0 1,0 1 0,1-1 0,-1 1 0,0 0 0,1 0 0,-1 0 0,1-1 0,0 1 0,0 0 0,0 1 0,1-1 0,-2 5 0,2-7-144,0 0 0,0 0 0,0 0 0,0 0 0,0 0 0,0 0 1,1 0-1,-1 0 0,0 0 0,0 0 0,1 0 0,-1 0 0,1 0 1,-1-1-1,1 1 0,-1 0 0,1 0 0,-1 0 0,1-1 0,0 1 1,-1 0-1,1-1 0,0 1 0,-1 0 0,1-1 0,1 1 0,30 6 101,-23-8-83,1 1 0,-1-1 0,0-1 0,1 0 0,8-3-1,-4-1 9,0-1-1,0 0 0,-1-1 0,0 0 1,-1-1-1,1-1 0,-2 0 0,0 0 1,0-1-1,17-22 0,-13 11 15,0 0-1,-1-1 0,-1 0 1,-1-1-1,12-35 1,-31 73 41,0-1 0,-2 0 0,-11 15-1,-23 38 310,39-59-327,-1 1 59,0 1 0,0 0 0,1 1 0,0-1 0,0 1 0,1-1 0,0 1 0,1 0 0,0 0 0,1 1 0,0 9 0,1-18-202,1 0 1,0 0-1,0 0 1,0 0-1,0 0 0,1 0 1,-1-1-1,0 1 1,1-1-1,-1 1 1,1-1-1,0 1 0,-1-1 1,1 0-1,0 0 1,0 0-1,0 0 0,0 0 1,0 0-1,0 0 1,0-1-1,0 1 1,0-1-1,0 1 0,0-1 1,3 0-1,2 1-659,-1 0-1,1 0 0,-1-1 0,1 0 1,0-1-1,-1 1 0,12-4 1,-7-3-9008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4.507"/>
    </inkml:context>
    <inkml:brush xml:id="br0">
      <inkml:brushProperty name="width" value="0.025" units="cm"/>
      <inkml:brushProperty name="height" value="0.025" units="cm"/>
    </inkml:brush>
  </inkml:definitions>
  <inkml:trace contextRef="#ctx0" brushRef="#br0">197 144 17328,'0'-3'414,"0"1"0,0 0 0,0 0 0,-1 0 0,1 0 0,-1 0 0,1 0 0,-1 0 0,0 0 0,0 0 0,0 0 0,0 0 0,0 0-1,0 1 1,0-1 0,-1 0 0,1 1 0,0-1 0,-1 1 0,0-1 0,-2-1 0,0 1-114,0 0 0,1 0 0,-1 0 0,0 1 0,-1 0 0,1 0 0,0 0 0,0 0 0,0 0 0,-8 1-1,6 0-251,0 0-1,1 0 0,-1 0 0,0 1 0,0 0 0,0 1 0,0-1 0,1 1 1,-1 0-1,1 0 0,-1 1 0,1-1 0,0 1 0,0 0 0,0 1 0,-7 6 1,10-8-39,0 0 1,0 1 0,0-1 0,0 0 0,1 1 0,-1 0-1,1-1 1,0 1 0,-1 0 0,1 0 0,0 0-1,1 0 1,-1 0 0,0 0 0,1 0 0,0 0 0,0 0-1,0 0 1,0 0 0,1 6 0,0-7-3,0 0-1,0-1 1,1 1 0,-1 0 0,1 0-1,-1-1 1,1 1 0,0-1 0,0 1-1,-1-1 1,1 0 0,0 0 0,0 0-1,0 0 1,0 0 0,0 0-1,0-1 1,1 1 0,-1 0 0,0-1-1,0 0 1,0 0 0,1 1 0,-1-1-1,0-1 1,0 1 0,4-1 0,7 0 23,-1-1 1,1-1 0,-1 0 0,1-1 0,-1 0 0,0-1 0,-1 0 0,1-1-1,-1 0 1,13-10 0,-12 8-31,1-2 1,-1 1-1,-1-2 0,0 0 0,0 0 1,-1-1-1,0 0 0,9-16 0,-8-5 166,-13 21-23,-12 20-83,4 3 20,1 0 1,1 0-1,-1 1 0,2 0 1,0 0-1,0 1 1,1 0-1,1 0 1,0 1-1,1-1 1,0 1-1,1 0 1,-2 21-1,5-34-80,0 0 0,0 0 0,0-1 0,0 1 0,0 0 0,0 0 0,1 0 0,-1-1 0,0 1 0,0 0 0,1 0 0,-1-1 0,0 1 0,1 0 0,-1-1 0,1 1 0,-1-1 0,1 1 0,-1 0 0,1-1 0,0 1 0,-1-1 0,1 1 0,0-1 0,-1 0 0,1 1 0,0-1 0,1 1 0,28 0 0,-22-3 0,1 1 0,-1-2 0,0 1 0,-1-1 0,11-5 0,24-21 0,-32 21 0,0 0 0,1 1 0,0 0 0,23-9 0,-33 15 0,0 1 0,0 0 0,-1 0 0,1 0 0,0 0 0,0 0 0,0 0 0,-1 0 0,1 0 0,0 0 0,0 1 0,-1-1 0,1 0 0,0 0 0,0 1 0,-1-1 0,1 0 0,0 1 0,-1-1 0,1 1 0,0-1 0,-1 1 0,1-1 0,-1 1 0,1-1 0,-1 1 0,1 0 0,-1-1 0,1 1 0,-1 0 0,1-1 0,-1 1 0,0 0 0,0 0 0,1-1 0,-1 1 0,0 0 0,0 0 0,0 0 0,0-1 0,0 1 0,0 0 0,0 0 0,0 0 0,0 49 0,-1-35 0,0 64 0,1-79 0,1 1 0,-1-1 0,0 1 0,0-1 0,0 0 0,1 1 0,-1-1 0,0 1 0,0-1 0,1 0 0,-1 1 0,0-1 0,1 0 0,-1 1 0,1-1 0,-1 0 0,0 1 0,1-1 0,-1 0 0,1 0 0,-1 0 0,0 0 0,1 1 0,-1-1 0,1 0 0,-1 0 0,1 0 0,-1 0 0,1 0 0,-1 0 0,1 0 0,-1 0 0,1 0 0,-1 0 0,1 0 0,-1 0 0,1-1 0,-1 1 0,0 0 0,1 0 0,-1 0 0,1-1 0,-1 1 0,0 0 0,1-1 0,21-11 0,-17 6 0,0 0 0,0-1 0,-1 1 0,1-1 0,-2 0 0,1 0 0,-1 0 0,0-1 0,0 1 0,-1-1 0,0 1 0,-1-1 0,0 0 0,0 0 0,0 0 0,-1 0 0,-1-15 0,79 24 0,-77-2-165,1 1-1,0 0 1,0-1-1,0 0 1,0 1-1,-1-1 1,1 0 0,0 0-1,-1 0 1,1 0-1,0 0 1,0-2-1,1 1-591,-1-1 0,1 0 0,-1 0 0,0-1 0,0 1 0,-1 0 0,1-1 0,-1 1 0,0-1 0,0 1 0,0-1 0,0 0 0,0 0 0,0-4 0,-1-14-5756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31.512"/>
    </inkml:context>
    <inkml:brush xml:id="br0">
      <inkml:brushProperty name="width" value="0.025" units="cm"/>
      <inkml:brushProperty name="height" value="0.025" units="cm"/>
    </inkml:brush>
  </inkml:definitions>
  <inkml:trace contextRef="#ctx0" brushRef="#br0">0 72 22197,'0'-10'1569,"9"-7"481,6 5-352,11 3-1570,5-1-1313,-3 2-3491,-2 2-6439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4.851"/>
    </inkml:context>
    <inkml:brush xml:id="br0">
      <inkml:brushProperty name="width" value="0.025" units="cm"/>
      <inkml:brushProperty name="height" value="0.025" units="cm"/>
    </inkml:brush>
  </inkml:definitions>
  <inkml:trace contextRef="#ctx0" brushRef="#br0">8 1 1634,'0'0'23766,"-8"13"-38244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5.199"/>
    </inkml:context>
    <inkml:brush xml:id="br0">
      <inkml:brushProperty name="width" value="0.025" units="cm"/>
      <inkml:brushProperty name="height" value="0.025" units="cm"/>
    </inkml:brush>
  </inkml:definitions>
  <inkml:trace contextRef="#ctx0" brushRef="#br0">18 1 14286,'0'0'18219,"-1"12"-17984,-4 21-204,-6 70-35,11-102-85,0 0 0,0 0 1,0 0-1,0-1 0,0 1 0,0 0 1,1 0-1,-1 0 0,0-1 0,0 1 1,1 0-1,-1 0 0,1-1 0,-1 1 1,1 0-1,-1-1 0,1 1 0,-1 0 1,1-1-1,-1 1 0,1-1 0,0 1 1,-1-1-1,1 1 0,0-1 0,0 0 1,-1 1-1,1-1 0,0 0 0,0 0 1,0 1-1,-1-1 0,1 0 0,0 0 1,0 0-1,0 0 0,0 0 0,-1 0 1,1 0-1,0 0 0,0 0 0,0-1 1,-1 1-1,1 0 0,0 0 0,0-1 1,-1 1-1,1 0 0,1-1 0,2-1-737,0 1-1,0-1 0,0 0 1,0 0-1,0-1 0,0 1 1,0-1-1,3-3 0,11-16-6001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5.573"/>
    </inkml:context>
    <inkml:brush xml:id="br0">
      <inkml:brushProperty name="width" value="0.025" units="cm"/>
      <inkml:brushProperty name="height" value="0.025" units="cm"/>
    </inkml:brush>
  </inkml:definitions>
  <inkml:trace contextRef="#ctx0" brushRef="#br0">26 33 12172,'0'0'16538,"-2"12"-15519,-9 62 500,-1 119 0,12-192-1519,-1-1 0,1 0 0,0 1 0,0-1 0,0 1 0,0-1 0,0 0 0,0 1 0,0-1 0,1 1 0,-1-1 0,0 0 0,0 1 0,0-1 0,0 1 0,0-1 0,1 0 0,-1 1 0,0-1 0,0 0 0,1 1 0,-1-1 0,0 0 0,0 1 0,1-1 0,-1 0 0,0 0 0,1 1 0,-1-1 0,0 0 0,1 0 0,-1 0 0,1 1 0,-1-1 0,0 0 0,1 0 0,-1 0 0,1 0 0,-1 0 0,1 0 0,20-8 0,17-22 0,-14 1 0,-1-1 0,-2-1 0,25-46 0,28-41 0,-84 152-5071,-3-15-1715,-4 1-3234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5.912"/>
    </inkml:context>
    <inkml:brush xml:id="br0">
      <inkml:brushProperty name="width" value="0.025" units="cm"/>
      <inkml:brushProperty name="height" value="0.025" units="cm"/>
    </inkml:brush>
  </inkml:definitions>
  <inkml:trace contextRef="#ctx0" brushRef="#br0">1 0 16015,'0'0'8200,"0"52"-4741,5-39-1473,7-2-352,-2-1-577,5-2-641,3-3-416,2-5-1057,-1 0-1313,-1 0-2371,-3-11-4323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6.303"/>
    </inkml:context>
    <inkml:brush xml:id="br0">
      <inkml:brushProperty name="width" value="0.025" units="cm"/>
      <inkml:brushProperty name="height" value="0.025" units="cm"/>
    </inkml:brush>
  </inkml:definitions>
  <inkml:trace contextRef="#ctx0" brushRef="#br0">0 283 19090,'0'0'10122,"10"8"-8825,-3 0-1002,-4-5-225,-1 0-1,1 0 0,-1-1 1,1 1-1,0-1 0,0 0 0,1 1 1,-1-1-1,0-1 0,0 1 1,1 0-1,-1-1 0,1 0 1,0 0-1,-1 0 0,1 0 0,0 0 1,6-1-1,2 0-5,0 0 0,0-1 0,-1-1 0,1 0-1,0 0 1,11-5 0,-20 6-58,0 0 0,-1 0 0,1 0 0,-1 0 0,1 0 0,-1-1 0,0 1 0,0-1 0,1 1 0,-1-1 0,0 0 0,0 0 0,0 0 0,-1 0 1,1 0-1,-1-1 0,1 1 0,-1 0 0,1-1 0,-1 1 0,0-1 0,0 0 0,-1 1 0,1-1 0,0 0 0,-1 1 0,0-1 0,1 0 0,-1 1 0,0-1 0,0 0 0,-1-3 0,0 5-6,1-1 0,-1 1 0,1 0 0,-1 0 0,1-1 0,-1 1 0,0 0 0,0 0 0,0 0 0,1 0 0,-1 0 0,0 0 0,0 0 0,-1 0 0,1 1 0,0-1 0,0 0 0,0 0 0,0 1 0,-1-1 0,1 1 0,0-1 0,-1 1 0,1 0 0,0-1 0,-1 1 0,1 0 0,0 0 0,-1 0 0,1 0 0,0 0 0,-1 0 0,1 1 0,0-1 0,-1 0 0,1 1 0,0-1 0,-1 0 0,-1 2 0,-2 0 0,0-1 0,1 1 0,-1 0 0,1 0 0,-1 0 0,1 0 0,0 1 0,0 0 0,0 0 0,-4 4 0,3 0 0,0 0 0,0 0 0,1 1 0,1-1 0,-5 11 0,7-15 0,0 0 0,0 1 0,0-1 0,0 0 0,1 1 0,-1-1 0,1 1 0,0-1 0,0 1 0,0-1 0,0 1 0,1-1 0,-1 0 0,1 1 0,2 6 0,-2-9 0,1 1 0,0-1 0,-1 1 0,1-1 0,0 0 0,0 0 0,0 1 0,-1-1 0,1-1 0,1 1 0,-1 0 0,0 0 0,0-1 0,0 1 0,0-1 0,0 0 0,0 1 0,1-1 0,-1 0 0,0 0 0,3-1 0,2 1 0,1-1 0,0 1 0,-1-2 0,1 1 0,8-4 0,-3-1 0,0 0 0,0-1 0,-1-1 0,0 0 0,0-1 0,-1 0 0,0-1 0,15-16 0,-6 2 0,0 0 0,30-52 0,-41 64 0,-2-1 0,0 0 0,0-1 0,-1 0 0,-1 0 0,0 0 0,-1 0 0,4-30 0,-7 43 0,-1 1 0,0 0 0,0-1 0,0 1 0,0-1 0,0 1 0,0-1 0,0 1 0,0 0 0,0-1 0,0 1 0,0-1 0,0 1 0,0 0 0,0-1 0,0 1 0,0-1 0,-1 1 0,1 0 0,0-1 0,0 1 0,0 0 0,-1-1 0,1 1 0,0 0 0,0-1 0,-1 1 0,1 0 0,0-1 0,-1 1 0,1 0 0,0 0 0,-1 0 0,1-1 0,0 1 0,-2 0 0,-12 9 0,-12 22 0,16-14 0,1 1 0,0 1 0,1-1 0,1 2 0,0-1 0,2 1 0,1-1 0,0 1 0,1 1 0,1-1 0,1 0 0,1 1 0,4 31 0,-4-49 0,1 1 0,0 0 0,0-1 0,0 1 0,0 0 0,0-1 0,1 0 0,0 1 0,0-1 0,0 0 0,0 0 0,0 0 0,1 0 0,-1 0 0,1-1 0,0 1 0,0-1 0,0 1 0,0-1 0,0 0 0,0 0 0,0-1 0,1 1 0,-1-1 0,1 1 0,-1-1 0,1 0 0,0-1 0,-1 1 0,6 0 0,-8-2-5,1 0 0,-1 0 1,1 0-1,-1 0 0,0 0 0,0 0 0,1 0 1,-1 0-1,0-1 0,0 1 0,0 0 0,0-1 1,0 1-1,-1-1 0,1 1 0,0-1 0,-1 1 1,1-1-1,-1 0 0,1 1 0,-1-1 0,0 1 0,0-1 1,0 0-1,0 0 0,0 1 0,0-1 0,0 0 1,-1-2-1,-6-54-203,1 41 218,-2-1 1,1 1 0,-2 0-1,0 1 1,-1 0 0,-1 1-1,0 0 1,-20-20 0,37 39 29,0-1 0,-1 1 0,1-1-1,1-1 1,7 3 0,0 1-23,7 3-1677,0-2 0,29 8-1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6.647"/>
    </inkml:context>
    <inkml:brush xml:id="br0">
      <inkml:brushProperty name="width" value="0.025" units="cm"/>
      <inkml:brushProperty name="height" value="0.025" units="cm"/>
    </inkml:brush>
  </inkml:definitions>
  <inkml:trace contextRef="#ctx0" brushRef="#br0">0 0 16335,'0'0'11820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7.692"/>
    </inkml:context>
    <inkml:brush xml:id="br0">
      <inkml:brushProperty name="width" value="0.025" units="cm"/>
      <inkml:brushProperty name="height" value="0.025" units="cm"/>
    </inkml:brush>
  </inkml:definitions>
  <inkml:trace contextRef="#ctx0" brushRef="#br0">1 123 12716,'0'0'16149,"1"-10"-15375,0 6-723,0 0 0,0 0 0,0 1-1,1-1 1,-1 0 0,1 1 0,0-1 0,0 1 0,0-1 0,0 1 0,1 0 0,-1 0 0,1 0 0,0 0 0,0 0 0,0 1 0,0-1-1,0 1 1,0 0 0,1 0 0,-1 0 0,1 0 0,0 1 0,-1 0 0,1-1 0,0 1 0,0 0 0,0 1 0,0-1 0,0 1 0,0 0 0,0 0-1,0 0 1,0 0 0,0 1 0,5 1 0,-8-2-57,1 1 1,-1 0-1,0 0 0,0 0 0,1 0 1,-1 0-1,0 0 0,0 0 0,0 0 1,0 0-1,0 0 0,0 1 0,-1-1 1,1 0-1,0 1 0,-1-1 0,1 1 1,-1-1-1,1 1 0,-1-1 0,0 1 1,1-1-1,-1 1 0,0 1 0,1 44 63,-2-35-34,0 19 60,0-22-102,0 1 1,1-1 0,1 1 0,-1-1 0,4 15-1,-4-23 23,1 0 0,0 0 0,-1-1-1,1 1 1,0 0 0,0 0 0,0-1 0,-1 1-1,1 0 1,0-1 0,0 1 0,0-1-1,0 1 1,0-1 0,0 0 0,0 1 0,0-1-1,0 0 1,0 0 0,1 0 0,-1 0-1,0 1 1,0-2 0,0 1 0,0 0-1,0 0 1,0 0 0,0 0 0,0-1 0,0 1-1,0 0 1,0-1 0,0 1 0,1-1-1,35-16 666,-21 6-600,-1-1-1,0 0 1,-1-1-1,0 0 1,15-20-1,-23 26-58,-1-1-1,0 1 1,0-1-1,-1 0 0,1 0 1,-2-1-1,1 1 1,-1-1-1,-1 0 1,1 0-1,-2 0 1,3-18-1,-4 27-9,-1 0 0,1 0 0,0 0 0,0 0 0,0-1 0,0 1 0,0 0 0,0 0 0,0 0 0,-1 0 0,1 0 0,0 0 0,0-1 0,0 1 0,0 0 0,-1 0 0,1 0 0,0 0 0,0 0 0,0 0 0,-1 0 0,1 0 0,0 0 0,0 0 0,0 0 0,0 0 0,-1 0 0,1 0 0,0 0 0,0 0 0,0 0 0,-1 0 0,1 0 0,0 0 0,0 0 0,0 0 0,0 0 0,-1 0 0,1 1 0,0-1 0,0 0 0,0 0 0,0 0 0,0 0 0,-1 0 0,1 1 0,0-1 0,0 0 0,0 0 0,0 0 0,0 0 0,0 0 0,0 1 0,0-1 0,0 0 0,-1 0 0,1 1 0,-9 8 0,5-3 1,1 0 1,0 0-1,0 1 1,1-1-1,-1 1 1,1-1-1,1 1 1,-1 0-1,1 0 1,0 8-1,1-13-3,0 0-1,0 0 1,0 1 0,0-1 0,1 0-1,-1 0 1,1 0 0,-1 1-1,1-1 1,0 0 0,0 0 0,0 0-1,0 0 1,0 0 0,0-1-1,1 1 1,-1 0 0,0 0 0,1-1-1,0 1 1,-1-1 0,1 1-1,0-1 1,0 0 0,-1 0 0,1 0-1,0 0 1,0 0 0,1 0-1,-1 0 1,0-1 0,0 1 0,0-1-1,4 1 1,44 1-1178,-36-2-145,-1-2 1,1 0-1,-1 0 1,15-5-1,-21 4 601,0 1-1,0-1 1,0 0-1,0 0 1,0-1 0,-1 1-1,1-2 1,-1 1-1,0-1 1,0 0-1,-1 0 1,0 0-1,0-1 1,0 0-1,6-10 1,-10 15 1043,-1 1 1,1-1 0,-1 1 0,1-1 0,-1 1-1,0-1 1,1 0 0,-1 1 0,0-1 0,1 0 0,-1 1-1,0-1 1,0 0 0,0 1 0,0-1 0,0 0-1,0 0 1,0 1 0,0-1 0,0 0 0,0 1-1,0-1 1,0-1 0,-14 6 3131,-19 23-746,27-21-2289,1-1-109,0 0 0,0 1 0,0 0-1,1-1 1,-1 1 0,2 1 0,-1-1 0,1 1-1,0-1 1,0 1 0,0 0 0,-2 12 0,6-18-278,-1 0 0,0-1 1,1 1-1,-1 0 0,1 0 1,0-1-1,-1 1 1,1 0-1,-1-1 0,1 1 1,0-1-1,0 1 0,-1-1 1,1 1-1,0-1 1,0 1-1,0-1 0,-1 0 1,1 1-1,0-1 0,0 0 1,0 0-1,0 0 1,0 0-1,0 0 0,0 0 1,-1 0-1,1 0 0,0 0 1,0 0-1,0 0 1,0 0-1,0-1 0,1 1 1,35-7 143,-15-1-161,41-20 1,-51 22-13,0-1-1,0 2 1,1 0-1,0 0 1,0 1 0,0 1-1,0 0 1,1 0-1,18 0 1,-32 4 0,1-1 0,0 1 0,0 0 0,0 0 0,-1-1 0,1 1 0,0 0 0,-1 0 0,1 0 0,-1 0 0,1 0 0,-1 0 0,1 0 0,-1 0 0,1 0 0,-1 0 0,0 0 0,0 0 0,0 0 0,0 0 0,1 0 0,-1 0 0,-1 0 0,1 0 0,0 2 0,0 37 0,-1-31 0,1-7 0,0 0 0,0-1 0,0 1 0,0 0 0,0 0 0,0-1 0,0 1 0,1 0 0,-1-1 0,1 1 0,-1 0 0,1-1 0,-1 1 0,1-1 0,0 1 0,0-1 0,0 1 0,0-1 0,0 1 0,0-1 0,0 0 0,1 0 0,-1 1 0,0-1 0,2 1 0,1-1 0,-1 0 0,0-1 0,1 1 0,-1-1 0,1 0 0,0 1 0,-1-2 0,1 1 0,-1 0 0,1-1 0,-1 1 0,5-3 0,7-1 0,0-2 0,0 0 0,-1 0 0,0-2 0,16-10 0,-20 11 0,0 0 0,1 1 0,-1 0 0,2 1 0,-1 0 0,0 1 0,1 0 0,0 1 0,0 1 0,17-3 0,-28 6-62,0 1-1,0-1 1,0 0 0,0 1-1,0-1 1,0 0 0,0 1-1,0-1 1,-1 1 0,1 0-1,-1-1 1,1 1 0,-1-1 0,1 1-1,-1 0 1,0-1 0,0 1-1,0 0 1,0-1 0,0 1-1,0 0 1,-1 2 0,-5 44-5936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8.191"/>
    </inkml:context>
    <inkml:brush xml:id="br0">
      <inkml:brushProperty name="width" value="0.025" units="cm"/>
      <inkml:brushProperty name="height" value="0.025" units="cm"/>
    </inkml:brush>
  </inkml:definitions>
  <inkml:trace contextRef="#ctx0" brushRef="#br0">13 1 16111,'0'0'6342,"-2"7"-4644,-3 14-577,0 14 384,4 4-896,1 4-385,0 0-160,0-3-416,0-4-1250,0-8-704,0-9-1570,0-5-1248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8.625"/>
    </inkml:context>
    <inkml:brush xml:id="br0">
      <inkml:brushProperty name="width" value="0.025" units="cm"/>
      <inkml:brushProperty name="height" value="0.025" units="cm"/>
    </inkml:brush>
  </inkml:definitions>
  <inkml:trace contextRef="#ctx0" brushRef="#br0">0 101 14862,'0'-8'1815,"0"5"-1610,0 1-1,0-1 1,0 0 0,1 0-1,-1 0 1,1 1 0,-1-1-1,1 0 1,0 0-1,0 1 1,0-1 0,1 1-1,-1-1 1,0 1 0,1 0-1,0-1 1,-1 1 0,1 0-1,0 0 1,0 0 0,0 0-1,1 0 1,-1 1-1,0-1 1,1 1 0,-1-1-1,1 1 1,-1 0 0,1 0-1,0 0 1,-1 0 0,6 0-1,14-5 510,1 0-1,0 2 1,0 1-1,0 0 1,25 2-1,-39 1-653,1 0 1,-1 0-1,1 1 1,-1 0-1,0 1 1,0 0-1,0 1 0,0 0 1,0 0-1,0 1 1,-1 0-1,1 0 1,-1 1-1,0 0 0,7 7 1,-12-10-40,-1 0 0,0-1 0,-1 1 1,1 0-1,0 0 0,-1 1 0,1-1 0,-1 0 1,1 0-1,-1 1 0,0-1 0,0 1 0,0-1 1,0 1-1,-1-1 0,1 1 0,-1 0 0,1-1 1,-1 1-1,0 0 0,0-1 0,0 1 0,-1 0 1,1-1-1,0 1 0,-1 0 0,0-1 0,0 1 1,0-1-1,0 1 0,0-1 0,0 1 0,0-1 0,-1 0 1,0 0-1,1 0 0,-1 1 0,0-2 0,0 1 1,0 0-1,0 0 0,0-1 0,-5 4 0,0 0 69,-2 0 0,1 0-1,0-1 1,-1 0-1,0 0 1,0-1-1,0 0 1,0-1-1,-1 0 1,1 0-1,-11 0 1,33-3-1866,-7 1 1581,0-1-1,0 1 0,-1 0 0,1 1 1,0-1-1,0 1 0,-1 0 0,1 1 1,0-1-1,6 4 0,-2 0-53,1 1 0,-2 1 1,1-1-1,-1 1 0,15 15 0,-22-21 294,-1 0 0,1 0 1,-1 1-1,0-1 0,1 0 0,-1 1 0,0-1 0,0 1 1,0-1-1,0 1 0,0 0 0,-1-1 0,1 1 0,0 0 1,-1-1-1,0 1 0,1 0 0,-1 0 0,0 0 0,0 0 0,1-1 1,-2 1-1,1 0 0,0 0 0,0 0 0,0-1 0,-1 1 1,1 0-1,-1 0 0,0-1 0,1 1 0,-1 0 0,0-1 0,0 1 1,0-1-1,0 1 0,0-1 0,0 1 0,-1-1 0,1 0 1,0 1-1,-1-1 0,1 0 0,-3 1 0,-16 9 453,0-1-1,0-2 0,-1 0 1,0-1-1,-1-1 1,1-1-1,-1 0 1,0-2-1,0-1 1,-38-1-1,60-1-533,-1 1-1,1-1 1,-1 0 0,1 0 0,-1 0-1,1 0 1,-1 0 0,1 0-1,-1 0 1,1 0 0,-1 0 0,1 0-1,-1 0 1,1 0 0,-1 0-1,1 0 1,-1 0 0,1-1 0,-1 1-1,1 0 1,-1 0 0,1-1 0,0 1-1,-1 0 1,1-1 0,-1 1-1,1 0 1,0-1 0,-1 1 0,1 0-1,0-1 1,-1 1 0,1-1-1,0 1 1,0-1 0,-1 1 0,1-1-1,0 0 1,13-16-3363,30-13-4273,-16 15 1132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8.952"/>
    </inkml:context>
    <inkml:brush xml:id="br0">
      <inkml:brushProperty name="width" value="0.025" units="cm"/>
      <inkml:brushProperty name="height" value="0.025" units="cm"/>
    </inkml:brush>
  </inkml:definitions>
  <inkml:trace contextRef="#ctx0" brushRef="#br0">39 1 19250,'0'0'6855,"-18"79"-5446,11-41-768,1 0-97,2 1-192,1-4-255,3-6-33,0-2-192,0-11-897,4-9-2211,2-7-2145,0 0-4420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31.901"/>
    </inkml:context>
    <inkml:brush xml:id="br0">
      <inkml:brushProperty name="width" value="0.025" units="cm"/>
      <inkml:brushProperty name="height" value="0.025" units="cm"/>
    </inkml:brush>
  </inkml:definitions>
  <inkml:trace contextRef="#ctx0" brushRef="#br0">10 1 16239,'0'0'4004,"0"58"-2498,-5-10-97,1 10-256,3 5-641,1-2-383,2 0-97,12-8-673,3-11-1761,-3-11-1122,-5-15-2818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9.323"/>
    </inkml:context>
    <inkml:brush xml:id="br0">
      <inkml:brushProperty name="width" value="0.025" units="cm"/>
      <inkml:brushProperty name="height" value="0.025" units="cm"/>
    </inkml:brush>
  </inkml:definitions>
  <inkml:trace contextRef="#ctx0" brushRef="#br0">1 22 15278,'0'0'12914,"9"-3"-12012,1-1-802,0 1 1,-1 0-1,1 0 0,0 1 0,0 1 1,1 0-1,-1 0 0,0 1 0,0 0 1,0 1-1,0 0 0,1 1 0,-1 0 1,-1 0-1,1 1 0,0 0 0,18 9 1,-24-9-90,-1-1 1,1 1 0,0-1-1,-1 1 1,1 0 0,-1 0 0,0 1-1,0-1 1,0 1 0,-1-1 0,1 1-1,-1 0 1,0 0 0,0 0-1,0 0 1,-1 1 0,1-1 0,-1 0-1,0 1 1,0-1 0,-1 0 0,1 1-1,-1-1 1,0 9 0,-2-6 86,1 1 1,-2 0-1,1-1 0,-1 1 1,0-1-1,0 0 1,-1 0-1,0 0 0,0-1 1,0 1-1,-1-1 1,0 0-1,-7 7 0,-15 9 20,-14 13-51,39-33-66,0 0 0,0 0 0,1 0-1,-1 0 1,1 0 0,-1 0 0,1 0 0,0 0 0,0 1 0,0-1-1,0 1 1,0-1 0,0 1 0,0 3 0,1-5-4,1 1 0,-1-1 0,1-1 0,-1 1 0,1 0 0,0 0 0,-1 0 0,1 0 0,0 0 0,0 0 0,0-1 0,-1 1 0,1 0 0,0-1 0,0 1 0,0-1 0,0 1 0,0-1 0,0 1 0,0-1 0,0 0 0,1 1 0,-1-1 0,0 0 0,0 0 0,0 0 0,0 0 0,2 0 0,40 2-749,-36-2 379,47 0-8366,-25-1 849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4:59.666"/>
    </inkml:context>
    <inkml:brush xml:id="br0">
      <inkml:brushProperty name="width" value="0.025" units="cm"/>
      <inkml:brushProperty name="height" value="0.025" units="cm"/>
    </inkml:brush>
  </inkml:definitions>
  <inkml:trace contextRef="#ctx0" brushRef="#br0">49 6 19218,'0'0'8648,"-34"67"-7911,27-30-256,1 0-193,4-1-128,2-1-96,0-9 0,0-7-128,8-5-833,4-9-832,-1-5-514,1-1-1536,-4-18-3620</inkml:trace>
  <inkml:trace contextRef="#ctx0" brushRef="#br0" timeOffset="1">49 1 14414,'0'0'13420,"54"2"-12651,-24 1-385,4-3-287,-3 0-65,-2 0-833,-7 0-1922,-7 0-1505,-5-1-1729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00.005"/>
    </inkml:context>
    <inkml:brush xml:id="br0">
      <inkml:brushProperty name="width" value="0.025" units="cm"/>
      <inkml:brushProperty name="height" value="0.025" units="cm"/>
    </inkml:brush>
  </inkml:definitions>
  <inkml:trace contextRef="#ctx0" brushRef="#br0">31 14 14510,'0'0'13164,"71"21"-12683,-27-30-385,-6 2-64,-4 2-385,-8 0-1921,-11 1-2466,-8 0-3460</inkml:trace>
  <inkml:trace contextRef="#ctx0" brushRef="#br0" timeOffset="1">1 169 17617,'0'0'10826,"67"13"-10314,-22-27-351,4-2-322,-1-1-928,-2 0-1921,-4-1-1347,-2 2-2369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00.376"/>
    </inkml:context>
    <inkml:brush xml:id="br0">
      <inkml:brushProperty name="width" value="0.025" units="cm"/>
      <inkml:brushProperty name="height" value="0.025" units="cm"/>
    </inkml:brush>
  </inkml:definitions>
  <inkml:trace contextRef="#ctx0" brushRef="#br0">321 13 8104,'0'0'17008,"-59"72"-16304,20-34-95,1 3 128,-3 1-225,1-6-416,4-1-64,9-9-1217,4-8-1730,11-12-1953,6-6-2339</inkml:trace>
  <inkml:trace contextRef="#ctx0" brushRef="#br0" timeOffset="1">118 1 14574,'0'0'10826,"45"52"-10185,-23-25-193,4 2-256,1-2-192,0-6-1793,-5-4-3781,-1-8-7686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00.702"/>
    </inkml:context>
    <inkml:brush xml:id="br0">
      <inkml:brushProperty name="width" value="0.025" units="cm"/>
      <inkml:brushProperty name="height" value="0.025" units="cm"/>
    </inkml:brush>
  </inkml:definitions>
  <inkml:trace contextRef="#ctx0" brushRef="#br0">17 1 14286,'0'0'13068,"-9"74"-12556,6-43-319,0 1-97,2-1-64,1-3-513,0-5-1024,0-5-449,0-3-1025,1-8-1089</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01.075"/>
    </inkml:context>
    <inkml:brush xml:id="br0">
      <inkml:brushProperty name="width" value="0.025" units="cm"/>
      <inkml:brushProperty name="height" value="0.025" units="cm"/>
    </inkml:brush>
  </inkml:definitions>
  <inkml:trace contextRef="#ctx0" brushRef="#br0">0 27 17617,'0'0'9385,"65"-22"-8168,-30 21-609,4-3-416,3 4-480,1 0-1409,0 0-2724,-3 0-5348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01.530"/>
    </inkml:context>
    <inkml:brush xml:id="br0">
      <inkml:brushProperty name="width" value="0.025" units="cm"/>
      <inkml:brushProperty name="height" value="0.025" units="cm"/>
    </inkml:brush>
  </inkml:definitions>
  <inkml:trace contextRef="#ctx0" brushRef="#br0">12 0 9129,'0'0'18236,"4"4"-17318,-3-3-885,0 0 1,1 0-1,-1 0 1,0 0 0,0 0-1,0 1 1,-1-1-1,1 0 1,0 1-1,0-1 1,-1 1-1,1-1 1,-1 1 0,1-1-1,-1 1 1,0-1-1,1 1 1,-1 0-1,0-1 1,0 1 0,0-1-1,-1 3 1,-12 35 782,11-36-1098,0 1-1,0 0 1,0 0-1,0 0 1,1-1 0,0 1-1,0 1 1,0-1-1,1 0 1,-1 0-1,1 0 1,0 0-1,0 1 1,0-1-1,1 5 1,0-8-56,0-1 0,-1 0 0,1 1 0,0-1 0,-1 0-1,1 1 1,0-1 0,0 0 0,-1 0 0,1 0 0,0 0 0,0 0 0,-1 1 0,1-1 0,0-1-1,0 1 1,-1 0 0,1 0 0,0 0 0,0 0 0,-1 0 0,1-1 0,0 1 0,-1 0 0,1-1-1,1 0 1,19-13-9543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02.451"/>
    </inkml:context>
    <inkml:brush xml:id="br0">
      <inkml:brushProperty name="width" value="0.025" units="cm"/>
      <inkml:brushProperty name="height" value="0.025" units="cm"/>
    </inkml:brush>
  </inkml:definitions>
  <inkml:trace contextRef="#ctx0" brushRef="#br0">160 104 12780,'0'0'12065,"-10"-7"-9337,5 4-2413,-2-2 34,-1 0 0,0 0 0,0 0 0,-14-4 0,19 8-329,1 0-1,0 0 1,-1 0-1,1 1 1,-1-1-1,1 1 1,-1 0-1,1 0 1,-1 0-1,1 0 1,-1 0-1,0 0 1,1 1-1,-1-1 1,1 1-1,0 0 1,-1-1-1,1 1 1,0 0-1,-1 1 1,1-1-1,0 0 1,0 1 0,0-1-1,-4 4 1,4-2-29,-1 0 0,1-1 0,0 1 0,-1 0 0,1 0 0,1 0 0,-1 1 0,0-1 0,1 0 1,0 1-1,0-1 0,0 1 0,0-1 0,0 1 0,1 0 0,-1-1 0,1 7 0,1-9 10,-1 0-1,1 0 1,0-1-1,-1 1 1,1 0-1,0-1 1,-1 1-1,1 0 1,0-1-1,0 1 1,0-1-1,-1 1 1,1-1-1,0 0 1,0 1-1,0-1 1,0 0-1,0 0 1,0 1-1,0-1 1,0 0-1,0 0 1,0 0-1,0 0 1,0 0-1,1-1 0,27-1 115,-19 0-91,0-1-1,0-1 0,-1 0 0,1 0 1,-1 0-1,0-2 0,0 1 0,-1-1 0,1 0 1,-1-1-1,-1 0 0,1 0 0,-1-1 1,0 1-1,-1-2 0,0 1 0,0-1 0,-1 0 1,7-15-1,-12 24-22,0 0 0,0 0 0,1 0 0,-1 0 0,0 0 0,0 0 0,0-1 0,0 1 0,0 0 0,0 0 0,0 0 0,0 0 0,1 0 0,-1 0 0,0 0 0,0 0 0,0 0 0,0-1 0,0 1 0,0 0 0,0 0 0,0 0 0,0 0 0,0 0 0,0 0 0,0-1 0,0 1 0,0 0 0,0 0 0,0 0 0,0 0 0,0 0 0,0 0 0,0-1 0,0 1 0,0 0 0,0 0 0,0 0 0,0 0 0,0 0 0,0 0 0,0 0 0,0-1 0,0 1 0,0 0 0,-1 0 0,1 0 0,0 0 0,0 0 0,0 0 0,0 0 0,0 0 0,0 0 0,0 0 0,0-1 0,-1 1 0,1 0 0,0 0 0,0 0 1,0 0-1,0 0 0,0 0 0,0 0 0,-1 0 0,1 0 0,0 0 0,0 0 0,0 0 0,0 0 0,-10 10-27,-12 17 45,16-19 22,1 1 0,-1 0-1,1 1 1,1-1 0,0 1 0,0-1-1,1 1 1,0 0 0,1 1 0,-2 13-1,4-24-30,0 1-1,0 0 1,0-1-1,0 1 1,0-1-1,0 1 1,0-1-1,1 1 0,-1 0 1,0-1-1,0 1 1,0-1-1,1 1 1,-1-1-1,0 1 1,0-1-1,1 1 1,-1-1-1,1 0 0,-1 1 1,0-1-1,1 1 1,-1-1-1,1 0 1,-1 1-1,1-1 1,-1 0-1,1 0 0,-1 1 1,1-1-1,-1 0 1,1 0-1,0 0 1,25-3 561,20-18 218,-28 7-789,0 0 0,-1-1 0,0-1 0,-2-1 0,0 0 0,22-32 0,-66 118 0,22-49 0,5-18 0,1 1 0,0-1 0,0 1 0,1-1 0,-1 1 0,0-1 0,1 1 0,0 0 0,-1-1 0,1 1 0,0 0 0,1-1 0,-1 1 0,0 0 0,1-1 0,0 4 0,0-5 0,0 0 0,-1 0 0,1 0 0,0-1 0,0 1 0,-1 0 0,1 0 0,0-1 0,0 1 0,0-1 0,0 1 0,0-1 0,0 1 0,0-1 0,0 1 0,1-1 0,-1 0 0,0 0 0,0 0 0,0 1 0,0-1 0,0 0 0,0 0 0,1 0 0,0-1 0,6 0 0,0-1 0,-1 0 0,1-1 0,-1 0 0,0 0 0,0 0 0,0-1 0,0 0 0,9-7 0,40-45 0,-46 44 0,1 1 0,1 0 0,24-19 0,-36 35 0,0 0 0,0 0 0,0-1 0,-1 1 0,1 0 0,-4 8 0,-4 10 28,4-14-69,0 1 0,1 0 1,0 0-1,1 0 1,0 0-1,-1 14 1,3-24-169,0 1 0,1-1 0,-1 1 0,0-1 0,1 1 0,-1-1 0,1 1 1,-1-1-1,0 0 0,1 1 0,-1-1 0,1 0 0,-1 1 0,1-1 0,-1 0 0,1 0 0,-1 1 0,1-1 1,0 0-1,-1 0 0,1 0 0,-1 0 0,1 0 0,-1 0 0,1 0 0,0 0 0,-1 0 0,1 0 1,-1 0-1,1 0 0,-1 0 0,1 0 0,-1-1 0,1 1 0,0 0 0,24-8-6107,-3-7-74,2-4-32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03.025"/>
    </inkml:context>
    <inkml:brush xml:id="br0">
      <inkml:brushProperty name="width" value="0.025" units="cm"/>
      <inkml:brushProperty name="height" value="0.025" units="cm"/>
    </inkml:brush>
  </inkml:definitions>
  <inkml:trace contextRef="#ctx0" brushRef="#br0">147 0 14734,'0'0'6427,"-10"7"-4596,3-3-1688,-45 31 2194,48-32-2064,0 0 1,1 0-1,-1 0 0,1 0 1,0 1-1,0-1 0,0 1 0,1 0 1,-1-1-1,1 1 0,0 1 1,-3 5-1,11-8-327,-1-1 0,1 0 0,0 0 0,-1 0 0,1-1 0,0 0 0,0 0 0,6-2 0,8-1-483,-16 2 246,0 0 1,1 1 0,-1-1 0,0 1-1,1 0 1,-1 0 0,7 1 0,-9-1 260,-1 1 1,0-1 0,0 1 0,0 0 0,1-1 0,-1 1 0,0 0 0,0 0 0,0 0 0,0 0 0,0 0 0,0 0 0,0 0 0,-1 0-1,1 0 1,0 0 0,0 0 0,-1 1 0,1-1 0,-1 0 0,1 1 0,-1-1 0,0 0 0,0 1 0,1-1 0,-1 0 0,0 1 0,0-1 0,0 2-1,1 20 252,-1-1-1,-1 1 0,-6 41 0,5-54 153,-1 0 1,1 1-1,-1-1 0,-1 0 1,0-1-1,0 1 0,-1-1 1,0 0-1,-1 0 0,-10 12 1,15-19-330,0 0 0,-1-1 1,1 1-1,-1 0 0,1-1 1,-1 1-1,0-1 1,1 0-1,-1 1 0,0-1 1,0 0-1,0 0 0,0 0 1,0-1-1,0 1 1,0 0-1,0-1 0,-1 1 1,1-1-1,0 0 0,0 0 1,0 0-1,0 0 0,-1 0 1,1 0-1,0 0 1,0-1-1,0 1 0,0-1 1,0 0-1,0 0 0,0 1 1,0-1-1,0 0 1,0-1-1,0 1 0,0 0 1,1 0-1,-4-4 0,1 1-132,0-1 0,1 0 0,-1 0-1,1 0 1,0 0 0,1 0-1,-1 0 1,1-1 0,0 1-1,0-1 1,1 0 0,-1 0-1,0-9 1,2 10-12,0 1-1,0-1 1,0 0-1,0 0 1,1 1-1,0-1 1,-1 0-1,2 1 1,-1-1-1,1 0 1,-1 1-1,1 0 1,1-1-1,-1 1 1,0 0-1,5-5 1,-1 3-86,-1 1 0,2 0 0,-1 1 0,0-1 1,1 1-1,0 0 0,-1 1 0,2 0 1,10-4-1,43-10-1190,-41 12 1399,0 0-1,0-2 1,0 0-1,18-10 1,-34 15 184,0 0 1,0 0-1,0-1 1,0 1-1,-1-1 1,0 0-1,1 0 1,-1-1-1,0 1 1,-1 0-1,1-1 1,-1 0-1,1 0 1,-1 1 0,0-1-1,0-1 1,-1 1-1,1 0 1,-1 0-1,0-1 1,0 1-1,-1 0 1,1-9-1,-1 12-195,1 0 0,-1 0 0,0 0 0,0 0 0,0 0 0,0 0 0,-1 0 0,1 1 0,0-1 0,0 0 0,0 0 0,-1 0 0,1 0 0,0 0 0,-1 0-1,1 1 1,-1-1 0,1 0 0,-1 0 0,0 1 0,1-1 0,-1 0 0,0 1 0,1-1 0,-1 0 0,0 1 0,0-1 0,1 1 0,-1-1 0,0 1 0,0 0 0,0-1 0,0 1 0,0 0-1,1 0 1,-1 0 0,0-1 0,0 1 0,0 0 0,0 0 0,0 0 0,0 0 0,0 1 0,0-1 0,0 0 0,0 0 0,1 0 0,-1 1 0,0-1 0,0 0 0,0 1 0,0-1-1,1 1 1,-2 0 0,-3 1 11,1 0-1,-1 1 0,1-1 1,0 1-1,0 0 0,0 0 0,1 1 1,-1-1-1,-4 6 0,6-5 7,-1 0 0,1-1-1,0 1 1,0 1 0,1-1 0,-1 0-1,1 0 1,0 1 0,0-1 0,0 9-1,1-12-60,0 0 0,0 1 0,0-1 0,0 0 0,1 1 0,-1-1 0,0 1 0,1-1 0,-1 0 0,1 0 0,0 1 0,-1-1-1,1 0 1,0 0 0,0 0 0,0 0 0,0 0 0,0 0 0,0 0 0,0 0 0,0 0 0,0 0 0,0 0 0,0-1 0,0 1 0,1-1 0,-1 1 0,0-1 0,1 1-1,-1-1 1,0 1 0,1-1 0,-1 0 0,0 0 0,1 0 0,1 0 0,52 0-4762,1-11-5837,-9-4-4680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03.431"/>
    </inkml:context>
    <inkml:brush xml:id="br0">
      <inkml:brushProperty name="width" value="0.025" units="cm"/>
      <inkml:brushProperty name="height" value="0.025" units="cm"/>
    </inkml:brush>
  </inkml:definitions>
  <inkml:trace contextRef="#ctx0" brushRef="#br0">163 0 16207,'-10'3'3481,"-8"1"-1671,1 2-1,-27 11 1,38-14-1442,0-1-1,0 2 1,1-1-1,-1 1 1,0-1-1,1 2 1,0-1-1,0 0 1,0 1-1,1 0 1,0 0-1,-5 8 1,8-13-384,1 1 1,0 0-1,0-1 0,0 1 1,0 0-1,-1-1 1,1 1-1,0 0 0,0-1 1,0 1-1,0 0 0,1-1 1,-1 1-1,0-1 1,0 1-1,0 0 0,0-1 1,1 1-1,-1 0 0,0-1 1,1 1-1,-1-1 1,0 1-1,1-1 0,-1 1 1,1-1-1,-1 1 0,0-1 1,1 1-1,-1-1 1,1 0-1,0 1 0,-1-1 1,1 0-1,-1 1 0,1-1 1,0 0-1,-1 0 1,1 1-1,-1-1 0,1 0 1,0 0-1,-1 0 0,1 0 1,0 0-1,-1 0 1,1 0-1,0 0 0,0 0 1,46 0-1380,-36 0 950,-2 1 132,0 0 1,0 1-1,0 0 0,0 0 1,0 1-1,-1 0 0,1 1 1,-1 0-1,13 9 1,-18-12 302,-1 0 1,1 0 0,-1 1-1,0-1 1,0 1 0,0 0-1,0 0 1,0 0 0,0 0-1,-1 0 1,1 0 0,0 0-1,-1 0 1,0 1 0,1-1-1,-1 0 1,0 1 0,0 0-1,-1-1 1,1 1 0,0-1-1,-1 1 1,0 0 0,1-1-1,-1 1 1,0 0 0,-1-1-1,1 1 1,0 0 0,-1-1-1,1 1 1,-1 0 0,0-1-1,0 1 1,0-1 0,0 1-1,-2 2 1,-2 0 518,1 0 0,-1 0-1,0-1 1,0 1 0,0-1 0,0 0 0,-1-1-1,0 0 1,0 0 0,0 0 0,-9 3-1,8-3-332,0-1-1,1 0 1,-1 0-1,0-1 0,0 0 1,0 0-1,0 0 0,-1-1 1,1 0-1,-12-2 0,17 1-222,0 0-1,1-1 0,-1 1 1,0 0-1,1-1 1,-1 1-1,1-1 0,-1 0 1,1 0-1,0 1 0,0-1 1,0 0-1,0 0 0,0 0 1,0 0-1,1 0 0,-1 0 1,1 0-1,-1 0 0,1 0 1,0 0-1,-1-1 0,2-2 1,-2 0-164,1-1-1,0 1 1,0 0 0,0 0-1,1 0 1,-1 0 0,1 0 0,1 0-1,1-7 1,1 7-286,0 0 0,-1 0-1,2 0 1,-1 1 0,0-1 0,1 1 0,0 0-1,0 0 1,0 1 0,1-1 0,7-3 0,70-27-8263,-58 25 4882,15-6-1060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32.287"/>
    </inkml:context>
    <inkml:brush xml:id="br0">
      <inkml:brushProperty name="width" value="0.025" units="cm"/>
      <inkml:brushProperty name="height" value="0.025" units="cm"/>
    </inkml:brush>
  </inkml:definitions>
  <inkml:trace contextRef="#ctx0" brushRef="#br0">1 99 17424,'0'0'2937,"12"-10"-140,-7 4-2440,3-1-38,0 0 0,0 1 0,0 0-1,1 0 1,0 1 0,0 0-1,0 0 1,1 1 0,19-5 0,5 1 60,0 2 0,1 2 0,-1 1 0,1 1 0,0 2 0,0 2 0,67 11 0,-95-11-388,-1 0 1,1 0 0,-1 1 0,0 0-1,0 0 1,0 0 0,0 1-1,7 6 1,-12-9 7,1 0-1,-1 1 1,1-1 0,-1 1-1,1-1 1,-1 1 0,0 0-1,0-1 1,0 1 0,0 0-1,0 0 1,0 0 0,-1 0-1,1 0 1,-1 0 0,1 0-1,-1 0 1,0 0 0,0 0-1,0 0 1,0 0 0,0 0-1,0 0 1,0 0 0,-1 0-1,1 0 1,-1 0 0,1 0-1,-1 0 1,0 0 0,-1 2-1,-2 2 31,0 0-1,-1 0 1,0-1-1,1 1 0,-2-1 1,1 0-1,-1-1 0,0 1 1,-6 3-1,-65 34 444,41-23-107,6-4-1,-32 19 362,57-32-685,1 1-1,0 0 1,-1 0-1,2 0 1,-1 1-1,0 0 1,1-1-1,-1 1 1,-4 8-1,8-11-44,-1 0 0,1-1 0,0 1 0,-1 0 0,1-1 0,0 1 0,0 0 1,0-1-1,0 1 0,0 0 0,0 0 0,0-1 0,0 1 0,0 0 0,0-1 0,0 1 0,0 0 0,0 0 0,1-1 0,-1 1 0,0 0 0,1-1 0,-1 1 0,0 0 0,1-1 0,-1 1 0,1-1 0,-1 1 0,0-1 0,1 1 0,0-1 0,-1 1 1,1-1-1,-1 1 0,1-1 0,0 0 0,-1 1 0,1-1 0,0 0 0,-1 1 0,1-1 0,0 0 0,-1 0 0,2 0 0,38 6 19,-31-5 4,35 2-14,-30-3-110,-1 0 0,0 1 0,0 1 0,0 0-1,0 1 1,-1 0 0,1 1 0,-1 0 0,15 8 0,-25-11 88,0 0 1,0 0 0,0 0-1,0 0 1,-1 1 0,1-1-1,0 1 1,-1-1-1,1 1 1,-1 0 0,0-1-1,1 1 1,-1 0 0,0 0-1,0 0 1,0 0 0,0 0-1,-1 0 1,1 0-1,-1 0 1,1 1 0,-1-1-1,0 0 1,1 4 0,-2-2 54,0 0 0,0 0 1,-1-1-1,1 1 1,-1 0-1,0-1 1,0 0-1,0 1 0,0-1 1,0 0-1,-1 0 1,-5 5-1,-5 4 217,0-2-1,-1 1 1,0-2-1,0 0 1,-20 10-1,10-8-242,-1-2 0,0 0 0,0-1 0,0-1 0,-1-2-1,0-1 1,0 0 0,-52-1 0,77-3-28,0 0 0,0 0 0,-1 0 0,1 0 0,0 0 0,0 0 0,-1-1 1,1 1-1,0 0 0,0 0 0,0-1 0,0 1 0,-1-1 0,1 1 0,0-1 0,0 0 0,0 1 0,0-1 0,0 0 0,0 0 0,0 1 1,1-1-1,-1 0 0,0 0 0,0 0 0,1 0 0,-1 0 0,0 0 0,1-1 0,-1 1 0,1 0 0,-1 0 0,1 0 0,0 0 0,0-1 1,-1 1-1,1 0 0,0 0 0,0 0 0,0-1 0,0 1 0,1 0 0,-1 0 0,0-1 0,0 1 0,1-2 0,1-2-234,0 0 0,0 0 0,1 0-1,-1 1 1,1-1 0,0 1 0,0 0-1,0 0 1,8-7 0,76-53-9535,-32 24 1937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03.789"/>
    </inkml:context>
    <inkml:brush xml:id="br0">
      <inkml:brushProperty name="width" value="0.025" units="cm"/>
      <inkml:brushProperty name="height" value="0.025" units="cm"/>
    </inkml:brush>
  </inkml:definitions>
  <inkml:trace contextRef="#ctx0" brushRef="#br0">91 0 4708,'0'0'11398,"-8"5"-8467,7-5-2906,-9 5 749,1 1 1,-1 0-1,-17 15 1,25-19-676,0 0 1,0 0-1,0-1 0,0 1 1,0 1-1,1-1 1,-1 0-1,1 0 1,-1 1-1,1-1 1,0 1-1,0-1 0,0 1 1,0-1-1,0 1 1,1 0-1,-1-1 1,1 1-1,-1 0 1,1 0-1,0-1 1,0 1-1,1 0 0,-1 0 1,0-1-1,2 6 1,-1-7-80,0 0 1,0 0-1,0 0 0,0 0 1,0 0-1,0 0 0,0 0 1,0-1-1,1 1 0,-1 0 1,0-1-1,0 1 0,1-1 1,-1 1-1,0-1 0,1 0 1,-1 0-1,0 1 0,1-1 1,-1 0-1,3 0 0,36-1 183,-31 0-154,9-1-233,0-1 0,0 0 1,30-11-1,8-2-3028,2 9-5124,-57 15 7641,-2-8 702,1 1 1,0 0-1,0 0 1,0-1 0,0 1-1,0 0 1,0-1 0,0 1-1,0 0 1,0 0 0,0-1-1,0 1 1,0 0-1,0 0 1,1-1 0,-1 1-1,0 0 1,0-1 0,1 1-1,-1 0 1,1-1 0,-1 1-1,0 0 1,1-1-1,0 2 1,12-2-2506,5 0-2707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04.394"/>
    </inkml:context>
    <inkml:brush xml:id="br0">
      <inkml:brushProperty name="width" value="0.025" units="cm"/>
      <inkml:brushProperty name="height" value="0.025" units="cm"/>
    </inkml:brush>
  </inkml:definitions>
  <inkml:trace contextRef="#ctx0" brushRef="#br0">83 19 14189,'0'0'5648,"-11"1"-4121,-32 6-160,42-7-1285,-1 1 0,1-1 0,0 0 0,-1 1 0,1-1 0,0 1 0,-1-1 0,1 1 0,0 0 0,-1-1 0,1 1 0,0 0 0,0 0 0,0 0 0,0 0 0,0 0 0,0 0 0,0 0 0,0 1 0,0-1 0,1 0 0,-1 0 0,0 1 0,1-1 0,-1 0 0,0 3 0,1-3-75,0 0 1,0 0-1,0 0 0,0-1 1,0 1-1,1 0 1,-1 0-1,0-1 1,0 1-1,1 0 0,-1 0 1,0-1-1,1 1 1,-1 0-1,1-1 1,-1 1-1,1 0 1,-1-1-1,1 1 0,-1-1 1,1 1-1,-1-1 1,1 1-1,0-1 1,-1 1-1,1-1 0,0 0 1,-1 1-1,1-1 1,0 0-1,0 0 1,-1 1-1,1-1 0,0 0 1,0 0-1,0 0 1,-1 0-1,2 0 1,9-1-513,0 0 1,0 0 0,-1-1 0,1-1-1,0 0 1,-1 0 0,0-1-1,0 0 1,0-1 0,16-10 0,11-5-980,-36 20 1486,-1 0 0,0-1 0,0 1 0,0 0 0,0 0 0,1 0 0,-1 0 0,0 0-1,0 0 1,1-1 0,-1 1 0,0 0 0,0 0 0,1 0 0,-1 0 0,0 0 0,0 0 0,0 0 0,1 0 0,-1 0 0,0 0 0,0 0 0,1 0 0,-1 0 0,0 0 0,0 0 0,1 0 0,-1 0 0,0 1 0,0-1 0,1 0 0,-1 0-1,0 0 1,0 0 0,0 0 0,1 1 0,-1-1 0,0 0 0,0 0 0,0 0 0,1 1 0,-3 12 256,-12 21 420,13-30-564,-21 45 4022,-17 63 0,21-40-3104,19-72-1132,-1 1-1,0-1 0,0 0 0,0 1 0,0-1 0,-1 0 0,1 0 0,0 1 0,0-1 0,0 0 0,0 1 0,0-1 1,0 0-1,0 1 0,0-1 0,-1 0 0,1 0 0,0 1 0,0-1 0,0 0 0,-1 0 0,1 1 0,0-1 1,0 0-1,-1 0 0,1 0 0,0 0 0,0 1 0,-1-1 0,1 0 0,0 0 0,-1 0 0,1 0 0,0 0 1,-1 0-1,-9-8-1072,-4-18 1233,14 22-27,0 1 0,-1-1 1,1 0-1,1 1 0,-1-1 1,0 1-1,1-1 0,0 1 1,0-1-1,0 1 0,0 0 1,0-1-1,1 1 0,-1 0 1,1 0-1,0 0 0,0 0 1,0 0-1,1 0 0,-1 1 1,1-1-1,-1 1 0,1-1 1,0 1-1,4-3 0,9-4 75,-1 1 1,1 1-1,1 0 0,19-6 1,8-2 180,-27 8-23,10-3-40,0-1 0,-1-2 0,0 0 0,-1-2-1,-1 0 1,32-27 0,-58 44-189,-48 56 2788,47-55-2718,1-1 1,0 1-1,0 0 0,1 0 0,-1 0 0,0 0 1,1 1-1,0-1 0,0 0 0,0 0 0,0 1 1,0-1-1,1 1 0,0-1 0,-1 0 1,1 1-1,1-1 0,-1 1 0,0-1 0,1 1 1,-1-1-1,3 5 0,-2-7-107,0 0 0,0 0 0,1 1 0,-1-1 0,0 0 0,1 0 0,-1 0 0,1 0 0,0-1 0,-1 1 0,1 0 0,0-1 0,-1 1 0,1-1 0,0 1 0,0-1 0,-1 0 0,1 0 0,2 0 0,43 0 0,-29-1 0,23-1-282,1-2-1,46-10 1,-48 6 11,1 2 0,46-1 0,-86 7 289,0 0 1,-1 1-1,1-1 0,0 0 1,-1 0-1,1 1 1,-1-1-1,1 0 0,-1 1 1,1-1-1,-1 1 1,1-1-1,-1 1 1,1-1-1,-1 1 0,1-1 1,-1 1-1,0-1 1,1 1-1,-1-1 0,0 1 1,1 0-1,-1-1 1,0 1-1,0-1 1,0 1-1,0 0 0,1-1 1,-1 1-1,0 0 1,0-1-1,0 1 0,-1 0 1,1 0-74,0 0 1,0 0 0,0 0-1,1 0 1,-1 0 0,0 0-1,0 0 1,0 0 0,1-1-1,-1 1 1,0 0 0,1 0-1,-1 0 1,1-1-1,-1 1 1,1 0 0,-1 0-1,1-1 1,0 1 0,-1 0-1,1-1 1,0 1 0,-1-1-1,1 1 1,0-1 0,0 1-1,0-1 1,0 1 0,11-1-5402,5 0-5760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21.552"/>
    </inkml:context>
    <inkml:brush xml:id="br0">
      <inkml:brushProperty name="width" value="0.025" units="cm"/>
      <inkml:brushProperty name="height" value="0.025" units="cm"/>
    </inkml:brush>
  </inkml:definitions>
  <inkml:trace contextRef="#ctx0" brushRef="#br0">61 113 5381,'-8'1'2203,"-25"-1"1085,19-3 298,9-4 3454,39 7-6571,198-14-239,-198 12-9,-31 2 34,-10 0-32,-6-1-121,-263 1 2086,277 1-2185,-1-1 0,0 0-1,0 0 1,1 0 0,-1 0-1,0 1 1,1-1 0,-1 0-1,0 0 1,0 1-1,1-1 1,-1 0 0,0 1-1,0-1 1,0 0 0,0 1-1,1-1 1,-1 0 0,0 1-1,0-1 1,0 0-1,0 1 1,0-1 0,0 0-1,0 1 1,0-1 0,0 0-1,0 1 1,0-1-1,0 0 1,0 1 0,0-1-1,0 0 1,-1 1 0,1-1-1,0 0 1,0 1 0,0-1-1,0 0 1,-1 1-1,1-1 1,0 0 0,0 0-1,-1 1 1,1-1 0,0 0-1,0 0 1,-1 1-1,1-1 1,0 0 0,-1 0-1,1 0 1,0 0 0,-1 0-1,1 1 1,0-1 0,-1 0-1,1 0 1,0 0-1,-1 0 1,1 0 0,0 0-1,-1 0 1,0 0 0,26 17 55,-2-9-16,1-2 0,0 0-1,0-1 1,0-2 0,1 0-1,-1-2 1,1 0 0,-1-2 0,0-1-1,26-5 1,-7-3-8,-41 10-21,0-1-1,0 1 1,0-1 0,0 0 0,0 0-1,0 0 1,0 0 0,0 0 0,0 0 0,0 0-1,-1-1 1,1 1 0,0-1 0,-1 1-1,0-1 1,3-3 0,-4 5 7,0-1-1,-1 0 1,1 1 0,0-1 0,-1 1-1,1 0 1,0-1 0,-1 1 0,1-1-1,-1 1 1,1 0 0,-1-1-1,1 1 1,-1 0 0,1-1 0,-1 1-1,1 0 1,-1 0 0,0-1-1,1 1 1,-1 0 0,1 0 0,-1 0-1,0 0 1,1 0 0,-1 0 0,1 0-1,-1 0 1,-1 0 0,-23-1 6,23 1 7,-30-1-2,-235 7 547,375-7-715,42-3-78,-140 3 198,16-2-50,0 0-1,32-10 1,-58 13 73,-1 0 1,1 0 0,0 0 0,0 0-1,0 0 1,0 0 0,0 0 0,0 0-1,0 0 1,0 0 0,-1 0 0,1 0-1,0 0 1,0 0 0,0-1 0,0 1 0,0 0-1,0 0 1,0 0 0,0 0 0,0 0-1,0 0 1,-1 0 0,1 0 0,0 0-1,0 0 1,0 0 0,0 0 0,0-1-1,0 1 1,0 0 0,0 0 0,0 0-1,0 0 1,0 0 0,0 0 0,0 0-1,0 0 1,0-1 0,0 1 0,0 0-1,0 0 1,0 0 0,0 0 0,0 0-1,0 0 1,0 0 0,0 0 0,0-1-1,0 1 1,0 0 0,0 0 0,0 0-1,0 0 1,0 0 0,0 0 0,1 0-1,-1 0 1,0 0 0,0 0 0,-19-6 189,-22-1-41,-58 1 319,60 4-523,0 0 0,0-3 0,-45-11 0,77 15-911,1-2 0,0 1 0,0 0 0,0-1 0,-10-6 0,0-5-6658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11.836"/>
    </inkml:context>
    <inkml:brush xml:id="br0">
      <inkml:brushProperty name="width" value="0.025" units="cm"/>
      <inkml:brushProperty name="height" value="0.025" units="cm"/>
    </inkml:brush>
  </inkml:definitions>
  <inkml:trace contextRef="#ctx0" brushRef="#br0">3540 358 10218,'-9'-8'1201,"-126"-126"1316,55 53-3128,66 68 647,-1 0 0,-1 1 0,0 1 0,-1 0 0,0 1 0,-1 1 0,0 1 1,0 0-1,0 1 0,-1 1 0,0 1 0,-25-3 0,-22 0 173,1 3 0,-90 5 0,72 1 99,-847 26 1893,886-26-2224,-130 9 151,1 7 1,-235 53-1,325-50-64,1 4 0,1 3 0,1 4 0,2 4 0,1 2 0,-134 90-1,184-107-39,1 0 0,1 2 0,1 1 0,1 1 0,1 1 0,2 0 0,0 2 0,-21 38-1,34-52 8,0 1-1,0 1 1,2-1-1,0 1 0,0 0 1,1 0-1,1 0 0,1 1 1,0-1-1,1 1 0,1 0 1,0-1-1,1 1 0,1 0 1,0-1-1,1 0 0,1 1 1,0-1-1,11 23 1,0-7-24,2-2 1,2 0-1,0-1 1,2 0-1,1-2 1,1-1 0,1-1-1,53 41 1,-23-26 3,2-1 0,2-3 0,98 43 0,-67-43-15,2-3 1,2-4-1,0-5 1,140 18-1,390 1-5,260-55 64,-750 1-40,0-6 1,-1-6 0,-1-5 0,199-73-1,-261 75-9,-1-4 0,-2-3 0,111-75 0,-144 85 19,-1-1-1,-2-1 1,0-2 0,-2-1-1,-1-2 1,-1 0 0,-2-2-1,31-54 1,-47 72 4,-1 0-1,-1-1 1,0 1-1,-1-1 1,0-1-1,-2 1 1,0-1 0,-1 1-1,0-1 1,-1 0-1,-1 1 1,-1-1-1,-3-18 1,0 17 38,0 0 0,-2 0-1,0 1 1,-1 0 0,0 0 0,-2 0-1,0 1 1,0 1 0,-2 0 0,0 0-1,-22-23 1,6 12-19,-2 2 0,0 0-1,-1 2 1,-2 1 0,0 2 0,-1 1-1,0 1 1,-61-19 0,18 12-26,0 3 0,-2 4 0,-85-8 0,33 13-135,-186 8 0,-130 32-2972,195-9-2199,65-9-4175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27.602"/>
    </inkml:context>
    <inkml:brush xml:id="br0">
      <inkml:brushProperty name="width" value="0.025" units="cm"/>
      <inkml:brushProperty name="height" value="0.025" units="cm"/>
    </inkml:brush>
  </inkml:definitions>
  <inkml:trace contextRef="#ctx0" brushRef="#br0">1 0 2787,'0'0'96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28.006"/>
    </inkml:context>
    <inkml:brush xml:id="br0">
      <inkml:brushProperty name="width" value="0.025" units="cm"/>
      <inkml:brushProperty name="height" value="0.025" units="cm"/>
    </inkml:brush>
  </inkml:definitions>
  <inkml:trace contextRef="#ctx0" brushRef="#br0">76 88 4132,'-2'0'341,"1"0"0,0 0 0,-1 0 0,1 0 1,0 0-1,-1 0 0,1-1 0,0 1 0,-1-1 0,1 1 0,0-1 0,0 1 1,0-1-1,-1 0 0,1 1 0,0-1 0,0 0 0,0 0 0,0 0 0,0 0 0,0 0 1,0 0-1,1 0 0,-1 0 0,0-2 0,-4-36 8380,6 37-8596,-1 1 0,1-1 0,0 1 1,0-1-1,0 1 0,0-1 0,0 1 0,0-1 0,0 1 1,1 0-1,-1 0 0,0-1 0,1 1 0,-1 0 0,1 0 1,-1 1-1,1-1 0,0 0 0,-1 0 0,1 1 0,0-1 1,0 1-1,-1 0 0,1-1 0,0 1 0,0 0 0,3 0 1,54-4 1843,-58 4-1939,-1 0-10,1 0 1,0 0 0,-1 0-1,1 0 1,0 0-1,-1 0 1,1 0 0,-1 0-1,1 0 1,0 0-1,-1 0 1,1 0 0,0 1-1,-1-1 1,1 0-1,-1 0 1,1 1 0,-1-1-1,1 0 1,-1 1-1,1-1 1,-1 1 0,1-1-1,-1 0 1,1 1-1,-1-1 1,1 1 0,-1-1-1,0 1 1,1 0 0,-1-1-1,0 1 1,-7 21 860,-27 17 499,1-16-611,22-16-522,0 1 0,1 0 0,0 0 0,0 1 0,1 0 1,-11 14-1,20-22-246,-1-1 1,0 1 0,1 0-1,-1 0 1,1 0 0,0 0-1,-1 0 1,1 0 0,0 0-1,0 0 1,-1 0 0,1 0-1,0 0 1,0 0-1,0 0 1,0 0 0,0 0-1,0 0 1,1 0 0,-1 0-1,0 0 1,0 0 0,1 0-1,-1 0 1,1 0 0,-1 0-1,1 0 1,-1-1 0,1 1-1,-1 0 1,1 0 0,0 0-1,-1-1 1,1 1 0,0 0-1,0-1 1,0 1 0,0-1-1,-1 1 1,1-1 0,0 1-1,0-1 1,1 1 0,48 13 25,-41-12-26,66 13-2089,-43-11-2241,50 2 0,-60-6-6449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0.032"/>
    </inkml:context>
    <inkml:brush xml:id="br0">
      <inkml:brushProperty name="width" value="0.025" units="cm"/>
      <inkml:brushProperty name="height" value="0.025" units="cm"/>
    </inkml:brush>
  </inkml:definitions>
  <inkml:trace contextRef="#ctx0" brushRef="#br0">119 0 14189,'0'0'15466,"0"1"-15464,-1 0 0,1 0 1,0-1-1,-1 1 1,1 0-1,0 0 0,-1 0 1,1 0-1,0 0 0,0 0 1,0 0-1,0 0 1,0 0-1,0 0 0,0 0 1,0 0-1,1 1 0,30 31 21,-28-30-48,1 0 0,0 0-1,-1 0 1,0 1 0,0 0-1,0-1 1,0 1 0,-1 0 0,0 0-1,1 0 1,-1 0 0,-1 1-1,1-1 1,-1 1 0,1-1 0,-1 1-1,0 7 1,0-7 47,-1 0-1,0-1 1,0 1 0,0 0 0,-1-1-1,0 1 1,0-1 0,0 1-1,0-1 1,-1 1 0,1-1 0,-1 0-1,0 1 1,-1-1 0,1 0-1,-1-1 1,0 1 0,0 0-1,0-1 1,0 0 0,-5 5 0,2-4 206,-1 0 0,1-1 0,-1 1 0,1-1 0,-1-1 0,0 1 0,0-1 1,0 0-1,0-1 0,-1 0 0,1 0 0,-15 0 0,20-2-253,0 1 0,0 0 0,0-1 0,0 1 0,-1-1 0,1 1 0,0-1 0,0 0 0,1 0 0,-1 0-1,0 0 1,0 0 0,0-1 0,1 1 0,-1 0 0,0-1 0,1 1 0,-1-1 0,1 0 0,0 0 0,0 1 0,-1-1-1,1 0 1,0 0 0,1 0 0,-1 0 0,0 0 0,1 0 0,-1 0 0,1 0 0,-1 0 0,1-1 0,0 1 0,0-4 0,0-2-1048,-1-1 0,2 1 0,-1 0 0,1-1 1,1 1-1,-1 0 0,1 0 0,5-10 1,11-19-6215,1 0-2990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0.406"/>
    </inkml:context>
    <inkml:brush xml:id="br0">
      <inkml:brushProperty name="width" value="0.025" units="cm"/>
      <inkml:brushProperty name="height" value="0.025" units="cm"/>
    </inkml:brush>
  </inkml:definitions>
  <inkml:trace contextRef="#ctx0" brushRef="#br0">1 42 16207,'0'0'14734,"50"-6"-14702,-22 3-320,5-3-1313,0-3-2563,-1 0-2659,-3 0-9737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0.980"/>
    </inkml:context>
    <inkml:brush xml:id="br0">
      <inkml:brushProperty name="width" value="0.025" units="cm"/>
      <inkml:brushProperty name="height" value="0.025" units="cm"/>
    </inkml:brush>
  </inkml:definitions>
  <inkml:trace contextRef="#ctx0" brushRef="#br0">213 0 17553,'0'0'1836,"-9"1"-149,2 1-1531,0-1 0,-1 1-1,1 0 1,1 1 0,-1 0 0,0 0 0,1 0-1,-1 1 1,1 0 0,0 0 0,0 1 0,1-1 0,-1 1-1,1 1 1,-7 7 0,2 0-18,0-1 1,0 1-1,1 1 1,1-1-1,0 2 0,1-1 1,0 1-1,1 0 0,1 0 1,0 1-1,1 0 1,-2 25-1,5-39-98,1 0 1,0 0-1,0 0 1,0 0-1,0 0 0,1 0 1,-1 0-1,0 0 0,1 0 1,-1-1-1,1 1 1,0 0-1,0 0 0,0 0 1,0-1-1,0 1 1,0 0-1,0-1 0,0 1 1,1-1-1,-1 1 0,1-1 1,1 2-1,1-1 84,-1-1-1,0 0 1,0 0-1,0 0 0,1 0 1,-1 0-1,0-1 1,1 1-1,-1-1 1,0 0-1,1 0 1,5-1-1,3-1 247,0 0-1,0-1 1,0 0 0,0-1 0,-1-1-1,20-10 1,-16 6-180,0-1 0,-1-1 0,0 0 1,-1-1-1,-1 0 0,16-20 0,-23 27-145,-1 0 0,0-1 1,-1 0-1,1 1 0,-1-1 1,0 0-1,0-1 0,-1 1 1,0 0-1,0-1 0,-1 1 1,1-1-1,-1 0 0,-1 0 0,1 1 1,-1-1-1,0 0 0,-1 0 1,-2-11-1,2 16-45,-1-1 0,0 0 0,0 1 0,0 0 0,0-1 0,0 1 0,0 0 0,-1 0 0,1 0 0,-1 0 0,1 0 0,-1 1 0,0-1 0,0 1 0,1 0 0,-1-1 0,0 1 0,0 1 0,0-1 0,-1 0 0,1 1 0,0 0 0,0-1 0,-5 2 0,-7-2 0,0 1 0,0 0 0,-27 5 0,38-4-203,-17 6-7452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2.099"/>
    </inkml:context>
    <inkml:brush xml:id="br0">
      <inkml:brushProperty name="width" value="0.025" units="cm"/>
      <inkml:brushProperty name="height" value="0.025" units="cm"/>
    </inkml:brush>
  </inkml:definitions>
  <inkml:trace contextRef="#ctx0" brushRef="#br0">1 588 17457,'0'0'6053,"8"-4"-4104,6-3-1270,0 0 1,0-1-1,-2-1 1,1 0-1,18-18 1,62-67 623,-58 56-1169,24-22 36,-3-2-1,-2-3 1,83-132-1,-156 266 947,16-62-1116,-70 224 0,63-191 0,1 0 0,2 1 0,-2 74 0,9-114-31,0-1 1,0 1-1,0-1 0,0 1 1,0 0-1,0-1 0,0 1 1,0-1-1,0 1 0,0-1 1,0 1-1,1-1 1,-1 1-1,0-1 0,0 1 1,1-1-1,-1 1 0,0-1 1,1 1-1,-1-1 0,0 1 1,1-1-1,-1 0 0,1 1 1,-1-1-1,1 0 0,-1 1 1,1-1-1,-1 0 0,1 0 1,-1 1-1,1-1 1,-1 0-1,1 0 0,-1 0 1,1 0-1,-1 0 0,1 0 1,0 0-1,-1 0 0,1 0 1,-1 0-1,1 0 0,-1 0 1,1 0-1,-1 0 0,1 0 1,-1-1-1,1 1 0,-1 0 1,1 0-1,-1-1 0,1 1 1,-1 0-1,1-1 1,-1 1-1,1 0 0,-1-1 1,1 0-1,29-25-4130,-11-10-2165,-4-7-3289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32.772"/>
    </inkml:context>
    <inkml:brush xml:id="br0">
      <inkml:brushProperty name="width" value="0.025" units="cm"/>
      <inkml:brushProperty name="height" value="0.025" units="cm"/>
    </inkml:brush>
  </inkml:definitions>
  <inkml:trace contextRef="#ctx0" brushRef="#br0">147 0 18225,'0'0'11755,"-63"67"-10473,36-28-33,1 3-993,7 0-256,8 1 0,11-7 0,0-2 0,18-8 0,4-5-1666,4-8-1056,-1-12-1506,-4-1-2851</inkml:trace>
  <inkml:trace contextRef="#ctx0" brushRef="#br0" timeOffset="1">379 4 20083,'0'0'4997,"-10"60"-3908,10-26-449,0 2-479,0 6-65,0 3-321,3 2-1056,0-1-192,-2-5-737,0-8-385,1-11-127,0-9-1058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2.440"/>
    </inkml:context>
    <inkml:brush xml:id="br0">
      <inkml:brushProperty name="width" value="0.025" units="cm"/>
      <inkml:brushProperty name="height" value="0.025" units="cm"/>
    </inkml:brush>
  </inkml:definitions>
  <inkml:trace contextRef="#ctx0" brushRef="#br0">3 0 13453,'0'0'18577,"-3"41"-29723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2.781"/>
    </inkml:context>
    <inkml:brush xml:id="br0">
      <inkml:brushProperty name="width" value="0.025" units="cm"/>
      <inkml:brushProperty name="height" value="0.025" units="cm"/>
    </inkml:brush>
  </inkml:definitions>
  <inkml:trace contextRef="#ctx0" brushRef="#br0">1 53 22197,'0'0'10474,"31"-27"-20179,-17 2-5157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5.358"/>
    </inkml:context>
    <inkml:brush xml:id="br0">
      <inkml:brushProperty name="width" value="0.025" units="cm"/>
      <inkml:brushProperty name="height" value="0.025" units="cm"/>
    </inkml:brush>
  </inkml:definitions>
  <inkml:trace contextRef="#ctx0" brushRef="#br0">1 77 14510,'0'0'5653,"7"-9"-4126,-2 3-1275,1 0 0,0 0 0,1 1 0,-1-1 0,1 2 1,0-1-1,0 1 0,0 0 0,1 0 0,0 1 0,0 0 0,-1 0 0,2 1 0,-1 0 1,0 0-1,0 1 0,1 0 0,-1 0 0,0 1 0,1 1 0,9 0 0,-16 0-233,0 0 0,1 0 0,-1 0 1,0 0-1,0 0 0,0 1 0,-1-1 0,1 0 0,0 1 0,0 0 0,-1-1 0,1 1 0,-1 0 0,0 0 0,1 0 0,-1 0 0,0 0 0,0 0 0,0 0 0,0 0 0,-1 0 0,1 0 0,0 1 0,-1-1 0,0 0 0,1 1 0,-1-1 0,0 0 0,0 1 0,-1 2 0,1 5 120,0 0 1,-1 0-1,-1 0 0,0 0 0,-5 18 1,-3-6 117,-1 1 0,-23 34-1,24-43 36,1 1-1,0 0 1,1 1-1,1 0 0,0 0 1,1 1-1,-5 22 0,10-38-272,1 0-1,0 1 1,0-1-1,0 0 1,-1 0-1,1 0 1,0 1-1,0-1 0,1 0 1,-1 0-1,0 0 1,0 0-1,0 1 1,1-1-1,-1 0 1,1 0-1,-1 0 0,1 0 1,-1 0-1,1 0 1,0 0-1,-1 0 1,1 0-1,0 0 1,0 0-1,0 0 0,0-1 1,0 1-1,0 0 1,0-1-1,0 1 1,1 0-1,1 0 8,1-1-1,-1 1 0,1-1 1,-1 0-1,1 0 0,-1 0 1,1 0-1,-1 0 1,1-1-1,-1 0 0,4-1 1,12-4-92,0-1 1,-1 0-1,18-11 1,41-29-3309,-31 9-2835,-17 6-1697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5.702"/>
    </inkml:context>
    <inkml:brush xml:id="br0">
      <inkml:brushProperty name="width" value="0.025" units="cm"/>
      <inkml:brushProperty name="height" value="0.025" units="cm"/>
    </inkml:brush>
  </inkml:definitions>
  <inkml:trace contextRef="#ctx0" brushRef="#br0">111 1 21460,'0'0'7255,"-3"8"-6395,-7 29-444,10-36-416,0-1 1,-1 1-1,1 0 0,0 1 0,0-1 1,0 0-1,0 0 0,0 0 1,0 0-1,0 0 0,0 0 0,1 0 1,-1 0-1,0 0 0,0 0 0,1 0 1,-1-1-1,1 1 0,-1 0 1,1 0-1,-1 0 0,1 0 0,0 0 1,-1-1-1,1 1 0,0 0 1,0-1-1,-1 1 0,1 0 0,0-1 1,0 1-1,0-1 0,0 1 0,0-1 1,0 0-1,0 1 0,0-1 1,1 1-1,44 2-486,-32-3 262,-5 0 128,0 1 0,0 1 0,-1-1 1,1 2-1,-1-1 0,1 1 0,-1 0 1,0 1-1,0 0 0,0 0 0,8 6 0,-13-8 137,-1 1-1,1 0 0,-1-1 0,1 1 1,-1 0-1,0 0 0,0 0 1,0 1-1,0-1 0,0 0 0,-1 1 1,0-1-1,0 1 0,0 0 0,0-1 1,0 1-1,-1 0 0,1-1 1,-1 1-1,0 0 0,0 0 0,-1-1 1,1 1-1,-1 0 0,0-1 0,0 1 1,0 0-1,0-1 0,-3 5 0,0 2 198,-1 0 1,-1-1-1,0 0 0,0 0 0,-1-1 0,0 1 0,-1-2 0,1 1 0,-1-1 0,-1 0 0,-15 9 0,13-8-186,0-1-1,-1-1 1,0 0 0,-1-1 0,1 0-1,-1-1 1,0 0 0,0-1 0,-14 2-1,25-5-225,0 0 0,-1 1 0,1-1 0,0 0 0,-1 0 0,1-1 0,0 1 0,0 0 0,-1-1 0,1 1-1,0-1 1,0 0 0,0 0 0,0 0 0,0 0 0,0 0 0,0 0 0,0 0 0,0-1 0,0 1 0,0-1 0,1 1 0,-1-1 0,1 0-1,-3-2 1,2-2-1216,-1-1 0,1 1 0,0 0 0,0-1 0,1 1 0,0-1 0,-1-12-1,-1-36-11202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6.062"/>
    </inkml:context>
    <inkml:brush xml:id="br0">
      <inkml:brushProperty name="width" value="0.025" units="cm"/>
      <inkml:brushProperty name="height" value="0.025" units="cm"/>
    </inkml:brush>
  </inkml:definitions>
  <inkml:trace contextRef="#ctx0" brushRef="#br0">0 55 18546,'0'0'2082,"56"-18"1313,-20 11-961,3 2-864,4 0-513,0 3-801,0 0-545,-7-4-3042,-2-3-3683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6.730"/>
    </inkml:context>
    <inkml:brush xml:id="br0">
      <inkml:brushProperty name="width" value="0.025" units="cm"/>
      <inkml:brushProperty name="height" value="0.025" units="cm"/>
    </inkml:brush>
  </inkml:definitions>
  <inkml:trace contextRef="#ctx0" brushRef="#br0">122 1 15535,'0'0'10634,"-2"15"-9593,-15 52-698,-2 0 1,-33 73-1,26-83-389,21-45-1663,23-45-1116,34-77-5679,-23 43 2445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7.089"/>
    </inkml:context>
    <inkml:brush xml:id="br0">
      <inkml:brushProperty name="width" value="0.025" units="cm"/>
      <inkml:brushProperty name="height" value="0.025" units="cm"/>
    </inkml:brush>
  </inkml:definitions>
  <inkml:trace contextRef="#ctx0" brushRef="#br0">141 37 5509,'2'-6'2300,"7"-20"2787,-5 22-1867,-3 13 939,-3 20-2559,-2-1-1,-12 48 1,8-42-503,-6 49 0,13-66-941,-1 2 250,1 0 0,1 25 1,0-40-571,0 0 0,1-1 0,-1 1 0,1 0 0,0 0 0,0-1 0,0 1 0,1-1 0,-1 1 1,1-1-1,0 0 0,0 1 0,0-1 0,0 0 0,1 0 0,-1 0 0,1-1 0,2 4 0,-1-6-4332,-8-6-152,-13-7-3344</inkml:trace>
  <inkml:trace contextRef="#ctx0" brushRef="#br0" timeOffset="1">1 265 15887,'0'0'8904,"51"-14"-7782,-20 12-65,5-2-641,2-2-320,1-2-256,-1-3-1794,-7-5-1729,-6-6-2211,-7-4-6406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7.432"/>
    </inkml:context>
    <inkml:brush xml:id="br0">
      <inkml:brushProperty name="width" value="0.025" units="cm"/>
      <inkml:brushProperty name="height" value="0.025" units="cm"/>
    </inkml:brush>
  </inkml:definitions>
  <inkml:trace contextRef="#ctx0" brushRef="#br0">65 0 12940,'0'0'7613,"-6"14"-5937,-26 89 1333,29-91-2516,0 0 1,1 0 0,1 0 0,0 0-1,1 0 1,0 1 0,0-1 0,4 16-1,-4-27-483,1 0 0,-1 0 0,0 1 0,1-1-1,-1 0 1,1 0 0,0 0 0,-1 0 0,1 0-1,0-1 1,-1 1 0,1 0 0,0 0 0,0 0-1,0 0 1,0-1 0,0 1 0,0 0 0,0-1-1,0 1 1,0-1 0,0 1 0,0-1-1,2 1 1,0-1 20,0 0 0,0 1-1,0-1 1,0 0 0,1-1 0,-1 1-1,0 0 1,6-3 0,2 0-101,-1-1 0,1 0 1,18-12-1,-26 15 16,-1-1-1,0 1 1,1-1 0,-1 1 0,1 0-1,0 0 1,-1 0 0,1 0-1,0 0 1,-1 0 0,1 1-1,5-1 1,-7 2 60,0-1 0,0 1 0,0 0 1,0 0-1,0-1 0,-1 1 0,1 0 0,0 0 0,0 0 0,0 0 0,-1 0 0,1 0 0,-1 0 1,1 0-1,-1 1 0,1-1 0,-1 0 0,1 0 0,-1 0 0,0 0 0,0 1 0,0-1 0,0 0 1,0 0-1,0 1 0,0-1 0,0 0 0,0 0 0,-1 3 0,1 1 87,-1 1 0,1-1-1,-1 1 1,0-1 0,-1 0 0,1 1-1,-1-1 1,0 0 0,-1 0 0,1 0-1,-1 0 1,0 0 0,0-1 0,-1 1-1,1-1 1,-1 0 0,0 0 0,0 0-1,-6 3 1,4-2 30,-1 0 0,0-1 0,0 0 0,0-1 0,0 1 1,-1-2-1,1 1 0,-1-1 0,0 0 0,0 0 0,0-1 0,-14 1 0,21-2-187,0 0 1,0 0-1,0 0 1,0 0-1,0 0 1,0 0-1,0-1 1,1 1-1,-1 0 0,0 0 1,0-1-1,0 1 1,0 0-1,0-1 1,0 1-1,0-1 1,1 1-1,-1-1 0,0 1 1,0-1-1,1 0 1,-1 1-1,0-1 1,1 0-1,-1 0 1,1 0-1,-1 1 0,1-1 1,-1 0-1,1 0 1,0 0-1,-1 0 1,1 0-1,0 0 1,0 0-1,0 0 0,0 1 1,-1-1-1,1 0 1,0 0-1,1 0 1,-1-2-1,0 0-275,1 0 0,0 1 0,-1-1 0,1 0-1,0 0 1,1 1 0,-1-1 0,0 0 0,1 1 0,0-1 0,-1 1-1,1 0 1,3-3 0,7-5-2408,0 1 0,1 1 0,1 0-1,22-10 1,-2 2-3263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38.773"/>
    </inkml:context>
    <inkml:brush xml:id="br0">
      <inkml:brushProperty name="width" value="0.025" units="cm"/>
      <inkml:brushProperty name="height" value="0.025" units="cm"/>
    </inkml:brush>
  </inkml:definitions>
  <inkml:trace contextRef="#ctx0" brushRef="#br0">5 333 13837,'0'0'18556,"0"8"-18396,-1 6-78,-1-5-63,1 0 0,0 1 0,1-1 0,0 1-1,1-1 1,1 13 0,-1-22-19,-1 1 0,1-1 0,-1 1 0,1 0 0,-1-1 0,1 1 0,0-1 0,-1 0 0,1 1 0,-1-1 0,1 1 0,0-1 0,-1 0 0,1 0 0,0 1 0,0-1 0,-1 0 0,1 0 0,0 0 0,0 0 0,-1 0 0,1 0 0,0 0 0,0 0 0,-1 0 0,1 0 0,0 0 0,-1 0 0,1-1 0,0 1 0,0 0 0,-1 0 0,1-1 0,0 1 0,-1-1 0,1 1 0,0-1 0,26-16 0,-17 5 0,1 0 0,-2 0 0,0-1 0,0 0 0,-1 0 0,-1-1 0,-1 0 0,1-1 0,4-17 0,-17 56 0,0-7 0,2 0 0,0 0 0,1 1 0,1-1 0,1 1 0,0 0 0,4 34 0,-3-51 0,1 0 0,-1 0 0,1 0 0,0 0 0,-1 0 0,1 0 0,0 0 0,-1 0 0,1 0 0,0 0 0,0 0 0,0-1 0,0 1 0,0 0 0,0-1 0,0 1 0,0-1 0,0 1 0,0-1 0,0 1 0,1-1 0,-1 0 0,0 1 0,0-1 0,0 0 0,0 0 0,1 0 0,-1 0 0,0 0 0,0 0 0,0 0 0,1-1 0,-1 1 0,0 0 0,0-1 0,2 0 0,1 0 0,0 0 0,0-1 0,0 1 0,0-1 0,0 0 0,0 0 0,0 0 0,5-5 0,-1-2 0,0 0 0,-1 0 0,-1 0 0,1-1 0,-2 1 0,1-2 0,-1 1 0,-1-1 0,0 1 0,0-1 0,-1 0 0,0 0 0,-1-1 0,-1 1 0,1-17 0,-2 28 0,0 0 0,0 0 0,0 0 0,0-1 0,0 1 0,-1 0 0,1 0 0,0 0 0,0-1 0,0 1 0,0 0 0,-1 0 0,1 0 0,0 0 0,0-1 0,0 1 0,-1 0 0,1 0 0,0 0 0,0 0 0,0 0 0,-1 0 0,1 0 0,0 0 0,0 0 0,-1 0 0,1-1 0,0 1 0,0 0 0,0 0 0,-1 1 0,1-1 0,0 0 0,0 0 0,-1 0 0,1 0 0,0 0 0,0 0 0,-1 0 0,1 0 0,0 0 0,0 0 0,0 0 0,-1 1 0,1-1 0,0 0 0,0 0 0,0 0 0,0 0 0,-1 1 0,1-1 0,0 0 0,0 0 0,0 0 0,0 1 0,0-1 0,0 0 0,0 0 0,0 1 0,-1-1 0,-10 11 0,1 21 0,10-31 0,0-1 0,0 1 0,0 0 0,0 0 0,1 0 0,-1-1 0,0 1 0,0 0 0,0 0 0,1-1 0,-1 1 0,0 0 0,1 0 0,-1-1 0,1 1 0,-1 0 0,1-1 0,-1 1 0,1-1 0,-1 1 0,1 0 0,0 0 0,2 0 0,0-1 0,0 1 0,0 0 0,0-1 0,0 1 0,1-1 0,-1 0 0,0 0 0,0-1 0,0 1 0,0 0 0,0-1 0,0 0 0,0 0 0,0 0 0,3-1 0,1 0 0,-1 0 0,0-1 0,1 1 0,-1-1 0,0-1 0,0 1 0,-1-1 0,1 0 0,-1 0 0,0 0 0,0-1 0,0 0 0,-1 0 0,8-11 0,-39 52 0,26-34 0,0 1 0,-1-1 0,1 0 0,0 0 0,1 1 0,-1-1 0,0 0 0,1 1 0,-1-1 0,1 1 0,-1-1 0,1 1 0,0-1 0,0 1 0,1-1 0,-1 1 0,0-1 0,2 3 0,-1-3 0,0-1 0,1 1 0,-1-1 0,1 0 0,-1 1 0,1-1 0,0 0 0,0 0 0,-1 0 0,1 0 0,0-1 0,0 1 0,0 0 0,0-1 0,0 1 0,0-1 0,0 0 0,0 0 0,0 0 0,0 0 0,0 0 0,2 0 0,24 1-359,42 0-1932,-65-2 2115,0 1 0,0-1 0,0 0 0,0 0 0,0 0 0,0-1 0,0 1 0,0-1 0,-1 0 0,8-5 0,-9 4-320,0 0-1,0 0 1,-1 0-1,0-1 1,1 1-1,-1 0 0,-1-1 1,1 1-1,0-1 1,-1 0-1,2-5 1,10-50-4147,-8 36 2865,18-100-5315,-14 70 6980,1 1 7094,-10 65 1690,0 81-5378,-2-79-2866,-2 14 250,1 0 0,1 0 0,2 0-1,5 46 1,-5-74-674,0 0 0,0 0 0,0 0 0,0 0 1,0 0-1,1-1 0,-1 1 0,0 0 0,1 0 0,-1 0 0,1 0 0,-1 0 0,1 0 0,-1-1 0,1 1 0,-1 0 0,1 0 0,0-1 0,0 1 0,-1 0 0,1-1 0,0 1 0,0-1 0,0 1 0,-1-1 0,1 0 0,0 1 0,0-1 0,0 0 0,0 1 0,0-1 0,0 0 0,0 0 1,0 0-1,0 0 0,0 0 0,1 0 0,0 0 4,0-1 0,0 0 0,-1 1 0,1-1 0,0 0 0,0 0 1,-1 0-1,1 0 0,-1 0 0,1 0 0,-1 0 0,0-1 0,1 1 1,-1 0-1,0-1 0,0 1 0,0-1 0,2-2 0,4-12 25,-1-1 0,0 1 0,-1-1 0,-1 0 0,3-34 0,-6 51-26,-1-1 0,0 1-1,0 0 1,0 0 0,0-1-1,0 1 1,0 0 0,0-1-1,1 1 1,-1 0 0,0-1-1,0 1 1,0 0-1,1 0 1,-1 0 0,0-1-1,0 1 1,1 0 0,-1 0-1,0 0 1,0-1 0,1 1-1,-1 0 1,0 0 0,1 0-1,-1 0 1,0 0 0,1 0-1,-1 0 1,0-1 0,1 1-1,-1 0 1,0 0-1,1 0 1,-1 1 0,0-1-1,1 0 1,-1 0 0,0 0-1,0 0 1,1 0 0,-1 0-1,0 0 1,1 0 0,-1 1-1,23 9-34,-4-2 71,-8-7-87,-1 0 0,1-1 1,0 0-1,0-1 0,0 0 1,0-1-1,-1 0 0,1-1 1,-1 0-1,1-1 0,-1 0 1,0 0-1,17-11 1,33-13-1429,-58 71 1996,-2-33-477,1-1-1,1 1 1,-1-1 0,2 0-1,-1 0 1,1 1 0,1-1 0,-1-1-1,6 9 1,52 78-92,-11-18-541,-46-71 574,-1 0 1,0 0-1,0 0 1,-1 0-1,0 1 1,0-1-1,2 13 1,-4-18 29,0 1-1,-1-1 1,1 1 0,0-1 0,0 1 0,-1-1-1,1 0 1,-1 1 0,1-1 0,-1 1-1,0-1 1,0 0 0,1 0 0,-1 1 0,0-1-1,0 0 1,0 0 0,0 0 0,0 0-1,-1 0 1,1 0 0,0-1 0,0 1-1,-1 0 1,1 0 0,0-1 0,-1 1 0,1-1-1,-1 1 1,1-1 0,0 0 0,-1 0-1,1 1 1,-1-1 0,1 0 0,-1 0 0,1 0-1,-1-1 1,-2 1 0,-1 0 38,0 0 0,0-1 1,0 1-1,0-1 0,0 0 0,0 0 1,1 0-1,-1-1 0,0 0 1,1 0-1,-1 0 0,1 0 0,-1-1 1,1 1-1,0-1 0,0 0 0,1-1 1,-1 1-1,0-1 0,1 1 1,0-1-1,0 0 0,0 0 0,1-1 1,-1 1-1,1 0 0,0-1 0,0 0 1,0 1-1,1-1 0,0 0 0,0 0 1,-1-9-1,2 8-49,0 0 1,0 1-1,0-1 0,1 0 1,0 1-1,0-1 1,1 0-1,-1 1 0,1-1 1,0 1-1,1 0 0,-1 0 1,1 0-1,0 0 1,0 0-1,1 1 0,0-1 1,-1 1-1,1 0 0,7-5 1,10-9-59,2 1 0,0 1 0,28-13 1,4-4-474,-6-3-3260,-3-2-3779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0.497"/>
    </inkml:context>
    <inkml:brush xml:id="br0">
      <inkml:brushProperty name="width" value="0.025" units="cm"/>
      <inkml:brushProperty name="height" value="0.025" units="cm"/>
    </inkml:brush>
  </inkml:definitions>
  <inkml:trace contextRef="#ctx0" brushRef="#br0">126 271 7687,'1'-10'4148,"8"-71"3347,-9 80-7432,0 1 0,0 0 0,0-1 0,0 1 0,0-1 0,0 1 0,0 0 0,0-1 0,0 1 0,0 0 0,0-1 0,0 1 0,0-1 0,0 1 0,0 0 0,0-1 0,-1 1-1,1 0 1,0-1 0,0 1 0,0 0 0,-1-1 0,1 1 0,0 0 0,-1 0 0,1-1 0,0 1 0,0 0 0,-1 0 0,1 0 0,0-1 0,-1 1 0,1 0 0,0 0 0,-1 0 0,1 0 0,-1 0 0,1 0 0,0 0-1,-1-1 1,1 1 0,0 0 0,-1 0 0,1 0 0,-1 1 0,1-1 0,0 0 0,-1 0 0,1 0 0,0 0 0,-1 0 0,1 0 0,0 0 0,-1 1 0,1-1 0,0 0 0,-1 0 0,1 1 0,0-1 0,-1 0 0,1 0 0,0 1-1,0-1 1,-1 0 0,1 1 0,0-1 0,0 0 0,0 1 0,-1-1 0,-19 24 474,4 6-244,1 1 1,2 1-1,1 0 1,2 1 0,1 0-1,2 0 1,0 1 0,-1 61-1,7-93-273,1-1-1,0 1 1,0 0 0,-1-1-1,1 1 1,1 0-1,-1-1 1,0 1-1,0 0 1,1-1 0,-1 1-1,0-1 1,1 1-1,0 0 1,-1-1 0,1 1-1,0-1 1,0 0-1,0 1 1,0-1 0,0 0-1,0 1 1,0-1-1,2 1 1,-1-2 16,0 0 0,0 0 0,-1 0 0,1 0 0,0 0 0,0 0 0,0-1 0,-1 1 0,1-1 0,0 1 0,0-1 0,-1 0 0,1 0 0,0 0 0,-1 0 0,1 0 1,-1 0-1,1 0 0,-1 0 0,0 0 0,1-1 0,0-1 0,12-11 209,-2-1 0,1-1 0,-2 0 1,0 0-1,-1-1 0,11-27 0,1-6-115,15-57-1,-23 66 190,-3 0 0,-1 0 1,-2-1-1,3-71 0,-12 118-311,0 0 0,-1-1 0,1 1 0,-1-1 0,0 1 0,-6 7 0,-1 7-21,-44 122 472,48-123-394,1 0 1,0 1 0,2-1-1,0 1 1,1 0-1,1 19 1,3-29-78,0 1 1,1 0-1,0-1 0,0 0 0,1 0 1,0 0-1,1 0 0,0-1 0,0 0 1,0 0-1,1-1 0,1 0 0,-1 0 1,15 9-1,-9-13-2870,-6-16-4000,-3-11-1467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33.113"/>
    </inkml:context>
    <inkml:brush xml:id="br0">
      <inkml:brushProperty name="width" value="0.025" units="cm"/>
      <inkml:brushProperty name="height" value="0.025" units="cm"/>
    </inkml:brush>
  </inkml:definitions>
  <inkml:trace contextRef="#ctx0" brushRef="#br0">26 207 13805,'-4'-15'3454,"1"7"-2859,-14-57 1533,16 62-1946,1-1-1,-1 0 0,1 0 0,0 1 0,0-1 0,0 0 0,1 0 1,-1 0-1,1 1 0,0-1 0,0 0 0,0 1 0,1-1 1,-1 1-1,1-1 0,0 1 0,3-6 0,0 5 64,1 0 0,-1-1 0,1 1 0,-1 1 0,1-1 0,0 1 0,1 0 0,-1 1 0,0 0 0,1 0 0,0 0-1,-1 0 1,9 0 0,14-1 587,50 0 0,-68 3-709,26 0 303,0 2-1,-1 1 1,1 2 0,-1 1 0,0 2-1,-1 1 1,67 28 0,-97-35-363,0 1 0,0 0-1,0 0 1,0 0 0,-1 1 0,1 0 0,5 5 0,-9-8-52,0 0 0,-1 1-1,1-1 1,0 0 0,0 0 0,-1 0-1,1 0 1,-1 1 0,1-1 0,-1 0 0,1 1-1,-1-1 1,0 0 0,0 1 0,0-1 0,0 1-1,0-1 1,0 0 0,0 1 0,0-1-1,0 0 1,0 1 0,-1-1 0,1 0 0,-1 1-1,1-1 1,-1 0 0,0 0 0,1 1-1,-1-1 1,0 0 0,0 0 0,1 0 0,-1 0-1,0 0 1,-2 1 0,-5 5-11,-1 0 0,0-1 0,0 0 0,-1-1 0,0 1 0,0-2 0,0 0 0,-19 6 0,-92 16 0,114-25 0,-34 5 0,-77 2 0,117-8-41,1 0 0,-1 0 1,1 0-1,-1 0 0,1 0 0,0 0 0,-1 0 1,1 0-1,-1 0 0,1 0 0,-1 0 0,1 0 1,-1 0-1,1 0 0,-1 0 0,1-1 1,-1 1-1,1 0 0,0 0 0,-1-1 0,1 1 1,-1 0-1,1 0 0,0-1 0,-1 1 0,1 0 1,0-1-1,-1 0 0,1-8-4207,0 6 2787,3-12-12242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1.631"/>
    </inkml:context>
    <inkml:brush xml:id="br0">
      <inkml:brushProperty name="width" value="0.025" units="cm"/>
      <inkml:brushProperty name="height" value="0.025" units="cm"/>
    </inkml:brush>
  </inkml:definitions>
  <inkml:trace contextRef="#ctx0" brushRef="#br0">16 174 9033,'-1'1'617,"0"0"1,0-1-1,0 1 1,0 0-1,0 0 1,0 0 0,0 0-1,0 0 1,0 0-1,0 0 1,0 0-1,1 0 1,-1 0 0,0 1-1,1-1 1,-1 0-1,0 2 1,2-3-449,-1 1 1,0-1-1,1 0 0,-1 1 1,0-1-1,1 0 0,-1 1 1,1-1-1,-1 0 1,1 0-1,-1 1 0,1-1 1,-1 0-1,1 0 0,-1 0 1,1 1-1,-1-1 1,1 0-1,-1 0 0,1 0 1,-1 0-1,1 0 1,-1 0-1,1 0 0,-1-1 1,1 1-1,0 0 0,4-1 20,0 1 0,0-2 0,0 1 0,0 0-1,0-1 1,0 0 0,0 0 0,6-4-1,2-5 31,0 0 0,-1-1 0,20-25 0,-27 31-201,0 0 1,-1 0-1,0-1 1,-1 0-1,1 0 1,-1 0-1,0 0 0,-1 0 1,0-1-1,2-12 1,-3 19-19,-1 0 0,0 0-1,0 1 1,0-1 0,0 0 0,0 0 0,0 0 0,0 1-1,0-1 1,0 0 0,0 0 0,-1 1 0,1-1 0,0 0-1,0 1 1,-1-1 0,1 0 0,0 0 0,-1 1 0,1-1-1,-1 1 1,1-1 0,-1 0 0,1 1 0,-1-1 0,1 1 0,-1-1-1,0 1 1,0-1 0,0 1-12,-1 0 0,1-1 0,-1 1 1,1 0-1,-1 0 0,1 0 0,0 0 0,-1 1 0,1-1 0,-1 0 0,1 1 1,-1-1-1,1 1 0,-2 0 0,-2 2-13,-1-1 0,1 2 0,0-1 0,0 0 0,0 1 0,-7 6 0,2 4 195,0 0 0,0 0 0,2 1-1,-1 0 1,-5 17 0,10-24-3,1 1-1,0 0 1,0 0-1,1 0 1,0 1-1,1-1 1,0 0-1,1 1 1,-1-1-1,3 17 1,-2-25-159,1 0 0,-1 0 0,1-1 0,-1 1 0,0 0 0,1-1 0,-1 1 0,1-1 0,-1 1 1,1 0-1,0-1 0,-1 1 0,1-1 0,0 1 0,-1-1 0,1 0 0,0 1 0,-1-1 0,1 0 0,0 1 0,0-1 0,-1 0 0,1 0 0,0 0 1,0 0-1,0 1 0,-1-1 0,1 0 0,0-1 0,0 1 0,0 0 0,-1 0 0,2 0 0,29-9 278,-14-1-145,0-1-1,-1 0 1,27-24-1,-34 25-143,1 2 1,0-1-1,0 1 0,1 1 0,0 0 1,0 0-1,1 1 0,-1 0 0,1 1 0,1 1 1,21-6-1,-32 10 5,0 0 0,1 0 0,-1 1 1,0-1-1,0 0 0,0 1 0,0 0 0,0-1 0,0 1 1,0 0-1,0 0 0,0 0 0,0 0 0,-1 1 0,1-1 0,0 0 1,-1 1-1,1-1 0,-1 1 0,1-1 0,-1 1 0,0 0 1,1 0-1,-1 0 0,0-1 0,0 1 0,-1 0 0,1 0 1,0 0-1,-1 1 0,1-1 0,-1 0 0,1 0 0,-1 4 1,2 11 216,0 0 1,-1 1-1,-1 22 1,-1-22-112,2-7-24,2-11-2,4-22 63,6-36-2,-8 2-143,-1-71 0,-3 126-76,-1 1-1,0-1 1,1 0-1,-1 1 1,1-1 0,-1 1-1,1-1 1,-1 1-1,1-1 1,0 1-1,-1-1 1,1 1 0,0-1-1,-1 1 1,1 0-1,0-1 1,-1 1 0,1 0-1,0 0 1,0-1-1,-1 1 1,1 0-1,0 0 1,0 0 0,-1 0-1,1 0 1,0 0-1,0 0 1,1 1 0,34 0-5815,-21 0 1422,9-2-8567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3.965"/>
    </inkml:context>
    <inkml:brush xml:id="br0">
      <inkml:brushProperty name="width" value="0.025" units="cm"/>
      <inkml:brushProperty name="height" value="0.025" units="cm"/>
    </inkml:brush>
  </inkml:definitions>
  <inkml:trace contextRef="#ctx0" brushRef="#br0">1 0 17521,'8'86'7093,"21"49"-4987,-7-43-1862,29 157 1219,-57-313 1380,6 47-2856,-1-1-1,-5-27 1,2 27 33,3 9 2,0 1 0,-1 0 1,0 0-1,0 0 0,-1 0 1,0 0-1,-1 0 0,1 1 1,-1 0-1,-1 0 0,-6-9 1,11 16-27,-1 1 0,1-1 0,0 0 0,-1 0 0,1 1 0,0-1 0,-1 0 0,1 1 0,0-1 0,0 0 0,-1 1 0,1-1 0,0 0 0,0 1 0,0-1 0,-1 0 0,1 1 0,0-1 0,0 1 0,0-1 0,0 1 0,0-1 0,0 0 0,0 1 0,0-1 0,0 1 0,0-1 0,0 1 0,0-1 0,0 0 0,0 1 0,0-1 0,0 1 0,0-1 0,1 0 0,-1 1 0,0 0 0,1 1-1,-1-1 0,0 1 0,0 0 0,1 0-1,-1-1 1,1 1 0,-1 0 0,1-1 0,0 1-1,0-1 1,0 1 0,-1-1 0,3 3 0,0-2 9,1 0 0,-1 1 0,0-2-1,1 1 1,0 0 0,-1-1 0,1 1 0,0-1 0,0 0 0,-1 0 0,1-1 0,0 1 0,0-1 0,0 0 0,0 0 0,0 0 0,0-1 0,0 1 0,0-1 0,0 0 0,-1 0 0,1 0 0,0-1 0,-1 1 0,1-1 0,-1 0 0,1 0 0,-1 0 0,0 0 0,4-4 0,-2 2 43,0 1 1,0-1 0,-1-1 0,1 1-1,-1-1 1,0 1 0,-1-1-1,1-1 1,-1 1 0,0 0 0,0-1-1,-1 1 1,1-1 0,-1 0-1,0 0 1,1-12 0,-7 69 24,2-38-50,1 0 0,0 0 0,1 0-1,2 19 1,-2-31-17,0 0-1,1 1 1,-1-1 0,1 0-1,0 0 1,-1 1-1,1-1 1,0 0-1,0 0 1,0 0 0,0 0-1,-1 0 1,2 0-1,-1 0 1,0 0-1,0 0 1,0-1 0,0 1-1,0 0 1,1-1-1,-1 1 1,0-1-1,1 1 1,-1-1 0,0 0-1,1 1 1,-1-1-1,0 0 1,1 0-1,-1 0 1,1 0 0,-1 0-1,0 0 1,1-1-1,-1 1 1,0 0-1,1-1 1,-1 1 0,2-1-1,5-1 25,-1-1 0,0 1 1,0-1-1,0 0 0,12-8 0,74-67-29,-93 78 0,1 0 0,-1 0 0,0-1 0,0 1 0,0 0 0,1 0 0,-1 0 0,0 0 0,0 0 0,1 0 0,-1 0 0,0 0 0,0 0 0,1 0 0,-1 0 0,0 0 0,0 0 0,1 0 0,-1 0 0,0 0 0,0 0 0,1 0 0,-1 0 0,0 0 0,0 0 0,1 0 0,-1 0 0,0 0 0,0 0 0,0 1 0,1-1 0,-1 0 0,0 0 0,0 0 0,0 0 0,1 1 0,-1-1 0,0 0 0,0 0 0,0 0 0,0 1 0,0-1 0,0 0 0,0 0 0,1 1 0,4 17 0,-5-16 0,0-1 0,0 1 0,0-1 0,0 1 0,0-1 0,0 1 0,1-1 0,-1 1 0,1-1 0,-1 1 0,1-1 0,-1 0 0,1 1 0,0-1 0,0 0 0,-1 0 0,1 0 0,0 1 0,0-1 0,0 0 0,1 0 0,-1 0 0,0 0 0,0-1 0,0 1 0,2 1 0,7-4-175,0-1 1,0 0-1,0 0 1,0-1-1,-1 0 1,0-1-1,0 0 1,13-8-1,7-4-934,-14 5-5997,-9-5-3885,-6 3-679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4.651"/>
    </inkml:context>
    <inkml:brush xml:id="br0">
      <inkml:brushProperty name="width" value="0.025" units="cm"/>
      <inkml:brushProperty name="height" value="0.025" units="cm"/>
    </inkml:brush>
  </inkml:definitions>
  <inkml:trace contextRef="#ctx0" brushRef="#br0">11 1 19955,'0'0'4425,"-3"10"-3896,0 12-120,1 0 1,0 1 0,2-1-1,1 1 1,0-1-1,2 0 1,0 1 0,2-1-1,0-1 1,13 32-1,-18-51-379,1 0 0,-1 0 0,1 0 0,0-1 0,0 1 0,0 0 0,0 0 0,0-1 0,1 1 0,-1-1 0,0 1 0,1-1 0,-1 0 0,1 1 0,-1-1 0,1 0 0,0 0 0,0 0 0,-1 0 0,1 0-1,2 0 1,-2-1 34,0 0-1,0 0 0,0 0 0,0 0 0,0-1 1,0 1-1,-1 0 0,1-1 0,0 0 0,0 1 1,0-1-1,-1 0 0,1 0 0,0 0 0,-1 0 0,1 0 1,2-3-1,3-3 159,-1 0 0,1-1 1,-1 0-1,0 0 0,-1 0 1,9-18-1,30-97-222,-51 162-386,4-28 173,1-1 0,0 1 0,0-1 0,1 1 1,0 0-1,1 0 0,1-1 0,-1 1 0,4 12 1,-4-22 179,1 0 1,-1 0 0,1 0 0,-1 0 0,1-1 0,0 1 0,0 0 0,-1 0-1,1-1 1,0 1 0,0 0 0,0-1 0,0 1 0,0-1 0,0 1-1,0-1 1,0 1 0,0-1 0,0 0 0,0 0 0,0 1 0,0-1-1,0 0 1,0 0 0,0 0 0,1 0 0,-1 0 0,0 0 0,0-1-1,0 1 1,0 0 0,2-1 0,41-14-186,-30 10 77,-13 5 171,0 0 1,0 0 0,0 0 0,0 0-1,-1 0 1,1 0 0,0 0 0,0 1-1,0-1 1,0 0 0,-1 1 0,1-1-1,0 0 1,0 1 0,-1-1 0,1 1-1,0-1 1,0 1 0,-1 0 0,1-1-1,-1 1 1,1-1 0,-1 1 0,1 0-1,-1 0 1,1-1 0,-1 1 0,1 0-1,-1 0 1,0 0 0,0-1 0,1 1-1,-1 0 1,0 0 0,0 0 0,0 0-1,0 0 1,0-1 0,0 1 0,0 0-1,0 0 1,0 0 0,-1 1 0,-1 15-1569,1-38-17469</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5.068"/>
    </inkml:context>
    <inkml:brush xml:id="br0">
      <inkml:brushProperty name="width" value="0.025" units="cm"/>
      <inkml:brushProperty name="height" value="0.025" units="cm"/>
    </inkml:brush>
  </inkml:definitions>
  <inkml:trace contextRef="#ctx0" brushRef="#br0">0 0 20948,'0'0'9545,"1"9"-9930,-2-7 213,1 0 0,0 1 0,0-1 0,1 1-1,-1-1 1,1 0 0,-1 1 0,1-1 0,-1 0-1,1 0 1,0 1 0,0-1 0,2 2 0,-1-2-429,0-1 0,0 0 0,0 1 0,0-1 0,1 0 0,-1 0 0,0 0 0,1 0 0,-1-1 0,0 1 0,1-1 0,-1 1 0,1-1 0,-1 0 0,1 0 0,-1 0 0,4 0 0,36-9-9234,-19 5 22626,-28 10-7811,-22 36-1140,-8 18-999,33-55-3016,1 0-1,-1-1 1,1 1-1,0 0 1,0 0-1,0 10 1,17 4-3776,0-12 366,-14-7 2825,-1 1 0,0-1 0,1 0 0,-1 1 0,1-1 0,-1 0 0,0 0-1,1 0 1,-1 0 0,1 0 0,-1 0 0,1 0 0,-1 0 0,0-1 0,1 1 0,2-1 0,2-6-3319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5.563"/>
    </inkml:context>
    <inkml:brush xml:id="br0">
      <inkml:brushProperty name="width" value="0.025" units="cm"/>
      <inkml:brushProperty name="height" value="0.025" units="cm"/>
    </inkml:brush>
  </inkml:definitions>
  <inkml:trace contextRef="#ctx0" brushRef="#br0">54 153 13293,'0'0'10719,"-8"7"-10020,-25 26 289,32-32-886,0 0 0,0 0 0,0 0-1,0 0 1,0 0 0,0 1 0,0-1 0,1 0 0,-1 1 0,0-1 0,1 0-1,-1 1 1,1-1 0,-1 1 0,1-1 0,0 1 0,0-1 0,0 1 0,0-1-1,0 3 1,0-3-53,1 0-1,-1 0 1,1-1 0,0 1-1,-1 0 1,1 0-1,0-1 1,-1 1 0,1 0-1,0-1 1,0 1-1,0-1 1,0 1 0,-1-1-1,1 1 1,0-1-1,0 1 1,0-1 0,0 0-1,0 0 1,2 1-1,3-1 72,0 1-1,0-1 1,-1 0-1,1 0 1,0-1-1,0 0 0,10-2 1,-5-2-108,-1 0 0,1-1 0,-1 0 0,-1-1 0,1 0 0,-1-1 0,0 0 0,-1 0 1,0 0-1,0-1 0,-1-1 0,0 1 0,0-1 0,-1 0 0,-1-1 0,1 1 0,-2-1 0,0 0 0,0-1 0,-1 1 0,0-1 0,2-19 1,-5 31-8,0 0 0,0-1 1,0 1-1,0 0 0,0-1 1,-1 1-1,1 0 0,0 0 1,0-1-1,0 1 1,0 0-1,0-1 0,-1 1 1,1 0-1,0 0 0,0-1 1,-1 1-1,1 0 0,0 0 1,0 0-1,-1-1 1,1 1-1,0 0 0,0 0 1,-1 0-1,1 0 0,0-1 1,-1 1-1,1 0 0,0 0 1,-1 0-1,1 0 1,0 0-1,-1 0 0,1 0 1,0 0-1,-1 0 0,1 0 1,0 0-1,-1 0 0,1 0 1,0 1-1,0-1 1,-1 0-1,1 0 0,0 0 1,-1 0-1,1 0 0,0 1 1,0-1-1,-1 0 0,1 0 1,0 0-1,0 1 1,-1-1-1,1 0 0,0 1 1,0-1-1,0 0 0,0 0 1,-1 1-1,1-1 1,0 1-1,-17 16 223,14-12-135,0 1 0,0 0 1,0 0-1,1 0 0,0 1 1,0-1-1,1 0 0,-1 1 0,1-1 1,1 1-1,0 12 0,0-17-69,0 1-1,0-1 1,1 1-1,0-1 1,-1 1-1,1-1 0,0 0 1,0 1-1,0-1 1,0 0-1,1 0 1,-1 0-1,1 0 0,-1 0 1,1 0-1,0 0 1,-1 0-1,1-1 1,0 1-1,0-1 1,0 1-1,1-1 0,-1 0 1,0 0-1,0 0 1,1 0-1,-1 0 1,1 0-1,-1-1 0,0 1 1,1-1-1,-1 0 1,3 1-1,14-1-24,-1-1 1,1 0-1,-1-2 0,0 0 0,0 0 0,0-2 0,0 0 1,-1-2-1,0 0 0,0 0 0,0-2 0,22-14 1,-39 22 64,-12 1-19838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5.904"/>
    </inkml:context>
    <inkml:brush xml:id="br0">
      <inkml:brushProperty name="width" value="0.025" units="cm"/>
      <inkml:brushProperty name="height" value="0.025" units="cm"/>
    </inkml:brush>
  </inkml:definitions>
  <inkml:trace contextRef="#ctx0" brushRef="#br0">1 145 23126,'0'0'6758,"67"-47"-5989,-21 25-737,6 3-128,2-1-1826,0 0-3811,-6 3-6471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6.512"/>
    </inkml:context>
    <inkml:brush xml:id="br0">
      <inkml:brushProperty name="width" value="0.025" units="cm"/>
      <inkml:brushProperty name="height" value="0.025" units="cm"/>
    </inkml:brush>
  </inkml:definitions>
  <inkml:trace contextRef="#ctx0" brushRef="#br0">50 1 5765,'0'0'19891,"1"9"-18593,1 35-525,-2 0-1,-2-1 1,-2 1 0,-16 79 0,12-95-483,3-12 17,1 0 0,1 0-1,-3 34 1,6-50-302,0 1 0,0-1 1,0 1-1,0-1 1,0 1-1,1-1 0,-1 1 1,0-1-1,0 1 1,0-1-1,1 1 1,-1-1-1,0 1 0,1-1 1,-1 1-1,0-1 1,1 0-1,-1 1 0,0-1 1,1 1-1,-1-1 1,1 0-1,-1 0 0,1 1 1,-1-1-1,1 0 1,-1 0-1,1 1 1,-1-1-1,1 0 0,-1 0 1,1 0-1,-1 0 1,1 0-1,0 0 0,-1 0 1,1 0-1,-1 0 1,1 0-1,-1 0 0,1 0 1,-1 0-1,1-1 1,-1 1-1,1 0 1,-1 0-1,1-1 0,-1 1 1,1 0-1,-1-1 1,1 1-1,-1 0 0,1-1 1,29-18 134,57-48-2580,-68 54 974,0 1 0,1 1 0,0 0-1,1 2 1,27-9 0,-36 14-7828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6.851"/>
    </inkml:context>
    <inkml:brush xml:id="br0">
      <inkml:brushProperty name="width" value="0.025" units="cm"/>
      <inkml:brushProperty name="height" value="0.025" units="cm"/>
    </inkml:brush>
  </inkml:definitions>
  <inkml:trace contextRef="#ctx0" brushRef="#br0">1 1 15727,'0'0'16431,"5"76"-16238,-5-38-97,0-4-96,0-3-96,0-6-897,0-5-929,0-7-1730,6-9-1088,1-4-1186,0-2-4484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7.207"/>
    </inkml:context>
    <inkml:brush xml:id="br0">
      <inkml:brushProperty name="width" value="0.025" units="cm"/>
      <inkml:brushProperty name="height" value="0.025" units="cm"/>
    </inkml:brush>
  </inkml:definitions>
  <inkml:trace contextRef="#ctx0" brushRef="#br0">0 1 18417,'0'0'9129,"13"78"-8264,-8-40-673,-2 2-192,0-1-416,0-1-353,0-8-576,-2-4-897,1-7-801,-2-11-897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7.532"/>
    </inkml:context>
    <inkml:brush xml:id="br0">
      <inkml:brushProperty name="width" value="0.025" units="cm"/>
      <inkml:brushProperty name="height" value="0.025" units="cm"/>
    </inkml:brush>
  </inkml:definitions>
  <inkml:trace contextRef="#ctx0" brushRef="#br0">1 112 14061,'5'-8'2573,"-1"0"-1981,0 1 0,1 0 0,0 0-1,0 1 1,1-1 0,0 1 0,0 0-1,0 1 1,1 0 0,-1 0 0,1 0 0,1 1-1,-1 0 1,0 0 0,1 1 0,0 0-1,0 0 1,0 1 0,14-3 0,-14 4-472,0 1-1,0-1 1,0 2 0,0-1 0,0 1 0,0 0 0,-1 1 0,1 0 0,0 0 0,0 0 0,-1 1 0,14 7 0,-18-8-113,0 1 1,0-1 0,0 1-1,0 0 1,-1-1 0,1 1 0,-1 0-1,1 1 1,-1-1 0,0 0 0,0 1-1,-1-1 1,1 1 0,-1-1-1,1 1 1,-1 0 0,0 0 0,-1 0-1,1-1 1,-1 1 0,0 0 0,1 0-1,-2 0 1,1 0 0,0 0-1,-1 0 1,0-1 0,-1 6 0,-2 2 129,0-1 0,-1 0 1,0 0-1,0-1 0,-1 0 1,0 0-1,-1 0 0,0-1 1,-13 13-1,12-13 6,0 1-1,0 0 1,1 0 0,0 1-1,1 0 1,0 0-1,-9 20 1,15-30-143,0 1 0,-1-1 0,1 1 0,0-1 0,0 1 0,0-1 0,0 1 0,0-1 0,0 1 0,0-1 0,-1 1 0,1-1 0,1 1 0,-1-1 0,0 1 0,0-1 0,0 1 0,0-1 0,0 1 0,0-1 0,1 1 0,-1-1 0,0 1 0,0-1 0,1 1 0,-1-1 0,0 1 0,1-1 0,-1 0 0,0 1 0,1-1 0,-1 0 0,1 1 0,-1-1 0,0 0 0,1 1 0,-1-1 0,1 0 0,-1 0 0,1 1 0,29-3 0,29-19 0,10-20-3523,-6-11-5446,-34 22-4355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7:54.497"/>
    </inkml:context>
    <inkml:brush xml:id="br0">
      <inkml:brushProperty name="width" value="0.025" units="cm"/>
      <inkml:brushProperty name="height" value="0.025" units="cm"/>
    </inkml:brush>
  </inkml:definitions>
  <inkml:trace contextRef="#ctx0" brushRef="#br0">1 113 4805,'0'0'8984,"9"5"-7804,4 0-786,1 0 0,0-1 0,0 0 0,0-1 0,0-1 0,1 0 0,-1-1 0,1 0 0,14-2 0,147-17 1255,75-18-635,532-51-448,-536 84-484,0 11 0,318 52 0,-304-19-92,724 85 159,-784-113-118,705 61 375,-820-63-317,403 36 404,-465-47-2258,4-3-5476,-41-7-2138</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7.905"/>
    </inkml:context>
    <inkml:brush xml:id="br0">
      <inkml:brushProperty name="width" value="0.025" units="cm"/>
      <inkml:brushProperty name="height" value="0.025" units="cm"/>
    </inkml:brush>
  </inkml:definitions>
  <inkml:trace contextRef="#ctx0" brushRef="#br0">197 63 10025,'0'0'17585,"-35"59"-16047,20-25-545,-4 7-289,1 1-191,-2 4-417,-1 1-32,0-2-32,3-4-64,3-9-545,5-11-768,6-14-1281,8-21-7080,10-23 2019</inkml:trace>
  <inkml:trace contextRef="#ctx0" brushRef="#br0" timeOffset="1">162 0 16752,'0'0'11237,"2"14"-10329,19 127 379,-16-117-1307,1 0-1,2-1 1,0 0-1,19 38 1,-12-37-489,11 19-1402,-17-14-2358,-9-29 4052,0 1 1,0-1-1,0 1 0,0-1 1,0 0-1,0 1 1,0-1-1,-1 1 0,1-1 1,0 0-1,0 1 1,0-1-1,-1 0 0,1 1 1,0-1-1,0 0 1,-1 1-1,1-1 0,0 0 1,0 1-1,-1-1 1,1 0-1,0 0 0,-1 1 1,1-1-1,-1 0 1,1 0-1,0 0 0,-1 0 1,1 1-1,-1-1 1,1 0-1,0 0 0,-1 0 1,1 0-1,-1 0 1,1 0-1,-1 0 0,-20-2-5369,18 2 4240,-17-4-3176</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48.261"/>
    </inkml:context>
    <inkml:brush xml:id="br0">
      <inkml:brushProperty name="width" value="0.025" units="cm"/>
      <inkml:brushProperty name="height" value="0.025" units="cm"/>
    </inkml:brush>
  </inkml:definitions>
  <inkml:trace contextRef="#ctx0" brushRef="#br0">39 150 8392,'0'0'15951,"-39"-53"-13485,50 43-1088,9-3-610,6 2-607,9-1-161,3-2-1602,6-3-4452,5-3-15342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51.597"/>
    </inkml:context>
    <inkml:brush xml:id="br0">
      <inkml:brushProperty name="width" value="0.025" units="cm"/>
      <inkml:brushProperty name="height" value="0.025" units="cm"/>
    </inkml:brush>
  </inkml:definitions>
  <inkml:trace contextRef="#ctx0" brushRef="#br0">0 1065 8136,'0'0'9043,"8"-1"-8685,-6 0-357,0 1 23,0-1-1,0 1 0,0-1 1,0 1-1,0 0 1,0 0-1,0 0 0,0 0 1,0 0-1,0 0 1,0 1-1,0-1 0,0 1 1,0-1-1,0 1 1,0 0-1,0 0 0,0 0 1,0 0-1,0 0 0,-1 0 1,1 0-1,-1 1 1,1-1-1,-1 1 0,1-1 1,1 3-1,-1-2 8,0-1 0,1 1-1,0 0 1,-1-1 0,1 1 0,0-1-1,0 0 1,0 0 0,-1 0 0,1 0-1,1 0 1,-1-1 0,0 1-1,0-1 1,0 0 0,3 0 0,57-8 880,-14 2-295,-25 4-548,0-1 0,0 0 0,0-2 1,0-1-1,-1-1 0,0-1 0,34-16 0,-23 10 273,79-27 214,-64 25-330,0-3-1,52-27 0,5-2 173,-73 35-195,54-30 0,-40 12-122,-2-2-1,54-51 1,-86 73-74,32-26 0,58-35-1,-10 8 230,-12 9-26,41-34 451,-107 76-515,-1 0 1,-1-1-1,0 0 0,0-1 0,18-32 0,-21 32-87,1 0 0,0 1 0,17-16 0,24-32-1475,-51 61 1346,-1 0-1,1 1 0,0-1 1,-1 0-1,1 0 0,0 0 1,-1 1-1,1-1 0,-1 0 1,0 0-1,1 0 0,-1 0 1,1 0-1,-1 0 0,0 0 1,0 0-1,0 0 0,0 0 1,0 0-1,0 0 1,0 0-1,0 0 0,0 0 1,0 0-1,0 0 0,-1 0 1,1 0-1,0 0 0,-1 0 1,1 0-1,-1 0 0,1 0 1,-1 0-1,1 0 0,-1 0 1,0 1-1,1-1 0,-1 0 1,0 0-1,0 1 0,0-1 1,1 1-1,-1-1 0,0 1 1,0-1-1,0 1 0,0-1 1,-2 0-1,-3-3-933,-8-8-3148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52.731"/>
    </inkml:context>
    <inkml:brush xml:id="br0">
      <inkml:brushProperty name="width" value="0.025" units="cm"/>
      <inkml:brushProperty name="height" value="0.025" units="cm"/>
    </inkml:brush>
  </inkml:definitions>
  <inkml:trace contextRef="#ctx0" brushRef="#br0">1 2854 11050,'0'0'1378,"0"-11"-636,4-20 51,0 1 0,2-1 0,1 1 0,19-51 0,64-129 1138,-48 116-1827,113-375 598,-34 87-619,1 98-84,35-100 71,-120 271 149,126-373 2199,-71 285-1974,-91 200-449,-1 1 1,0-1 0,1 1 0,-1-1 0,0 0-1,0 1 1,0-1 0,1 0 0,-1 1 0,0-1 0,0 0-1,0 0 1,0 1 0,0-1 0,0 0 0,0 1 0,0-1-1,-1 0 1,1 1 0,0-1 0,0 0 0,0 1 0,-1-2-1,-12 3-1766,-19 19-4441,32-19 5962,-25 18-8659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53.773"/>
    </inkml:context>
    <inkml:brush xml:id="br0">
      <inkml:brushProperty name="width" value="0.025" units="cm"/>
      <inkml:brushProperty name="height" value="0.025" units="cm"/>
    </inkml:brush>
  </inkml:definitions>
  <inkml:trace contextRef="#ctx0" brushRef="#br0">36 81 12620,'0'0'5669,"-6"-10"-3864,-19-31-108,25 40-1641,-1 1 0,1-1 0,-1 0 0,1 1 0,0-1-1,-1 0 1,1 1 0,0-1 0,-1 0 0,1 0 0,0 1-1,0-1 1,0 0 0,0 0 0,0 1 0,0-1 0,0 0-1,0 0 1,0 0 0,0 1 0,0-1 0,0 0 0,1 0 0,-1 1-1,0-1 1,0 0 0,1 1 0,-1-1 0,1 0 0,-1 1-1,0-1 1,1 0 0,-1 1 0,1-1 0,0 1 0,-1-1 0,1 1-1,-1-1 1,1 1 0,0-1 0,-1 1 0,1 0 0,0-1-1,0 1 1,-1 0 0,1 0 0,0-1 0,0 1 0,-1 0-1,1 0 1,0 0 0,0 0 0,1 0 0,42 3 355,-42-3-314,20 5 79,0 1 1,0 0 0,0 2 0,-1 1-1,0 1 1,0 0 0,36 27 0,-10-4-186,-2 3 0,41 43 1,128 165 124,-120-132-2672,-93-105-2438,-12-7 2613,-14-6-1780,-4-4-1647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5:54.146"/>
    </inkml:context>
    <inkml:brush xml:id="br0">
      <inkml:brushProperty name="width" value="0.025" units="cm"/>
      <inkml:brushProperty name="height" value="0.025" units="cm"/>
    </inkml:brush>
  </inkml:definitions>
  <inkml:trace contextRef="#ctx0" brushRef="#br0">1 453 11307,'0'0'7788,"10"11"-7318,-3-3-347,0 0 14,0 0 1,0-1-1,0 0 0,1-1 0,0 0 0,0 0 0,0 0 1,1-1-1,15 6 0,16 2 873,1-1 1,1-2-1,61 6 0,130-4 2246,-232-13-3190,0 1-1,0 0 1,0-1-1,0 1 0,0-1 1,0 1-1,0-1 0,-1 1 1,1-1-1,0 1 0,0-1 1,0 0-1,-1 1 0,1-1 1,-1 0-1,1 0 0,0 0 1,-1 0-1,1 1 0,-1-1 1,0 0-1,1 0 0,-1 0 1,0 0-1,1 0 0,-1 0 1,0 0-1,0 0 0,0 0 1,0 0-1,0 0 0,0 0 1,0 0-1,0 0 1,-1-1-1,-4-43 936,5 42-895,-39-160 828,2 9-1520,25 49-2544,11 48-2245,1 9-3135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18.808"/>
    </inkml:context>
    <inkml:brush xml:id="br0">
      <inkml:brushProperty name="width" value="0.025" units="cm"/>
      <inkml:brushProperty name="height" value="0.025" units="cm"/>
    </inkml:brush>
  </inkml:definitions>
  <inkml:trace contextRef="#ctx0" brushRef="#br0">0 1 16912,'0'0'6273,"13"11"-5916,330 251 2469,-109-92-2155,-105-74-129,101 82 42,-218-163-1938,-13-7-3173,-29-5-3696,0-3 1593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19.198"/>
    </inkml:context>
    <inkml:brush xml:id="br0">
      <inkml:brushProperty name="width" value="0.025" units="cm"/>
      <inkml:brushProperty name="height" value="0.025" units="cm"/>
    </inkml:brush>
  </inkml:definitions>
  <inkml:trace contextRef="#ctx0" brushRef="#br0">1 391 10314,'2'9'5210,"3"5"-4806,0 0-1,1-1 1,1 1-1,1-1 1,-1-1-1,2 1 1,0-1 0,0-1-1,1 0 1,1 0-1,-1-1 1,2 0 0,0-1-1,20 13 1,-6-6 246,0-1 1,1-1-1,0-1 1,1-2-1,0-1 1,51 11-1,-78-20-510,1-1-1,0 1 0,0 0 0,0-1 0,-1 0 0,1 1 1,0-1-1,0 0 0,0 0 0,0 0 0,0 0 1,0-1-1,-1 1 0,1 0 0,0-1 0,0 1 1,0-1-1,-1 0 0,1 0 0,0 1 0,0-1 0,-1 0 1,1 0-1,1-3 0,-1 1-3,0-1 1,-1 0-1,0 0 1,1-1-1,-2 1 1,1 0-1,0 0 1,-1 0-1,0-1 1,0-6-1,-3-83 922,-17-115 1,-2-36-5231,20 203-2362,-5 3-4170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0.672"/>
    </inkml:context>
    <inkml:brush xml:id="br0">
      <inkml:brushProperty name="width" value="0.025" units="cm"/>
      <inkml:brushProperty name="height" value="0.025" units="cm"/>
    </inkml:brush>
  </inkml:definitions>
  <inkml:trace contextRef="#ctx0" brushRef="#br0">0 0 17328,'0'0'2077,"0"14"-1100,2 62 350,14 91-1,-9-127-1240,1 0-1,1-1 0,23 58 1,-31-94-87,0-1 0,0 0 1,0 0-1,0 0 0,0 0 1,1 0-1,-1 0 0,1 0 1,-1 0-1,1 0 1,0 0-1,-1-1 0,1 1 1,3 1-1,-4-2-1,0-1 0,0 0 0,0 0 0,0 0 0,-1 0 0,1 0-1,0 0 1,0 0 0,0 0 0,0 0 0,0 0 0,-1 0 0,1-1 0,0 1 0,0 0 0,0 0 0,-1-1 0,1 1 0,0-1 0,0 1 0,-1-1 0,1 1 0,0-1 0,-1 1 0,1-1-1,0-1 1,4-4-91,-1 0-1,0 0 0,-1-1 0,1 1 0,-1-1 0,-1 0 0,4-10 0,4-25-242,-2 1 1,-1-1-1,-3 0 1,-1-1-1,-2 1 1,-6-55-1,5 91 435,-1 1 0,0-1 1,0 1-1,0-1 0,-1 1 0,-3-9 0,5 14-84,0 0 0,0 0 0,0 0 0,0 0 0,0 0 0,0 0 0,0 0 0,0 0 0,0 0 0,-1 0 0,1 1 0,0-1 0,0 0 1,0 0-1,0 0 0,0 0 0,0 0 0,0 0 0,0 0 0,0 0 0,0 0 0,0 0 0,0 0 0,0 0 0,0 1 0,0-1 0,-1 0 0,1 0 0,0 0 0,0 0 0,0 0 0,0 0 0,0 0 0,0 0 0,0 0 0,0 0 0,0 0 0,0 0 0,-1 0 0,1 0 0,0 0 0,0 0 0,0 0 0,0 0 0,0 0 0,0 0 0,0 0 0,0 0 1,0 0-1,-1 0 0,1 0 0,0-1 0,0 1 0,0 0 0,0 0 0,0 0 0,0 0 0,0 0 0,0 0 0,0 0 0,0 0 0,0 0 0,0 0 0,0 0 0,0 0 0,0-1 0,-1 1 0,-1 10 127,-2 46-143,2 0 0,9 95 1,-2-108-1574,2-1 0,13 45-1,-19-85 1355,-1 1 0,1-1 0,0 1 0,0-1 0,0 0 0,0 1 0,0-1-1,1 0 1,-1 0 0,1 0 0,-1 0 0,1 0 0,0 0 0,2 2 0,-3-4 172,-1 0 0,0 0 1,0 1-1,1-1 0,-1 0 1,0 0-1,1 0 0,-1 0 1,0 0-1,1 0 0,-1 0 1,0 0-1,0 0 0,1 0 1,-1 0-1,0 0 0,1-1 1,-1 1-1,0 0 0,1 0 1,-1 0-1,0 0 0,0 0 1,1-1-1,-1 1 0,0 0 1,0 0-1,1 0 0,-1-1 1,0 1-1,0 0 0,0 0 1,0-1-1,1 1 0,-1-1 1,5-23-290,-5 5 489,0-1 1,-2 0-1,0 1 0,-7-28 0,7 37 875,-1 1 0,0 1 0,-1-1 0,0 0-1,0 1 1,-10-15 0,13 28 1427,4 21-2276,-3-24-180,1 0 0,0 0 0,0 0 0,1 0 0,-1-1 1,0 1-1,1 0 0,-1 0 0,1-1 0,0 1 0,-1-1 1,1 1-1,0-1 0,0 0 0,0 0 0,0 0 0,0 0 1,0 0-1,0 0 0,0 0 0,0-1 0,0 1 0,1-1 1,-1 0-1,0 1 0,0-1 0,1 0 0,-1 0 0,0-1 1,0 1-1,1 0 0,-1-1 0,0 1 0,0-1 0,0 0 1,3-1-1,2-1-6,0 0-1,0-1 1,-1 0 0,1 0 0,-1-1 0,0 1 0,0-1 0,-1-1-1,8-8 1,53-87 136,-66 101-114,0-1 0,1 0 0,-1 1-1,0-1 1,1 1 0,-1-1 0,0 1 0,1-1-1,-1 1 1,1-1 0,-1 1 0,1 0-1,-1-1 1,1 1 0,-1-1 0,1 1-1,0 0 1,-1 0 0,1-1 0,-1 1 0,1 0-1,0 0 1,-1 0 0,1 0 0,0 0-1,-1 0 1,1 0 0,-1 0 0,1 0-1,0 0 1,14 16 830,6 43 877,-16-42-1451,-3-11-184,0 0-1,1-1 1,0 1-1,0-1 1,1 0 0,0 1-1,4 4 1,-7-9-34,-1-1 0,1 1-1,0 0 1,0 0 0,0 0 0,0-1 0,0 1 0,0 0 0,0-1 0,0 1 0,1-1 0,-1 1-1,0-1 1,0 0 0,0 0 0,0 1 0,1-1 0,-1 0 0,0 0 0,0 0 0,1 0 0,-1 0-1,0 0 1,0-1 0,0 1 0,1 0 0,-1-1 0,0 1 0,0 0 0,0-1 0,0 0-1,0 1 1,0-1 0,0 1 0,0-1 0,0 0 0,0 0 0,0 0 0,0 0 0,0 0 0,-1 0-1,1 0 1,1-1 0,30-52 1377,-28 46-1387,0-1 0,0 1 1,1 0-1,0 1 1,0-1-1,1 1 0,0 0 1,1 1-1,13-13 1,-18 18-54,-1 1-1,0-1 1,1 0 0,-1 0 0,1 0 0,-1 1 0,1-1 0,-1 1 0,1-1-1,0 1 1,-1 0 0,1 0 0,-1 0 0,1-1 0,0 2 0,-1-1 0,1 0 0,0 0-1,-1 0 1,1 1 0,-1-1 0,1 1 0,0-1 0,-1 1 0,1 0 0,-1-1 0,0 1-1,1 0 1,-1 0 0,0 0 0,2 2 0,3 3 31,-1 0 1,0 1-1,-1 0 1,0 0-1,6 11 1,-9-13-64,2 0-1,-1-1 1,0 1 0,1-1-1,0 1 1,0-1 0,0 0-1,1 0 1,-1 0 0,1-1-1,4 4 1,-7-7-80,-1 1 0,1-1 0,-1 0 0,1 0 0,-1 1-1,1-1 1,0 0 0,-1 0 0,1 0 0,-1 0 0,1 0 0,-1 0 0,1 0 0,0 0 0,-1 0 0,1 0 0,-1 0-1,1 0 1,0 0 0,-1 0 0,1-1 0,-1 1 0,1 0 0,-1 0 0,1-1 0,-1 1 0,1 0 0,-1-1-1,1 1 1,-1-1 0,0 1 0,1 0 0,-1-1 0,1 1 0,-1-1 0,1 0 0,5-21-5882,-5-2-1624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1.029"/>
    </inkml:context>
    <inkml:brush xml:id="br0">
      <inkml:brushProperty name="width" value="0.025" units="cm"/>
      <inkml:brushProperty name="height" value="0.025" units="cm"/>
    </inkml:brush>
  </inkml:definitions>
  <inkml:trace contextRef="#ctx0" brushRef="#br0">0 0 19603,'0'0'7591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8:16.772"/>
    </inkml:context>
    <inkml:brush xml:id="br0">
      <inkml:brushProperty name="width" value="0.025" units="cm"/>
      <inkml:brushProperty name="height" value="0.025" units="cm"/>
    </inkml:brush>
  </inkml:definitions>
  <inkml:trace contextRef="#ctx0" brushRef="#br0">58 53 6406,'0'0'737,"-9"-2"411,-29-3 619,27 0 457,15 1-1253,12 0-435,88-4 225,140 7 1,-112 2-454,1374 28 870,-2-1-178,-870-39-749,-5-40 160,-546 36 410,-68 11-712,-56 9-516,-44 2-4274,38-7-1165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2.585"/>
    </inkml:context>
    <inkml:brush xml:id="br0">
      <inkml:brushProperty name="width" value="0.025" units="cm"/>
      <inkml:brushProperty name="height" value="0.025" units="cm"/>
    </inkml:brush>
  </inkml:definitions>
  <inkml:trace contextRef="#ctx0" brushRef="#br0">1 116 16111,'0'0'11243,"0"9"-10950,1 9-259,0 0 0,2 0-1,7 29 1,-8-40-35,0 0 1,0 0-1,0-1 1,1 1 0,0-1-1,0 1 1,1-1-1,0 0 1,0 0-1,0 0 1,1-1-1,-1 0 1,10 8 0,-12-12-1,-1 0 1,0 0 0,1 0-1,-1-1 1,0 1 0,1 0-1,-1-1 1,1 1 0,-1-1 0,1 0-1,-1 0 1,1 1 0,-1-1-1,1 0 1,-1 0 0,1 0-1,-1-1 1,1 1 0,-1 0-1,1 0 1,-1-1 0,1 1 0,-1-1-1,2 0 1,0-1 12,-1 0 1,1 0-1,-1 0 0,0-1 1,0 1-1,0 0 0,0-1 1,0 1-1,0-1 0,0 0 1,1-3-1,2-7 118,0 0 0,-1 0 0,0 0 0,2-19 0,-2-28 993,-2 30-68,-1 24-631,0 8-160,22 95-333,-20-88 68,0 0 1,0 0-1,1-1 1,0 0-1,0 1 0,1-2 1,0 1-1,11 13 1,-16-21 6,1 1 0,-1-1 0,0 0 0,1 1 0,-1-1 0,0 0 0,1 1 1,-1-1-1,1 0 0,-1 1 0,1-1 0,-1 0 0,1 0 0,-1 0 0,0 0 1,1 1-1,-1-1 0,1 0 0,-1 0 0,1 0 0,-1 0 0,1 0 0,-1 0 0,1 0 1,-1 0-1,1 0 0,-1 0 0,1-1 0,-1 1 0,1 0 0,-1 0 0,1 0 1,-1-1-1,1 1 0,0-1 0,10-19 478,-1-29 221,-4-105-705,19 200 0,-24-44 0,-1 0 0,1 0 0,0 0 0,0 0 0,1-1 0,-1 1 0,0 0 0,1-1 0,-1 1 0,0-1 0,1 0 0,0 1 0,-1-1 0,1 0 0,0 0 0,0 0 0,0 0 0,-1 0 0,1-1 0,0 1 0,0 0 0,0-1 0,0 1 0,0-1 0,0 0 0,1 0 0,-1 0 0,0 0 0,0 0 0,0 0 0,0-1 0,0 1 0,0-1 0,0 1 0,0-1 0,0 0 0,0 1 0,-1-1 0,1 0 0,0 0 0,0-1 0,-1 1 0,1 0 0,-1-1 0,1 1 0,-1 0 0,1-1 0,-1 0 0,2-3 0,28-37-620,-26 33 262,1 0 0,0 1-1,0 0 1,1 0 0,0 0 0,0 0 0,1 1 0,0 1 0,10-7 0,-16 12-449,0 0 0,0 0-1,1 1 1,-1-1 0,0 1 0,0 0 0,1 0 0,-1 0 0,0 0 0,1 0 0,-1 0 0,0 1 0,0-1 0,1 1-1,-1-1 1,0 1 0,0 0 0,0 0 0,0 0 0,0 0 0,0 0 0,3 3 0,2 0-2005,5 1-2265</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3.256"/>
    </inkml:context>
    <inkml:brush xml:id="br0">
      <inkml:brushProperty name="width" value="0.025" units="cm"/>
      <inkml:brushProperty name="height" value="0.025" units="cm"/>
    </inkml:brush>
  </inkml:definitions>
  <inkml:trace contextRef="#ctx0" brushRef="#br0">13 321 7847,'0'0'12476,"-2"11"-12364,2-8-129,-4 11 103,2 0 0,0 0 0,0 20 0,2-31-31,0 0 0,0-1 0,0 1 1,1 0-1,-1 0 0,1-1 0,0 1 0,0 0 1,0-1-1,0 1 0,2 4 0,-2-6-14,0 0-1,0 0 0,0-1 1,0 1-1,0 0 1,0 0-1,0-1 0,0 1 1,1-1-1,-1 1 0,0-1 1,0 1-1,0-1 0,1 0 1,-1 1-1,0-1 1,0 0-1,1 0 0,-1 0 1,0 0-1,0 0 0,1 0 1,-1-1-1,0 1 1,0 0-1,1 0 0,1-2 1,0 1 50,0-1 0,0 0 0,0 0 1,0 0-1,0 0 0,-1-1 0,1 1 0,-1-1 1,1 0-1,-1 1 0,0-1 0,0 0 0,0 0 1,0-1-1,-1 1 0,3-6 0,20-63 741,-22 63-817,10-43 580,-2-1 1,-3 0 0,-1-1 0,-3-59-1,-8 119-190,-1 12-345,6-15-57,-9 120 122,9-111-121,0 0-1,1 0 1,0 0 0,1 0-1,0-1 1,1 1-1,0-1 1,7 14-1,-9-22-5,-1-1 0,2 0 1,-1 0-1,0 1 0,0-1 0,1 0 0,-1 0 1,1 0-1,-1-1 0,1 1 0,0 0 1,0-1-1,0 1 0,0-1 0,0 1 0,0-1 1,0 0-1,1 0 0,-1 0 0,0 0 0,4 1 1,-3-2-2,-1-1-1,1 1 1,-1 0 0,1-1 0,-1 0 0,1 1 0,-1-1 0,1 0 0,-1 0 0,0 0 0,0-1 0,0 1 0,1-1 0,-1 1-1,0-1 1,-1 1 0,3-3 0,6-7-9,-1 0 1,-1-1-1,1 0 0,-2 0 0,12-25 1,-14 24 1,10-22-59,-15 34 64,1 0-1,-1 0 1,1 0 0,-1 0-1,1 0 1,0 0-1,0 0 1,-1 0-1,1 0 1,0 0 0,0 0-1,0 0 1,0 0-1,0 1 1,0-1-1,0 0 1,1 1 0,-1-1-1,0 1 1,2-1-1,-1 3 0,0 0-1,0 0 0,-1 0 0,1 0 0,-1 1 1,1-1-1,-1 0 0,0 1 0,0-1 1,0 1-1,0 0 0,0-1 0,0 6 1,3 3 42,-2-6-23,1 1 1,0-1-1,0 0 1,1 0-1,0-1 1,-1 1-1,2-1 1,-1 1-1,0-1 1,1-1 0,5 5-1,62 30-267,-58-33-167,-2 1 1,1 0-1,-1 1 0,0 1 0,0 0 0,14 12 0,-18-10 251,0-1-1,0 2 1,-1-1 0,0 1-1,-1 0 1,0 1 0,-1-1-1,0 1 1,-1 0-1,0 0 1,2 16 0,-3-10 780,0 0 1,-2 0 0,0 1-1,-2 20 1,1-39-534,0 1-1,0-1 1,0 0-1,0 1 1,0-1-1,0 0 0,0 1 1,0-1-1,0 0 1,0 1-1,0-1 1,0 0-1,0 1 1,0-1-1,0 0 1,0 1-1,0-1 1,0 0-1,-1 0 1,1 1-1,0-1 1,0 0-1,0 0 1,-1 1-1,1-1 1,0 0-1,0 0 1,0 1-1,-1-1 1,1 0-1,0 0 1,-1 0-1,1 0 1,0 1-1,0-1 1,-1 0-1,1 0 1,-1 0-1,-11-9 1356,-7-19-642,12 13-648,-80-172 45,77 163-429,2-1 1,0 0-1,2-1 0,1 1 1,-3-49-1,7 66-126,2 1 0,-1 0-1,1 0 1,0 0 0,1 0 0,0 0 0,3-9 0,15-25-6243,3 3-4802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4.295"/>
    </inkml:context>
    <inkml:brush xml:id="br0">
      <inkml:brushProperty name="width" value="0.025" units="cm"/>
      <inkml:brushProperty name="height" value="0.025" units="cm"/>
    </inkml:brush>
  </inkml:definitions>
  <inkml:trace contextRef="#ctx0" brushRef="#br0">1 281 17745,'0'-8'856,"3"-38"3203,-3 45-4016,1 0 0,-1-1 0,0 1 0,1 0 0,-1 0-1,1 0 1,-1-1 0,1 1 0,-1 0 0,1 0 0,0 0 0,0 0 0,0 0 0,-1 0 0,1 0 0,0 0 0,0 1 0,0-1 0,0 0-1,0 0 1,1 1 0,-1-1 0,0 1 0,0-1 0,0 1 0,1 0 0,-1-1 0,0 1 0,0 0 0,3 0 0,-3 0-40,0 1 0,0-1 1,0 1-1,0 0 0,0-1 0,0 1 1,0 0-1,0 0 0,0 0 1,0 0-1,-1 0 0,1 0 0,0 0 1,-1 0-1,1 0 0,0 0 1,-1 0-1,0 0 0,1 1 0,-1-1 1,0 0-1,1 0 0,-1 0 1,0 2-1,6 36 381,-5-36-327,3 44 517,-3-27-20,1-1-1,0 1 1,2-1-1,8 28 1,-12-46-523,1 1-1,-1 0 1,1-1 0,0 1 0,-1-1 0,1 1 0,0-1-1,0 1 1,0-1 0,0 0 0,0 1 0,1-1 0,-1 0 0,0 0-1,1 0 1,-1 0 0,0 0 0,1 0 0,-1 0 0,3 1-1,-3-2-8,1 0 0,-1 0-1,1 0 1,-1 0-1,0 0 1,1-1 0,-1 1-1,1 0 1,-1-1-1,1 1 1,-1-1 0,0 1-1,1-1 1,-1 1-1,0-1 1,0 0 0,1 0-1,0-1 1,4-4 75,0 0-1,0 0 1,-1 0 0,0-1-1,0 1 1,6-13 0,-1-4-93,-1 0 1,-2 0-1,0 0 0,-1-1 1,5-46-1,-13 94-100,0-1 1,3 33-1,-1-49 107,1 0 1,0 0-1,0 0 0,0 0 1,1 0-1,0 0 1,1-1-1,0 1 1,0-1-1,0 0 1,0 1-1,8 8 1,-9-13-6,-1-1 1,0 1 0,0-1 0,1 1 0,-1-1-1,1 0 1,-1 0 0,1 0 0,0 0 0,-1 0-1,1 0 1,0 0 0,0 0 0,0-1 0,-1 1-1,1-1 1,0 1 0,0-1 0,0 0 0,0 0-1,0 0 1,4 0 0,-3-1 20,-1 0-1,1 0 1,0 0-1,-1-1 1,1 1-1,-1-1 1,0 1-1,1-1 1,-1 0-1,0 0 1,0 0-1,0 0 1,3-5 0,2-3 69,0-2 0,-1 1 0,0-1 0,-1 0 0,7-21 1,9-82 121,-20 114-225,-1 1-1,0 0 1,0-1-1,0 1 0,0 0 1,1-1-1,-1 1 0,0 0 1,0 0-1,1-1 0,-1 1 1,0 0-1,0 0 0,1 0 1,-1-1-1,0 1 0,1 0 1,-1 0-1,0 0 1,1 0-1,-1-1 0,0 1 1,1 0-1,-1 0 0,0 0 1,1 0-1,-1 0 0,0 0 1,1 0-1,-1 0 0,0 0 1,1 0-1,-1 0 1,1 0-1,-1 1 0,0-1 1,1 0-1,-1 0 0,0 0 1,1 0-1,-1 0 0,0 1 1,0-1-1,1 0 0,-1 0 1,0 1-1,0-1 0,1 0 1,-1 0-1,0 1 1,0-1-1,0 0 0,1 1 1,-1-1-1,0 0 0,0 1 1,0-1-1,0 0 0,0 1 1,19 24 39,-16-21-54,-1-2-11,-1 0-1,1 1 1,0-1-1,0 0 0,0 0 1,1-1-1,-1 1 1,0 0-1,1-1 1,-1 1-1,1-1 1,0 0-1,-1 0 1,1 0-1,0 0 1,0 0-1,-1 0 1,1-1-1,0 0 1,0 1-1,0-1 1,0 0-1,0 0 1,0-1-1,-1 1 1,6-2-1,-6 1 27,1 0 0,-1-1 0,1 1 0,-1-1 0,1 0 0,-1 0 0,0 0-1,0 0 1,0 0 0,0-1 0,0 1 0,0-1 0,-1 1 0,1-1 0,-1 1 0,0-1 0,0 0 0,0 0 0,0 1 0,0-1-1,0 0 1,-1 0 0,0 0 0,1 0 0,-1-4 0,0-4 270,0 0-1,0 0 1,-1 0 0,0 0 0,-1 1-1,-3-12 1,4 19-184,0-1 0,-1 0 1,1 1-1,-1-1 0,0 1 0,0 0 0,0 0 1,0-1-1,-1 1 0,1 1 0,-1-1 0,0 0 1,0 1-1,0-1 0,0 1 0,0 0 0,-1 0 0,1 0 1,0 0-1,-6-1 0,13 3-489,1 0 1,-1 0-1,1-1 0,0 1 0,-1-1 1,1 0-1,-1 0 0,1-1 1,-1 1-1,0-1 0,0 0 0,0 0 1,0-1-1,0 1 0,6-5 0,15-16-7191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5.463"/>
    </inkml:context>
    <inkml:brush xml:id="br0">
      <inkml:brushProperty name="width" value="0.025" units="cm"/>
      <inkml:brushProperty name="height" value="0.025" units="cm"/>
    </inkml:brush>
  </inkml:definitions>
  <inkml:trace contextRef="#ctx0" brushRef="#br0">0 66 14318,'0'0'3961,"2"-10"-902,7-29-305,-3 26-228,0 19-1470,1 15-552,-7-20-458,9 49 134,-4 1 1,-1-1-1,-6 103 1,1-122 10,-1-6 19,0-16-94,2-16 38,13-365 103,-9 350-340,4 36-38,6 41 25,-13-52 123,17 82-19,-12-49 106,2-1 0,1 1 1,20 47-1,-28-81-113,-1 1 1,1-1-1,0 0 0,1 0 1,-1 0-1,0 0 0,1 0 1,-1-1-1,1 1 0,-1 0 1,1-1-1,2 3 1,-3-4 3,-1 0 0,1 0 1,-1 0-1,1 0 0,-1 0 1,0 0-1,1 1 0,-1-1 1,1-1-1,-1 1 1,1 0-1,-1 0 0,1 0 1,-1 0-1,1 0 0,-1 0 1,1 0-1,-1-1 1,0 1-1,1 0 0,-1 0 1,1-1-1,-1 1 0,0 0 1,1-1-1,-1 1 1,0 0-1,1-1 0,-1 1 1,0 0-1,0-1 0,1 1 1,-1-1-1,0 0 0,3-4 37,-1 0-1,0-1 0,-1 1 0,1-1 0,-1 1 1,0-1-1,-1 0 0,1-5 0,-1-6-31,-1 0 0,0 0 0,-1 1-1,-1-1 1,0 0 0,-1 1 0,-1 0 0,-1 0-1,0 0 1,-1 1 0,-14-22 0,18 36-536,3 11 322,4 13 117,0-10 60,1 0 1,1-1-1,0 0 0,0 0 1,14 18-1,-18-27 29,0-1 0,0 1 0,0 0 0,0 0 0,0-1-1,1 1 1,-1-1 0,1 0 0,0 0 0,0 0 0,-1 0 0,1 0 0,1-1 0,-1 1 0,0-1-1,0 0 1,1 0 0,-1 0 0,0 0 0,1 0 0,-1-1 0,1 0 0,-1 1 0,0-1 0,1-1-1,-1 1 1,5-1 0,-5-1 35,-1 0-1,1 1 1,-1-1-1,1-1 0,-1 1 1,0 0-1,0 0 1,0-1-1,0 1 1,0-1-1,0 0 0,-1 1 1,0-1-1,1 0 1,-1 0-1,0 0 1,0 0-1,0 0 1,0-5-1,8-63 239,-7-15-24,-4 135-287,-2 28-60,4-71 94,1 0 0,-1 0 0,1 0 1,0 0-1,1 0 0,-1 0 0,1 0 1,0-1-1,4 9 0,-5-14 12,-1 1-1,0 0 0,1-1 1,-1 1-1,0 0 1,1-1-1,-1 1 0,1-1 1,-1 1-1,1-1 0,-1 1 1,1-1-1,-1 1 1,1-1-1,0 1 0,-1-1 1,1 0-1,0 1 0,-1-1 1,1 0-1,0 0 1,-1 1-1,1-1 0,0 0 1,0 0-1,-1 0 1,1 0-1,0 0 0,0 0 1,-1 0-1,1 0 0,0 0 1,-1 0-1,1-1 1,0 1-1,0 0 0,-1 0 1,1-1-1,0 1 0,-1 0 1,1-1-1,-1 1 1,1-1-1,0 1 0,-1-1 1,1 1-1,-1-1 1,1 1-1,-1-1 0,1 1 1,-1-1-1,0 0 0,1 1 1,-1-1-1,0 0 1,0 1-1,1-2 0,18-41 739,-12 15-707,-2-1-1,-1 1 1,-1-1-1,-1-38 1,-1 86-483,1-1 1,1 0-1,0 0 0,9 26 1,-9-35-448,0 1 1,1-1 0,0 1 0,1-1-1,7 11 1,0-9-2685,-1-9-3552,-2-2-6018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5.836"/>
    </inkml:context>
    <inkml:brush xml:id="br0">
      <inkml:brushProperty name="width" value="0.025" units="cm"/>
      <inkml:brushProperty name="height" value="0.025" units="cm"/>
    </inkml:brush>
  </inkml:definitions>
  <inkml:trace contextRef="#ctx0" brushRef="#br0">1 0 11851,'0'0'5499,"0"14"-3294,3 13-1169,0-1 1,2 1-1,1-1 1,1 0-1,18 45 1,3-14-139,2-1 0,3-2 0,44 56 0,-75-108-1337,-3-5 91,-7-12-131,-14-22 32,8 16 731,0 1 1,-2 1-1,0 0 1,-1 2-1,0 0 1,-36-26-1,56 41-387,-1 0 1,0 0-1,1 0 0,-1 0 1,1 1-1,0-1 1,-1 1-1,1 0 0,0-1 1,0 2-1,4-2 0,-2 0-678,46-23-7626,-25 10 1771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6.193"/>
    </inkml:context>
    <inkml:brush xml:id="br0">
      <inkml:brushProperty name="width" value="0.025" units="cm"/>
      <inkml:brushProperty name="height" value="0.025" units="cm"/>
    </inkml:brush>
  </inkml:definitions>
  <inkml:trace contextRef="#ctx0" brushRef="#br0">57 51 15054,'0'0'10442,"-8"6"-9700,4-3-648,0 0 1,0 0-1,1 0 0,0 1 1,0-1-1,-1 1 0,2-1 1,-1 1-1,0 0 0,1 0 1,0 0-1,0 1 0,0-1 1,1 1-1,-1-1 0,1 1 0,0-1 1,0 1-1,0-1 0,1 9 1,0-7-35,0 1 0,0-1 0,1 1 0,0-1 1,0 1-1,0-1 0,1 0 0,0 0 0,0 0 1,5 8-1,-6-12-52,0 0 0,1 0 0,-1 0 0,1 0 1,0 0-1,0 0 0,0-1 0,-1 1 0,2-1 1,-1 0-1,0 1 0,0-1 0,0 0 0,0 0 0,1 0 1,-1 0-1,1-1 0,-1 1 0,0-1 0,1 1 1,-1-1-1,1 0 0,-1 0 0,1 0 0,-1 0 0,1-1 1,-1 1-1,1 0 0,4-3 0,-4 2 64,0-1-1,0 1 0,0-1 1,0 0-1,0 0 1,0 0-1,-1-1 0,1 1 1,-1-1-1,0 1 0,1-1 1,-1 0-1,0 0 1,0 0-1,-1 0 0,1 0 1,-1 0-1,0-1 1,1 1-1,0-6 0,1-3 90,0 0-1,0-1 0,-2 0 1,2-16-1,-3 22-75,0 0-1,0 0 1,-1 0 0,0 0 0,0 1-1,0-1 1,-1 0 0,0 1-1,-5-12 1,5 15-100,1 1 0,-1 0 1,0 0-1,0 0 0,0 0 0,0 0 1,0 0-1,0 0 0,0 0 0,-1 1 1,1-1-1,-1 1 0,1 0 0,-1 0 1,1 0-1,-1 0 0,0 0 0,0 0 1,1 1-1,-1 0 0,0-1 0,0 1 1,0 0-1,0 0 0,1 0 0,-4 1 0,5-1-97,1 1 0,-1-1 0,0 0-1,1 0 1,-1 0 0,0 0-1,1 1 1,-1-1 0,1 0-1,-1 1 1,1-1 0,-1 1 0,1-1-1,-1 0 1,1 1 0,-1-1-1,1 1 1,-1-1 0,1 1-1,0-1 1,-1 1 0,1 0 0,0-1-1,0 1 1,-1-1 0,1 1-1,0 0 1,0-1 0,0 1 0,0-1-1,0 1 1,0 0 0,0-1-1,0 2 1,0-1-275,0 0-1,0-1 1,0 1-1,0 0 1,1-1-1,-1 1 1,0-1-1,0 1 1,1 0-1,-1-1 1,0 1-1,1-1 1,-1 1-1,1-1 1,-1 1-1,1-1 1,-1 1-1,1-1 1,-1 1-1,1-1 1,-1 1-1,1-1 1,-1 0-1,1 0 1,0 1-1,-1-1 1,1 0-1,0 0 1,-1 0-1,1 1 1,0-1-1,-1 0 1,1 0-1,0 0 1,-1 0-1,2 0 1,11-2-8801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6.539"/>
    </inkml:context>
    <inkml:brush xml:id="br0">
      <inkml:brushProperty name="width" value="0.025" units="cm"/>
      <inkml:brushProperty name="height" value="0.025" units="cm"/>
    </inkml:brush>
  </inkml:definitions>
  <inkml:trace contextRef="#ctx0" brushRef="#br0">1 1 19571,'0'0'2327,"-1"9"-448,1 21-1339,2-1-1,0 0 1,2 0 0,1 0-1,2 0 1,0-1 0,2 1-1,1-2 1,1 0-1,2 0 1,26 42 0,-38-68-491,-1 1 0,1-1 1,0 0-1,0 1 1,0-1-1,0 0 0,0 0 1,1 0-1,-1 0 0,0 1 1,0-2-1,1 1 1,-1 0-1,1 0 0,-1 0 1,0-1-1,1 1 0,0-1 1,-1 1-1,1-1 1,-1 1-1,1-1 0,0 0 1,-1 0-1,1 0 0,3 0 1,-4-1 1,1 0 1,-1 0-1,1 0 0,-1 0 1,1-1-1,-1 1 0,0 0 1,0-1-1,1 1 0,-1-1 1,0 1-1,0-1 0,-1 0 1,1 1-1,0-1 1,0 0-1,-1 0 0,1 1 1,-1-1-1,0 0 0,1 0 1,-1-2-1,3-19-51,-1 1 0,-2-43 0,0 57 0,-1-1 0,0 1 0,0-1 0,-1 1 0,-1-1 0,1 1 0,-1 0 0,0 0 0,-1 0 0,-7-11 0,-2 8-1909,5 17-2644,4 24-5449,4-11 1963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6.908"/>
    </inkml:context>
    <inkml:brush xml:id="br0">
      <inkml:brushProperty name="width" value="0.025" units="cm"/>
      <inkml:brushProperty name="height" value="0.025" units="cm"/>
    </inkml:brush>
  </inkml:definitions>
  <inkml:trace contextRef="#ctx0" brushRef="#br0">0 180 11050,'0'0'11857,"10"-9"-10079,-4 3-1299,-2 1-343,1 1 0,-1 0 0,1 0-1,-1 0 1,1 0 0,0 1 0,0 0 0,1 0 0,-1 0 0,1 1 0,-1 0 0,1 0 0,0 0-1,0 0 1,0 1 0,0 0 0,7 0 0,2 10 838,-10-5 155,-6-16-280,-3 2-608,-1 0 0,1 0-1,-2 0 1,1 1 0,-1-1-1,-1 1 1,-10-12 0,-4-5-501,63 33-9013,-27-3 4527,2-1-1836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7.655"/>
    </inkml:context>
    <inkml:brush xml:id="br0">
      <inkml:brushProperty name="width" value="0.025" units="cm"/>
      <inkml:brushProperty name="height" value="0.025" units="cm"/>
    </inkml:brush>
  </inkml:definitions>
  <inkml:trace contextRef="#ctx0" brushRef="#br0">28 264 10378,'0'0'16495,"-5"10"-16281,-16 45 15,21-52-234,-1-1-1,1 1 1,-1-1 0,1 1 0,0-1 0,0 1 0,0 0 0,0-1 0,1 1 0,-1-1 0,2 5-1,-1-6-19,-1 0 0,1 0 0,-1 0 1,1 0-1,0 0 0,0-1 0,-1 1 0,1 0 0,0 0 0,0-1 0,0 1 0,0-1 0,0 1 0,0-1 0,0 1 0,0-1 0,0 1 0,0-1 0,0 0 0,0 0 0,0 0 0,0 1 0,0-1 0,0 0 0,1 0 0,-1 0 0,0-1 0,0 1 0,2 0 0,-2-1-40,1 0 0,-1 0 1,1 0-1,-1-1 0,1 1 0,-1 0 0,0 0 0,0-1 1,1 1-1,-1-1 0,0 1 0,0-1 0,-1 1 0,1-1 1,0 0-1,0 1 0,-1-1 0,1 0 0,-1 1 1,0-1-1,1-2 0,8-46-3414,-8 43 2405,-1 5-877,1 7 1142,7 32 2324,-7-36-1505,-1 0 0,1 0 0,-1 1-1,1-1 1,-1 0 0,1 0 0,0 0 0,0 0-1,-1 0 1,1 1 0,0-2 0,0 1 0,0 0 0,0 0-1,0 0 1,1 0 0,-1-1 0,0 1 0,0 0 0,0-1-1,1 1 1,-1-1 0,0 0 0,1 1 0,-1-1 0,0 0-1,1 0 1,-1 0 0,2 0 0,-1 0-19,-1-1 1,0 1-1,0-1 0,0 0 1,0 0-1,0 1 0,0-1 1,0 0-1,0 0 0,0 0 1,0 0-1,0 0 1,0 0-1,-1-1 0,1 1 1,0 0-1,-1 0 0,1 0 1,-1-1-1,1 1 0,-1 0 1,0-1-1,0 1 0,1 0 1,-1-1-1,0 1 1,0-2-1,1-45 812,-1 39-526,-1-22 595,0 0 1,-3 0-1,0 1 1,-2-1-1,-1 1 1,-17-46-1,25 96-727,-1-7-82,1 0 1,0 1 0,3 14 0,-3-24-4,9 28 818,23 51 1,-31-76-855,1-1 0,1 1 0,-1-1 0,1 0 0,0 0 0,1 0 1,-1-1-1,1 0 0,0 0 0,1 0 0,-1 0 0,1-1 0,0 0 0,10 6 1,-15-10-25,0 1 0,0-1 0,-1 0 0,1 1 1,0-1-1,0 0 0,0 0 0,0 0 1,0 1-1,0-1 0,-1 0 0,1 0 0,0-1 1,0 1-1,0 0 0,0 0 0,0 0 1,0 0-1,0-1 0,-1 1 0,1 0 0,0-1 1,0 1-1,0-1 0,-1 1 0,1-1 1,0 1-1,-1-1 0,1 0 0,0 1 1,-1-1-1,2-1 0,-1-1 78,1 0 0,-1-1 0,0 1 0,0 0 0,0 0 0,-1-1 0,1 1 0,-1 0 0,0-6 0,0-7 512,-1-1 0,-6-31 0,7 45-540,-2-9 112,-1 1-1,0 0 1,-1 0 0,-6-15 0,12 86-109,1-54-94,-1-1 0,1 1 0,-1-1 0,1 0 0,1 0 0,-1 0 0,1 0 0,0-1-1,0 0 1,0 1 0,1-1 0,-1-1 0,8 6 0,-10-8 33,-1 0 0,1 0 1,0 0-1,0 0 0,0-1 0,0 1 0,-1 0 1,1-1-1,0 0 0,0 1 0,0-1 1,0 0-1,0 0 0,0 0 0,0 0 0,0 0 1,0 0-1,0-1 0,0 1 0,0-1 1,0 1-1,0-1 0,0 0 0,0 0 0,0 0 1,-1 0-1,1 0 0,0 0 0,-1 0 1,1-1-1,-1 1 0,1 0 0,-1-1 1,0 1-1,0-1 0,1 0 0,-1 1 0,0-1 1,0 0-1,-1 0 0,2-3 0,5-13 120,-1 1 1,-1-1-1,-1-1 0,0 1 0,-1-1 0,-2 1 0,0-36 0,-2 83-642,0-19 513,0 0 1,1 0 0,1-1 0,-1 1 0,1 0-1,3 10 1,-3-17 25,0-1-1,0 1 1,0-1 0,0 0 0,0 1-1,1-1 1,-1 0 0,1 0-1,0 0 1,0 0 0,0 0-1,-1 0 1,2 0 0,-1-1 0,0 1-1,0-1 1,0 1 0,1-1-1,-1 0 1,1 0 0,-1 0 0,1 0-1,-1 0 1,1-1 0,0 1-1,-1-1 1,6 0 0,-5 1-45,-1-1 0,0 0 1,1 0-1,-1 0 0,1-1 1,-1 1-1,0 0 0,1-1 1,-1 0-1,0 1 1,1-1-1,-1 0 0,0 0 1,0 0-1,0-1 0,0 1 1,0 0-1,0-1 0,0 1 1,0-1-1,-1 0 0,1 0 1,0 0-1,-1 0 0,0 0 1,3-3-1,-3 2-532,0 0-1,0 1 1,0-1 0,-1 0 0,1 0 0,-1 0-1,0 0 1,1 0 0,-1 0 0,0-1-1,-1 1 1,1 0 0,-1 0 0,0-3-1,-8-14-7374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7.998"/>
    </inkml:context>
    <inkml:brush xml:id="br0">
      <inkml:brushProperty name="width" value="0.025" units="cm"/>
      <inkml:brushProperty name="height" value="0.025" units="cm"/>
    </inkml:brush>
  </inkml:definitions>
  <inkml:trace contextRef="#ctx0" brushRef="#br0">1 0 22421,'0'0'7752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18:56.351"/>
    </inkml:context>
    <inkml:brush xml:id="br0">
      <inkml:brushProperty name="width" value="0.025" units="cm"/>
      <inkml:brushProperty name="height" value="0.025" units="cm"/>
    </inkml:brush>
  </inkml:definitions>
  <inkml:trace contextRef="#ctx0" brushRef="#br0">155 166 3011,'-12'-4'4367,"-5"0"-3190,0 0 24,0-1-1,0 0 1,0-1 0,1-1-1,-26-15 1,90 20 1137,629 11 865,94 7-2076,-28 1-759,1307-2 790,-192-53-896,-777 13 0,45-2 159,-1098 26-397,17 0 1,1-2-1,-1-2 1,57-14 0,-100 19-11,0-1-1,0 1 1,0-1 0,0 1-1,0-1 1,-1 0 0,1 0 0,0 0-1,0 0 1,-1 0 0,1 0-1,0 0 1,1-3 0,-3 4-31,0-1 0,0 1 0,0 0 0,0-1 0,0 1 0,0-1 0,0 1 0,0-1 0,0 1 0,-1 0 0,1-1 0,0 1 0,0-1 0,0 1 0,-1 0 0,1-1 1,0 1-1,0 0 0,-1-1 0,1 1 0,0 0 0,-1-1 0,1 1 0,-1 0 0,1 0 0,0 0 0,-1-1 0,1 1 0,-1 0 0,1 0 0,0 0 0,-1 0 0,1 0 0,-1-1 0,-53-10-3761,19 7-92,0 0-1858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28.356"/>
    </inkml:context>
    <inkml:brush xml:id="br0">
      <inkml:brushProperty name="width" value="0.025" units="cm"/>
      <inkml:brushProperty name="height" value="0.025" units="cm"/>
    </inkml:brush>
  </inkml:definitions>
  <inkml:trace contextRef="#ctx0" brushRef="#br0">1 1303 10858,'0'0'8467,"10"-4"-7255,318-130 4213,-2-28-3812,296-215-2202,-285 134-184,-277 194 1178,-2-3 1,-2-3-1,61-79 0,-111 128-512,0-1-1,-1-1 1,-1 1 0,1-1-1,-1 0 1,0 0-1,3-12 1,-6 20-28,-1-1 1,0 1-1,0-1 0,0 1 1,0-1-1,1 1 0,-1-1 1,0 0-1,0 1 0,0-1 1,0 1-1,0-1 0,0 1 1,0-1-1,-1 1 1,1-1-1,0 1 0,0-1 1,0 1-1,0-1 0,-1 1 1,1-1-1,0 1 0,0-1 1,-1 1-1,0-1 0,-18-5-6676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56.138"/>
    </inkml:context>
    <inkml:brush xml:id="br0">
      <inkml:brushProperty name="width" value="0.025" units="cm"/>
      <inkml:brushProperty name="height" value="0.025" units="cm"/>
    </inkml:brush>
  </inkml:definitions>
  <inkml:trace contextRef="#ctx0" brushRef="#br0">214 209 3171,'-22'-16'259,"1"-1"1,1-1-1,0-1 0,1 0 0,1-2 1,-16-23-1,27 33 334,-22-22 748,28 32-911,0 0-1,-1 0 0,1 0 0,0 0 0,-1 0 1,1 0-1,-1 1 0,1-1 0,-1 0 1,1 1-1,-1 0 0,0-1 0,-2 1 1,4 2-191,0-1 1,0 1 0,1 0 0,-1 0 0,1-1 0,0 1-1,-1 0 1,1-1 0,0 1 0,0-1 0,0 1 0,0-1 0,2 3-1,20 18 1284,0-1-1,37 25 1,122 62 1100,-79-49-2052,-3 0-106,-2 4-1,114 99 1,-211-161-455,4 2-7,-1 0 0,0 0 0,0 1 0,-1-1 0,1 1 0,-1 0 0,1 1 0,-1-1 0,-1 0 0,1 1 0,-1-1 0,1 1 0,-1 0 0,-1 0 0,2 6 0,-30-9-5005,-19-5-795,18-3 1249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8:56.480"/>
    </inkml:context>
    <inkml:brush xml:id="br0">
      <inkml:brushProperty name="width" value="0.025" units="cm"/>
      <inkml:brushProperty name="height" value="0.025" units="cm"/>
    </inkml:brush>
  </inkml:definitions>
  <inkml:trace contextRef="#ctx0" brushRef="#br0">0 480 14542,'0'0'1051,"10"11"183,8 6-354,-1 0 1,2-2 0,0 0 0,36 21 0,2-7 642,1-3 0,95 29 0,-149-54-1515,37 7 653,-40-9-609,0 1-1,0 0 0,0 0 1,-1 0-1,1-1 1,0 1-1,0 0 1,0-1-1,0 1 1,0-1-1,-1 1 1,1-1-1,0 1 1,0-1-1,-1 0 1,1 1-1,-1-1 1,1 0-1,0 0 0,-1 1 1,1-1-1,-1 0 1,1 0-1,-1 0 1,0 0-1,1 1 1,-1-1-1,0 0 1,0 0-1,0 0 1,0 0-1,1 0 1,-1 0-1,0 0 1,-1 0-1,1-1 1,-2-23 489,-1 1 1,-1-1 0,-1 1 0,-1 0 0,-11-27 0,-3-14-67,6 10-265,3-1 1,-6-73-1,13 47-3718,4-2-5499,2 44-3362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0.175"/>
    </inkml:context>
    <inkml:brush xml:id="br0">
      <inkml:brushProperty name="width" value="0.025" units="cm"/>
      <inkml:brushProperty name="height" value="0.025" units="cm"/>
    </inkml:brush>
  </inkml:definitions>
  <inkml:trace contextRef="#ctx0" brushRef="#br0">142 497 6694,'0'0'2979,"0"-8"-2616,6-56-491,1 1 1800,-6 24 4349,-2 38-5821,1-1 1,-1 1 0,0-1 0,0 1 0,0-1 0,0 1-1,0 0 1,-1 0 0,1-1 0,0 1 0,0 0-1,-1 0 1,1 0 0,-1 0 0,1 0 0,-1 1-1,1-1 1,-1 0 0,0 1 0,1-1 0,-1 1-1,0-1 1,1 1 0,-1 0 0,0 0 0,1 0 0,-1 0-1,0 0 1,0 0 0,-2 1 0,-1-1 0,1 0 0,-1 0 1,0 0-1,0 1 1,1 0-1,-1 0 0,0 0 1,1 0-1,-1 1 0,-6 3 1,6 0-87,1 0 1,-1 0 0,1 1 0,0-1-1,1 1 1,-1 0 0,1 0-1,0 0 1,1 1 0,-1-1 0,1 1-1,0-1 1,1 1 0,-1 7 0,0-1 124,1 0 1,0 1 0,1-1 0,0 0 0,1 1 0,3 17 0,-4-29-222,1 0 1,-1 0 0,0-1-1,0 1 1,1 0 0,-1 0-1,1 0 1,0 0-1,-1-1 1,1 1 0,0 0-1,0 0 1,0-1 0,0 1-1,0-1 1,1 1 0,-1-1-1,0 0 1,1 1 0,-1-1-1,1 0 1,-1 0 0,1 0-1,0 0 1,-1 0 0,1 0-1,0-1 1,0 1 0,-1 0-1,1-1 1,0 1 0,0-1-1,0 0 1,0 0 0,0 0-1,0 0 1,0 0 0,2 0-1,0-2-9,0 1 0,0-1 0,0 0 0,0 0 0,-1 0-1,1 0 1,-1-1 0,1 1 0,-1-1 0,0 0 0,0 0 0,0 0-1,0-1 1,-1 1 0,0 0 0,4-6 0,5-15 49,0-1 1,-1 0-1,-2 0 1,0-1 0,7-50-1,-10 31 224,-2-1 0,-4-75 0,-6 64 427,7 54-687,-1 1 0,1-1-1,-1 1 1,1-1 0,-1 1-1,0 0 1,0-1 0,0 1-1,0 0 1,0 0 0,-1 0 0,1 0-1,-1 0 1,1 0 0,-1 0-1,0 0 1,0 1 0,1-1-1,-5-2 1,5 5-23,0 0 0,1 0 0,-1-1 0,0 1 0,0 0 0,1 0 0,-1 0 0,1 0 0,-1 0 0,1 0 0,-1 0 0,1 0 0,0 0 0,0 1 0,-1-1 0,1 0 0,0 0 0,0 0 0,0 0 0,0 0 0,0 0 0,0 1 0,0-1 0,1 1 0,-1 1 0,1 48 0,2-1 0,3 1 0,2-1 0,1-1 0,20 55 0,-26-93 0,1 0 0,0 0 0,0 0 0,13 18 0,-17-27 0,1-1 0,0 1 0,0-1 0,0 1 0,0-1 0,0 0 0,0 0 0,0 1 0,0-1 0,0 0 0,1 0 0,-1 0 0,0 0 0,1 0 0,-1 0 0,1-1 0,-1 1 0,1 0 0,-1-1 0,1 1 0,0-1 0,-1 0 0,1 1 0,-1-1 0,1 0 0,0 0 0,-1 0 0,1 0 0,0 0 0,-1-1 0,1 1 0,0 0 0,-1-1 0,1 1 0,-1-1 0,1 0 0,-1 1 0,1-1 0,-1 0 0,1 0 0,-1 0 0,0 0 0,0 0 0,2-2 0,3-4 0,0 1 0,-1-1 0,0-1 0,-1 1 0,0-1 0,0 1 0,0-1 0,-1 0 0,0-1 0,-1 1 0,0 0 0,2-18 0,0-12 0,-1-60 0,-3 84 0,0-2 0,1 11 0,-1-1 0,0 1 0,0-1 0,0 1 0,-1-1 0,0 1 0,0-1 0,0 1 0,-4-10 0,5 15 0,0 0 0,0 0 0,0 0 0,0 0 0,0 0 0,-1-1 0,1 1 0,0 0 0,0 0 0,0 0 0,0 0 0,0 0 0,0 0 0,0 0 0,0 0 0,0 0 0,0 0 0,0 0 0,0-1 0,0 1 0,0 0 0,0 0 0,-1 0 0,1 0 0,0 0 0,0 0 0,0 0 0,0 0 0,0 0 0,0 0 0,0 0 0,0 0 0,0 0 0,-1 0 0,1 0 0,0 0 0,0 0 0,0 0 0,0 0 0,0 0 0,0 0 0,0 0 0,0 0 0,0 0 0,-1 0 0,1 0 0,0 0 0,0 0 0,0 0 0,0 1 0,0-1 0,0 0 0,0 0 0,0 0 0,0 0 0,0 0 0,0 0 0,0 0 0,0 0 0,-1 0 0,1 0 0,0 0 0,0 1 0,0-1 0,0 0 0,0 0 0,0 0 0,0 0 0,-2 12 0,0 15 0,2 102 0,0-128 0,0-1 0,0 1 0,0 0 0,0-1 0,0 1 0,0-1 0,0 1 0,0 0 0,0-1 0,0 1 0,0-1 0,0 1 0,0-1 0,1 1 0,-1-1 0,0 1 0,0-1 0,1 1 0,-1-1 0,0 1 0,1-1 0,-1 1 0,0-1 0,1 1 0,-1-1 0,1 0 0,-1 1 0,1 0 0,10-11 0,6-25 0,-11 14-142,-2 11-42,-1 0 0,-1 0 0,1 0 0,-2-1-1,1 1 1,-1-1 0,-1 1 0,-1-14 0,1 23 194,-1-1 0,1 1 0,-1-1-1,0 1 1,0 0 0,1-1 0,-1 1 0,0 0 0,0 0 0,0 0-1,0-1 1,0 1 0,-1 0 0,1 0 0,0 1 0,0-1 0,-1 0-1,1 0 1,0 1 0,-1-1 0,1 1 0,-1-1 0,1 1 0,-2-1-1,2 1-24,0 0 0,0-1-1,0 1 1,0 0-1,0 0 1,0 0-1,0 0 1,-1 0-1,1 0 1,0 0 0,0 0-1,0 1 1,0-1-1,0 0 1,0 1-1,1-1 1,-1 0-1,0 1 1,0-1 0,0 1-1,0 0 1,0-1-1,0 1 1,1 0-1,-1-1 1,0 1-1,1 0 1,-1 0-1,0 0 1,1-1 0,-1 1-1,1 0 1,-1 0-1,1 0 1,-1 2-1,-3 17 63,1 0-1,1 0 1,1 0-1,2 32 1,0-41 67,0 0 0,0-1 1,1 1-1,1 0 0,-1-1 0,2 0 1,-1 0-1,2 0 0,-1 0 0,8 10 1,-12-18-108,1 0 0,0-1 1,0 1-1,0-1 0,0 0 1,0 1-1,0-1 0,1 0 0,-1 0 1,0 1-1,1-1 0,-1 0 1,0 0-1,1-1 0,-1 1 1,1 0-1,0 0 0,-1-1 0,1 1 1,0-1-1,-1 1 0,1-1 1,0 0-1,0 0 0,-1 0 1,1 0-1,0 0 0,0 0 0,-1 0 1,1 0-1,0-1 0,-1 1 1,1-1-1,0 1 0,-1-1 0,1 0 1,-1 1-1,1-1 0,-1 0 1,1 0-1,-1 0 0,1 0 1,-1-1-1,0 1 0,0 0 0,0 0 1,1-1-1,0-2 0,5-5 31,-1-1-1,0 1 1,-1-1-1,0 0 0,0-1 1,4-13-1,-2-5-37,-2-1 0,0 0 0,-2 0 0,-2-60 0,-2 125 0,0-19 0,0 1 0,1-1 0,0 0 0,2 0 0,0 0 0,0 0 0,8 25 0,-9-40 0,-1 0 0,0 0 0,0-1 0,1 1 0,-1 0 0,0 0 0,1 0 0,-1-1 0,1 1 0,-1 0 0,1 0 0,-1-1 0,1 1 0,0 0 0,-1-1 0,1 1 0,0-1 0,-1 1 0,1-1 0,0 1 0,0-1 0,0 0 0,-1 1 0,1-1 0,0 0 0,2 1 0,-2-2 0,0 1 0,0 0 0,0-1 0,0 0 0,0 1 0,-1-1 0,1 1 0,0-1 0,0 0 0,0 0 0,0 0 0,-1 1 0,1-1 0,0 0 0,-1 0 0,1 0 0,0-2 0,17-47 0,-11 19 0,-2-1 0,2-42 0,-1 120 0,-5-31 0,1 0 0,0 0 0,1 0 0,1-1 0,0 1 0,1-1 0,0 0 0,1 0 0,9 15 0,-14-28 2,0 0-1,-1 0 1,1 0-1,0 0 1,-1 0-1,1 0 1,0 0 0,0 0-1,0 0 1,0-1-1,0 1 1,0 0-1,0-1 1,0 1 0,0-1-1,0 1 1,1-1-1,-1 1 1,0-1-1,0 0 1,0 0 0,1 0-1,-1 1 1,0-1-1,0 0 1,1 0 0,0-1-1,0 0 2,0 0 0,0 0 0,0 0 0,0 0 0,-1-1 0,1 1 0,0 0 0,-1-1-1,1 0 1,-1 1 0,0-1 0,1 0 0,-1 0 0,1-1 0,4-9-91,-1 1 0,0-1 0,-1 0 0,4-13 0,-5 8-1747,0 0 0,-1-1 0,0-17 0,-6-56-12414,-3 49 5761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0.515"/>
    </inkml:context>
    <inkml:brush xml:id="br0">
      <inkml:brushProperty name="width" value="0.025" units="cm"/>
      <inkml:brushProperty name="height" value="0.025" units="cm"/>
    </inkml:brush>
  </inkml:definitions>
  <inkml:trace contextRef="#ctx0" brushRef="#br0">2 26 8968,'0'-9'2607,"-2"-8"6727,5 24-2126,2 7-4912,3 5-3620,51 124 3288,-37-85-1926,49 92-1,-61-138-136,-5-16 13,-8-28 202,-3 15-3,0 0 1,-2 0-1,0 0 1,-14-23-1,16 31-2,0 1-1,0-1 0,0 1 1,-1 0-1,0 1 0,-1-1 1,0 2-1,0-1 0,-13-8 1,21 15-111,-1 0 1,1-1 0,0 1-1,0 0 1,0 0 0,-1-1 0,1 1-1,0 0 1,-1 0 0,1 0-1,0-1 1,0 1 0,-1 0-1,1 0 1,0 0 0,-1 0-1,1 0 1,0 0 0,-1 0 0,1 0-1,0-1 1,-1 1 0,1 0-1,0 0 1,-1 1 0,1-1-1,0 0 1,-1 0 0,1 0 0,0 0-1,-1 0 1,1 0 0,0 0-1,0 0 1,-1 1 0,1-1-1,0 0 1,-1 0 0,1 0 0,0 1-1,0-1 1,-1 0 0,1 0-1,0 1 1,0-1 0,0 0-1,0 0 1,-1 1 0,1-1-1,0 0 1,0 1 0,0-1 0,0 0-1,0 1 1,0-1 0,0 0-1,0 1 1,0-1 0,0 0-1,0 1 1,0-1 0,0 0 0,0 1-1,0-1 1,0 0 0,0 1-1,9 20-9,-5-17-154,1-1 1,-1 0-1,0 0 0,1 0 1,-1-1-1,1 0 0,0 0 1,0 0-1,0 0 0,0-1 1,0 0-1,0 0 0,1 0 1,-1-1-1,0 1 0,0-1 1,11-2-1,-13 2-22,0 0 0,0 0 0,1 0 0,-1-1 1,0 1-1,0-1 0,0 0 0,0 0 0,0 0 0,0-1 0,0 1 1,0-1-1,0 1 0,-1-1 0,1 0 0,-1 0 0,1 0 0,-1 0 0,0-1 1,0 1-1,0-1 0,0 1 0,0-1 0,0 0 0,-1 0 0,1 0 1,-1 0-1,0 0 0,0 0 0,1-3 0,-2-7-6466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1.479"/>
    </inkml:context>
    <inkml:brush xml:id="br0">
      <inkml:brushProperty name="width" value="0.025" units="cm"/>
      <inkml:brushProperty name="height" value="0.025" units="cm"/>
    </inkml:brush>
  </inkml:definitions>
  <inkml:trace contextRef="#ctx0" brushRef="#br0">8 0 1473,'0'0'1186,"0"0"-1026,-1 0-96,-2 0-288,0 0-962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1.851"/>
    </inkml:context>
    <inkml:brush xml:id="br0">
      <inkml:brushProperty name="width" value="0.025" units="cm"/>
      <inkml:brushProperty name="height" value="0.025" units="cm"/>
    </inkml:brush>
  </inkml:definitions>
  <inkml:trace contextRef="#ctx0" brushRef="#br0">74 168 3716,'-40'-104'7091,"6"40"5345,38 73-7447,1 4-3687,8 20-1080,13 12 135,-9-11 85,2 0 1,1-2-1,2 0 0,1-2 1,46 47-1,-68-76-473,0 0 0,0 0 1,0 0-1,-1 0 0,1 0 0,0 0 1,1 0-1,-1 0 0,0-1 0,0 1 1,0 0-1,0-1 0,1 1 0,-1-1 0,0 1 1,0-1-1,1 0 0,-1 1 0,0-1 1,1 0-1,-1 0 0,0 0 0,1 0 1,-1 0-1,0 0 0,2-1 0,-2 0-65,0 0 1,0 0-1,-1 0 0,1-1 0,-1 1 0,1 0 1,-1-1-1,1 1 0,-1 0 0,0-1 1,0 1-1,1-1 0,-1 1 0,0-1 0,0 1 1,0 0-1,-1-1 0,1 1 0,-1-2 0,0-4-266,0 0-1,0 1 0,-1-1 0,0 1 1,0 0-1,-1-1 0,0 1 0,0 0 1,-7-9-1,5 14-3052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2.350"/>
    </inkml:context>
    <inkml:brush xml:id="br0">
      <inkml:brushProperty name="width" value="0.025" units="cm"/>
      <inkml:brushProperty name="height" value="0.025" units="cm"/>
    </inkml:brush>
  </inkml:definitions>
  <inkml:trace contextRef="#ctx0" brushRef="#br0">1 0 14734,'0'0'11979,"7"12"-11098,-5-8-826,47 69 668,-45-68-739,-1 0 0,1-1-1,0 1 1,1-1 0,-1 0 0,1-1-1,-1 1 1,1-1 0,0 0-1,0 0 1,1 0 0,-1-1 0,1 1-1,8 1 1,-13-4-55,-1 0-1,1-1 1,0 1 0,-1 0 0,1-1-1,0 1 1,-1 0 0,1-1-1,-1 1 1,1-1 0,-1 1 0,1-1-1,-1 1 1,1-1 0,-1 0-1,1 1 1,-1-1 0,0 1 0,1-1-1,-1 0 1,0 1 0,0-1 0,1 0-1,-1 0 1,0 1 0,0-1-1,0 0 1,0 1 0,0-1 0,0 0-1,0 0 1,0 1 0,-1-2-1,0-31-2659,1 30 2067,-6-27-3575,-10-4-1595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2.722"/>
    </inkml:context>
    <inkml:brush xml:id="br0">
      <inkml:brushProperty name="width" value="0.025" units="cm"/>
      <inkml:brushProperty name="height" value="0.025" units="cm"/>
    </inkml:brush>
  </inkml:definitions>
  <inkml:trace contextRef="#ctx0" brushRef="#br0">5 1 14189,'0'0'8841,"-5"55"-7112,10-35-415,7-2-482,6-4-639,3-6-161,3-8-1954,4 0-2146,-1-16-1633,-2-9-6791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3.060"/>
    </inkml:context>
    <inkml:brush xml:id="br0">
      <inkml:brushProperty name="width" value="0.025" units="cm"/>
      <inkml:brushProperty name="height" value="0.025" units="cm"/>
    </inkml:brush>
  </inkml:definitions>
  <inkml:trace contextRef="#ctx0" brushRef="#br0">24 245 14958,'0'10'3657,"0"3"-2622,-1 7 303,1 0 1,1-1-1,7 37 0,-7-53-1258,-1 1 0,1-1 1,0 0-1,0 1 0,0-1 0,0 0 0,0 0 0,1 0 0,0 0 0,-1 0 1,1 0-1,0 0 0,0 0 0,1-1 0,-1 1 0,1-1 0,-1 0 1,1 1-1,0-1 0,0 0 0,-1-1 0,1 1 0,1 0 0,-1-1 1,0 0-1,0 0 0,0 0 0,1 0 0,-1 0 0,7 0 0,-7-2-63,0 1 0,-1-1 0,1 0 0,0 0 0,0 0 0,0 0-1,-1-1 1,1 1 0,-1-1 0,1 1 0,-1-1 0,1 0 0,-1 0-1,0 0 1,0-1 0,0 1 0,0 0 0,0-1 0,-1 1 0,1-1-1,-1 1 1,0-1 0,1 0 0,0-5 0,3-5 66,0-1 1,-2 1-1,0-1 0,2-15 0,-3 11-4,-1 0-1,0 0 1,-2 0-1,0 0 1,-1 0-1,-1 0 1,-6-22-1,5 28 10,1 1 0,-2 0 0,0 0 0,0 1 0,-1 0 1,0 0-1,-1 0 0,0 0 0,0 1 0,-1 0 0,0 1 0,-11-9 0,17 16-85,1-1 0,-1 1 0,1-1 0,-1 1 0,0 0 0,0 0 0,0-1 1,0 1-1,0 1 0,0-1 0,0 0 0,0 0 0,0 1 0,0-1 0,0 1 0,0 0 0,-1 0 0,1 0 1,0 0-1,0 0 0,-4 1 0,4 0 2,0 0 0,1 0 0,-1 0 1,0 1-1,1-1 0,-1 0 0,1 1 0,0 0 1,-1-1-1,1 1 0,0 0 0,0-1 0,0 1 1,0 0-1,0 0 0,1 0 0,-1 0 0,0 3 1,-3 12 79,2 0 0,0 0 0,0 0 0,2 21 1,0-30-12,0-1 66,0 2 25,0 1 1,0-1-1,1 1 1,0-1-1,1 0 0,3 13 1,-4-20-156,0 0 0,0 0 0,0 0 0,0 0-1,0-1 1,1 1 0,-1-1 0,0 1 0,1-1 0,-1 1 0,1-1 0,0 0 0,-1 1 0,1-1 0,0 0 0,0 0 0,0 0-1,0-1 1,0 1 0,0 0 0,0-1 0,0 1 0,0-1 0,0 0 0,0 0 0,0 0 0,0 0 0,0 0 0,0 0-1,0 0 1,0-1 0,0 1 0,1-1 0,-2 1 0,4-2 0,5-2-3,-1 0 0,0 0 0,0 0 0,-1-1 0,1-1 0,-1 0 0,11-10 0,-8 7-159,0 1 0,1 0 0,14-7 0,-22 13 102,1 0 0,-1 0 0,1 1 1,-1-1-1,1 1 0,0 0 0,0 1 0,-1-1 1,1 1-1,0 0 0,0 0 0,0 0 1,6 2-1,-8-1 67,0 0 1,0 1-1,-1-1 1,1 1-1,0-1 1,-1 1-1,1 0 1,-1 0-1,0 0 1,1 0-1,-1 1 1,0-1-1,0 0 1,-1 1-1,1 0 1,0-1-1,-1 1 1,1 0-1,-1 0 1,0 0-1,0 0 1,1 5-1,11 21-1130,-12-27 729,0 0-1,0 0 1,0 0 0,1-1 0,-1 1-1,1-1 1,-1 1 0,1-1-1,0 1 1,0-1 0,2 2-1,0-2-4574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16.896"/>
    </inkml:context>
    <inkml:brush xml:id="br0">
      <inkml:brushProperty name="width" value="0.025" units="cm"/>
      <inkml:brushProperty name="height" value="0.025" units="cm"/>
    </inkml:brush>
  </inkml:definitions>
  <inkml:trace contextRef="#ctx0" brushRef="#br0">43 0 12043,'0'0'5275,"-3"9"-4507,-2 13-436,0 1 0,1-1-1,2 1 1,0 42 0,11 108 701,-1-66-399,3 1299 3732,-15-539-4013,-18 103-198,-1-109 288,22-727-24,6 0 0,7-1 0,46 222 1,-47-312-394,-1 1 60,31 83-1,-40-146-9822,-4 6 4900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3.402"/>
    </inkml:context>
    <inkml:brush xml:id="br0">
      <inkml:brushProperty name="width" value="0.025" units="cm"/>
      <inkml:brushProperty name="height" value="0.025" units="cm"/>
    </inkml:brush>
  </inkml:definitions>
  <inkml:trace contextRef="#ctx0" brushRef="#br0">0 179 11755,'0'0'11243,"8"9"-9353,-6-7-1800,2 3 153,0 0 0,0-1 0,1 0 0,-1 0 1,1 0-1,6 4 0,-9-7-172,0 0 0,1 0 0,-1 0 0,0 0 0,1 0 0,-1-1 0,0 1 0,1-1 0,-1 1-1,1-1 1,-1 0 0,1 0 0,-1 0 0,0 0 0,1-1 0,-1 1 0,1-1 0,-1 1 0,1-1 0,-1 0 0,0 0 0,0 0 0,1 0 0,2-2 0,0-1 53,0 0 0,-1 0 0,0-1 1,0 1-1,0-1 0,0 0 0,-1 0 1,5-7-1,-7 10-19,0 0 0,0 1 0,0-1 0,0 0 0,0 1 0,-1-1 1,1 0-1,0 0 0,-1 0 0,0 0 0,1 0 0,-1 0 0,0 0 0,0 0 0,0 0 0,0 1 0,0-1 0,0 0 0,-1 0 1,1 0-1,-1 0 0,1 0 0,-1 0 0,0 1 0,0-1 0,0 0 0,0 0 0,0 1 0,-2-4 0,2 4-103,0 0-1,0 0 0,0 1 1,0-1-1,0 0 1,0 0-1,0 0 0,0 1 1,0-1-1,0 1 0,-1-1 1,1 1-1,0-1 1,0 1-1,-1 0 0,1-1 1,0 1-1,0 0 0,-1 0 1,1 0-1,0 0 1,-1 0-1,1 0 0,0 0 1,0 1-1,-1-1 0,1 0 1,0 1-1,0-1 1,-2 2-1,1-1 0,0 1 0,0 1-1,1-1 1,-1 0 0,0 0 0,1 1-1,0-1 1,-1 1 0,1-1 0,0 1-1,0-1 1,1 1 0,-2 3 0,0 4-3,0 0 1,1 0-1,0 0 1,0 1-1,1-1 1,3 19-1,-3-27 2,0-1 0,0 0 0,1 1 0,-1-1 0,1 1 0,0-1 0,-1 0 0,1 0 0,0 1 0,-1-1 0,1 0 0,0 0 0,0 0 0,0 0 0,0 0 0,0 0 0,0 0 0,1 0 0,-1 0 0,0-1 0,0 1 0,1 0 0,-1-1 0,0 1 0,1-1 0,-1 1 0,1-1 0,-1 0 0,0 1 0,1-1 0,-1 0 0,1 0 0,-1 0 0,1 0 0,-1 0 0,1-1 0,-1 1 0,0 0 0,1-1 0,-1 1 0,0-1 0,1 1 0,-1-1 0,0 0 0,1 1 0,-1-1 0,2-2 0,3 0 0,1-1 0,-1-1 0,0 0 0,0 1 0,-1-2 0,1 1 0,6-10 0,-9 12 0,3-4 0,-1 0 0,0-1 0,0 1 0,-1-1 0,1 0 0,-2 0 0,1-1 0,-1 1 0,-1-1 0,1 0 0,-1 1 0,1-14 0,-4 21 0,1 0 0,-1 0 0,1 0 0,-1 0 0,0 0 0,1 0 0,-1 1 0,0-1 0,0 0 0,1 0 0,-1 0 0,0 1 0,0-1 0,0 0 0,0 1 0,0-1 0,0 1 0,0-1 0,0 1 0,-1 0 0,1-1 0,0 1 0,0 0 0,0 0 0,0 0 0,0-1 0,-1 1 0,0 1 0,-43-2 0,35 2 0,10-1-12,-1 0 0,1 0-1,0 0 1,-1 0 0,1 0 0,0 0 0,-1 1 0,1-1-1,0 0 1,-1 0 0,1 0 0,0 0 0,-1 0-1,1-1 1,0 1 0,-1 0 0,1 0 0,0 0 0,-1 0-1,1 0 1,0 0 0,-1 0 0,1-1 0,0 1-1,-1 0 1,1 0 0,0 0 0,0-1 0,-1 1 0,1 0-1,0-1 1,0 1 0,0 0 0,-1 0 0,1-1-1,0 0 1,11-9-1210,38-17-2762,-30 18 1452,11-11-4622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3.878"/>
    </inkml:context>
    <inkml:brush xml:id="br0">
      <inkml:brushProperty name="width" value="0.025" units="cm"/>
      <inkml:brushProperty name="height" value="0.025" units="cm"/>
    </inkml:brush>
  </inkml:definitions>
  <inkml:trace contextRef="#ctx0" brushRef="#br0">1 186 20531,'0'0'5696,"10"10"-4623,154 186 961,-158-187-1914,-4-6-43,0 1-1,1-1 0,-1 0 0,1 0 0,0 0 0,-1 0 0,1 0 0,1-1 0,-1 1 0,0-1 0,1 0 0,-1 0 0,8 3 1,-10-5-36,-1 0 0,1 0 0,0 0 0,0 0 0,0-1 0,-1 1 1,1 0-1,0 0 0,0-1 0,-1 1 0,1 0 0,0-1 1,-1 1-1,1-1 0,0 1 0,-1-1 0,1 1 0,-1-1 0,1 0 1,-1 1-1,1-1 0,-1 0 0,1 1 0,-1-1 0,0 0 1,1 0-1,-1 1 0,0-1 0,1 0 0,-1 0 0,0 0 0,0-1 1,6-33 659,-5 28-630,5-43-52,-2-1 1,-3 1-1,-1-1 1,-3 1-1,-10-58 1,8 88-1034,1 19-1657,-1 32-5426,1-3-1998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4.221"/>
    </inkml:context>
    <inkml:brush xml:id="br0">
      <inkml:brushProperty name="width" value="0.025" units="cm"/>
      <inkml:brushProperty name="height" value="0.025" units="cm"/>
    </inkml:brush>
  </inkml:definitions>
  <inkml:trace contextRef="#ctx0" brushRef="#br0">1 344 12812,'0'0'8680,"49"-7"-4996,-30-7-1506,2 0-1826,0-3-288,5-1-416,-5-3-2403,2-1-1505,-7-4-3011</inkml:trace>
  <inkml:trace contextRef="#ctx0" brushRef="#br0" timeOffset="1">194 79 16303,'0'0'3844,"-1"59"-2563,4-38-928,7-4-129,5-3 64,0-8-224,1-5-96,-1-1-96,-1-5 128,-3-9 64,-3-8 32,-1-2 192,-3-2-352,-1-5-1313,-1 4-1089,-2 0-1282,0 6-1825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4.672"/>
    </inkml:context>
    <inkml:brush xml:id="br0">
      <inkml:brushProperty name="width" value="0.025" units="cm"/>
      <inkml:brushProperty name="height" value="0.025" units="cm"/>
    </inkml:brush>
  </inkml:definitions>
  <inkml:trace contextRef="#ctx0" brushRef="#br0">0 105 9065,'0'0'2701,"4"11"-507,-2-3-1970,-2-4-48,1 0 0,0 0 1,0 0-1,0 0 1,0-1-1,1 1 0,-1 0 1,1-1-1,0 0 1,0 1-1,0-1 0,0 0 1,1 0-1,0 0 1,-1 0-1,1 0 0,0-1 1,0 1-1,0-1 1,1 0-1,-1 0 0,0 0 1,1 0-1,5 1 1,-2 0-265,0-1 1,0 1-1,0 0 1,0 1 0,-1 0-1,1 0 1,-1 0-1,0 1 1,-1-1 0,1 1-1,-1 1 1,0-1 0,7 10-1,8 12 487,26 46 0,-41-64-208,14 26 668,-15-25-266,0-1 0,1 0 1,0 0-1,1-1 1,0 1-1,13 13 0,-21-71 3032,-10 8-3345,-3 1 0,-1 0 0,-2 1 0,-36-57 0,-26-56-2657,79 151 2337,1 0-1,-1-1 1,0 1-1,1 0 1,-1-1-1,1 1 1,-1-1-1,1 1 1,0-1-1,0 1 1,0-1-1,0 0 1,0 1-1,0-1 1,0 1-1,0-2 1,1 2 18,-1 1 1,1 0-1,-1-1 1,0 1-1,1 0 0,-1-1 1,1 1-1,-1 0 1,1 0-1,-1-1 0,0 1 1,1 0-1,-1 0 1,1 0-1,-1 0 1,1 0-1,-1 0 0,1-1 1,-1 1-1,1 1 1,-1-1-1,1 0 0,-1 0 1,1 0-1,-1 0 1,1 0-1,-1 0 1,1 0-1,-1 1 0,1-1 1,4 2-10,-1 0 0,0 0 1,0 0-1,0 1 0,0 0 1,0-1-1,0 1 0,4 5 1,-2 0 497,-1 0 0,0 0 0,-1 1 0,1-1 0,-2 1 0,1 0 1,-1 0-1,-1 0 0,1 0 0,-1 0 0,-1 1 0,0-1 0,0 1 0,-1-1 0,-2 19 0,2-27-491,-1 0-1,1 0 1,0 0-1,-1 0 1,1 0-1,-1 0 1,1 0-1,-1 0 1,1 0-1,-1 0 1,0-1-1,1 1 1,-1 0-1,0 0 1,0-1-1,0 1 1,1-1-1,-1 1 1,0-1-1,0 1 1,0-1-1,0 1 1,0-1-1,0 0 1,0 1-1,0-1 1,0 0 0,0 0-1,0 0 1,0 0-1,0 0 1,0 0-1,0 0 1,0 0-1,0 0 1,0-1-1,0 1 1,0 0-1,0-1 1,0 1-1,-1-1 0,-1 0-331,1 0-1,-1 1 0,1-1 0,0 0 0,0 0 0,-1 0 1,1-1-1,0 1 0,0 0 0,0-1 0,0 0 0,1 1 0,-1-1 1,0 0-1,1 0 0,-1 0 0,-1-3 0,2 1-290,0 0 0,0 0-1,1 0 1,-1 1 0,1-1-1,0 0 1,1 0 0,-1 0 0,0 1-1,1-1 1,0 0 0,0 0-1,0 1 1,1-1 0,1-3 0,8-13-4916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5.157"/>
    </inkml:context>
    <inkml:brush xml:id="br0">
      <inkml:brushProperty name="width" value="0.025" units="cm"/>
      <inkml:brushProperty name="height" value="0.025" units="cm"/>
    </inkml:brush>
  </inkml:definitions>
  <inkml:trace contextRef="#ctx0" brushRef="#br0">0 286 18834,'0'0'5664,"5"9"-5221,0 0-405,20 40 647,-23-46-732,-1 1-1,1-1 1,1 0 0,-1 0-1,0 0 1,1-1-1,0 1 1,-1 0-1,1-1 1,0 0 0,0 0-1,6 3 1,-8-5-73,0 0 1,0 0 0,-1 0-1,1 0 1,0 0 0,-1-1-1,1 1 1,0 0 0,-1 0-1,1-1 1,0 1 0,-1-1-1,1 1 1,-1-1 0,1 1-1,-1-1 1,1 1 0,-1-1-1,1 1 1,-1-1 0,1 1-1,-1-1 1,0 0 0,1 1-1,-1-1 1,0 0 0,0 1 0,1-1-1,-1 0 1,0 0 0,0 1-1,0-1 1,0 0 0,0 1-1,0-1 1,0 0 0,0-1-1,2-35-1904,-2 33 1328,-5-84-6362,-14 5 4214,-10 4 5360,-9-1 6503,43 99-4267,2 6-3786,5 0-438,-1-1 1,0 0-1,2-1 1,1-1-1,0 0 1,2 0-1,22 22 1,-37-42-543,0-1 1,0 0 0,0 1-1,1-1 1,-1 0 0,1 0-1,-1 0 1,1 0 0,-1 0-1,1 0 1,-1-1 0,1 1-1,0 0 1,-1-1-1,1 1 1,0-1 0,0 0-1,3 1 1,-5-2-21,1 1 0,0-1-1,-1 1 1,1-1 0,-1 1 0,1-1 0,0 1-1,-1-1 1,1 0 0,-1 1 0,1-1-1,-1 0 1,0 1 0,1-1 0,-1 0 0,0 0-1,1 1 1,-1-1 0,0 0 0,0 0 0,0 0-1,0 1 1,0-1 0,0 0 0,0 0 0,0 0-1,0 0 1,0-4-13,0-1-1,-1 1 0,0 0 1,0 0-1,0 0 0,-1 0 1,0 0-1,0 1 1,0-1-1,0 0 0,-6-7 1,4 6 166,-1 1 1,0-1 0,-1 1-1,1 0 1,-1 0-1,0 1 1,0 0-1,0 0 1,-1 0 0,1 1-1,-1 0 1,0 0-1,0 1 1,-13-4-1,43 21-92,37-9-3965,-55-6 2964,1-1 1,-1 1 0,0-1-1,0 0 1,0 0 0,0 0 0,0-1-1,0 0 1,8-4 0,9-9-5060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5.623"/>
    </inkml:context>
    <inkml:brush xml:id="br0">
      <inkml:brushProperty name="width" value="0.025" units="cm"/>
      <inkml:brushProperty name="height" value="0.025" units="cm"/>
    </inkml:brush>
  </inkml:definitions>
  <inkml:trace contextRef="#ctx0" brushRef="#br0">6 278 11050,'0'0'4362,"-1"9"-1276,-1 1-2336,1 1 1,0 0 0,1-1 0,0 1-1,3 19 1,-3-27-633,0-1 0,1 1 1,0 0-1,0 0 0,0 0 0,0-1 0,0 1 0,0 0 1,0-1-1,1 1 0,0-1 0,-1 1 0,1-1 0,0 0 1,0 0-1,0 0 0,0 0 0,1 0 0,-1 0 0,0-1 1,1 1-1,0-1 0,-1 0 0,1 1 0,0-1 0,-1 0 1,1-1-1,0 1 0,0 0 0,3-1 0,-4 0-91,1 0 0,-1 0 0,0-1 0,0 1 0,0-1 0,0 0 0,0 1 0,0-1 0,0 0 0,0 0 0,0-1-1,0 1 1,0 0 0,-1 0 0,1-1 0,-1 1 0,1-1 0,-1 0 0,1 1 0,-1-1 0,0 0 0,0 0 0,0 0 0,0 0 0,0 0 0,0 0 0,0 0-1,-1 0 1,1 0 0,-1 0 0,0 0 0,1-5 0,2-10-88,-1 0 0,-1-33 0,-1 44-68,-1-25 75,-1 3-1268,3 25-280,0 13-876,2 0 2824,-1 1 0,1-1 0,1 0 1,7 15-1,-11-23-208,1 0 1,0 0-1,0 0 1,-1 0 0,1 0-1,0 0 1,1-1-1,-1 1 1,0 0 0,1-1-1,-1 1 1,0 0-1,1-1 1,0 0-1,-1 1 1,1-1 0,0 0-1,0 0 1,0 0-1,0 0 1,0 0 0,0-1-1,0 1 1,0-1-1,0 1 1,0-1-1,0 1 1,0-1 0,4 0-1,-4-2-63,0 1 0,0-1 0,1 1 0,-1-1 0,0 0 0,-1 0 0,1 1 1,0-2-1,0 1 0,-1 0 0,1 0 0,-1 0 0,0-1 0,0 1 0,0-1 0,0 1 0,0-1 0,0 1 0,-1-1 0,1 1 0,-1-5 0,5-60 361,-4 63-425,-1-18 53,-1 0-1,-1 1 1,-4-24-1,4 36-58,0 1-1,0 0 1,-1 0 0,0 0-1,-1 0 1,1 1-1,-1-1 1,-1 1-1,0 0 1,-10-12-1,14 18-18,0 0-1,1 0 0,-1 0 0,1 1 1,-1-1-1,0 0 0,1 1 1,-1-1-1,0 0 0,0 1 0,0-1 1,0 1-1,1-1 0,-1 1 0,0 0 1,0-1-1,0 1 0,0 0 0,0 0 1,0-1-1,0 1 0,0 0 0,0 0 1,0 0-1,0 0 0,0 0 0,-2 1 1,2 0 10,0 0 1,0 0 0,1 0 0,-1 0 0,0 0-1,0 0 1,0 1 0,1-1 0,-1 0-1,0 0 1,1 1 0,0-1 0,-1 0-1,1 1 1,0-1 0,-1 3 0,0 65 342,1-62-291,1 3 153,0 0 1,0 0-1,1 0 0,0 0 0,1-1 0,0 1 0,1-1 0,0 1 0,0-1 0,1 0 0,8 11 0,-11-17-251,1 0 0,-1 0 0,1 1 0,0-2 0,0 1 0,0 0-1,1 0 1,-1-1 0,1 0 0,-1 0 0,1 0 0,0 0 0,-1-1 0,1 1 0,0-1 0,0 0-1,0 0 1,0 0 0,0-1 0,1 1 0,-1-1 0,0 0 0,0 0 0,0 0 0,0-1-1,0 0 1,0 0 0,0 0 0,0 0 0,5-2 0,17-15-3826,-3-7-4014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6.303"/>
    </inkml:context>
    <inkml:brush xml:id="br0">
      <inkml:brushProperty name="width" value="0.025" units="cm"/>
      <inkml:brushProperty name="height" value="0.025" units="cm"/>
    </inkml:brush>
  </inkml:definitions>
  <inkml:trace contextRef="#ctx0" brushRef="#br0">90 85 18706,'0'0'4089,"-11"5"-1329,-35 21-1020,43-23-1666,0 0 0,0 0 0,0 1-1,1-1 1,-1 1 0,1 0 0,0-1 0,0 1-1,0 0 1,1 0 0,-1 0 0,1 1 0,0-1 0,0 0-1,0 0 1,1 1 0,-1-1 0,1 0 0,0 7-1,1-8-57,-1 1 0,0-1-1,1 0 1,0 1-1,-1-1 1,1 1-1,0-1 1,1 0 0,-1 0-1,3 5 1,-3-7-11,0 0 0,0 0 0,0 0 0,0 1 1,0-1-1,0 0 0,0 0 0,0-1 0,0 1 1,1 0-1,-1 0 0,0-1 0,1 1 0,-1 0 1,1-1-1,-1 1 0,0-1 0,1 0 0,-1 0 1,1 1-1,-1-1 0,1 0 0,1 0 0,-1-1 48,0 1 0,0-1 0,0 0 0,0 0-1,0 0 1,0 0 0,-1 0 0,1 0-1,0 0 1,-1-1 0,1 1 0,0 0 0,-1-1-1,0 0 1,1 1 0,-1-1 0,0 0 0,0 0-1,0 1 1,0-1 0,0 0 0,1-3-1,15-50 1213,-15 48-1176,2-18 102,0 0 0,1-31-1,-1 1-36,3 58-848,1 10 638,0 0 0,-1 1 1,9 23-1,-12-24-78,1-1 1,1 1-1,1-1 0,0 0 1,13 17-1,-20-28 9,0 0-1,1-1 1,-1 1-1,1 0 1,-1-1-1,1 1 1,0-1-1,-1 1 0,1-1 1,-1 1-1,1-1 1,0 1-1,-1-1 1,1 0-1,0 1 1,0-1-1,-1 0 1,1 1-1,0-1 1,0 0-1,-1 0 0,1 0 1,0 0-1,0 0 1,0 0-1,-1 0 1,1 0-1,0 0 1,0 0-1,0 0 1,-1-1-1,2 1 0,0-1-310,-1 0-1,0-1 0,0 1 1,0 0-1,0 0 0,0-1 0,0 1 1,-1 0-1,1-1 0,0 1 0,-1-1 1,1 1-1,-1-1 0,1 1 1,-1-4-1,5-24-6071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6.675"/>
    </inkml:context>
    <inkml:brush xml:id="br0">
      <inkml:brushProperty name="width" value="0.025" units="cm"/>
      <inkml:brushProperty name="height" value="0.025" units="cm"/>
    </inkml:brush>
  </inkml:definitions>
  <inkml:trace contextRef="#ctx0" brushRef="#br0">1 1 17104,'0'0'2093,"1"13"880,2 16-1041,13 49 0,-13-64-1409,1-1 1,0 0-1,1 0 0,1-1 1,0 1-1,0-1 0,10 12 1,-15-23-502,0 0-1,-1 0 1,1 0 0,0 0 0,0 0 0,0 0 0,0 0 0,0 0 0,0-1 0,0 1 0,0 0 0,0-1 0,0 1 0,1-1-1,-1 1 1,0-1 0,0 0 0,1 1 0,-1-1 0,0 0 0,0 0 0,1 0 0,-1 0 0,0 0 0,0 0 0,1 0 0,-1 0-1,0-1 1,1 1 0,-1 0 0,0-1 0,0 1 0,0-1 0,0 0 0,1 1 0,-1-1 0,0 0 0,0 1 0,1-3 0,5-3 21,0-1 1,-1 0 0,0 0 0,8-14 0,1 2-25,-11 13-168,1 1 1,0 1-1,1-1 0,-1 1 0,1 0 0,10-6 0,-15 9 150,0 1 0,0-1 0,0 0-1,0 1 1,0-1 0,1 1 0,-1 0 0,0-1-1,0 1 1,1 0 0,-1-1 0,0 1-1,1 0 1,-1 0 0,0 0 0,1 0 0,-1 1-1,0-1 1,1 0 0,-1 0 0,0 1 0,0-1-1,0 1 1,1-1 0,-1 1 0,0-1 0,0 1-1,0 0 1,0 0 0,0 0 0,0-1-1,0 1 1,0 0 0,0 0 0,0 0 0,0 0-1,-1 1 1,1-1 0,0 0 0,-1 0 0,1 2-1,2 5 114,-1-1-1,-1 1 0,0 0 1,0-1-1,0 1 0,-1 0 1,0 0-1,0-1 0,-1 1 1,0 0-1,-3 8 0,4-13-88,-1-1 1,1 0-1,-1 0 0,1 0 0,-1 0 0,0 1 0,0-1 0,0 0 0,0 0 0,0-1 1,-1 1-1,1 0 0,0 0 0,-1 0 0,1-1 0,-1 1 0,0-1 0,0 0 0,0 1 0,1-1 1,-1 0-1,0 0 0,0 0 0,-1 0 0,1 0 0,0-1 0,0 1 0,0-1 0,0 1 1,-1-1-1,1 0 0,0 0 0,0 0 0,-1 0 0,1 0 0,0 0 0,0-1 0,-1 1 1,1-1-1,0 1 0,0-1 0,-4-2 0,5 3-241,0-1 0,0 0 0,0 0 0,0 0 0,0 0 0,0 0 0,0 0 0,0 0 0,0 0 0,0 0 0,1 0-1,-1-1 1,0 1 0,1 0 0,-1 0 0,1-1 0,-1 1 0,1-1 0,0 1 0,-1 0 0,1-1 0,0 1 0,0-1 0,0-1 0,6-35-8332,3 22 1773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29:07.408"/>
    </inkml:context>
    <inkml:brush xml:id="br0">
      <inkml:brushProperty name="width" value="0.025" units="cm"/>
      <inkml:brushProperty name="height" value="0.025" units="cm"/>
    </inkml:brush>
  </inkml:definitions>
  <inkml:trace contextRef="#ctx0" brushRef="#br0">0 273 14798,'0'0'4009,"5"-10"-416,-1 1-2921,0 0 0,0 0-1,1 1 1,1 0 0,-1 0 0,8-8 0,-10 13-526,-1 1 1,1-1 0,0 1-1,-1 0 1,1-1-1,0 1 1,1 1 0,-1-1-1,0 0 1,0 1-1,1 0 1,-1 0 0,1 0-1,-1 0 1,1 0-1,0 1 1,-1-1-1,1 1 1,-1 0 0,1 0-1,0 0 1,-1 1-1,7 1 1,-8-2-115,0 1 0,0 0-1,0 0 1,0 0 0,0 0 0,0 0 0,0 1-1,0-1 1,0 0 0,-1 1 0,1 0 0,-1-1-1,1 1 1,-1 0 0,1 0 0,-1 0 0,0-1-1,0 1 1,2 4 0,11 48 852,-13-48-815,0 0 1,0 1-1,1-1 1,0 0 0,0 0-1,0 0 1,1 0-1,3 6 1,-5-11-74,-1 0 0,1-1 0,-1 1 0,1 0-1,0-1 1,-1 1 0,1-1 0,-1 1 0,1-1 0,0 1 0,-1-1 0,1 1-1,0-1 1,0 0 0,-1 1 0,1-1 0,0 0 0,0 0 0,0 1 0,-1-1-1,1 0 1,0 0 0,0 0 0,0 0 0,0 0 0,-1 0 0,1 0 0,0 0-1,0-1 1,0 1 0,-1 0 0,1 0 0,0-1 0,0 1 0,-1-1 0,1 1 0,0 0-1,0-1 1,-1 1 0,1-1 0,-1 0 0,1 1 0,0-1 0,-1 1 0,1-1-1,-1 0 1,0 1 0,1-1 0,-1 0 0,1 0 0,-1 1 0,0-1 0,0 0-1,1 0 1,-1 0 0,0 0 0,16-49-455,-5-24-478,-11 68 895,1-1 1,-1 1 0,0 0-1,0 0 1,-1-1 0,0 1-1,0 0 1,0 0 0,-4-10-1,7 75 42,-1-55 6,20 62 256,-21-64-236,1 0-1,0 0 1,-1 0 0,1 0 0,0-1-1,0 1 1,1 0 0,-1 0-1,0 0 1,0-1 0,1 1 0,-1-1-1,1 1 1,0-1 0,-1 0-1,1 1 1,0-1 0,0 0 0,0 0-1,-1 0 1,1 0 0,0-1-1,0 1 1,1 0 0,-1-1 0,0 0-1,3 1 1,-3-2-12,0 0 0,0 0 0,1 0 0,-1-1 0,0 1 1,0-1-1,0 1 0,0-1 0,0 0 0,-1 0 0,1 0 0,-1 0 0,1 0 0,-1 0 1,1 0-1,-1 0 0,0 0 0,0-1 0,0 1 0,-1 0 0,2-5 0,13-58-218,-13 55 98,12-83-689,-1 111 405,-13-16 386,3 4 15,-1 0 1,1 0-1,0 0 0,0 0 0,0-1 0,6 8 1,-8-12-25,0 0 1,0-1 0,0 1 0,0 0-1,1 0 1,-1-1 0,0 1 0,0-1 0,0 1-1,1-1 1,-1 1 0,0-1 0,0 0-1,1 1 1,-1-1 0,0 0 0,1 0 0,-1 0-1,0 0 1,1 0 0,-1-1 0,0 1-1,1 0 1,-1-1 0,0 1 0,0 0 0,1-1-1,-1 0 1,0 1 0,0-1 0,0 0 0,0 1-1,0-1 1,0 0 0,0 0 0,0 0-1,1-1 1,1-1-266,0 0 0,0 1 1,1-1-1,-1 1 0,1 0 0,-1 0 0,1 0 0,0 1 0,0-1 0,0 1 0,-1 0 1,2 0-1,-1 0 0,0 0 0,0 1 0,0 0 0,0-1 0,0 2 0,8 0 1,-8 0 172,1 1 0,-1 0 1,0 0-1,0 1 0,0-1 0,0 1 1,-1-1-1,1 1 0,-1 0 1,1 1-1,-1-1 0,0 1 1,-1-1-1,1 1 0,0 0 1,-1 0-1,3 6 0,57 95 2877,-40-72-1708,-2 1 0,24 57-1,-42-86-866,0-1 1,0 1-1,-1 0 0,0 0 0,0 0 0,0 0 0,-1 0 0,0 0 0,0 0 0,-1 9 0,1-13-130,0 1 0,-1-1 0,1 0 0,-1 0 1,1 0-1,-1 0 0,1 0 0,-1 0 0,1 0 0,-1 0 0,0 0 1,0 0-1,0-1 0,1 1 0,-1 0 0,0 0 0,0-1 0,0 1 1,-2 0-1,1 0-24,0 0 0,0-1-1,0 1 1,-1-1 0,1 0 0,0 0 0,-1 0 0,1 0 0,0 0 0,0 0-1,-1-1 1,1 1 0,-3-2 0,-2 0-43,0-1 0,0 0 0,0 0 0,1-1 0,-1 1 0,1-2 0,0 1 0,1-1 0,-1 0 0,1 0 0,0 0 0,0-1 0,0 1 0,1-1 0,0-1 0,0 1 0,0-1 0,-2-6 0,1 1 0,0 0 0,1 1 0,0-2 0,1 1 0,1 0 0,0-1 0,0 1 0,1-1 0,2-24 0,2 23-361,0-1-1,2 0 1,0 1-1,1 0 1,0 0-1,1 0 1,0 1 0,1 0-1,16-19 1,8-16-3275,4-12-7916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18.099"/>
    </inkml:context>
    <inkml:brush xml:id="br0">
      <inkml:brushProperty name="width" value="0.025" units="cm"/>
      <inkml:brushProperty name="height" value="0.025" units="cm"/>
    </inkml:brush>
  </inkml:definitions>
  <inkml:trace contextRef="#ctx0" brushRef="#br0">3208 218 13805,'-55'-28'133,"-2"2"0,-1 2 0,0 4 0,-2 1-1,0 4 1,-1 2 0,-1 3 0,-65-3 0,-268-4-1418,101 21 4458,-336 47 0,536-37-3067,2 3 1,-162 53 0,188-46-122,2 3 0,1 3 0,1 3 0,-81 56 0,85-46-2,2 2 1,-77 79-1,107-96 10,0 2-1,3 0 1,0 1 0,2 1-1,1 1 1,-21 50 0,36-70-6,0 0 1,1 0 0,1 1-1,0 0 1,1 0-1,0 0 1,1 0 0,1 0-1,0 0 1,2 15-1,0-18 0,0-1 0,1 0-1,0 0 1,0 0 0,1-1-1,0 1 1,1-1 0,0 0-1,1 0 1,0 0 0,0-1-1,1 0 1,0 0 0,7 7-1,14 7 30,0 0-1,1-2 0,1-2 0,1 0 0,1-3 0,0 0 0,1-2 0,0-1 0,45 9 0,1-4 99,1-4-1,161 5 1,-96-19-35,1-7 0,-2-6 1,273-63-1,408-173 127,-157-2-208,-30-59 9,-601 290 10,0 2 170,-1-2-1,-1-1 1,-1-2 0,-1-1-1,54-54 1,-82 74-78,-1 0 1,0-1-1,0 1 0,0-1 0,-1 0 0,1 0 0,-2 0 1,1-1-1,-1 1 0,3-10 0,-5 13-48,1-1 0,-1 1 0,0-1 0,0 0 0,0 1 0,-1-1 0,1 1 0,-1-1-1,0 1 1,0-1 0,0 1 0,0-1 0,-1 1 0,1 0 0,-1 0 0,0-1 0,0 1 0,0 1 0,0-1-1,-1 0 1,-3-4 0,-6-2-26,1 0 0,-1 1 0,-1 0 0,1 0 0,-1 2 0,0-1 0,-1 2-1,0 0 1,-17-4 0,-25-4-55,-58-6 0,114 19 21,-140-15-28,-1 5 1,-209 13-1,164 12-1751,-254 54 0,264-29-1638,30-3-2654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5:20.716"/>
    </inkml:context>
    <inkml:brush xml:id="br0">
      <inkml:brushProperty name="width" value="0.025" units="cm"/>
      <inkml:brushProperty name="height" value="0.025" units="cm"/>
    </inkml:brush>
  </inkml:definitions>
  <inkml:trace contextRef="#ctx0" brushRef="#br0">1661 166 6022,'0'0'2605,"-1"-8"-1356,0 2-1049,-1 0 0,0 0 0,0 0 0,0 0 0,-1 0 0,0 1 0,0-1 0,-1 1 0,1 0 0,-1 0 1,0 0-1,-1 0 0,1 1 0,-1 0 0,0 0 0,0 0 0,0 0 0,-9-4 0,0 0-39,-1 0 1,0 1-1,-1 1 1,1 0-1,-1 1 1,-1 1-1,1 0 1,-33-2-1,-13 3-40,-67 4-1,44 1 97,-55-2 939,-271 34 0,353-24-1109,0 2 1,1 3 0,0 2 0,-55 26-1,92-34-15,0 2 1,1 0-1,0 1 0,1 1 0,-31 29 0,38-31-4,2 0 0,-1 0-1,2 1 1,0 0 0,0 1 0,1-1-1,0 1 1,1 1 0,1-1 0,-4 15-1,7-21-27,0 0-1,0 0 0,1 0 0,0 0 0,1 0 1,-1 0-1,1 0 0,1 0 0,-1 0 1,1 0-1,3 10 0,-2-13 6,0 1 0,0-1 0,0-1 0,0 1 0,1 0 0,-1 0 0,1-1 0,0 0 0,0 1 0,1-1 0,-1 0 0,0-1 0,1 1 0,0-1 0,0 1 0,0-1 0,0 0 0,0-1 0,5 3 0,18 5 131,0-2-1,1 0 0,0-2 1,41 3-1,119-4 103,-132-5-219,-17 1 5,329-7 108,-283 0 380,0-3 0,109-27 1,-140 24-86,-1-3 0,64-28 0,-102 38-202,-2-1-1,1 0 1,-1-1-1,0 0 1,-1-1 0,0-1-1,0 0 1,-1 0-1,-1-1 1,1 0-1,-2-1 1,0 0 0,10-18-1,-17 27-206,0 1 1,-1-1-1,1 0 0,-1 0 1,0 0-1,0 0 0,0 0 1,0 0-1,0 0 0,-1 0 1,0 0-1,1 0 0,-1 0 1,0-1-1,-1 1 0,1 0 0,0 0 1,-1 0-1,0 0 0,0 0 1,0 0-1,0 0 0,0 0 1,0 0-1,-1 0 0,0 1 1,1-1-1,-1 0 0,0 1 1,0 0-1,0-1 0,-1 1 1,1 0-1,0 0 0,-1 0 0,0 0 1,1 1-1,-1-1 0,-5-2 1,-8-2 66,0 0 0,0 2 0,0-1 1,-1 2-1,1 0 0,-22-1 0,-18 1-559,-1 2-1,0 2 1,1 3 0,-1 3-1,1 2 1,1 2-1,-72 25 1,-32 13-8041,88-28-1478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07.825"/>
    </inkml:context>
    <inkml:brush xml:id="br0">
      <inkml:brushProperty name="width" value="0.025" units="cm"/>
      <inkml:brushProperty name="height" value="0.025" units="cm"/>
    </inkml:brush>
  </inkml:definitions>
  <inkml:trace contextRef="#ctx0" brushRef="#br0">0 116 10858,'0'0'4404,"2"-9"-2039,-1 5-2176,-1 0-1,1 1 0,1 0 0,-1-1 0,0 1 1,1 0-1,-1-1 0,1 1 0,0 0 0,0 0 1,1 0-1,3-3 0,-2 2 120,1 0 0,0 1 0,0 0-1,0 0 1,1 0 0,-1 1 0,1-1 0,-1 2 0,8-3 0,27-5 164,0 1 0,1 2 1,0 2-1,0 1 1,0 3-1,0 1 1,73 11-1,-103-10-474,0 1 1,0 0-1,0 0 0,-1 1 0,1 0 0,-1 1 1,0 1-1,0-1 0,16 13 0,-22-14 35,-1-1 0,1 0 0,-1 1 0,0 0 0,0 0 0,0 0 0,-1 0 0,0 0-1,1 0 1,-1 0 0,-1 1 0,1-1 0,-1 1 0,1 0 0,-1-1 0,-1 1 0,1 0 0,-1 0 0,0 0 0,0-1 0,0 1 0,0 0-1,-1 0 1,0 0 0,-2 6 0,-2 2 279,0 0 0,-1-1-1,0 0 1,-1 0-1,-1-1 1,1 0 0,-2 0-1,1-1 1,-21 18 0,-7 4 473,-56 38 0,50-40-723,-1-2 0,0-2 0,-3-2 0,-62 24 0,104-47-349,0 1 0,0-1 0,0 0 0,0 0 0,-1-1 0,1 1 0,0-1-1,0 0 1,-9-1 0,11 1-65,-1-1 0,1 0 0,0 0 0,0 0 0,0 0-1,0 0 1,0 0 0,1 0 0,-1-1 0,0 1 0,0 0 0,1-1 0,-1 0-1,1 1 1,-1-1 0,1 0 0,0 0 0,0 0 0,-2-3 0,-9-23-9818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17.779"/>
    </inkml:context>
    <inkml:brush xml:id="br0">
      <inkml:brushProperty name="width" value="0.025" units="cm"/>
      <inkml:brushProperty name="height" value="0.025" units="cm"/>
    </inkml:brush>
  </inkml:definitions>
  <inkml:trace contextRef="#ctx0" brushRef="#br0">33 424 14798,'0'0'7057,"-7"12"-6918,3-5-129,1-4-5,1 0-1,0 0 0,0 0 1,0 0-1,0 1 0,1-1 0,-1 1 1,1-1-1,0 1 0,0 0 1,0-1-1,1 1 0,-1 0 0,1 0 1,0-1-1,0 1 0,0 0 1,0 0-1,1 0 0,0-1 0,-1 1 1,1 0-1,1-1 0,1 5 1,40 80 702,86 129 0,-127-214-616,0 0-1,0 0 1,0-1-1,0 1 1,0-1-1,0 1 1,1-1-1,-1 0 1,1 0-1,0 0 1,-1 0-1,1 0 1,0-1-1,0 1 1,4 0-1,-6-2-42,0 0-1,0 0 0,0 0 1,0 0-1,0 0 1,0 0-1,0 0 1,0 0-1,0-1 0,-1 1 1,1 0-1,0-1 1,0 1-1,0-1 1,0 1-1,-1-1 0,1 1 1,0-1-1,0 0 1,0 0-1,15-30 953,8-62 214,-5 0 1,13-164-1,-26 199-1121,7-111-1120,-14 56-5681,-5 57-2234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19.289"/>
    </inkml:context>
    <inkml:brush xml:id="br0">
      <inkml:brushProperty name="width" value="0.025" units="cm"/>
      <inkml:brushProperty name="height" value="0.025" units="cm"/>
    </inkml:brush>
  </inkml:definitions>
  <inkml:trace contextRef="#ctx0" brushRef="#br0">0 771 9993,'0'0'2082,"10"0"-1259,28-4 18,-1-1 0,1-2 0,62-21 0,-44 12-543,159-42 550,416-119-3581,-12-35-331,-502 165 3626,343-126 3713,-452 171-4099,22-8 140,-30 10-274,1 0 0,0 0-1,0-1 1,0 1 0,-1 0-1,1-1 1,0 1 0,0-1-1,-1 1 1,1-1 0,-1 1-1,1-1 1,0 1 0,-1-1-1,1 0 1,-1 1 0,1-1-1,-1 0 1,1 0-1,-1 1 1,0-1 0,1 0-1,-1 0 1,0 1 0,0-1-1,1-1 1,-2 2-15,1-1 0,-1 1-1,1-1 1,0 1 0,-1-1-1,1 1 1,-1 0 0,1-1-1,-1 1 1,1 0 0,-1 0 0,1-1-1,-1 1 1,1 0 0,-1 0-1,0 0 1,1 0 0,-1-1 0,1 1-1,-1 0 1,1 0 0,-1 0-1,0 0 1,0 1 0,-5-2-1331,4-8-10039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20.331"/>
    </inkml:context>
    <inkml:brush xml:id="br0">
      <inkml:brushProperty name="width" value="0.025" units="cm"/>
      <inkml:brushProperty name="height" value="0.025" units="cm"/>
    </inkml:brush>
  </inkml:definitions>
  <inkml:trace contextRef="#ctx0" brushRef="#br0">0 3521 8200,'9'-2'923,"140"-31"989,392-102-2030,124-83-4089,325-142 6724,-250 88-218,-458 171-1871,2090-778 382,-1573 558 1605,488-192-650,11 34-1279,-871 342 379,-423 136-1121,0 0 0,-1 0 0,1-1 0,0 1 0,-1-1 0,1 0 0,0 0 0,-1 0 0,0 0 0,0-1 0,0 1 0,0-1 0,0 0 0,0 0 0,-1 0 0,1 0 0,-1 0 0,3-5 0,-3-16-5584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21.476"/>
    </inkml:context>
    <inkml:brush xml:id="br0">
      <inkml:brushProperty name="width" value="0.025" units="cm"/>
      <inkml:brushProperty name="height" value="0.025" units="cm"/>
    </inkml:brush>
  </inkml:definitions>
  <inkml:trace contextRef="#ctx0" brushRef="#br0">1 108 11691,'0'0'4463,"12"-2"-4276,208-34 424,-46 10-635,-104 13-366,-27 3-38,0 2 0,0 2 0,1 2 0,0 2 0,52 3 1,-95-1 426,0 0 1,0 0 0,0 0 0,0 1-1,0-1 1,0 0 0,0 0 0,0 1-1,0-1 1,0 0 0,-1 1 0,1-1-1,0 1 1,0-1 0,0 1 0,0 0-1,0-1 1,-1 1 0,1 0 0,0 0-1,-1-1 1,1 1 0,0 0 0,-1 0-1,1 0 1,-1 0 0,0 0 0,1 0-1,0 1 1,-1 1 55,0 0-1,0-1 1,-1 1-1,1-1 1,-1 1-1,1-1 1,-1 0-1,0 1 0,0-1 1,0 1-1,-2 3 1,-4 6 385,-1-1 1,0 0-1,-15 16 0,-166 144 2091,-18 19-1603,199-181-1125,-24 23-1115,10-15-2570,0-8-6400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25.268"/>
    </inkml:context>
    <inkml:brush xml:id="br0">
      <inkml:brushProperty name="width" value="0.025" units="cm"/>
      <inkml:brushProperty name="height" value="0.025" units="cm"/>
    </inkml:brush>
  </inkml:definitions>
  <inkml:trace contextRef="#ctx0" brushRef="#br0">2152 177 12460,'-14'-11'112,"12"9"-109,-13-11 14,-1 1 1,-1 1-1,0 0 0,0 1 0,-33-13 1,-11 3 714,0 3 0,-2 3 0,-115-11 0,-195 17-468,285 12-117,0 3-1,1 5 1,0 3-1,1 4 1,1 3-1,1 5 1,1 3-1,-138 71 1,191-84-65,0 2 0,0 1 0,2 1 1,1 1-1,0 2 0,2 1 0,1 0 1,-32 46-1,45-55-71,1 0 0,0 1-1,2 0 1,0 0 0,1 1 0,1 0-1,0 0 1,2 1 0,0 0 0,1 0-1,0 0 1,2 0 0,0 0 0,2 0 0,0 0-1,1 0 1,6 27 0,-1-22-8,1 0-1,2-1 1,0-1 0,1 0-1,2 0 1,0-1 0,1 0-1,1-1 1,1-1 0,0-1 0,2 0-1,0-1 1,22 16 0,5 1 23,1-3 1,1-1-1,2-3 1,94 38 0,-68-38-30,0-4 1,2-3-1,0-3 1,1-4 0,0-3-1,1-3 1,0-4-1,156-15 1,-147 1 378,-1-3-1,0-5 1,-2-3 0,0-4 0,-1-4-1,-2-3 1,139-79 0,-184 89-251,-1-1 0,0-2 1,-2-1-1,-1-2 0,-2-1 1,0-2-1,43-58 0,-61 71-4,-1 1 1,-1-1-1,-1-1 0,0 0 1,-1 0-1,-2-1 0,0 0 0,-1-1 1,-1 1-1,-1-1 0,-1 0 1,-1 0-1,-1 0 0,0 0 0,-2-1 1,-7-42-1,3 49-13,0 0 0,-1 1 0,0 0 0,-1 0 0,-1 1 0,-1 0 0,1 0 0,-2 1 0,0 0 0,-1 1-1,0 0 1,-1 0 0,0 1 0,-1 1 0,0 0 0,0 1 0,-16-8 0,-13-5-142,0 1 0,-1 2 0,-1 2 0,-78-18-1,-12 7-1384,-138-9-1,57 10-3108,100 6-159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37.755"/>
    </inkml:context>
    <inkml:brush xml:id="br0">
      <inkml:brushProperty name="width" value="0.025" units="cm"/>
      <inkml:brushProperty name="height" value="0.025" units="cm"/>
    </inkml:brush>
  </inkml:definitions>
  <inkml:trace contextRef="#ctx0" brushRef="#br0">35 428 5029,'0'0'2018,"-1"-10"-892,-29-280-762,27 225 4112,2 2 6347,1 66-9702,0 50-7,5 250 2471,0-222-3044,27 139 0,-30-209-648,12 41 391,-14-50-385,1 0 1,0 1-1,0-1 1,0 0-1,0 0 1,0 0-1,0 0 1,1 0-1,-1 0 0,1 0 1,-1-1-1,1 1 1,0 0-1,-1-1 1,1 1-1,0-1 0,4 2 1,-6-3-68,1 0 0,-1 0 1,1 0-1,-1 0 0,1 0 1,-1 0-1,1 0 0,-1 0 0,1-1 1,-1 1-1,1 0 0,-1 0 0,0-1 1,1 1-1,-1 0 0,1-1 1,-1 1-1,0 0 0,1-1 0,-1 1 1,0-1-1,0 1 0,1 0 1,-1-1-1,0 1 0,0-1 0,1 1 1,-1-1-1,0 1 0,0-1 1,0 1-1,0-1 0,0 1 0,0-1 1,0 1-1,0-1 0,0 1 0,0-1 1,0 1-1,0-1 0,0 1 1,0-1-1,-1 0 0,-2-26-5761,-12 1-2756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38.124"/>
    </inkml:context>
    <inkml:brush xml:id="br0">
      <inkml:brushProperty name="width" value="0.025" units="cm"/>
      <inkml:brushProperty name="height" value="0.025" units="cm"/>
    </inkml:brush>
  </inkml:definitions>
  <inkml:trace contextRef="#ctx0" brushRef="#br0">1 491 16784,'0'0'1537,"2"10"102,3 1-1079,-1-1 0,1 0-1,1 0 1,0 0 0,0-1-1,1 0 1,0 0 0,0 0 0,1-1-1,0 0 1,1-1 0,12 9-1,-10-8-218,1 0 0,1 0 0,0-1-1,0-1 1,19 7 0,-29-11-269,0-1 0,0 0 1,0 0-1,1-1 0,-1 1 0,0-1 1,1 1-1,-1-1 0,0 0 0,1-1 1,-1 1-1,0 0 0,1-1 0,-1 0 1,0 0-1,0 0 0,0 0 0,0 0 1,0-1-1,0 1 0,0-1 0,0 0 1,0 0-1,-1 0 0,1 0 0,-1 0 1,1 0-1,-1-1 0,3-3 0,15-29 225,-1-1-1,-2-1 1,24-73-1,-13 32-163,22-43-2269,4 2-3872,-25 57 1457,-6 10-10364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0.022"/>
    </inkml:context>
    <inkml:brush xml:id="br0">
      <inkml:brushProperty name="width" value="0.025" units="cm"/>
      <inkml:brushProperty name="height" value="0.025" units="cm"/>
    </inkml:brush>
  </inkml:definitions>
  <inkml:trace contextRef="#ctx0" brushRef="#br0">21 1 22517,'0'0'737,"-15"92"-353,10-36-159,5 4 639,0 2-287,10 0-449,6 0-96,2-7-288,0-4-865,-1-6-545,-5-11-224,-5-10-672,-7-13-2243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0.596"/>
    </inkml:context>
    <inkml:brush xml:id="br0">
      <inkml:brushProperty name="width" value="0.025" units="cm"/>
      <inkml:brushProperty name="height" value="0.025" units="cm"/>
    </inkml:brush>
  </inkml:definitions>
  <inkml:trace contextRef="#ctx0" brushRef="#br0">1 227 15727,'0'-12'2397,"0"5"-2075,0 0 0,0 0 1,1 0-1,0 1 0,1-1 0,0 0 1,0 0-1,0 1 0,1 0 1,0-1-1,0 1 0,0 0 0,1 0 1,0 0-1,0 1 0,1 0 0,-1-1 1,11-7-1,-1 2 169,1 1 1,-1 0 0,1 1-1,1 1 1,0 1-1,30-10 1,-35 13-398,0 1 0,1 0 0,-1 1 0,1 0 0,0 1 0,-1 1 0,1 0 0,0 0 0,0 1 0,-1 0 1,15 4-1,-22-4-94,-1 1 0,1-1 0,0 1 0,0 0 0,-1 0 0,1 0 0,-1 0 0,1 1 0,-1 0 1,0-1-1,0 1 0,0 0 0,-1 0 0,1 1 0,-1-1 0,3 6 0,-1-2 12,-1 0 1,-1 0-1,1 0 0,-1 1 1,-1-1-1,1 1 0,-1-1 0,0 12 1,-1-1 30,-1 1 1,-1-1-1,0 1 1,-2-1-1,0 0 1,-10 27-1,-4-1 11,11-32 38,1 1 0,1 1 0,1-1 0,-1 1 0,2-1 0,0 1 0,-1 19 0,4-31-94,0 0 0,1-1 0,-1 1 0,0-1 0,1 1 0,0-1 0,-1 0 0,1 1 0,0-1 0,0 1 0,-1-1 0,1 0-1,0 0 1,0 0 0,1 1 0,-1-1 0,0 0 0,0 0 0,0-1 0,1 1 0,-1 0 0,1 0 0,-1 0 0,0-1 0,1 1 0,-1-1 0,1 1 0,0-1 0,-1 0 0,1 0 0,-1 1 0,1-1 0,-1 0-1,1 0 1,-1-1 0,1 1 0,2-1 0,5 1-63,0-1 0,0 0-1,0-1 1,0 0 0,12-5-1,-4 0-451,0 0 0,-1-2 0,0 0 0,16-13 0,-26 18 361,-1 0 0,1-1 0,-1 1-1,0-1 1,0 0 0,-1 0 0,0-1 0,0 1 0,0-1 0,0 0 0,-1 0-1,0 0 1,0-1 0,2-7 0,-5 13 174,0 1-1,0-1 1,1 0-1,-1 0 1,0 0 0,0 0-1,0 0 1,0 0 0,0 0-1,0 0 1,0 0-1,-1 0 1,1 0 0,0 0-1,0 0 1,-1 1 0,1-1-1,-1 0 1,0-1-1,-13 0 778,12 3-692,-1 1 0,1-1 1,-1 0-1,1 1 0,0-1 1,-1 1-1,1 0 0,0-1 0,0 1 1,0 0-1,-3 5 0,1 0 11,1 0-1,0 0 1,0 0-1,1 1 1,0-1-1,0 1 1,0 0-1,1 0 0,0-1 1,1 1-1,1 15 1,-1-21-89,0 0 0,1 1 0,-1-1 0,1 1 0,0-1 0,-1 0 0,1 0 0,0 1 0,1-1 0,-1 0 0,0 0 0,1 0 0,-1 0 0,1 0 0,-1-1 0,1 1 0,2 2 0,-2-3 5,1 0 1,-1 0 0,1 0 0,0 0 0,-1 0 0,1-1-1,0 1 1,0-1 0,-1 0 0,1 1 0,0-1-1,0 0 1,-1-1 0,1 1 0,0 0 0,0-1 0,-1 0-1,5-1 1,2-2 105,0 0 0,-1 0 1,0-1-1,0 0 0,0 0 0,-1-1 0,1 0 0,-1 0 1,-1-1-1,1 0 0,-1 0 0,8-13 0,-5 7 86,0-1-1,-1 0 1,0-1-1,-1 0 1,-1 0-1,6-23 1,-16 59-282,0 1 1,1 0-1,1 0 1,1 1-1,2-1 1,2 28-1,-3-49-16,1 0-1,-1 0 1,0 0-1,0-1 1,0 1 0,1 0-1,-1 0 1,1 0-1,-1 0 1,0-1-1,1 1 1,-1 0-1,1 0 1,0-1 0,-1 1-1,1 0 1,0-1-1,-1 1 1,1-1-1,0 1 1,0-1-1,-1 1 1,1-1 0,0 1-1,0-1 1,0 0-1,0 1 1,0-1-1,-1 0 1,1 0 0,0 0-1,0 0 1,0 0-1,0 0 1,0 0-1,0 0 1,0 0-1,0 0 1,0 0 0,0-1-1,2 0-250,0 0-1,0 0 1,0 0 0,-1 0-1,1-1 1,-1 0-1,1 1 1,-1-1 0,1 0-1,-1 0 1,3-4 0,17-26-4024,0-9-2328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0.971"/>
    </inkml:context>
    <inkml:brush xml:id="br0">
      <inkml:brushProperty name="width" value="0.025" units="cm"/>
      <inkml:brushProperty name="height" value="0.025" units="cm"/>
    </inkml:brush>
  </inkml:definitions>
  <inkml:trace contextRef="#ctx0" brushRef="#br0">58 0 16848,'-6'11'2781,"-2"2"-1949,1 0-1,1 0 0,0 1 1,1 0-1,0 0 0,1 1 1,1-1-1,0 1 0,1-1 1,0 31-1,2-44-827,0 0 0,0 1 0,0-1 0,1 0 0,-1 1 0,1-1 0,-1 0 0,1 0 0,0 0 0,-1 1 0,1-1 0,0 0 0,0 0 0,0 0 0,-1 0 0,1 0 0,0 0 0,0-1 0,1 1 1,-1 0-1,0 0 0,0-1 0,2 2 0,1-1 5,-1 0 0,1 0 1,0-1-1,-1 1 0,1-1 1,0 1-1,0-1 0,5-1 0,4-1 40,0 0-1,-1-1 0,0 0 0,15-6 1,-24 7-65,0 1 0,1-1 0,-1 1 0,1 0 0,-1 0 0,1 0 0,-1 0 0,1 1 0,-1 0 0,1-1 0,0 1 0,-1 1 0,1-1 0,-1 0 0,1 1 0,4 1 0,-6-1 12,0 1 0,0 0-1,0-1 1,-1 1 0,1 0 0,0 0-1,-1 0 1,1 0 0,-1 0 0,0 0-1,1 1 1,-1-1 0,0 0-1,0 1 1,-1-1 0,1 1 0,0-1-1,-1 1 1,0-1 0,1 1 0,-1-1-1,0 1 1,-1 3 0,2 10 242,-1 0 0,-1 1 0,-1-1 0,0 0 0,-1 0 0,-10 29 0,10-37-83,0 1 0,-1-1 0,0 0 1,0 0-1,-1-1 0,0 1 0,0-1 0,-1 0 0,0 0 1,-1-1-1,1 1 0,-1-1 0,-14 9 0,19-14-141,0 1-1,0-1 1,0 1 0,0-1-1,-1 0 1,1 0-1,0 0 1,-1-1 0,1 1-1,0 0 1,-1-1 0,1 0-1,0 1 1,-1-1-1,1 0 1,-1 0 0,1 0-1,-1-1 1,1 1-1,0 0 1,-1-1 0,1 0-1,-3 0 1,3-1-140,0 0 0,0 0 1,0 0-1,0 0 0,0 0 1,1 0-1,-1-1 0,1 1 1,-1-1-1,1 1 0,0-1 1,0 1-1,0-1 0,0 1 1,0-1-1,0-5 0,0-3-877,-1 0-1,2 1 1,-1-1-1,2-12 1,9-33-7315,6 17 1053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1.422"/>
    </inkml:context>
    <inkml:brush xml:id="br0">
      <inkml:brushProperty name="width" value="0.025" units="cm"/>
      <inkml:brushProperty name="height" value="0.025" units="cm"/>
    </inkml:brush>
  </inkml:definitions>
  <inkml:trace contextRef="#ctx0" brushRef="#br0">0 370 6662,'0'0'16080,"7"9"-14052,-7-9-2023,2 4 122,2 1 1,-1-1-1,0 0 0,1 0 1,-1 0-1,1 0 0,0 0 1,1-1-1,-1 0 0,1 0 1,-1 0-1,1-1 0,0 1 1,0-1-1,0 0 0,0 0 1,0-1-1,0 0 0,11 2 1,-10-4-108,1 1-1,0-1 1,-1 0 0,1 0 0,0 0 0,-1-1-1,0 0 1,1-1 0,-1 1 0,0-1 0,9-6-1,-13 8 112,1-1 0,-1 0 0,1 1 0,-1-1-1,0 0 1,1 0 0,-1 0 0,0-1 0,0 1-1,-1 0 1,1-1 0,0 0 0,-1 1-1,0-1 1,1 0 0,-1 1 0,0-1 0,0 0-1,-1 0 1,1 0 0,-1 0 0,1 0 0,-1 0-1,0 0 1,0 0 0,0 0 0,-1 0 0,0-3-1,1 5-102,-1 0 0,1 0 0,-1 0-1,0 0 1,1 0 0,-1 0 0,0 0-1,0 0 1,0 0 0,0 1 0,1-1-1,-1 0 1,0 1 0,0-1 0,0 1-1,-1-1 1,1 1 0,0-1 0,0 1-1,0 0 1,0-1 0,0 1 0,0 0-1,-1 0 1,1 0 0,0 0 0,0 0-1,0 0 1,0 0 0,-1 1 0,1-1-1,0 0 1,-2 1 0,0 0 15,-1 0 0,1 0-1,0 0 1,-1 0 0,1 0 0,0 1 0,0 0 0,0-1-1,0 1 1,-3 3 0,-1 3-43,1 0 0,0 1 0,0 0 0,1 0 0,0 0 0,-5 13 0,8-17 0,0 0 0,1 0 0,-1 0 0,1 0 0,0 0 0,0 0 0,1 1 0,-1-1 0,1 0 0,1 0 0,-1 1 0,1-1 0,-1 0 0,3 8 0,-1-11 0,-1-1 0,0 1 0,1-1 0,-1 0 0,1 1 0,-1-1 0,1 0 0,0 0 0,-1 0 0,1 0 0,0 0 0,0 0 0,0 0 0,0-1 0,0 1 0,0-1 0,0 1 0,0-1 0,0 0 0,0 0 0,0 0 0,0 0 0,0 0 0,0 0 0,0 0 0,0-1 0,0 1 0,2-2 0,4 1 0,1-1 0,-1-1 0,1 1 0,-1-1 0,11-6 0,0-3 0,0-2 0,0 0 0,-2-1 0,1 0 0,-2-2 0,0 0 0,-2-1 0,1 0 0,15-28 0,-16 22 0,-1-1 0,-1 0 0,-1-1 0,-1 0 0,-1-1 0,-2 0 0,6-39 0,-12 64 0,0-42 0,-1 43 0,0 1 0,0-1 0,0 0 0,0 0 0,0 1 0,0-1 0,0 0 0,0 0 0,-1 1 0,1-1 0,0 0 0,0 1 0,-1-1 0,1 0 0,-1 1 0,1-1 0,0 0 0,-1 1 0,1-1 0,-1 1 0,0-1 0,1 1 0,-1-1 0,1 1 0,-1 0 0,0-1 0,1 1 0,-1 0 0,0-1 0,1 1 0,-1 0 0,0 0 0,0-1 0,1 1 0,-1 0 0,0 0 0,1 0 0,-1 0 0,0 0 0,0 0 0,1 0 0,-1 0 0,0 1 0,0-1 0,1 0 0,-1 0 0,0 1 0,1-1 0,-2 1 0,-4 2 0,1 1 0,0-1 0,0 1 0,0 0 0,0 1 0,1-1 0,0 1 0,0 0 0,0 0 0,0 0 0,-3 7 0,-31 66 0,33-66 6,1 0 0,0 1 0,1-1-1,0 1 1,1 0 0,0 0 0,1 21 0,1-30-14,0-1 0,0 1 0,1 0-1,-1 0 1,1 0 0,0 0 0,1-1 0,-1 1 0,0 0 0,1-1 0,0 1 0,0-1 0,0 0 0,0 0 0,0 1 0,1-1 0,0-1 0,-1 1 0,1 0 0,0-1 0,0 1 0,0-1-1,1 0 1,-1 0 0,1 0 0,-1-1 0,1 1 0,6 1 0,35 4-2670,-16-9-3260,9-8-8513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18.430"/>
    </inkml:context>
    <inkml:brush xml:id="br0">
      <inkml:brushProperty name="width" value="0.025" units="cm"/>
      <inkml:brushProperty name="height" value="0.025" units="cm"/>
    </inkml:brush>
  </inkml:definitions>
  <inkml:trace contextRef="#ctx0" brushRef="#br0">1 772 16464,'0'0'6507,"2"-12"-6155,15-46 916,3 1 0,42-87 0,5-11-374,30-158 724,-89 282-1453,-8 31-164,0 0-1,0 0 1,0 0-1,1 1 1,-1-1-1,0 0 1,0 0-1,0 0 0,0 0 1,0 1-1,0-1 1,0 0-1,1 0 1,-1 0-1,0 0 1,0 0-1,0 0 1,0 0-1,0 1 1,1-1-1,-1 0 1,0 0-1,0 0 1,0 0-1,0 0 0,1 0 1,-1 0-1,0 0 1,0 0-1,0 0 1,1 0-1,-1 0 1,0 0-1,0 0 1,0 0-1,0 0 1,1 0-1,-1 0 1,0 0-1,0 0 1,0 0-1,0-1 1,1 1-1,-1 0 0,0 0 1,0 0-1,0 0 1,0 0-1,0 0 1,1 0-1,-1-1 1,0 1-1,0 0 1,0 0-1,0 0 1,0 0-1,0-1 1,0 1-1,0 0 1,0 0-1,0 0 1,0 0-1,0-1 0,0 1 1,1 0-1,-2 0 1,7 18-81,63 363 219,3-131-3999,-26-145-1740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1.983"/>
    </inkml:context>
    <inkml:brush xml:id="br0">
      <inkml:brushProperty name="width" value="0.025" units="cm"/>
      <inkml:brushProperty name="height" value="0.025" units="cm"/>
    </inkml:brush>
  </inkml:definitions>
  <inkml:trace contextRef="#ctx0" brushRef="#br0">1 1 23863,'0'0'8071,"8"68"-7398,2-32-513,2 0-160,-3 0 0,1-9-512,0-4-962,-3-10-1120,-1-9-1634,-6-23-9738</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2.355"/>
    </inkml:context>
    <inkml:brush xml:id="br0">
      <inkml:brushProperty name="width" value="0.025" units="cm"/>
      <inkml:brushProperty name="height" value="0.025" units="cm"/>
    </inkml:brush>
  </inkml:definitions>
  <inkml:trace contextRef="#ctx0" brushRef="#br0">27 1 24023,'0'0'6278,"-27"59"-6310,52-46-961,3-4-2018,5-2-1409,1-5-2147</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2.700"/>
    </inkml:context>
    <inkml:brush xml:id="br0">
      <inkml:brushProperty name="width" value="0.025" units="cm"/>
      <inkml:brushProperty name="height" value="0.025" units="cm"/>
    </inkml:brush>
  </inkml:definitions>
  <inkml:trace contextRef="#ctx0" brushRef="#br0">109 0 17617,'0'0'1868,"-9"7"630,2-2-1947,-48 42 2439,51-44-2834,1 0-1,-1 1 1,1 0-1,0-1 1,0 1-1,1 0 1,-1 1-1,1-1 1,0 0-1,0 1 0,0-1 1,0 1-1,-1 6 1,3-11-158,0 1 0,0-1 1,0 0-1,1 0 0,-1 1 0,0-1 0,0 0 1,0 0-1,0 1 0,0-1 0,0 0 1,0 0-1,0 0 0,0 1 0,0-1 1,1 0-1,-1 0 0,0 0 0,0 1 0,0-1 1,0 0-1,1 0 0,-1 0 0,0 0 1,0 1-1,1-1 0,-1 0 0,0 0 1,0 0-1,0 0 0,1 0 0,-1 0 0,0 0 1,0 0-1,1 0 0,-1 0 0,0 0 1,0 0-1,1 0 0,-1 0 0,17-3-2,15-11 54,-31 14-50,8-5-88,-1 2-1,1-1 0,1 1 1,-1 0-1,0 1 1,1 0-1,-1 1 1,1 0-1,12 0 1,-20 1 88,1 0-1,0 1 1,-1-1 0,1 1 0,0-1 0,-1 1 0,1 0 0,-1 0 0,1 0 0,-1 0 0,0 1 0,1-1 0,-1 1 0,0-1 0,0 1 0,0 0 0,0 0 0,0 0 0,0 0 0,-1 0 0,1 0 0,-1 0 0,1 1 0,-1-1 0,0 0 0,0 1 0,0-1 0,0 1 0,0-1 0,-1 1 0,1 0 0,-1-1 0,0 1 0,0 0 0,0-1 0,0 1 0,0 3 0,0-2 136,0 1 0,-1-1 0,1 1-1,-1-1 1,0 1 0,0-1 0,-1 0 0,1 1 0,-1-1 0,0 0 0,0 0-1,0 0 1,-1 0 0,0-1 0,1 1 0,-1-1 0,0 1 0,-1-1 0,1 0-1,0 0 1,-1 0 0,0-1 0,0 1 0,1-1 0,-2 0 0,1 0 0,0 0-1,0-1 1,0 1 0,-8 0 0,11-2-169,1 0-1,-1 0 1,0 0-1,0 0 1,0 0-1,0 0 1,0-1-1,0 1 1,0 0-1,0-1 1,0 1-1,1 0 1,-1-1-1,0 1 1,0-1-1,0 1 1,1-1 0,-1 0-1,0 1 1,1-1-1,-1 0 1,1 0-1,-1 1 1,1-1-1,-2-1 1,-6-30-3139,11-37-7873,-3 67 10282,9-49-12978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3.057"/>
    </inkml:context>
    <inkml:brush xml:id="br0">
      <inkml:brushProperty name="width" value="0.025" units="cm"/>
      <inkml:brushProperty name="height" value="0.025" units="cm"/>
    </inkml:brush>
  </inkml:definitions>
  <inkml:trace contextRef="#ctx0" brushRef="#br0">71 0 12556,'0'0'7965,"-1"13"-5269,-3 42-343,3-1-1,5 58 1,-2-94-2300,0 0-1,1 0 0,1 0 0,1 0 1,1-1-1,0 1 0,1-2 1,1 1-1,0-1 0,19 26 1,-26-40-88,0-1 1,0 1-1,0-1 1,0 1 0,0-1-1,1 0 1,-1 0 0,0 1-1,1-1 1,-1 0-1,1 0 1,-1 0 0,4 1-1,-5-2 8,0-1 0,1 1 0,-1 0 0,0 0 0,1 0 0,-1-1-1,0 1 1,1 0 0,-1 0 0,0-1 0,0 1 0,1 0 0,-1-1-1,0 1 1,0 0 0,1-1 0,-1 1 0,0 0 0,0-1 0,0 1-1,0-1 1,0 1 0,0 0 0,1-1 0,-1 1 0,0 0 0,0-1-1,0 1 1,0-1 0,0 1 0,-1 0 0,1-1 0,0 1 0,0-1-1,-1-5-127,0 0-1,0 0 1,0 0-1,-1 0 1,0 0-1,-4-9 1,-11-11 254,0 1 1,-2 0-1,-37-37 0,14 17 1570,41 45-1623,1-1 0,-1 1 1,1-1-1,-1 0 1,1 1-1,-1-1 0,1 1 1,-1-1-1,1 0 0,0 1 1,-1-1-1,1 0 1,0 1-1,0-1 0,-1 0 1,1 0-1,0 1 0,0-1 1,0 0-1,0 0 0,0 1 1,0-1-1,0 0 1,0 0-1,0 1 0,0-1 1,0 0-1,1 0 0,-1 1 1,0-1-1,1 0 0,-1 1 1,0-1-1,1 0 1,-1 1-1,1-1 0,-1 0 1,1 1-1,-1-1 0,1 1 1,-1-1-1,1 1 0,-1-1 1,2 1-1,34-16-234,-27 14 276,108-42-2121,-42 4-6649,-28 8-4754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3.446"/>
    </inkml:context>
    <inkml:brush xml:id="br0">
      <inkml:brushProperty name="width" value="0.025" units="cm"/>
      <inkml:brushProperty name="height" value="0.025" units="cm"/>
    </inkml:brush>
  </inkml:definitions>
  <inkml:trace contextRef="#ctx0" brushRef="#br0">0 88 17392,'0'0'12887,"7"10"-12241,5 13-546,-2 1-1,0 0 1,-2 0-1,-1 1 0,0 0 1,-2 0-1,2 26 1,-2-10-46,-4-25 93,1 1 1,0-1-1,2 0 1,0 0 0,8 23-1,-11-38-144,-1 0 0,0 0-1,1 0 1,-1-1 0,1 1-1,0 0 1,-1 0 0,1-1-1,-1 1 1,1 0 0,0-1-1,0 1 1,-1-1 0,1 1-1,0-1 1,0 1 0,0-1-1,0 1 1,0-1 0,-1 0-1,1 0 1,0 1 0,0-1-1,0 0 1,0 0 0,0 0-1,0 0 1,0 0 0,0 0-1,0 0 1,0 0 0,0-1-1,0 1 1,0 0 0,-1 0-1,1-1 1,0 1 0,0-1-1,0 1 1,0-1 0,-1 1-1,1-1 1,0 1 0,0-1-1,-1 0 1,1 1 0,0-1-1,-1 0 1,1-1 0,34-42-29,-33 42 25,24-37 1,-2-1 0,-1 0 0,-3-2 0,-1-1 0,-2 0 0,-2-1 0,-2-1 0,9-56 0,-24 108-2201,-14 32-7743,1-13 1590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3.806"/>
    </inkml:context>
    <inkml:brush xml:id="br0">
      <inkml:brushProperty name="width" value="0.025" units="cm"/>
      <inkml:brushProperty name="height" value="0.025" units="cm"/>
    </inkml:brush>
  </inkml:definitions>
  <inkml:trace contextRef="#ctx0" brushRef="#br0">0 1 18706,'0'0'5605,"35"49"-2530,-19-19-1666,2 2-576,0 4-192,0-2-417,0-2-192,0-5-545,-1-7-1569,-3-7-2434,-1-12-2146,-2-1-9866</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4.221"/>
    </inkml:context>
    <inkml:brush xml:id="br0">
      <inkml:brushProperty name="width" value="0.025" units="cm"/>
      <inkml:brushProperty name="height" value="0.025" units="cm"/>
    </inkml:brush>
  </inkml:definitions>
  <inkml:trace contextRef="#ctx0" brushRef="#br0">0 143 19026,'0'0'9337,"9"5"-8376,28 12-230,-36-17-679,1 0-1,-1 0 1,1 0-1,-1-1 1,1 1-1,0 0 1,-1-1-1,0 1 1,1-1-1,-1 1 1,1-1-1,-1 1 1,0-1-1,1 0 1,-1 0-1,0 0 1,0 0 0,1 0-1,-1 0 1,0 0-1,0 0 1,0 0-1,0-1 1,-1 1-1,1 0 1,0-1-1,0 1 1,-1 0-1,1-1 1,0-2-1,12-43 813,-12 41-842,-1-1 1,1 1-1,-1 0 1,-1 0-1,1 0 0,-1-1 1,0 1-1,-3-7 1,4 11-22,-1 1 0,1-1 0,-1 1 1,1 0-1,-1-1 0,0 1 0,0 0 1,0-1-1,0 1 0,0 0 1,0 0-1,0 0 0,0 0 0,0 0 1,-1 0-1,1 0 0,0 0 0,-1 1 1,1-1-1,0 0 0,-1 1 0,1-1 1,-1 1-1,1 0 0,-1-1 1,1 1-1,-1 0 0,0 0 0,1 0 1,-1 0-1,1 0 0,-1 0 0,1 0 1,-1 1-1,1-1 0,-1 1 0,1-1 1,-2 2-1,0-1-3,1 0 0,-1 1 0,1 0 0,-1-1 0,1 1 0,0 0 0,0 0 0,0 1 0,0-1 0,0 0 0,1 1 0,-1-1 0,1 1 0,-1-1 0,1 1 0,0 0 0,0-1 1,0 1-1,0 0 0,1 0 0,-1 0 0,1 4 0,-5 72-102,5-68 82,0-6 15,0 0 0,1 0 0,-1 0 1,1 0-1,0-1 0,1 1 0,-1 0 0,1 0 0,0-1 0,0 1 0,0-1 0,1 0 0,-1 1 0,1-1 1,0 0-1,0-1 0,1 1 0,-1 0 0,7 4 0,-7-6 18,1 0 0,-1 0 0,1 0-1,0-1 1,-1 1 0,1-1 0,0 0 0,0 0 0,0 0 0,0 0-1,0-1 1,0 0 0,0 0 0,0 0 0,0 0 0,-1 0 0,1-1-1,0 0 1,0 0 0,0 0 0,0 0 0,0 0 0,-1-1 0,1 0-1,3-2 1,2-2-8,-2 1 0,1-1 0,-1 0 0,1-1 0,-2 0 0,1 0 1,-1 0-1,0-1 0,-1 0 0,6-9 0,-1-3-6,0-2 1,15-43 0,-30 154 2,0 48 0,5-136 2,0 0-1,0 0 1,-1 0-1,1 0 1,0 1-1,0-1 1,0 0 0,0 0-1,0 0 1,1 0-1,-1 0 1,0 0-1,0 0 1,1 0 0,-1 0-1,1 0 1,-1 0-1,1 0 1,-1 0-1,1-1 1,0 1 0,-1 0-1,1 0 1,0 0-1,-1-1 1,1 1 0,0 0-1,0-1 1,0 1-1,0-1 1,0 1-1,0-1 1,0 1 0,0-1-1,0 0 1,0 1-1,0-1 1,0 0-1,0 0 1,0 0 0,0 0-1,0 1 1,0-2-1,0 1 1,0 0-1,0 0 1,0 0 0,0 0-1,0-1 1,0 1-1,0-1 1,0 1-1,0 0 1,0-1 0,1 0-1,3-2-45,0 0 0,0 0 0,0 0 0,0-1 0,-1 1 0,1-1 0,-1 0 0,0 0 0,3-6 0,16-38-4587,-12-4-5333,-8 13-1258</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4.547"/>
    </inkml:context>
    <inkml:brush xml:id="br0">
      <inkml:brushProperty name="width" value="0.025" units="cm"/>
      <inkml:brushProperty name="height" value="0.025" units="cm"/>
    </inkml:brush>
  </inkml:definitions>
  <inkml:trace contextRef="#ctx0" brushRef="#br0">0 0 11499,'0'0'21268,"18"0"-28891,-8 11 2017,-1 0-2017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4.922"/>
    </inkml:context>
    <inkml:brush xml:id="br0">
      <inkml:brushProperty name="width" value="0.025" units="cm"/>
      <inkml:brushProperty name="height" value="0.025" units="cm"/>
    </inkml:brush>
  </inkml:definitions>
  <inkml:trace contextRef="#ctx0" brushRef="#br0">3 18 14798,'0'0'3417,"0"8"213,-1 0-2698,0 0 228,1 0 0,-1 0 1,1 1-1,1-1 0,0 0 0,2 13 1,-2-20-1141,0-1 1,-1 1 0,1 0-1,0-1 1,-1 0 0,1 1-1,0-1 1,0 1-1,-1-1 1,1 0 0,0 1-1,0-1 1,-1 0 0,1 0-1,0 0 1,0 0 0,0 0-1,0 0 1,-1 0 0,1 0-1,0 0 1,0 0 0,0 0-1,0 0 1,-1 0 0,1-1-1,0 1 1,0 0 0,-1-1-1,1 1 1,0-1 0,0 1-1,-1 0 1,1-1 0,0 0-1,0 0 1,27-20 181,-4-4-69,-20 20-122,-1 0 1,1 0-1,0 1 0,0 0 1,0 0-1,1 0 0,-1 1 1,1-1-1,0 1 1,0 0-1,0 0 0,1 1 1,-1-1-1,1 1 0,8-2 1,-14 4-8,1 1 1,0-1-1,-1 0 1,1 0-1,0 0 1,-1 1-1,1-1 1,-1 0 0,1 0-1,-1 1 1,1-1-1,-1 1 1,1-1-1,-1 0 1,1 1-1,-1-1 1,1 1-1,-1-1 1,0 1-1,1-1 1,-1 1-1,0 0 1,1-1-1,-1 1 1,0-1-1,0 1 1,1 1 0,4 26 204,-5-26-193,0 1 0,0 0-1,1-1 1,-1 1 0,1 0-1,-1-1 1,1 1 0,0-1-1,0 1 1,0-1 0,0 1-1,0-1 1,1 0 0,-1 0-1,4 4 1,-4-5-118,0-1 0,0 1-1,0-1 1,0 1 0,0-1 0,0 0 0,-1 0 0,1 1-1,0-1 1,0 0 0,0 0 0,0 0 0,0 0 0,0 0-1,0 0 1,0 0 0,0-1 0,0 1 0,0 0-1,0-1 1,0 1 0,0 0 0,0-1 0,1 0 0,-1 0-357,0 0 1,0 0 0,0 0-1,0 0 1,0 0 0,0 0-1,0 0 1,-1-1 0,1 1-1,0 0 1,-1 0 0,1-1-1,-1 1 1,1 0 0,-1-1 0,0-1-1,1-9-13090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6.012"/>
    </inkml:context>
    <inkml:brush xml:id="br0">
      <inkml:brushProperty name="width" value="0.025" units="cm"/>
      <inkml:brushProperty name="height" value="0.025" units="cm"/>
    </inkml:brush>
  </inkml:definitions>
  <inkml:trace contextRef="#ctx0" brushRef="#br0">32 213 8840,'0'-10'860,"3"-54"-403,1-71 6709,-5 135-7093,1 0 1,0 1-1,0-1 0,0 0 1,0 0-1,0 0 0,-1 0 1,1 1-1,0-1 0,0 0 0,0 0 1,-1 0-1,1 0 0,0 0 1,0 1-1,-1-1 0,1 0 1,0 0-1,0 0 0,0 0 1,-1 0-1,1 0 0,0 0 1,0 0-1,-1 0 0,1 0 0,0 0 1,0 0-1,-1 0 0,1 0 1,0 0-1,0 0 0,-1 0 1,1-1-1,0 1 0,0 0 1,0 0-1,-1 0 0,1 0 1,0 0-1,0 0 0,0-1 0,-1 1 1,1 0-1,0 0 0,0 0 1,0-1-1,0 1 0,0 0 1,-1 0-1,1 0 0,0-1 1,0 1-1,0 0 0,0 0 1,0-1-1,0 1 0,0 0 0,0 0 1,0-1-1,0 1 0,-11 21 1131,4 12-469,3 0-1,0 1 1,2-1-1,4 51 1,-1-22 216,1-16-456,2 0 1,1 0 0,3-1-1,2 0 1,2 0 0,30 74-1,-33-82-350,-9-36-17,-1-5 91,-8-19-136,1 0 1,1 0 0,1-1 0,-6-46 0,4-100 148,7 169-231,1 0 0,0 0 0,0 0 0,0 0 0,0 0 0,0 0 0,0 0 0,0 0 0,1 0 0,-1 0 0,0 1 0,1-1 0,-1 0 0,0 0 0,1 0 0,-1 0 0,1 0 0,-1 1 0,1-1 0,-1 0 0,1 0 0,0 1 0,-1-1 0,1 1 0,0-1 0,0 0 0,-1 1 0,1-1 0,2 0 0,-1 1-6,0 0-1,0 0 1,0 0 0,0 0-1,0 0 1,0 0 0,0 1-1,0-1 1,0 1 0,0-1 0,0 1-1,-1 0 1,4 1 0,2 1-4,0 2 0,1-1 0,-2 1 0,1 0 0,0 0 0,6 7 0,8 32-202,-18-22 188,-3-21 26,0-1-1,-1 0 1,1 1 0,0-1-1,0 0 1,-1 1-1,1-1 1,0 0-1,0 1 1,-1-1 0,1 0-1,0 0 1,-1 1-1,1-1 1,-1 0 0,1 0-1,0 1 1,-1-1-1,1 0 1,-1 0-1,1 0 1,0 0 0,-1 0-1,1 0 1,-1 0-1,1 0 1,0 0-1,-1 0 1,1 0 0,-1 0-1,1 0 1,-1 0-1,1 0 1,0 0 0,-1 0-1,1-1 1,-1 1-1,1 0 1,0 0-1,-1-1 1,-1 0-50,0 0 0,1-1 0,-1 1 0,1-1 1,-1 1-1,1-1 0,-1 0 0,1 1 0,0-1 0,0 0 0,0 0 0,0 0 0,0 0 0,1 0 1,-1 0-1,0 0 0,1 0 0,0 0 0,-1 0 0,1-4 0,-3-50-1212,3 48 1133,0 0 75,4-30 5,-4 37 52,1 1 1,-1-1-1,1 0 1,-1 1-1,1-1 1,-1 0-1,1 1 1,-1-1 0,1 1-1,0-1 1,-1 1-1,1-1 1,0 1-1,-1 0 1,1-1-1,0 1 1,-1 0-1,1-1 1,0 1 0,0 0-1,0 0 1,-1 0-1,1 0 1,0 0-1,0 0 1,0 0-1,-1 0 1,1 0 0,0 0-1,0 0 1,-1 0-1,1 1 1,0-1-1,0 0 1,-1 1-1,1-1 1,0 0-1,-1 1 1,1-1 0,0 1-1,-1-1 1,1 1-1,0-1 1,0 2-1,7 3 14,0 0 0,0-1 1,0 0-1,0 0 0,1-1 0,-1 0 0,1-1 0,18 3 0,-23-5 23,-1 0 0,1 0 0,0-1 0,0 1 0,-1-1 0,1 0 0,-1 0 0,1 0 0,-1-1 0,1 1 0,-1-1 0,1 0 0,-1 0-1,0 0 1,0 0 0,0-1 0,0 1 0,-1-1 0,1 0 0,-1 1 0,1-1 0,-1 0 0,0-1 0,3-5 0,-1 2 41,0-1 1,-1 0 0,0 0-1,0 0 1,-1 0 0,1 0-1,-2 0 1,1-1 0,-2 1-1,1 0 1,-1-1 0,0 1-1,-1-10 1,1 18-87,0 0 0,-1 0 0,1-1 1,0 1-1,0 0 0,0 0 0,0 0 0,0 0 0,0 0 0,0 0 1,-1 0-1,1-1 0,0 1 0,0 0 0,0 0 0,0 0 0,0 0 1,-1 0-1,1 0 0,0 0 0,0 0 0,0 0 0,0 0 0,-1 0 1,1 0-1,0 0 0,0 0 0,0 0 0,0 0 0,-1 0 1,1 0-1,0 0 0,0 0 0,0 0 0,0 0 0,0 0 0,-1 0 1,1 0-1,0 0 0,0 1 0,0-1 0,0 0 0,0 0 0,-1 0 1,1 0-1,0 0 0,0 0 0,0 1 0,0-1 0,0 0 1,0 0-1,0 0 0,0 0 0,0 0 0,0 1 0,0-1 0,-1 0 1,1 0-1,0 0 0,0 0 0,0 1 0,0-1 0,0 0 0,0 0 1,0 0-1,1 0 0,-1 1 0,0-1 0,0 0 0,-6 14-130,4 5 113,0 0-1,1 1 1,1-1-1,0 0 0,6 34 1,-6-51 28,1-1 0,-1 1-1,0 0 1,1-1 0,-1 1 0,0-1-1,1 1 1,0-1 0,-1 0 0,1 1 0,0-1-1,0 1 1,0-1 0,0 0 0,0 0 0,0 0-1,0 0 1,0 1 0,0-1 0,1-1 0,-1 1-1,0 0 1,1 0 0,-1 0 0,0-1 0,1 1-1,-1-1 1,1 1 0,-1-1 0,1 1 0,0-1-1,-1 0 1,1 0 0,-1 0 0,1 0 0,-1 0-1,1 0 1,0 0 0,-1-1 0,1 1 0,-1 0-1,1-1 1,-1 1 0,1-1 0,-1 0 0,0 1-1,1-1 1,2-2 0,3-2 38,0 0 0,1 0 0,-2-1-1,1 0 1,0 0 0,-1-1 0,5-7 0,0-1-47,-1 0 0,-1-1 0,0 0 0,-1 0 0,-1-1 0,0 0 0,-1 0 0,5-29 0,-13 111 0,0-31 0,2-1 0,5 41 0,-5-74-44,-1 1-1,1-1 1,0 0-1,0 1 1,0-1 0,0 1-1,0-1 1,0 0 0,0 1-1,0-1 1,0 1-1,1-1 1,-1 1 0,0-1-1,0 0 1,0 1-1,0-1 1,1 1 0,-1-1-1,0 0 1,0 1 0,1-1-1,-1 0 1,0 1-1,0-1 1,1 0 0,-1 0-1,0 1 1,1-1-1,-1 0 1,1 0 0,-1 0-1,0 1 1,1-1 0,-1 0-1,1 0 1,-1 0-1,0 0 1,1 0 0,-1 0-1,1 0 1,-1 0-1,1 0 1,-1 0 0,0 0-1,1 0 1,-1 0 0,1 0-1,-1 0 1,0 0-1,1 0 1,-1-1 0,1 1-1,-1 0 1,0 0-1,1 0 1,-1-1 0,0 1-1,1 0 1,-1-1-1,0 1 1,1 0 0,-1-1-1,0 1 1,0 0 0,1-1-1,-1 1 1,0 0-1,0-1 1,18-27-5850,-9-6-1803,-1-8-6706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39.934"/>
    </inkml:context>
    <inkml:brush xml:id="br0">
      <inkml:brushProperty name="width" value="0.025" units="cm"/>
      <inkml:brushProperty name="height" value="0.025" units="cm"/>
    </inkml:brush>
  </inkml:definitions>
  <inkml:trace contextRef="#ctx0" brushRef="#br0">169 66 11787,'0'0'15860,"-9"-8"-14285,-31-23-550,38 30-993,0 0 1,1 0-1,-1 0 0,0 1 0,1-1 0,-1 1 0,0 0 0,0-1 1,0 1-1,1 0 0,-1 0 0,0 0 0,0 0 0,0 0 0,1 0 0,-1 1 1,0-1-1,0 1 0,0-1 0,1 1 0,-1 0 0,0-1 0,1 1 1,-1 0-1,1 0 0,-1 0 0,1 0 0,-1 1 0,-1 1 0,-3 4 60,0-1-1,0 1 0,0 0 1,-5 10-1,10-14-38,-4 3-12,2 1 1,-1 0 0,1 0 0,0 0 0,0 0 0,1 0-1,0 0 1,0 1 0,0-1 0,1 1 0,0 11-1,1-18-33,1 0-1,-1 0 1,0 0-1,1 0 1,-1 0-1,1 0 1,-1-1 0,1 1-1,-1 0 1,1 0-1,-1-1 1,1 1-1,0 0 1,-1-1-1,1 1 1,0 0-1,0-1 1,0 1-1,-1-1 1,1 0-1,0 1 1,0-1-1,0 0 1,0 1-1,0-1 1,0 0-1,0 0 1,0 0-1,0 0 1,0 0-1,-1 0 1,1 0-1,0 0 1,0 0-1,0 0 1,0 0-1,0-1 1,0 1-1,0 0 1,1-1-1,44-14 203,-24 2-207,0-1 0,-1-1 0,0 0 0,-2-2 0,0 0 0,0-1 0,-2-1 0,22-31 0,-78 153-3,37-98 0,-4 12 0,0 0 0,-6 31 0,11-44 0,1 0 0,-1 1 0,1-1 0,0 0 0,0 0 0,1 0 0,-1 0 0,2 4 0,-2-6 0,1-1 0,-1 0 0,1 1 0,-1-1 0,1 0 0,0 0 0,0 0 0,0 0 0,-1 1 0,1-1 0,0 0 0,0 0 0,0 0 0,0-1 0,1 1 0,-1 0 0,0 0 0,0-1 0,0 1 0,1 0 0,-1-1 0,0 0 0,2 1 0,3 0-209,0 0 1,-1 0-1,1-1 0,0 0 0,0 0 1,0 0-1,-1-1 0,1 0 0,8-2 1,23-17-6385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6.351"/>
    </inkml:context>
    <inkml:brush xml:id="br0">
      <inkml:brushProperty name="width" value="0.025" units="cm"/>
      <inkml:brushProperty name="height" value="0.025" units="cm"/>
    </inkml:brush>
  </inkml:definitions>
  <inkml:trace contextRef="#ctx0" brushRef="#br0">13 1 19346,'0'0'1826,"-12"54"-1506,12-32-416,10-3-1633,7-2-1699,-1-3-4419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6.725"/>
    </inkml:context>
    <inkml:brush xml:id="br0">
      <inkml:brushProperty name="width" value="0.025" units="cm"/>
      <inkml:brushProperty name="height" value="0.025" units="cm"/>
    </inkml:brush>
  </inkml:definitions>
  <inkml:trace contextRef="#ctx0" brushRef="#br0">72 193 7911,'0'0'13848,"8"-2"-10970,25-9-855,-23 3 117,-18 2-695,-14 2-300,18 5-1130,0-1 1,0 1 0,1 0 0,-1 0-1,1 0 1,-1 1 0,1-1 0,0 1-1,-1 0 1,1 0 0,0 0 0,0 0-1,0 1 1,0-1 0,1 1 0,-1-1-1,1 1 1,-1 0 0,-1 4-1,0-2-29,1 0-1,0 0 0,0 0 1,1 1-1,-1-1 0,1 1 1,0-1-1,1 1 0,-1 0 1,1 0-1,0 8 0,1-13 6,1 0-1,0-1 1,-1 1-1,1 0 1,0 0-1,0-1 1,0 1-1,0 0 1,0-1-1,0 1 1,0-1-1,0 1 1,0-1-1,0 0 0,0 1 1,0-1-1,0 0 1,0 0-1,0 0 1,0 0-1,0 0 1,1 0-1,-1 0 1,0 0-1,0 0 1,0 0-1,0-1 1,2 0-1,37-5 46,29-16 33,-49 14-42,1 1 0,0 1-1,0 1 1,0 0 0,43-1 0,-63 6 245,-27-35 705,-6-4-977,21 27 0,1-1 0,0 0 0,-15-27 0,25 39 1,0 1 0,0-1 0,0 1 0,0-1 0,0 1 0,0 0 0,0-1 0,0 1 0,0-1 1,0 1-1,0-1 0,0 1 0,1 0 0,-1-1 0,0 1 0,0-1 0,0 1 0,1 0 0,-1-1 0,0 1 0,0 0 0,1-1 0,-1 1 0,0 0 0,1 0 0,-1-1 0,0 1 1,1 0-1,-1 0 0,1-1 0,-1 1 0,0 0 0,1 0 0,-1 0 0,1 0 0,-1 0 0,0 0 0,1 0 0,-1 0 0,1 0 0,25-5-70,-17 3-97,27-7-1957,-1-7-4450,3-8-6095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7.301"/>
    </inkml:context>
    <inkml:brush xml:id="br0">
      <inkml:brushProperty name="width" value="0.025" units="cm"/>
      <inkml:brushProperty name="height" value="0.025" units="cm"/>
    </inkml:brush>
  </inkml:definitions>
  <inkml:trace contextRef="#ctx0" brushRef="#br0">2 130 17104,'0'0'11579,"-1"11"-11130,0 7-392,2 0 0,0 0 0,1 0 0,0 0 0,2 0 0,0 0 0,1-1 0,1 0 0,1 0 0,0 0 0,1-1 1,18 27-1,-25-41-54,0 0 1,0-1-1,1 1 1,-1 0-1,1-1 0,-1 1 1,1-1-1,0 1 1,0-1-1,0 0 1,0 1-1,0-1 1,0 0-1,0-1 1,0 1-1,0 0 1,0 0-1,0-1 1,0 0-1,1 1 1,-1-1-1,0 0 1,0 0-1,1 0 1,2-1-1,-1 0 39,0-1-1,-1 1 1,1-1-1,0 0 1,-1 0-1,0-1 1,0 1-1,0-1 1,0 0-1,0 0 1,0 0-1,0 0 1,1-3-1,8-12 113,-1 0 0,-1 0 0,-1-1 0,9-25 0,-10 21-92,-1 0 1,-1-1-1,0 0 0,-2-1 0,1-39 1,-6 117-414,-2-12 266,7 71 1,-3-100 89,1 0 1,0 0-1,0 0 1,2 0-1,-1-1 1,1 1-1,1-1 1,0 0-1,1-1 1,0 1-1,9 10 1,-14-19 5,1 0 0,-1 1 0,1-1 0,0-1 0,0 1 0,0 0 0,0 0 0,0-1 0,0 1 0,1-1 0,-1 0 0,1 1 0,-1-1 0,1 0 0,-1 0 0,1-1 0,-1 1 0,1-1 0,0 1 0,-1-1 0,1 0 0,3 0 0,-3-1 24,1 0 0,0 0 0,-1 0 0,0-1 0,1 1 0,-1-1 0,0 0 0,0 0 0,0 0 0,0-1 0,0 1 0,0-1 0,-1 1 0,3-4 0,4-6 73,0 0-1,-1-1 1,-1 1 0,0-2 0,0 1-1,8-28 1,-7 12-108,-2-1 0,6-59 0,-11 77 0,-1 0 0,0-1 0,-1 1 0,0 0 0,0 0 0,-1 0 0,-1 0 0,0 0 0,-1 1 0,-6-14 0,10 24-16,-1-1 1,1 1-1,-1 0 1,1 0-1,-1 0 1,0 0-1,1-1 1,-1 1-1,0 0 0,0 0 1,0 0-1,0 1 1,0-1-1,0 0 1,0 0-1,0 0 1,0 1-1,0-1 1,0 0-1,-1 1 0,1-1 1,-2 1-1,3 0-29,-1 0 0,0 1 0,0-1 0,0 1 0,0-1 0,1 1 0,-1 0 0,0-1 0,1 1 0,-1 0 0,0-1 0,1 1 0,-1 0 0,1 0 0,-1 0 0,1-1 0,-1 1 0,1 0 0,0 0 0,-1 0 0,1 2 0,-10 57-3337,10-4-7796,0-35 2359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7.643"/>
    </inkml:context>
    <inkml:brush xml:id="br0">
      <inkml:brushProperty name="width" value="0.025" units="cm"/>
      <inkml:brushProperty name="height" value="0.025" units="cm"/>
    </inkml:brush>
  </inkml:definitions>
  <inkml:trace contextRef="#ctx0" brushRef="#br0">1 108 15246,'0'0'7746,"10"2"-5482,34 4-417,-41-7-1706,0 1-1,0 0 1,1-1 0,-1 1 0,0-1-1,0 0 1,0 0 0,0 0-1,-1-1 1,1 1 0,0-1 0,0 0-1,-1 1 1,1-1 0,-1 0-1,0 0 1,1-1 0,-1 1 0,0 0-1,0-1 1,-1 1 0,3-4-1,-3 4-46,1 0-1,-1 0 0,1-1 1,-1 1-1,0 0 1,0-1-1,0 1 0,-1 0 1,1-1-1,0 1 0,-1-1 1,0 1-1,1-1 1,-1 1-1,0-1 0,0 1 1,-1-1-1,1 1 0,0-1 1,-1 1-1,0-1 1,1 1-1,-1-1 0,0 1 1,-2-2-1,3 3-93,-1 0 0,0 0 0,1 0 0,-1 0 0,0 0 0,0 0 0,0 1 0,0-1 0,0 0 0,1 1 0,-1-1 0,-1 0 0,1 1 0,0-1 0,0 1 0,0 0 0,0-1 0,0 1 0,0 0 0,0 0 0,-1 0 0,1 0 0,0 0 0,0 0 0,0 0 0,0 0 0,-1 0 0,1 0 0,0 1 0,0-1 0,0 0 0,0 1 0,0-1 0,0 1 0,0-1 0,0 1 0,0 0 0,0-1 0,0 1 0,0 0 0,0 0 0,1 0 0,-1-1 0,-1 2 0,-1 2 0,1-1 0,-1 1 0,1 0 0,-1-1 0,1 1 0,0 0 0,0 1 0,1-1 0,-1 0 0,0 6 0,0 1-146,1 1 0,0-1 0,0 0-1,2 0 1,-1 1 0,1-1 0,4 18 0,-4-27 81,0 0 0,-1 0 0,1 0 0,0 0 0,0 0 0,0 0-1,0 0 1,1 0 0,-1-1 0,0 1 0,1 0 0,-1-1 0,1 1 0,0-1 0,-1 0 0,1 1 0,0-1 0,3 1 0,-2-1-22,0 0 1,0-1-1,0 0 1,0 1-1,1-1 1,-1 0-1,0 0 1,0-1-1,0 1 1,0-1-1,0 0 1,0 1-1,0-1 1,0-1-1,0 1 1,5-3-1,3-2-2077,-1-1 0,0 0 0,0-1 0,17-15-1,10-14-9083</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8.048"/>
    </inkml:context>
    <inkml:brush xml:id="br0">
      <inkml:brushProperty name="width" value="0.025" units="cm"/>
      <inkml:brushProperty name="height" value="0.025" units="cm"/>
    </inkml:brush>
  </inkml:definitions>
  <inkml:trace contextRef="#ctx0" brushRef="#br0">103 244 19122,'0'0'2029,"-11"11"304,2-1-1962,-1 0 0,1 1 1,1 0-1,0 1 1,1-1-1,0 1 1,1 1-1,0 0 1,1-1-1,0 2 1,-4 21-1,8-30-325,0 1-1,1-1 1,0 1 0,0-1 0,0 0-1,0 1 1,1-1 0,0 0-1,1 6 1,-1-10-41,0 1 0,0-1 0,0 1 0,0-1 0,0 0 0,1 1 0,-1-1 1,0 0-1,1 0 0,-1 0 0,0 0 0,1 0 0,-1 0 0,1 0 0,0-1 0,-1 1 0,1 0 0,0-1 0,-1 0 0,1 1 0,0-1 0,0 0 1,-1 0-1,1 0 0,0 0 0,0 0 0,-1 0 0,1 0 0,0-1 0,2 0 0,2 0 21,0-1 0,0 0 0,0-1 0,0 0 0,0 1 0,-1-2 0,1 1 0,-1-1 0,0 0 0,0 0 0,0 0 0,-1 0 0,1-1 0,-1 0 0,4-7 0,8-9 27,-2-1 1,15-30 0,-13 20 31,-1 0 0,16-55 0,-26 70-32,-1-1-1,0 1 1,-2-1 0,0 0 0,-1 0-1,-2-36 1,1 53-63,0 0-1,0 0 1,0 0-1,0 0 0,0-1 1,0 1-1,-1 0 1,1 0-1,0 0 1,-1 0-1,1 0 1,0 0-1,-1 0 1,1 0-1,-1 0 0,0 0 1,1 1-1,-1-1 1,0 0-1,1 0 1,-1 0-1,0 1 1,0-1-1,0 0 0,0 1 1,1-1-1,-1 1 1,0-1-1,0 1 1,0-1-1,0 1 1,0 0-1,-1-1 1,1 1-1,0 0 0,0 0 1,0 0-1,0 0 1,0 0-1,0 0 1,-2 0-1,0 1-15,0 0 0,0 0 1,0 1-1,0-1 0,0 1 0,0-1 0,0 1 0,1 0 0,-1 0 0,0 0 1,1 0-1,-4 5 0,-5 7 139,1 0 0,1 1 1,0 0-1,1 0 0,1 1 1,0 0-1,1 0 0,1 1 1,1-1-1,0 1 0,1 0 1,-1 32-1,3-47-107,1-1 1,0 0-1,1 0 0,-1 1 1,0-1-1,0 0 0,0 1 1,1-1-1,-1 0 0,1 0 0,-1 0 1,1 1-1,-1-1 0,1 0 1,0 0-1,-1 0 0,1 0 1,0 0-1,0 0 0,0 0 0,0 0 1,0-1-1,0 1 0,0 0 1,0 0-1,0-1 0,0 1 1,1-1-1,-1 1 0,0-1 0,0 1 1,1-1-1,-1 0 0,0 0 1,0 1-1,1-1 0,-1 0 1,0 0-1,1 0 0,-1 0 0,0-1 1,0 1-1,1 0 0,1-1 1,4-1 16,1 0 1,-1 0-1,0 0 1,0-1-1,0 0 1,10-7 0,10-7-138,54-31-1000,-75 45 1039,1 1-1,-1-1 0,1 1 1,-1 0-1,1 1 0,-1-1 1,1 1-1,0 1 0,0-1 1,-1 1-1,10 1 0,-15 0 67,1-1 0,-1 1 0,0 0 0,1 0 0,-1-1 0,0 1 0,1 0 0,-1 0 0,0 0 0,0 0 0,0 1 0,0-1 0,0 0 0,0 0 0,0 1 0,0-1-1,0 0 1,-1 1 0,1-1 0,-1 1 0,1-1 0,-1 1 0,1-1 0,-1 1 0,0 0 0,0-1 0,1 3 0,0 51-1167,-1-43 112,0-9 88,0 31-1016,2-25-1475,11-10-12236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8.375"/>
    </inkml:context>
    <inkml:brush xml:id="br0">
      <inkml:brushProperty name="width" value="0.025" units="cm"/>
      <inkml:brushProperty name="height" value="0.025" units="cm"/>
    </inkml:brush>
  </inkml:definitions>
  <inkml:trace contextRef="#ctx0" brushRef="#br0">31 0 14189,'0'0'791,"-5"9"410,2-4-838,0-1-66,1-1 0,-1 1 0,1 0 1,0 0-1,0 0 0,0 0 0,1 0 0,-1 0 0,1 1 0,0-1 1,0 0-1,1 1 0,-1-1 0,1 9 0,3-12-196,-1 1-1,1-1 1,-1 0 0,1 0-1,-1 0 1,1 0 0,0-1-1,-1 1 1,1-1-1,0 0 1,-1 1 0,1-1-1,5-1 1,6 2-90,-9 0 13,-1 1 0,1-1 1,-1 1-1,0-1 0,0 1 0,0 0 0,0 1 0,0-1 0,0 1 0,0 0 1,-1 0-1,0 0 0,1 0 0,-1 0 0,0 1 0,-1 0 0,1-1 0,-1 1 1,1 0-1,-1 0 0,0 1 0,0-1 0,-1 0 0,0 0 0,1 1 0,-1-1 1,-1 1-1,1-1 0,-1 1 0,0 0 0,0-1 0,0 1 0,0-1 1,-1 1-1,0-1 0,0 1 0,0-1 0,0 1 0,-1-1 0,0 0 0,0 0 1,0 0-1,0 0 0,-1 0 0,1 0 0,-1 0 0,0-1 0,0 0 0,0 1 1,-1-1-1,-5 4 0,7-6-328,0 1 1,0-1 0,-1 1-1,1-1 1,0 0 0,0 0-1,-1 0 1,1 0-1,-1-1 1,-2 2 0,4-2 9,0 0 0,0 0-1,0 0 1,0 0 0,0 0 0,0 0 0,0 0 0,0-1 0,0 1-1,0 0 1,0 0 0,0-1 0,0 1 0,0 0 0,1-1 0,-1 1 0,0-1-1,0 0 1,0 1 0,1-1 0,-1 1 0,0-1 0,1 0 0,-1 0 0,0 1-1,1-1 1,-1 0 0,1 0 0,-1-1 0,-5-19-7153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8.779"/>
    </inkml:context>
    <inkml:brush xml:id="br0">
      <inkml:brushProperty name="width" value="0.025" units="cm"/>
      <inkml:brushProperty name="height" value="0.025" units="cm"/>
    </inkml:brush>
  </inkml:definitions>
  <inkml:trace contextRef="#ctx0" brushRef="#br0">12 169 8776,'0'0'9380,"9"0"-8366,46-4-266,-53 3-682,-1 0 0,0 0 0,0 0 0,0-1 0,0 1 0,0 0 0,0 0 0,-1-1 0,1 1 1,0-1-1,-1 1 0,1-1 0,0 1 0,-1-1 0,0 1 0,1-1 0,-1 1 0,0-1 1,0 0-1,0 1 0,0-1 0,0 1 0,-1-3 0,-4-40 1866,5 43-1894,0 0 0,0 0 0,0 0 0,-1 0 0,1 0 0,0 0 0,-1 1 0,1-1 0,-1 0 0,1 0 0,-1 0 0,1 0 0,-1 1 0,1-1 0,-1 0 0,0 0 0,1 1 0,-1-1 0,0 1 0,0-1 0,0 1 0,0-1 0,1 1 0,-1-1 0,0 1 0,0 0 0,0-1 0,0 1 0,0 0 0,0 0 0,0 0 0,0 0 0,0 0 0,0 0 0,0 0 0,0 0 0,0 0 0,0 0 0,0 0 0,0 1 0,1-1 0,-1 0 0,-2 1 0,1 1 84,-1 0 1,1-1-1,0 1 0,-1 0 0,1 1 1,0-1-1,0 0 0,0 0 0,1 1 1,-1-1-1,0 1 0,-1 5 0,-2 5 280,0 1-1,2 0 0,-1 0 0,2 0 1,0 0-1,1 1 0,0 21 1,1-32-335,1 0 0,-1 0 0,1 0 1,0 0-1,0 0 0,0 0 0,0 0 0,1-1 1,0 1-1,-1 0 0,1-1 0,1 1 1,3 4-1,-4-6-41,0-1 1,0 1-1,1 0 1,-1-1-1,1 1 1,-1-1 0,1 0-1,0 0 1,0 0-1,-1 0 1,1 0-1,0-1 1,0 1-1,0-1 1,0 0-1,0 0 1,-1 0-1,1 0 1,0 0-1,0-1 1,3 0-1,1-1 17,0 0 0,-1-1 0,1 0 0,-1 0 0,0 0 0,1-1 0,-2 0 0,1 0 0,0-1 0,-1 1 0,0-1 0,0 0 0,0-1 0,7-10 0,-1 1-8,-1-1 1,-1 0-1,0-1 1,9-24 0,-14 32-116,-1 0 0,0 0 1,-1 0-1,0 0 1,0-1-1,-1 1 0,0 0 1,-1-1-1,0 1 1,-3-19-1,3 27 64,0 0 1,-1 1-1,1-1 0,0 0 1,-1 1-1,1-1 1,0 0-1,-1 1 0,1-1 1,-1 0-1,1 1 0,-1-1 1,1 1-1,-1-1 1,1 1-1,-1-1 0,0 1 1,1 0-1,-1-1 0,0 1 1,1 0-1,-1-1 0,0 1 1,1 0-1,-1 0 1,0 0-1,0-1 0,1 1 1,-1 0-1,0 0 0,0 0 1,1 0-1,-1 0 0,0 1 1,0-1-1,1 0 1,-1 0-1,0 0 0,0 1 1,1-1-1,-1 0 0,0 1 1,1-1-1,-2 1 0,-25 22-150,23-17 61,0 0 0,0 0 0,0 1 0,1 0 0,-1-1 1,2 1-1,-1 1 0,1-1 0,0 0 0,1 0 0,-1 1 0,2-1 0,-1 1 0,1-1 1,0 1-1,1 8 0,5-10-3952,5-5-2195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9.136"/>
    </inkml:context>
    <inkml:brush xml:id="br0">
      <inkml:brushProperty name="width" value="0.025" units="cm"/>
      <inkml:brushProperty name="height" value="0.025" units="cm"/>
    </inkml:brush>
  </inkml:definitions>
  <inkml:trace contextRef="#ctx0" brushRef="#br0">0 0 11691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9.477"/>
    </inkml:context>
    <inkml:brush xml:id="br0">
      <inkml:brushProperty name="width" value="0.025" units="cm"/>
      <inkml:brushProperty name="height" value="0.025" units="cm"/>
    </inkml:brush>
  </inkml:definitions>
  <inkml:trace contextRef="#ctx0" brushRef="#br0">61 60 17136,'0'0'3502,"1"-8"155,2-42 2349,-3 49-4624,-9 40-298,-1-1-1084,-26 124 0,32-136 0,1-1 0,1 1 0,1 0 0,4 35 0,-2-58 5,-1 0-1,1 0 1,0 0-1,0 0 1,0 0 0,1-1-1,-1 1 1,1 0-1,0 0 1,-1-1 0,1 1-1,0-1 1,0 0-1,1 1 1,-1-1-1,0 0 1,1 0 0,-1-1-1,1 1 1,0 0-1,0-1 1,0 0 0,-1 1-1,1-1 1,0 0-1,0-1 1,0 1 0,1 0-1,-1-1 1,0 0-1,0 0 1,0 0 0,5 0-1,3 0-140,-1-1-1,1 0 0,-1 0 1,1-1-1,-1-1 1,0 0-1,0 0 1,19-9-1,9-13-5410,-7-4-5161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49.862"/>
    </inkml:context>
    <inkml:brush xml:id="br0">
      <inkml:brushProperty name="width" value="0.025" units="cm"/>
      <inkml:brushProperty name="height" value="0.025" units="cm"/>
    </inkml:brush>
  </inkml:definitions>
  <inkml:trace contextRef="#ctx0" brushRef="#br0">8 36 20756,'0'0'5098,"-1"13"-3043,-5 159 1200,6-141-2992,2 1 1,2-1-1,13 59 0,-17-88-256,1 0-1,-1 0 1,1 0 0,-1 0-1,1-1 1,0 1 0,-1 0-1,1-1 1,0 1 0,0 0-1,0-1 1,1 1 0,-1-1-1,0 0 1,0 1 0,1-1-1,-1 0 1,4 2 0,-4-3 1,0 0 0,0 1 0,0-1 0,1 0 0,-1 0 0,0-1 0,0 1 0,0 0 0,0 0 0,0 0 0,0-1 0,0 1 0,0-1 0,0 1 0,0-1 0,0 1 0,0-1 0,0 1 0,0-1 0,0 0 0,0 0 0,1-1 0,4-4 32,0-2 0,0 1 0,0-1-1,-1 0 1,7-14 0,41-97-275,39-130 0,-104 269-17264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13.269"/>
    </inkml:context>
    <inkml:brush xml:id="br0">
      <inkml:brushProperty name="width" value="0.025" units="cm"/>
      <inkml:brushProperty name="height" value="0.025" units="cm"/>
    </inkml:brush>
  </inkml:definitions>
  <inkml:trace contextRef="#ctx0" brushRef="#br0">0 0 7559,'0'0'17713,"3"3"-16720,12 5-456,0 0 0,1 0 1,-1-2-1,2 0 0,17 4 0,-22-6-504,-4-2 6,0 0 1,1 0-1,-1 0 0,1-1 0,0 0 0,-1-1 1,1 0-1,0-1 0,10-1 0,2-3 131,0-1-1,29-11 0,-46 15-140,21-5 44,1 2 0,0 0 0,0 1 0,0 2-1,0 1 1,49 3 0,-10 0 95,86 10-66,44 4-38,148-3 704,-332-13-667,0 0 0,1 1-1,-1 1 1,0 0 0,0 0-1,19 7 1,-14-9-2760,-16 0 2532,0 0-1,0 0 1,1 0-1,-1 0 1,0-1-1,0 1 1,0 0-1,1 0 1,-1 0-1,0-1 1,0 1-1,0 0 1,1 0-1,-1-1 1,0 1-1,0 0 1,0 0-1,0-1 1,0 1-1,0 0 1,0-1-1,0 1 1,0 0-1,0 0 1,0-1-1,0 1 1,0 0-1,0-1 1,0 1-1,0 0 1,0 0-1,0-1 1,0 1-1,0 0 1,0 0-1,-1-1 1,1 1-1,0 0 1,0 0-1,0-1 1,0 1-1,-1 0 1,1 0-1,0 0 1,0-1-1,0 1 1,-1 0-1,1 0 1,0 0-1,0 0 1,-1-1-1,-16-10-9609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50.329"/>
    </inkml:context>
    <inkml:brush xml:id="br0">
      <inkml:brushProperty name="width" value="0.025" units="cm"/>
      <inkml:brushProperty name="height" value="0.025" units="cm"/>
    </inkml:brush>
  </inkml:definitions>
  <inkml:trace contextRef="#ctx0" brushRef="#br0">0 122 19635,'0'0'1660,"4"9"390,-2-4-1767,0 0 0,0-1 0,1 1 0,0-1 1,0 1-1,0-1 0,0 0 0,0-1 0,1 1 0,0 0 1,0-1-1,5 3 0,-7-4-238,1 0 1,0-1-1,1 0 0,-1 1 1,0-1-1,0-1 1,0 1-1,1 0 0,-1-1 1,0 0-1,1 1 0,-1-1 1,0 0-1,1-1 0,-1 1 1,0-1-1,0 1 0,1-1 1,-1 0-1,0 0 1,0-1-1,0 1 0,0-1 1,4-2-1,-1 0-24,-1 0-1,1 0 1,-1 0 0,0-1 0,0 0-1,0 0 1,-1 0 0,0-1 0,0 1-1,0-1 1,-1 0 0,0 0 0,4-10-1,-3 4 76,0 0 0,-1 0 0,-1 0 0,0 0-1,0-1 1,-1-18 0,-19 94 128,11 35 534,6-97-732,1 0 0,0 0-1,0-1 1,0 1 0,0 0-1,0 0 1,0-1 0,0 1 0,1 0-1,-1-1 1,0 1 0,0 0-1,0-1 1,1 1 0,-1 0 0,0-1-1,1 1 1,-1 0 0,1-1 0,-1 1-1,1-1 1,-1 1 0,1-1-1,-1 1 1,1-1 0,-1 1 0,1-1-1,0 1 1,-1-1 0,1 0-1,-1 0 1,1 1 0,0-1 0,0 0-1,0 1 1,2-1 52,-1-1 0,1 1 0,0 0 0,-1-1 1,1 1-1,-1-1 0,1 0 0,-1 0 0,1 0 0,2-2 0,50-33 625,-26 8-660,-19 18-41,0 1 1,1-1 0,-1 1-1,2 1 1,21-13 0,-32 21-3,0 0 0,-1-1 1,1 1-1,0 0 1,0 0-1,-1-1 1,1 1-1,0 0 0,0 0 1,-1 0-1,1 0 1,0 0-1,0 0 0,-1 0 1,1 0-1,0 1 1,0-1-1,-1 0 1,1 0-1,0 1 0,-1-1 1,1 0-1,0 1 1,-1-1-1,1 1 1,-1-1-1,1 0 0,0 1 1,-1-1-1,1 1 1,-1 0-1,1 0 1,12 27-23,-13-25 5,1-1 0,-1 0 0,1 1-1,0-1 1,0 0 0,0 0 0,0 0 0,0 0 0,1 0 0,-1 0-1,3 2 1,7-5-207,7-17-107,-1-8-4205,-2-2-5267,-4 5-2646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50.672"/>
    </inkml:context>
    <inkml:brush xml:id="br0">
      <inkml:brushProperty name="width" value="0.025" units="cm"/>
      <inkml:brushProperty name="height" value="0.025" units="cm"/>
    </inkml:brush>
  </inkml:definitions>
  <inkml:trace contextRef="#ctx0" brushRef="#br0">106 1 15439,'0'0'12230,"-10"1"-10330,4 1-1659,-1-1-1,0 1 0,0 0 0,1 1 0,0 0 1,-1 0-1,-7 5 0,11-6-189,1 0 1,-1 0-1,1 0 0,-1 0 0,1 1 0,0-1 1,0 1-1,0 0 0,0-1 0,0 1 0,0 0 1,1 0-1,0 0 0,-1 0 0,1 1 0,0-1 1,1 0-1,-1 0 0,1 1 0,-1-1 0,1 5 1,0-7-52,1 0 0,0-1 0,-1 1 0,1 0 0,0 0 0,0-1 1,-1 1-1,1 0 0,0-1 0,0 1 0,0-1 0,0 1 0,0-1 1,0 1-1,0-1 0,0 0 0,0 0 0,0 1 0,0-1 0,0 0 1,0 0-1,0 0 0,0 0 0,0 0 0,0 0 0,1 0 0,41-1-275,-31 1 66,0-1 1,5 1-245,0 0 0,0 1 0,25 5 0,-39-6 399,1 1 0,-1 0 0,0 0 0,0 1 0,0-1 0,0 1 0,0-1 0,0 1 0,0 0 0,3 3 0,-5-4 66,0 0-1,1 1 0,-2-1 1,1 0-1,0 1 0,0-1 1,0 1-1,-1-1 0,1 1 1,0-1-1,-1 1 0,0-1 0,1 1 1,-1 0-1,0-1 0,0 1 1,0 0-1,0-1 0,0 1 1,0 0-1,-1 2 0,0-1 61,0-1-1,-1 1 1,1-1-1,0 0 1,-1 0-1,0 1 1,1-1 0,-1 0-1,0-1 1,0 1-1,0 0 1,0 0-1,-1-1 1,1 1-1,0-1 1,-1 0-1,1 0 1,-1 0 0,1 0-1,-1 0 1,1 0-1,-5 0 1,-5 1 265,1 1 0,-1-2 1,-21 1-1,33-2-337,-19-1-950,8-6-2787,-1-7-6374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51.574"/>
    </inkml:context>
    <inkml:brush xml:id="br0">
      <inkml:brushProperty name="width" value="0.025" units="cm"/>
      <inkml:brushProperty name="height" value="0.025" units="cm"/>
    </inkml:brush>
  </inkml:definitions>
  <inkml:trace contextRef="#ctx0" brushRef="#br0">0 0 15887,'0'0'9961,"3"9"-8695,8 46 245,-7-30-860,1 0 0,15 46 0,-20-71-631,1 1 0,-1-1-1,0 1 1,0-1-1,0 1 1,1 0 0,-1-1-1,0 1 1,0-1 0,1 0-1,-1 1 1,0-1 0,1 1-1,-1-1 1,1 1 0,-1-1-1,1 0 1,-1 1-1,1-1 1,-1 0 0,1 0-1,-1 1 1,1-1 0,-1 0-1,1 0 1,-1 0 0,1 1-1,-1-1 1,1 0 0,0 0-1,-1 0 1,1 0 0,-1 0-1,1 0 1,-1 0-1,1-1 1,0 1 0,-1 0-1,1 0 1,-1 0 0,1 0-1,-1-1 1,1 1 0,-1 0-1,1-1 1,-1 1 0,1 0-1,-1-1 1,0 1-1,1 0 1,-1-1 0,1 1-1,-1-1 1,0 1 0,1-1-1,-1 1 1,0-1 0,20-31 1029,-20 32-1049,14-36 0,-12 29 0,0-1 0,1 1 0,0 0 0,0 0 0,0 0 0,1 1 0,0-1 0,1 1 0,5-7 0,-10 13 0,1 0 0,-1 0 0,1 0 0,-1 0 0,1 0 0,-1 0 0,1 0 0,-1 0 0,1 0 0,-1 1 0,1-1 0,-1 0 0,1 0 0,-1 0 0,0 1 0,1-1 0,-1 0 0,1 0 0,-1 1 0,1-1 0,-1 0 0,0 1 0,1-1 0,-1 0 0,0 1 0,1-1 0,-1 1 0,0-1 0,0 1 0,1-1 0,-1 0 0,0 1 0,0-1 0,0 1 0,0-1 0,1 1 0,-1-1 0,0 1 0,0-1 0,0 1 0,0-1 0,0 1 0,0 0 0,0-1 0,-1 1 0,1 0 0,5 33 0,-5-30 0,3 40 0,-3-26 0,2 0 0,0 0 0,1 0 0,5 19 0,-8-36 0,0-1 0,0 1 0,0-1 0,1 1 0,-1-1 0,0 1 0,0-1 0,1 1 0,-1-1 0,0 1 0,0-1 0,1 1 0,-1-1 0,0 1 0,1-1 0,-1 0 0,1 1 0,-1-1 0,1 0 0,-1 1 0,1-1 0,-1 0 0,1 1 0,-1-1 0,1 0 0,-1 0 0,1 0 0,-1 1 0,1-1 0,-1 0 0,1 0 0,0 0 0,16-12 0,13-33 0,-27 40 0,31-56 0,18-28 0,-52 88 0,1 0 0,-1 1 0,0-1 0,0 1 0,1-1 0,-1 0 0,0 1 0,1-1 0,-1 1 0,0-1 0,1 1 0,-1-1 0,1 1 0,-1-1 0,1 1 0,-1 0 0,1-1 0,0 1 0,-1 0 0,1-1 0,-1 1 0,1 0 0,0 0 0,-1-1 0,1 1 0,0 0 0,-1 0 0,1 0 0,0 0 0,-1 0 0,1 0 0,0 0 0,-1 0 0,1 0 0,0 1 0,0 0 0,1 0 0,-1 1 0,-1-1 0,1 1 0,0-1 0,0 1 0,-1 0 0,1-1 0,-1 1 0,1 0 0,-1-1 0,0 1 0,1 2 0,2 68 0,-3-65 0,-4 20-878,1-6-1154,6-21 794,4-10-32,21-35-9941,-11 20 1511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52.306"/>
    </inkml:context>
    <inkml:brush xml:id="br0">
      <inkml:brushProperty name="width" value="0.025" units="cm"/>
      <inkml:brushProperty name="height" value="0.025" units="cm"/>
    </inkml:brush>
  </inkml:definitions>
  <inkml:trace contextRef="#ctx0" brushRef="#br0">1 330 16784,'0'0'12460,"9"-2"-11329,-3 1-1045,0-1-1,0 1 1,-1-1-1,1 0 0,-1-1 1,1 1-1,-1-1 1,0 0-1,0-1 1,0 1-1,-1-1 0,1 0 1,-1 0-1,0-1 1,0 1-1,0-1 0,-1 0 1,0 1-1,0-2 1,0 1-1,0 0 1,-1-1-1,0 1 0,0-1 1,0 0-1,-1 1 1,2-12-1,-3 16-85,1 0 0,-1 0 0,0-1 0,0 1 0,0 0 0,0 0 0,0 0 0,0-1 0,0 1 0,0 0 0,-1 0 0,1-1 0,0 1 0,-1 0 0,1 0 0,0 0 0,-1 0 0,0 0 0,1 0 0,-1 0 0,0 0 0,1 0 0,-1 0 0,0 0 0,0 0 0,0 0 0,0 0 0,0 1 0,0-1 0,0 0 0,0 1 0,0-1 0,0 1 0,0-1 0,-1 1 0,1 0 0,0-1 0,0 1 0,0 0 0,-1 0 0,-1 0 0,0 0 0,1 1 0,-1-1 0,0 1 0,1 0 0,-1 0 0,1 0 0,-1 0 0,1 0 0,0 0 0,-1 1 0,1-1 0,0 1 0,0 0 0,0-1 0,0 1 0,0 0 0,1 0 0,-3 3 0,-3 8 0,1 0 0,0 1 0,0 0 0,2 0 0,0 0 0,0 1 0,2-1 0,-1 1 0,2 0 0,0-1 0,1 1 0,3 27 0,-3-40 1,0 0-1,0 0 1,1 0-1,-1 0 1,1 0 0,0 0-1,-1 0 1,1 0-1,0 0 1,0-1-1,0 1 1,0 0 0,1-1-1,-1 1 1,0-1-1,1 1 1,-1-1 0,1 0-1,-1 1 1,1-1-1,0 0 1,-1 0-1,4 1 1,-1-1 0,0 0 0,-1 0 1,1-1-1,0 1 0,0-1 0,0 0 0,-1 0 0,1 0 1,0-1-1,0 1 0,6-3 0,2 0-21,-1-1 0,0-1 0,1 0 0,-1 0 0,-1-1 0,19-13 0,-14 5-125,0-1 0,-1 0 1,-1-1-1,0-1 0,-1 0 1,-1 0-1,-1-1 0,0 0 1,-2-1-1,0 0 0,-1-1 1,0 0-1,-2 0 0,0 0 0,-2 0 1,0-1-1,-1 0 0,-1-23 1,-1 42 132,0 0 0,0 1 1,0-1-1,0 0 1,-1 1-1,1-1 0,0 0 1,-1 1-1,1-1 0,-1 1 1,1-1-1,-1 0 1,0 1-1,1 0 0,-2-2 1,1 2 7,1 1 1,-1 0-1,1-1 1,-1 1-1,1 0 0,-1 0 1,1-1-1,-1 1 1,1 0-1,-1 0 1,1 0-1,-1 0 1,1 0-1,-1 0 1,0 0-1,1 0 1,-1 0-1,1 0 1,-1 0-1,1 0 1,-1 0-1,0 0 0,1 1 1,-1-1-1,1 0 1,-1 0-1,0 1 1,-3 1 5,1 1-1,-1 0 1,1-1 0,0 1 0,0 1 0,0-1-1,0 0 1,0 1 0,-2 4 0,-8 14 262,1 0 0,-15 40 1,24-51-96,-1 0 0,1 0 1,1 0-1,0 1 0,0-1 1,1 0-1,1 1 0,1 14 1,-1-25-169,0-1 1,0 1 0,1 0-1,-1 0 1,0 0 0,0-1 0,1 1-1,-1 0 1,1 0 0,-1-1 0,0 1-1,1 0 1,0-1 0,-1 1-1,1-1 1,-1 1 0,1-1 0,0 1-1,-1-1 1,1 1 0,0-1 0,-1 1-1,1-1 1,0 0 0,0 0-1,1 1 1,29 0 84,25-16-42,-30 3-297,-16 7 110,-1 1 0,0 0-1,1 1 1,0-1-1,0 2 1,0-1 0,0 2-1,10-2 1,-18 3 139,0 1-1,-1-1 1,1 1-1,-1-1 1,1 1-1,-1 0 1,1-1-1,-1 1 1,1 0 0,-1 0-1,0 0 1,1 0-1,-1 0 1,0 1-1,0-1 1,0 0-1,0 0 1,0 1 0,0-1-1,0 1 1,0-1-1,0 1 1,-1-1-1,1 1 1,0 2 0,13 52 113,-10-34-92,-2-17 59,-1-1 1,1 1 0,0 0 0,0-1 0,0 0 0,5 8-1,-6-11-45,-1-1-1,0 0 0,0 1 1,1-1-1,-1 0 0,0 1 1,1-1-1,-1 0 0,0 0 0,1 1 1,-1-1-1,0 0 0,1 0 1,-1 0-1,0 0 0,1 1 1,-1-1-1,1 0 0,-1 0 0,1 0 1,-1 0-1,0 0 0,1 0 1,-1 0-1,1 0 0,-1 0 0,0 0 1,1 0-1,-1 0 0,1-1 1,12-20 638,-7-3-666,-1-1 0,-2 0 1,0 0-1,-1-1 1,-1 1-1,-4-28 0,2-12-5,33 61 2,19-3-2468,1-7-4347,-5-2-3665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52.772"/>
    </inkml:context>
    <inkml:brush xml:id="br0">
      <inkml:brushProperty name="width" value="0.025" units="cm"/>
      <inkml:brushProperty name="height" value="0.025" units="cm"/>
    </inkml:brush>
  </inkml:definitions>
  <inkml:trace contextRef="#ctx0" brushRef="#br0">38 499 16111,'0'0'4073,"-9"2"-1072,-6 2-2198,1-1 1447,20-5 146,71-24-169,916-303-695,-982 325-1542,8-1-263,150-50-4593,-135 41 373,38-21-1,-12-2-6172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57.182"/>
    </inkml:context>
    <inkml:brush xml:id="br0">
      <inkml:brushProperty name="width" value="0.025" units="cm"/>
      <inkml:brushProperty name="height" value="0.025" units="cm"/>
    </inkml:brush>
  </inkml:definitions>
  <inkml:trace contextRef="#ctx0" brushRef="#br0">36 0 16015,'0'0'9444,"-5"9"-7827,-19 44 157,23-49-1652,-1 0 0,1 0 0,0 1 0,1-1 0,-1 0 0,1 1 0,0-1 0,0 0 0,0 1 0,1-1 0,-1 1 0,1-1 0,0 0 0,2 5 0,-3-8-98,1 0 0,-1 0 0,1 0 0,-1 0 0,1 0 0,0-1 0,-1 1 0,1 0 0,0 0 0,-1-1 0,1 1 0,0 0 0,0-1 0,0 1 0,0-1 0,-1 1 0,1-1 0,0 1 0,0-1 0,0 0 0,0 0 0,0 1 0,0-1 0,0 0 0,0 0 0,0 0 0,0 0 0,0 0 0,0 0 0,0 0 0,0 0 0,0-1 0,0 1 0,0 0 0,0 0 0,0-1 0,0 1 0,0-1 0,0 1 0,0-1 0,-1 1-1,1-1 1,0 0 0,0 1 0,-1-1 0,1 0 0,0 0 0,0 0 0,34-38 888,16-53-912,-50 136 0,-4-18 0,-5 75 0,8-93 0,0 0 0,0-1 0,1 1 0,0-1 0,0 1 0,1-1 0,0 0 0,0 0 0,1 0 0,5 10 0,22 20 0,-25-32 0,0 0 0,-1 0 0,0 0 0,0 0 0,0 1 0,0-1 0,-1 1 0,0 0 0,3 9 0,-2 0 0,-1 0 0,0-1 0,-1 2 0,0-1 0,-2 0 0,1 0 0,-2 0 0,-2 16 0,3-30 0,0-1 0,0 1 0,0-1 0,0 1 0,0-1 0,-1 1 0,1-1 0,0 1 0,0-1 0,0 1 0,-1-1 0,1 1 0,0-1 0,-1 1 0,1-1 0,0 0 0,-1 1 0,1-1 0,0 0 0,-1 1 0,1-1 0,-1 0 0,1 1 0,-1-1 0,1 0 0,0 0 0,-1 0 0,1 1 0,-1-1 0,1 0 0,-1 0 0,1 0 0,-1 0 0,0 0 0,1 0 0,-1 0 0,1 0 0,-1 0 0,1 0 0,-1 0 0,1 0 0,-1-1 0,1 1 0,-1 0 0,1 0 0,-1-1 0,-18-15 0,13 1 0,1 0 0,0-1 0,1 1 0,1-1 0,0 0 0,1 0 0,1-30 0,1 19 0,2 0 0,0 0 0,13-51 0,-9 62-553,0 0 0,1 1 0,0-1 0,1 2 0,17-23 0,-8 9-2247,-3 4-8058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39.090"/>
    </inkml:context>
    <inkml:brush xml:id="br0">
      <inkml:brushProperty name="width" value="0.025" units="cm"/>
      <inkml:brushProperty name="height" value="0.025" units="cm"/>
    </inkml:brush>
  </inkml:definitions>
  <inkml:trace contextRef="#ctx0" brushRef="#br0">1 1891 6854,'11'0'315,"108"-6"3088,220-43 0,-107 11-2116,-86 17-881,0-7 0,-2-6 0,203-76-1,-41-10 1233,409-156 1127,10 31-2021,370-140-371,-668 217 727,136-58-465,-543 217-607,12-4 35,0-1 0,-1-2 0,0-1 0,-1-1 0,33-28 0,-61 44-80,0 1 0,-1 0-1,1 0 1,-1-1 0,1 1 0,-1-1 0,0 1 0,1-1-1,-1 1 1,0-1 0,0 0 0,0 0 0,0 0 0,-1 1-1,1-1 1,0-3 0,-8-4-3031,-14 2-3771,2 1-2379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39.950"/>
    </inkml:context>
    <inkml:brush xml:id="br0">
      <inkml:brushProperty name="width" value="0.025" units="cm"/>
      <inkml:brushProperty name="height" value="0.025" units="cm"/>
    </inkml:brush>
  </inkml:definitions>
  <inkml:trace contextRef="#ctx0" brushRef="#br0">0 468 18321,'7'-4'1799,"12"-22"-618,-1 0 0,28-54 0,-19 31-656,106-216 5030,-125 248-4725,-7 67 440,-12 72-981,5-71-228,2-1-1,4 59 0,-1-107-99,1-1 0,0 0-1,1 0 1,-1 1 0,0-1-1,0 0 1,0 1 0,1-1 0,-1 0-1,1 0 1,-1 0 0,1 1-1,-1-1 1,1 0 0,0 0-1,-1 0 1,1 0 0,0 0 0,0 0-1,0 0 1,0 0 0,0-1-1,0 1 1,0 0 0,0 0-1,0-1 1,0 1 0,0-1-1,1 1 1,-1-1 0,2 1 0,-1-1-293,-1 0 1,1 0-1,0 0 1,-1-1-1,1 1 1,-1 0-1,1-1 0,-1 1 1,1-1-1,-1 0 1,1 1-1,-1-1 1,1 0-1,-1 0 1,0 0-1,1 0 1,-1 0-1,0 0 1,0-1-1,0 1 1,0 0-1,0 0 1,1-4-1,12-20-6784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0.305"/>
    </inkml:context>
    <inkml:brush xml:id="br0">
      <inkml:brushProperty name="width" value="0.025" units="cm"/>
      <inkml:brushProperty name="height" value="0.025" units="cm"/>
    </inkml:brush>
  </inkml:definitions>
  <inkml:trace contextRef="#ctx0" brushRef="#br0">23 1 21492,'0'0'8136,"-23"53"-7848,28-52-256,11-1-1537,4-4-2755,1-11-1954,-1 0-6790</inkml:trace>
  <inkml:trace contextRef="#ctx0" brushRef="#br0" timeOffset="1">93 192 18578,'0'0'7847,"-21"54"-5573,23-54-2114,11-4-576,4-13-2018,1-9-1570,0-1-1890,-1-7-8712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0.646"/>
    </inkml:context>
    <inkml:brush xml:id="br0">
      <inkml:brushProperty name="width" value="0.025" units="cm"/>
      <inkml:brushProperty name="height" value="0.025" units="cm"/>
    </inkml:brush>
  </inkml:definitions>
  <inkml:trace contextRef="#ctx0" brushRef="#br0">5 1 17296,'0'0'12044,"-1"7"-11724,-3 22-235,5-28-100,-1 0 0,0 0-1,0 0 1,1 0-1,-1 0 1,0 0-1,1 0 1,-1 0 0,1 0-1,0 0 1,-1 0-1,1-1 1,0 1-1,-1 0 1,1 0-1,0 0 1,0-1 0,0 1-1,-1 0 1,1-1-1,0 1 1,0-1-1,0 1 1,0-1 0,0 0-1,2 1 1,33 9-1133,-23-8 737,-4 3 371,-1-1 1,1 1-1,-1 0 0,0 1 0,0 0 0,-1 1 0,1-1 1,-2 1-1,1 0 0,-1 1 0,0 0 0,0 0 1,-1 0-1,0 1 0,-1-1 0,7 17 0,-9-17 177,1-1-1,-1 1 1,0-1-1,-1 1 1,0 0-1,0 0 1,0 0-1,-1 0 1,-1 12-1,0-15-19,0-1 0,0 1 1,0-1-1,-1 1 0,0-1 0,0 0 0,0 1 1,0-1-1,0 0 0,-1 0 0,0-1 0,0 1 0,0 0 1,0-1-1,0 0 0,-7 5 0,9-7-137,0 0-1,1-1 1,-1 1 0,0 0-1,0-1 1,0 1-1,0-1 1,1 1 0,-1-1-1,0 0 1,0 1 0,0-1-1,0 0 1,0 0-1,0 1 1,0-1 0,0 0-1,0 0 1,0 0 0,0 0-1,0 0 1,0-1-1,0 1 1,0 0 0,0 0-1,0-1 1,0 1 0,0 0-1,0-1 1,0 1-1,0-1 1,0 1 0,1-1-1,-1 0 1,0 1 0,0-1-1,1 0 1,-1 0-1,0 1 1,1-1 0,-1 0-1,1 0 1,-1 0 0,1 0-1,-1 0 1,0-1-1,-2-6-1319,0 0 0,1-1 0,-1 1-1,0-14 1,1 13-476,-6-44-8525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14.076"/>
    </inkml:context>
    <inkml:brush xml:id="br0">
      <inkml:brushProperty name="width" value="0.025" units="cm"/>
      <inkml:brushProperty name="height" value="0.025" units="cm"/>
    </inkml:brush>
  </inkml:definitions>
  <inkml:trace contextRef="#ctx0" brushRef="#br0">1 1 6438,'0'0'641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1.004"/>
    </inkml:context>
    <inkml:brush xml:id="br0">
      <inkml:brushProperty name="width" value="0.025" units="cm"/>
      <inkml:brushProperty name="height" value="0.025" units="cm"/>
    </inkml:brush>
  </inkml:definitions>
  <inkml:trace contextRef="#ctx0" brushRef="#br0">0 61 19378,'0'0'8328,"56"11"-7143,-19-11-32,6-4-640,2-7-417,0-3-1441,-4-4-3780,-2-7-3972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0.500"/>
    </inkml:context>
    <inkml:brush xml:id="br0">
      <inkml:brushProperty name="width" value="0.025" units="cm"/>
      <inkml:brushProperty name="height" value="0.025" units="cm"/>
    </inkml:brush>
  </inkml:definitions>
  <inkml:trace contextRef="#ctx0" brushRef="#br0">78 131 8520,'0'0'9278,"9"-4"-7852,26-9-42,1 0 0,0 3 0,73-12 0,126-2-122,-64 8-875,-153 14-305,26-3-220,-37 3 408,-23 2 541,-127 6-439,-159 29 0,-14 1 1142,606-90-1327,-166 37-681,179-2 0,-361 43 131,-535 93 369,587-116 10,-21 3-5,21-3 12,12-4 39,105-29-380,1 5 1,1 5-1,182-12 0,-737 53 1557,393-18-1187,23 0-325,0-1-1,1-1 1,-30-5 0,53 6-34,-1-1 1,0 1-1,1-1 1,-1 0-1,1 0 1,-1 0-1,1 0 1,-1-1-1,1 1 1,-3-3-1,-5-13-6800,8-3-9603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1.796"/>
    </inkml:context>
    <inkml:brush xml:id="br0">
      <inkml:brushProperty name="width" value="0.025" units="cm"/>
      <inkml:brushProperty name="height" value="0.025" units="cm"/>
    </inkml:brush>
  </inkml:definitions>
  <inkml:trace contextRef="#ctx0" brushRef="#br0">44 121 18129,'5'-14'1949,"-1"2"-1197,-2 2-30,0 1 1,1 0-1,0 0 1,0 0-1,1 0 1,1 1-1,-1-1 1,11-13 0,-15 22-679,1 0 0,-1 0 0,0 0 0,0 0 0,1 0 0,-1 0 0,0 0 0,1 0 0,-1-1 0,0 1 0,0 0 0,1 0 1,-1 1-1,0-1 0,0 0 0,1 0 0,-1 0 0,0 0 0,0 0 0,1 0 0,-1 0 0,0 0 0,0 0 0,1 0 0,-1 1 0,0-1 1,0 0-1,0 0 0,1 0 0,-1 0 0,0 1 0,0-1 0,0 0 0,0 0 0,1 1 0,-1-1 0,0 0 0,0 0 0,0 0 1,0 1-1,0-1 0,0 0 0,0 0 0,0 1 0,0-1 0,0 0 0,0 1 0,0-1 0,0 0 0,0 0 0,0 1 0,0-1 0,0 0 1,0 0-1,0 1 0,0-1 0,0 0 0,0 1 0,0 21 114,0-20 14,-3 44-22,-2-1-1,-2 1 0,-2-2 0,-2 1 1,-25 63-1,17-50-73,18-56-59,-10 39-55,12-34-206,13-24-201,26-55-704,61-151 0,-42 84-765,-56 182 1321,-5 4 1692,-18 90-1,12-91 35,-5 92 0,13-163-1162,1 17-4,0 0 0,-1 1-1,1-1 1,-2 0-1,1 0 1,-1 0 0,-1 1-1,1-1 1,-1 0-1,-1 1 1,1-1 0,-1 1-1,0 0 1,-1 0-1,0 0 1,0 1 0,-9-12-1,13 18 35,0-1 0,-1 0 0,1 1 0,-1-1 0,1 1 0,0-1-1,-1 1 1,1-1 0,-1 1 0,0-1 0,1 1 0,-1-1 0,1 1-1,-1 0 1,0-1 0,1 1 0,-1 0 0,0-1 0,1 1 0,-1 0 0,0 0-1,0 0 1,1 0 0,-1 0 0,0 0 0,0 0 0,1 0 0,-1 0 0,0 0-1,1 0 1,-1 0 0,-1 1 0,1 0 3,0 0 1,1 0-1,-1 1 0,0-1 1,1 0-1,-1 1 0,1-1 1,0 0-1,-1 1 0,1-1 0,0 1 1,0-1-1,0 1 0,0 2 1,0 2 8,0 0 1,0 1 0,1-1-1,0 0 1,1 0 0,-1 1-1,4 6 1,-4-11-3,0 0 0,1-1 1,-1 1-1,0 0 0,1-1 0,-1 1 0,1-1 0,0 1 0,-1-1 0,1 0 1,0 0-1,0 0 0,0 0 0,0 0 0,0 0 0,0 0 0,0-1 1,0 1-1,0-1 0,0 1 0,1-1 0,-1 0 0,0 0 0,0 0 1,0 0-1,0 0 0,1-1 0,-1 1 0,0 0 0,0-1 0,0 0 0,0 0 1,0 1-1,0-1 0,0 0 0,0 0 0,-1-1 0,1 1 0,0 0 1,2-3-1,8-6 55,-2 1 1,1-1 0,-1-1 0,14-20-1,-5 4-895,-1-1 1,-2-1-1,18-39 0,-39 112-873,3-11 1856,-21 78 4747,23-110-4490,20-18 361,-16 14-6214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2.228"/>
    </inkml:context>
    <inkml:brush xml:id="br0">
      <inkml:brushProperty name="width" value="0.025" units="cm"/>
      <inkml:brushProperty name="height" value="0.025" units="cm"/>
    </inkml:brush>
  </inkml:definitions>
  <inkml:trace contextRef="#ctx0" brushRef="#br0">34 1 18834,'0'0'8696,"-2"11"-7927,-7 37 197,2-13-91,1 1 1,1 0-1,1 40 1,4-75-876,0 0 0,1 0 0,-1-1 0,0 1 0,0 0 0,1-1 0,-1 1 0,1 0 0,-1-1 0,1 1 0,-1-1 0,1 1 0,-1 0 0,1-1 0,-1 1 0,1-1 0,-1 0 0,1 1 0,0-1 0,-1 1 0,1-1 0,0 0 0,0 0 0,-1 1 0,1-1 0,0 0 0,0 0 0,-1 0 0,1 0 0,1 0 0,29 1 0,-21-2 0,-2 1 0,-1 0 0,0 0 0,0 1 0,0-1 0,0 2 0,0-1 0,0 1 0,0 0 0,0 0 0,6 4 0,-10-4 0,0 0 0,-1 1 0,1-1 0,-1 1 0,1-1 0,-1 1 0,0 0 0,0 0 0,0 0 0,0 0 0,0 0 0,-1 0 0,0 0 0,1 0 0,-1 1 0,0-1 0,-1 1 0,1-1 0,-1 1 0,1-1 0,-1 1 0,0 4 0,0-5 0,0 0 0,0 0 0,0 1 0,0-1 0,0 0 0,-1 0 0,1 0 0,-1-1 0,0 1 0,0 0 0,0 0 0,0 0 0,0 0 0,-1-1 0,1 1 0,-1-1 0,0 1 0,-3 3 0,2-4 0,-1 0 0,1 0 0,-1 0 0,1 0 0,-1-1 0,0 0 0,0 0 0,0 0 0,1 0 0,-1 0 0,0-1 0,0 0 0,0 0 0,-5 0 0,5 0 0,0-1 0,0 0 0,0 0 0,0 0 0,0 0 0,0 0 0,1-1 0,-1 0 0,0 0 0,1 0 0,-1 0 0,1 0 0,0-1 0,0 0 0,0 1 0,0-1 0,0 0 0,0 0 0,1-1 0,0 1 0,-1-1 0,1 1 0,0-1 0,1 1 0,-1-1 0,1 0 0,-2-5 0,3 8-124,0 0-1,0 1 1,0-1-1,0 0 1,0 1 0,0-1-1,1 0 1,-1 1-1,0-1 1,0 0 0,0 1-1,1-1 1,-1 1-1,0-1 1,1 0 0,-1 1-1,1-1 1,-1 1-1,0-1 1,1 1 0,-1-1-1,1 1 1,-1 0-1,1-1 1,0 1-1,-1 0 1,1-1 0,-1 1-1,1 0 1,1-1-1,22-4-7700,-16 3 4858,14-2-6599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3.130"/>
    </inkml:context>
    <inkml:brush xml:id="br0">
      <inkml:brushProperty name="width" value="0.025" units="cm"/>
      <inkml:brushProperty name="height" value="0.025" units="cm"/>
    </inkml:brush>
  </inkml:definitions>
  <inkml:trace contextRef="#ctx0" brushRef="#br0">11 111 2434,'0'0'13405,"0"-8"-9951,2-21 2721,-4 50-4673,-2 27-398,1-28-868,1-1-1,1 1 1,0-1 0,2 1 0,0-1-1,4 20 1,-5-37-207,1-1 0,-1 1 0,0 0 0,1-1 0,-1 1 0,1-1 0,0 1 0,-1-1 0,1 1 0,0-1 0,0 0 0,0 1 0,0-1 0,0 0 0,0 0 0,0 0 0,0 0 0,1 0 0,-1 0 0,0 0 0,1 0 0,-1 0 0,1 0 0,-1-1 0,1 1 0,-1-1 0,1 1 0,-1-1 0,1 1 0,0-1 0,-1 0 0,1 0 0,-1 0 0,1 0 0,0 0 0,-1 0 0,1 0 0,-1-1 0,1 1 0,0-1 0,-1 1 0,1-1 0,2-1 0,2-1 74,0 0-1,0 0 1,-1-1-1,1 0 1,-1 0-1,0 0 1,0-1-1,0 0 0,4-5 1,0-3-24,0 0 0,-1 0 0,0-1 0,-1 1-1,-1-2 1,0 1 0,-1-1 0,4-20 0,-17 77-45,3-22-34,1 1-1,1 0 1,0 0-1,1 24 1,2-43 0,0-1 0,0 1 0,0-1 0,1 1 0,-1-1 0,0 1 0,1-1 0,-1 0 0,1 1 0,-1-1 0,1 0 0,-1 1 0,1-1 0,0 0 0,0 0 0,0 0 0,0 1 0,0-1 0,0 0 0,0 0 0,0 0 0,0-1 0,0 1 0,0 0 0,1 0 0,-1-1 0,0 1 0,1 0 0,-1-1 0,0 1 0,1-1 0,-1 0 0,1 0 0,-1 1 0,0-1 0,3 0 0,-1 0 0,0-1 0,0 1 0,0-1 0,0 1 0,0-1 0,-1 0 0,1 0 0,0 0 0,0 0 0,-1-1 0,1 1 0,-1-1 0,1 0 0,-1 1 0,0-1 0,0 0 0,3-3 0,4-9 0,1-1 0,-2-1 0,0 0 0,-1 0 0,-1 0 0,0-1 0,3-17 0,-8 38 0,9 40 0,-10-42 0,1 0 0,-1 0 0,1-1 0,0 1 0,0 0 0,0 0 0,0 0 0,0-1 0,0 1 0,0 0 0,1-1 0,-1 0 0,0 1 0,1-1 0,-1 0 0,1 1 0,0-1 0,-1 0 0,1 0 0,0 0 0,0 0 0,0-1 0,2 2 0,2-2 0,1 0 0,-1-1 0,0 0 0,1 1 0,-1-2 0,0 1 0,0-1 0,0 0 0,0 0 0,9-5 0,57-36 0,-61 36 0,-9 5-321,0 0 0,0 0 0,1 0 0,-2-1 1,1 1-1,0-1 0,0 1 0,-1-1 0,1 1 0,-1-1 0,0 0 0,0 0 0,0 0 1,0 1-1,-1-1 0,1 0 0,0-5 0,0-59-10791,-2 40 6449,3-18-6553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3.518"/>
    </inkml:context>
    <inkml:brush xml:id="br0">
      <inkml:brushProperty name="width" value="0.025" units="cm"/>
      <inkml:brushProperty name="height" value="0.025" units="cm"/>
    </inkml:brush>
  </inkml:definitions>
  <inkml:trace contextRef="#ctx0" brushRef="#br0">67 0 10282,'0'0'7030,"0"9"-4622,0 12-1275,-2 20-78,3 1 0,1-1 0,2 0 0,1 0 0,23 80 0,11-16-916,-60-170 896,5 37 124,-39-50-1,7 12 802,47 65-1957,1 1 1,-1-1 0,1 1 0,0-1-1,0 1 1,-1-1 0,1 1-1,0-1 1,0 1 0,-1-1 0,1 0-1,0 1 1,0-1 0,0 1 0,0-1-1,0 1 1,0-1 0,0 0 0,0 1-1,0-1 1,0 1 0,0-1 0,1 1-1,-1-1 1,0 0 0,0 1 0,1-1-1,-1 1 1,0-1 0,1 0 0,20-10 42,44 3-63,-40 5 5,39-12-2446,-3-12-4981,-24 2-5406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4.213"/>
    </inkml:context>
    <inkml:brush xml:id="br0">
      <inkml:brushProperty name="width" value="0.025" units="cm"/>
      <inkml:brushProperty name="height" value="0.025" units="cm"/>
    </inkml:brush>
  </inkml:definitions>
  <inkml:trace contextRef="#ctx0" brushRef="#br0">98 186 11339,'0'0'7756,"-6"-8"-4553,-19-24-1030,24 31-2096,1 0-1,-1 0 1,0 1 0,0-1-1,1 0 1,-1 1-1,0-1 1,0 0 0,0 1-1,0-1 1,0 1-1,0-1 1,1 1 0,-1 0-1,0 0 1,0-1-1,0 1 1,-1 0 0,1 0-1,0 0 1,0 0-1,0 0 1,0 0 0,0 0-1,0 0 1,0 0-1,0 1 1,0-1 0,0 0-1,0 1 1,0-1-1,0 0 1,0 1 0,1 0-1,-1-1 1,0 1-1,0-1 1,0 1 0,1 0-1,-1 0 1,0-1-1,1 1 1,-1 0 0,0 0-1,0 1 1,-2 3 9,0-1 0,1 1 0,-1 0 0,1 0 0,0 0 1,-1 7-1,1-2 15,0 0 1,0 0-1,2 1 0,-1-1 1,1 0-1,2 18 1,-2-28-74,0 1 0,0 0 1,1-1-1,-1 1 0,0 0 1,1-1-1,-1 1 0,0 0 0,1-1 1,-1 1-1,0 0 0,1-1 1,-1 1-1,1-1 0,-1 1 1,1-1-1,0 1 0,-1-1 0,1 1 1,-1-1-1,1 0 0,0 1 1,-1-1-1,1 0 0,0 0 1,0 1-1,-1-1 0,1 0 0,0 0 1,0 0-1,-1 0 0,1 0 1,0 0-1,-1 0 0,1 0 1,0 0-1,0 0 0,-1-1 0,1 1 1,0 0-1,-1 0 0,1-1 1,0 1-1,-1 0 0,1-1 1,0 1-1,-1-1 0,1 0 0,31-23 940,-10-7-784,-1 0 0,-1-2 0,-2 0 1,-2-1-1,23-67 0,-35 110-184,-2 28 0,0 44 0,-2-59 0,2 52 0,-2-71 0,0 1 0,1-1 0,-1 0 0,1 1 0,0-1 0,0 0 0,0 1 0,1-1 0,-1 0 0,1 0 0,-1 0 0,1 0 0,0 0 0,0-1 0,1 1 0,-1-1 0,3 3 0,-3-4 0,-1 0 0,1 0 0,-1 0 0,1-1 0,-1 1 0,1 0 0,-1-1 0,1 0 0,0 1 0,-1-1 0,1 0 0,0 0 0,0 0 0,-1 0 0,1 0 0,0 0 0,-1 0 0,1-1 0,0 1 0,-1-1 0,3 0 0,-1-1 0,1 1 0,-1-2 0,1 1 0,-1 0 0,0-1 0,0 1 0,0-1 0,4-5 0,3-5 0,0-1 0,-1 0 0,8-18 0,-15 29 0,4-8 0,-1 0 0,0 0 0,0 0 0,-1-1 0,-1 0 0,0 1 0,-1-1 0,2-20 0,-20 68 0,10-15 0,0 1 0,1-1 0,2 1 0,0 0 0,1 23 0,2-44-90,0 0 0,0 1 1,0-1-1,0 0 0,0 0 0,0 0 0,0 0 0,1 1 1,-1-1-1,0 0 0,1 0 0,-1 0 0,1 0 1,-1 0-1,1 0 0,0 0 0,-1 0 0,1 0 0,0 0 1,0 0-1,0-1 0,-1 1 0,1 0 0,0 0 0,0-1 1,0 1-1,0-1 0,0 1 0,1-1 0,-1 1 1,0-1-1,0 0 0,0 1 0,0-1 0,0 0 0,1 0 1,-1 0-1,0 0 0,0 0 0,0 0 0,0 0 0,3-1 1,0 0-619,1 1 0,-1-2 0,1 1 0,-1 0 1,1-1-1,-1 0 0,0 0 0,0 0 0,0-1 0,4-3 1,21-19-8337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4.583"/>
    </inkml:context>
    <inkml:brush xml:id="br0">
      <inkml:brushProperty name="width" value="0.025" units="cm"/>
      <inkml:brushProperty name="height" value="0.025" units="cm"/>
    </inkml:brush>
  </inkml:definitions>
  <inkml:trace contextRef="#ctx0" brushRef="#br0">111 0 21076,'0'0'3785,"-10"7"-150,5-5-3091,-44 31 1987,46-30-2464,0-1-1,1 0 0,-1 1 1,1-1-1,-1 1 1,1 0-1,0 0 1,0 0-1,0 0 0,0 0 1,1 0-1,0 1 1,-1-1-1,1 0 1,0 1-1,0-1 1,0 5-1,5-7-66,0 0 0,-1 0 0,1 0 0,0-1 0,0 1 0,0-1 0,0 0 0,0 0 0,0 0 0,5-2 0,41-5 2,-33 4-5,-1 1 0,1 0 0,0 1 0,0 1 0,24 2 0,-40-2 3,0 0-1,0 0 1,0 0-1,0 0 1,0 1 0,0-1-1,0 0 1,0 1 0,0-1-1,0 0 1,0 1-1,0-1 1,-1 1 0,1-1-1,0 1 1,0 0 0,0-1-1,-1 1 1,1 0-1,0 0 1,0-1 0,-1 1-1,1 0 1,-1 0-1,1 0 1,-1 0 0,1 0-1,-1 1 1,0 0 0,0 0 1,0 0-1,0 0 1,0 0-1,-1 0 1,1 0-1,-1-1 1,1 1-1,-1 0 1,0 0-1,0 0 1,0-1-1,-2 4 1,-2 3 3,-1 0 0,-1 0 0,1-1 0,-14 11 0,-62 42-2560,-7-10-5549,55-35-5929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5.658"/>
    </inkml:context>
    <inkml:brush xml:id="br0">
      <inkml:brushProperty name="width" value="0.025" units="cm"/>
      <inkml:brushProperty name="height" value="0.025" units="cm"/>
    </inkml:brush>
  </inkml:definitions>
  <inkml:trace contextRef="#ctx0" brushRef="#br0">12 1 18546,'0'0'7142,"-12"56"-5764,12-16-161,0 6-352,0 5-385,9 0-416,0-2-32,0-6-96,-2-8-833,-2-4-800,-2-8-257,-3-10 128,0-8-2018,-6-5-1697,-9-1-2178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6.185"/>
    </inkml:context>
    <inkml:brush xml:id="br0">
      <inkml:brushProperty name="width" value="0.025" units="cm"/>
      <inkml:brushProperty name="height" value="0.025" units="cm"/>
    </inkml:brush>
  </inkml:definitions>
  <inkml:trace contextRef="#ctx0" brushRef="#br0">1 156 12043,'0'-12'3241,"0"7"-2797,0-1-1,0 0 1,1 0 0,0 0 0,0 1-1,0-1 1,1 0 0,0 1 0,0-1-1,0 1 1,0 0 0,1-1 0,0 1-1,0 0 1,1 1 0,-1-1 0,1 1-1,0-1 1,0 1 0,1 0 0,-1 1-1,1-1 1,8-4 0,-8 5-250,0 0 1,1 1 0,-1 0-1,1 0 1,-1 0-1,1 0 1,0 1-1,0 0 1,-1 0-1,1 0 1,0 1-1,0 0 1,0 0 0,0 1-1,0 0 1,11 2-1,-13-1-170,0 0 0,0 0 0,-1 0-1,1 1 1,-1-1 0,0 1 0,0 0 0,0 0-1,0 0 1,0 0 0,-1 1 0,1-1 0,-1 1-1,0-1 1,0 1 0,0 0 0,-1 0 0,1 0-1,-1 0 1,0 0 0,0 0 0,0 0 0,-1 0-1,1 5 1,1 27 630,-1 0 1,-7 66-1,-1 11 314,7-112-968,-1 0 0,1 0 0,0-1 0,0 1 0,0 0 0,0 0 0,0 0 0,1-1 0,-1 1 0,0 0 0,0 0 0,0-1 0,1 1 0,-1 0 0,0 0 0,1-1 0,-1 1 0,0 0 0,1-1 0,-1 1 0,1-1 0,-1 1 0,1 0 0,0-1 0,-1 1 0,1-1 0,-1 0 0,1 1 0,0-1 0,1 1 0,-1-1 0,1 0 0,0 0 0,0 0 0,-1 0 0,1 0 0,0-1 0,-1 1 0,1 0 0,0-1 0,-1 0 0,1 1 0,-1-1 0,3-1 0,3-2 0,0-1 0,-1 0 0,1 0 0,-1 0 0,8-9 0,-2-2 0,-1-1 0,0 0 0,-1-1 0,0 0 0,-2 0 0,0-1 0,-1 0 0,-1-1 0,-1 0 0,3-23 0,-9 52 0,-5 16 0,2-1 0,0 1 0,2 0 0,1 0 0,1 0 0,4 34 0,-4-58 0,0 0 0,0 0 0,1 0 0,-1 0 0,0 0 0,0 0 0,1 0 0,-1 0 0,0 0 0,1 0 0,-1-1 0,1 1 0,-1 0 0,1 0 0,-1-1 0,1 1 0,0 0 0,-1-1 0,1 1 0,0 0 0,0-1 0,0 1 0,-1-1 0,1 1 0,0-1 0,0 0 0,2 1 0,-2-1 0,1 0 0,0 0 0,-1 0 0,1-1 0,0 1 0,-1-1 0,1 1 0,-1-1 0,1 0 0,0 1 0,-1-1 0,0 0 0,1 0 0,1-2 0,4-3 0,0 0 0,0-1 0,-1 1 0,9-14 0,3-9 0,-2-1 0,-1-1 0,18-51 0,-20 47 0,-5 26 0,-5 23 0,-2 36 0,-1-44 0,-2 30 0,1-26 0,0 0 0,1 0 0,-1 0 0,2 0 0,0 0 0,0 0 0,0 0 0,2 0 0,5 17 0,-8-26-114,0 0-1,1-1 1,-1 1 0,1 0-1,-1 0 1,1-1 0,-1 1-1,1 0 1,-1-1 0,1 1-1,0 0 1,-1-1 0,1 1 0,0-1-1,-1 1 1,1-1 0,0 1-1,0-1 1,-1 0 0,1 1-1,0-1 1,0 0 0,0 0-1,0 0 1,0 0 0,-1 1-1,1-1 1,0 0 0,0 0-1,0-1 1,0 1 0,0 0-1,-1 0 1,1 0 0,0 0-1,0-1 1,0 1 0,0 0-1,-1-1 1,1 1 0,0-1 0,-1 1-1,1-1 1,0 1 0,-1-1-1,1 0 1,0 1 0,-1-1-1,2-1 1,1-2-1212,0 0 1,0 0-1,0-1 0,0 1 1,0-1-1,3-9 0,4-19-6580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14.995"/>
    </inkml:context>
    <inkml:brush xml:id="br0">
      <inkml:brushProperty name="width" value="0.025" units="cm"/>
      <inkml:brushProperty name="height" value="0.025" units="cm"/>
    </inkml:brush>
  </inkml:definitions>
  <inkml:trace contextRef="#ctx0" brushRef="#br0">1 42 13869,'0'0'6678,"4"-2"-5658,14-4-506,0 1 1,1 0-1,-1 1 0,1 1 0,1 1 1,-1 1-1,0 0 0,38 5 0,-31-2-353,1 0 1,0-2-1,-1-1 0,1-1 0,52-11 0,-69 11-104,1 1 0,0 0 0,0 1 0,-1 0 0,1 0 0,0 1 0,0 1 0,-1 0 0,1 0 0,13 5 0,18 4 143,-25-9 129,0 0-1,32 0 0,28 2-58,-4 9-215,0-4 0,86 0 0,-155-9-11,0-1 0,1 0 0,-1 1 0,0-2 0,0 1-1,0 0 1,1-1 0,4-3 0,-5 3 105,0 0 0,1 0 0,-1 1 0,1-1 0,-1 1-1,1 0 1,0 0 0,6 0 0,1-2-1219,-19-8-4597,-13-1-931</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6.573"/>
    </inkml:context>
    <inkml:brush xml:id="br0">
      <inkml:brushProperty name="width" value="0.025" units="cm"/>
      <inkml:brushProperty name="height" value="0.025" units="cm"/>
    </inkml:brush>
  </inkml:definitions>
  <inkml:trace contextRef="#ctx0" brushRef="#br0">22 0 17232,'0'0'7794,"-2"9"-5498,-4 15-1492,1 0 0,1 0 1,1 0-1,1 0 0,3 47 1,0-69-812,-1-1 0,1 1 0,0 0 0,0-1 0,0 1 0,0-1 0,0 1 0,0-1 0,0 0 0,1 1 0,-1-1 0,0 0 0,1 0 0,-1 0 0,1 0 0,-1 0 0,1 0 0,0 0 0,-1 0 0,1-1 0,0 1 0,-1-1 0,1 1 0,0-1 0,0 0 0,0 1 0,0-1 0,-1 0 0,1 0 0,3-1 0,66-7-564,-58 6 457,-11 1 119,1 1 1,0-1 0,0 1 0,0 0 0,0-1 0,0 1 0,0 1-1,0-1 1,0 0 0,0 1 0,0 0 0,0-1 0,0 1 0,-1 0 0,1 0-1,0 1 1,-1-1 0,1 1 0,-1-1 0,1 1 0,-1 0 0,0 0-1,4 3 1,-5-2 56,1 0 0,-1 0 0,1 0 0,-1 1 0,0-1 0,-1 0 1,1 1-1,0-1 0,-1 0 0,0 1 0,0-1 0,0 0 0,0 1 0,0-1 0,-1 1 0,0-1 0,1 0 0,-1 1 0,0-1 0,-1 0 0,-1 4 0,-1 0-60,1 0 0,-1-1-1,0 0 1,-1 0 0,0 0 0,0 0 0,0-1 0,0 0-1,-1 0 1,-10 7 0,13-9-2,-1-1 0,0 1-1,0-1 1,0 0 0,0 0 0,0 0 0,0-1-1,-1 0 1,1 1 0,0-1 0,-1-1 0,1 1-1,-1-1 1,1 0 0,-1 0 0,1 0 0,-1 0-1,1-1 1,-5-1 0,6 1-192,0 0-1,1-1 1,0 0 0,-1 1-1,1-1 1,0 0-1,0 0 1,0 0 0,0-1-1,0 1 1,1 0 0,-1-1-1,1 1 1,-1-1 0,1 0-1,0 1 1,0-1-1,0 0 1,0 0 0,1 1-1,-1-1 1,1 0 0,0 0-1,0 0 1,0 0-1,0 0 1,0 0 0,1-4-1,0 1-587,-1 0-1,1 0 1,0 1-1,1-1 1,0 0-1,0 0 1,0 1-1,0-1 0,1 1 1,0 0-1,0 0 1,0 0-1,5-5 1,12-5-12182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46.992"/>
    </inkml:context>
    <inkml:brush xml:id="br0">
      <inkml:brushProperty name="width" value="0.025" units="cm"/>
      <inkml:brushProperty name="height" value="0.025" units="cm"/>
    </inkml:brush>
  </inkml:definitions>
  <inkml:trace contextRef="#ctx0" brushRef="#br0">1 447 7719,'0'0'17585,"8"2"-15252,-1 0-2134,0-1-1,1 0 1,-1 0 0,0-1 0,0 1-1,1-2 1,-1 1 0,0-1 0,0 0 0,0-1-1,0 1 1,0-1 0,0-1 0,0 1-1,0-1 1,8-6 0,1 0-16,-2-1 0,1 0 0,-1-1 0,24-26 1,-33 32-129,0 0 1,-1-1 0,0 0-1,0 0 1,0 0 0,-1-1-1,1 1 1,-2-1 0,1 0 0,-1 0-1,0 0 1,0 0 0,-1 0-1,1-12 1,-2 18-56,1 0 0,-1 0 0,0 1 0,0-1 0,0 0 0,0 0 0,0 1 0,0-1 0,-1 0 0,1 1 0,0-1 0,0 0 0,0 0 0,-1 1 0,1-1 0,0 0 0,-1 1 0,1-1 0,-1 1 0,1-1 0,0 1 0,-1-1 0,1 0 0,-1 1 0,0 0 0,1-1 0,-1 1 0,1-1 0,-1 1 0,0 0 0,1-1 0,-1 1 0,0 0 0,1 0 0,-1-1 0,0 1 0,0 0 0,1 0 0,-1 0 0,0 0 0,1 0 0,-1 0 0,0 0 0,0 0 0,1 0 0,-1 0 0,0 1 0,1-1 0,-1 0 0,0 0 0,1 1 0,-1-1 0,-1 1 0,-1 1 0,-1-1 0,1 1 0,-1 0 0,1 0 0,0 1 0,0-1 0,0 1 0,1-1 0,-5 6 0,0 2 0,1 1 0,0 0 0,1 0 0,0 0 0,1 1 0,0 0 0,1 0 0,0 0 0,1 0 0,0 0 0,1 1 0,0-1 0,2 16 0,-1-26 0,0 0 0,0 0 0,0 0 0,0 0 0,1 0 0,-1 0 0,0 0 0,1 0 0,0 0 0,-1 0 0,1 0 0,0-1 0,0 1 0,0 0 0,0 0 0,1-1 0,-1 1 0,0-1 0,1 1 0,-1-1 0,1 1 0,-1-1 0,1 0 0,0 0 0,0 0 0,-1 0 0,1 0 0,0 0 0,0 0 0,0-1 0,0 1 0,0-1 0,0 1 0,0-1 0,0 0 0,0 0 0,0 1 0,0-2 0,0 1 0,0 0 0,0 0 0,4-2 0,1 1 0,0-1 0,0-1 0,0 0 0,0 0 0,0 0 0,-1-1 0,1 0 0,-1 0 0,0 0 0,8-9 0,11-15 0,-2 0 0,-2-2 0,0-1 0,-2 0 0,-2-2 0,-1 0 0,-1 0 0,-2-2 0,-1 0 0,-2 0 0,8-48 0,-18 83 0,0 0 0,0 0 0,0 0 0,0 0 0,0 0 0,0 0 0,0 0 0,-1 0 0,1 0 0,0 0 0,0 0 0,0 0 0,0 0 0,0 0 0,0 0 0,0 0 0,0 0 0,0 0 0,0 0 0,0 0 0,0 0 0,0 0 0,-1 0 0,1 0 0,0 0 0,0 0 0,0 0 0,0 0 0,0 0 0,0 0 0,0 0 0,0-1 0,0 1 0,0 0 0,0 0 0,0 0 0,0 0 0,0 0 0,0 0 0,0 0 0,0 0 0,0 0 0,0 0 0,0 0 0,0 0 0,0 0 0,0-1 0,0 1 0,0 0 0,-8 11 0,-7 17 0,-1 9-197,0 1 0,3 1 0,-16 75 1,25-92-295,2-1 1,0 1 0,1 0-1,2-1 1,0 1 0,1 0-1,1-1 1,1 1 0,7 21-1,6 7-10282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3.363"/>
    </inkml:context>
    <inkml:brush xml:id="br0">
      <inkml:brushProperty name="width" value="0.025" units="cm"/>
      <inkml:brushProperty name="height" value="0.025" units="cm"/>
    </inkml:brush>
  </inkml:definitions>
  <inkml:trace contextRef="#ctx0" brushRef="#br0">165 75 11915,'2'-11'4223,"-1"-2"-2951,-1 9-746,0-1-1,0 1 0,1-1 0,-1 0 0,1 1 0,0 0 0,1-1 0,-1 1 0,4-7 0,-3 15 3672,4 19-3002,3 245 2708,-2-25-3717,-5-232-4051,-2-25 1251,0 9 2012,0 0 0,-1-1 0,0 1 0,0 0 0,0 0 1,-3-8-1,0 8-213,0 0 0,0 0 0,0 0 0,-1 0 1,1 0-1,-1 1 0,0 0 0,0 0 1,-1 1-1,1-1 0,-1 1 0,0 0 0,0 0 1,0 1-1,0 0 0,-11-2 0,11 2 1101,0 1 0,-1 1-1,1-1 1,0 1 0,0 0 0,-8 2-1,11-1 64,0 0 0,0 1 0,1-1 0,-1 1 0,1-1 0,-1 1 0,1 0 0,0 0 0,0 0 0,0 0-1,0 0 1,0 1 0,0-1 0,1 1 0,-1-1 0,1 1 0,-1 0 0,1-1 0,0 1 0,0 0 0,0 0 0,1 0-1,-1 0 1,1 0 0,-1 0 0,1 4 0,-1 5 554,0 0 1,0 0-1,1-1 0,1 1 1,3 18-1,-4-28-754,1 1 1,-1-1-1,1 0 1,0 0-1,0 0 0,0 0 1,0 0-1,0 0 0,0 0 1,0-1-1,0 1 0,1 0 1,-1 0-1,1-1 1,-1 1-1,1-1 0,0 0 1,0 1-1,-1-1 0,1 0 1,0 0-1,0 0 0,0 0 1,0 0-1,0-1 1,0 1-1,1-1 0,-1 1 1,0-1-1,0 0 0,0 0 1,1 0-1,-1 0 1,0 0-1,2 0 0,2-1 85,0 0 0,0-1 0,-1 0 0,1 1 0,0-2 0,-1 1-1,0-1 1,0 1 0,1-2 0,-2 1 0,10-8 0,20-26-202,-1-1 0,-2-2 0,34-57 0,-15 21-149,-49 75 79,11-19-1932,-8 4-3945,-3-3-6016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4.001"/>
    </inkml:context>
    <inkml:brush xml:id="br0">
      <inkml:brushProperty name="width" value="0.025" units="cm"/>
      <inkml:brushProperty name="height" value="0.025" units="cm"/>
    </inkml:brush>
  </inkml:definitions>
  <inkml:trace contextRef="#ctx0" brushRef="#br0">1 76 18642,'0'0'10756,"5"12"-10398,59 169 1404,-64-180-1752,1 0 1,-1 0-1,1 1 1,-1-1-1,1 0 1,-1 0-1,1 0 1,0 0-1,-1 0 1,1 0-1,0 0 1,0 0-1,0 0 1,0 0-1,0-1 1,0 1-1,0 0 1,0-1-1,0 1 1,0-1-1,0 1 1,0-1-1,1 1 1,-1-1-1,1 1 1,0-2 13,0 1 1,0 0 0,0-1-1,0 1 1,-1-1 0,1 1-1,0-1 1,0 0-1,-1 0 1,1 0 0,-1 0-1,1 0 1,-1 0 0,3-3-1,7-7 121,-2 0-1,0-1 1,12-19-1,-15 21-115,14-18-29,-1-1 0,-2-1 0,-1-1 0,14-39 0,-28 64-2970,-2-2-7678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4.372"/>
    </inkml:context>
    <inkml:brush xml:id="br0">
      <inkml:brushProperty name="width" value="0.025" units="cm"/>
      <inkml:brushProperty name="height" value="0.025" units="cm"/>
    </inkml:brush>
  </inkml:definitions>
  <inkml:trace contextRef="#ctx0" brushRef="#br0">1 1 8456,'0'0'14157,"16"49"-12075,-4-44-736,3-1-674,2-3-544,1-1-1153,0 0-1537,1-10-1666,-3-3-1409,-1-6-4453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4.714"/>
    </inkml:context>
    <inkml:brush xml:id="br0">
      <inkml:brushProperty name="width" value="0.025" units="cm"/>
      <inkml:brushProperty name="height" value="0.025" units="cm"/>
    </inkml:brush>
  </inkml:definitions>
  <inkml:trace contextRef="#ctx0" brushRef="#br0">0 62 13805,'0'0'8285,"1"9"-7932,3 27-81,-4-35-253,0-1 0,0 1-1,1 0 1,-1 0 0,0-1 0,0 1 0,1 0 0,-1-1 0,0 1 0,1 0 0,-1-1-1,0 1 1,1-1 0,-1 1 0,1-1 0,-1 1 0,1-1 0,0 1 0,-1-1 0,1 1-1,-1-1 1,1 0 0,0 1 0,-1-1 0,1 0 0,0 1 0,0-1 0,-1 0-1,1 0 1,0 0 0,-1 0 0,1 0 0,0 0 0,0 0 0,-1 0 0,1 0 0,0 0-1,0 0 1,-1 0 0,1-1 0,0 1 0,-1 0 0,1 0 0,0-1 0,-1 1-1,1 0 1,0-1 0,-1 1 0,2-1 0,23-23 1946,-23 19-1577,0 0-1,0-1 1,-1 1-1,0-1 1,0 1 0,0-1-1,-1 1 1,0-1-1,0-6 1,0 11-329,-13 24 106,12-18-136,0 0 0,0 0 0,1 1-1,0-1 1,0 0 0,0 0 0,1 0 0,0 1 0,1 4-1,-1-9-9,-1 0-1,0 0 1,1 0-1,0 0 1,-1 0-1,1 0 0,-1 0 1,1 0-1,0-1 1,0 1-1,-1 0 1,1-1-1,0 1 0,0 0 1,0-1-1,0 1 1,0-1-1,0 1 1,1-1-1,1 1 14,-1-1 0,1 0 0,-1 0 0,1 0 0,-1 0 0,0 0 0,1 0 0,-1-1 0,1 1 0,-1-1 0,0 0 0,3-1 0,5-3 31,0 0 0,-1-1 0,0 0 0,16-13 0,-14 9-58,0 2 0,1 0 0,21-12 0,-30 19-22,1-1-1,-1 1 0,1 0 0,-1 0 0,1 0 0,0 0 0,-1 1 0,1 0 0,0-1 0,-1 1 0,1 0 0,0 1 0,0-1 0,-1 1 1,1 0-1,-1-1 0,1 2 0,5 1 0,-6-1 18,0-1 1,-1 1-1,1 0 1,-1 0-1,1 1 1,-1-1-1,0 0 1,1 1-1,-1-1 1,3 6-1,-4-6 4,0 0 0,0 0-1,0 0 1,1 0-1,-1 0 1,1 0 0,-1-1-1,1 1 1,0-1 0,-1 1-1,1-1 1,0 0-1,0 1 1,0-1 0,0 0-1,0 0 1,1-1 0,-1 1-1,0 0 1,0-1-1,1 1 1,-1-1 0,0 0-1,3 1 1,5-2 40,0-1 1,0 1-1,-1-2 0,1 1 1,0-1-1,-1-1 1,16-7-1,15-6-639,-40 17 413,1 0 0,-1 0 0,1 0 1,-1 0-1,1-1 0,-1 1 0,0 0 0,1 0 1,-1-1-1,1 1 0,-1 0 0,0 0 1,1-1-1,-1 1 0,0 0 0,1-1 0,-1 1 1,0-1-1,0 1 0,1 0 0,-1-1 1,0 1-1,0-1 0,0 1 0,0-1 0,1 1 1,-1-1-1,0 1 0,0-1 0,0 1 1,0-1-1,0 1 0,0-1 0,0 1 0,0 0 1,-1-1-1,1 1 0,0-1 0,0 1 1,0-1-1,0 1 0,-1-1 0,-12-17-9575,-4 1-1459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5.054"/>
    </inkml:context>
    <inkml:brush xml:id="br0">
      <inkml:brushProperty name="width" value="0.025" units="cm"/>
      <inkml:brushProperty name="height" value="0.025" units="cm"/>
    </inkml:brush>
  </inkml:definitions>
  <inkml:trace contextRef="#ctx0" brushRef="#br0">0 34 6438,'0'0'20435,"64"-30"-22452,-34 29-2468,1-2-3971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5.410"/>
    </inkml:context>
    <inkml:brush xml:id="br0">
      <inkml:brushProperty name="width" value="0.025" units="cm"/>
      <inkml:brushProperty name="height" value="0.025" units="cm"/>
    </inkml:brush>
  </inkml:definitions>
  <inkml:trace contextRef="#ctx0" brushRef="#br0">0 160 14125,'0'0'16096,"12"-5"-15643,-5 2-371,1-1 0,-1 0 0,1 0 0,-1-1 0,0 0-1,-1-1 1,1 1 0,-1-1 0,0 0 0,0-1 0,-1 1 0,0-1-1,0 0 1,-1-1 0,0 1 0,0-1 0,-1 0 0,1 0 0,-2 0-1,3-10 1,-5 18-77,0-1 1,0 1-1,1-1 0,-1 1 0,0-1 0,0 1 0,0-1 0,0 1 1,0-1-1,0 1 0,0-1 0,-1 1 0,1-1 0,0 1 0,0 0 1,0-1-1,0 1 0,-1-1 0,1 1 0,0-1 0,0 1 0,-1 0 0,1-1 1,0 1-1,-1-1 0,1 1 0,0 0 0,-1-1 0,1 1 0,0 0 1,-1 0-1,1-1 0,-1 1 0,1 0 0,-1 0 0,1 0 0,-1 0 1,1-1-1,-1 1 0,1 0 0,-1 0 0,1 0 0,0 0 0,-1 0 0,1 0 1,-1 0-1,1 0 0,-1 0 0,1 1 0,-1-1 0,1 0 0,-1 0 1,1 0-1,-1 0 0,1 1 0,-1-1 0,1 0 0,0 0 0,-1 1 1,1-1-1,0 0 0,-1 1 0,1-1 0,0 1 0,-1 0 0,-27 21 30,21-12-35,0 0 0,1 1 0,0 0 0,1 0 0,1 0 0,0 0 0,0 1 0,1 0 0,0 0 0,1 0 0,0 0 0,1 21 0,1-32-31,0 1 0,0-1 0,0 0 0,0 0 0,1 1 0,-1-1 0,0 0 0,1 0 0,-1 1 1,1-1-1,-1 0 0,1 0 0,0 0 0,0 0 0,-1 0 0,1 0 0,0 0 0,0 0 0,0 0 0,0 0 0,0 0 0,0-1 0,2 2 0,1 0-212,-1-1-1,1 1 1,-1-1-1,1 0 0,0 0 1,0-1-1,-1 1 1,7-1-1,-2 1-820,1-2-1,0 1 1,0-1-1,-1-1 1,1 1-1,-1-1 1,10-4-1,-10 2-12692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5.753"/>
    </inkml:context>
    <inkml:brush xml:id="br0">
      <inkml:brushProperty name="width" value="0.025" units="cm"/>
      <inkml:brushProperty name="height" value="0.025" units="cm"/>
    </inkml:brush>
  </inkml:definitions>
  <inkml:trace contextRef="#ctx0" brushRef="#br0">85 117 7079,'0'0'4964,"2"-10"-1227,-1 5-3043,2-1 115,-1 0 1,-1-1-1,1 1 1,-1-1 0,0 0-1,-1 1 1,0-1-1,0 0 1,0 0-1,-2-7 1,2 14-725,-1-1-1,1 0 1,-1 1 0,1-1 0,-1 1 0,1-1 0,-1 1 0,0 0 0,1-1-1,-1 1 1,0-1 0,1 1 0,-1 0 0,0 0 0,1 0 0,-1-1-1,0 1 1,0 0 0,1 0 0,-1 0 0,0 0 0,0 0 0,1 0 0,-1 0-1,0 0 1,0 0 0,1 1 0,-1-1 0,0 0 0,0 0 0,1 1-1,-1-1 1,0 0 0,1 1 0,-1-1 0,-1 2 0,-22 16 565,18-8-596,0 0 0,1 0 0,0 1 0,0 0 0,1 0 0,0 0 0,1 0 0,1 1 0,0-1 0,0 1 0,1-1 1,0 1-1,1 0 0,1-1 0,1 13 0,-2-23-34,0 1 0,0 0 0,0-1 1,0 1-1,1 0 0,-1 0 0,0-1 0,1 1 1,-1 0-1,1-1 0,0 1 0,-1-1 0,1 1 1,0-1-1,0 1 0,0-1 0,0 0 0,0 1 1,0-1-1,1 0 0,-1 0 0,0 0 0,1 0 1,-1 0-1,0 0 0,1 0 0,-1 0 0,1 0 1,0-1-1,-1 1 0,1-1 0,-1 1 0,1-1 1,0 0-1,0 0 0,-1 1 0,1-1 0,0 0 1,-1 0-1,1-1 0,0 1 0,1-1 0,2 0 50,0 0-1,-1-1 0,0 0 0,1 0 0,-1 0 0,0-1 0,0 1 1,0-1-1,0 0 0,-1 0 0,1 0 0,-1-1 0,0 1 0,3-5 1,2-3-15,-2 0 0,1-1 0,-2 0 0,0 0 0,0 0 1,-1 0-1,0-1 0,-1 1 0,-1-1 0,0 0 0,-1 0 1,0 0-1,-1 0 0,-1-15 0,1 27-58,0 0 0,0 0 0,0 0 1,0 0-1,0 0 0,0 0 0,-1 0 0,1 0 0,0 0 0,-1 0 0,1 0 1,0 0-1,-1 0 0,1 0 0,-1 0 0,0 0 0,1 1 0,-1-1 0,0 0 1,1 0-1,-1 1 0,0-1 0,0 0 0,0 1 0,0-1 0,1 1 0,-1-1 1,0 1-1,0-1 0,0 1 0,0 0 0,0-1 0,0 1 0,0 0 0,0 0 1,0 0-1,0 0 0,0 0 0,-1 0 0,1 0 0,0 0 0,0 0 0,0 0 1,0 1-1,-1-1 0,0 1-35,0 1 0,0-1 0,-1 0 0,1 0 0,0 1 0,0-1 0,1 1 0,-1-1 0,0 1 0,0 0-1,1 0 1,-1 0 0,1 0 0,0 0 0,-1 0 0,1 0 0,-1 5 0,-6 40-4445,8-16-3472,1-26 1650,5-5-3026</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6.300"/>
    </inkml:context>
    <inkml:brush xml:id="br0">
      <inkml:brushProperty name="width" value="0.025" units="cm"/>
      <inkml:brushProperty name="height" value="0.025" units="cm"/>
    </inkml:brush>
  </inkml:definitions>
  <inkml:trace contextRef="#ctx0" brushRef="#br0">7 43 15919,'0'0'5269,"0"14"-3171,-2 15-1906,-2 37 2140,5 79-1,0-126-2052,2 1-1,-1 0 1,2-1-1,1 0 0,0 0 1,1 0-1,1-1 1,1 0-1,11 18 0,-19-36-293,0 0-1,0 1 1,0-1 0,0 0-1,0 1 1,0-1-1,0 0 1,0 0 0,0 1-1,0-1 1,0 0-1,0 0 1,0 0 0,0 1-1,1-1 1,-1 0-1,0 0 1,0 1 0,0-1-1,0 0 1,1 0-1,-1 0 1,0 0 0,0 1-1,0-1 1,1 0-1,-1 0 1,0 0 0,0 0-1,0 0 1,1 0-1,-1 0 1,0 0 0,0 1-1,1-1 1,-1 0-1,0 0 1,0 0 0,1 0-1,-1 0 1,0 0-1,0 0 1,1-1 0,-1 1-1,0 0 1,0 0-1,1 0 1,-1 0 0,0 0-1,1 0 1,0-18-105,-7-25 241,-7 4-70,8 25-119,1 1-1,0-1 1,0 0 0,1-1-1,1 1 1,-1-25-1,5 36 57,0 0 0,-1 1 0,1-1 0,0 0 0,0 1 0,0 0 0,1-1 0,-1 1 0,1 0 0,-1 0 0,1 0 0,5-2 0,10-10 40,-7 4-16,-1-1-1,0 0 0,-1-1 1,0 0-1,-1 0 0,0-1 1,-1 0-1,-1-1 0,0 1 1,0-1-1,-2-1 0,0 1 1,0 0-1,-1-1 0,1-27 1,-7 37 128,-4 15-158,-5 16-61,5 13 248,0-1 0,3 1 0,1 0 0,2 0 0,7 61 0,-5-92-51,1 0 0,0 0 0,0 0 1,1 0-1,0-1 0,0 1 0,1-1 0,6 11 1,-9-16-106,0-1 1,0 0 0,0 1-1,0-1 1,0 0-1,0 1 1,0-1 0,0 0-1,1 0 1,-1 0 0,0 0-1,1 0 1,-1 0 0,1 0-1,-1 0 1,1-1 0,-1 1-1,1-1 1,-1 1 0,1-1-1,0 0 1,-1 1 0,1-1-1,0 0 1,-1 0-1,1 0 1,0 0 0,0 0-1,-1-1 1,1 1 0,-1 0-1,1-1 1,0 1 0,-1-1-1,1 0 1,-1 0 0,1 1-1,-1-1 1,1 0 0,-1 0-1,0 0 1,0 0 0,1-1-1,-1 1 1,0 0-1,0 0 1,1-3 0,5-5 1,0-1 0,0-1 1,-1 1-1,-1-1 0,0 0 1,0 0-1,-1-1 0,-1 1 0,0-1 1,2-13-1,-2 4-6,0 0 1,-2 0-1,0 0 0,-2 0 1,-2-22-1,-4 105-9,5-36 0,1 42 0,1-65 0,0 0 0,0 0 0,0 0 0,1 0 0,-1-1 0,1 1 0,0 0 0,0-1 0,0 1 0,0 0 0,0-1 0,1 1 0,-1-1 0,1 0 0,-1 1 0,1-1 0,0 0 0,2 2 0,-2-3-122,1 0 0,-1 0 0,0 0-1,0 0 1,0-1 0,1 1 0,-1-1 0,0 1 0,1-1-1,-1 0 1,0 0 0,1 0 0,-1 0 0,0-1 0,1 1-1,-1-1 1,0 1 0,0-1 0,0 0 0,1 0 0,-1 0-1,0 0 1,0 0 0,0 0 0,0 0 0,0-1 0,-1 1 0,1-1-1,2-2 1,0 0-446,0 0 0,-1 0-1,1 0 1,-1 0 0,0-1-1,0 0 1,0 1 0,-1-1-1,0 0 1,0 0 0,3-9-1,-3 0-6018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35.994"/>
    </inkml:context>
    <inkml:brush xml:id="br0">
      <inkml:brushProperty name="width" value="0.025" units="cm"/>
      <inkml:brushProperty name="height" value="0.025" units="cm"/>
    </inkml:brush>
  </inkml:definitions>
  <inkml:trace contextRef="#ctx0" brushRef="#br0">739 0 9993,'0'0'4629,"1"11"-4416,81 2381 12359,-130-962-12412,-340 1358-330,240-2047 235,-33-8-8,167-675 67,-10 88 0,20-57-4979,-2-97-4134,-2 2-770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6.689"/>
    </inkml:context>
    <inkml:brush xml:id="br0">
      <inkml:brushProperty name="width" value="0.025" units="cm"/>
      <inkml:brushProperty name="height" value="0.025" units="cm"/>
    </inkml:brush>
  </inkml:definitions>
  <inkml:trace contextRef="#ctx0" brushRef="#br0">10 62 7719,'0'0'21690,"-3"-9"-20574,1 5-1058,1 2-34,1 0-1,-1 1 0,0-1 0,1 0 0,-1 0 0,1 0 1,-1 1-1,1-1 0,0 0 0,0 0 0,0 0 1,1-3-1,-1 3-25,1 1 1,0 0 0,0 0 0,0 0-1,1 0 1,-1 0 0,0 0 0,0 0-1,0 0 1,1 0 0,-1 1 0,0-1-1,1 0 1,-1 1 0,1-1 0,-1 1-1,1-1 1,-1 1 0,1 0 0,-1 0-1,1 0 1,2 0 0,22-3-2483,-1 1 0,46 2-1,-70 0 2434,0 0 0,1 0 0,-1 1-1,0-1 1,0 0 0,0 1 0,1-1-1,-1 0 1,0 1 0,0 0 0,0-1-1,0 1 1,0-1 0,0 1-1,0 0 1,0 0 0,0 0 0,0 0-1,-1 0 1,1-1 0,0 2 0,-1-1-1,1 0 1,0 0 0,0 1 0,0 1 152,-1 0 0,1 0 0,0 1 0,-1-1 0,0 0 0,0 0 0,0 1 1,0-1-1,-1 5 0,-1 5 671,-1-1-1,-1 1 1,-8 21 0,-4-1 86,7-14 70,0 0 0,2 1 0,0 0 1,1 0-1,-4 25 0,10-45-924,0 0 0,0 1 0,0-1 0,-1 0 1,1 1-1,0-1 0,0 0 0,1 1 0,-1-1 0,0 1 0,0-1 0,0 0 0,0 1 0,0-1 0,0 0 0,0 1 0,0-1 0,1 0 0,-1 1 1,0-1-1,0 0 0,0 1 0,1-1 0,-1 0 0,0 0 0,1 1 0,-1-1 0,0 0 0,0 0 0,1 0 0,-1 1 0,0-1 0,1 0 0,-1 0 1,0 0-1,1 0 0,-1 0 0,1 0 0,-1 0 0,0 1 0,1-1 0,21-6 39,19-16-86,-34 17-13,66-52-4102,-69 54 3751,-1-1 0,1 1 0,-1-1 1,0 0-1,0 1 0,0-2 0,0 1 0,-1 0 0,0 0 0,0-1 0,0 1 0,0-1 0,-1 0 0,0 0 0,2-8 0,-3 0-6421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7.727"/>
    </inkml:context>
    <inkml:brush xml:id="br0">
      <inkml:brushProperty name="width" value="0.025" units="cm"/>
      <inkml:brushProperty name="height" value="0.025" units="cm"/>
    </inkml:brush>
  </inkml:definitions>
  <inkml:trace contextRef="#ctx0" brushRef="#br0">0 383 15054,'0'0'15866,"11"2"-14724,3 0-1139,1-1 0,-1 0 0,1-1 1,-1 0-1,24-5 0,-33 4-530,-1 0 1,1 0 0,0-1-1,-1 0 1,1 0 0,-1 0-1,1 0 1,-1-1 0,0 0 0,4-3-1,-5 4-278,-1-1-1,0 1 1,0-1-1,0 1 1,0-1-1,-1 0 1,1 0-1,-1 0 1,0 0-1,0 0 1,0 0-1,0 0 1,0 0-1,0 0 1,-1 0-1,0-1 1,0-4-1,-1-11 1926,-3 24 4600,0 15 233,3-5-6505,-1 14 1965,-1 36 500,3-61-1793,1 1-1,-1-1 1,1 1 0,-1-1 0,2 1 0,-1-1 0,0 0 0,1 0 0,0 1 0,4 6 0,-6-10-168,1 0 0,0 0 0,-1 0 0,1 0 0,0-1 0,-1 1-1,1 0 1,0 0 0,0-1 0,0 1 0,0-1 0,0 1 0,0-1 0,0 1 0,0-1 0,0 1 0,0-1 0,0 0 0,0 0 0,0 1 0,0-1 0,0 0 0,0 0 0,0 0 0,0 0 0,0 0-1,0-1 1,0 1 0,0 0 0,0 0 0,0-1 0,0 1 0,0 0 0,0-1 0,0 1 0,0-1 0,0 1 0,0-1 0,-1 0 0,1 1 0,0-1 0,0 0 0,-1 0 0,1 0 0,0 1 0,-1-1-1,1 0 1,0-1 0,27-46-5840,-14 12 3980,-9 19-2022,-1-1 0,4-34-1,-6-3 4354,-4 45 7272,-2 12-1229,0 6-2517,2 2-3807,2-6 26,0 0 1,0 0 0,1 0-1,0 0 1,0 0-1,0-1 1,0 1 0,0 0-1,1-1 1,-1 1-1,1-1 1,3 5 0,-4-7-155,0 0 0,0 1 1,0-1-1,1 0 0,-1 0 1,0 0-1,1 0 0,-1 0 1,1 0-1,-1-1 1,1 1-1,-1 0 0,1-1 1,-1 1-1,1-1 0,-1 0 1,1 1-1,0-1 0,-1 0 1,1 0-1,0 0 0,-1 0 1,1 0-1,0-1 0,-1 1 1,1 0-1,-1-1 0,1 1 1,-1-1-1,1 0 1,-1 1-1,1-1 0,1-1 1,1-1 19,-1 0 1,0 0 0,1 0-1,-1 0 1,0-1-1,-1 1 1,1-1 0,-1 0-1,0 1 1,1-1 0,-2 0-1,1-1 1,0 1 0,-1 0-1,0 0 1,1-6-1,1-6 245,0 0 0,-1 0-1,-1-19 1,0 34-281,-1 0 0,0 0 1,0 0-1,1 0 0,-1 0 1,0 1-1,0-1 0,0 0 1,0 0-1,0 0 0,-1 0 1,1 0-1,0 0 0,0 0 1,-1 0-1,1 0 0,0 0 1,-1 0-1,1 0 1,-1 0-1,1 1 0,-2-2 1,-8 20-42,-6 41 129,13-43 120,1-1 0,1 1 0,1-1 0,0 1 0,4 20 0,-4-33-195,0-1 0,0 0 0,0 1 0,1-1 0,-1 0 0,1 1 0,0-1 0,0 0 0,0 0-1,0 0 1,0 1 0,0-1 0,1 0 0,-1-1 0,0 1 0,1 0 0,0 0 0,-1-1 0,1 1 0,0 0 0,0-1 0,0 0 0,0 0 0,0 1 0,0-1 0,0 0 0,1 0 0,-1-1 0,0 1 0,0-1 0,1 1 0,-1-1 0,0 1 0,1-1 0,-1 0 0,1 0 0,-1 0 0,0-1 0,1 1 0,-1-1 0,0 1 0,1-1 0,3-1 0,0-1-27,1 0 0,-2-1 0,1 0 1,0 1-1,-1-2 0,0 1 0,1-1 0,-2 1 1,1-2-1,-1 1 0,1 0 0,-2-1 0,5-6 1,8-15 13,17-41 1,-23 46 88,0-1 0,-1 0 1,-2-1-1,0 0 1,-2 0-1,0-1 1,1-29-1,-27 91 100,15-23-134,1 0 1,0 1-1,2-1 0,-1 1 1,2 0-1,0 0 0,1 0 1,0 0-1,1 0 1,3 18-1,-3-31-53,0-1 0,1 0 0,-1 1 0,1-1 0,-1 1 0,1-1 0,-1 0 0,1 0 0,0 1 0,-1-1 0,1 0 0,0 0 0,0 0 0,0 0 0,0 0 0,0 0 0,0 0 0,0 0 0,1 0 0,-1-1 0,0 1 0,0 0 0,1-1 0,-1 1 0,0-1 0,1 1 0,-1-1 0,0 0 0,1 1 0,-1-1 0,1 0 0,-1 0 0,1 0 0,-1 0 0,0 0 0,1 0 0,-1-1 0,1 1 0,-1 0 0,0-1 0,1 1 0,1-2 0,2 0 0,0 0 0,-1 0 0,1 0 0,0-1 0,0 0 0,-1 0 0,0 0 0,0-1 0,7-7 0,0-1 0,-1-1 0,0 0 0,-1 0 0,0-1 0,-1 0 0,-1-1 0,0 1 0,-1-2 0,-1 1 0,4-20 0,-9 34 0,0 1 0,0 0 0,0-1 0,0 1 0,0 0 0,0-1 0,0 1 0,0 0 0,0-1 0,0 1 0,0 0 0,0 0 0,-1-1 0,1 1 0,0 0 0,0-1 0,0 1 0,0 0 0,-1 0 0,1-1 0,0 1 0,0 0 0,-1 0 0,1 0 0,0-1 0,-1 1 0,1 0 0,0 0 0,0 0 0,-1 0 0,1 0 0,0 0 0,-1 0 0,1-1 0,0 1 0,-1 0 0,1 0 0,0 0 0,-1 0 0,1 0 0,0 1 0,-1-1 0,1 0 0,0 0 0,-1 0 0,1 0 0,0 0 0,0 0 0,-1 0 0,1 1 0,0-1 0,-1 0 0,1 0 0,0 0 0,0 1 0,-1-1 0,1 0 0,0 0 0,0 1 0,-19 12 0,14-7 0,1 0 0,-1 0 0,1 0 0,1 1 0,-1 0 0,1 0 0,0 0 0,1 0 0,0 0 0,0 0 0,0 0 0,1 1 0,0-1 0,0 1 0,1-1 0,0 1 0,1-1 0,2 15 0,-2-20 0,0 1 0,1-1 0,-1 0 0,1 0 0,-1 0 0,1 0 0,0-1 0,0 1 0,0 0 0,0-1 0,0 1 0,1-1 0,-1 0 0,0 0 0,1 0 0,-1 0 0,0 0 0,1 0 0,-1-1 0,1 1 0,-1-1 0,1 1 0,0-1 0,-1 0 0,1 0 0,-1-1 0,1 1 0,-1 0 0,1-1 0,-1 1 0,6-3 0,5 0 0,0-1 0,0 0 0,-1-1 0,21-12 0,23-20 0,-44 27 0,0 1 0,1 1 0,1 0 0,-1 1 0,27-11 0,-30 18-2219,-10 0 1992,0 0-1,1 0 0,-1 0 1,0 0-1,0 0 1,1 0-1,-1 1 0,0-1 1,1 0-1,-1 0 0,0 0 1,0 0-1,1 0 1,-1-1-1,0 1 0,1 0 1,-1 0-1,0 0 0,0 0 1,1 0-1,-1 0 1,0 0-1,0 0 0,1-1 1,-1 1-1,0 0 0,0 0 1,0 0-1,1 0 1,-1-1-1,0 1 0,0 0 1,0 0-1,0-1 0,1 1 1,-1 0-1,0 0 1,0-1-1,0 1 0,0 0 1,0 0-1,0-1 1,0 1-1,0 0 0,0-1 1,0-9-10210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8.101"/>
    </inkml:context>
    <inkml:brush xml:id="br0">
      <inkml:brushProperty name="width" value="0.025" units="cm"/>
      <inkml:brushProperty name="height" value="0.025" units="cm"/>
    </inkml:brush>
  </inkml:definitions>
  <inkml:trace contextRef="#ctx0" brushRef="#br0">55 25 18065,'-24'-12'3427,"6"4"-832,9 3 159,6 5-2081,3 6-1250,0 9-2305,-1 6-4325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8.443"/>
    </inkml:context>
    <inkml:brush xml:id="br0">
      <inkml:brushProperty name="width" value="0.025" units="cm"/>
      <inkml:brushProperty name="height" value="0.025" units="cm"/>
    </inkml:brush>
  </inkml:definitions>
  <inkml:trace contextRef="#ctx0" brushRef="#br0">1 1 15791,'0'0'12492,"40"51"-12460,-30-23-256,-5 4-1314,-2-3-480,-3 2-672,0-7-33,0-7-192,-14-4-192,-1-10-896,-2-3-5094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8.831"/>
    </inkml:context>
    <inkml:brush xml:id="br0">
      <inkml:brushProperty name="width" value="0.025" units="cm"/>
      <inkml:brushProperty name="height" value="0.025" units="cm"/>
    </inkml:brush>
  </inkml:definitions>
  <inkml:trace contextRef="#ctx0" brushRef="#br0">1 89 12908,'0'0'4383,"0"-9"-1153,1 4-2890,-2 3-247,1 0 0,0-1 0,0 1 1,0 0-1,0-1 0,0 1 0,0 0 0,1-1 0,-1 1 0,1 0 0,0 0 1,-1-1-1,1 1 0,0 0 0,1 0 0,-1 0 0,0 0 0,0 0 0,1 0 1,-1 1-1,1-1 0,0 0 0,-1 1 0,1-1 0,0 1 0,0 0 1,0-1-1,0 1 0,0 0 0,0 0 0,3-1 0,5-1-46,0 0-1,1 1 0,0 0 1,-1 0-1,1 1 1,0 0-1,0 1 0,-1 1 1,21 2-1,-25-1 45,-1-1 1,0 1-1,0 0 0,0 0 0,-1 0 1,1 1-1,0 0 0,-1 0 1,0 0-1,0 0 0,0 1 0,0-1 1,0 1-1,0 0 0,-1 0 0,0 1 1,0-1-1,0 1 0,-1-1 0,1 1 1,2 8-1,-1-1 226,0 0 0,0 0 0,-2 0 0,1 1 0,-1 0 0,-1-1 0,-1 1 0,1 0 0,-2-1 0,-2 17 0,3-26-237,-1 1 1,0 0-1,0 0 0,-1 0 0,1-1 0,-1 1 0,1-1 1,-1 1-1,0-1 0,-1 1 0,1-1 0,0 0 1,-1 0-1,0 0 0,0-1 0,0 1 0,0-1 0,0 1 1,0-1-1,0 0 0,-1 0 0,1 0 0,-1-1 1,0 1-1,1-1 0,-1 0 0,0 0 0,0 0 1,0-1-1,0 1 0,0-1 0,0 0 0,0 0 0,0-1 1,1 1-1,-7-2 0,9 2-176,0 0 0,-1 0 0,1 0-1,0 0 1,0-1 0,0 1 0,0-1 0,-1 1 0,1-1 0,0 1-1,0-1 1,0 1 0,0-1 0,0 0 0,0 0 0,0 1-1,0-1 1,1 0 0,-1 0 0,0 0 0,0 0 0,1 0 0,-1 0-1,0 0 1,1 0 0,-1 0 0,1 0 0,0-1 0,-1 1 0,1 0-1,0 0 1,0 0 0,0-1 0,0 1 0,0 0 0,0 0-1,0-1 1,0 1 0,0 0 0,0 0 0,1 0 0,-1 0 0,0-1-1,1 0 1,1-3-498,0 0-1,0 1 1,0-1 0,0 0-1,0 1 1,1 0-1,0 0 1,0-1-1,5-4 1,77-57-11090,-52 42 6237,-4 3 1203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0:59.909"/>
    </inkml:context>
    <inkml:brush xml:id="br0">
      <inkml:brushProperty name="width" value="0.025" units="cm"/>
      <inkml:brushProperty name="height" value="0.025" units="cm"/>
    </inkml:brush>
  </inkml:definitions>
  <inkml:trace contextRef="#ctx0" brushRef="#br0">0 318 5605,'0'0'20985,"1"10"-20419,-1 6-357,3 57 570,-3-72-771,0 0 0,1 0-1,-1 0 1,0 0 0,0 0 0,1 0 0,-1 0 0,1 0-1,-1-1 1,1 1 0,-1 0 0,1 0 0,-1 0 0,1 0-1,0 0 1,-1-1 0,1 1 0,0 0 0,0-1-1,0 1 1,0-1 0,-1 1 0,1-1 0,0 1 0,0-1-1,0 1 1,0-1 0,0 0 0,0 0 0,0 1 0,0-1-1,0 0 1,0 0 0,1 0 0,-1 0 0,0 0 0,0 0-1,0-1 1,0 1 0,0 0 0,0 0 0,0-1-1,0 1 1,0-1 0,0 1 0,-1-1 0,1 1 0,0-1-1,0 1 1,0-1 0,0 0 0,1-1 0,3-2 6,1 0 0,-1-1 0,1 0 0,-1 1 0,0-2-1,5-7 1,-5 5-214,0-1-1,-1 0 0,0 0 0,-1 0 0,1-1 0,-2 1 0,0-1 0,2-14 0,-2-6-567,-2-44-1,-1 24 410,1 49 371,1 1 0,-1 0 0,0 0 1,1 0-1,-1 0 0,1 0 0,-1 0 0,1 0 1,-1 0-1,1 0 0,-1 0 0,0 0 1,1 0-1,-1 0 0,1 0 0,-1 0 1,1 0-1,-1 1 0,1-1 0,-1 0 0,0 0 1,1 0-1,-1 1 0,0-1 0,1 0 1,-1 1-1,0-1 0,1 0 0,-1 1 1,0-1-1,1 0 0,-1 1 0,0 0 0,15 11 400,-13-9-327,-1 1-1,0-1 1,0 1-1,0-1 1,0 1-1,0-1 1,0 1 0,-1 0-1,0-1 1,0 1-1,0 0 1,0-1-1,-1 1 1,1-1 0,-3 8-1,2-7-5,0-1 1,1 1-1,-1 0 0,1 0 0,-1-1 0,1 1 1,0 0-1,1 0 0,-1-1 0,1 1 0,0 0 1,-1 0-1,2-1 0,1 6 0,-3-8 476,-19-52-4665,14 1-576,-3-41 616,-4 2 7551,19 137 1505,26 123 924,-33-168-5914,0-1 0,1 0 0,-1 1 0,1-1 0,-1 0 0,1 0 0,0 0 0,0 0 0,0 1 0,0-1 0,0-1-1,1 1 1,-1 0 0,1 0 0,-1 0 0,1-1 0,0 1 0,-1-1 0,1 1 0,0-1 0,0 0 0,0 1 0,0-1 0,0 0 0,0 0 0,0-1 0,1 1 0,2 0 0,-4-1-82,-27-28-1499,19 17 1279,1 4-946,-2 20 856,4-5 716,3-8-504,0 1 0,-1-1 0,1 1 1,-1-1-1,1 1 0,0-1 0,-1 0 0,1 0 0,-1 0 0,1 0 0,-1 0 0,1 0 0,-1 0 1,1 0-1,-1 0 0,1-1 0,0 1 0,-1-1 0,1 1 0,0-1 0,-3-1 0,-9-5-114,13 7 385,0 0 1,0-1 0,0 1 0,0 0 0,0 0 0,0 0 0,0-1 0,0 1 0,0 0-1,0 0 1,0 0 0,0 0 0,0-1 0,0 1 0,0 0 0,0 0 0,0 0 0,0 0-1,0-1 1,0 1 0,1 0 0,-1 0 0,0 0 0,0 0 0,0 0 0,0-1 0,0 1-1,0 0 1,1 0 0,-1 0 0,0 0 0,0 0 0,0 0 0,1 0 0,-1 0 0,0 0 0,0 0-1,0 0 1,0 0 0,1 0 0,-1 0 0,0 0 0,0 0 0,0 0 0,1 0 0,-1 0-1,0 0 1,0 0 0,0 0 0,0 0 0,1 0 0,-1 0 0,0 0 0,0 0 0,0 0-1,0 0 1,0 1 0,1-1 0,-1 0 0,6 0-15,0 0-1,0 0 0,0 0 1,0-1-1,0 0 1,0 0-1,0-1 1,-1 0-1,1 0 1,-1 0-1,1-1 1,-1 1-1,0-1 1,9-7-1,-11 7-20,1-1 0,-1 0-1,0 0 1,0 0 0,-1 0-1,1-1 1,-1 1 0,0-1 0,0 1-1,-1-1 1,1 0 0,-1 0-1,0 0 1,0 0 0,-1 0 0,1 0-1,-1-9 1,-3 7 121,-1 18-201,-4 21 129,7-21 125,1 0 0,0 0 0,0 0 0,1 0 1,4 19-1,-5-28-196,1 0-1,0 0 1,-1 0 0,1-1 0,0 1 0,0 0 0,0-1 0,0 1-1,0 0 1,0-1 0,1 0 0,-1 1 0,0-1 0,1 0-1,-1 1 1,1-1 0,0 0 0,-1 0 0,1 0 0,0 0-1,0-1 1,-1 1 0,1 0 0,0-1 0,0 1 0,0-1-1,0 0 1,0 1 0,0-1 0,0 0 0,0 0 0,-1-1-1,1 1 1,0 0 0,0 0 0,0-1 0,0 0 0,0 1-1,0-1 1,-1 0 0,4-1 0,6-5-30,1 0 0,-1-1 0,0 0 0,-1-1 0,0 0 0,0 0 0,-1-1 0,15-21 0,-3 5 0,-11 13 0,-9 10 0,1 0 0,-1 1 0,1-1 0,0 1 0,0-1 0,0 1 0,0 0 0,1-1 0,-1 1 0,0 0 0,1 1 0,0-1 0,4-2 0,1 52 0,-7-47-80,-1 0 1,1 0-1,-1 0 1,1 0-1,-1-1 1,1 1-1,-1 0 1,1 0-1,0-1 1,-1 1-1,1 0 1,0-1-1,-1 1 1,1-1-1,0 1 1,0-1-1,0 1 1,1 0-1,-2-1-136,1 0-1,0 0 1,-1 0 0,1 0-1,0 0 1,-1 0-1,1 0 1,0 0 0,-1 0-1,1 0 1,0 0-1,-1 0 1,1-1 0,0 1-1,-1 0 1,1 0 0,0-1-1,-1 1 1,1 0-1,-1-1 1,1 1 0,0-1-1,-1 1 1,1-1-1,-1 1 1,0-1 0,1 0-1,9-16-11591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0.622"/>
    </inkml:context>
    <inkml:brush xml:id="br0">
      <inkml:brushProperty name="width" value="0.025" units="cm"/>
      <inkml:brushProperty name="height" value="0.025" units="cm"/>
    </inkml:brush>
  </inkml:definitions>
  <inkml:trace contextRef="#ctx0" brushRef="#br0">87 102 609,'-9'-47'14052,"-2"-4"-4199,10 50-9772,1 1 0,0 0 0,-1-1 0,1 1 0,0 0 1,-1 0-1,1 0 0,-1-1 0,1 1 0,0 0 0,-1 0 0,1 0 0,-1 0 0,1 0 1,0 0-1,-1 0 0,1 0 0,-1 0 0,1 0 0,0 0 0,-1 0 0,1 0 0,-1 0 1,1 0-1,-1 0 0,1 0 0,0 0 0,-1 0 0,1 1 0,-1-1 0,1 0 1,0 0-1,-1 1 0,1-1 0,0 0 0,-1 0 0,1 1 0,0-1 0,0 0 0,-1 1 1,1-1-1,0 0 0,0 1 0,0-1 0,-1 1 0,1-1 0,0 0 0,0 1 0,-16 20-198,15-20 280,-1 3-135,-2 1-22,0 0 0,1 0-1,0 0 1,0 0 0,0 0-1,1 1 1,0-1-1,0 1 1,0 0 0,-1 8-1,7-13-114,0 0 0,0 0 0,0 0 0,0 0-1,0-1 1,0 1 0,0-1 0,0 0 0,0-1-1,7 0 1,18-5-370,-22 5 398,-1-1 0,1 1 0,-1 0 0,1 1 0,-1 0-1,1-1 1,10 3 0,-15-2 108,-1 1-1,1 0 0,0 0 0,0 0 1,-1 0-1,1 0 0,-1 0 0,1 0 0,-1 1 1,1-1-1,-1 0 0,0 1 0,1-1 1,-1 1-1,0 0 0,0-1 0,0 1 0,-1 0 1,1 0-1,0-1 0,-1 1 0,1 0 1,-1 0-1,1 0 0,-1 0 0,0 0 0,0 0 1,0 0-1,0 0 0,0 3 0,-1 4 391,1-1 0,-1 0-1,0 1 1,-1-1 0,0 0 0,0 0-1,-6 13 1,7-18-338,-1 1 0,0 0-1,0-1 1,0 1 0,0-1 0,0 0 0,-1 0 0,0 0-1,1 0 1,-1 0 0,0 0 0,-1-1 0,1 1-1,0-1 1,-1 0 0,1 0 0,-1 0 0,-3 1 0,6-3-169,0 0 0,0 0 0,0 0 1,0 0-1,1 0 0,-1-1 1,0 1-1,0 0 0,0 0 0,0 0 1,1-1-1,-1 1 0,0 0 1,0-1-1,1 1 0,-1-1 1,0 1-1,1-1 0,-1 1 0,0-1 1,1 0-1,-1 1 0,1-1 1,-1 0-1,1 1 0,-1-1 0,1 0 1,0 0-1,-1 1 0,1-1 1,0 0-1,0 0 0,-1 0 1,1 1-1,0-1 0,0 0 0,0 0 1,0 0-1,0 0 0,0 0 1,0 0-1,0-49-6843,0 38 3695,0-22-6275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1.025"/>
    </inkml:context>
    <inkml:brush xml:id="br0">
      <inkml:brushProperty name="width" value="0.025" units="cm"/>
      <inkml:brushProperty name="height" value="0.025" units="cm"/>
    </inkml:brush>
  </inkml:definitions>
  <inkml:trace contextRef="#ctx0" brushRef="#br0">0 131 13036,'0'0'9508,"9"2"-7752,-3 0-1341,0 0 0,1-1-1,-1 0 1,1 0 0,-1 0 0,13-1-1,-16-1-360,0 1 0,0-1 0,0 0 0,0 0 0,0 0 0,-1 0 0,1-1 0,0 1 0,-1-1 0,1 0 0,-1 1 0,1-1 0,-1 0 0,0 0-1,0-1 1,0 1 0,0 0 0,0-1 0,-1 1 0,3-5 0,8-37 97,-14 23 100,2 21-239,0-1 0,-1 1 0,1 0 1,0 0-1,-1-1 0,1 1 0,0 0 0,0 0 0,-1-1 1,1 1-1,0 0 0,-1 0 0,1 0 0,0-1 0,-1 1 1,1 0-1,-1 0 0,1 0 0,0 0 0,-1 0 0,1 0 1,-1 0-1,1 0 0,0 0 0,-1 0 0,1 0 0,0 0 1,-1 0-1,1 0 0,-1 0 0,1 1 0,0-1 1,-1 0-1,1 0 0,0 0 0,-1 1 0,1-1 0,0 0 1,-1 0-1,1 1 0,-1-1 0,0 4-17,-1-1 0,0 1 1,1-1-1,0 1 0,0 0 0,0 0 0,0-1 1,1 1-1,0 0 0,-1 0 0,1 0 1,1 0-1,-1 0 0,1 5 0,0 3 8,-1-9-3,0 0 0,0 0 1,0-1-1,0 1 1,1 0-1,-1 0 1,1-1-1,0 1 0,0 0 1,0-1-1,0 1 1,0-1-1,0 1 1,4 3-1,-4-5 19,0 1 0,0-1 0,1 0 0,-1 0 0,0-1-1,1 1 1,-1 0 0,1 0 0,-1-1 0,1 1 0,-1-1 0,1 1 0,-1-1 0,1 0 0,0 1-1,-1-1 1,1 0 0,-1 0 0,3 0 0,1-1 51,0 0 0,0-1-1,0 1 1,0-1 0,0 0 0,0 0-1,-1-1 1,1 1 0,-1-1 0,1 0-1,-1 0 1,0 0 0,0-1 0,4-4-1,83-104 193,-90 112-273,-1-1 1,0 1-1,1-1 1,-1 1 0,1-1-1,-1 1 1,1 0-1,-1-1 1,1 1-1,-1 0 1,1-1-1,-1 1 1,1 0-1,0 0 1,-1 0-1,1-1 1,-1 1 0,1 0-1,0 0 1,-1 0-1,1 0 1,0 0-1,-1 0 1,1 0-1,-1 0 1,1 0-1,0 1 1,-1-1-1,1 0 1,-1 0 0,1 0-1,0 1 1,-1-1-1,1 0 1,-1 1-1,1-1 1,-1 0-1,1 1 1,19 25-1413,-18-22 926,0-1-1,0 1 1,0-1-1,1 0 1,-1 0-1,1 0 0,5 4 1,-7-7 296,-1 0 1,1 1-1,0-1 1,0 0-1,0 0 1,0 0-1,0 0 1,0 1-1,0-1 1,0-1-1,0 1 0,-1 0 1,1 0-1,0 0 1,0 0-1,0-1 1,0 1-1,0 0 1,0-1-1,-1 1 1,1-1-1,0 1 1,0-1-1,0 1 0,-1-1 1,1 1-1,0-1 1,-1 0-1,1 1 1,-1-1-1,1 0 1,-1 0-1,1 1 1,-1-1-1,1 0 1,-1 0-1,1-1 1,11-22-4343,-1-6-700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1.488"/>
    </inkml:context>
    <inkml:brush xml:id="br0">
      <inkml:brushProperty name="width" value="0.025" units="cm"/>
      <inkml:brushProperty name="height" value="0.025" units="cm"/>
    </inkml:brush>
  </inkml:definitions>
  <inkml:trace contextRef="#ctx0" brushRef="#br0">15 0 7207,'0'0'12678,"-4"12"-11935,1 2-449,0-1 0,1 1 1,1-1-1,0 1 0,1 0 1,0 0-1,1-1 1,1 1-1,0-1 0,1 1 1,0-1-1,1 0 0,8 19 1,-12-31-279,1 1 0,-1-1 0,1 0 0,0 0 0,-1 0 0,1 0 0,0 0 0,0 0 0,0 0 0,0 0 0,0 0 0,0 0 0,0 0 0,0 0 0,0-1 0,0 1 0,0 0 0,1-1 0,-1 1 0,0-1 0,2 1 0,-2-1-29,1 0 0,-1 0 0,0-1 0,0 1 0,0 0 0,0-1 0,0 1 0,0-1 0,0 1 0,0-1 0,0 0 0,0 1 0,0-1-1,-1 0 1,1 0 0,0 0 0,0 1 0,-1-1 0,2-2 0,1-2-106,0 0 0,0 0-1,0-1 1,-1 1 0,0-1-1,0 0 1,0 0 0,0-6-1,-2 11 119,2-8 182,-1-1 0,0 0 0,0 1 0,-1-1 0,-1 0 0,0 1 1,0-1-1,-3-11 0,6 30 522,13 13-280,-12-20-368,-1 0 1,1 0-1,-1 0 1,1 0-1,0 0 0,0-1 1,0 1-1,0-1 0,0 0 1,0 0-1,0 0 0,1 0 1,-1-1-1,0 1 1,0-1-1,1 0 0,-1 0 1,0 0-1,1 0 0,-1 0 1,0-1-1,0 0 0,1 1 1,-1-1-1,0-1 1,0 1-1,0 0 0,5-4 1,-4 2 29,-1 0 1,1 0-1,-1 0 1,0-1-1,0 0 0,0 1 1,-1-1-1,1 0 1,-1 0-1,0-1 1,0 1-1,-1 0 1,1-1-1,-1 1 1,0-1-1,0 1 1,0-1-1,-1 0 1,1-8-1,-14 74 118,12-57-231,1 0 0,0 0 0,1 0 0,-1 0-1,1-1 1,0 1 0,-1 0 0,2 0 0,-1 0 0,0 0 0,1-1-1,2 5 1,-4-8-96,1 1 1,0 0-1,0 0 0,-1 0 0,1-1 1,0 1-1,0-1 0,0 1 0,0 0 1,-1-1-1,1 1 0,0-1 0,0 0 1,0 1-1,0-1 0,0 0 0,0 0 1,0 1-1,2-1 0,0 0-367,-1-1 1,1 1-1,-1-1 1,1 0-1,-1 1 0,0-1 1,1 0-1,-1 0 1,0-1-1,0 1 0,4-3 1,16-15-5943,1-7-2840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1.829"/>
    </inkml:context>
    <inkml:brush xml:id="br0">
      <inkml:brushProperty name="width" value="0.025" units="cm"/>
      <inkml:brushProperty name="height" value="0.025" units="cm"/>
    </inkml:brush>
  </inkml:definitions>
  <inkml:trace contextRef="#ctx0" brushRef="#br0">13 25 4228,'0'0'14766,"-2"10"-12556,0-4-1945,0 6 392,-1 0 1,2 0 0,-1 1-1,2-1 1,0 0 0,1 15 0,-1-26-649,0 0 1,1-1 0,-1 1-1,0 0 1,1 0-1,-1 0 1,1 0 0,-1 0-1,0 0 1,1 0 0,0-1-1,-1 1 1,1 0-1,0 0 1,-1-1 0,1 1-1,0 0 1,0-1 0,-1 1-1,1-1 1,0 1-1,0-1 1,0 0 0,0 1-1,0-1 1,0 0 0,0 1-1,0-1 1,0 0 0,0 0-1,0 0 1,0 0-1,-1 0 1,1 0 0,0 0-1,0 0 1,0 0 0,0-1-1,0 1 1,0 0-1,0-1 1,0 1 0,0 0-1,0-1 1,0 1 0,-1-1-1,1 1 1,0-1-1,0 0 1,0 0 0,41-32-256,-21 10-102,-12 13-194,0 0-1,0 1 0,1 0 0,0 1 0,0 0 0,12-7 0,-9 11-935,-12 4 1063,0-1 1,0 1-1,0 0 0,0 0 0,0-1 1,0 1-1,0-1 0,0 1 0,-1-1 1,1 1-1,0-1 0,0 0 0,-1 1 1,1-1-1,0 0 0,0 0 1,-1 1-1,2-3 0,7-9-5414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36.385"/>
    </inkml:context>
    <inkml:brush xml:id="br0">
      <inkml:brushProperty name="width" value="0.025" units="cm"/>
      <inkml:brushProperty name="height" value="0.025" units="cm"/>
    </inkml:brush>
  </inkml:definitions>
  <inkml:trace contextRef="#ctx0" brushRef="#br0">17 0 14478,'0'0'4057,"-3"13"-3363,-3 32-62,-1 77 1,7-101-249,0 1 1,2-1-1,1 1 0,0-1 1,2 0-1,10 30 1,-14-48-297,-1-1 1,1 1 0,0-1-1,0 0 1,1 1 0,-1-1-1,0 0 1,1 0 0,0 0-1,-1 0 1,1 0 0,0 0-1,0-1 1,0 1 0,0 0-1,0-1 1,0 0 0,1 1-1,-1-1 1,0 0 0,1 0-1,-1 0 1,1-1 0,-1 1-1,1-1 1,-1 1 0,1-1-1,0 0 1,-1 0 0,1 0-1,-1 0 1,1 0 0,-1-1-1,1 1 1,-1-1 0,1 1-1,-1-1 1,1 0 0,-1 0-1,5-3 1,5-3 160,0 0 1,0-1-1,0 0 1,-1-1-1,0-1 0,10-11 1,9-11 127,43-58 0,-31 20-2376,-36 56-71,0 0 1,0 0-1,3-18 0,-2-16-12007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2.186"/>
    </inkml:context>
    <inkml:brush xml:id="br0">
      <inkml:brushProperty name="width" value="0.025" units="cm"/>
      <inkml:brushProperty name="height" value="0.025" units="cm"/>
    </inkml:brush>
  </inkml:definitions>
  <inkml:trace contextRef="#ctx0" brushRef="#br0">120 0 7847,'0'0'14932,"-4"6"-15247,-14 17-566,18-22 818,0 0 0,-1 0-1,1-1 1,0 1 0,0 0 0,0 0 0,0 0-1,0 0 1,0 0 0,0-1 0,0 1 0,0 0-1,0 0 1,0 0 0,0 0 0,1-1 0,-1 1-1,0 0 1,1 0 0,-1 0 0,1-1-1,-1 1 1,0 0 0,1-1 0,0 1 0,-1 0-1,1-1 1,-1 1 0,1-1 0,0 1 0,-1-1-1,1 1 1,0-1 0,0 1 0,-1-1 0,3 1-1,26 13 136,-28-14-132,4 2-246,1 0 345,1 0-1,-1 1 0,0-1 1,0 1-1,-1 1 0,1-1 1,6 6-1,-10-7 151,-1-1 0,0 1 0,0-1-1,0 1 1,-1-1 0,1 1 0,0 0 0,0-1 0,-1 1 0,1 0 0,-1 0 0,0-1 0,1 1 0,-1 0-1,0 0 1,0 0 0,0-1 0,0 1 0,-1 0 0,1 0 0,0-1 0,-1 1 0,1 0 0,-1 0 0,0-1-1,1 1 1,-1 0 0,0-1 0,0 1 0,0-1 0,0 1 0,-3 1 0,-3 8 48,-1-1 0,0 0 0,-1 0 1,0-1-1,0 0 0,-1 0 0,-16 10 1,-11 1-3488,-3-7-4185,6-4-5842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2.962"/>
    </inkml:context>
    <inkml:brush xml:id="br0">
      <inkml:brushProperty name="width" value="0.025" units="cm"/>
      <inkml:brushProperty name="height" value="0.025" units="cm"/>
    </inkml:brush>
  </inkml:definitions>
  <inkml:trace contextRef="#ctx0" brushRef="#br0">68 313 6118,'0'0'7020,"1"-10"-2349,0-32-603,-1 40-3793,0 1 1,0-1-1,0 1 0,0-1 1,0 1-1,0-1 1,-1 1-1,1-1 0,0 1 1,-1-1-1,1 1 1,-1-1-1,0 1 0,1 0 1,-3-3-1,3 4-171,-1-1 0,0 1 0,1-1 0,-1 1 0,1 0 1,-1-1-1,0 1 0,1 0 0,-1 0 0,0-1 0,0 1 0,1 0 0,-1 0 0,0 0 0,0 0 0,1 0 0,-1 0 0,0 0 0,1 0 1,-1 0-1,0 0 0,0 1 0,-2-1-42,1 1 1,0 0-1,0 0 1,0 0-1,0 0 0,0 0 1,0 0-1,1 1 1,-1-1-1,0 1 1,1-1-1,-1 1 1,1 0-1,-1-1 1,-1 5-1,-1 3-72,2 0 0,-1 0-1,1 0 1,0 0 0,1 1 0,0-1 0,0 1-1,2 11 1,-1-18 8,0 1 1,1-1-1,-1 0 0,1 0 1,0 1-1,0-1 0,0 0 1,1 0-1,-1 0 0,1 0 0,3 5 1,-4-7-1,0 1 0,1-1 0,-1 0 1,0 0-1,1 0 0,-1 0 0,1 0 1,0 0-1,-1-1 0,1 1 0,-1-1 1,1 1-1,0-1 0,0 1 0,-1-1 0,1 0 1,0 0-1,0 0 0,-1 0 0,1 0 1,0 0-1,0 0 0,2-1 0,1-1 38,-1 0-1,1 0 0,-1 0 1,1-1-1,-1 1 1,0-1-1,0 0 0,0 0 1,-1-1-1,1 1 1,-1-1-1,0 0 0,0 0 1,0 0-1,0 0 1,-1 0-1,4-8 0,5-12 173,16-49 0,-24 65-193,7-29 188,-2 0 0,4-49 0,-13 137-495,-1-36 273,1 1 1,0 0-1,2 0 0,0 0 0,0 0 0,2-1 0,0 1 0,0-1 0,12 29 0,-15-43 27,1 0 0,-1 1 0,1-1 0,-1 0 0,1 0 0,-1 0 0,1 1 0,0-1 0,0 0 0,0 0 0,0 0 0,0 0 0,0 0 0,0-1-1,0 1 1,0 0 0,0 0 0,0-1 0,0 1 0,1 0 0,-1-1 0,0 0 0,1 1 0,-1-1 0,0 0 0,1 1 0,-1-1 0,0 0 0,1 0 0,-1 0 0,0 0 0,1 0 0,-1-1 0,0 1 0,1 0 0,-1 0 0,0-1 0,0 1-1,1-1 1,-1 0 0,0 1 0,0-1 0,0 0 0,1 1 0,-1-1 0,0 0 0,0 0 0,0 0 0,-1 0 0,1 0 0,0 0 0,1-1 0,3-6 97,1 1 0,-1 0 1,0-1-1,0 0 0,-1 0 0,4-12 0,-2 4-69,-2 0 0,0-1-1,-1 1 1,-1-1-1,1-30 1,-3 47-42,-1 0 0,1 0 0,0 0 0,0 1 0,0-1 0,0 0 0,0 0 0,-1 0 0,1 0 0,0 0 1,0 0-1,0 0 0,-1 0 0,1 0 0,0 0 0,0 0 0,0 0 0,0 0 0,-1 0 0,1 0 0,0 0 0,0 0 0,0 0 0,-1 0 0,1 0 0,0 0 0,0 0 0,0 0 0,0 0 0,-1 0 0,1 0 0,0 0 0,0-1 0,0 1 1,0 0-1,0 0 0,-1 0 0,1 0 0,0 0 0,0 0 0,0-1 0,0 1 0,0 0 0,0 0 0,0 0 0,0 0 0,0-1 0,0 1 0,-1 0 0,1 0 0,0 0 0,0-1 0,0 1 0,0 0 0,0 0 0,0 0 0,0 0 1,0-1-1,1 1 0,-1 0 0,0 0 0,0 0 0,0-1 0,0 1 0,-8 14-306,5-1 292,1 0 0,1 0 0,0 0 1,1 0-1,0 0 0,1 1 0,0-1 1,1 0-1,4 14 0,-6-26 23,1 0 1,-1 0-1,1 0 0,-1 0 0,1 0 1,0 0-1,-1 0 0,1 0 0,0 0 1,0-1-1,-1 1 0,1 0 0,0 0 0,0-1 1,0 1-1,0-1 0,0 1 0,0-1 1,0 1-1,0-1 0,0 1 0,0-1 1,1 0-1,-1 0 0,0 0 0,0 1 1,0-1-1,2 0 0,-1-1 10,1 0 0,-1 0 0,1 0 0,-1 0 0,0 0 0,1 0 0,-1-1 0,0 1 0,0-1 0,0 0-1,4-3 1,1-4 18,1 0-1,-1 0 0,-1 0 0,9-17 1,-12 19-11,0 0 1,-1 0 0,0 0 0,0 0-1,0-1 1,-1 1 0,0-12-1,-1 17-16,1 1-1,-1-1 0,0 0 1,0 0-1,0 1 0,0-1 0,-1 0 1,1 1-1,0-1 0,-1 0 0,1 1 1,-1-1-1,0 1 0,0-1 1,1 1-1,-1-1 0,0 1 0,0-1 1,0 1-1,0 0 0,-1 0 1,1-1-1,0 1 0,0 0 0,-1 0 1,1 0-1,-1 0 0,1 1 0,-1-1 1,1 0-1,-1 0 0,1 1 1,-1-1-1,0 1 0,1 0 0,-1-1 1,0 1-1,-2 0 0,4 0-115,7 2-111,1 0-1,0-1 1,-1 0-1,1-1 1,0 0-1,0 0 1,0 0-1,-1-1 1,1 0 0,0-1-1,-1 1 1,1-2-1,11-4 1,-7 2-1095,-2 0 0,1-1 0,16-12 0,9-12-5560,-9 3-3468</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3.491"/>
    </inkml:context>
    <inkml:brush xml:id="br0">
      <inkml:brushProperty name="width" value="0.025" units="cm"/>
      <inkml:brushProperty name="height" value="0.025" units="cm"/>
    </inkml:brush>
  </inkml:definitions>
  <inkml:trace contextRef="#ctx0" brushRef="#br0">1 1 18546,'0'0'7975,"39"60"-7879,-23-39-96,-3-1-32,-1-5-384,-3-2-385,0-5-256,-3-5-256,-4-3-385,1-4-512,-3-12-1890,0-5-3619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3.837"/>
    </inkml:context>
    <inkml:brush xml:id="br0">
      <inkml:brushProperty name="width" value="0.025" units="cm"/>
      <inkml:brushProperty name="height" value="0.025" units="cm"/>
    </inkml:brush>
  </inkml:definitions>
  <inkml:trace contextRef="#ctx0" brushRef="#br0">1 96 13229,'0'0'14798,"60"-41"-14734,-36 32-32,1-1-609,-4-1-1185,-5 0-704,-7 2-1217,-6 4-1506</inkml:trace>
  <inkml:trace contextRef="#ctx0" brushRef="#br0" timeOffset="1">18 219 15727,'0'0'10986,"51"-37"-9993,-27 17-544,0 2-385,-1 3-256,-5 5-1666,-5 8-1025,-7 2-1954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4.179"/>
    </inkml:context>
    <inkml:brush xml:id="br0">
      <inkml:brushProperty name="width" value="0.025" units="cm"/>
      <inkml:brushProperty name="height" value="0.025" units="cm"/>
    </inkml:brush>
  </inkml:definitions>
  <inkml:trace contextRef="#ctx0" brushRef="#br0">0 73 15214,'0'0'10058,"57"3"-9802,-34-22-224,3 2-1665,-4-3-2595,-1 0-2114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4.538"/>
    </inkml:context>
    <inkml:brush xml:id="br0">
      <inkml:brushProperty name="width" value="0.025" units="cm"/>
      <inkml:brushProperty name="height" value="0.025" units="cm"/>
    </inkml:brush>
  </inkml:definitions>
  <inkml:trace contextRef="#ctx0" brushRef="#br0">4 90 7815,'0'-8'5819,"-2"-2"-4961,1-33 5695,1 42-6391,0-1 0,0 1 0,0 0 0,1 0 0,-1-1 0,1 1 0,-1 0 0,1 0 0,-1 0 0,1 0 0,-1 0 1,1 0-1,0 0 0,0 0 0,-1 0 0,1 0 0,0 0 0,0 0 0,0 0 0,0 0 0,0 1 0,0-1 0,1 1 0,-1-1 0,0 0 0,0 1 1,0 0-1,0-1 0,1 1 0,-1 0 0,0 0 0,2-1 0,4 1-88,0 0 0,1 0 0,-1 0 0,0 1 0,0 0 0,0 0 0,0 1 0,11 4 0,-16-5-80,1 0 0,-1 1 0,1-1 0,-1 1 0,0-1 0,0 1 0,0 0 1,0 0-1,0 0 0,0 0 0,0 0 0,-1 0 0,1 0 0,-1 1 0,1-1 0,-1 1 1,0-1-1,0 1 0,0-1 0,-1 1 0,1 0 0,0-1 0,-1 1 0,0 0 0,0 4 0,0 2 190,-1 0 0,0-1 0,-1 1 0,0-1 0,0 1 0,-1-1-1,0 0 1,-7 13 0,6-14-70,1 1-1,-1 0 1,1 0-1,1 1 0,0-1 1,0 1-1,-1 16 1,3-25-103,1 1 0,-1-1 1,1 1-1,0 0 0,-1-1 0,1 1 0,0-1 1,-1 0-1,1 1 0,0-1 0,0 0 1,0 1-1,-1-1 0,1 0 0,0 0 1,0 1-1,0-1 0,0 0 0,-1 0 0,1 0 1,0 0-1,0 0 0,0-1 0,1 1 1,26-4 177,-22 2-289,1-2 1,-1 1 0,0-1 0,0 1 0,0-2-1,-1 1 1,1-1 0,-1 0 0,0 0 0,5-7-1,6-12-3270,-7-1-3512,-8 6-1719</inkml:trace>
  <inkml:trace contextRef="#ctx0" brushRef="#br0" timeOffset="1">65 112 18610,'0'0'6854,"68"-14"-6758,-36-2-800,-3-4-1955,0-1-2242,-6-2-5316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4.880"/>
    </inkml:context>
    <inkml:brush xml:id="br0">
      <inkml:brushProperty name="width" value="0.025" units="cm"/>
      <inkml:brushProperty name="height" value="0.025" units="cm"/>
    </inkml:brush>
  </inkml:definitions>
  <inkml:trace contextRef="#ctx0" brushRef="#br0">1 1 12011,'0'0'4549,"0"54"-2563,0-21-97,0 1-1280,5 0-161,2-3 289,-1-6-385,0-5-320,1-8-1313,-4-7-1505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1:05.239"/>
    </inkml:context>
    <inkml:brush xml:id="br0">
      <inkml:brushProperty name="width" value="0.025" units="cm"/>
      <inkml:brushProperty name="height" value="0.025" units="cm"/>
    </inkml:brush>
  </inkml:definitions>
  <inkml:trace contextRef="#ctx0" brushRef="#br0">1 173 18674,'0'0'3443,"6"-12"-1025,0 1-2026,2 0-1,0 0 0,0 0 1,0 1-1,2 0 0,-1 1 1,1 0-1,0 0 0,1 1 1,0 1-1,0 0 0,22-10 1,-17 10-226,1 2 1,0 0 0,24-4-1,-34 7-152,1 1-1,0 0 1,0 1-1,-1 0 0,1 0 1,0 1-1,0 0 1,0 0-1,14 4 0,-20-3-18,0-1-1,0 0 1,0 1-1,0 0 1,0-1-1,0 1 1,0 0-1,-1 0 1,1 0-1,-1 0 1,1 0-1,-1 0 1,0 1-1,0-1 1,0 0-1,0 1 1,0-1-1,0 1 1,-1-1-1,1 1 1,-1-1-1,0 1 1,1-1-1,-1 1 1,0-1-1,-1 1 1,1-1-1,0 1 1,-1-1-1,0 1 1,-1 4-1,1-2 76,-1 0-1,1 1 1,-1-2-1,0 1 0,-1 0 1,1 0-1,-1-1 1,0 1-1,0-1 0,0 0 1,-1 1-1,1-2 0,-1 1 1,-8 6-1,14-21-609,3 8 169,3 15 417,-5-6 19,0 0 0,-1 0 0,0 1 0,0-1 0,0 1 0,-1-1 0,0 1-1,0-1 1,0 1 0,-1 0 0,0-1 0,-1 1 0,1 0 0,-1-1 0,0 1-1,-1-1 1,-2 9 0,0-8 14,0 0-1,0-1 0,0 1 1,0-1-1,-1 0 1,0 0-1,-1-1 0,1 1 1,-1-1-1,0 0 0,-1 0 1,1-1-1,-1 0 1,-10 5-1,12-7-382,0 1 0,-1-1 0,1-1 0,-1 1-1,1-1 1,-1 0 0,-7 1 0,11-2 15,0 0 1,0 0-1,0 0 1,0 0-1,0 0 1,0 0-1,0-1 1,1 1-1,-1-1 1,0 1-1,0-1 1,0 0-1,1 0 0,-1 0 1,0 0-1,1 0 1,-1 0-1,1 0 1,-1 0-1,1-1 1,-1 1-1,1 0 1,0-1-1,-2-2 1,-5-14-11654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2.960"/>
    </inkml:context>
    <inkml:brush xml:id="br0">
      <inkml:brushProperty name="width" value="0.025" units="cm"/>
      <inkml:brushProperty name="height" value="0.025" units="cm"/>
    </inkml:brush>
  </inkml:definitions>
  <inkml:trace contextRef="#ctx0" brushRef="#br0">1 109 9673,'0'0'15215,"49"26"-13806,-14-33-64,8-7-544,1-3-673,0-2 32,-4 1-544,-5 0-865,-10 4-1634,-7 0-2306,-7 0-3171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3.332"/>
    </inkml:context>
    <inkml:brush xml:id="br0">
      <inkml:brushProperty name="width" value="0.025" units="cm"/>
      <inkml:brushProperty name="height" value="0.025" units="cm"/>
    </inkml:brush>
  </inkml:definitions>
  <inkml:trace contextRef="#ctx0" brushRef="#br0">1 9 17681,'0'0'4810,"12"-1"-3428,11-1-668,-3-1-116,-1 1 1,0 1-1,1 1 0,36 5 0,-52-5-557,0 1 0,-1-1 0,1 1 0,-1 0 0,1 0-1,-1 1 1,0-1 0,1 1 0,-1-1 0,0 1 0,0 0 0,0 0 0,0 1-1,-1-1 1,1 0 0,-1 1 0,1 0 0,-1 0 0,0 0 0,0 0 0,0 0-1,0 0 1,0 0 0,-1 0 0,0 1 0,1-1 0,-1 1 0,-1-1 0,1 1-1,0-1 1,-1 1 0,0 0 0,0-1 0,0 6 0,-3 11 45,-2 0 1,0 0 0,-1-1-1,0 1 1,-2-1 0,0-1-1,-2 0 1,-12 19 0,-16 37-1615,22-40-1707,7-14-4068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37.323"/>
    </inkml:context>
    <inkml:brush xml:id="br0">
      <inkml:brushProperty name="width" value="0.025" units="cm"/>
      <inkml:brushProperty name="height" value="0.025" units="cm"/>
    </inkml:brush>
  </inkml:definitions>
  <inkml:trace contextRef="#ctx0" brushRef="#br0">1 668 18449,'0'0'3145,"4"-14"-2126,109-256 4196,-21 56-3388,-31 57-621,-61 157-1154,0-1 1,0 0-1,1 1 0,-1-1 0,0 0 0,0 1 0,1-1 1,-1 0-1,0 1 0,1-1 0,-1 1 0,1-1 1,-1 1-1,1-1 0,-1 1 0,1-1 0,-1 1 0,1-1 1,-1 1-1,1 0 0,0-1 0,-1 1 0,2-1 1,6 12 400,0 36-476,-6-38 129,7 44-38,2 0 0,20 55 0,-26-94-148,1 1-1,0-1 0,1 0 1,0 0-1,1-1 0,1 0 1,0 0-1,1-1 0,0 0 1,1 0-1,22 17 0,-26-24-555,0-1 0,0 0-1,0-1 1,0 0 0,1 0 0,-1 0-1,1-1 1,0 0 0,0-1 0,9 2 0,24-2-6059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3.859"/>
    </inkml:context>
    <inkml:brush xml:id="br0">
      <inkml:brushProperty name="width" value="0.025" units="cm"/>
      <inkml:brushProperty name="height" value="0.025" units="cm"/>
    </inkml:brush>
  </inkml:definitions>
  <inkml:trace contextRef="#ctx0" brushRef="#br0">0 1 15599,'0'0'10175,"0"10"-8910,3 33-613,2 0 0,1 0 0,3 0 0,1-1 0,2 0 0,2-1 0,25 50 0,-38-88-627,1 1 0,-1-2 0,1 1 0,0 0 0,0 0 1,0 0-1,0-1 0,0 1 0,0-1 0,1 0 0,-1 0 1,1 0-1,5 3 0,-7-4-20,1-1 0,-1 0 0,1 0 0,-1 1 0,1-1 0,-1 0 0,1 0 0,-1 0 0,0-1 0,1 1 0,-1 0 0,1 0 0,-1-1 0,1 1 0,-1-1 0,0 0 0,1 1 0,-1-1 0,0 0 0,0 1 0,1-1 0,-1 0 0,0 0 0,0 0 0,0 0 0,0-1 0,0 1 0,0 0 0,0 0 0,-1 0 0,2-3 0,15-25-29,-1-1-1,-2 0 1,-1-1 0,-2-1 0,-1 0-1,-1 0 1,-1-1 0,-3 0 0,0-1-1,0-51 1,-5 85-184,0-1 0,0 1 0,0 0 0,0-1 0,0 1 1,0 0-1,0-1 0,0 1 0,0 0 0,0-1 0,0 1 0,0 0 0,-1-1 0,1 1 0,0 0 0,0-1 0,0 1 0,0 0 0,0 0 1,-1-1-1,1 1 0,0 0 0,0-1 0,-1 1 0,1 0 0,0 0 0,0 0 0,-1-1 0,1 1 0,0 0 0,-1 0 0,1 0 0,0 0 1,-1 0-1,1-1 0,0 1 0,0 0 0,-1 0 0,1 0 0,-1 0 0,1 0 0,0 0 0,-1 0 0,1 0 0,0 0 0,-1 0 0,1 0 1,0 1-1,-1-1 0,1 0 0,0 0 0,-1 0 0,0 0-367,-7 3-7998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4.197"/>
    </inkml:context>
    <inkml:brush xml:id="br0">
      <inkml:brushProperty name="width" value="0.025" units="cm"/>
      <inkml:brushProperty name="height" value="0.025" units="cm"/>
    </inkml:brush>
  </inkml:definitions>
  <inkml:trace contextRef="#ctx0" brushRef="#br0">1 1 9833,'0'0'7079,"-1"49"-4741,1-31-192,1-2-256,12-5-545,0 1-480,2-6-288,3-1-449,0-4-32,6-1-224,0-3-993,-1-13-801,1-4-320,-4-3-673,1-4-2178,-8 3-5028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4.539"/>
    </inkml:context>
    <inkml:brush xml:id="br0">
      <inkml:brushProperty name="width" value="0.025" units="cm"/>
      <inkml:brushProperty name="height" value="0.025" units="cm"/>
    </inkml:brush>
  </inkml:definitions>
  <inkml:trace contextRef="#ctx0" brushRef="#br0">49 24 11371,'0'0'12171,"-7"9"-11114,3-3-911,-1 0 0,1 0 0,0 1 0,0 0 0,0 0 0,1 0 0,1 0 0,-1 1 0,1-1 0,0 1 1,1-1-1,-1 1 0,2 0 0,-1 0 0,1-1 0,1 9 0,-1-15-131,0 0 0,0 0 0,0-1 0,0 1 0,1 0 0,-1 0 0,0-1 0,0 1 0,1 0 0,-1 0 0,1-1 0,-1 1 0,0 0 0,1-1 0,-1 1 0,1-1 0,0 1 1,-1-1-1,1 1 0,-1-1 0,1 1 0,0-1 0,-1 1 0,1-1 0,0 0 0,0 1 0,-1-1 0,1 0 0,0 0 0,0 0 0,-1 0 0,1 1 0,0-1 0,0 0 0,-1 0 0,1 0 0,0-1 1,0 1-1,0 0 0,-1 0 0,1 0 0,0 0 0,0-1 0,-1 1 0,1 0 0,0-1 0,-1 1 0,1-1 0,1 0 0,1-1 45,1 0 0,0 0 0,0 0 0,-1-1 1,1 0-1,-1 1 0,5-7 0,-1 0-29,-1-1 0,1 0 0,-2 0 0,1 0 0,-1-1 1,-1 1-1,0-1 0,-1-1 0,0 1 0,0 0 0,1-23 0,-4 33-63,-1 19-138,-5 33 166,-3 41 61,9-92-78,0 0 1,0 1-1,0-1 0,0 0 1,1 0-1,-1 1 0,0-1 1,0 0-1,0 0 0,1 1 1,-1-1-1,0 0 0,0 0 1,1 0-1,-1 0 0,0 0 1,0 1-1,1-1 0,-1 0 1,0 0-1,1 0 0,-1 0 0,0 0 1,0 0-1,1 0 0,-1 0 1,0 0-1,1 0 0,-1 0 1,0 0-1,1 0 0,-1 0 1,0 0-1,0 0 0,1 0 1,-1-1-1,0 1 0,1 0 1,-1 0-1,0 0 0,0 0 1,0-1-1,1 1 0,-1 0 1,0 0-1,0 0 0,0-1 1,1 1-1,-1 0 0,0 0 1,0-1-1,0 1 0,0 0 1,0 0-1,1-1 0,-1 0 1,14-13-2384,14-36-6324,-14 19-166</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4.914"/>
    </inkml:context>
    <inkml:brush xml:id="br0">
      <inkml:brushProperty name="width" value="0.025" units="cm"/>
      <inkml:brushProperty name="height" value="0.025" units="cm"/>
    </inkml:brush>
  </inkml:definitions>
  <inkml:trace contextRef="#ctx0" brushRef="#br0">4 37 14734,'0'0'12193,"-4"35"-9823,9 37-1543,2 1 1,34 140-1,0-6 161,-71-455-988,25 179 0,3 0 0,6-72 0,-2 130 0,0 1 0,0 0 0,1-1 0,0 1 0,7-14 0,-8 21 0,-1 1 0,1-1 0,-1 0 0,1 1 0,0 0 0,0-1 0,0 1 0,0 0 0,0 0 0,5-3 0,-5 4 0,-1 0 0,0 1 0,0-1 0,1 1 0,-1 0 0,0-1 0,1 1 0,-1 0 0,1 0 0,-1 0 0,0 0 0,1 0 0,-1 0 0,0 0 0,1 0 0,-1 1 0,0-1 0,1 0 0,-1 1 0,0-1 0,1 1 0,-1 0 0,0-1 0,2 2 0,0 1 0,-1 0 0,0-1 0,1 1 0,-1 0 0,-1 0 0,1 0 0,0 0 0,-1 0 0,1 1 0,-1-1 0,0 0 0,0 1 0,0-1 0,-1 1 0,1-1 0,-1 1 0,0-1 0,0 7 0,0-1 0,0 0 0,-1 0 0,0 0 0,-1 0 0,1 0 0,-6 12 0,2-10 0,0 0 0,-1-1 0,0 0 0,-1 0 0,-9 11 0,13-17 0,0-1 0,0 1 0,-1-1 0,1 0 0,-1 0 0,0 0 0,0 0 0,0-1 0,0 1 0,-1-1 0,1 0 0,0 0 0,-1-1 0,0 1 0,-6 0 0,10-2-38,0 0 0,1 0 0,-1 0-1,0 0 1,0 0 0,1 0 0,-1 0 0,0 0 0,0 0 0,1 0 0,-1-1-1,0 1 1,1 0 0,-1-1 0,0 1 0,1 0 0,-1-1 0,0 1-1,1-1 1,-1 1 0,1-1 0,-1 1 0,1-1 0,-1 1 0,1-1-1,-1 0 1,1 1 0,-1-1 0,1-1 0,-1-25-2726,2 22 1968,1-1-1,-1 1 0,1-1 0,0 1 1,1 0-1,-1 0 0,7-9 0,27-17-11113,-17 18 2392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5.258"/>
    </inkml:context>
    <inkml:brush xml:id="br0">
      <inkml:brushProperty name="width" value="0.025" units="cm"/>
      <inkml:brushProperty name="height" value="0.025" units="cm"/>
    </inkml:brush>
  </inkml:definitions>
  <inkml:trace contextRef="#ctx0" brushRef="#br0">0 0 12172,'0'0'20392,"2"11"-20205,-1 8-173,5 43-8,-6-57-7,1-1 1,0 1 0,0-1-1,0 1 1,1-1 0,0 1-1,-1-1 1,2 0 0,-1 0-1,3 5 1,-4-8-72,0-1-1,-1 1 1,1 0 0,-1-1-1,1 1 1,0-1-1,0 1 1,-1-1 0,1 0-1,0 1 1,0-1 0,-1 0-1,1 1 1,0-1-1,0 0 1,0 0 0,0 0-1,0 1 1,-1-1 0,1 0-1,0 0 1,0-1-1,0 1 1,0 0 0,0 0-1,0 0 1,1-1-263,-1 0 0,0 0 1,1 1-1,-1-1 0,0 0 0,0 0 0,0 0 1,0 0-1,0 0 0,0 0 0,0-1 1,0 1-1,0 0 0,0 0 0,-1-1 0,1 1 1,0-1-1,-1 1 0,1 0 0,0-3 1,0-8-6825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5.611"/>
    </inkml:context>
    <inkml:brush xml:id="br0">
      <inkml:brushProperty name="width" value="0.025" units="cm"/>
      <inkml:brushProperty name="height" value="0.025" units="cm"/>
    </inkml:brush>
  </inkml:definitions>
  <inkml:trace contextRef="#ctx0" brushRef="#br0">22 0 18610,'0'0'8925,"2"9"-7788,32 144 418,35 135 985,-62-273-2637,-4-19-142,-7-28-354,-5 8 662,-2 1 0,0 0 0,-2 1 0,0 1-1,-2 0 1,0 0 0,-24-22 0,32 34 245,40 10-250,37 4-2461,-67-4 2226,-1-1 0,1 0 0,0 0 0,0 0 0,-1 0 0,1-1 0,-1 1 0,1-1 0,0 1-1,-1-1 1,1 0 0,-1 0 0,1 0 0,-1 0 0,0-1 0,1 1 0,-1 0 0,0-1 0,0 0 0,0 0 0,0 1 0,3-6 0,-5-11-8547,-9 5 833</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5.984"/>
    </inkml:context>
    <inkml:brush xml:id="br0">
      <inkml:brushProperty name="width" value="0.025" units="cm"/>
      <inkml:brushProperty name="height" value="0.025" units="cm"/>
    </inkml:brush>
  </inkml:definitions>
  <inkml:trace contextRef="#ctx0" brushRef="#br0">0 4 16207,'0'0'9577,"53"0"-14605,-28-3-3589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6.311"/>
    </inkml:context>
    <inkml:brush xml:id="br0">
      <inkml:brushProperty name="width" value="0.025" units="cm"/>
      <inkml:brushProperty name="height" value="0.025" units="cm"/>
    </inkml:brush>
  </inkml:definitions>
  <inkml:trace contextRef="#ctx0" brushRef="#br0">67 259 5381,'0'0'14077,"-7"10"-9320,0 0-4252,0 1 0,0-1 0,1 1 0,1 1 0,-1-1 0,2 1 1,0 0-1,0 0 0,1 1 0,1-1 0,0 0 0,-1 20 0,3-31-504,0 0 1,0-1-1,0 1 1,0 0-1,1 0 0,-1 0 1,0-1-1,0 1 0,0 0 1,1 0-1,-1 0 0,0-1 1,1 1-1,-1 0 1,1-1-1,-1 1 0,1 0 1,-1-1-1,1 1 0,-1-1 1,1 1-1,-1 0 0,1-1 1,0 0-1,-1 1 0,1-1 1,0 1-1,0-1 1,-1 0-1,1 1 0,0-1 1,0 0-1,0 0 0,-1 0 1,1 0-1,0 0 0,0 0 1,0 0-1,-1 0 0,1 0 1,0 0-1,0 0 1,0 0-1,-1 0 0,1-1 1,0 1-1,0 0 0,-1-1 1,1 1-1,0 0 0,0-1 1,3-1 16,0 0 0,0-1 1,0 1-1,-1-1 0,1 1 0,-1-1 0,0 0 1,5-6-1,0-5-56,0 0-1,-1-1 1,-1 0 0,0-1-1,-1 1 1,-1-1 0,0 0-1,-1 0 1,-1-1 0,0-31-1,-3 70 153,-1-4-64,1 1-1,1-1 1,4 33-1,-4-49-39,0 1 0,1 0 0,-1-1-1,1 1 1,0-1 0,-1 1 0,1 0 0,0-1-1,0 0 1,1 1 0,-1-1 0,0 0 0,1 1-1,0-1 1,-1 0 0,1 0 0,0 0 0,0 0-1,0-1 1,0 1 0,0-1 0,1 1 0,-1-1-1,0 0 1,1 1 0,-1-1 0,1 0 0,0-1-1,-1 1 1,1 0 0,-1-1 0,6 1 0,-5-2 3,0 1 1,-1-1 0,1 0 0,0 0 0,0 0 0,-1 0-1,1 0 1,-1-1 0,1 1 0,-1-1 0,0 1 0,0-1-1,1 0 1,-1 0 0,0 0 0,0 0 0,-1-1 0,1 1-1,0 0 1,-1-1 0,0 1 0,2-5 0,27-67 121,-25 59-119,5-19-53,-1 0 0,-2 0-1,-1-1 1,-1 1-1,-1-61 1,-8 80-53,-6 20-65,-8 24-59,9-1 426,1 0 0,1 1 0,1 0 0,2 0 0,1 0 0,1 47 0,2-73-210,0 0 1,0 0-1,1 0 0,-1-1 1,1 1-1,0 0 0,0-1 0,0 1 1,0 0-1,0-1 0,0 1 1,1-1-1,-1 1 0,1-1 1,0 0-1,0 0 0,0 0 0,0 0 1,0 0-1,0 0 0,0 0 1,1-1-1,-1 1 0,5 1 0,29 6-2353,4-13-4243,-17-5-1804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7.247"/>
    </inkml:context>
    <inkml:brush xml:id="br0">
      <inkml:brushProperty name="width" value="0.025" units="cm"/>
      <inkml:brushProperty name="height" value="0.025" units="cm"/>
    </inkml:brush>
  </inkml:definitions>
  <inkml:trace contextRef="#ctx0" brushRef="#br0">24 27 21044,'0'0'2311,"-4"12"-357,-1 9-1419,0-1-1,2 1 1,0 0-1,1 0 0,1 0 1,1 0-1,1 0 1,6 36-1,14 13 473,58 130 0,-74-189-891,8 8 15,-11-35 41,-8-36 43,1 34-215,0 0 0,-2 1 0,0-1 0,0 1 0,-2 1 0,0 0 0,-1 0 0,-1 1 0,-22-25 0,24 33 0,9 12 0,14 10 0,-12-13 0,0-1 0,1 0 0,-1 0 0,1 0 0,-1-1 0,1 1 0,-1 0 0,1-1 0,0 0 0,-1 0 0,1 0 0,-1 0 0,1 0 0,0 0 0,-1 0 0,1-1 0,-1 0 0,1 1 0,-1-1 0,1 0 0,-1 0 0,4-2 0,-3 0 0,0 0 0,1 0 0,-1 0 0,0 0 0,0-1 0,-1 1 0,1-1 0,-1 0 0,0 0 0,0 0 0,0 0 0,1-4 0,3-11 0,-1 0 0,-1 0 0,0 0 0,0-37 0,-3 38 0,1-41 0,-2 56 0,-1-1 0,1 0 0,-1 0 0,1 1 0,-1-1 0,0 1 0,0-1 0,-1 1 0,1-1 0,-1 1 0,0 0 0,-2-4 0,3 6 0,1 0 0,0 1-1,-1-1 1,1 1 0,-1-1 0,1 1 0,0-1-1,-1 1 1,1 0 0,-1-1 0,1 1-1,-1-1 1,1 1 0,-1 0 0,0-1 0,1 1-1,-1 0 1,1 0 0,-1 0 0,0-1 0,1 1-1,-1 0 1,0 0 0,1 0 0,-1 0 0,1 0-1,-1 0 1,0 0 0,1 0 0,-1 0 0,0 1-1,0-1 1,-10 20-18,4 34-38,7-53 52,-2 26 9,2-1 0,0 0 1,2 0-1,7 39 0,-8-58-1,1-1-1,0 0 1,0 0 0,1-1-1,-1 1 1,1 0-1,1-1 1,-1 0 0,1 1-1,8 8 1,-9-12-3,0 1 0,0-1 0,1 0 0,-1 0 0,1 0 0,0 0 0,-1 0 0,1-1 0,0 0 0,0 1 0,0-1 0,0-1 0,0 1 0,0-1 0,0 0 0,0 0 0,0 0 0,7-1 0,-7 1-1,0-1 0,0 0 0,-1 0 0,1-1 0,0 1 0,-1-1 0,1 1 0,-1-1 0,1 0 0,-1-1 0,0 1 0,0 0 0,0-1 0,0 0 0,0 0 0,-1 0 0,1 0 0,-1 0 0,0 0 0,0-1 0,0 1 0,0-1 0,-1 1 0,3-8 0,0-3 0,-1 1 0,0-1 0,-1 0 0,0 0 0,-1-22 0,-16 88 0,15-50 0,2 51 0,-2-52 0,0 0 0,0 0 0,1 0 0,-1 0 0,0-1 0,1 1 0,-1 0 0,0 0 0,1 0 0,-1-1 0,1 1 0,-1 0 0,1 0 0,-1-1 0,1 1 0,0 0 0,-1-1 0,1 1 0,0-1 0,-1 1 0,1-1 0,0 1 0,0-1 0,0 1 0,-1-1 0,1 0 0,0 0 0,0 1 0,0-1 0,0 0 0,0 0 0,0 0 0,-1 0 0,1 0 0,0 0 0,0 0 0,0 0 0,0 0 0,0 0 0,0-1 0,0 1 0,-1 0 0,1-1 0,0 1 0,0-1 0,0 1 0,-1 0 0,1-1 0,0 0 0,-1 1 0,1-1 0,0 1 0,0-2 0,4-3 0,0 1 0,-1-1 0,0 0 0,0 0 0,0 0 0,0-1 0,-1 1 0,0-1 0,0 0 0,0 0 0,-1 0 0,0 0 0,2-12 0,-2 10 0,1 0 0,-1 0 0,1 0 0,1 0 0,0 1 0,0-1 0,5-6 0,-9 14 0,0 0 0,0 0 0,0 0 0,1-1 0,-1 1 0,0 0 0,0 0 0,0 0 0,0 0 0,0 0 0,0 0 0,0 0 0,1 0 0,-1 0 0,0 0 0,0 0 0,0 0 0,0 0 0,0 0 0,0 0 0,1-1 0,-1 1 0,0 0 0,0 0 0,0 1 0,0-1 0,0 0 0,0 0 0,1 0 0,-1 0 0,0 0 0,0 0 0,0 0 0,0 0 0,0 0 0,0 0 0,1 0 0,-1 0 0,0 0 0,0 0 0,0 0 0,0 1 0,0-1 0,0 0 0,0 0 0,0 0 0,0 0 0,0 0 0,1 0 0,-1 0 0,0 1 0,0-1 0,0 0 0,0 0 0,0 0 0,0 0 0,0 0 0,3 15 0,1 20 0,-4-31 0,1 9 0,-2-6 0,2 0 0,-1 0 0,1 0 0,0-1 0,0 1 0,1 0 0,-1-1 0,2 1 0,5 11 0,-8-17 2,1 0 0,0-1 1,0 1-1,0 0 0,0-1 0,0 1 1,0-1-1,0 0 0,0 1 0,0-1 1,0 0-1,0 1 0,0-1 0,0 0 1,0 0-1,0 0 0,0 0 0,0 0 1,0 0-1,0 0 0,1-1 0,-1 1 1,0 0-1,0 0 0,0-1 0,0 1 1,0-1-1,0 1 0,-1-1 0,1 1 1,0-1-1,0 0 0,0 1 0,0-1 0,-1 0 1,1 0-1,0 1 0,0-2 0,32-35-730,-31 34 472,1 0-183,41-54-8417,-15 19-224,-13 18 1126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2:08.042"/>
    </inkml:context>
    <inkml:brush xml:id="br0">
      <inkml:brushProperty name="width" value="0.025" units="cm"/>
      <inkml:brushProperty name="height" value="0.025" units="cm"/>
    </inkml:brush>
  </inkml:definitions>
  <inkml:trace contextRef="#ctx0" brushRef="#br0">1 356 0,'0'0'24348,"2"10"-23600,0-3-614,1 3 42,-1-1 0,1 0 0,1 1 0,0-1 0,9 16 0,-12-24-163,1 1-1,-1 0 1,0-1 0,1 1 0,-1-1 0,0 1-1,1-1 1,0 0 0,-1 0 0,1 1-1,0-1 1,0 0 0,-1-1 0,1 1-1,0 0 1,0 0 0,0-1 0,0 1-1,0-1 1,0 0 0,0 0 0,0 1 0,0-1-1,0-1 1,0 1 0,0 0 0,0 0-1,0-1 1,0 1 0,0-1 0,0 1-1,0-1 1,0 0 0,0 0 0,-1 0 0,1 0-1,0 0 1,-1 0 0,1-1 0,1-1-1,6-4 39,-1-1-1,-1 0 0,1 0 0,-1-1 0,0 1 0,-1-2 1,0 1-1,-1-1 0,0 0 0,0 0 0,-1 0 1,-1-1-1,4-14 0,-2 4 279,-1 0 0,0 0 0,-2 0 0,-1 0 0,0 0 0,-4-24 0,3 41-276,0 1-1,-1-1 1,1 1 0,-1-1 0,0 1-1,0 0 1,-1-1 0,1 1 0,-1 0-1,1 0 1,-1 0 0,0 0 0,-4-5-1,4 7-41,1 0-1,-1-1 1,0 1-1,0 0 1,0 0-1,1 0 1,-1 0-1,0 0 1,0 0-1,-1 0 1,1 1-1,0-1 1,0 1-1,0-1 1,0 1-1,0 0 1,-3 0-1,0 1-12,1 0 0,-1-1-1,1 2 1,0-1 0,-1 1-1,1-1 1,0 1 0,0 0-1,0 1 1,0-1 0,0 1-1,1 0 1,-1 0 0,1 0-1,-1 0 1,1 0 0,0 1-1,1-1 1,-5 7 0,-25 56 497,30-62-448,0 0 0,1 0 0,0 1 0,0-1 0,0 0 0,0 1 0,1-1 1,-1 0-1,1 1 0,0-1 0,1 1 0,-1-1 0,1 0 0,1 7 0,0-10-102,0 1 0,-1-1-1,1 1 1,0-1 0,0 0 0,0 0 0,0 0 0,0 0-1,0 0 1,0 0 0,0-1 0,0 1 0,0-1 0,1 1 0,-1-1-1,0 0 1,0 0 0,0 0 0,1 0 0,3-1 0,48-4-3362,-37 1 1513,-10 2 1370,0 1 0,0-1 0,0 1 0,0 1 0,13 0 0,-18 0 566,0 0 0,0 1 0,0-1 0,0 1 0,0 0 0,-1 0 0,1-1 0,0 1 0,0 0 0,-1 0 0,1 1 0,-1-1 0,1 0 0,-1 0 0,1 1 0,-1-1 0,0 1 0,0 0 0,0-1 0,0 1 0,0 0 0,0-1 0,0 1 0,0 0 0,0 3 0,-1-4-22,1 0-1,-1 1 1,0-1 0,1 0-1,-1 0 1,1 0 0,-1 0-1,1 1 1,0-1 0,-1 0 0,1 0-1,0 0 1,0 0 0,0 0-1,-1 0 1,1-1 0,0 1 0,0 0-1,0 0 1,1-1 0,-1 1-1,0 0 1,0-1 0,0 1 0,0-1-1,1 0 1,1 1 0,-1-1-78,0-1 0,0 1 0,0-1 0,0 0 1,0 1-1,0-1 0,0 0 0,0 0 0,0 0 1,-1-1-1,1 1 0,0 0 0,-1-1 0,3-2 0,6-7-314,-1 0 0,0-1 0,11-20 0,-10 15 852,-1-1 0,-1-1 1,-1 0-1,0 0 0,-2 0 1,0 0-1,-1-1 0,-1 0 0,1-36 1,-7 50 1764,-4 13-1431,-4 15-565,8-6-109,1-1 1,0 1 0,1 0 0,1-1 0,0 1 0,1 0 0,1 0 0,6 27 0,-5-31-169,0-1 0,1 0 1,0 0-1,1 0 0,0-1 1,1 0-1,0 0 0,0 0 1,1-1-1,0 1 0,1-2 1,14 14-1,-21-21-43,1 1-1,-1-1 1,1 0 0,-1 0-1,1 0 1,-1 0 0,1 0-1,0 0 1,-1-1 0,1 1-1,0-1 1,0 1 0,0-1-1,-1 1 1,5-1 0,-6 0 21,1 0 1,0 0 0,-1-1 0,1 1-1,-1 0 1,1-1 0,-1 1 0,1 0 0,-1-1-1,1 1 1,-1-1 0,1 1 0,-1-1-1,0 1 1,1-1 0,-1 1 0,0-1 0,1 1-1,-1-1 1,0 1 0,0-1 0,0 1-1,1-1 1,-1 0 0,0 1 0,0-1 0,0 1-1,0-1 1,0 0 0,0 0 0,0-2-24,0-1 0,-1 1 1,0-1-1,1 1 0,-1 0 1,0 0-1,0-1 0,-1 1 1,1 0-1,-1 0 0,1 0 1,-1 0-1,0 1 0,0-1 1,0 0-1,-3-2 0,-54-41 1707,44 37-880,2-1 1,-1 0 0,1-2-1,1 1 1,0-1-1,1-1 1,-11-15 0,22 27-739,-1 0 1,1 1 0,-1-1 0,1 0-1,0 0 1,-1 0 0,1 0-1,0 0 1,0 0 0,0 0 0,0 0-1,0 0 1,0 0 0,0 0-1,0 0 1,0 0 0,0 0-1,0 0 1,0 0 0,1 0 0,-1 1-1,0-1 1,1 0 0,-1 0-1,1 0 1,-1 0 0,1 0 0,0 1-1,-1-1 1,1 0 0,0 1-1,-1-1 1,1 0 0,0 1-1,0-1 1,-1 1 0,1-1 0,0 1-1,0-1 1,0 1 0,2-1-1,48-14 7,-36 12-19,27-8 45,-20 6-792,-1 0 0,0-2 0,-1 0 0,35-18 0,-11-4-8782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42.596"/>
    </inkml:context>
    <inkml:brush xml:id="br0">
      <inkml:brushProperty name="width" value="0.025" units="cm"/>
      <inkml:brushProperty name="height" value="0.025" units="cm"/>
    </inkml:brush>
  </inkml:definitions>
  <inkml:trace contextRef="#ctx0" brushRef="#br0">174 87 15375,'0'0'6144,"1"-10"-3085,6-32-513,-6 41-2487,-1 0-1,0 0 1,1 0-1,-1 0 1,0 0-1,0 0 1,0 0-1,0 0 1,0 0-1,0-1 1,0 1 0,0 0-1,0 0 1,0 0-1,-1 0 1,1 0-1,0 0 1,-1 0-1,1 0 1,-1 0-1,1 0 1,-1 0-1,0 1 1,1-1-1,-1 0 1,0 0-1,1 0 1,-1 1-1,0-1 1,0 0-1,0 1 1,0-1-1,0 1 1,0-1-1,0 1 1,0-1-1,0 1 1,0-1-1,0 1 1,0 0-1,0 0 1,0 0 0,0 0-1,0 0 1,0 0-1,0 0 1,0 0-1,0 0 1,0 0-1,0 0 1,-1 1-1,1-1 1,0 0-1,0 1 1,0-1-1,1 1 1,-3 0-1,-3 1 263,0 1 1,-1-1-1,1 1 0,0 1 0,1-1 1,-12 9-1,5 2-321,0 0 0,0 1 0,-14 27 0,21-35 0,1 2 0,0-1 0,1 1 0,0-1 0,0 1 0,1 0 0,0 0 0,0 0 0,0 12 0,2-20 0,0 0 0,1 0 0,-1 0 0,0 0 0,0 0 0,0-1 0,1 1 0,-1 0 0,1 0 0,-1-1 0,0 1 0,1 0 0,-1 0 0,1-1 0,-1 1 0,1-1 0,0 1 0,-1 0 0,1-1 0,0 1 0,-1-1 0,1 1 0,0-1 0,0 0 0,0 1 0,-1-1 0,1 0 0,0 0 0,0 1 0,0-1 0,-1 0 0,1 0 0,0 0 0,0 0 0,0 0 0,0 0 0,0 0 0,-1 0 0,1 0 0,0-1 0,0 1 0,0 0 0,0 0 0,-1-1 0,1 1 0,0-1 0,0 0 0,41-18 0,-28 8 0,-2 0 0,1 0 0,-2-2 0,12-14 0,-11 13 0,1-1 0,23-18 0,-36 32 0,0 1 0,0 0 0,0 0 0,0 0 0,1 0 0,-1 0 0,0 0 0,0 0 0,0 0 0,0 0 0,0-1 0,1 1 0,-1 0 0,0 0 0,0 0 0,0 0 0,0 0 0,1 0 0,-1 0 0,0 0 0,0 0 0,0 0 0,0 0 0,1 0 0,-1 1 0,0-1 0,0 0 0,0 0 0,0 0 0,1 0 0,-1 0 0,0 0 0,0 0 0,0 0 0,0 0 0,0 1 0,1-1 0,-1 0 0,0 0 0,0 0 0,0 0 0,0 0 0,0 1 0,0-1 0,0 0 0,0 0 0,0 0 0,0 0 0,0 1 0,4 14 0,-4 25 0,0-34 0,0 7-127,-1-7-423,1 1-1,0 0 0,1-1 1,-1 1-1,1-1 0,4 13 0,-4-18 304,-1 1 0,1-1 0,0 0 0,0 0-1,0 1 1,0-1 0,0 0 0,0 0-1,0 0 1,0 0 0,1 0 0,-1 0 0,0 0-1,1-1 1,-1 1 0,0 0 0,1-1-1,-1 1 1,1-1 0,-1 1 0,1-1 0,-1 0-1,1 0 1,0 0 0,-1 0 0,1 0-1,-1 0 1,1 0 0,-1 0 0,1-1 0,-1 1-1,1 0 1,-1-1 0,1 1 0,1-2-1,16-7-15761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48.681"/>
    </inkml:context>
    <inkml:brush xml:id="br0">
      <inkml:brushProperty name="width" value="0.025" units="cm"/>
      <inkml:brushProperty name="height" value="0.025" units="cm"/>
    </inkml:brush>
  </inkml:definitions>
  <inkml:trace contextRef="#ctx0" brushRef="#br0">0 216 7687,'550'-73'4906,"734"7"-1612,-949 68-1394,386-6-330,-698 3-1592,-5 2-127,-1-2 1,0 0-1,1-1 1,-1 0-1,0-2 0,31-10 1,-47 14 37,0 0 1,-1 0 0,1 0-1,0-1 1,0 1-1,0 0 1,-1-1 0,1 1-1,0 0 1,0-1 0,-1 1-1,1-1 1,0 1 0,-1-1-1,1 0 1,0 1-1,-1-1 1,1 0 0,-1 1-1,1-1 1,-1 0 0,0 1-1,1-1 1,-1 0 0,0 0-1,1 0 1,-1 1-1,0-1 1,0 0 0,0 0-1,0 0 1,1 0 0,-1 0-1,-1 1 1,1-1-1,0 0 1,0 0 0,0 0-1,0 0 1,0 1 0,-1-1-1,1 0 1,0 0 0,-1 0-1,0 0 1,-23-20-7951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49.037"/>
    </inkml:context>
    <inkml:brush xml:id="br0">
      <inkml:brushProperty name="width" value="0.025" units="cm"/>
      <inkml:brushProperty name="height" value="0.025" units="cm"/>
    </inkml:brush>
  </inkml:definitions>
  <inkml:trace contextRef="#ctx0" brushRef="#br0">1 20 11627,'0'0'10554,"11"-3"-9865,17-3-226,1 2 1,0 0 0,0 2 0,0 1-1,44 5 1,158 27 42,-152-18-437,-3-3-76,-26-4 9,-1 1 1,1 3 0,-2 2-1,79 29 1,-122-39 7,0 1 1,0-1 0,0 1-1,0 1 1,0-1-1,0 0 1,-1 1 0,0 0-1,0 0 1,0 1-1,0-1 1,-1 1 0,0-1-1,1 1 1,-2 0-1,1 1 1,-1-1 0,1 0-1,-1 1 1,-1-1-1,1 1 1,-1 0-1,0-1 1,0 9 0,-1-5 97,-1 0 1,0 0-1,0 0 1,-1 0-1,0-1 1,0 1 0,-1-1-1,-1 1 1,1-1-1,-1 0 1,0 0-1,-1 0 1,0-1 0,0 0-1,-8 8 1,-11 11 192,-2-2 0,-1 0-1,-1-2 1,-1-1 0,-55 30 0,-43 11-1268,1-12-4174,59-26-3128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49.582"/>
    </inkml:context>
    <inkml:brush xml:id="br0">
      <inkml:brushProperty name="width" value="0.025" units="cm"/>
      <inkml:brushProperty name="height" value="0.025" units="cm"/>
    </inkml:brush>
  </inkml:definitions>
  <inkml:trace contextRef="#ctx0" brushRef="#br0">850 26 10282,'8'-4'1601,"3"-1"-973,-7 2-362,0 1-1,0 0 0,1 0 1,-1 0-1,1 1 0,0 0 1,0 0-1,6-1 0,-4 4 712,-12 7-582,-17 9 113,-45 22 145,-2-2 1,-85 34 0,71-35-133,-7 4 225,-28 12 1513,-125 77 0,236-126-2164,2-1-28,0-1 0,0 1 0,0 0 0,1 1 1,-1-1-1,1 1 0,0 0 0,0 0 0,0 0 0,0 0 1,1 1-1,-1 0 0,-4 9 0,8-13-67,0-1 0,0 1 0,-1 0 0,1-1-1,0 1 1,0 0 0,0-1 0,0 1 0,0-1 0,0 1 0,1 0-1,-1-1 1,0 1 0,0-1 0,0 1 0,1 0 0,-1-1 0,0 1-1,0-1 1,1 1 0,-1-1 0,0 1 0,1-1 0,-1 1-1,1-1 1,-1 1 0,1-1 0,-1 1 0,1-1 0,-1 0 0,1 1-1,-1-1 1,1 0 0,-1 0 0,2 1 0,11 3-3,0-1 1,1-1-1,-1 0 0,0 0 0,1-1 1,22-2-1,-5 1 43,507 16-143,-179 4-3525,-150-5-1593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0.811"/>
    </inkml:context>
    <inkml:brush xml:id="br0">
      <inkml:brushProperty name="width" value="0.025" units="cm"/>
      <inkml:brushProperty name="height" value="0.025" units="cm"/>
    </inkml:brush>
  </inkml:definitions>
  <inkml:trace contextRef="#ctx0" brushRef="#br0">4 1 14734,'0'0'9273,"0"12"-8702,-2 55 73,0 1 166,7 77-1,-5-144-779,0 0-1,0-1 1,0 1-1,0 0 0,1 0 1,-1 0-1,0-1 1,0 1-1,1 0 0,-1-1 1,1 1-1,-1 0 0,0-1 1,1 1-1,-1 0 1,1-1-1,0 1 0,-1-1 1,1 1-1,-1-1 1,1 1-1,0-1 0,-1 1 1,1-1-1,0 0 1,0 1-1,-1-1 0,1 0 1,0 0-1,0 1 1,-1-1-1,1 0 0,0 0 1,0 0-1,0 0 0,-1 0 1,1 0-1,0 0 1,0 0-1,0-1 0,-1 1 1,1 0-1,0 0 1,0-1-1,-1 1 0,1 0 1,1-2-1,3 0 180,-1 0 0,1-1-1,-1 1 1,1-1 0,-1 0 0,6-6-1,30-35 957,53-74-1,-65 80-508,-28 37-655,0 1 1,0-1 0,0 1-1,0 0 1,1-1 0,-1 1-1,0 0 1,0-1-1,1 1 1,-1 0 0,0-1-1,0 1 1,1 0 0,-1 0-1,0-1 1,1 1 0,-1 0-1,0 0 1,1 0 0,-1-1-1,0 1 1,1 0 0,-1 0-1,1 0 1,-1 0 0,0 0-1,1 0 1,-1 0 0,1 0-1,-1 0 1,0 0-1,1 0 1,-1 0 0,1 0-1,-1 0 1,0 0 0,1 0-1,5 17 22,-4 39-35,-2-43 8,-1 22 4,0-25 0,1 0 0,0 0 0,1 0 0,0 0 0,0 0 0,1 0 0,3 12 0,-4-21-5,-1 1 1,1-1-1,0 0 1,0 0-1,-1 0 1,1 0-1,0 0 1,0 0-1,0 0 0,0 0 1,0 0-1,0 0 1,0 0-1,0-1 1,1 1-1,-1 0 1,0-1-1,0 1 0,1-1 1,-1 1-1,0-1 1,0 0-1,1 0 1,-1 1-1,0-1 1,1 0-1,-1 0 0,1 0 1,-1 0-1,0-1 1,1 1-1,-1 0 1,0-1-1,0 1 1,1-1-1,-1 1 0,0-1 1,0 1-1,1-1 1,1-1-1,4-2-205,1-1-1,-1 0 1,1 0 0,10-12-1,28-33-5303,-19 14-2424,-10 7-3187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1.201"/>
    </inkml:context>
    <inkml:brush xml:id="br0">
      <inkml:brushProperty name="width" value="0.025" units="cm"/>
      <inkml:brushProperty name="height" value="0.025" units="cm"/>
    </inkml:brush>
  </inkml:definitions>
  <inkml:trace contextRef="#ctx0" brushRef="#br0">138 77 16848,'0'0'1922,"0"-10"266,2 0-1300,-2 7-617,1 0 0,0-1 0,-1 1 0,1-1 0,-1 1 0,0-1 0,-1 0 0,1 1-1,0-1 1,-1 1 0,0 0 0,-1-4 0,2 6-197,0 1-1,-1-1 1,1 1 0,0-1-1,0 1 1,-1-1 0,1 1-1,-1 0 1,1-1-1,0 1 1,-1 0 0,1-1-1,-1 1 1,1 0 0,-1-1-1,1 1 1,-1 0 0,1 0-1,-1-1 1,1 1 0,-1 0-1,0 0 1,1 0-1,-1 0 1,1 0 0,-1 0-1,1 0 1,-1 0 0,1 0-1,-1 0 1,0 0 0,1 0-1,-1 1 1,1-1 0,-1 0-1,1 0 1,-1 0-1,0 1 1,-19 14 497,7 2-448,2 0 1,0 1-1,1 0 0,1 1 0,1 0 0,1 0 0,0 1 1,1 0-1,2 0 0,0 0 0,1 1 0,0 0 0,2 30 1,1-49-109,-1 0 1,1-1-1,0 1 0,0 0 1,0 0-1,0-1 1,0 1-1,1 0 1,-1-1-1,0 1 1,1 0-1,-1-1 1,1 1-1,0 0 1,-1-1-1,1 1 1,0-1-1,0 0 1,0 1-1,0-1 0,0 0 1,0 1-1,1-1 1,-1 0-1,0 0 1,1 0-1,-1 0 1,1 0-1,-1 0 1,1 0-1,-1-1 1,1 1-1,-1-1 1,1 1-1,0-1 1,-1 1-1,1-1 1,0 0-1,-1 0 0,1 0 1,0 0-1,0 0 1,-1 0-1,1 0 1,0-1-1,-1 1 1,1 0-1,0-1 1,-1 0-1,1 1 1,2-2-1,5-2 153,1 0-1,-1 0 1,0-1 0,0 0 0,-1-1-1,0 0 1,12-11 0,-4 0-158,-1 0 1,0-1 0,-2-1-1,0 0 1,-1-1 0,-1 0-1,16-43 1,-34 87-475,1 0-1,1 0 1,1 1-1,-1 44 1,5-68 302,0 0 0,0 0 0,0 0 0,0 0 0,0 0 0,0 0 0,0 0 0,0 0 0,1 0 1,-1 0-1,0 0 0,1 0 0,-1 0 0,1-1 0,-1 1 0,1 0 0,0 0 0,-1 0 0,1-1 0,0 1 0,-1 0 0,1-1 1,0 1-1,0-1 0,-1 1 0,1 0 0,0-1 0,0 0 0,0 1 0,0-1 0,0 0 0,0 1 0,0-1 0,0 0 0,0 0 1,0 0-1,0 0 0,0 0 0,0 0 0,1 0 0,2-1-365,-1 1 1,1-1 0,-1 0-1,1 0 1,-1 0-1,0 0 1,0-1-1,1 1 1,-1-1-1,0 0 1,2-2 0,24-24-5400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1.556"/>
    </inkml:context>
    <inkml:brush xml:id="br0">
      <inkml:brushProperty name="width" value="0.025" units="cm"/>
      <inkml:brushProperty name="height" value="0.025" units="cm"/>
    </inkml:brush>
  </inkml:definitions>
  <inkml:trace contextRef="#ctx0" brushRef="#br0">92 1 16816,'0'0'5797,"-6"11"-3917,-14 31-32,-23 66 1,38-93-1525,0 0 1,2 0 0,-1 0 0,2 0 0,0 1 0,1-1-1,1 1 1,0-1 0,3 22 0,-3-35-320,1-1 0,-1 1 0,0-1 0,1 1 0,0-1 1,-1 1-1,1-1 0,0 1 0,0-1 0,0 0 0,0 0 0,0 1 1,0-1-1,0 0 0,0 0 0,0 0 0,1 0 0,-1 0 0,0 0 1,1 0-1,-1-1 0,0 1 0,3 0 0,0 0 25,0 0 1,0-1-1,-1 1 1,1-1-1,0 0 0,0 0 1,0 0-1,0-1 0,5-1 1,3-1 52,0 0 1,-1-1 0,1-1-1,-1 0 1,13-8 0,-9 3-56,-9 6-47,0-1 0,0 2 0,0-1 0,0 1 1,0 0-1,1 0 0,-1 0 0,1 1 0,13-2 0,-19 4 6,0 1 0,0-1 0,0 1 0,0 0 0,0 0 0,0 0-1,0 0 1,0 0 0,0 0 0,0 0 0,-1 0 0,1 0 0,0 0-1,-1 0 1,1 0 0,-1 0 0,1 0 0,-1 1 0,0-1 0,0 0-1,1 0 1,-1 1 0,0-1 0,0 0 0,0 0 0,0 1 0,0-1-1,0 0 1,-1 2 0,-1 45 381,2-46-347,-9 35 217,7-31-205,0 0 0,1 0 0,-1 0-1,1 0 1,1 0 0,-1 0 0,1 0-1,0 0 1,1 7 0,0-13-90,0 0 0,0 0 0,0 0 0,0 0 0,0-1 0,0 1 0,0 0 0,1-1 0,-1 1 0,0 0 0,0-1 0,0 1 0,-1-1 0,1 0 0,0 1 0,0-1 0,0 0 0,0 0 0,0 1 0,-1-1-1,2-1 1,21-31-6141,-11 7-2919,-1 0-6023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1.915"/>
    </inkml:context>
    <inkml:brush xml:id="br0">
      <inkml:brushProperty name="width" value="0.025" units="cm"/>
      <inkml:brushProperty name="height" value="0.025" units="cm"/>
    </inkml:brush>
  </inkml:definitions>
  <inkml:trace contextRef="#ctx0" brushRef="#br0">0 106 16624,'0'0'9369,"8"6"-7933,-3-3-1277,1 0 1,-1 0 0,0 0-1,1 0 1,-1-1 0,1 0-1,0 0 1,0-1 0,0 0-1,0 0 1,0 0 0,0 0 0,0-1-1,0 0 1,0-1 0,0 1-1,0-1 1,0 0 0,0-1-1,0 1 1,0-1 0,7-4-1,-1 1 27,0 0 0,0-2 0,-1 1 0,14-11-1,-22 15-150,0 0 0,-1-1 1,1 1-1,0 0 0,-1-1 0,1 0 0,-1 0 0,0 1 0,0-1 0,0-1 0,0 1 0,-1 0 0,1 0 0,-1-1 1,0 1-1,0-1 0,0 1 0,0-1 0,0 1 0,-1-5 0,0 7-35,0 0 0,-1 0 0,1 0 0,-1 0 0,1 0 0,-1 0 0,1 1 0,-1-1 0,0 0 0,1 0 0,-1 1 0,0-1 0,0 0 0,1 1 0,-1-1 0,0 1 0,0-1 0,0 1 0,0-1 0,0 1 0,0 0 0,0-1 0,1 1 0,-1 0 0,0 0 0,0 0 0,0-1 0,0 1 0,0 0 0,0 1 0,0-1 0,-2 0 0,-36 7 0,29-2 0,0 0 0,0 1 0,1 1 0,0-1 0,0 2 0,1-1 0,0 1 0,0 0 0,1 1 0,0-1 0,0 2 0,1-1 0,0 1 0,1 0 0,0 0 0,0 0 0,1 1 0,1-1 0,0 1 0,-2 11 0,5-20 2,0 0 1,0 0-1,0 0 1,0-1-1,0 1 1,1 0-1,-1 0 1,1 0-1,-1-1 1,1 1-1,0 0 1,-1-1-1,1 1 1,0-1-1,0 1 1,0-1-1,0 1 1,1-1-1,-1 1 1,0-1-1,1 0 1,1 2-1,1-1-5,0 0 0,0 0-1,0 0 1,0 0-1,1-1 1,-1 0 0,1 1-1,8 0 1,2-1-306,0 0 1,1-1-1,-1-1 0,24-4 1,5-9-6258,0-7-8029</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3.161"/>
    </inkml:context>
    <inkml:brush xml:id="br0">
      <inkml:brushProperty name="width" value="0.025" units="cm"/>
      <inkml:brushProperty name="height" value="0.025" units="cm"/>
    </inkml:brush>
  </inkml:definitions>
  <inkml:trace contextRef="#ctx0" brushRef="#br0">2 101 13805,'0'-4'606,"-1"-1"1,1 1-1,0 0 1,0-1-1,0 1 0,0-1 1,1 1-1,0 0 1,0-1-1,0 1 0,0 0 1,1 0-1,0 0 1,0 0-1,2-5 0,-1 7-393,-1-1 0,1 1 0,0-1 0,-1 1 0,1 0 0,0 0-1,0 1 1,0-1 0,0 0 0,1 1 0,-1 0 0,0 0 0,1 0 0,-1 0 0,1 1-1,-1-1 1,1 1 0,-1 0 0,7 0 0,-9 0-198,0 0 1,0 0-1,0 0 0,0 1 1,0-1-1,0 0 0,0 0 1,0 1-1,0-1 0,0 1 1,0-1-1,0 1 1,-1-1-1,1 1 0,0 0 1,0-1-1,0 1 0,-1 0 1,1-1-1,0 1 0,-1 0 1,1 0-1,-1 0 0,1 0 1,-1 0-1,1 1 1,5 35 393,-6-27-263,-1 0 1,0 1-1,-1-1 1,0 0-1,-4 12 1,-19 25 456,-5 10 27,28-53-574,1 0 0,-1 0 0,1 0 1,0 0-1,0 0 0,1 0 0,-1 1 0,1-1 0,0 0 0,0 0 0,1 7 0,-1-11-49,1 1 0,0 0 0,-1 0 0,1-1 1,0 1-1,0 0 0,0-1 0,-1 1 0,1-1 0,0 1 1,0-1-1,0 0 0,0 1 0,0-1 0,0 0 0,0 0 1,0 1-1,0-1 0,0 0 0,0 0 0,0 0 0,0 0 1,0 0-1,1-1 0,28-2 155,-4-3-372,-1-1-1,0-2 0,47-22 0,19-18-6820,-61 28 839,-5-1-2745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3.503"/>
    </inkml:context>
    <inkml:brush xml:id="br0">
      <inkml:brushProperty name="width" value="0.025" units="cm"/>
      <inkml:brushProperty name="height" value="0.025" units="cm"/>
    </inkml:brush>
  </inkml:definitions>
  <inkml:trace contextRef="#ctx0" brushRef="#br0">70 1 7623,'0'0'9043,"-8"9"-5904,-2 2-1971,1 1-1,-15 24 0,21-32-923,1 0 1,-1 1-1,1-1 0,1 0 1,-1 1-1,0 0 0,1-1 1,0 1-1,0 0 0,1 0 1,-1 0-1,1-1 0,0 1 1,1 0-1,-1 0 0,2 5 1,-1-8-222,0 0 0,1 0 0,-1 0 1,1 0-1,0 0 0,-1-1 0,1 1 1,0-1-1,0 1 0,0-1 1,0 0-1,0 1 0,1-1 0,-1-1 1,0 1-1,0 0 0,1 0 0,-1-1 1,0 1-1,1-1 0,-1 0 0,1 0 1,-1 0-1,0 0 0,1 0 1,3-1-1,5 1 65,-1-1 0,1-1 0,-1 0-1,20-6 1,-16 1-11,1 0 0,-1-2-1,-1 1 1,1-2-1,-2 0 1,19-17-1,-11 9 178,-20 18-248,0 0 0,0 0 0,0 0 1,0 0-1,1 0 0,-1 0 0,0 0 0,0 0 0,0 0 0,0 0 0,0 0 0,1 0 0,-1 0 0,0 0 0,0 0 0,0 0 0,0 0 0,0 0 0,1 0 0,-1 0 0,0 0 0,0 0 0,0 0 0,0 0 0,0 0 0,0 0 0,1 0 0,-1 0 0,0 1 0,0-1 0,0 0 0,0 0 0,0 0 0,0 0 0,0 0 1,0 0-1,1 0 0,-1 1 0,0-1 0,0 0 0,0 0 0,0 0 0,0 0 0,0 0 0,0 1 0,0-1 0,0 0 0,0 0 0,0 0 0,0 0 0,0 0 0,0 1 0,0-1 0,2 17 338,-1 23 338,-1-35-550,0-2-94,0-1-1,0 1 0,0-1 0,0 1 0,0 0 1,1-1-1,-1 1 0,1-1 0,-1 1 0,1 0 1,0-1-1,0 0 0,0 1 0,1-1 0,-1 0 0,0 1 1,1-1-1,0 0 0,-1 0 0,1 0 0,0 0 1,0-1-1,0 1 0,0 0 0,0-1 0,1 0 0,-1 1 1,5 1-1,-3-2 18,1-1 1,0 1-1,0-1 0,0 1 1,0-1-1,0-1 1,0 1-1,-1-1 0,1 0 1,0 0-1,0 0 0,-1 0 1,1-1-1,0 0 1,5-3-1,8-5-506,-11 6-773,-1 1 0,1-1 0,0 1 1,1 0-1,12-2 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4.036"/>
    </inkml:context>
    <inkml:brush xml:id="br0">
      <inkml:brushProperty name="width" value="0.025" units="cm"/>
      <inkml:brushProperty name="height" value="0.025" units="cm"/>
    </inkml:brush>
  </inkml:definitions>
  <inkml:trace contextRef="#ctx0" brushRef="#br0">2 0 17136,'0'0'8414,"0"8"-7374,-1 27 291,1 59 1025,0-87-2301,1-1 0,0 1 0,0 0 0,0 0 0,1-1 0,0 1 0,0-1 0,1 1 0,0-1 1,7 11-1,-9-15-116,0-1 1,0 0-1,0 0 1,-1 0-1,1 0 1,0-1-1,0 1 1,1 0-1,-1 0 1,0 0-1,0-1 1,0 1-1,0-1 1,1 1-1,-1-1 1,0 1-1,0-1 1,1 0-1,-1 0 1,0 1-1,1-1 1,-1 0-1,0 0 1,1 0-1,-1-1 1,0 1-1,3-1 1,-3 1-281,1-1 1,-1 0-1,1 0 0,-1 0 1,0 0-1,1 0 1,-1 0-1,0 0 0,0 0 1,0 0-1,0-1 0,0 1 1,0 0-1,0-1 1,0 1-1,0-1 0,0 1 1,-1-1-1,1 0 0,-1 1 1,1-3-1,4-24-6108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08.186"/>
    </inkml:context>
    <inkml:brush xml:id="br0">
      <inkml:brushProperty name="width" value="0.025" units="cm"/>
      <inkml:brushProperty name="height" value="0.025" units="cm"/>
    </inkml:brush>
  </inkml:definitions>
  <inkml:trace contextRef="#ctx0" brushRef="#br0">0 0 10250,'0'0'12833,"9"3"-11819,33 6 10,0-2-1,73 2 0,45 6-417,-141-12-685,1 1-1,-1 1 0,0 1 1,0 0-1,32 17 0,-48-21 29,1-1 0,-1 1 0,0 0-1,0 0 1,0 0 0,0 1 0,0-1 0,-1 1-1,1-1 1,-1 1 0,1 0 0,-1 0 0,0 0 0,0 0-1,-1 1 1,1-1 0,0 0 0,-1 1 0,0-1-1,0 1 1,0-1 0,0 1 0,-1 0 0,1 4 0,-2-2 85,0-1 1,0 0 0,0 1 0,-1-1 0,0 0 0,0 0 0,0 0 0,0 0 0,-1 0 0,0-1 0,0 1 0,0-1 0,-1 0 0,1 0 0,-8 7-1,-25 19 1106,-1-1 0,-2-2-1,-44 24 1,34-22-502,-64 50 0,112-79-788,1 0 0,-1 1 0,0-1 0,1 0 0,-1 1 0,0-1 0,1 1 0,-1-1 0,0 1 0,1-1 0,-1 1 0,1 0 0,-1-1 0,1 1 0,0 0 0,-1-1 0,1 1 0,-1 0 0,1 0 0,0-1 0,0 1 0,0 0 0,-1 0 0,1 1 0,17-2-3702,31-17-3189,-14-3 69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43.079"/>
    </inkml:context>
    <inkml:brush xml:id="br0">
      <inkml:brushProperty name="width" value="0.025" units="cm"/>
      <inkml:brushProperty name="height" value="0.025" units="cm"/>
    </inkml:brush>
  </inkml:definitions>
  <inkml:trace contextRef="#ctx0" brushRef="#br0">59 181 14157,'0'0'9983,"-9"-2"-6278,-28-5-1111,37 7-2562,-1 0-1,1 0 1,-1 0-1,1 0 1,-1 0-1,1 0 1,-1 0-1,1-1 1,-1 1-1,1 0 1,-1 0-1,1 0 1,0 0 0,-1 0-1,1-1 1,-1 1-1,1 0 1,0 0-1,-1-1 1,1 1-1,-1 0 1,1-1-1,0 1 1,0 0-1,-1-1 1,1 1-1,0-1 1,-1 1-1,1-1 1,0 1-1,0 0 1,0-1-1,0 1 1,-1-1-1,1 1 1,0-1-1,0 1 1,0-1-1,0 1 1,0-1-1,0 1 1,0-1-1,0 1 1,0 0-1,1-1 1,-1 1-1,0-1 1,0 1-1,0-1 1,0 1-1,1-1 1,13-14 650,-13 15-675,7-7-7,0 0 0,1 1 0,0 0 0,0 0 0,1 1 0,-1 0 0,1 1 0,0 0 0,1 1 0,-1 0 0,1 0 0,-1 1 0,19-1 0,-27 3 0,0 0 0,0 1 0,0-1 0,-1 1 0,1 0 0,0-1 0,-1 1 0,1 0 0,-1 0 0,1 0 0,-1 0 0,1 0 0,-1 1 0,0-1 0,0 0 0,1 1 0,-1-1 0,0 1 0,0-1 0,0 1 0,0-1 0,-1 1 0,1 0 0,0-1 0,0 3 0,-1-1 0,1-1 0,0 0 0,0 0 0,1 0 0,-1 1 0,0-1 0,1 0 0,-1-1 0,1 1 0,-1 0 0,1 0 0,0-1 0,0 1 0,0-1 0,0 1 0,0-1 0,0 0 0,3 2 0,1-3 0,0 1 0,0-1 0,0 0 0,0 0 0,0-1 0,0 0 0,0 0 0,0 0 0,0-1 0,0 0 0,-1 0 0,1 0 0,-1-1 0,7-3 0,-4 1 0,0 0 0,0 0 0,-1 0 0,0-1 0,0 0 0,0-1 0,-1 1 0,11-15 0,-16 19-406,0 0 0,-1 0 0,1-1 1,0 1-1,-1 0 0,1 0 0,-1 0 0,0-1 0,0 1 0,0 0 0,0-4 1,0-1-2204,0-12-8201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4.391"/>
    </inkml:context>
    <inkml:brush xml:id="br0">
      <inkml:brushProperty name="width" value="0.025" units="cm"/>
      <inkml:brushProperty name="height" value="0.025" units="cm"/>
    </inkml:brush>
  </inkml:definitions>
  <inkml:trace contextRef="#ctx0" brushRef="#br0">63 1 19026,'0'0'5894,"-48"5"-3332,36 8-1985,9 3-257,3 0-64,0 1-256,15-3-705,6-1-2049,6-3-225,2-3-1089,0-3-2210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4.730"/>
    </inkml:context>
    <inkml:brush xml:id="br0">
      <inkml:brushProperty name="width" value="0.025" units="cm"/>
      <inkml:brushProperty name="height" value="0.025" units="cm"/>
    </inkml:brush>
  </inkml:definitions>
  <inkml:trace contextRef="#ctx0" brushRef="#br0">66 106 9801,'0'0'8942,"-4"12"-7154,-10 28-536,4-20-461,2 2 0,1-1 1,1 1-1,0 1 0,2-1 1,-2 31-1,6-51-787,0-1 1,0 1-1,0-1 1,0 1-1,1-1 1,-1 1-1,0-1 1,1 1-1,-1-1 1,1 0-1,0 1 1,-1-1-1,1 0 1,0 1 0,0-1-1,0 0 1,0 0-1,0 0 1,0 0-1,0 0 1,1 0-1,-1 0 1,0 0-1,3 1 1,-1-1 29,1 0 1,-1 0-1,1 0 1,-1 0 0,1-1-1,0 0 1,-1 0-1,1 0 1,0 0-1,4-1 1,1 0 52,1-1-1,0 0 0,0-1 1,-1 0-1,0-1 1,0 0-1,9-5 1,-1-3 11,-2-1 1,0-1-1,0-1 1,-1 0-1,-1 0 1,0-1-1,-2-1 1,0 0-1,0-1 1,-2 0-1,0-1 1,-1 0-1,-1 0 0,-1 0 1,-1-1-1,0 0 1,2-27-1,-10 30 981,-8 23-473,-8 25-364,8-7-215,2 2-1,1-1 0,1 1 0,1 0 0,1 1 0,2 0 0,0-1 0,3 44 0,0-66-39,1 0 0,0 0 1,0 0-1,0 0 0,1 0 0,-1 0 0,1 0 0,0-1 0,0 1 0,0-1 0,1 1 0,-1-1 0,1 0 0,0 0 0,0 0 0,0 0 1,0 0-1,4 2 0,-4-4-345,0 1 1,0 0 0,0-1 0,0 1 0,1-1-1,-1 0 1,0 0 0,1 0 0,6 0 0,-8 0-444,1-1 0,0 0 0,-1-1 1,1 1-1,0 0 0,-1-1 1,1 0-1,0 0 0,-1 1 1,1-1-1,-1-1 0,1 1 1,3-3-1,9-11-10527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5.107"/>
    </inkml:context>
    <inkml:brush xml:id="br0">
      <inkml:brushProperty name="width" value="0.025" units="cm"/>
      <inkml:brushProperty name="height" value="0.025" units="cm"/>
    </inkml:brush>
  </inkml:definitions>
  <inkml:trace contextRef="#ctx0" brushRef="#br0">0 77 17328,'0'0'7138,"13"4"-5878,-8-2-1112,1 0 0,0 0 0,-1-1 0,1 0 0,0 0 0,0 0 0,0-1 0,0 1 0,0-1 1,0-1-1,0 1 0,0-1 0,0 0 0,-1-1 0,1 1 0,0-1 0,-1 0 0,1-1 0,-1 1 0,0-1 1,1 0-1,-1-1 0,-1 1 0,1-1 0,0 0 0,6-8 0,-10 11-54,0 0-1,0 0 1,0 0 0,-1 0-1,1 0 1,0 0 0,-1-1-1,1 1 1,-1 0 0,1 0-1,-1-1 1,0 1 0,1 0-1,-1-1 1,0 1 0,0-2-1,0 2-58,0 1 0,-1-1 1,1 1-1,0-1 0,0 1 0,-1-1 0,1 1 0,0-1 0,0 1 0,-1-1 0,1 1 0,-1-1 0,1 1 0,0 0 0,-1-1 0,1 1 0,-1 0 0,1-1 0,-1 1 1,1 0-1,-1 0 0,1-1 0,-1 1 0,0 0 0,0 0 0,-1-1-35,0 1 0,0 0 1,0 0-1,0 0 0,0 0 0,1 1 1,-1-1-1,0 0 0,0 1 0,0-1 1,0 1-1,1 0 0,-1 0 0,0-1 0,0 1 1,1 0-1,-1 1 0,1-1 0,-1 0 1,1 0-1,-2 3 0,-2 1-12,0 1-1,1-1 0,0 1 1,1 1-1,-1-1 1,1 0-1,0 1 0,0 0 1,1 0-1,0 0 1,1 0-1,-1 0 1,0 8-1,2-14 11,0-1-1,0 1 1,0-1 0,0 1 0,0 0-1,1-1 1,-1 1 0,0-1-1,0 1 1,0-1 0,1 1-1,-1-1 1,0 1 0,0-1 0,1 1-1,-1-1 1,1 1 0,-1-1-1,0 1 1,1-1 0,-1 0 0,1 1-1,-1-1 1,1 0 0,-1 1-1,1-1 1,-1 0 0,1 0 0,-1 0-1,1 1 1,0-1 0,24-1 65,23-15 134,-14-3-137,-23 11-89,0 1 0,1 1 0,0 0 0,0 1 0,0 0 0,1 1 0,0 0 0,0 1 0,24-3 0,-35 6 19,-1 0 0,1 0 0,0 0 0,-1 0-1,1 1 1,0-1 0,0 1 0,-1-1 0,1 1 0,-1 0 0,1 0-1,-1-1 1,1 1 0,-1 0 0,1 0 0,-1 1 0,0-1-1,1 0 1,1 3 0,16 32 71,-18-32-51,0-1-1,0 0 1,0 1-1,0-1 1,1 0-1,0 0 1,0 0-1,-1 0 1,2 0-1,-1 0 1,0-1-1,1 1 1,-1-1-1,1 1 1,-1-1-1,1 0 1,0 0-1,0 0 1,4 1-1,-1-2-190,0 0-1,0 0 0,-1-1 1,1 0-1,0 0 0,0 0 1,0-1-1,0 0 0,0 0 1,-1 0-1,1-1 0,0 0 1,-1 0-1,1 0 0,-1-1 0,0 0 1,0 0-1,7-5 0,0-1-1577,-1-1-1,0 0 0,0 0 1,-1-1-1,-1 0 0,11-16 1,5-15-5758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5.525"/>
    </inkml:context>
    <inkml:brush xml:id="br0">
      <inkml:brushProperty name="width" value="0.025" units="cm"/>
      <inkml:brushProperty name="height" value="0.025" units="cm"/>
    </inkml:brush>
  </inkml:definitions>
  <inkml:trace contextRef="#ctx0" brushRef="#br0">50 0 12236,'0'0'5135,"-5"10"-2984,-2 4-1451,2-1 0,0 1 0,0 0 0,1 1 0,1-1 0,0 1 0,1-1 0,0 18 0,1-15-582,1 0 0,1-1 1,0 1-1,1-1 0,1 1 0,0-1 1,1 0-1,1 0 0,1 0 0,0-1 1,1 0-1,10 17 0,-17-32-110,0 1 0,0-1-1,0 0 1,0 1 0,1-1-1,-1 1 1,0-1 0,0 0-1,1 1 1,-1-1 0,0 0-1,0 1 1,1-1 0,-1 0-1,0 0 1,1 1 0,-1-1 0,0 0-1,1 0 1,-1 0 0,0 1-1,1-1 1,-1 0 0,0 0-1,1 0 1,-1 0 0,1 0-1,-1 0 1,0 0 0,1 0-1,-1 0 1,1 0 0,0 0-1,1-13 415,-9-23 155,-22-13-138,27 46-353,0 0-1,-1-1 0,0 1 1,1 0-1,-1 0 0,0 0 0,0 0 1,-1 1-1,1 0 0,0-1 1,-6-1-1,20 26 235,-6-18-305,2 0-1,-1-1 0,0 1 1,1-1-1,-1 0 1,1-1-1,0 0 0,0 0 1,0 0-1,0-1 1,0 0-1,1 0 0,-1-1 1,0 0-1,0 0 1,1-1-1,-1 1 0,0-2 1,0 1-1,13-6 1,-9 4 14,0-2 1,-1 1 0,1-1-1,-1-1 1,0 0 0,-1 0 0,0-1-1,0-1 1,0 1 0,-1-1-1,0-1 1,10-12 0,-22 66 215,0-29-40,0 1-1,1-1 0,1 1 1,0 0-1,1 0 1,2 23-1,0-39-202,-1 1 1,0-1-1,1 1 0,-1-1 0,0 0 1,1 1-1,0-1 0,-1 1 0,1-1 1,0 0-1,0 0 0,0 1 1,0-1-1,0 0 0,0 0 0,0 0 1,0 0-1,0 0 0,0 0 1,1 0-1,-1-1 0,0 1 0,0 0 1,1-1-1,-1 1 0,1-1 0,-1 1 1,1-1-1,-1 0 0,1 1 1,-1-1-1,1 0 0,2 0 0,-2 0-22,1-1 0,0 1-1,0 0 1,-1-1 0,1 1-1,0-1 1,-1 0-1,1 0 1,-1 0 0,1 0-1,-1 0 1,0 0 0,1-1-1,-1 1 1,0-1-1,0 0 1,0 0 0,2-2-1,14-31-3190,-9-26-6315,-8 16 1017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5.929"/>
    </inkml:context>
    <inkml:brush xml:id="br0">
      <inkml:brushProperty name="width" value="0.025" units="cm"/>
      <inkml:brushProperty name="height" value="0.025" units="cm"/>
    </inkml:brush>
  </inkml:definitions>
  <inkml:trace contextRef="#ctx0" brushRef="#br0">0 0 19795,'0'0'5797,"2"9"-5162,-2-7-617,1 1-1,-1-1 0,1 1 0,-1-1 1,1 1-1,0-1 0,0 1 0,0-1 0,1 1 1,-1-1-1,0 0 0,1 0 0,-1 0 1,1 0-1,0 0 0,0 0 0,0 0 0,0 0 1,0-1-1,0 1 0,0-1 0,1 0 1,-1 0-1,0 1 0,1-1 0,-1-1 0,1 1 1,-1 0-1,1-1 0,5 1 0,5 2-853,0-1 0,1 0-1,-1-1 1,1-1 0,0 0-1,-1-1 1,1 0 0,15-4-1,-49 18 8837,-8 16-5312,25-26-2645,0 0 1,0 0-1,1 1 0,-1-1 0,1 0 1,0 1-1,0 0 0,1-1 0,-1 1 1,1 0-1,-1 0 0,1 0 0,1 0 1,-1 0-1,0 0 0,1 0 0,0 1 0,0 7 1,1-11-54,-1-1 0,1 1 0,-1 0 0,1-1-1,-1 1 1,1 0 0,0-1 0,-1 1 0,1-1 0,0 1 0,-1-1 0,1 1 0,0-1 0,0 0 0,-1 1 0,1-1 0,0 0 0,0 0 0,0 1 0,-1-1-1,1 0 1,0 0 0,0 0 0,1 0 0,27 0-719,-20 0 268,8 0-644,49 1-1684,-62 0 2725,1-1 1,-1 1-1,0 0 1,0 0 0,0 0-1,0 0 1,0 1-1,0-1 1,0 1-1,-1 0 1,1 0 0,4 4-1,-7-5 165,0 0 0,-1-1 0,1 1-1,-1 0 1,1-1 0,-1 1 0,1 0-1,-1 0 1,1-1 0,-1 1 0,0 0-1,1 0 1,-1 0 0,0 0 0,0 0 0,1-1-1,-1 1 1,0 0 0,0 0 0,0 0-1,0 0 1,0 0 0,-1 0 0,1 0-1,0-1 1,-1 3 0,-17 19 1824,-35 8 196,51-29-2033,-6 2 148,-34 15 606,40-17-904,0 0-1,0 0 0,1 0 0,-1-1 0,-1 1 0,1-1 1,0 0-1,0 1 0,0-1 0,0 0 0,0 0 1,0 0-1,0-1 0,0 1 0,0 0 0,-3-2 0,5 2-129,0-1 0,-1 1 0,1-1 0,0 0 1,-1 1-1,1-1 0,0 0 0,0 1 0,0-1 0,0 0 0,-1 0 0,1 1 0,0-1 0,0 0 0,0 1 0,1-1 0,-1 0 0,0 0 0,0 1 0,0-1 0,0 0 0,1 1 0,-1-1 0,0 0 0,1 1 0,-1-1 0,1 0 0,11-19-4955,7-2-2294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6.503"/>
    </inkml:context>
    <inkml:brush xml:id="br0">
      <inkml:brushProperty name="width" value="0.025" units="cm"/>
      <inkml:brushProperty name="height" value="0.025" units="cm"/>
    </inkml:brush>
  </inkml:definitions>
  <inkml:trace contextRef="#ctx0" brushRef="#br0">95 183 4452,'0'0'16907,"-10"9"-14654,-2 3-1390,1 1 1,0 0 0,1 1 0,1 0-1,-12 24 1,19-35-691,0 1 0,1-1 0,0 1 0,0-1 0,0 1 0,0-1 0,0 1 0,1 0 0,0-1 0,0 1 0,0 0 0,0-1 0,0 1 0,1 0 1,1 5-1,-1-6-167,1-1 1,-1 1-1,1-1 1,0 1 0,0-1-1,0 0 1,0 0 0,1 0-1,-1 0 1,1 0 0,-1 0-1,1-1 1,0 1 0,-1-1-1,1 0 1,0 0-1,0 0 1,0 0 0,0 0-1,0 0 1,0-1 0,5 1-1,5 0 18,-1-1 0,1 0 0,-1 0 0,1-1 0,-1-1-1,0 0 1,0 0 0,0-2 0,0 1 0,0-1 0,0-1-1,-1 0 1,0-1 0,0 0 0,-1-1 0,1 0 0,-1-1-1,-1 0 1,0 0 0,15-17 0,-11 10-22,-1 0-1,0-1 1,-1 0 0,-1-1 0,0 0-1,-1-1 1,-1 0 0,-1 0 0,0-1-1,-2 0 1,0 0 0,4-30-1,-9 48-3,0-1-1,1 1 0,-1 0 0,0-1 0,0 1 0,0 0 0,1-1 0,-2 1 1,1-1-1,0 1 0,0 0 0,0-1 0,-1 1 0,1 0 0,0 0 0,-1-1 1,1 1-1,-1 0 0,0 0 0,1-1 0,-1 1 0,0 0 0,0 0 0,0 0 1,0 0-1,0 0 0,0 0 0,0 0 0,0 1 0,0-1 0,-2-1 0,1 2 10,0 0 0,0 0-1,0 1 1,0-1 0,0 1-1,0-1 1,0 1-1,0 0 1,0-1 0,0 1-1,0 0 1,1 0-1,-1 0 1,0 1 0,1-1-1,-1 0 1,1 1-1,-1-1 1,1 1 0,0-1-1,-2 3 1,-7 9 29,1-1-1,0 2 1,1-1-1,1 1 1,0 0 0,-5 16-1,9-20-16,0-1 0,1 0 0,0 1 0,0 0-1,1-1 1,0 1 0,1 0 0,0 0 0,0 0-1,1-1 1,3 12 0,-2-15-19,0-1 0,1 1 0,-1-1 0,1 0 0,0 0 0,1 0 0,-1 0 0,1 0 0,0-1 0,0 0 0,1 0 0,-1 0 0,1 0 0,0-1 0,0 1 0,0-1 0,0-1 0,1 1 0,-1-1 0,1 0 0,0 0 0,-1 0 0,1-1 0,0 0 0,6 1 0,-2-1 0,0 0 0,0 0 0,0 0 0,-1-2 0,1 1 0,0-1 0,0-1 0,0 0 0,0 0 0,-1-1 0,1 0 0,-1 0 0,0-1 0,12-7 0,-1-3 0,-1-1 0,22-22 0,-34 31 0,-1-1 0,0 0 0,0 0 0,0-1 0,-1 1 0,0-1 0,-1-1 0,0 1 0,3-10 0,-6 18 0,-1-1 0,0 0 0,1 1 0,-1-1 0,0 1 0,0-1 0,0 0 0,1 1 0,-1-1 0,0 0 0,0 1 0,0-1 0,0 0 0,0 1 0,0-1 0,0 0 0,-1 1 0,1-1 0,0 0 0,0 1 0,0-1 0,-1 1 0,1-1 0,0 0 0,-1 1 0,1-1 0,0 1 0,-1-1 0,1 1 0,-1-1 0,1 1 0,-2-1 0,-21 3 0,17 0 0,0 1 0,0 0 0,0 0 0,0 1 0,-10 7 0,11-5 0,-1 1 0,1-1 0,1 1 0,-1 0 0,1 1 0,0-1 0,1 1 0,0-1 0,0 1 0,-3 11 0,6-16 0,-1 0 0,0 0 0,1 0 0,-1 0 0,1 0 0,0 1 0,0-1 0,0 0 0,1 0 0,-1 0 0,1 0 0,-1 0 0,1 0 0,0 0 0,0-1 0,1 1 0,-1 0 0,0 0 0,1-1 0,0 1 0,-1-1 0,1 1 0,0-1 0,1 0 0,-1 0 0,0 0 0,0 0 0,1 0 0,-1 0 0,5 2 0,1-1-218,0 0 0,1 0 1,-1-1-1,1 0 0,-1-1 0,1 0 0,-1 0 1,10 0-1,-12-2-479,0 1-1,1-1 1,-1 1 0,0-2 0,0 1 0,0-1-1,6-2 1,22-18-12168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8.682"/>
    </inkml:context>
    <inkml:brush xml:id="br0">
      <inkml:brushProperty name="width" value="0.025" units="cm"/>
      <inkml:brushProperty name="height" value="0.025" units="cm"/>
    </inkml:brush>
  </inkml:definitions>
  <inkml:trace contextRef="#ctx0" brushRef="#br0">1 107 9737,'9'-49'12140,"-4"79"-7639,0-6-3958,1 99 705,-6-85-1105,2 0 1,1 0-1,12 50 0,-15-86-112,0-1-1,0 0 1,0 1 0,1-1 0,-1 1-1,1-1 1,-1 0 0,1 1-1,-1-1 1,1 0 0,0 0 0,0 0-1,-1 1 1,1-1 0,0 0 0,0 0-1,0 0 1,0 0 0,0-1-1,1 1 1,-1 0 0,0 0 0,0-1-1,1 1 1,1 0 0,-1-1 52,0 0 0,0 0 1,0 0-1,0-1 0,-1 1 1,1-1-1,0 1 0,0-1 1,0 0-1,-1 0 0,1 0 1,0 0-1,-1 0 0,1 0 0,-1 0 1,2-2-1,9-8 344,-2 0-1,0-1 1,13-19 0,-22 30-441,35-52 37,-2-2 1,-2-1-1,-3-1 1,38-108-1,-67 165-134,0 0 1,0 0-1,0 0 0,-1 0 1,1 0-1,0 0 0,0 0 1,0 0-1,0 0 0,0 0 1,0-1-1,-13 29-3283,-26 54-7120,21-52-1027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9.168"/>
    </inkml:context>
    <inkml:brush xml:id="br0">
      <inkml:brushProperty name="width" value="0.025" units="cm"/>
      <inkml:brushProperty name="height" value="0.025" units="cm"/>
    </inkml:brush>
  </inkml:definitions>
  <inkml:trace contextRef="#ctx0" brushRef="#br0">0 111 12492,'0'0'7538,"9"4"-4351,-3-1-3021,1 0 448,-1-1 1,0 1-1,1-1 1,0 0-1,11 1 1,-15-3-434,-1 0-1,1 0 1,-1 0 0,0 0-1,1 0 1,-1-1 0,1 1-1,-1-1 1,0 0 0,1 0-1,-1 0 1,0 0 0,0 0-1,0 0 1,0 0 0,0-1-1,0 1 1,0-1-1,0 1 1,0-1 0,-1 0-1,1 0 1,1-3 0,1-1-77,-1 0 1,0 0 0,0-1 0,-1 1-1,1-1 1,-2 1 0,1-1-1,-1 0 1,0 1 0,0-1 0,-1 0-1,0-8 1,0 15-105,1 0 0,-1 0 0,0 0 0,0-1 0,0 1 0,0 0 0,0 0 0,0 0 0,0-1 0,0 1 0,0 0 0,0 0 0,0-1 0,0 1 0,0 0 0,0 0 0,0-1 0,0 1 0,0 0 0,0 0 0,0 0 0,-1-1 0,1 1 0,0 0 0,0 0 0,0 0 0,0-1 0,0 1 0,-1 0 0,1 0 0,0 0 0,0 0 0,0 0 0,0-1 0,-1 1 0,1 0 0,0 0 0,0 0 0,0 0 0,-1 0 0,1 0 0,0 0 0,0 0 0,-1 0 0,1 0 0,0 0 0,0 0 0,0 0 0,-1 0 0,1 0 0,0 0 0,0 0 0,-1 0 0,1 0 0,0 0 0,0 0 0,0 0 0,-1 0 0,1 0 0,0 1 0,0-1 0,0 0 0,-1 0 0,1 0 0,0 0 0,0 1 0,-11 13 0,7-5 0,2 1 0,-1-1 0,1 1 0,1-1 0,0 1 0,0 0 0,1-1 0,0 1 0,2 12 0,-2-19 0,1 0 0,-1 1 0,1-1 0,0 0 0,0 0 0,0 0 0,1-1 0,-1 1 0,1 0 0,-1 0 0,1-1 0,0 1 0,0-1 0,0 1 0,0-1 0,1 0 0,-1 0 0,1 0 0,-1 0 0,1-1 0,0 1 0,-1 0 0,1-1 0,0 0 0,0 0 0,0 0 0,0 0 0,0 0 0,0-1 0,1 1 0,3-1 0,-1 0 0,1 0 0,-1 0 0,0-1 0,0 1 0,0-2 0,0 1 0,0-1 0,10-3 0,-14 4 0,0 0 0,0 0 0,0 0 0,0 0 0,0-1 0,0 1 0,0-1 0,0 1 0,0-1 0,0 1 0,-1-1 0,1 0 0,-1 0 0,1 0 0,-1 0 0,0 0 0,0 0 0,0 0 0,0-1 0,0 1 0,0 0 0,-1 0 0,1-1 0,-1 1 0,1-4 0,-4 3 0,1 0 0,-1 0 0,1 1 0,-1-1 0,0 1 0,0-1 0,0 1 0,-1 0 0,1 0 0,0 1 0,-1-1 0,-6-2 0,-7-4 0,16 7 2,0 1-1,-1-1 1,1 0 0,0 0 0,0 0-1,0 1 1,0-1 0,0 0-1,0 0 1,0-1 0,0 1-1,0 0 1,0 0 0,1 0 0,-1 0-1,1-1 1,-1 1 0,0 0-1,0-3 1,2 3 0,-1 1 0,0-1 0,1 0 0,-1 0 0,0 1 0,1-1 0,-1 0 0,1 0 0,-1 1 0,1-1 0,-1 1 0,1-1 0,0 0 0,-1 1-1,1-1 1,0 1 0,-1-1 0,1 1 0,0 0 0,0-1 0,-1 1 0,1 0 0,1-1 0,10-2-51,0 0-1,0 1 1,18-1 0,-15 1-177,62-13-6820,-29-4-3562,-26 8-640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6:59.602"/>
    </inkml:context>
    <inkml:brush xml:id="br0">
      <inkml:brushProperty name="width" value="0.025" units="cm"/>
      <inkml:brushProperty name="height" value="0.025" units="cm"/>
    </inkml:brush>
  </inkml:definitions>
  <inkml:trace contextRef="#ctx0" brushRef="#br0">1 1 19250,'0'0'2189,"0"9"-465,19 206 5134,-3-65-5068,-13-100-1352,-2-24-313,1 1 1,1-1-1,12 51 1,-15-76-132,0 0 1,1 1-1,-1-1 0,0 0 1,1 1-1,-1-1 0,1 0 1,0 1-1,-1-1 0,1 0 0,0 0 1,0 0-1,0 0 0,-1 0 1,1 0-1,0 0 0,1 0 1,-1 0-1,0 0 0,0-1 1,0 1-1,2 0 0,-2-1-113,0 0-1,0 0 0,0 0 0,0-1 1,0 1-1,0 0 0,0-1 1,0 1-1,0-1 0,0 1 1,0-1-1,0 1 0,0-1 0,-1 0 1,1 1-1,0-1 0,0 0 1,-1 0-1,1 0 0,0 0 0,0-1 1,4-6-2661,1-1 1,-2 0 0,1 0-1,3-14 1,3-10-12702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00.225"/>
    </inkml:context>
    <inkml:brush xml:id="br0">
      <inkml:brushProperty name="width" value="0.025" units="cm"/>
      <inkml:brushProperty name="height" value="0.025" units="cm"/>
    </inkml:brush>
  </inkml:definitions>
  <inkml:trace contextRef="#ctx0" brushRef="#br0">38 1 20916,'0'0'4153,"-6"10"-2050,5-8-1973,-22 40 812,22-40-874,0 0-1,0 1 1,0-1-1,0 0 0,0 0 1,1 0-1,-1 1 0,1-1 1,-1 0-1,1 0 0,0 1 1,0-1-1,0 0 0,0 1 1,1-1-1,-1 0 0,1 1 1,-1-1-1,1 0 0,0 0 1,-1 0-1,2 3 1,0-4-57,-1 0 1,1 1-1,-1-1 1,1 0-1,-1 0 1,1 0-1,0 0 1,0 0-1,-1-1 1,1 1-1,0 0 1,0-1-1,0 1 1,0-1-1,0 0 1,-1 0-1,1 1 1,0-1-1,0-1 1,0 1-1,0 0 1,0 0-1,0-1 1,0 1-1,0-1 1,-1 1-1,1-1 1,0 0-1,0 0 1,-1 0-1,1 0 1,2-2-1,2-1 17,-1 0 0,0 0 0,0 0-1,-1-1 1,1 1 0,-1-1 0,0 0 0,5-9-1,-6 9-4,-1 1 0,0-1 0,0 0 0,0 0 0,-1 0-1,0 0 1,0 0 0,0 0 0,0 0 0,-1-6-1,-15 37-123,12-18 192,1 0-1,1 0 1,0 0 0,0 1-1,0-1 1,1 0 0,0 0-1,3 15 1,-3-21-61,0-1 1,0 0-1,1 1 1,-1-1-1,1 0 1,-1 1-1,1-1 0,0 0 1,0 0-1,-1 0 1,1 0-1,0 0 1,0 1-1,0-1 0,0-1 1,0 1-1,0 0 1,0 0-1,1 0 1,-1-1-1,0 1 0,2 0 1,0 0 0,-1-1 0,1 0 0,-1 0 0,1 0 0,0 0 0,-1-1 1,1 1-1,0-1 0,-1 0 0,1 0 0,-1 1 0,1-2 0,-1 1 0,0 0 0,1 0 0,2-3 1,6-4-16,-1-1 1,0 0-1,-1 0 1,0-1 0,0 0-1,-1 0 1,0-1-1,7-14 1,-36 101-17,18-60 0,0 0 0,0 0 0,1 28 0,2-43 0,0-1 0,0 1 0,0-1 0,0 0 0,0 1 0,0-1 0,0 1 0,0-1 0,0 1 0,0-1 0,0 0 0,0 1 0,0-1 0,1 1 0,-1-1 0,0 0 0,0 1 0,0-1 0,1 0 0,-1 1 0,0-1 0,1 0 0,-1 1 0,0-1 0,1 0 0,-1 1 0,0-1 0,1 0 0,-1 0 0,0 0 0,1 1 0,-1-1 0,1 0 0,0 0 0,16-5 0,15-19 0,-19 5 0,-1-1 0,15-33 0,-13 24 0,-14 96 0,-2-51 3,1-10-1,0 0 1,0 0-1,1 0 0,0 0 0,1 12 0,0-17-4,-1 0-1,0 1 0,1-1 1,-1 0-1,1 0 1,-1 0-1,1 0 0,0 0 1,-1 0-1,1 0 1,0 0-1,0 0 1,0 0-1,0 0 0,0 0 1,0 0-1,0-1 1,0 1-1,0 0 0,0-1 1,0 1-1,1-1 1,-1 1-1,0-1 0,0 0 1,0 0-1,1 1 1,-1-1-1,0 0 0,0 0 1,1 0-1,1 0 1,56-6-3137,-50 4 1532,0-1 0,-1 1 0,0-2 0,14-6 0,12-9-6272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0.216"/>
    </inkml:context>
    <inkml:brush xml:id="br0">
      <inkml:brushProperty name="width" value="0.025" units="cm"/>
      <inkml:brushProperty name="height" value="0.025" units="cm"/>
    </inkml:brush>
  </inkml:definitions>
  <inkml:trace contextRef="#ctx0" brushRef="#br0">1 1 13549,'0'0'747,"11"13"-394,30 30 403,2-1 0,82 61 0,204 103-378,44 30 291,-297-179-533,-2 2 1,-2 4-1,-4 3 1,-2 3 0,-3 3-1,-4 2 1,-3 3-1,-3 3 1,-4 1-1,-3 3 1,35 92 0,-34-53 119,-6 2 0,-6 2 1,-5 1-1,13 137 1,-21-35-138,-10 333 1,-20-391 121,-7-1 0,-47 214 0,30-248-31,-5 0 0,-7-3 1,-71 151-1,72-203 356,-3-1 1,-4-3-1,-3-1 0,-108 119 0,-287 241 836,143-174-604,216-194 50,-153 90 0,224-148-839,5-3-112,0-1 0,-1 0 0,0 0 0,0-1 0,-15 3 0,49-9-8846,0-1 3292,0-4-2938</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00.848"/>
    </inkml:context>
    <inkml:brush xml:id="br0">
      <inkml:brushProperty name="width" value="0.025" units="cm"/>
      <inkml:brushProperty name="height" value="0.025" units="cm"/>
    </inkml:brush>
  </inkml:definitions>
  <inkml:trace contextRef="#ctx0" brushRef="#br0">1 1 11050,'0'0'12412,"-1"12"-10399,1 60 82,10 85 0,-6-126-1578,2 1 0,1-1 0,1-1 0,2 1 0,21 46 0,-27-69-517,-4-6 0,1 0 0,0-1 0,-1 1 0,1 0 0,0 0 0,0 0 0,0-1 0,0 1 0,0-1 0,0 1 0,1-1 0,-1 1 0,1-1 0,-1 0 0,1 1 0,2 1 0,-3-5 0,-1 0 0,1 0 0,0 0 0,-1 0 0,0 0 0,1 0 0,-1 0 0,0 0 0,0-1 0,0 1 0,0 0 0,-1-2 0,1 0 0,0-12 0,-1 1 0,0 0 0,-2-1 0,0 1 0,0 0 0,-2 0 0,1 0 0,-2 1 0,0 0 0,-1 0 0,0 0 0,-1 1 0,-13-17 0,26 33 0,0-1 0,0 0 0,1 0 0,-1-1 0,0 0 0,1 0 0,-1 0 0,1 0 0,-1-1 0,0 0 0,1 0 0,-1 0 0,10-3 0,-2 2 0,1-1 0,-1 0 0,0-1 0,0 0 0,23-10 0,-22 6 0,0-1 0,0 0 0,-1 0 0,0-2 0,-1 1 0,0-2 0,0 1 0,14-20 0,-25 30 0,-1 0 0,0 0 0,1 0 0,-1-1 0,0 1 0,0 0 0,1 0 0,-1-1 0,0 1 0,0 0 0,0 0 0,1-1 0,-1 1 0,0 0 0,0-1 0,0 1 0,0 0 0,0-1 0,1 1 0,-1 0 0,0-1 0,0 1 0,0 0 0,0-1 0,0 1 0,0 0 0,0-1 0,0 1 0,0 0 0,0-1 0,-1 1 0,1 0 0,0-1 0,0 1 0,0 0 0,0-1 0,0 1 0,-1 0 0,1 0 0,0-1 0,0 1 0,0 0 0,-1 0 0,1-1 0,0 1 0,-1 0 0,1 0 0,0-1 0,0 1 0,-1 0 0,1 0 0,0 0 0,-1 0 0,1 0 0,0 0 0,-1 0 0,1-1 0,0 1 0,-1 0 0,0 0 0,-21 6 0,14 0 0,0 0 0,1 0 0,0 1 0,1 0 0,0 0 0,0 1 0,0-1 0,1 1 0,0 1 0,0-1 0,1 1 0,0 0 0,1 0 0,0 0 0,0 0 0,1 0 0,0 1 0,1-1 0,0 1 0,0-1 0,1 12 0,1-19 0,-1 0 0,0 0 0,1 0 0,-1 0 0,1 0 0,0 0 0,-1 0 0,1 0 0,0 0 0,0 0 0,0 0 0,1-1 0,-1 1 0,0 0 0,1-1 0,-1 1 0,1-1 0,-1 1 0,1-1 0,0 0 0,0 0 0,1 1 0,3 1 0,-1-1 0,1 0 0,-1 0 0,1-1 0,-1 0 0,1 0 0,0 0 0,7 0 0,0-1 0,0 0 0,0-1 0,0-1 0,0 0 0,0-1 0,23-7 0,-32 9-214,0 0 0,-1-1 0,1 1 0,0-1 0,-1 0 0,0 0 0,1 0 0,-1 0 0,0 0 0,0-1 0,0 1 0,-1-1 0,1 0 0,0 0 0,-1 0 0,0 0 0,0-1 0,0 1 0,0 0 0,0-1 0,-1 1 0,0-1 0,2-7 0,-2-11-7174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01.241"/>
    </inkml:context>
    <inkml:brush xml:id="br0">
      <inkml:brushProperty name="width" value="0.025" units="cm"/>
      <inkml:brushProperty name="height" value="0.025" units="cm"/>
    </inkml:brush>
  </inkml:definitions>
  <inkml:trace contextRef="#ctx0" brushRef="#br0">1 0 21236,'0'0'9161,"49"0"-8873,-10 0-224,3 3-865,6-3-3907,-3 0-6791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47.957"/>
    </inkml:context>
    <inkml:brush xml:id="br0">
      <inkml:brushProperty name="width" value="0.025" units="cm"/>
      <inkml:brushProperty name="height" value="0.025" units="cm"/>
    </inkml:brush>
  </inkml:definitions>
  <inkml:trace contextRef="#ctx0" brushRef="#br0">280 105 11627,'2'-9'2381,"-1"2"-1770,2 0-90,-2 1 1,1-1-1,-1 0 0,0 0 1,0 0-1,-1 1 0,0-1 0,0 0 1,-2-10-1,1 16-453,1 1 0,0-1 0,-1 0 1,1 1-1,-1-1 0,1 0 0,-1 1 0,0-1 0,1 1 0,-1-1 0,0 1 0,1-1 1,-1 1-1,0 0 0,1-1 0,-1 1 0,0 0 0,0-1 0,1 1 0,-1 0 1,0 0-1,0 0 0,0 0 0,1 0 0,-1 0 0,0 0 0,0 0 0,0 0 0,1 0 1,-1 0-1,0 0 0,0 1 0,0-1 0,1 0 0,-1 0 0,0 1 0,1-1 1,-1 1-1,-1 0 0,-29 20 837,7 6-535,0 1-1,2 1 0,1 1 1,2 1-1,1 1 1,1 0-1,2 1 1,1 1-1,1 0 0,3 1 1,0 0-1,3 1 1,0 0-1,0 37 0,6-65-361,1 0 0,0-1 0,0 1 0,1 0-1,0-1 1,1 1 0,4 13 0,-5-18-28,0-1 0,1 1 1,-1-1-1,1 1 0,0-1 0,0 0 1,0 0-1,0 0 0,0 0 1,0 0-1,0 0 0,1-1 0,-1 1 1,1-1-1,-1 1 0,1-1 0,-1 0 1,1 0-1,0 0 0,0 0 1,-1-1-1,1 1 0,4 0 0,4-1-487,-1 0 0,0 0-1,0-1 1,1 0-1,-1-1 1,0 0-1,0-1 1,0 0 0,-1-1-1,1 1 1,-1-2-1,1 1 1,-1-2-1,-1 1 1,1-1 0,-1 0-1,0-1 1,11-11-1,30-34-5343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48.303"/>
    </inkml:context>
    <inkml:brush xml:id="br0">
      <inkml:brushProperty name="width" value="0.025" units="cm"/>
      <inkml:brushProperty name="height" value="0.025" units="cm"/>
    </inkml:brush>
  </inkml:definitions>
  <inkml:trace contextRef="#ctx0" brushRef="#br0">206 1 17457,'-9'10'1857,"-25"30"1543,-54 86 0,77-108-2952,1 1 0,0 0 0,1 1 0,2 0 0,0 0 0,0 1 0,2-1 0,-3 27 0,8-46-443,-1 1 0,1-1 1,0 1-1,0-1 0,0 1 1,0 0-1,0-1 0,0 1 1,1-1-1,-1 1 0,0-1 0,1 1 1,-1-1-1,1 1 0,0-1 1,-1 1-1,1-1 0,0 0 1,0 1-1,0-1 0,0 0 1,0 0-1,0 0 0,0 0 0,0 0 1,1 0-1,-1 0 0,2 1 1,0-1 3,1 0 1,-1 0 0,1-1-1,-1 1 1,1-1-1,-1 0 1,1 0 0,-1 0-1,0-1 1,1 1 0,-1-1-1,5-1 1,10-4 46,0 0-1,-1-1 1,30-17 0,49-39-248,-62 39-93,1 1 0,38-17 0,-72 39 291,0 0 0,-1 1 0,1-1 0,0 1 0,-1 0 0,1-1 0,0 1-1,0 0 1,0-1 0,-1 1 0,1 0 0,0 0 0,0 0 0,0 0 0,-1 0 0,1 0-1,0 0 1,0 0 0,0 0 0,0 0 0,-1 0 0,1 0 0,0 0 0,0 1 0,0-1-1,-1 0 1,1 1 0,0-1 0,0 1 0,-1-1 0,1 1 0,0-1 0,0 2-1,0 0 38,0 0-1,-1 0 1,0 0-1,1 0 1,-1 0-1,0 0 1,0 0-1,0 0 1,0 0-1,0 0 1,-1 1-1,1-1 1,-1 2-1,-26 72 1375,25-71-1301,-14 30 196,8-19-237,0 0 0,2 1 1,0 0-1,1 0 0,0 0 0,-2 19 0,7-35-99,0-1 1,0 1-1,1 0 0,-1 0 1,0-1-1,0 1 1,0 0-1,0 0 0,1-1 1,-1 1-1,0 0 0,1-1 1,-1 1-1,1-1 0,-1 1 1,0 0-1,1-1 1,0 1-1,-1-1 0,1 1 1,-1-1-1,1 1 0,-1-1 1,1 0-1,0 1 0,-1-1 1,1 0-1,0 1 1,0-1-1,-1 0 0,1 0 1,0 0-1,-1 1 0,1-1 1,0 0-1,0 0 0,-1 0 1,1 0-1,0-1 0,0 1 1,-1 0-1,1 0 1,0 0-1,0-1 0,3 1-289,0-1 0,-1 0 0,1 0 0,0 0 0,-1-1 0,1 1 0,-1-1 0,4-2 0,1-2-1836,0-1 0,-1 0-1,0 0 1,6-9 0,8-14-6446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48.660"/>
    </inkml:context>
    <inkml:brush xml:id="br0">
      <inkml:brushProperty name="width" value="0.025" units="cm"/>
      <inkml:brushProperty name="height" value="0.025" units="cm"/>
    </inkml:brush>
  </inkml:definitions>
  <inkml:trace contextRef="#ctx0" brushRef="#br0">85 1 10570,'0'0'6630,"-6"9"-3272,-4 6-2549,-37 61 4798,44-70-5303,0 1 0,0-1 0,0 1 0,1-1 0,0 1 0,0 0-1,1-1 1,0 1 0,0 0 0,0 0 0,1 7 0,1-12-301,-1-1-1,1 0 1,-1 0 0,1 0-1,0 0 1,-1 1-1,1-1 1,0 0 0,0 0-1,0 0 1,0-1 0,0 1-1,0 0 1,0 0 0,0 0-1,0-1 1,0 1 0,1 0-1,-1-1 1,0 0-1,0 1 1,1-1 0,-1 1-1,0-1 1,0 0 0,1 0-1,-1 0 1,0 0 0,1 0-1,1 0 1,43-5 107,-31 0-110,0 0-1,-1-1 1,25-15-1,-29 15-13,0 0 0,0 1 0,1 0-1,-1 0 1,1 1 0,0 1 0,0 0-1,1 0 1,13-1 0,-24 5 38,0 0 1,0-1-1,0 1 1,-1 0-1,1 0 1,0-1-1,-1 1 1,1 0-1,0 0 1,-1 0-1,1 0 1,-1 0-1,1 0 1,-1 0-1,0 0 1,1 0-1,-1 0 1,0 0-1,0 0 0,0 1 1,0-1-1,0 0 1,0 2-1,0-1 13,0 0 0,0 0 0,0 0 0,1 0-1,-1 0 1,0 0 0,1 0 0,0 0 0,-1 0 0,1 0-1,0 0 1,0 0 0,0-1 0,0 1 0,1 0 0,-1-1-1,0 1 1,1 0 0,1 0 0,5 0 8,-1 0-1,1-1 1,0 0 0,0 0-1,0-1 1,-1 0-1,1 0 1,0-1 0,0 0-1,0-1 1,-1 0 0,1 0-1,-1 0 1,9-5 0,-7 4-510,0 0 0,1 0 0,-1 1 1,0 0-1,1 0 0,0 1 1,-1 1-1,17 0 0,-22 10-2865</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49.019"/>
    </inkml:context>
    <inkml:brush xml:id="br0">
      <inkml:brushProperty name="width" value="0.025" units="cm"/>
      <inkml:brushProperty name="height" value="0.025" units="cm"/>
    </inkml:brush>
  </inkml:definitions>
  <inkml:trace contextRef="#ctx0" brushRef="#br0">1 1 10922,'0'0'10474,"59"34"-17232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49.365"/>
    </inkml:context>
    <inkml:brush xml:id="br0">
      <inkml:brushProperty name="width" value="0.025" units="cm"/>
      <inkml:brushProperty name="height" value="0.025" units="cm"/>
    </inkml:brush>
  </inkml:definitions>
  <inkml:trace contextRef="#ctx0" brushRef="#br0">74 70 15695,'0'0'3005,"-8"9"-101,2-2-2597,0-2 167,1 1-1,-1 0 0,1 0 0,0 1 0,0 0 0,1 0 0,0 0 0,0 0 0,1 0 0,0 1 0,0 0 0,1-1 0,-2 13 0,4-19-468,0-1 1,0 1-1,1 0 1,-1-1 0,1 1-1,-1 0 1,1-1 0,-1 1-1,1-1 1,-1 1-1,1-1 1,-1 1 0,1-1-1,-1 1 1,1-1-1,0 0 1,-1 1 0,1-1-1,0 0 1,0 1 0,-1-1-1,1 0 1,0 0-1,-1 0 1,1 0 0,0 0-1,0 0 1,-1 0-1,1 0 1,0 0 0,0 0-1,-1 0 1,1 0 0,0 0-1,0-1 1,-1 1-1,1 0 1,0-1 0,32-9 186,-19 1-178,-1 0 1,-1-1-1,0 0 1,0-1-1,-1 0 1,0-1-1,-1 0 1,0-1-1,-1 0 1,0-1-1,-1 1 1,-1-2-1,10-26 1,-39 107 956,17-56-768,1-1 1,0 1 0,1 0 0,0 1-1,1-1 1,0 0 0,0 1-1,1-1 1,1 1 0,-1-1 0,2 1-1,1 12 1,-1-19-236,1-1 0,-1 1 0,1-1 0,-1 0 0,1 0-1,0 0 1,1 0 0,-1 0 0,0 0 0,1 0 0,0-1 0,-1 1 0,1-1 0,0 0 0,0 0 0,0 0 0,1 0-1,-1 0 1,0-1 0,1 1 0,-1-1 0,1 0 0,4 0 0,0 1-387,1 0 0,-1-1-1,1 0 1,0 0 0,0-1 0,0 0-1,-1-1 1,18-3 0,16-13-7690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49.863"/>
    </inkml:context>
    <inkml:brush xml:id="br0">
      <inkml:brushProperty name="width" value="0.025" units="cm"/>
      <inkml:brushProperty name="height" value="0.025" units="cm"/>
    </inkml:brush>
  </inkml:definitions>
  <inkml:trace contextRef="#ctx0" brushRef="#br0">59 1 3459,'0'0'21119,"-1"13"-20121,-24 163 1515,-6 78 14,30-252-2502,1 1 0,0-1 1,0 1-1,0-1 1,0 0-1,0 1 0,1-1 1,-1 1-1,1-1 1,-1 0-1,1 0 0,0 1 1,0-1-1,0 0 1,0 0-1,0 0 0,0 0 1,3 3-1,-2-4-4,0 0-1,0-1 1,0 1-1,0 0 1,0-1 0,0 0-1,-1 1 1,1-1-1,0 0 1,0 0-1,1 0 1,-2 0 0,1-1-1,0 1 1,0 0-1,0-1 1,0 1-1,0-1 1,0 0-1,0 0 1,0 0 0,3-2-1,10-6 51,0 0 0,0-2 0,-1 0 0,-1 0 0,0-1 1,19-22-1,-18 18-76,1 0 1,1 1 0,32-22 0,-43 39-231,-5 9 166,-4 13 116,-9 12 1,9-26-158,1 0-1,0 0 1,0 0-1,1 0 1,0 0-1,0 11 0,2-20-7,0 0-1,0-1 1,0 1-1,0-1 1,0 1-1,1-1 0,-1 1 1,0-1-1,0 1 1,1 0-1,-1-1 1,1 1-1,-1-1 0,0 0 1,1 1-1,-1-1 1,1 1-1,-1-1 1,1 0-1,-1 1 0,1-1 1,-1 0-1,1 1 1,-1-1-1,1 0 1,-1 0-1,1 0 0,0 1 1,-1-1-1,1 0 1,-1 0-1,1 0 0,0 0 1,-1 0-1,1 0 1,-1 0-1,1 0 1,0 0-1,-1-1 0,1 1 1,-1 0-1,1 0 1,-1 0-1,1-1 1,-1 1-1,1 0 0,0-1 1,30-14-5150,-2-6-1101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0.204"/>
    </inkml:context>
    <inkml:brush xml:id="br0">
      <inkml:brushProperty name="width" value="0.025" units="cm"/>
      <inkml:brushProperty name="height" value="0.025" units="cm"/>
    </inkml:brush>
  </inkml:definitions>
  <inkml:trace contextRef="#ctx0" brushRef="#br0">134 1 18225,'0'0'3043,"-9"9"-326,5-6-2596,-63 70 3127,60-65-2861,1 1-1,0 0 1,0 0 0,1 0 0,0 1-1,0-1 1,1 1 0,-4 14-1,8-23-384,0-1-1,0 1 1,-1 0-1,1 0 1,0 0-1,0 0 0,0 0 1,0-1-1,0 1 1,0 0-1,0 0 0,0 0 1,0 0-1,1 0 1,-1 0-1,0-1 0,0 1 1,1 0-1,-1 0 1,1 0-1,-1-1 1,1 1-1,-1 0 0,1 0 1,-1-1-1,1 1 1,-1-1-1,1 1 0,1 0 1,-1 0-1,1-1 0,0 1 0,-1-1 0,1 0 0,0 1 0,0-1 0,0 0 0,-1 0 0,1 0 0,0 0 0,0-1 0,-1 1 0,4-1 0,3-1 30,0-1 1,0 0-1,0-1 1,14-7-1,-6 0-256,0-1-1,-2-1 1,1 0-1,-2 0 1,0-1 0,0-1-1,-2-1 1,11-16-1,-32 89-185,5-43 374,1 0 0,1 0-1,0 1 1,1-1 0,0 1-1,1 0 1,1 15-1,0-29-63,0 0 0,1 0-1,-1 0 1,0 0-1,0 0 1,1 0 0,-1 0-1,1 0 1,-1 0-1,1 0 1,-1 0 0,1 0-1,0 0 1,-1 0 0,1 0-1,0 0 1,0 0-1,0-1 1,-1 1 0,1 0-1,0-1 1,0 1-1,0 0 1,0-1 0,0 1-1,2-1 1,0 1-59,0-1 1,0 1 0,0-1-1,-1 0 1,1 0 0,0 0-1,0-1 1,0 1 0,0-1-1,4-1 1,1-1-407,1 0 1,-1 0-1,0-1 0,0 0 0,0-1 1,8-7-1,23-25-3977,1-8-3022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0.548"/>
    </inkml:context>
    <inkml:brush xml:id="br0">
      <inkml:brushProperty name="width" value="0.025" units="cm"/>
      <inkml:brushProperty name="height" value="0.025" units="cm"/>
    </inkml:brush>
  </inkml:definitions>
  <inkml:trace contextRef="#ctx0" brushRef="#br0">300 1 13645,'0'0'4105,"-13"12"-1318,-8 9-1950,0 2 1,1 0-1,2 1 1,0 1-1,2 1 1,1 1-1,-18 40 0,27-48-551,1 0 1,1 0-1,0 0 0,2 0 0,0 0 0,1 0 0,2 22 0,-1-33-441,1 0 0,0 1 0,0-1 0,1 0 0,0 0 0,0 0 0,1 0 0,0 0 0,1-1 0,0 0 0,0 1 0,0-1 0,1 0 0,0-1 0,0 1 0,1-1 0,0 0 0,0-1 0,8 6 0,-29-22-761,0-2 1,1 0-1,1 0 1,-14-19-1,-21-21 1020,41 46-522,1 2 999,0 0-1,1 0 1,0-1-1,0 1 0,-6-11 1,11 15-462,-1 0 1,1 0-1,0 0 0,-1 1 1,1-1-1,0 0 1,0 0-1,-1 0 0,1 0 1,0 0-1,0 0 1,0 0-1,0 0 0,0 0 1,0 0-1,1 0 0,-1 0 1,0 0-1,0 0 1,1-1-1,0 1-55,0 0 0,0 0 0,0-1-1,0 1 1,1 0 0,-1 0 0,0 0 0,1 0 0,-1 1-1,0-1 1,1 0 0,-1 1 0,1-1 0,-1 0 0,1 1 0,2-1-1,15-2 30,0 0 0,0 1 0,0 0 0,34 3 0,1 0-2818,1-6-5633,-9-6-9087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0.578"/>
    </inkml:context>
    <inkml:brush xml:id="br0">
      <inkml:brushProperty name="width" value="0.025" units="cm"/>
      <inkml:brushProperty name="height" value="0.025" units="cm"/>
    </inkml:brush>
  </inkml:definitions>
  <inkml:trace contextRef="#ctx0" brushRef="#br0">117 277 320,'-4'-12'7992,"-4"-15"-6186,-8-55 0,14 68-1203,0-1 1,1 0-1,1 1 1,1-1 0,0 0-1,5-25 1,9 15 819,-6 23-492,-2 17-114,-4 10-156,-2 1 0,0-1 0,-2 1 0,-6 43 0,-29 105 700,18-98-406,6-20-486,-4 11-19,2 0 0,4 1 0,-3 123 0,13-189-454,0 0 1,0 1-1,0-1 0,0 0 1,1 1-1,-1-1 1,1 0-1,-1 1 1,1-1-1,0 0 1,0 0-1,0 0 0,0 0 1,1 0-1,-1 0 1,1 0-1,-1 0 1,1 0-1,-1-1 0,1 1 1,0-1-1,0 1 1,2 1-1,0-2 15,0 1-1,-1-1 1,1 0-1,0 0 1,0-1-1,0 1 1,0-1 0,0 0-1,0 0 1,0 0-1,0 0 1,6-2-1,7-2 79,-1 0-1,-1-1 0,1-1 1,-1-1-1,23-12 1,155-103-41,-102 50-2733,-71 53 386,-1 0 0,19-25-1,3-18-6989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1.106"/>
    </inkml:context>
    <inkml:brush xml:id="br0">
      <inkml:brushProperty name="width" value="0.025" units="cm"/>
      <inkml:brushProperty name="height" value="0.025" units="cm"/>
    </inkml:brush>
  </inkml:definitions>
  <inkml:trace contextRef="#ctx0" brushRef="#br0">183 5 14958,'0'0'11243,"-10"-2"-8788,7 1-2364,-1 1 0,0-1 0,0 1-1,0-1 1,0 1 0,1 0 0,-1 0-1,0 1 1,0-1 0,0 1 0,1 0-1,-1 0 1,0 0 0,1 0 0,-1 1-1,1 0 1,-1-1 0,1 1 0,0 0 0,-1 1-1,1-1 1,0 1 0,1-1 0,-1 1-1,0 0 1,1 0 0,0 0 0,-3 3-1,-6 9-20,1 1-1,1-1 1,0 1 0,-8 21-1,14-30-68,0 0 0,1 1 1,0-1-1,0 1 0,0-1 0,1 1 0,0 0 0,1-1 1,0 1-1,0 0 0,1-1 0,2 15 0,-2-21-13,0 1-1,0 0 1,0-1 0,0 1-1,0-1 1,1 1-1,-1-1 1,1 0-1,-1 1 1,1-1 0,-1 0-1,1 0 1,0 0-1,-1 0 1,1 0 0,0-1-1,0 1 1,-1 0-1,1-1 1,0 1-1,0-1 1,0 0 0,0 0-1,3 0 1,58 0-399,-41-1 267,-3 0-2,-5 0 66,-1 1 1,1 0-1,26 4 0,-39-4 80,1 0-1,-1 0 0,1 1 0,-1-1 1,1 0-1,0 1 0,-1-1 0,1 1 1,-1 0-1,0-1 0,1 1 0,-1 0 1,0 0-1,1 0 0,-1 0 0,0 0 1,0 0-1,0 0 0,0 0 0,0 1 1,0-1-1,0 0 0,0 1 0,0-1 1,-1 1-1,1-1 0,0 1 0,-1-1 1,0 1-1,1-1 0,-1 1 0,0-1 1,0 1-1,1-1 0,-1 1 0,-1 0 1,1-1-1,0 1 0,0-1 0,0 1 1,-2 2-1,0 1 92,-1 1 1,0-1-1,0 1 0,-1-1 0,1 0 1,-1 0-1,0-1 0,-1 1 0,1-1 1,-1 0-1,0 0 0,-7 4 1,-69 41 869,76-47-883,4-1-72,-53 24 206,51-23-210,1-1 0,-1 0 0,0-1-1,1 1 1,-1 0 0,0-1-1,1 1 1,-1-1 0,0 0 0,0 0-1,1 0 1,-1 0 0,0 0-1,0-1 1,1 1 0,-1-1 0,0 0-1,-3-1 1,4 0-101,1 0-1,0 0 1,0 0 0,0 0-1,0 0 1,0 0 0,0 0 0,1 0-1,-1 0 1,1 0 0,-1 0-1,1 0 1,0-1 0,0 1-1,0 0 1,0-4 0,6-38-3920,10 0-1864,8-3-1937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1.666"/>
    </inkml:context>
    <inkml:brush xml:id="br0">
      <inkml:brushProperty name="width" value="0.025" units="cm"/>
      <inkml:brushProperty name="height" value="0.025" units="cm"/>
    </inkml:brush>
  </inkml:definitions>
  <inkml:trace contextRef="#ctx0" brushRef="#br0">1 113 15759,'0'0'5194,"10"3"-3224,0-1-1709,0 0 0,0 0 1,0-1-1,1 0 0,-1-1 0,0 0 0,0-1 1,0 0-1,0 0 0,0-1 0,0-1 0,0 1 1,18-9-1,34-27 316,-58 36-463,-1-1 0,1 0 0,-1 0 0,0 0 0,1 0 0,-1-1 0,-1 1 0,1-1 0,-1 0 0,1 0 0,-1 0 0,0 0 0,2-7 0,-4 11-95,0-1 0,1 1 1,-1 0-1,0 0 0,0-1 1,0 1-1,0 0 0,0 0 1,0-1-1,0 1 1,0 0-1,0 0 0,0-1 1,0 1-1,0 0 0,0 0 1,0-1-1,0 1 1,0 0-1,-1 0 0,1-1 1,0 1-1,0 0 0,0 0 1,0-1-1,0 1 0,-1 0 1,1 0-1,0 0 1,0-1-1,0 1 0,-1 0 1,1 0-1,0 0 0,0 0 1,0-1-1,-1 1 0,1 0 1,0 0-1,0 0 1,-1 0-1,1 0 0,0 0 1,0 0-1,-1 0 0,-16 4 210,-14 15-249,22-12 64,1 1 0,0 0 0,0 1 0,1 0 0,0 0 0,0 0 0,1 1-1,0 0 1,1 0 0,0 1 0,1-1 0,0 1 0,0 0 0,1 0 0,1 1 0,0-1-1,-1 13 1,3-23-34,0 0 0,0 1 0,1-1 0,-1 0 0,0 1 0,0-1 0,1 0-1,-1 0 1,1 1 0,-1-1 0,1 0 0,-1 0 0,1 0 0,0 1 0,0-1 0,-1 0 0,1 0-1,0 0 1,0 0 0,0-1 0,0 1 0,0 0 0,0 0 0,0-1 0,1 1 0,1 1-1,1-1 11,0 0-1,-1 0 0,1-1 1,0 1-1,0-1 0,0 0 1,0 0-1,0 0 0,5-1 1,2-1 17,0 0 0,0-1 0,0 0 0,0-1 0,19-10 1,-2-5-63,-1-1 1,33-32 0,-9 7-213,-51 45 233,0 0-1,0 0 1,0-1-1,0 1 1,1 0-1,-1 0 1,0 0-1,0 0 1,0 0 0,0-1-1,0 1 1,1 0-1,-1 0 1,0 0-1,0 0 1,0 0-1,0 0 1,1-1-1,-1 1 1,0 0 0,0 0-1,0 0 1,1 0-1,-1 0 1,0 0-1,0 0 1,0 0-1,1 0 1,-1 0-1,0 0 1,0 0 0,1 0-1,-1 0 1,0 0-1,0 0 1,0 0-1,1 1 1,-1-1-1,0 0 1,0 0 0,0 0-1,0 0 1,1 0-1,-1 0 1,0 0-1,0 1 1,0-1-1,0 0 1,0 0-1,1 0 1,-1 0 0,0 1-1,0 15-18,-10 21 181,5-25-106,3-7 50,-1 0 0,1 1 0,0-1 0,1 1 0,-1-1-1,1 1 1,0 0 0,0-1 0,1 1 0,0 0 0,0 0 0,1 6 0,-1-11-89,1 0-1,0 0 1,0 0 0,0-1 0,0 1-1,0 0 1,0-1 0,0 1 0,0-1 0,0 1-1,0-1 1,0 0 0,0 1 0,1-1-1,-1 0 1,0 0 0,0 0 0,0 1-1,0-1 1,1-1 0,-1 1 0,1 0-1,29-3 138,-16-1-150,-1-1 0,1-1 0,-1 0 0,0-1 0,0 0 0,15-11 0,-15 9-184,1 0 0,0 1-1,0 1 1,1 0 0,17-5 0,-32 12 179,0 0 1,0 0-1,-1-1 0,1 1 1,0 0-1,0 0 0,0 0 0,0 0 1,0 0-1,-1 0 0,1 0 1,0 0-1,0 0 0,0 1 1,0-1-1,-1 0 0,1 1 1,0-1-1,0 0 0,0 1 1,-1-1-1,1 1 0,0-1 1,-1 1-1,1-1 0,0 1 1,-1-1-1,1 1 0,-1 0 1,1 0-1,-1-1 0,1 1 1,-1 0-1,0 0 0,1-1 0,-1 1 1,0 0-1,1 0 0,-1 0 1,0-1-1,0 2 0,0 44 222,-1-25-61,2-21-300,0 0-1,0 0 1,1 0-1,-1 0 1,0 0-1,0 0 1,0-1 0,1 1-1,-1 0 1,0 0-1,0-1 1,0 1-1,1-1 1,-1 1-1,0-1 1,2-1-1,6-11-4424,-2-5-2788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2.038"/>
    </inkml:context>
    <inkml:brush xml:id="br0">
      <inkml:brushProperty name="width" value="0.025" units="cm"/>
      <inkml:brushProperty name="height" value="0.025" units="cm"/>
    </inkml:brush>
  </inkml:definitions>
  <inkml:trace contextRef="#ctx0" brushRef="#br0">0 2 4164,'0'0'28091,"57"-2"-39494,-35 13-4548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2.382"/>
    </inkml:context>
    <inkml:brush xml:id="br0">
      <inkml:brushProperty name="width" value="0.025" units="cm"/>
      <inkml:brushProperty name="height" value="0.025" units="cm"/>
    </inkml:brush>
  </inkml:definitions>
  <inkml:trace contextRef="#ctx0" brushRef="#br0">0 197 10762,'0'0'16629,"13"-3"-14910,13-4-1436,1-2 0,-2-1 0,1-1 0,-1-1 0,-1-1 0,0-1 0,-1-1 0,31-27 0,-52 40-238,0 0 0,1-1 0,-1 1 0,-1-1 0,1 1 1,0-1-1,0 1 0,-1-1 0,0 0 0,1 0 1,-1 0-1,1-5 0,-2 8-33,0-1 0,0 0 0,0 0 1,0 0-1,0 0 0,-1 0 0,1 0 0,0 0 0,-1 0 1,1 1-1,0-1 0,-1 0 0,1 0 0,-1 0 0,1 1 0,-1-1 1,0 0-1,1 1 0,-1-1 0,0 0 0,1 1 0,-1-1 1,0 1-1,0-1 0,0 1 0,1-1 0,-1 1 0,0 0 1,0-1-1,0 1 0,0 0 0,0 0 0,0 0 0,0-1 1,1 1-1,-1 0 0,0 0 0,0 0 0,0 1 0,0-1 1,0 0-1,-1 1 0,-7-1-12,0 2 0,0-1 0,0 1 0,0 1 0,1 0 0,-1 0 0,1 0 0,0 1 0,0 1 0,0-1 0,0 1 0,1 0 0,0 1 0,0 0 0,0 0 0,-5 7 0,4-4 0,1-1 0,0 1 0,0 0 0,1 0 0,0 0 0,1 1 0,0 0 0,0 0 0,1 1 0,1-1 0,-1 1 0,-2 20 0,6-28-57,0 0-1,0 1 1,1-1 0,-1 0-1,1 1 1,-1-1 0,1 0 0,0 0-1,1 0 1,-1 0 0,0 0-1,1 0 1,0 0 0,-1 0-1,1 0 1,0-1 0,0 1-1,1-1 1,-1 0 0,1 1 0,-1-1-1,1 0 1,0 0 0,-1-1-1,1 1 1,0 0 0,0-1-1,0 0 1,0 0 0,1 0-1,-1 0 1,6 1 0,4 0-651,0 0 0,0 0 0,1-1 1,-1-1-1,0 0 0,0 0 0,17-4 0,22-12-9066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2.828"/>
    </inkml:context>
    <inkml:brush xml:id="br0">
      <inkml:brushProperty name="width" value="0.025" units="cm"/>
      <inkml:brushProperty name="height" value="0.025" units="cm"/>
    </inkml:brush>
  </inkml:definitions>
  <inkml:trace contextRef="#ctx0" brushRef="#br0">50 12 9257,'0'0'16026,"1"9"-14735,-1 13-856,-1-1 0,-1 0 0,-2 0 0,0 0 0,-10 32-1,7-32-286,2 1-1,0-1 1,1 1-1,1 0 0,1 1 1,2 40-1,0-61-136,0 0 0,1 0 0,-1 0 0,0-1 0,1 1 0,-1 0 0,1 0 0,0-1 0,-1 1 1,1 0-1,0-1 0,0 1 0,0-1 0,0 1 0,1-1 0,-1 0 0,0 1 0,0-1 0,1 0 0,-1 0 0,1 0 0,-1 0 0,4 2 0,-2-2 21,1 0 0,-1-1 0,1 1 1,-1-1-1,0 0 0,1 0 0,-1 0 0,1 0 1,-1-1-1,0 1 0,1-1 0,3-1 1,6-2 100,0-1 0,0-1 1,0 0-1,-1-1 1,15-10-1,-1-2-61,-2-1 0,-1-1 1,0-1-1,-2-1 0,0-1 0,-2-1 0,-1-1 0,0 0 0,-2-1 0,-2-1 0,15-36 0,-69 208-331,34-115 277,1 1-1,1 0 1,2 1 0,1 30-1,1-58-11,0-1-1,0 1 0,0 0 0,0 0 1,1-1-1,0 1 0,-1 0 0,1-1 1,0 1-1,0-1 0,0 1 0,1-1 1,-1 1-1,1-1 0,-1 0 1,1 0-1,0 0 0,0 0 0,0 0 1,0 0-1,0 0 0,0 0 0,0-1 1,1 1-1,-1-1 0,0 0 0,1 0 1,0 0-1,-1 0 0,1 0 1,-1 0-1,1-1 0,0 1 0,0-1 1,-1 0-1,6 0 0,-1 0 8,0-1 0,1 0-1,-1 0 1,0-1 0,0 0 0,0 0 0,0-1-1,-1 0 1,1 0 0,-1-1 0,0 1-1,0-2 1,6-4 0,4-6-13,-1 0 0,-1-2 0,0 0 0,-2 0 0,0-2 0,-1 1 0,0-1 0,-2-1 0,0 0 0,-1 0 0,-1-1 0,-1 1 0,-1-2 0,-1 1 0,-1 0 0,-1-1 0,0-30 0,-5 37-1094,-3 14-1804,-8 22-6002,6 3-2999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3.187"/>
    </inkml:context>
    <inkml:brush xml:id="br0">
      <inkml:brushProperty name="width" value="0.025" units="cm"/>
      <inkml:brushProperty name="height" value="0.025" units="cm"/>
    </inkml:brush>
  </inkml:definitions>
  <inkml:trace contextRef="#ctx0" brushRef="#br0">124 40 18802,'0'0'7046,"-10"1"-4520,3-1-2289,1 1 0,0 0 0,0 0 0,-1 0 0,1 1 0,0 0 1,0 0-1,0 1 0,-9 5 0,11-6-146,1 0 0,0 1 0,0-1 0,1 1 0,-1-1 0,0 1 0,1 0 0,-1 0 0,1 0-1,0 1 1,0-1 0,1 0 0,-1 1 0,0-1 0,1 1 0,0-1 0,0 1 0,0 0 0,0-1 0,1 1 0,-1 5 0,2-8-91,-1 0 1,0 0 0,0 0-1,1 1 1,-1-1 0,1 0-1,-1 0 1,1 0 0,-1 0-1,1 0 1,0 0 0,-1 0 0,1 0-1,0 0 1,0 0 0,0 0-1,0-1 1,0 1 0,0 0-1,0-1 1,0 1 0,0 0-1,0-1 1,0 0 0,0 1-1,0-1 1,1 1 0,-1-1-1,0 0 1,0 0 0,0 0 0,1 0-1,-1 0 1,0 0 0,0 0-1,0 0 1,1 0 0,1-1-1,4 0-1,0 1 1,0-2-1,0 1 0,0-1 0,11-4 0,-4-2 1,0 0 0,-1-1 0,-1 0 0,1-1 0,-1-1 0,-1 0 0,0 0 0,-1-1 0,0 0 0,13-22 0,-17 23-43,-20 35-384,10-19 255,1-1 1,0 1-1,0 0 0,0 1 0,1-1 1,0 0-1,0 1 0,0 0 0,0-1 0,1 1 1,0 0-1,0 0 0,1-1 0,0 1 1,0 0-1,1 6 0,-1-10-38,1-1 0,0 0 0,-1 0 0,1 0 0,0 0 0,0 0 0,0 0-1,0 0 1,0 0 0,0 0 0,0-1 0,0 1 0,0 0 0,0-1 0,0 1 0,1 0 0,-1-1 0,0 0 0,0 1-1,1-1 1,-1 0 0,0 1 0,1-1 0,-1 0 0,0 0 0,1 0 0,-1 0 0,0 0 0,1-1 0,-1 1 0,0 0 0,2-1-1,44-13-5721,-13-9 673,4-7 1757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3.763"/>
    </inkml:context>
    <inkml:brush xml:id="br0">
      <inkml:brushProperty name="width" value="0.025" units="cm"/>
      <inkml:brushProperty name="height" value="0.025" units="cm"/>
    </inkml:brush>
  </inkml:definitions>
  <inkml:trace contextRef="#ctx0" brushRef="#br0">124 0 11499,'0'0'7676,"-10"11"-5871,-1 1-1325,-1 0 1,2 1-1,0 1 1,0 0-1,1 0 1,1 0-1,1 1 0,0 1 1,0-1-1,2 1 1,0 0-1,1 1 1,-3 24-1,6-38-438,1 1 0,0-1 0,-1 1 0,2-1 0,-1 1 0,0-1 0,1 1 0,-1-1 0,1 0 1,0 1-1,0-1 0,1 0 0,-1 1 0,1-1 0,-1 0 0,1 0 0,0 0 0,4 4 0,-3-5-18,1 1-1,0-1 1,-1 0 0,1-1 0,0 1 0,0-1 0,0 0-1,0 0 1,0 0 0,1 0 0,-1-1 0,0 1 0,0-1-1,0 0 1,5-1 0,7-1 17,0-1 0,-1 0 0,1-2 0,-1 1 0,0-2 1,0 0-1,-1-1 0,0 0 0,0-1 0,20-15 0,42-22-34,-75 45-10,1 1 0,-1 0 1,0 0-1,0 0 0,1 0 0,-1 0 0,0 0 0,0 0 0,0 0 1,0 1-1,0-1 0,0 0 0,0 0 0,0 1 0,-1-1 0,1 1 0,-1-1 1,1 1-1,-1-1 0,1 1 0,-1 2 0,14 22 71,-9-22-53,-1 0 0,1-1 0,0 0-1,0 0 1,0 0 0,1-1 0,-1 0-1,0 0 1,1 0 0,0 0 0,6 0-1,74 7-1198,-24-3-1738,-54-5 2600,-1 1 0,0-1-1,0 1 1,0 1 0,0-1-1,0 1 1,0 1-1,-1-1 1,1 1 0,-1 0-1,6 6 1,-8-7 369,-1 1 0,1 0 0,-1 1 0,0-1 0,0 1 0,-1-1 0,1 1 0,-1 0 0,0 0 0,-1 0 0,1 0 0,-1 0 0,0 0 0,0 0 0,0 1 0,-1 7 0,1 13 771,-2 0-1,0 1 1,-2-1 0,-1 0 0,-1-1 0,-1 1 0,-2-1 0,0 0-1,-16 32 1,22-53-718,0 0-1,-1 0 1,1 0 0,-1-1-1,0 1 1,0-1-1,-1 0 1,1 0-1,0 0 1,-5 3 0,7-5-88,0-1 0,0 1 1,0-1-1,-1 1 0,1-1 0,0 1 1,0-1-1,0 0 0,0 1 1,-1-1-1,1 0 0,0 0 1,0 0-1,-1 0 0,1 0 1,0 0-1,0 0 0,0-1 0,-1 1 1,1 0-1,0-1 0,0 1 1,0-1-1,0 1 0,0-1 1,0 1-1,0-1 0,0 0 0,0 1 1,0-1-1,0 0 0,0 0 1,0 0-1,0 0 0,1 0 1,-1 0-1,0 0 0,1 0 1,-1 0-1,1 0 0,-1-2 0,-4-5-33,1-1 0,1 1 0,0-1-1,0 0 1,1 0 0,0 0 0,0 0-1,1 0 1,0 0 0,1 0 0,0 0-1,0-1 1,1 1 0,0 0 0,1 0-1,0 0 1,5-15 0,-1 12 74,0 0-1,0 0 1,1 0 0,1 1 0,0 0 0,0 0-1,1 1 1,0 0 0,1 1 0,0 0 0,18-12-1,8-2 76,2 2-1,0 1 1,42-14 0,62-33-1514,-137 65 957,0-1 1,-1 0-1,0 0 1,1-1-1,-1 1 1,5-7-1,1-9-3424,-13-5-3580,-15-4-9383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4.104"/>
    </inkml:context>
    <inkml:brush xml:id="br0">
      <inkml:brushProperty name="width" value="0.025" units="cm"/>
      <inkml:brushProperty name="height" value="0.025" units="cm"/>
    </inkml:brush>
  </inkml:definitions>
  <inkml:trace contextRef="#ctx0" brushRef="#br0">4 102 16400,'0'0'6726,"-3"-66"-4388,33 50-1089,14 4-160,11 4-768,5 8-289,7 0-417,-3 0-2914,3 0-6758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4.853"/>
    </inkml:context>
    <inkml:brush xml:id="br0">
      <inkml:brushProperty name="width" value="0.025" units="cm"/>
      <inkml:brushProperty name="height" value="0.025" units="cm"/>
    </inkml:brush>
  </inkml:definitions>
  <inkml:trace contextRef="#ctx0" brushRef="#br0">158 27 14446,'0'0'11354,"-9"-6"-10120,4 2-1122,4 2-103,0 1 0,-1 0 1,1-1-1,-1 1 0,1 0 0,-1 0 1,1 0-1,-1 0 0,0 0 0,1 0 0,-1 0 1,0 1-1,0-1 0,0 0 0,1 1 1,-1 0-1,0-1 0,0 1 0,0 0 1,0 0-1,0 0 0,0 0 0,0 0 0,0 1 1,1-1-1,-1 1 0,0-1 0,0 1 1,0 0-1,1-1 0,-1 1 0,0 0 0,1 0 1,-1 0-1,0 0 0,-1 3 0,-6 5-31,1 1 0,1 0-1,0 0 1,0 1 0,1 0-1,0 0 1,1 1-1,0-1 1,1 1 0,0 0-1,1 1 1,0-1 0,1 0-1,1 1 1,-1 17 0,2-28 11,0-1 0,1 0 0,-1 1 0,0-1 0,0 1 0,1-1-1,-1 0 1,1 1 0,-1-1 0,1 0 0,-1 1 0,1-1 0,0 0 0,0 0 0,0 0 0,0 0 0,0 1 0,0-1 0,0-1 0,0 1 0,0 0 0,0 0 0,0 0 0,0 0 0,1-1 0,-1 1 0,0-1 0,1 1 0,-1-1 0,0 1 0,1-1 0,-1 0 0,1 0 0,-1 1 0,0-1 0,1 0 0,-1 0 0,1-1 0,-1 1 0,1 0 0,1-1 0,5 0-15,-1 0 1,0-1 0,1 0-1,-1 0 1,0 0-1,12-7 1,47-39-43,0 1 99,-66 47-37,0 0 0,1 0 0,-1 0 0,1 1 0,-1-1 0,1 0 0,-1 0 0,1 0 0,-1 1 0,0-1 0,1 0 0,-1 1 1,0-1-1,1 0 0,-1 1 0,0-1 0,1 0 0,-1 1 0,0-1 0,0 0 0,1 1 0,-1-1 0,0 1 0,0-1 0,0 1 0,0-1 0,1 1 1,-1-1-1,0 0 0,0 1 0,0-1 0,0 1 0,0-1 0,0 1 0,0-1 0,0 1 0,-1 0 0,4 32 1,-1-16 86,-2-14-38,1 0 0,-1 0 0,1 0-1,0 0 1,0 0 0,0 0 0,0 0 0,0 0 0,1-1-1,-1 1 1,1 0 0,-1-1 0,1 1 0,0-1 0,0 0-1,1 0 1,-1 0 0,0 0 0,1 0 0,-1 0-1,1 0 1,-1-1 0,1 1 0,0-1 0,0 0 0,0 0-1,0 0 1,0 0 0,0-1 0,0 1 0,0-1-1,0 1 1,0-1 0,0 0 0,0 0 0,0-1 0,0 1-1,0-1 1,0 1 0,5-3 0,11-3 289,0-1 1,-1 0-1,0-2 0,32-20 1,-48 28-350,10-7 68,-5 3-46,1 1 0,-1 0 1,1 0-1,0 0 0,9-2 0,-15 5-14,-1 1-1,1-1 1,0 1-1,-1 0 0,1 0 1,0 0-1,-1 0 0,1 0 1,-1 0-1,1 0 1,0 1-1,-1-1 0,1 0 1,0 1-1,-1 0 1,1-1-1,-1 1 0,1 0 1,-1 0-1,0-1 0,1 1 1,-1 0-1,0 1 1,0-1-1,1 0 0,-1 0 1,0 0-1,0 1 0,0-1 1,0 0-1,-1 1 1,2 1-1,-1 0-192,1 0 0,0 0 0,-1 0 0,1-1 0,0 1 0,0-1 0,1 1 0,-1-1 0,0 0 0,1 0 0,2 2 0,-2-3-533,0 1 0,0-1 0,0 0 0,0 0 0,0 0 1,1-1-1,-1 1 0,0-1 0,0 1 0,0-1 0,5-1 0,15 0-6536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5.537"/>
    </inkml:context>
    <inkml:brush xml:id="br0">
      <inkml:brushProperty name="width" value="0.025" units="cm"/>
      <inkml:brushProperty name="height" value="0.025" units="cm"/>
    </inkml:brush>
  </inkml:definitions>
  <inkml:trace contextRef="#ctx0" brushRef="#br0">109 150 14157,'0'0'10245,"-9"-4"-9055,5 3-1088,0 0 0,0 0 0,0 1 0,0-1-1,0 1 1,0-1 0,0 1 0,0 0 0,0 1 0,0-1 0,0 1-1,0 0 1,-7 2 0,8-2-67,1 1 1,0-1-1,-1 0 1,1 1-1,0-1 1,0 1-1,0 0 1,0 0-1,1 0 0,-1 0 1,0 0-1,1 0 1,0 0-1,-1 0 1,1 1-1,0-1 1,0 1-1,0-1 1,0 1-1,1-1 0,-1 1 1,1-1-1,-1 1 1,1-1-1,0 1 1,0 0-1,1 4 0,-1-6-29,1 0-1,-1 0 0,1 0 0,0 0 0,-1 0 0,1 0 1,0 0-1,0 0 0,0 0 0,0 0 0,0-1 0,0 1 0,0 0 1,0-1-1,0 1 0,0-1 0,0 1 0,0-1 0,0 0 0,0 1 1,0-1-1,1 0 0,-1 0 0,0 0 0,0 0 0,0 0 0,1 0 1,-1 0-1,0 0 0,0 0 0,0 0 0,1-1 0,-1 1 0,1-1 1,47-11 187,-26 2-292,0-2-1,-1-1 1,-1-1-1,0 0 1,0-2-1,-2 0 1,0-1-1,-1-1 1,-1-1-1,21-29 1,-29 32 103,-15 18-139,-18 25 143,12-8 137,0 1 0,1 0 0,-9 24-1,17-36-12,0 0 0,1 1 0,0-1 0,0 1 0,1-1 0,0 1 0,0 0 0,1-1-1,0 1 1,1 0 0,2 12 0,-2-19-105,0 1 0,0-1 0,0 0 0,1 0 0,-1 1 0,1-1 0,-1 0 0,1 0 0,0 0 0,0-1 0,0 1 0,0 0 0,0-1 0,0 1 0,0-1 0,0 0 0,1 1 0,-1-1 0,1 0 0,-1-1 0,1 1 0,-1 0 0,1-1 0,-1 1 0,1-1 0,0 0 0,-1 0 0,4 0 0,3 0 25,-1 0 0,1-1-1,-1 0 1,0 0-1,0 0 1,1-1-1,14-6 1,-10 1-97,-1 0 0,0 0 0,0-2 0,-1 1 0,0-1 0,0-1 0,18-21 0,-22 22 27,-1 1 0,0-1 0,0 0 0,0 0 0,-1 0 0,0-1 0,-1 0 0,0 0-1,-1 0 1,0-1 0,2-12 0,-5 22 20,0 1 0,0-1-1,1 1 1,-1-1-1,0 1 1,0-1-1,0 0 1,0 1 0,0-1-1,0 0 1,0 1-1,0-1 1,0 1 0,0-1-1,0 0 1,0 1-1,0-1 1,0 1-1,-1-1 1,1 1 0,0-1-1,0 0 1,-1 1-1,1-1 1,0 1 0,-1-1-1,1 1 1,-1 0-1,1-1 1,0 1-1,-1-1 1,1 1 0,-1 0-1,1-1 1,-1 1-1,1 0 1,-1-1 0,0 1-1,1 0 1,-1 0-1,1 0 1,-1-1 0,0 1-1,1 0 1,-1 0-1,1 0 1,-1 0-1,0 0 1,1 0 0,-1 0-1,1 0 1,-1 1-1,0-1 1,1 0 0,-1 0-1,1 0 1,-1 1-1,1-1 1,-2 1 0,-31 22 185,16-6 141,1 0 0,0 1 0,-12 21 0,23-33-240,1 1-1,0 0 0,1 0 1,-1 0-1,1 0 1,1 0-1,-1 1 1,1-1-1,1 1 0,-1-1 1,1 1-1,1 0 1,-1 10-1,2-16-87,-1-1 0,1 1 0,-1-1 0,1 1 0,0-1 0,0 1 0,0-1 0,0 0 0,0 1 0,0-1 0,0 0 0,0 0 0,0 0 0,0 0 0,1 0 0,-1 0 0,1 0 0,-1 0 0,0 0 0,1-1 0,-1 1 0,1-1 0,-1 1 0,1-1 0,0 1 0,-1-1 0,1 0 0,0 0 0,-1 0 0,3 0 0,55-2 0,-55 2 0,20-5-147,0-1-1,-1-1 1,0-1-1,0-1 1,42-23-1,23-10-136,-87 42 302,0-1 1,-1 1-1,1-1 1,-1 1-1,1 0 1,0-1-1,0 1 1,-1 0-1,1-1 0,0 1 1,0 0-1,-1 0 1,1 0-1,0 0 1,0 0-1,0 0 1,-1 0-1,1 0 1,0 0-1,0 0 1,0 0-1,-1 0 0,1 0 1,0 1-1,0-1 1,-1 0-1,1 1 1,0-1-1,-1 0 1,1 1-1,0-1 1,-1 1-1,1-1 0,0 1 1,-1 0-1,1-1 1,0 2-1,-1 30 1019,-2 0-2210,2-31 970,0 0 0,1 0 0,-1 0 0,0 0 0,0 0 0,1 0 0,-1 0 0,0 0 0,1 0 0,-1 0 0,1 0 0,-1 0 0,1 0 0,-1-1 0,1 1 0,0 0-1,-1 0 1,1-1 0,0 1 0,0 0 0,0-1 0,0 1 0,-1-1 0,3 1 0,6 0-9011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1.232"/>
    </inkml:context>
    <inkml:brush xml:id="br0">
      <inkml:brushProperty name="width" value="0.025" units="cm"/>
      <inkml:brushProperty name="height" value="0.025" units="cm"/>
    </inkml:brush>
  </inkml:definitions>
  <inkml:trace contextRef="#ctx0" brushRef="#br0">1 963 7655,'0'0'14601,"11"-14"-12930,14-24-868,-1 0-1,-2-2 1,-1 0 0,19-56 0,2-20-141,-4-1 0,-6-2 0,30-225 0,-61 374-870,0 1 1,2 0-1,2-1 1,0 0-1,18 53 0,-10-40-921,3 1 0,1-2 0,3 0-1,25 40 1,-33-64-1350,1 0 1,22 23-1,34 21-13334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6.127"/>
    </inkml:context>
    <inkml:brush xml:id="br0">
      <inkml:brushProperty name="width" value="0.025" units="cm"/>
      <inkml:brushProperty name="height" value="0.025" units="cm"/>
    </inkml:brush>
  </inkml:definitions>
  <inkml:trace contextRef="#ctx0" brushRef="#br0">101 1 4676,'0'0'17548,"-7"8"-15749,-5 9-1443,1 0 1,1 1-1,0 0 0,1 1 1,1 0-1,1 0 1,0 1-1,2 0 1,0 0-1,1 0 1,2 1-1,-2 27 0,4-45-330,0 0-1,0 0 0,1-1 0,-1 1 0,0 0 0,1 0 0,0-1 0,-1 1 0,1 0 1,0-1-1,1 1 0,-1-1 0,0 1 0,1-1 0,-1 1 0,1-1 0,0 0 0,0 0 1,0 0-1,0 0 0,0 0 0,0 0 0,0-1 0,1 1 0,-1-1 0,1 1 0,-1-1 0,1 0 1,-1 0-1,1 0 0,0 0 0,-1-1 0,1 1 0,0-1 0,0 0 0,0 0 0,-1 1 1,1-2-1,0 1 0,0 0 0,4-2 0,6 0 180,-1 0 0,0-1 0,0-1 0,0 0 0,-1-1-1,0 0 1,1 0 0,13-10 0,4-6-70,-1-2-1,0 0 1,-2-2 0,-1 0-1,-1-2 1,-1-1 0,-2-1-1,21-36 1,-54 89-201,1 0 0,1 0 0,1 1 1,1 0-1,1 0 0,1 1 0,1 0 0,-2 50 0,7-74-53,0 1-1,0-1 0,1 0 0,-1 0 1,1 0-1,-1 0 0,1 0 0,-1 1 1,1-1-1,0 0 0,0 0 0,0-1 0,0 1 1,1 0-1,-1 0 0,0 0 0,1-1 1,-1 1-1,1-1 0,0 1 0,-1-1 1,1 0-1,0 1 0,0-1 0,0 0 0,0 0 1,0 0-1,0-1 0,0 1 0,0 0 1,0-1-1,0 0 0,1 1 0,-1-1 0,0 0 1,3 0-1,4 0-748,-1 0 0,0-1 0,0 0 0,0 0 0,0-1 0,0 0 0,0 0 0,-1-1 0,9-4 0,33-21-6984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6.485"/>
    </inkml:context>
    <inkml:brush xml:id="br0">
      <inkml:brushProperty name="width" value="0.025" units="cm"/>
      <inkml:brushProperty name="height" value="0.025" units="cm"/>
    </inkml:brush>
  </inkml:definitions>
  <inkml:trace contextRef="#ctx0" brushRef="#br0">247 0 18962,'-11'5'3070,"-12"4"-1659,1 2 0,-1 1 0,-30 22 1,39-24-995,1 0 1,0 1-1,0 1 1,1 0-1,1 0 1,-20 28 0,30-39-415,0 1 0,0-1 0,1 0 0,-1 1 0,0-1 0,1 1 0,-1-1 0,1 1 0,-1-1 0,1 1 0,0-1 0,-1 1 0,1-1 0,0 1 0,0 0 0,0-1 0,0 1 0,0-1 0,1 2 0,0-2 0,-1 0 0,1 0 1,0 0-1,0 0 0,-1 0 1,1 0-1,0 0 0,0 0 1,0 0-1,0-1 0,0 1 1,0 0-1,0-1 0,0 1 1,0-1-1,0 1 0,1-1 1,-1 0-1,2 1 1,8 0-3,0 1 0,1-2 0,-1 0 0,17-2 0,-3 1-107,-14 1-60,84 6-470,-88-5 630,0 0 0,0 0 1,0 1-1,0 0 0,0 1 1,-1-1-1,1 1 0,-1 0 1,0 1-1,12 8 0,-17-11 27,1 0-1,-1 1 0,1-1 0,-1 1 1,0-1-1,0 1 0,0-1 0,0 1 0,0 0 1,0-1-1,0 1 0,0 0 0,-1 0 1,1 0-1,-1 0 0,1-1 0,-1 1 0,0 0 1,1 0-1,-1 0 0,0 0 0,-1 2 1,0 0 65,0-1 0,0 0 0,0 0 0,-1 1 0,1-1 0,-1 0 1,0-1-1,0 1 0,0 0 0,0 0 0,-4 3 0,-2 2 103,-1-1-1,1-1 0,-1 0 1,0 0-1,0-1 0,-1 0 1,-11 4-1,17-7-472,1-1-1,0 0 1,-1 0 0,1 0 0,0 0-1,-1-1 1,1 1 0,-1-1 0,1 0-1,-1 0 1,1 0 0,-1 0 0,1-1-1,-6-1 1,8 1-80,-1 0 0,1 0-1,0-1 1,-1 1 0,1 0 0,0-1 0,0 1-1,0-1 1,0 1 0,0-1 0,0 0 0,0 0-1,1 1 1,-1-1 0,0 0 0,1 0 0,0 0-1,-1 1 1,1-1 0,0 0 0,0 0 0,0 0-1,0 0 1,0 0 0,1 1 0,-1-1 0,1-3-1,5-25-14032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6.827"/>
    </inkml:context>
    <inkml:brush xml:id="br0">
      <inkml:brushProperty name="width" value="0.025" units="cm"/>
      <inkml:brushProperty name="height" value="0.025" units="cm"/>
    </inkml:brush>
  </inkml:definitions>
  <inkml:trace contextRef="#ctx0" brushRef="#br0">1 55 19731,'0'0'7142,"74"-12"-5028,-43 8-1345,5 1-577,3 0-128,0-3-1153,-4-6-3363,-1-3-7783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7.183"/>
    </inkml:context>
    <inkml:brush xml:id="br0">
      <inkml:brushProperty name="width" value="0.025" units="cm"/>
      <inkml:brushProperty name="height" value="0.025" units="cm"/>
    </inkml:brush>
  </inkml:definitions>
  <inkml:trace contextRef="#ctx0" brushRef="#br0">58 1 20756,'0'0'1505,"-16"51"1218,2-15-994,2 3-928,2-1-577,6 0-128,4-2-96,0-3-1377,0-5-1762,0-3-1954,-1-7-5477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7.525"/>
    </inkml:context>
    <inkml:brush xml:id="br0">
      <inkml:brushProperty name="width" value="0.025" units="cm"/>
      <inkml:brushProperty name="height" value="0.025" units="cm"/>
    </inkml:brush>
  </inkml:definitions>
  <inkml:trace contextRef="#ctx0" brushRef="#br0">0 109 16848,'0'0'1617,"8"-10"289,-2 2-1730,1 1-1,0 0 1,1 0-1,-1 0 1,1 1-1,0 1 0,1-1 1,0 1-1,-1 1 1,1-1-1,1 1 1,-1 1-1,1 0 1,16-3-1,14-1 226,-1 2 1,1 2-1,48 3 0,-66 1-373,0 0-1,-1 2 1,1 1-1,-1 1 1,0 0 0,0 2-1,28 12 1,-44-16-20,1 0 0,-1 0 0,0 0-1,0 1 1,0-1 0,-1 1 0,1 1 0,-1-1 0,0 1 0,0-1 0,-1 1 0,1 0 0,3 8-1,-6-10 61,1 1-1,-1 0 1,0-1-1,0 1 0,-1 0 1,1 0-1,-1 0 0,1 0 1,-1 0-1,-1 0 1,1 0-1,0 0 0,-1-1 1,0 1-1,0 0 0,0 0 1,-1-1-1,1 1 1,-1 0-1,1-1 0,-1 0 1,-3 4-1,-6 8 174,-1-1 1,0 0-1,-1-1 0,-1 0 1,0-2-1,-1 1 0,0-2 1,0 0-1,-19 9 0,-3 0 467,-1-3-1,0-1 0,-41 11 0,11-11 190,63-15-903,1 1 0,-1 0 0,0-1-1,1 0 1,-1 0 0,1-1 0,-1 1 0,1-1 0,-1 0 0,1 0-1,-1 0 1,-5-3 0,9 3-200,0 0 0,0 0 1,0 0-1,0 0 0,1 0 0,-1 0 0,0 0 0,1 0 1,-1 0-1,1 0 0,-1 0 0,1 0 0,0 0 0,-1 0 0,1 0 1,0-1-1,0 1 0,0 0 0,0 0 0,0 0 0,0-1 0,0 1 1,0 0-1,0 0 0,1 0 0,-1 0 0,0 0 0,1-1 1,-1 1-1,1 0 0,-1 0 0,1 0 0,0 0 0,-1 0 0,1 0 1,0 1-1,0-1 0,0 0 0,0 0 0,-1 0 0,1 1 1,0-1-1,0 0 0,0 1 0,0-1 0,1 1 0,-1-1 0,0 1 1,1-1-1,60-9-11405,-21 6 2439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7.896"/>
    </inkml:context>
    <inkml:brush xml:id="br0">
      <inkml:brushProperty name="width" value="0.025" units="cm"/>
      <inkml:brushProperty name="height" value="0.025" units="cm"/>
    </inkml:brush>
  </inkml:definitions>
  <inkml:trace contextRef="#ctx0" brushRef="#br0">122 142 14574,'0'0'14440,"-10"-6"-13639,8 5-783,0-1 1,0 1 0,0-1-1,0 1 1,0 0-1,-1 0 1,1 0-1,0 0 1,-1 0-1,1 1 1,-1-1-1,1 0 1,-1 1 0,1 0-1,-1 0 1,1 0-1,-1 0 1,1 0-1,-1 0 1,1 1-1,-1-1 1,1 1 0,-1 0-1,1 0 1,0-1-1,-1 2 1,1-1-1,0 0 1,0 0-1,0 1 1,0-1-1,0 1 1,0 0 0,0-1-1,0 1 1,1 0-1,-1 0 1,1 0-1,-3 4 1,1-2-4,1-1 0,0 1 0,0-1 0,0 1 0,0 0 0,0 0 0,1 0 0,0 0-1,0 0 1,0 0 0,0 0 0,0 0 0,1 0 0,0 5 0,0-8 0,0 0-1,0 0 1,1 0-1,-1 1 0,0-1 1,1 0-1,-1 0 1,1 0-1,-1 0 1,1 0-1,0 0 1,-1 0-1,1 0 0,0-1 1,0 1-1,0 0 1,0 0-1,-1 0 1,1-1-1,1 1 1,1 0 37,-1 0 0,0 0 0,1 0 0,-1-1 1,1 1-1,-1-1 0,1 0 0,-1 0 1,1 0-1,-1 0 0,1 0 0,3-1 0,0-1 1,0 0 0,-1 0-1,1 0 1,-1-1-1,0 1 1,1-1-1,-1-1 1,-1 1 0,1-1-1,0 0 1,-1 0-1,0 0 1,0 0-1,0-1 1,0 0 0,-1 1-1,0-2 1,0 1-1,2-6 1,1 0-61,-1 0 1,-1-1-1,0 1 0,0-1 0,-1 0 1,-1 0-1,0 0 0,1-17 1,-4 27-52,1 0 1,0 0-1,-1 0 1,1 0-1,-1 0 1,0 0-1,0 0 1,0 0-1,0 0 1,0 1-1,0-1 1,0 0-1,0 1 1,-1-1-1,-1-1 1,2 2-53,1 0 1,-1 1 0,0-1 0,1 1 0,-1-1-1,0 1 1,0-1 0,1 1 0,-1-1 0,0 1-1,0 0 1,0-1 0,0 1 0,1 0 0,-1 0-1,0 0 1,0 0 0,0 0 0,0 0 0,0 0 0,0 0-1,0 0 1,1 0 0,-1 0 0,0 1 0,0-1-1,0 0 1,0 0 0,1 1 0,-1-1 0,0 1-1,0-1 1,1 1 0,-1-1 0,0 1 0,1-1-1,-1 1 1,0 0 0,0 1 0,0-1-223,0 0 1,1 0 0,-1 0-1,0 1 1,1-1-1,-1 0 1,1 1-1,-1-1 1,1 0-1,0 1 1,-1-1 0,1 1-1,0-1 1,0 0-1,0 1 1,0-1-1,0 1 1,1-1-1,-1 0 1,0 1 0,1-1-1,-1 1 1,1-1-1,-1 0 1,1 0-1,-1 1 1,1-1-1,0 0 1,0 0-1,0 0 1,0 0 0,0 0-1,0 0 1,0 0-1,0 0 1,0 0-1,0 0 1,0 0-1,3 0 1,17 3-5989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8.296"/>
    </inkml:context>
    <inkml:brush xml:id="br0">
      <inkml:brushProperty name="width" value="0.025" units="cm"/>
      <inkml:brushProperty name="height" value="0.025" units="cm"/>
    </inkml:brush>
  </inkml:definitions>
  <inkml:trace contextRef="#ctx0" brushRef="#br0">119 1 9865,'0'0'9054,"-10"12"-8803,0 2-106,0 0 0,1 1 0,0 0 0,1 0 0,-11 30 0,10-3 1866,1-1 0,2 1-1,-1 73 1,-1 8 676,3-41-1373,5-82-1316,0 1 0,0-1 1,0 0-1,1 0 0,-1 1 1,0-1-1,0 0 1,1 0-1,-1 1 0,0-1 1,0 0-1,1 0 0,-1 0 1,0 0-1,1 1 0,-1-1 1,0 0-1,0 0 0,1 0 1,-1 0-1,0 0 1,1 0-1,-1 0 0,0 0 1,1 0-1,-1 0 0,0 0 1,1 0-1,-1 0 0,0 0 1,1 0-1,-1 0 0,0-1 1,1 1-1,-1 0 0,0 0 1,0 0-1,1 0 1,-1-1-1,0 1 0,0 0 1,1 0-1,-1 0 0,0-1 1,0 1-1,1 0 0,-1 0 1,0-1-1,0 1 0,0-1 1,16-11-438,-7 2-508,-2-1 1,1 0 0,-1 0 0,9-20 0,15-54-7419,-14 24 1047</inkml:trace>
  <inkml:trace contextRef="#ctx0" brushRef="#br0" timeOffset="1">254 17 16367,'0'0'2195,"-5"11"511,-10 30-832,2 1-1,1 1 1,2 0-1,-6 64 1,12-58-2696,2-1 0,4 53 1,-2-99 595,0-1 1,1 0 0,-1 0-1,0 1 1,0-1 0,1 0-1,-1 0 1,1 0 0,-1 0 0,1 0-1,0 1 1,-1-1 0,1 0-1,0 0 1,-1-1 0,3 3-1,-2-3-197,0 1-1,0 0 1,0-1-1,0 1 1,0-1-1,0 1 1,1-1 0,-1 0-1,0 1 1,0-1-1,0 0 1,1 0-1,-1 0 1,0 0-1,0 0 1,1 0-1,-1 0 1,0 0-1,0 0 1,1-1-1,-1 1 1,0-1-1,0 1 1,0-1-1,2 0 1,15-14-8423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8.686"/>
    </inkml:context>
    <inkml:brush xml:id="br0">
      <inkml:brushProperty name="width" value="0.025" units="cm"/>
      <inkml:brushProperty name="height" value="0.025" units="cm"/>
    </inkml:brush>
  </inkml:definitions>
  <inkml:trace contextRef="#ctx0" brushRef="#br0">87 24 17392,'0'0'7004,"-9"4"-5920,4-2-931,0 0 1,0 1-1,1-1 0,0 1 1,-1 0-1,1 1 0,0-1 1,1 1-1,-1-1 0,1 1 1,-1 0-1,1 0 0,0 1 1,0-1-1,1 1 0,0-1 1,-1 1-1,1 0 0,1 0 0,-1 0 1,1 0-1,0 0 0,0 0 1,0 6-1,0-9-86,1 1 0,-1 0 0,1-1 0,0 1 0,0 0 0,0-1 0,0 1 0,0 0 0,1 0 0,-1-1 0,1 1 0,-1 0 0,1-1 0,0 1 0,0-1 0,0 1-1,1-1 1,-1 0 0,1 1 0,-1-1 0,1 0 0,3 3 0,-1-3-30,0 0 1,1-1-1,0 1 0,-1-1 0,1 0 0,-1 0 0,1-1 1,0 1-1,0-1 0,-1 0 0,1-1 0,7 0 0,8-4-85,0 0-1,-1 0 1,1-2-1,-1-1 1,0 0 0,-1-1-1,0-1 1,19-15-1,-21 16 64,-13 11-63,-5 10 46,-5 11 21,7-22-20,-3 7 45,1 1 0,0-1 0,0 1 0,1 0 0,0 0 0,1 10 0,0-18-16,0 0 0,0 1 1,0-1-1,0 0 0,0 1 1,1-1-1,-1 0 0,1 0 1,-1 1-1,1-1 0,-1 0 1,1 0-1,-1 0 0,1 0 1,0 0-1,0 0 0,0 0 1,-1 0-1,1 0 0,2 1 1,-2-1 14,1-1 0,-1 0 0,1 0-1,-1 1 1,1-1 0,0 0 0,-1 0 0,1 0 0,-1-1 0,1 1 0,-1 0 0,1-1 0,0 1-1,-1-1 1,1 1 0,-1-1 0,0 1 0,1-1 0,-1 0 0,1 0 0,1-2 0,5-2-39,0-1 0,-1 0 0,1 0 1,-1-1-1,-1 0 0,1 0 0,-1-1 1,-1 0-1,1 0 0,-1 0 0,-1 0 1,5-12-1,-3 6-27,-2 0 0,1 0 0,-2-1 0,0 1 0,-1-1 0,0 0 0,-1-17 1,25 32-12273,-11 4 3135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7:59.853"/>
    </inkml:context>
    <inkml:brush xml:id="br0">
      <inkml:brushProperty name="width" value="0.025" units="cm"/>
      <inkml:brushProperty name="height" value="0.025" units="cm"/>
    </inkml:brush>
  </inkml:definitions>
  <inkml:trace contextRef="#ctx0" brushRef="#br0">282 68 13741,'0'-3'546,"1"0"-1,-1-1 1,0 1 0,-1 0-1,1 0 1,0 0 0,-1 0 0,0 0-1,0 0 1,0 0 0,0 0-1,0 0 1,0 0 0,-1 0-1,1 0 1,-5-4 0,4 6-355,-1-1 1,0 1-1,0-1 0,0 1 1,0 0-1,0 0 0,0 1 1,0-1-1,0 1 0,0-1 1,0 1-1,0 0 1,0 0-1,0 0 0,-1 1 1,1-1-1,-5 2 0,0 0-173,0 0-1,0 1 0,1-1 0,-1 2 1,1-1-1,0 1 0,0 0 0,0 0 1,1 1-1,-1 0 0,1 0 0,0 1 0,0 0 1,-8 11-1,8-9-18,0-1 1,1 1-1,1 0 1,-1 0-1,1 0 0,1 0 1,-1 1-1,1 0 1,1 0-1,0 0 0,0 0 1,-1 17-1,4-25 3,-1 0-1,0 1 0,1-1 1,-1 1-1,1-1 1,-1 1-1,1-1 0,-1 0 1,1 1-1,0-1 1,0 0-1,0 0 0,0 1 1,0-1-1,0 0 1,0 0-1,0 0 0,0 0 1,1-1-1,-1 1 1,0 0-1,1 0 0,2 0 1,43 16 124,-13-6-120,-27-7-12,0-1 1,-1 1 0,1 0-1,-1 1 1,0 0 0,-1 0-1,1 0 1,-1 1 0,0-1-1,0 1 1,-1 0 0,1 1-1,-1-1 1,-1 1 0,1 0-1,-1 0 1,-1 0 0,1 0-1,-1 0 1,0 1 0,-1-1-1,0 1 1,0-1 0,0 1-1,-1 0 1,0-1 0,-3 16-1,1-9 146,-1 1-1,-1-1 0,-1 0 0,1 0 0,-2-1 0,0 1 1,-1-1-1,0 0 0,-1-1 0,0 0 0,-1 0 0,-1-1 1,-17 17-1,22-22 102,-2 0 0,1 0 0,-1-1 0,1 0-1,-2 0 1,1-1 0,0 0 0,-1 0 0,0-1 0,0 0 0,0 0 0,0-1 0,0 0 0,-10 1 0,17-3-229,0 0 1,0-1-1,-1 1 0,1 0 0,0-1 1,0 1-1,0-1 0,0 0 1,0 1-1,0-1 0,0 0 1,0 0-1,0 0 0,0 0 1,0 1-1,1-1 0,-1 0 1,0 0-1,0-1 0,1 1 1,-1 0-1,1 0 0,-1 0 0,1 0 1,0 0-1,-1-1 0,1 1 1,0 0-1,0 0 0,0-1 1,0 1-1,0 0 0,0 0 1,0-1-1,0 1 0,0 0 1,1-2-1,0-5-100,0-1-1,0 1 1,1 0 0,5-15 0,2 3-137,1 0 1,1 0 0,1 1 0,0 0 0,2 1 0,0 0 0,19-17 0,13-10 205,64-48 0,-32 37 42,-50 37 56,-1-1 0,0-1 0,-2-1-1,0-1 1,34-42 0,-57 63-47,-1 0 1,1 0-1,-1 1 1,0-1-1,0 0 1,1 0-1,-1 0 0,-1 0 1,1-1-1,0 1 1,0 0-1,-1 0 1,1 0-1,-1-1 1,0 1-1,0 0 0,0-5 1,0 6-14,-1 1 1,1-1-1,-1 0 1,0 0-1,1 0 1,-1 1-1,0-1 1,0 0-1,1 1 0,-1-1 1,0 1-1,0-1 1,0 1-1,0-1 1,0 1-1,0 0 1,1-1-1,-1 1 0,0 0 1,0 0-1,0 0 1,0 0-1,0 0 1,0 0-1,0 0 1,0 0-1,-1 0 1,-5 1 7,0 0 0,0 0 1,1 0-1,-1 1 1,1 0-1,-1 1 1,1-1-1,0 1 1,0 0-1,-9 6 1,-1 4-13,1 1 1,0 0 0,1 1 0,-20 28 0,27-33-8,1 0 1,-1 1-1,1 0 0,1 0 1,0 0-1,1 1 1,0 0-1,-4 23 0,8-33-5,-1 0 0,1-1 0,0 1 0,0 0 0,0 0 0,0-1 0,0 1 0,0 0 0,1-1 0,-1 1 0,1 0 0,-1-1 0,1 1 0,0 0 0,-1-1 0,1 1 0,0-1 0,0 1 0,0-1 0,0 0 0,0 1 0,0-1 0,1 0 0,-1 0 0,0 0 0,2 1 0,1 0-85,-1 0 1,1-1 0,0 1 0,0-1 0,0 0 0,0 0 0,0-1 0,0 1 0,0-1-1,8 0 1,1-1-813,-1 0-1,1-1 1,0 0 0,-1-1-1,1-1 1,16-6-1,20-19-5719,2-6-3652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8:00.213"/>
    </inkml:context>
    <inkml:brush xml:id="br0">
      <inkml:brushProperty name="width" value="0.025" units="cm"/>
      <inkml:brushProperty name="height" value="0.025" units="cm"/>
    </inkml:brush>
  </inkml:definitions>
  <inkml:trace contextRef="#ctx0" brushRef="#br0">125 0 18321,'0'0'1500,"-11"6"705,4-3-1973,1 0 0,0 1-1,-1 0 1,1 0 0,0 0 0,1 1-1,-1 0 1,1 0 0,0 1 0,1-1-1,-1 1 1,1 0 0,0 0 0,0 1-1,1-1 1,-4 9 0,1 9 255,0 1 0,2-1 0,0 1 0,2 0 1,1-1-1,0 1 0,5 27 0,-5-50-435,1 1-1,1-1 1,-1 0 0,0 1-1,1-1 1,-1 0 0,1 1 0,-1-1-1,1 0 1,0 0 0,0 0-1,0 0 1,0 0 0,1 0-1,-1 0 1,1 0 0,-1 0 0,1-1-1,-1 1 1,1 0 0,0-1-1,0 0 1,0 1 0,0-1-1,0 0 1,0 0 0,0 0 0,2 1-1,0-2 23,0 1 0,0-1 0,-1 0 0,1 0 0,0 0 0,0-1-1,-1 1 1,1-1 0,0 0 0,-1 0 0,1-1 0,-1 1 0,1-1 0,-1 1 0,0-1-1,0 0 1,4-3 0,34-28-65,-1-2 0,-2-2 0,-2-2 0,33-43 0,-4 5-347,-77 84-11626,9-4 9343,-17 12-9524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3.036"/>
    </inkml:context>
    <inkml:brush xml:id="br0">
      <inkml:brushProperty name="width" value="0.025" units="cm"/>
      <inkml:brushProperty name="height" value="0.025" units="cm"/>
    </inkml:brush>
  </inkml:definitions>
  <inkml:trace contextRef="#ctx0" brushRef="#br0">0 0 12684,'7'6'6017,"-2"7"-3428,-2 19-800,-3-27-867,-1 164 3616,-2-123-4487,2 0-1,2 0 1,12 75 0,-4-97-898,-4-16-2221,-3-17-5888,-2-11 2086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8:00.556"/>
    </inkml:context>
    <inkml:brush xml:id="br0">
      <inkml:brushProperty name="width" value="0.025" units="cm"/>
      <inkml:brushProperty name="height" value="0.025" units="cm"/>
    </inkml:brush>
  </inkml:definitions>
  <inkml:trace contextRef="#ctx0" brushRef="#br0">0 1 16656,'0'0'5797,"7"50"-3715,13-39-640,4-5 127,6-2-832,5-3-609,4-1-993,-1 0-2050,-2 0-2850,-2-8-3300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8:00.929"/>
    </inkml:context>
    <inkml:brush xml:id="br0">
      <inkml:brushProperty name="width" value="0.025" units="cm"/>
      <inkml:brushProperty name="height" value="0.025" units="cm"/>
    </inkml:brush>
  </inkml:definitions>
  <inkml:trace contextRef="#ctx0" brushRef="#br0">136 45 8552,'0'0'14056,"-11"-2"-11371,-37-8-1307,45 10-1290,0 1 0,0-1 0,0 0 0,0 1 0,0-1 1,0 1-1,0 0 0,0 0 0,0 0 0,0 0 1,0 1-1,1-1 0,-1 1 0,1 0 0,-1-1 0,1 1 1,-1 1-1,1-1 0,0 0 0,0 0 0,0 1 0,0-1 1,1 1-1,-1-1 0,1 1 0,-1 0 0,1 0 1,-2 5-1,3-6-70,-1 0 1,0 0-1,0-1 1,0 1-1,1 0 1,-1 0-1,1 0 1,0 0-1,0 0 1,0 0-1,0 0 1,0 1-1,0-1 1,0 0-1,0 0 0,1 0 1,-1 0-1,1 0 1,0-1-1,-1 1 1,1 0-1,0 0 1,0 0-1,0-1 1,0 1-1,1 0 1,-1-1-1,0 1 1,1-1-1,-1 1 1,1-1-1,-1 0 1,1 0-1,0 1 1,-1-1-1,1 0 1,0-1-1,0 1 1,0 0-1,3 0 1,1 0 11,1 0 0,0-1 0,-1 0 0,1-1 1,0 0-1,0 0 0,-1 0 0,1-1 0,-1 1 1,0-2-1,1 1 0,-1-1 0,0 0 0,0 0 1,0 0-1,-1-1 0,1 0 0,-1 0 0,0-1 0,0 1 1,-1-1-1,1 0 0,-1-1 0,0 1 0,4-8 1,-4 7-437,-1 0 0,-1 0 0,1 0 1,-1 0-1,0 0 0,0 0 0,-1 0 1,0-1-1,0 1 0,0-9 1,-4 22-12728,2 4 7133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8:01.274"/>
    </inkml:context>
    <inkml:brush xml:id="br0">
      <inkml:brushProperty name="width" value="0.025" units="cm"/>
      <inkml:brushProperty name="height" value="0.025" units="cm"/>
    </inkml:brush>
  </inkml:definitions>
  <inkml:trace contextRef="#ctx0" brushRef="#br0">115 11 9801,'0'0'11077,"-2"13"-10548,-21 140 1761,15-87-768,-2 1-1,-4-1 0,-36 108 1,43-164-866,7-27-326,7-32-115,11-21 7,34-109-1163,-42 150 648,2 0 1,1 1-1,31-51 0,-39 72 281,1 0 0,-1 0 0,1 1 1,1 0-1,-1 1 0,1-1 0,0 1 0,0 1 0,0-1 0,1 1 0,-1 0 0,13-3 0,-18 5 9,1 1 0,0 1-1,1-1 1,-1 0-1,0 1 1,0-1 0,0 1-1,0 0 1,0 0-1,0 0 1,1 1-1,-1-1 1,0 1 0,0-1-1,0 1 1,0 0-1,0 0 1,0 1 0,0-1-1,-1 1 1,1-1-1,0 1 1,-1 0 0,1 0-1,-1 0 1,0 0-1,1 0 1,-1 1-1,0-1 1,-1 1 0,1-1-1,0 1 1,-1 0-1,1 0 1,1 5 0,-2-5 26,1 1 0,-1-1 1,0 0-1,0 1 1,-1 0-1,1-1 0,-1 1 1,0-1-1,0 1 1,0 0-1,0-1 1,-1 1-1,1-1 0,-1 1 1,0-1-1,0 1 1,-3 5-1,1-3 68,0-1 0,-1 1 1,0-1-1,0 0 0,0 0 0,0 0 0,-1-1 0,0 0 1,-8 6-1,2-3 27,0 0 0,0-1 0,0 0 0,-1-1 0,0 0 1,0-1-1,-1 0 0,1-1 0,-22 2 0,33-4-250,1-1 0,-1 0-1,1 0 1,-1 0 0,1 0 0,0 0 0,-1 0 0,1 0 0,-1-1-1,1 1 1,-1 0 0,1 0 0,-1 0 0,1 0 0,-1 0-1,1-1 1,0 1 0,-1 0 0,1 0 0,-1-1 0,1 1-1,0 0 1,-1-1 0,1 1 0,0 0 0,0-1 0,-1 1-1,1-1 1,0 1 0,0 0 0,-1-1 0,1 1 0,0-1-1,0 1 1,0-1 0,0 1 0,0-1 0,0 1 0,0-1-1,0 1 1,0-1 0,0 1 0,0 0 0,0-2 0,8-21-7795,8 1-2131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8:01.628"/>
    </inkml:context>
    <inkml:brush xml:id="br0">
      <inkml:brushProperty name="width" value="0.025" units="cm"/>
      <inkml:brushProperty name="height" value="0.025" units="cm"/>
    </inkml:brush>
  </inkml:definitions>
  <inkml:trace contextRef="#ctx0" brushRef="#br0">125 0 17296,'0'0'2072,"-1"10"997,-5 28-1136,-1 0 1,-3-1-1,-22 60 0,-8 30-799,32-94-1032,1 0-1,1 1 1,-2 52-1,10-95-50,-1-1 0,2 0 0,-1 1 0,1-1 0,1 1 0,7-15 0,4-11-29,0-6 25,10-33-353,4 1 1,40-73-1,-67 142 294,1 0-1,0 0 1,0 0 0,0 0 0,0 1-1,1-1 1,-1 1 0,1 0 0,0 0-1,0 0 1,8-4 0,-11 7 5,0-1-1,0 1 1,0-1 0,0 1-1,1 0 1,-1 0-1,0 0 1,0-1 0,0 1-1,0 0 1,1 0 0,-1 1-1,0-1 1,0 0-1,0 0 1,0 0 0,0 1-1,1-1 1,-1 1 0,1 0-1,0 0 6,-1 1 0,1-1 0,-1 1 0,0-1 0,0 1 0,1-1 0,-1 1 0,0 0 0,0 0 0,-1-1 0,1 1 0,0 0 0,-1 0 0,1 0 0,-1 0 0,1 3 0,-1-1 43,0 0 0,0 0 0,0 0 0,0 1 0,-1-1 0,0 0 1,1 0-1,-2 0 0,1 0 0,0 0 0,-1 0 0,0-1 0,0 1 1,0 0-1,0-1 0,0 1 0,-1-1 0,0 0 0,1 0 0,-1 0 1,0 0-1,-6 4 0,-3 2 115,0 0 1,-1-1-1,0-1 0,0 0 1,-15 6-1,8-10-5151,20-4 4751,-1 1 0,1 0 1,0-1-1,-1 1 1,1-1-1,0 1 0,-1-1 1,1 1-1,0 0 0,0-1 1,-1 1-1,1-1 1,0 1-1,0-1 0,0 1 1,0-1-1,0 0 0,0 1 1,-1-1-1,1 1 1,1-1-1,-1 1 0,0-1 1,0 1-1,0-1 0,0 1 1,0-1-1,0 1 1,1-1-1,-1 1 0,0-1 1,0 1-1,1-1 0,-1 0 1,10-14-7727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38:02.280"/>
    </inkml:context>
    <inkml:brush xml:id="br0">
      <inkml:brushProperty name="width" value="0.025" units="cm"/>
      <inkml:brushProperty name="height" value="0.025" units="cm"/>
    </inkml:brush>
  </inkml:definitions>
  <inkml:trace contextRef="#ctx0" brushRef="#br0">1 333 7303,'0'0'22864,"8"-1"-22629,-1 0-204,0 1 1,0 0-1,0 0 1,1 1-1,-1 0 0,0 0 1,13 4-1,-13-4 2,1 0 0,0 0 0,0-1-1,0 0 1,0-1 0,-1 1 0,1-2 0,0 1 0,0-1 0,12-4-1,-17 5-20,0 0 0,-1 0 0,1 0 0,0-1-1,0 1 1,-1-1 0,1 1 0,-1-1-1,0 0 1,1 0 0,-1 0 0,0 0-1,0 0 1,0 0 0,0-1 0,-1 1-1,1-1 1,-1 1 0,1-1 0,-1 0-1,0 0 1,0 1 0,0-1 0,0 0-1,-1 0 1,1 0 0,-1 0 0,0 0-1,0 0 1,0-5 0,0 7-13,-1 0 0,1 0 0,-1 1 1,0-1-1,1 0 0,-1 0 0,0 1 0,0-1 0,1 1 0,-1-1 1,0 0-1,0 1 0,0 0 0,0-1 0,1 1 0,-1-1 0,0 1 1,0 0-1,0 0 0,0-1 0,0 1 0,0 0 0,0 0 0,0 0 1,0 0-1,0 0 0,0 0 0,0 1 0,0-1 0,0 0 0,-1 1 1,-33 9-90,30-7 108,-1 0 1,2 1 0,-1 0 0,0 0 0,1 0-1,0 1 1,0 0 0,0-1 0,0 1 0,1 1-1,0-1 1,0 0 0,0 1 0,1 0 0,0-1-1,0 1 1,0 0 0,1 0 0,-1 0 0,2 0-1,-1 1 1,1 11 0,1-17-5,0 1-1,0-1 1,0 1 0,0-1-1,1 0 1,-1 0 0,0 1-1,1-1 1,-1 0 0,1 0 0,-1 0-1,1 0 1,0-1 0,-1 1-1,1 0 1,0-1 0,-1 1-1,1-1 1,0 0 0,0 1-1,0-1 1,-1 0 0,1 0 0,0 0-1,3-1 1,51-3 174,-39-1-226,1-1-1,-1 0 1,0-1-1,-1-1 1,0-1-1,0 0 1,18-14-1,-4-1-77,0 0 0,37-42 0,-64 63 116,12-11-24,-2-1 1,1 0 0,-2-1-1,0 0 1,-1 0 0,-1-2-1,13-27 1,-23 44 17,0 1 0,0 0 1,0 0-1,0 0 0,0 0 0,-1 0 0,1-1 0,0 1 1,0 0-1,0 0 0,0 0 0,0 0 0,0 0 0,0-1 1,0 1-1,-1 0 0,1 0 0,0 0 0,0 0 0,0 0 1,0 0-1,0 0 0,-1 0 0,1 0 0,0-1 0,0 1 1,0 0-1,0 0 0,-1 0 0,1 0 0,0 0 0,0 0 1,0 0-1,0 0 0,-1 0 0,1 0 0,0 0 0,0 0 1,0 0-1,0 1 0,-1-1 0,1 0 0,0 0 0,0 0 1,0 0-1,0 0 0,0 0 0,-1 0 0,1 0 0,0 0 1,0 1-1,0-1 0,0 0 0,0 0 0,0 0 0,0 0 1,0 0-1,-1 1 0,1-1 0,0 0 0,0 0 0,0 0 1,0 0-1,0 1 0,-12 10 37,0 2 0,1-1 0,0 2 0,1-1 0,1 1 0,0 1 0,1 0 0,1 0 0,0 0 0,1 1 0,0 0 0,1 0 0,1 1 0,1-1 0,-2 29 0,5-43-24,0 0 0,0 0-1,0 0 1,1 0-1,-1 0 1,1 0 0,-1 0-1,1 0 1,0-1-1,0 1 1,0 0 0,0 0-1,0-1 1,0 1 0,0 0-1,0-1 1,1 1-1,-1-1 1,1 0 0,-1 1-1,1-1 1,-1 0-1,1 0 1,0 0 0,0 0-1,-1 0 1,1 0-1,0-1 1,0 1 0,0-1-1,0 1 1,0-1-1,0 0 1,0 1 0,0-1-1,0 0 1,0 0-1,2-1 1,4 1 6,0-1 0,0 0 0,-1 0 0,1-1 0,0 1-1,-1-2 1,0 1 0,14-8 0,5-6-24,-1-1-1,-1-1 1,0-2-1,-2 0 0,34-40 1,-23 21 39,-2-2 1,39-70-1,-70 111-25,0 0 0,0 0 0,0 0 0,0 0 0,0 0 0,1 0 0,-1 0 0,0 0 0,0 0-1,0 0 1,0 0 0,0 1 0,0-1 0,0 0 0,0 0 0,-8 23 8,-19 58-5,19-26 37,2 0 0,3 109 0,4-106-12,-1-41 88,0-29 86,-4-31-395,-5 21 65,-1 0 0,-17-26 1,19 35 130,0 0 0,1 0 0,0-1 0,1 0 0,1 0 0,0 0 0,1-1 0,-3-23 0,7 36-3,0 1 0,0-1 0,0 1 1,0-1-1,0 0 0,0 1 0,1-1 0,-1 1 1,1-1-1,-1 1 0,1-1 0,0 1 1,0 0-1,-1-1 0,1 1 0,0 0 1,0-1-1,0 1 0,0 0 0,1 0 1,-1 0-1,0 0 0,0 0 0,1 0 0,-1 0 1,0 0-1,1 1 0,-1-1 0,1 1 1,-1-1-1,3 0 0,5-1-10,1 0-1,-1 0 1,1 1-1,12 0 1,-13 1 5,107-3-133,117-11-5795,-112-5-2456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2.654"/>
    </inkml:context>
    <inkml:brush xml:id="br0">
      <inkml:brushProperty name="width" value="0.025" units="cm"/>
      <inkml:brushProperty name="height" value="0.025" units="cm"/>
    </inkml:brush>
  </inkml:definitions>
  <inkml:trace contextRef="#ctx0" brushRef="#br0">1 54 17264,'0'0'13805,"55"0"-12748,-15 0-640,8 0-289,5 0-32,9 0-96,0 0-609,2 0-544,0 0-576,-7-1-1410,-4-11-160,-9-5-1314,-12-7-3779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3.001"/>
    </inkml:context>
    <inkml:brush xml:id="br0">
      <inkml:brushProperty name="width" value="0.025" units="cm"/>
      <inkml:brushProperty name="height" value="0.025" units="cm"/>
    </inkml:brush>
  </inkml:definitions>
  <inkml:trace contextRef="#ctx0" brushRef="#br0">0 2 18321,'0'0'2141,"8"-1"-305,14 0-945,-1 1-1,0 1 1,1 1-1,-1 1 0,0 0 1,29 10-1,-34-9-780,1 2 0,-1 0 0,0 1 0,-1 1 0,0 0 0,0 1 0,0 1 0,23 20 0,-34-26-116,0 1 1,0-1-1,0 1 0,-1-1 0,1 1 0,-1 0 0,0 1 1,-1-1-1,0 0 0,1 1 0,-2-1 0,1 1 0,-1 0 1,1-1-1,-2 1 0,1 0 0,-1 0 0,1 0 0,-2 0 0,1 0 1,-2 9-1,-1-5-39,1-1 1,-2 0 0,1 0 0,-1-1-1,0 1 1,-1-1 0,0 0-1,-1 0 1,1 0 0,-1-1-1,-1 1 1,-10 9 0,-7 2-190,0 0 1,0-2-1,-34 18 0,36-24-1173,-1 0-1,-28 8 1,8-8-4092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5.955"/>
    </inkml:context>
    <inkml:brush xml:id="br0">
      <inkml:brushProperty name="width" value="0.025" units="cm"/>
      <inkml:brushProperty name="height" value="0.025" units="cm"/>
    </inkml:brush>
  </inkml:definitions>
  <inkml:trace contextRef="#ctx0" brushRef="#br0">1 25 19378,'52'-2'225,"11"-5"1376,9 3-1088,4-2-1314,-3 0-4837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4.153"/>
    </inkml:context>
    <inkml:brush xml:id="br0">
      <inkml:brushProperty name="width" value="0.025" units="cm"/>
      <inkml:brushProperty name="height" value="0.025" units="cm"/>
    </inkml:brush>
  </inkml:definitions>
  <inkml:trace contextRef="#ctx0" brushRef="#br0">272 137 11755,'6'-10'3593,"-3"6"-3217,21-42 2806,-21 40-2349,-1-1 0,0 1 0,0-1 0,0 0 0,-1 0 1,0 1-1,1-9 0,-3 15-757,1-1 0,0 0 0,0 0 0,-1 0 0,1 1 0,0-1 0,-1 0 0,1 0 0,0 1 0,-1-1 0,1 0 1,-1 1-1,0-1 0,1 1 0,-1-1 0,1 1 0,-1-1 0,0 1 0,0-1 0,1 1 0,-1-1 0,0 1 0,0 0 0,1-1 0,-1 1 0,0 0 0,0 0 0,0 0 0,1 0 1,-1 0-1,0 0 0,0 0 0,0 0 0,0 0 0,1 0 0,-1 0 0,0 0 0,-1 1 0,-36 9 91,27-4-108,0 0 0,1 1 0,0 1 0,0 0-1,1 0 1,0 1 0,1 0 0,-15 20 0,3 0 349,-30 60 0,32-54-61,2 1 0,-14 51 0,25-68-283,0 1 0,1 0 0,1 0 0,1 0 0,1 0 0,2 28 0,-1-45-94,0 0-1,0 0 0,1 0 1,-1 0-1,1 0 1,0 0-1,0 0 0,0 0 1,0 0-1,1-1 1,-1 1-1,1 0 0,-1-1 1,1 1-1,0-1 1,0 0-1,0 1 1,1-1-1,-1 0 0,0 0 1,6 3-1,-4-4-119,1 1 1,0 0-1,-1-1 0,1 0 0,0 0 0,0 0 1,0-1-1,0 0 0,0 0 0,0 0 1,0 0-1,7-2 0,5-2-864,-1 0-1,1-1 1,-1-1-1,0 0 1,0-2-1,26-15 1,19-22-4960,-1-10-3400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4.623"/>
    </inkml:context>
    <inkml:brush xml:id="br0">
      <inkml:brushProperty name="width" value="0.025" units="cm"/>
      <inkml:brushProperty name="height" value="0.025" units="cm"/>
    </inkml:brush>
  </inkml:definitions>
  <inkml:trace contextRef="#ctx0" brushRef="#br0">195 0 14318,'-9'5'1468,"-4"3"-968,1 0 1,0 1 0,0 1 0,1 0 0,0 0 0,1 1-1,0 0 1,1 1 0,0 0 0,1 1 0,0 0-1,-10 25 1,10-20-253,1 1 0,0 0 0,2 0 0,0 1 0,1-1 0,1 1 0,1 0 0,1 0 0,2 33-1,-1-50-215,0 0 0,0 0 0,1 0 0,-1 0 0,1 0 1,0 0-1,0 0 0,0 0 0,0 0 0,1 0 0,-1 0 0,1-1 0,-1 1 0,1-1 0,0 1 0,0-1 0,0 1 0,1-1 0,-1 0 0,0 0 0,1 0 0,0-1 0,-1 1 0,1-1 0,0 1 0,0-1 0,0 0 0,-1 0 0,1 0 0,0 0 0,1-1 0,-1 1 0,0-1 0,0 0 0,0 1 0,0-2 0,0 1 0,6-1 0,4-1 97,1 0 1,-1-1 0,0-1-1,-1 0 1,1-1-1,-1 0 1,20-12-1,-6-1 135,-22 14-72,1 0 0,0 0 0,0 1 0,0 0 0,0 0 0,0 0 0,1 1 0,-1 0 0,1 0 0,8-2 0,-12 5-111,-1 1 1,0 0-1,-1 0 0,1 0 1,0 0-1,0 0 0,-1 0 1,1 0-1,-1 0 0,0 0 1,0 0-1,1 0 1,-2 0-1,1 1 0,0-1 1,0 0-1,-1 3 0,1 0 120,-1 16 262,2 32 205,0-51-656,-1-1 1,1 1-1,-1 0 1,1-1-1,0 1 1,-1-1-1,1 1 1,0-1-1,0 1 1,0-1-1,0 0 1,0 0-1,0 1 1,0-1-1,1 0 1,-1 0-1,0 0 1,1 0-1,-1 0 1,1 0-1,-1-1 1,1 1-1,-1 0 1,1-1-1,0 1 1,2 0-1,6 0-2,0 0-1,0-1 1,0 0-1,0 0 1,0-1-1,-1 0 1,1-1-1,0 0 0,17-6 1,2-4 27,49-27 0,-51 23-23,50-18 1,-75 33-15,0 0 0,0 1 0,-1-1 0,1 1 0,0-1 0,0 1 0,0 0 0,0 0 0,0 0 0,0 0 0,0 0 0,0 0 0,3 1 0,-4 0 0,0-1 0,0 1 0,0-1 0,0 1 0,-1-1 0,1 1 0,0-1 0,0 1 0,-1 0 0,1 0 0,-1-1 0,1 1 0,0 0 0,-1 0 0,0 0 0,1-1 0,-1 1 0,1 0 0,-1 0 0,0 1 0,1 5 0,0-1 0,-1 1 0,0 0 0,0-1 0,-1 1 0,-1 9 0,1-13 0,-4 25 0,-2 31 0,7-58 1,1 0 1,0 0-1,-1 0 0,1 0 0,-1 0 1,1 0-1,0 0 0,0 0 1,0-1-1,0 1 0,-1 0 1,1-1-1,0 1 0,0 0 0,0-1 1,0 1-1,0-1 0,0 0 1,1 1-1,-1-1 0,0 0 1,0 0-1,0 1 0,0-1 0,0 0 1,0 0-1,1 0 0,-1 0 1,0-1-1,0 1 0,0 0 1,0 0-1,0-1 0,2 0 0,42-11-420,-6-12-3746,-17 2-3190,-9 0-962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3.430"/>
    </inkml:context>
    <inkml:brush xml:id="br0">
      <inkml:brushProperty name="width" value="0.025" units="cm"/>
      <inkml:brushProperty name="height" value="0.025" units="cm"/>
    </inkml:brush>
  </inkml:definitions>
  <inkml:trace contextRef="#ctx0" brushRef="#br0">0 144 17360,'0'0'11051,"38"-49"-10378,-1 37-65,9-2-127,2 0-129,4-2-224,0 3-96,-2 2-288,-6 6-1410,-8 0-2594,-9 0-2851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4.964"/>
    </inkml:context>
    <inkml:brush xml:id="br0">
      <inkml:brushProperty name="width" value="0.025" units="cm"/>
      <inkml:brushProperty name="height" value="0.025" units="cm"/>
    </inkml:brush>
  </inkml:definitions>
  <inkml:trace contextRef="#ctx0" brushRef="#br0">1 0 21460,'0'0'7367,"23"52"-11435,9-34-1313,5 0-3523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5.354"/>
    </inkml:context>
    <inkml:brush xml:id="br0">
      <inkml:brushProperty name="width" value="0.025" units="cm"/>
      <inkml:brushProperty name="height" value="0.025" units="cm"/>
    </inkml:brush>
  </inkml:definitions>
  <inkml:trace contextRef="#ctx0" brushRef="#br0">141 1 12172,'0'0'7900,"-10"1"-4013,4 0-3573,-1 1 1,0 0-1,1 0 1,0 0 0,-1 1-1,1-1 1,0 2-1,0-1 1,1 1 0,-1-1-1,1 2 1,-1-1-1,1 0 1,1 1-1,-1 0 1,1 0 0,-1 1-1,2-1 1,-1 1-1,1 0 1,-1 0 0,1 0-1,1 0 1,0 1-1,0-1 1,0 1-1,-1 8 1,3-14-315,0 0 0,0 0 0,0 0 0,0 1 0,0-1 0,1 0 0,-1 0 0,0 0 0,1 0 0,-1 0 0,1 0 0,-1 0 0,1 0 0,-1 0 0,1 0 0,0 0 0,-1 0 0,1 0 0,0 0 0,0 0 0,0-1 0,0 1 0,0 0 0,0-1 0,1 2 0,2 0 0,0-1 0,0 1 0,0-1 0,1 0 0,-1 0 0,0 0 0,6 0 0,5 0 0,0-1 0,0-1 0,22-3 0,-23 0 0,-1 0 0,0-1 0,0-1 0,-1 0 0,0 0 0,0-1 0,0-1 0,-1 0 0,16-14 0,38-26 0,-66 53 0,1 0 0,-1 0 0,-1 0 0,1 0 0,-1-1 0,1 1 0,-4 5 0,0-2-154,0 1-1,1 0 1,0 0 0,1 0 0,0 1-1,0-1 1,1 1 0,0 0-1,-1 13 1,6-13-5558,12-8-6507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5.710"/>
    </inkml:context>
    <inkml:brush xml:id="br0">
      <inkml:brushProperty name="width" value="0.025" units="cm"/>
      <inkml:brushProperty name="height" value="0.025" units="cm"/>
    </inkml:brush>
  </inkml:definitions>
  <inkml:trace contextRef="#ctx0" brushRef="#br0">23 0 22325,'0'0'4906,"-1"14"-3497,-7 74-608,-1-18 307,4 0 1,8 136 0,-2-202-1109,-1 0 0,1-1 0,-1 1 0,1 0 0,1 0 0,-1 0 0,0-1 0,1 1 0,0-1 0,0 1 0,0-1 0,0 0 0,0 1 0,1-1 0,-1 0 0,1-1 0,0 1 0,0 0 0,0-1 0,4 3 0,-3-3 0,-1-1 0,0 0 0,1 0 0,0 0 0,-1-1 0,1 1 0,-1-1 0,1 0 0,-1 0 0,1 0 0,0 0 0,-1-1 0,1 1 0,-1-1 0,1 0 0,-1 0 0,1 0 0,-1-1 0,0 1 0,1-1 0,-1 0 0,3-2 0,13-9 0,-1-2 0,0 0 0,28-31 0,27-23 0,-73 69 0,1-1 0,0 0 0,0 0 0,-1 1 0,1-1 0,0 0 0,0 1 0,0-1 0,0 1 0,0-1 0,0 1 0,0 0 0,0-1 0,0 1 0,0 0 0,0 0 0,0-1 0,0 1 0,0 0 0,0 0 0,0 0 0,0 0 0,0 0 0,2 1 0,-2 0 0,0 0 0,-1 0 0,1-1 0,0 1 0,-1 0 0,1 0 0,-1 0 0,1 0 0,-1 0 0,1 0 0,-1 0 0,0 1 0,0-1 0,0 0 0,1 0 0,-1 0 0,0 0 0,0 0 0,-1 1 0,-8 59 0,9-60 0,-28 82 0,20-64 0,1 1 0,1 0 0,-5 27 0,11-46-39,-1-1 1,1 1-1,0-1 1,0 1-1,0 0 0,-1-1 1,1 1-1,0-1 1,0 1-1,0 0 1,0-1-1,0 1 0,0-1 1,0 1-1,0 0 1,0-1-1,0 1 0,0-1 1,1 1-1,-1 0 1,0-1-1,0 1 1,1-1-1,-1 1 0,0-1 1,1 1-1,-1-1 1,0 1-1,1-1 0,-1 1 1,1-1-1,-1 0 1,1 1-1,-1-1 0,1 0 1,-1 1-1,1-1 1,-1 0-1,1 1 1,-1-1-1,1 0 0,-1 0 1,1 0-1,0 0 1,-1 0-1,1 0 0,-1 1 1,1-1-1,0-1 1,-1 1-1,1 0 0,-1 0 1,1 0-1,0 0 1,-1 0-1,2-1 1,31-18-4212,-2-13-821,-1-7-2243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6.519"/>
    </inkml:context>
    <inkml:brush xml:id="br0">
      <inkml:brushProperty name="width" value="0.025" units="cm"/>
      <inkml:brushProperty name="height" value="0.025" units="cm"/>
    </inkml:brush>
  </inkml:definitions>
  <inkml:trace contextRef="#ctx0" brushRef="#br0">113 242 15983,'-8'10'3262,"1"0"-2281,-7 6 93,2 0 0,0 0 0,1 1-1,1 0 1,1 1 0,0 0 0,-10 32 0,19-50-1045,0 1 1,-1 0-1,1 0 1,0-1-1,0 1 1,0 0 0,0 0-1,0-1 1,0 1-1,0 0 1,0 0-1,0 0 1,0-1 0,0 1-1,0 0 1,0 0-1,1-1 1,-1 1-1,0 0 1,1-1-1,-1 1 1,0 0 0,1-1-1,-1 1 1,1 0-1,-1-1 1,1 1-1,-1-1 1,1 1 0,0-1-1,-1 1 1,1-1-1,1 1 1,0 0-9,0-1 1,0 0-1,0 0 1,0 0-1,0 0 0,0 0 1,0-1-1,0 1 1,1 0-1,-1-1 1,0 0-1,2 0 0,7-4 19,0 0-1,0-1 1,15-10-1,-3-4 2,0-2-1,-2 0 1,0-1 0,-1-1-1,26-41 1,-30 41 3,-19 65-327,-16 32 473,13-52-77,0-1 1,1 1 0,1 0 0,1 1 0,1-1-1,1 0 1,1 23 0,0-42-100,0 0 0,0 0 0,1 0 0,-1 0 0,1 0 0,-1 0 0,1-1-1,0 1 1,0 0 0,0 0 0,0 0 0,0-1 0,0 1 0,0-1 0,0 1 0,1-1 0,-1 1 0,0-1 0,1 1 0,0-1 0,-1 0 0,4 2-1,-2-2 5,0 0 0,1-1-1,-1 1 1,0-1-1,0 1 1,1-1-1,-1 0 1,0 0-1,0 0 1,1-1-1,-1 1 1,6-2-1,1-2 67,0 1-1,1-1 1,-1-1 0,-1 0-1,1 0 1,-1-1 0,12-10-1,5-9-66,-1-2 0,-2 0 0,-1-1 0,-1-2 0,-1 0 0,-2-1 0,-1-1 0,-2-1 0,0 0 0,12-47 0,-23 51-17,-4 29 0,0 0 0,0 0 0,0-1 0,0 1 0,0 0 0,0 0 0,0 0 0,0-1 0,0 1 0,0 0 0,-1 0 0,1 0 0,0 0 0,0-1 0,0 1 0,0 0 0,0 0 0,-1 0 0,1 0 0,0 0 0,0-1 0,0 1 0,0 0 0,-1 0 0,1 0 0,0 0 0,0 0 0,0 0 0,-1 0 0,1 0 0,0 0 0,0 0 0,0 0 0,-1 0 0,1 0 0,0 0 0,0 0 0,0 0 0,-1 0 0,1 0 0,0 0 0,0 0 0,0 0 0,-1 0 0,1 0 0,0 0 0,0 1 0,0-1 0,0 0 0,-1 0 0,1 0 0,0 1 0,-5 3 0,0 0 0,0 1 0,1 0 0,-1 0 0,-5 9 0,-11 17 0,0 0 0,-16 38 0,30-54 0,1 0 0,0 0 0,2 1 0,-1 0 0,2-1 0,0 1 0,-1 24 0,4-37 0,0-1 0,0 1 0,0 0 0,1 0 0,-1-1 0,1 1 0,-1 0 0,1-1 0,0 1 0,0-1 0,0 1 0,0-1 0,1 1 0,-1-1 0,0 0 0,1 1 0,0-1 0,0 0 0,-1 0 0,1 0 0,0-1 0,1 1 0,-1 0 0,0-1 0,0 1 0,1-1 0,-1 0 0,1 0 0,-1 0 0,1 0 0,-1 0 0,1 0 0,0-1 0,-1 1 0,5-1 0,0 1 0,1-1 0,-1 0 0,0-1 0,1 1 0,-1-1 0,0-1 0,1 1 0,-1-1 0,0-1 0,0 1 0,-1-1 0,11-6 0,1-3 0,0-2 0,-1 0 0,-1-1 0,0-1 0,-1 0 0,-1-1 0,15-23 0,77-140 0,-80 133 0,-14 25 0,26-46 0,-35 60 0,-22 40 0,3-2 0,1 0 0,2 1 0,1 1 0,2 0 0,1 0 0,1 1 0,2 0 0,2 1 0,1-1 0,1 1 0,2 0 0,4 35 0,5-30 0,-9-37 0,1-1 0,-1 0 0,0 0 0,1 0 0,-1 0 0,1 0 0,-1 0 0,1 0 0,-1-1 0,1 1 0,0 0 0,-1 0 0,1 0 0,0-1 0,0 1 0,0 0 0,0 0 0,-1-1 0,1 1 0,0-1 0,0 1 0,0-1 0,0 0 0,0 1 0,0-1 0,0 0 0,1 1 0,-1-1 0,0 0 0,0 0 0,0 0 0,0 0 0,1 0 0,-1-2 0,0 1 0,0-1 0,-1 1 0,1 0 0,0-1 0,-1 0 0,0 1 0,1-1 0,-1 1 0,0-1 0,0 1 0,0-1 0,0 0 0,0 1 0,0-1 0,0 1 0,-1-3 0,-3-30 0,0 24-347,-1-1 0,0 1 0,0 0 0,-1 0 0,-1 1 0,1 0 0,-1 0 0,-1 0 0,-11-9 0,-81-65-3091,90 77 3415,-8-6 920,18 8 438,10 2 876,68 3-1438,-30 1-201,1-2-1,56-8 1,-102 8-822,-1 0-1,1-1 1,-1 1-1,1-1 1,-1 1-1,1-1 1,-1 0-1,0 0 1,1 0-1,-1-1 1,0 1-1,0 0 1,0-1-1,1 1 1,1-3-1,-4 3-99,0-1-1,1 1 0,-1 0 1,0-1-1,0 1 1,1-1-1,-1 1 0,0 0 1,-1-1-1,1 1 1,0-1-1,0 1 0,0 0 1,-1-1-1,1 1 1,-1 0-1,1 0 0,-1-1 1,0 1-1,1 0 1,-1 0-1,0 0 0,0 0 1,0-1-1,0 1 1,0 1-1,0-1 0,0 0 1,-2-1-1,-23-24-16609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6.848"/>
    </inkml:context>
    <inkml:brush xml:id="br0">
      <inkml:brushProperty name="width" value="0.025" units="cm"/>
      <inkml:brushProperty name="height" value="0.025" units="cm"/>
    </inkml:brush>
  </inkml:definitions>
  <inkml:trace contextRef="#ctx0" brushRef="#br0">0 50 19122,'0'0'9994,"47"-49"-9450,-6 48-416,9 1-320,-2 0-2050,1 0-3812,-4 0-11082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4.508"/>
    </inkml:context>
    <inkml:brush xml:id="br0">
      <inkml:brushProperty name="width" value="0.025" units="cm"/>
      <inkml:brushProperty name="height" value="0.025" units="cm"/>
    </inkml:brush>
  </inkml:definitions>
  <inkml:trace contextRef="#ctx0" brushRef="#br0">109 167 15214,'0'0'6140,"-8"11"-4566,-5 9-1143,0 0-1,1 1 0,1 0 0,1 1 1,1 1-1,1-1 0,1 1 1,1 1-1,-4 25 0,10-47-405,-1 6 104,0-1-1,1 1 1,0 0-1,0-1 1,1 1-1,2 11 1,-2-17-112,0 0 1,0 0-1,0 0 0,0-1 1,0 1-1,0 0 1,0-1-1,0 1 0,1-1 1,-1 1-1,1-1 1,-1 0-1,1 0 0,0 0 1,-1 0-1,1 0 1,0 0-1,0 0 0,-1 0 1,1 0-1,0-1 1,0 1-1,0-1 0,0 0 1,0 1-1,0-1 1,0 0-1,0 0 0,4-1 1,3 0 78,0 0 1,0-1 0,0 0-1,-1 0 1,1-1 0,0 0-1,-1-1 1,0 0 0,0 0-1,0-1 1,14-11-1,9-8 291,37-39 0,-66 61-382,36-36 212,39-51 0,-64 73-125,-2 0 0,0-1 0,-1-1 0,0 1 0,-2-1 0,10-30 0,-15 26-95,-3 22 0,-1 0 0,1 0-1,0 0 1,0 0 0,0 0-1,-1-1 1,1 1 0,0 0-1,0 0 1,0 0 0,-1 0-1,1 0 1,0 0 0,0 0-1,-1 0 1,1 0 0,0 0-1,0 0 1,-1 0-1,1 0 1,0 0 0,0 0-1,-1 0 1,1 0 0,0 0-1,0 0 1,0 0 0,-1 0-1,1 0 1,0 1 0,0-1-1,0 0 1,-1 0 0,1 0-1,0 0 1,0 1-1,0-1 1,0 0 0,-1 0-1,1 0 1,0 1 0,-26 31-196,9-3 231,2 1-1,0 1 1,3 1-1,0 0 1,2 0-1,1 1 0,2 0 1,-4 52-1,10-82-7,1 0-1,0 0 1,0 1-1,0-1 1,0 0-1,1 0 1,-1 1-1,1-1 1,0 0-1,0 0 0,0 0 1,0 0-1,1 0 1,-1 0-1,1 0 1,0-1-1,0 1 1,4 4-1,-4-6 8,1 1-1,0 0 0,0-1 0,0 0 1,0 0-1,0 0 0,0 0 1,0 0-1,0-1 0,0 1 0,0-1 1,1 0-1,-1 0 0,0 0 1,0 0-1,0 0 0,1-1 0,-1 0 1,3 0-1,4-2-20,0-1 0,0 0 0,0 0 0,-1-1 0,0 0 0,0 0 0,0-1 0,-1-1 0,15-12 0,5-10-20,29-35 0,-55 62 10,28-35 0,-2-2 0,27-47 0,-44 67 0,-1 0 0,-1-1 0,0-1 0,-2 0 0,-1 1 0,8-42 0,-14 61 1,1 0 1,-1 0-1,0 0 1,0 0-1,0 0 1,1 0-1,-1 0 1,0 0-1,0 0 1,0 0-1,-1 0 1,1 0-1,0 0 1,0 0-1,0 0 1,-1 0-1,1 0 0,-1 0 1,1 0-1,-1 0 1,1 0-1,-1 0 1,1 0-1,-2-1 1,1 2 0,0 0-1,0 0 1,0 0 0,0 0 0,0 0 0,0 1 0,0-1-1,0 0 1,0 1 0,0-1 0,0 0 0,0 1 0,0-1-1,0 1 1,1-1 0,-1 1 0,0 0 0,0-1 0,0 2-1,-38 41-368,29-29-829,1-1 0,1 1 0,-8 19 0,0 23-7745,14-27 987</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4.850"/>
    </inkml:context>
    <inkml:brush xml:id="br0">
      <inkml:brushProperty name="width" value="0.025" units="cm"/>
      <inkml:brushProperty name="height" value="0.025" units="cm"/>
    </inkml:brush>
  </inkml:definitions>
  <inkml:trace contextRef="#ctx0" brushRef="#br0">225 48 18481,'0'0'6001,"-12"-7"-3754,6 4-2057,1 0-78,0 0 1,0 0-1,0 0 1,0 0-1,-1 1 1,1 0-1,-1 0 1,1 0-1,-1 1 1,0 0-1,0 0 1,0 0-1,0 1 1,1 0-1,-1 0 1,0 0-1,0 1 1,0 0-1,0 0 1,-6 3-1,5-1-8,1 1 1,-1 0-1,1 1 1,0 0-1,0 0 0,0 0 1,1 1-1,-6 6 1,9-9-58,-1 0 0,1 0 0,0 0 0,0 0 1,0 0-1,1 1 0,-1-1 0,1 1 0,-1-1 1,1 1-1,0 0 0,1-1 0,-1 1 0,1 0 1,-1 0-1,1 0 0,0-1 0,1 6 0,0-8-40,0 1 0,0 0-1,1-1 1,-1 1-1,0-1 1,1 1-1,-1-1 1,0 0 0,1 0-1,0 0 1,-1 1-1,1-1 1,0-1-1,0 1 1,-1 0 0,1 0-1,0-1 1,0 1-1,0-1 1,0 1-1,0-1 1,0 0 0,0 0-1,0 0 1,0 0-1,4-1 1,4 1 17,0-1 0,0 0 1,0 0-1,11-4 0,-3-2-7,0-1 0,-1-1 0,0-1 0,0 0 0,-1-1 0,0-1 0,-1-1 0,0 0 0,-1-1 0,24-30 0,-58 92-1538,-15 26 1041,33-69 219,0 1-1,0-1 0,1 0 1,0 1-1,0-1 0,0 1 1,1-1-1,0 1 0,0-1 1,0 1-1,1 0 0,1 8 1,-1-13 101,-1 0 0,1 0 1,0 0-1,0-1 0,0 1 1,-1 0-1,1 0 0,0-1 1,0 1-1,0 0 0,0-1 1,0 1-1,0-1 0,0 1 1,0-1-1,0 1 0,1-1 0,-1 0 1,0 1-1,0-1 0,0 0 1,0 0-1,1 0 0,-1 0 1,0 0-1,0 0 0,2-1 1,33-7-2385,-25 3 1216,0-2-1,0 1 1,-1-1 0,0 0-1,14-15 1,19-19-2969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5.583"/>
    </inkml:context>
    <inkml:brush xml:id="br0">
      <inkml:brushProperty name="width" value="0.025" units="cm"/>
      <inkml:brushProperty name="height" value="0.025" units="cm"/>
    </inkml:brush>
  </inkml:definitions>
  <inkml:trace contextRef="#ctx0" brushRef="#br0">108 118 8104,'6'-15'4062,"2"-2"-2658,-4 10-833,0 0-1,-1 0 1,0-1 0,-1 1-1,0 0 1,0-1-1,0 0 1,0-9 0,-2 17-508,0-1 0,0 1 1,0 0-1,0-1 1,0 1-1,0 0 0,0-1 1,0 1-1,0 0 1,0-1-1,0 1 0,0 0 1,0 0-1,0-1 0,0 1 1,-1 0-1,1-1 1,0 1-1,0 0 0,0 0 1,0-1-1,-1 1 1,1 0-1,0 0 0,0 0 1,-1-1-1,1 1 0,0 0 1,0 0-1,-1 0 1,1 0-1,0-1 0,0 1 1,-1 0-1,1 0 1,0 0-1,-1 0 0,1 0 1,0 0-1,-1 0 0,1 0 1,0 0-1,-1 0 1,1 0-1,0 0 0,0 0 1,-1 0-1,1 0 1,0 0-1,-1 0 0,1 0 1,0 1-1,0-1 0,-1 0 1,1 0-1,0 0 1,0 0-1,-1 1 0,1-1 1,0 0-1,0 0 1,-1 1-1,1-1 0,0 0 1,0 0-1,0 1 0,0-1 1,-1 0-1,1 1 1,-19 16 1520,7-4-1175,1 0 0,0 0 0,1 1-1,0 1 1,1 0 0,1 0 0,0 0 0,1 1-1,1 0 1,1 1 0,0-1 0,1 1-1,-2 20 1,6-35-395,-1 0 1,1-1-1,0 1 0,0 0 0,0 0 0,1 0 1,-1 0-1,0 0 0,1 0 0,-1 0 0,1-1 1,0 1-1,-1 0 0,1 0 0,0-1 1,0 1-1,0 0 0,0-1 0,1 1 0,-1-1 1,0 0-1,1 1 0,-1-1 0,0 0 0,3 2 1,0-2 9,-1 0 1,1 1 0,0-1 0,-1-1 0,1 1 0,0-1-1,0 1 1,-1-1 0,1 0 0,0 0 0,0-1-1,4 0 1,12-3 49,0-1 1,0-1-1,29-14 0,-47 20-75,14-8-38,0 1 0,1 1 1,0 1-1,0 0 0,0 1 1,1 1-1,19-1 0,-36 4 35,0 1-1,0-1 1,0 0 0,0 1-1,0-1 1,0 1 0,0-1-1,0 1 1,-1-1-1,1 1 1,0-1 0,0 1-1,-1 0 1,1 0 0,0-1-1,-1 1 1,1 0 0,0 0-1,-1 0 1,1 0-1,-1 0 1,0 0 0,1 0-1,-1 0 1,0 0 0,0 0-1,1 0 1,-1 0 0,0 0-1,0 0 1,0 0-1,0 1 1,-1 45 201,0-33 92,2-13-272,0 0 0,-1 0 0,1 0 0,-1 0 0,1 0 0,0 0 0,0 0 0,0 0 0,0-1 0,-1 1 0,1 0 1,0-1-1,0 1 0,0 0 0,0-1 0,0 0 0,1 1 0,-1-1 0,0 1 0,0-1 0,0 0 0,0 0 0,0 0 0,0 0 0,1 0 0,-1 0 1,0 0-1,0 0 0,2-1 0,41-1 143,-43 2-154,29-6-83,0-1 0,0-1 0,45-20-1,-41 15-245,68-17-1,-102 29 324,1 1 0,-1 0 0,1 0 0,-1-1 0,0 1 0,1 0 0,-1 0 0,1 0 0,-1 0 0,1-1 0,-1 1 0,1 0 0,-1 0 0,1 0 0,-1 0 0,1 0 0,-1 0 0,0 0 0,1 1 0,-1-1 0,1 0 0,-1 0 0,1 0 0,-1 0 0,1 1 0,-1-1 0,0 0 0,1 0 0,-1 1 0,1-1 0,-1 0 0,0 0 0,1 1 0,-1-1 0,0 1 0,1-1 0,-1 0 0,0 1 0,0-1 0,0 1 0,1-1 0,-1 1 0,-8 23 106,-3 6 75,11-29-175,0 0-1,0-1 1,0 1 0,0 0 0,0 0 0,0 0 0,0-1 0,1 1-1,-1 0 1,0 0 0,0-1 0,0 1 0,1 0 0,-1 0 0,0-1-1,1 1 1,-1 0 0,1-1 0,-1 1 0,1 0 0,-1-1 0,1 1-1,-1-1 1,1 1 0,0-1 0,-1 1 0,1-1 0,0 0 0,-1 1 0,1-1-1,0 0 1,0 1 0,1-1 0,9 4-437,0 1 0,0 0 1,0 1-1,-1 0 0,0 1 0,0 0 0,0 0 0,-1 1 1,13 15-1,-15-17 338,-2 1 0,1 0 1,-1 1-1,0-1 1,0 1-1,-1 0 0,0 0 1,0 1-1,-1-1 0,0 1 1,-1-1-1,0 1 0,1 14 1,-2-6 427,-1 0 1,0 0-1,-2 0 0,0 0 1,-1 0-1,-1 0 1,0 0-1,-1-1 1,-1 0-1,-1 0 0,-14 25 1,20-39-291,0 0 1,0 0-1,0-1 0,0 1 1,-1 0-1,1-1 0,-1 1 1,1-1-1,-1 0 1,1 1-1,-1-1 0,0 0 1,0 0-1,1 0 0,-1 0 1,0-1-1,0 1 1,0 0-1,0-1 0,0 1 1,0-1-1,0 0 0,0 0 1,0 1-1,-1-1 1,1-1-1,0 1 0,0 0 1,0 0-1,0-1 0,0 1 1,0-1-1,-2-1 1,0 0 40,-1 0 1,1-1 0,0 0-1,0 0 1,0 0-1,1 0 1,-1 0 0,1-1-1,-1 0 1,1 0 0,0 0-1,-4-7 1,2 2-87,1-1 0,0 1 0,0 0 0,1-1 0,0 0 0,0 0 0,1 0 0,1 0 0,0 0 0,0 0 0,1-1 0,0 1 0,1 0 0,3-19 0,-1 21 0,-1 0 0,1 1 0,0-1 0,1 1 0,-1 0 0,1 0 0,1 0 0,-1 1 0,1-1 0,1 1 0,-1 0 0,1 0 0,0 1 0,0 0 0,1 0 0,-1 0 0,1 1 0,0 0 0,9-3 0,8-3-49,0 2 1,0 2-1,1 0 1,0 1-1,28-1 1,41-9-878,-73 7-2447,-13-4-2746,-6-6-2839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8.027"/>
    </inkml:context>
    <inkml:brush xml:id="br0">
      <inkml:brushProperty name="width" value="0.025" units="cm"/>
      <inkml:brushProperty name="height" value="0.025" units="cm"/>
    </inkml:brush>
  </inkml:definitions>
  <inkml:trace contextRef="#ctx0" brushRef="#br0">1 185 10570,'9'-23'445,"2"-2"820,0 0 0,2 1 0,0 1-1,19-24 1,-31 45-1133,0 1 0,0-1-1,0 1 1,0 0 0,0 0 0,0 0 0,1-1-1,-1 1 1,0 0 0,1 1 0,-1-1 0,1 0-1,-1 0 1,1 1 0,2-2 0,-4 2-76,1 0 1,-1 1-1,1-1 1,-1 0-1,1 0 1,-1 0-1,1 1 1,-1-1 0,1 0-1,-1 0 1,1 1-1,-1-1 1,1 0-1,-1 1 1,1-1-1,-1 1 1,0-1-1,1 1 1,-1-1-1,0 1 1,1-1-1,-1 1 1,0-1 0,0 1-1,1-1 1,-1 1-1,0-1 1,0 2-1,2 6 270,-1 1 0,0 0-1,0 0 1,-1 12 0,0-15-295,-4 51 787,-2-1 0,-2 0 1,-30 100-1,20-87 252,-15 114 0,32-174-997,0 30 448,1-38-501,0 0 1,0-1 0,0 1-1,1 0 1,-1 0-1,0-1 1,0 1 0,1 0-1,-1-1 1,0 1-1,1-1 1,-1 1 0,1 0-1,-1-1 1,1 1-1,-1-1 1,1 1 0,-1-1-1,1 1 1,0-1-1,-1 0 1,1 1 0,-1-1-1,1 0 1,0 1-1,-1-1 1,1 0 0,0 0-1,0 0 1,-1 0-1,1 1 1,0-1 0,-1 0-1,1 0 1,0 0-1,0-1 1,-1 1 0,1 0-1,0 0 1,-1 0-1,1 0 1,0-1-1,0 1 1,7-4 179,1 1 0,-2-1 0,1 0 0,0-1 0,-1 0 0,0 0 0,0-1 0,0 0 0,-1 0 0,8-9 0,59-80 694,-56 70-902,30-41 13,-3-1 0,-3-3 1,48-109-1,-87 170-991,-11 18-1596,-24 40-5123,2-5 470,1-6-2668</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8.466"/>
    </inkml:context>
    <inkml:brush xml:id="br0">
      <inkml:brushProperty name="width" value="0.025" units="cm"/>
      <inkml:brushProperty name="height" value="0.025" units="cm"/>
    </inkml:brush>
  </inkml:definitions>
  <inkml:trace contextRef="#ctx0" brushRef="#br0">0 37 12780,'0'0'3374,"4"11"-812,-4-10-2515,2 4 197,-1-1 0,1 1-1,0 0 1,0-1-1,0 1 1,0-1 0,1 0-1,0 0 1,0 0-1,0 0 1,0 0-1,1-1 1,-1 1 0,1-1-1,0 0 1,0 0-1,0 0 1,0-1-1,1 1 1,5 1 0,-1 0-106,1-1 0,0-1 1,-1 1-1,1-2 1,0 1-1,0-1 1,0-1-1,0 0 1,0 0-1,0-1 1,0 0-1,0-1 0,17-5 1,-20 4-143,-1 0 1,0 0-1,0 0 1,0-1-1,0 0 0,0 0 1,-1-1-1,0 0 1,0 1-1,0-2 0,0 1 1,-1-1-1,0 1 1,0-1-1,-1 0 1,1 0-1,-1-1 0,-1 1 1,1-1-1,1-8 1,0-5 1350,-13 31-10,-10 33-535,16-36-766,1 0 0,0 0 0,0 0 0,1 0 0,0 0 0,1 0 0,0 0 0,0 1 0,2 8 0,-2-15-26,1 0 0,-1-1 0,1 1 1,-1 0-1,1-1 0,0 1 0,0 0 0,0-1 0,0 1 0,0-1 0,0 0 1,1 1-1,-1-1 0,0 0 0,1 0 0,-1 0 0,1 0 0,1 1 0,0-1 23,0 1 0,0-2-1,0 1 1,0 0-1,0-1 1,1 1 0,-1-1-1,0 0 1,0 0-1,1 0 1,-1-1-1,0 1 1,5-2 0,3-2 79,0 0 0,0-1 1,0 0-1,0 0 1,-1-2-1,0 1 1,0-1-1,-1 0 0,10-11 1,-10 10-108,1 0 1,0 0 0,0 1-1,0 0 1,1 1-1,0 0 1,24-9 0,-34 15-26,0 0 1,0-1-1,0 1 1,0 0 0,0 0-1,0 0 1,0 0-1,0 0 1,1 0 0,-1 1-1,0-1 1,0 0-1,0 1 1,0-1 0,0 0-1,0 1 1,0-1-1,0 1 1,0-1 0,0 1-1,0 0 1,-1 0-1,1-1 1,0 1 0,0 0-1,-1 0 1,1 0-1,0 0 1,-1-1 0,1 1-1,-1 0 1,1 0-1,-1 0 1,1 0 0,-1 1-1,1 0 1,8 54 20,-4-19 22,-4-35-23,0 1 0,0-1 0,0 0 0,0 1 0,1-1 0,-1 0 0,0 0 0,1 0 0,0 0 0,-1 0 0,1 0 0,0 0 0,0 0 0,0-1 0,0 1 0,1-1-1,-1 1 1,0-1 0,0 0 0,5 2 0,-1-2-59,0 0 0,-1 0 0,1-1 0,0 1 0,-1-1 0,1 0 0,0-1 0,-1 0 0,8-1 0,10-4-1536,1-1 1,-2-2-1,33-15 1,-53 23 1308,66-36-10028,-35 17 4410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3.842"/>
    </inkml:context>
    <inkml:brush xml:id="br0">
      <inkml:brushProperty name="width" value="0.025" units="cm"/>
      <inkml:brushProperty name="height" value="0.025" units="cm"/>
    </inkml:brush>
  </inkml:definitions>
  <inkml:trace contextRef="#ctx0" brushRef="#br0">112 112 6022,'0'0'8952,"2"-10"-5140,-2 9-3803,2-9 1247,-1 1-1,-1-1 0,1 1 0,-3-19 1,2 26-1151,0 1 0,0-1 0,0 1 0,0-1 0,-1 1 0,1-1 1,0 1-1,-1 0 0,0-1 0,1 1 0,-1 0 0,0-1 0,1 1 0,-1 0 0,0 0 1,0 0-1,0 0 0,0-1 0,0 1 0,0 1 0,-1-1 0,1 0 0,0 0 0,0 0 1,-1 1-1,1-1 0,0 0 0,-1 1 0,1 0 0,-1-1 0,1 1 0,0 0 0,-1-1 1,1 1-1,-1 0 0,1 0 0,-1 0 0,1 0 0,-1 1 0,1-1 0,-1 0 0,1 1 1,0-1-1,-1 1 0,1-1 0,0 1 0,-1-1 0,1 1 0,-2 1 0,-1 1-109,0 0-1,0-1 1,1 2 0,-1-1-1,1 0 1,0 1-1,0-1 1,0 1-1,0 0 1,1 0 0,0 0-1,-1 0 1,1 1-1,1-1 1,-1 0-1,1 1 1,-1-1-1,1 7 1,-3 7-4,1 1-1,1-1 1,0 24 0,2-40 4,-1-1-1,1 1 1,0-1 0,0 1-1,1-1 1,-1 1 0,0 0-1,0-1 1,1 1 0,-1-1-1,1 1 1,-1-1 0,1 1-1,0-1 1,-1 0 0,1 1-1,0-1 1,0 0 0,0 1-1,0-1 1,0 0 0,0 0-1,0 0 1,1 0 0,-1 0-1,0 0 1,1 0 0,-1-1-1,0 1 1,1 0 0,-1-1-1,1 1 1,-1-1 0,1 1-1,-1-1 1,1 0-1,0 0 1,-1 0 0,1 0-1,-1 0 1,1 0 0,-1 0-1,1 0 1,-1-1 0,1 1-1,0 0 1,-1-1 0,0 1-1,3-2 1,5-1 22,-1 0 0,0-1-1,0 0 1,0 0 0,0-1 0,-1 1-1,12-11 1,-3-3 38,0 0 0,-1 0 0,-1-2 0,0 0 0,19-41 0,-35 95-662,3-14 396,-8 92-7456,7-82 2077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9.149"/>
    </inkml:context>
    <inkml:brush xml:id="br0">
      <inkml:brushProperty name="width" value="0.025" units="cm"/>
      <inkml:brushProperty name="height" value="0.025" units="cm"/>
    </inkml:brush>
  </inkml:definitions>
  <inkml:trace contextRef="#ctx0" brushRef="#br0">95 336 6662,'0'0'14457,"-8"2"-13352,0-1-917,1 1 1,0 0 0,0 0-1,1 1 1,-13 6-1,17-8-312,-1 1-1,1-1 0,0 1 0,0 0 0,0 0 0,0 0 0,0 0 0,0 0 1,1 0-1,-1 0 0,0 1 0,1-1 0,0 1 0,0-1 0,0 1 0,0-1 1,0 1-1,0 0 0,0-1 0,1 1 0,0 0 0,-1 4 0,2-6 26,-1 0 0,0-1 0,0 1 0,1 0 0,-1 0 0,1-1 0,-1 1 0,0 0 0,1 0 0,0-1 0,-1 1 0,1-1 0,-1 1 0,1-1 0,0 1 0,-1-1-1,1 1 1,0-1 0,-1 1 0,1-1 0,0 0 0,0 1 0,0-1 0,-1 0 0,1 0 0,0 0 0,1 1 0,31 4-551,-18-3 315,1 2 440,-1 0 0,0 1 0,-1 1-1,26 13 1,-36-17 5,0 0 0,0 0-1,0 1 1,0-1 0,0 1 0,-1 0 0,1 0-1,-1 1 1,0-1 0,0 1 0,0-1-1,-1 1 1,1 0 0,-1 0 0,0 0 0,0 0-1,0 1 1,-1-1 0,1 1 0,0 6 0,-3-8 86,1 0 1,-1 0 0,0 0 0,-1 0 0,1 0 0,0 0 0,-1 0 0,0 0 0,1 0 0,-1-1 0,0 1 0,0-1 0,-1 0 0,1 1 0,0-1 0,-1 0 0,0 0 0,1-1 0,-1 1 0,0 0 0,0-1 0,0 0 0,0 1 0,-5 0 0,2 1 180,0-1 0,0 0 0,0 0 0,0-1 0,-1 0 0,1 0 0,0 0 0,-1 0 0,1-1 0,-1 0 0,-11-2 0,17 1-370,0 0 0,0 1 0,1-1 0,-1 0 0,0 1 0,0-1 0,1 0 0,-1 0 0,1 0 0,-1 0 0,1 0 0,-1 0 0,1 0 0,-1 0-1,1 0 1,0 0 0,-1 0 0,1 0 0,0 0 0,0 0 0,0 0 0,0 0 0,0 0 0,0 0 0,0 0 0,0 0 0,1 0 0,-1 0 0,1-2-1,9-32-833,5 6-402,1 1-1,2 1 1,30-37-1,-6 7-1197,77-117-3414,-6-5 7448,-164 276 6884,36-64-6726,-11 41 0,20-53-1399,0 0 0,2 0 0,0 0 0,2 0 1,0 1-1,1-1 0,1 1 0,5 31 0,-3-42-361,1 0-1,0 0 0,1-1 1,0 1-1,0-1 1,1 0-1,1 0 1,0-1-1,0 0 1,1 0-1,12 13 0,-19-21-9,0-1 0,0 0 0,0 0 0,1 1 0,-1-1 0,0 0 0,0 0 0,0 0 0,1 1 0,-1-1 0,0 0 0,0 0 0,1 0 0,-1 0 0,0 0 0,0 1 0,1-1-1,-1 0 1,0 0 0,1 0 0,-1 0 0,0 0 0,0 0 0,1 0 0,-1 0 0,0 0 0,1 0 0,-1 0 0,0 0 0,1 0 0,-1-1 0,0 1 0,0 0 0,1 0 0,-1 0-1,0 0 1,0 0 0,1 0 0,-1-1 0,0 1 0,0 0 0,0 0 0,1 0 0,-1-1 0,2-17-44,-9-25 43,-1 23-47,-1 0 0,-1 0 0,-1 1 0,-1 0 0,0 1 0,-1 0 0,-1 1 0,-20-19 0,-9-14 380,43 50-318,-1 0 1,1-1-1,-1 1 1,1 0-1,0-1 1,0 1-1,-1-1 0,1 1 1,0-1-1,0 1 1,-1-1-1,1 1 1,0-1-1,0 1 0,0-1 1,0 1-1,0-1 1,0 1-1,0-1 1,0 1-1,0-1 0,0 1 1,0-1-1,0 1 1,0-1-1,0 1 1,0-1-1,0 1 0,1-1 1,-1 1-1,0-1 1,0 1-1,1-1 1,-1 1-1,0 0 0,1-1 1,-1 1-1,0-1 1,1 1-1,-1 0 0,1-1 1,-1 1-1,0 0 1,1 0-1,-1-1 1,1 1-1,-1 0 0,1 0 1,-1 0-1,1 0 1,-1-1-1,1 1 1,-1 0-1,1 0 0,-1 0 1,2 0-1,36-5 455,-31 5-440,220-3-6665,-212 0 507,-10-5-3929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19.494"/>
    </inkml:context>
    <inkml:brush xml:id="br0">
      <inkml:brushProperty name="width" value="0.025" units="cm"/>
      <inkml:brushProperty name="height" value="0.025" units="cm"/>
    </inkml:brush>
  </inkml:definitions>
  <inkml:trace contextRef="#ctx0" brushRef="#br0">0 1 18097,'0'0'7623,"55"4"-7174,-17 6-321,6 0-577,-1-2-3747,-2-2-6662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1.404"/>
    </inkml:context>
    <inkml:brush xml:id="br0">
      <inkml:brushProperty name="width" value="0.025" units="cm"/>
      <inkml:brushProperty name="height" value="0.025" units="cm"/>
    </inkml:brush>
  </inkml:definitions>
  <inkml:trace contextRef="#ctx0" brushRef="#br0">139 90 6662,'1'-7'2545,"2"-7"927,-1 0-1,-1 0 1,0-27 0,-12 56-1833,-15 49-823,2 2 0,-18 86 0,26-93-157,9-31-374,0 0 0,2 0 0,1 1 0,0 44 0,4-71-267,-1 1 0,1-1 0,0 1 1,0 0-1,0-1 0,1 1 0,-1-1 0,0 1 0,1-1 0,0 1 0,-1-1 1,1 0-1,0 1 0,0-1 0,1 0 0,-1 1 0,0-1 0,1 0 0,-1 0 1,1 0-1,0 0 0,0-1 0,0 1 0,0 0 0,0-1 0,0 1 0,0-1 1,0 0-1,0 0 0,1 1 0,-1-2 0,1 1 0,-1 0 0,0 0 0,1-1 1,0 1-1,-1-1 0,1 0 0,-1 0 0,1 0 0,-1 0 0,5-1 0,6 0 31,-1-1 0,1 0-1,-1-1 1,0 0 0,0-1-1,0 0 1,0-1 0,-1-1-1,0 0 1,0 0-1,0-1 1,-1 0 0,13-12-1,3-4-15,0-1 0,-1-2-1,32-44 1,-55 69-30,3-6 15,1 0 0,-1 0 0,0-1 0,0 1 0,-1-1 0,0 0 0,0 0 0,-1-1 0,0 1 0,0-1 0,1-12 0,-17 33 339,3 2-245,1 0-1,1 0 0,0 1 0,1 1 0,1-1 1,0 1-1,1 0 0,1 0 0,0 0 1,2 1-1,-2 23 0,4-39-111,0 0 0,0 0 0,0 0 0,0 0 0,0 0 0,0 0 0,0 0 0,0 0 0,1 0 0,-1 0 0,1 0 0,-1 0 0,0 0 0,1 0 0,0 0 0,-1 0 0,1 0 0,-1-1 0,1 1 0,0 0 0,0 0 0,-1-1 0,1 1 0,0-1 0,0 1 0,0-1 0,0 1 0,0-1 0,0 1 0,-1-1 0,1 0 0,0 1 0,0-1 0,0 0 0,0 0 0,1 0 0,-1 0 0,0 0 0,0 0 0,0 0 0,0 0 0,0 0 0,0 0 0,0-1 0,0 1 0,1-1 0,5-1 0,-1 1 0,0-2 0,1 1 0,-1-1 0,0 0 0,6-5 0,14-10 8,-1-1 0,29-29 0,-43 38-23,-1-1 0,0 0 0,-1-1 0,0 0 0,-1-1 0,0 0 0,5-13 0,-45 86-14692,17-39 2765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1.745"/>
    </inkml:context>
    <inkml:brush xml:id="br0">
      <inkml:brushProperty name="width" value="0.025" units="cm"/>
      <inkml:brushProperty name="height" value="0.025" units="cm"/>
    </inkml:brush>
  </inkml:definitions>
  <inkml:trace contextRef="#ctx0" brushRef="#br0">27 75 19090,'0'0'1890,"-17"-58"-64,11 44-193,2 11-1056,4 10-737,0 8-1250,4 3-1793,2 3-1409,4-3-3620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2.209"/>
    </inkml:context>
    <inkml:brush xml:id="br0">
      <inkml:brushProperty name="width" value="0.025" units="cm"/>
      <inkml:brushProperty name="height" value="0.025" units="cm"/>
    </inkml:brush>
  </inkml:definitions>
  <inkml:trace contextRef="#ctx0" brushRef="#br0">128 364 10954,'-9'4'2686,"-2"3"-1717,-1 0 0,1 0 0,1 1 0,-1 0 0,-11 13 0,18-17-766,0 1 0,0 0 0,0 0 0,1 0-1,0 0 1,0 1 0,0-1 0,0 1-1,1 0 1,0 0 0,0 0 0,1 0-1,0 0 1,0 0 0,-1 9 0,2-14-199,0-1 1,0 1 0,0-1-1,0 1 1,0 0 0,0-1-1,1 1 1,-1-1-1,0 1 1,0-1 0,0 1-1,0-1 1,1 1-1,-1-1 1,0 1 0,1-1-1,-1 1 1,0-1 0,1 1-1,-1-1 1,0 1-1,1-1 1,-1 0 0,1 1-1,-1-1 1,1 0-1,-1 1 1,1-1 0,-1 0-1,1 0 1,-1 1 0,1-1-1,-1 0 1,1 0-1,0 0 1,-1 0 0,1 0-1,-1 0 1,1 0-1,-1 0 1,1 0 0,0 0-1,31-8 521,-11 2-666,-9 5 137,0-1 0,1 0 0,-1-1 0,0-1 0,0 0 0,-1 0 1,1-1-1,-1 0 0,0-1 0,0-1 0,-1 1 0,1-2 0,-2 0 0,1 0 1,-1 0-1,15-19 0,-6 7 249,-2-2 0,0 1 0,-1-2 0,-2 0 0,0-1 0,18-48 0,-27 60-177,0-1 0,-1 1 0,-1-1 0,0 0 0,0 0 0,-1 0 0,-1-1 0,-2-21 0,2 32-78,-1-1 1,0 1-1,1 0 1,-1-1-1,0 1 1,-1 0-1,1 0 1,-1-1-1,1 1 1,-1 0-1,0 1 1,0-1-1,0 0 1,0 0-1,-1 1 1,1 0-1,-1-1 1,1 1 0,-1 0-1,0 0 1,0 0-1,0 1 1,0-1-1,0 1 1,0-1-1,-1 1 1,1 0-1,0 0 1,-1 1-1,1-1 1,-1 1-1,1 0 1,0-1-1,-1 2 1,1-1-1,-1 0 1,-3 1-1,3 0 11,-1 1 0,1-1 0,0 1 0,0-1-1,-1 1 1,1 1 0,0-1 0,1 1 0,-1-1 0,0 1 0,1 0-1,0 0 1,-1 0 0,1 1 0,0-1 0,1 1 0,-5 7 0,-6 10 179,2 0 1,-11 25-1,16-31 21,-6 10 195,1 1 0,1 0-1,1 0 1,2 1 0,1 0-1,0 1 1,-1 42 0,7-67-393,0 0 0,0-1 0,0 1 0,0 0 0,1-1 0,-1 1 0,1 0 0,0-1 1,0 1-1,0-1 0,0 1 0,0-1 0,0 1 0,1-1 0,-1 0 0,1 0 0,0 0 0,0 0 0,0 0 0,0 0 0,2 2 0,0-2 8,0 0-1,0 0 0,0 0 0,1 0 0,-1-1 0,0 0 0,1 0 0,-1 0 1,1 0-1,-1-1 0,8 0 0,2 0 21,1-2 0,-1 0 0,0 0 0,0-1 0,-1-1 0,1 0 1,16-8-1,-26 10 8,0 0 1,1 0-1,-1 0 0,1 1 1,0 0-1,-1 0 1,1 0-1,5 0 1,-9 1-26,0 0 0,0 0 0,0 0 0,0 0 1,0 1-1,1-1 0,-1 0 0,0 1 0,-1-1 0,1 1 1,0-1-1,0 1 0,0 0 0,0-1 0,0 1 0,0 0 1,-1-1-1,1 1 0,0 0 0,-1 0 0,1 0 0,0 0 1,-1 0-1,1-1 0,-1 1 0,1 0 0,-1 0 0,0 0 0,1 1 1,-1-1-1,0 0 0,0 0 0,0 0 0,0 0 0,0 0 1,0 0-1,0 0 0,0 2 0,0 11 112,-1 1-1,0-1 1,-1 0-1,-1 0 1,-6 22 0,-12 6-3373,16-38-3047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2.818"/>
    </inkml:context>
    <inkml:brush xml:id="br0">
      <inkml:brushProperty name="width" value="0.025" units="cm"/>
      <inkml:brushProperty name="height" value="0.025" units="cm"/>
    </inkml:brush>
  </inkml:definitions>
  <inkml:trace contextRef="#ctx0" brushRef="#br0">366 4 21460,'-14'-1'876,"-6"-1"-356,0 1 1,1 1-1,-1 1 1,0 0-1,1 2 1,-1 0-1,-22 8 1,18-2 181,1 2 1,-30 17 0,47-24-634,1-1 1,-1 1-1,1 0 1,-1 0-1,1 0 1,0 1-1,1 0 0,-1 0 1,1 0-1,0 1 1,0-1-1,1 1 1,0 0-1,-4 7 0,8-12-73,-1-1 0,0 0 0,0 1 0,1-1-1,-1 1 1,0-1 0,1 1 0,-1-1-1,0 0 1,1 1 0,-1-1 0,1 0 0,-1 1-1,0-1 1,1 0 0,-1 0 0,1 1-1,-1-1 1,1 0 0,-1 0 0,1 0-1,-1 0 1,1 0 0,-1 0 0,1 0 0,-1 0-1,1 0 1,-1 0 0,1 0 0,-1 0-1,2 0 1,25 0-104,-21 0 74,102-11-24,-88 7 29,0 1 0,0 1 0,1 1 0,-1 1-1,0 0 1,41 7 0,-58-6 30,1 0 0,-1 0 0,1 0 0,-1 0 0,0 1 0,0-1 0,0 1 0,0 0 0,0 0 0,0 0 0,0 0 0,0 1-1,-1-1 1,1 1 0,-1-1 0,0 1 0,0 0 0,0 0 0,0 0 0,0 0 0,-1 0 0,1 1 0,-1-1 0,0 0 0,0 1 0,0-1 0,0 1 0,-1-1 0,1 1-1,-1-1 1,0 1 0,0-1 0,-1 5 0,0 1 186,-1 0 0,0-1 0,0 1 0,-1-1-1,0 1 1,0-1 0,-1 0 0,0-1 0,-1 1 0,0-1 0,0 1-1,-9 9 1,-2-1-18,-1 0 1,-1-1-1,0-1 0,-26 16 0,32-23-130,0-1 0,0 0 0,-1 0 0,0-1 0,0-1-1,0 0 1,0-1 0,-22 3 0,34-6-96,-1 0 1,1 0-1,-1-1 0,1 1 1,-1 0-1,0 0 0,1-1 1,-1 1-1,1-1 0,0 0 1,-1 1-1,1-1 1,-1 0-1,1 0 0,0 0 1,0 0-1,-1 0 0,1 0 1,0 0-1,0 0 0,0 0 1,0 0-1,0-1 0,1 1 1,-1 0-1,0-1 0,0 1 1,1-1-1,-1 1 0,1-1 1,-1 1-1,1-1 1,0 1-1,0-1 0,0 1 1,0-1-1,0-1 0,-1-6-574,1 1 0,1-1 0,-1 1-1,1 0 1,1-1 0,2-9-1,2 3-1465,0 0 0,1 0 0,1 0 0,0 1 0,14-19 0,21-20-10747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3.366"/>
    </inkml:context>
    <inkml:brush xml:id="br0">
      <inkml:brushProperty name="width" value="0.025" units="cm"/>
      <inkml:brushProperty name="height" value="0.025" units="cm"/>
    </inkml:brush>
  </inkml:definitions>
  <inkml:trace contextRef="#ctx0" brushRef="#br0">0 160 15663,'0'0'6267,"6"9"-3544,17 27-930,-22-34-1668,1-1 0,0 1 0,-1 0 0,1 0 0,0 0 0,0-1-1,0 1 1,0-1 0,0 0 0,0 0 0,0 1 0,1-1 0,-1-1 0,0 1 0,1 0-1,-1 0 1,1-1 0,-1 0 0,0 1 0,1-1 0,-1 0 0,1 0 0,-1 0-1,1-1 1,-1 1 0,1 0 0,-1-1 0,0 0 0,1 0 0,-1 1 0,0-1-1,5-3 1,3-1-95,0-1 0,0 0 0,0-1 0,16-14 0,-15 11-9,0-1 0,-1 0 0,0 0 0,10-16 0,-16 21-7,-1 1 0,0-1-1,0 0 1,0 0 0,-1 0-1,0 0 1,0 0 0,-1-1-1,1 1 1,-1 0 0,-1-1-1,1-7 1,-1 13-11,0 1 1,0-1-1,0 0 0,0 0 1,0 1-1,-1-1 1,1 0-1,0 1 0,0-1 1,0 0-1,-1 1 0,1-1 1,0 0-1,-1 1 0,1-1 1,0 1-1,-1-1 0,1 1 1,-1-1-1,1 1 1,-1-1-1,1 1 0,-1-1 1,0 1-1,1-1 0,-1 1 1,1 0-1,-1-1 0,-1 1 1,-23 3-34,19-1 10,0 1 0,1 0 0,-1 0 0,1 0 0,-1 1 0,-5 5 0,0 2 48,1 0 1,0 1 0,1 1-1,0-1 1,1 1 0,0 1-1,1 0 1,0 0 0,2 0 0,-1 1-1,2 0 1,0 0 0,1 0-1,0 0 1,0 21 0,3-34-25,0 0 1,0 0-1,0 0 1,0 1-1,0-1 0,1 0 1,0 0-1,-1 0 1,1 0-1,0 0 1,0 0-1,0 0 1,0 0-1,0-1 1,0 1-1,0 0 0,1-1 1,-1 1-1,1 0 1,-1-1-1,1 0 1,0 1-1,-1-1 1,1 0-1,0 0 1,0 0-1,0 0 0,0 0 1,0-1-1,0 1 1,0 0-1,0-1 1,0 1-1,0-1 1,1 0-1,-1 0 1,0 0-1,0 0 0,0 0 1,0-1-1,4 0 1,4 0 15,-1-1 1,1 0 0,0 0-1,-1-1 1,0 0 0,0-1-1,17-10 1,-1-3 1,-2-1-1,28-27 1,19-15-50,-45 47-24,-24 13 45,-1 0 0,1 1 0,-1-1 1,1 0-1,-1 0 0,1 0 0,-1 0 0,1 0 0,-1 0 0,1 1 1,-1-1-1,1 0 0,-1 0 0,1 1 0,-1-1 0,0 0 0,1 1 0,-1-1 1,1 0-1,-1 1 0,0-1 0,1 1 0,-1-1 0,0 0 0,0 1 1,1-1-1,-1 2 0,1 3-26,0 0-1,0 1 1,0-1 0,-1 0-1,0 1 1,-1 9 0,0 2 158,-2 13 6,1-25-45,1 1 0,0-1 0,1 1 1,0 0-1,-1-1 0,2 1 0,-1-1 0,0 1 0,1-1 0,2 7 0,-2-11-74,0 0 0,0-1-1,0 1 1,1 0-1,-1 0 1,0 0-1,0-1 1,1 1-1,-1-1 1,1 1-1,-1-1 1,0 1-1,1-1 1,-1 0 0,1 0-1,-1 1 1,1-1-1,-1 0 1,4-1-1,30-3 20,-15-2-31,0-1 0,-1-1 0,0-1 0,34-22 0,-38 21 0,0 1 0,1 1 0,-1 0 0,2 1 0,-1 1 0,1 0 0,0 1 0,20-3 0,-36 8 0,0 0 0,0 1-1,0-1 1,0 0 0,0 0 0,0 1 0,-1-1-1,1 1 1,0-1 0,0 1 0,0-1 0,0 1-1,0 0 1,-1-1 0,1 1 0,0 0 0,-1 0-1,1-1 1,0 1 0,-1 0 0,1 0 0,-1 0-1,1 0 1,-1 0 0,0 0 0,1 0 0,-1 0-1,0 0 1,0 0 0,0 0 0,0 0 0,1 0-1,-1 0 1,0 0 0,-1 0 0,1 0 0,0 0-1,0 1 1,-6 57-278,3-32-205,11-39-11549,2-7 3245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3.739"/>
    </inkml:context>
    <inkml:brush xml:id="br0">
      <inkml:brushProperty name="width" value="0.025" units="cm"/>
      <inkml:brushProperty name="height" value="0.025" units="cm"/>
    </inkml:brush>
  </inkml:definitions>
  <inkml:trace contextRef="#ctx0" brushRef="#br0">1 0 13132,'0'0'10282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4.085"/>
    </inkml:context>
    <inkml:brush xml:id="br0">
      <inkml:brushProperty name="width" value="0.025" units="cm"/>
      <inkml:brushProperty name="height" value="0.025" units="cm"/>
    </inkml:brush>
  </inkml:definitions>
  <inkml:trace contextRef="#ctx0" brushRef="#br0">72 181 18001,'0'0'3011,"8"-10"-331,14-20-1432,-6 10-905,0-1 0,-2-1 0,0 0 0,11-25 0,-25 46-336,0 1 1,0 0-1,0 0 1,0 0-1,1 0 1,-1-1 0,0 1-1,0 0 1,0 0-1,0 0 1,0-1 0,0 1-1,0 0 1,0 0-1,0 0 1,0-1-1,0 1 1,0 0 0,0 0-1,0 0 1,0-1-1,0 1 1,0 0 0,0 0-1,0 0 1,0-1-1,-1 1 1,1 0-1,0 0 1,0 0 0,0 0-1,0-1 1,0 1-1,0 0 1,-1 0 0,1 0-1,0 0 1,0 0-1,0-1 1,0 1 0,-1 0-1,1 0 1,0 0-1,0 0 1,0 0-1,-1 0 1,1 0 0,0 0-1,0 0 1,0 0-1,-1 0 1,1 0 0,0 0-1,-1 0 1,-16 6 500,-17 14 472,17-7-404,1 0 0,0 2 0,-21 25 0,32-34-430,0 1 1,0 0-1,1-1 0,0 2 1,0-1-1,1 0 1,0 1-1,0 0 0,1-1 1,0 1-1,0 0 1,-1 11-1,3-18-143,0 1 0,0-1-1,0 1 1,1-1 0,-1 0 0,0 1 0,0-1 0,1 1-1,-1-1 1,1 1 0,0-1 0,-1 0 0,1 0 0,0 1-1,0-1 1,0 0 0,0 0 0,0 0 0,0 0 0,0 0-1,0 0 1,0 0 0,0 0 0,2 1 0,1 0 5,0 0-1,0-1 1,1 1 0,-1-1 0,1 0 0,-1 0 0,1 0 0,4 0-1,5 0-148,0-1 0,-1-1-1,1 0 1,23-5-1,-7-6-3360,-3-3-3256</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6.877"/>
    </inkml:context>
    <inkml:brush xml:id="br0">
      <inkml:brushProperty name="width" value="0.025" units="cm"/>
      <inkml:brushProperty name="height" value="0.025" units="cm"/>
    </inkml:brush>
  </inkml:definitions>
  <inkml:trace contextRef="#ctx0" brushRef="#br0">96 0 19891,'0'0'496,"-9"11"353,-1 1-533,1 0 1,0 1-1,1 0 0,0 1 1,1 0-1,0 0 0,1 0 0,1 1 1,0 0-1,2 0 0,-4 24 1,5-29-26,2 1 1,-1 0-1,1-1 1,3 20-1,-2-28-263,-1 1-1,1-1 1,0 1-1,0-1 1,0 0-1,0 1 1,0-1-1,0 0 1,0 0-1,1 0 1,-1 0-1,1 0 1,0 0-1,0 0 1,-1 0-1,1-1 1,0 1-1,0-1 1,1 1-1,-1-1 1,0 0-1,0 0 1,1 0-1,-1 0 1,5 1-1,-1-1 12,1 0 0,0-1-1,0 1 1,0-1-1,0-1 1,-1 1 0,1-1-1,0 0 1,0-1-1,-1 0 1,1 0 0,-1 0-1,1-1 1,-1 0-1,0 0 1,0 0 0,-1-1-1,1 0 1,0 0-1,-1-1 1,8-8 0,8-9 607,-2-1 0,0-1 1,23-40-1,-40 61-477,0 43 904,-5-13-1024,1-17-32,1 1 0,0 0-1,0-1 1,1 1 0,3 20-1,-3-30-14,0 0 0,1 0 0,-1 1 0,1-1 0,0 0 0,-1 0 0,1 0 0,0 0 0,0 0 0,-1 0 0,1 0 0,0 0 0,0-1 0,0 1 0,0 0 0,0 0 0,0-1 0,1 1 0,-1-1 0,0 1 0,0-1 0,0 1 0,0-1 0,1 0 0,-1 1 0,0-1 0,0 0 0,1 0 0,-1 0 0,0 0 0,0 0 0,1 0 0,-1-1 0,0 1 0,2-1 0,4 0 24,-1-1-1,0 1 0,0-1 1,0-1-1,11-5 1,19-15 103,38-32 1,-48 34-109,1 1-1,0 1 1,38-18-1,-63 36-24,0 0-1,0 0 0,0 0 1,1 0-1,-1 1 1,0-1-1,1 0 0,-1 1 1,0 0-1,1 0 1,-1 0-1,0 0 0,1 0 1,2 0-1,-4 1 5,0-1 1,0 1-1,0-1 1,0 1-1,0 0 1,0-1-1,0 1 0,0 0 1,0 0-1,0-1 1,0 1-1,-1 0 0,1 0 1,0 0-1,0 0 1,-1 0-1,1 0 0,-1 0 1,1 0-1,0 2 1,0 5-30,1 1 0,-1-1 1,0 1-1,-1-1 0,0 1 1,-1 11-1,0 4-254,1-23 173,-1 1 0,1-1 0,0 1 0,0-1 1,1 0-1,-1 1 0,0-1 0,0 0 1,1 1-1,-1-1 0,0 0 0,1 0 0,-1 1 1,1-1-1,0 0 0,-1 0 0,1 0 0,0 1 1,0-1-1,2 1 0,-2-1-184,1-1 0,-1 1 0,1-1 0,-1 0 1,1 0-1,-1 0 0,1 0 0,-1 0 0,1 0 0,-1 0 0,1 0 0,-1 0 0,1-1 1,-1 1-1,1-1 0,-1 1 0,1-1 0,-1 0 0,0 1 0,2-3 0,22-13-4884,3-7-2968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4.207"/>
    </inkml:context>
    <inkml:brush xml:id="br0">
      <inkml:brushProperty name="width" value="0.025" units="cm"/>
      <inkml:brushProperty name="height" value="0.025" units="cm"/>
    </inkml:brush>
  </inkml:definitions>
  <inkml:trace contextRef="#ctx0" brushRef="#br0">116 0 19026,'0'0'2370,"-10"6"-208,-2 3-1612,0 0-1,0 1 1,1 0-1,-12 15 1,19-21-466,1-1 0,0 1 1,0-1-1,0 1 0,1 0 0,-1 0 1,1 0-1,0 0 0,0 0 1,0 1-1,1-1 0,-1 1 0,1-1 1,0 1-1,1-1 0,-1 1 1,1 0-1,0-1 0,0 1 0,0 0 1,2 6-1,0-10-150,1 1 0,-1-1-1,1 0 1,0 0 0,0 0 0,-1 0-1,1-1 1,0 1 0,0-1 0,0 1-1,0-1 1,0 0 0,0 0 0,0 0-1,0-1 1,4 0 0,3 0-84,183-10-1254,-192 11 1429,0 0-1,-1 0 1,1 0 0,0 0-1,-1 0 1,1 0 0,0 0-1,-1 0 1,1 0 0,0 1-1,-1-1 1,1 0 0,-1 0-1,1 1 1,0-1 0,-1 0-1,1 1 1,-1-1 0,1 0-1,-1 1 1,1-1 0,-1 1-1,1-1 1,-1 1 0,1-1-1,-1 1 1,0-1 0,1 1-1,-1 0 1,0-1 0,1 1-1,-1-1 1,0 2 0,-7 24 1227,-26 19 720,3-13-906,-2-1-1,-56 43 1,67-66-1393,21-8 223,0-1 0,-1 1 1,1 0-1,0 0 1,-1 0-1,1 0 0,0-1 1,-1 1-1,1 0 0,0 0 1,0-1-1,-1 1 0,1 0 1,0 0-1,0-1 0,0 1 1,-1 0-1,1-1 1,0 1-1,0 0 0,0-1 1,0 1-1,0 0 0,-1-1 1,1 1-1,0 0 0,0-1 1,0 1-1,0-1 1,0 1-1,0-1 0,1-3-998,0 0-1,-1 0 0,1 0 1,1 0-1,-1 0 0,0 0 1,5-7-1,15-24-6872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7.796"/>
    </inkml:context>
    <inkml:brush xml:id="br0">
      <inkml:brushProperty name="width" value="0.025" units="cm"/>
      <inkml:brushProperty name="height" value="0.025" units="cm"/>
    </inkml:brush>
  </inkml:definitions>
  <inkml:trace contextRef="#ctx0" brushRef="#br0">121 1 14798,'0'0'3374,"-3"12"0,-38 156 1327,-26 117 1819,67-284-6520,-3 13 0,0 0 0,2 0 0,-1 0 0,2 17 0,0-31 0,0 0 0,0 1 0,0-1 0,0 0 0,0 1 0,0-1 0,0 0 0,0 1 0,0-1 0,1 0 0,-1 1 0,0-1 0,0 0 0,0 1 0,0-1 0,1 0 0,-1 0 0,0 1 0,0-1 0,0 0 0,1 0 0,-1 1 0,0-1 0,1 0 0,-1 0 0,0 0 0,0 0 0,1 1 0,-1-1 0,0 0 0,1 0 0,-1 0 0,0 0 0,1 0 0,-1 0 0,0 0 0,1 0 0,-1 0 0,0 0 0,1 0 0,-1 0 0,0 0 0,1 0 0,-1 0 0,0 0 0,1-1 0,-1 1 0,0 0 0,1 0 0,-1 0 0,17-13 0,-6-4 0,-1-1 0,-1-1 0,0 1 0,-1-2 0,-1 1 0,7-33 0,-5 20 0,17-40 0,-26 77 0,0 0 0,0 1 0,1-1 0,0 0 0,0 0 0,0 0 0,0 0 0,1 0 0,0 0 0,0-1 0,0 1 0,1-1 0,0 1 0,-1-1 0,2 0 0,3 5 0,-2-7 0,-1 1 0,1-1 0,0 0 0,0 0 0,0-1 0,0 1 0,0-1 0,1-1 0,-1 1 0,0-1 0,0 1 0,1-1 0,-1-1 0,0 1 0,0-1 0,1 0 0,-1 0 0,0-1 0,0 1 0,0-1 0,6-3 0,-7 3 0,1 0 0,-1 0 0,0 0 0,0 0 0,0-1 0,0 0 0,-1 0 0,1 0 0,-1 0 0,1 0 0,-1-1 0,0 1 0,0-1 0,-1 0 0,1 0 0,-1 0 0,0 0 0,0-1 0,0 1 0,-1 0 0,1-1 0,-1 1 0,1-9 0,-2 12 0,0 0 0,-1 0 0,1 0 0,-1 0 0,1 0 0,0 0 0,-1 1 0,1-1 0,-1 0 0,0 0 0,1 1 0,-1-1 0,0 0 0,1 0 0,-1 1 0,0-1 0,0 1 0,0-1 0,1 1 0,-1-1 0,0 1 0,0 0 0,0-1 0,0 1 0,0 0 0,0 0 0,0-1 0,0 1 0,0 0 0,0 0 0,0 0 0,0 0 0,0 0 0,0 0 0,-1 1 0,-39 7 0,34-4 0,0 0 0,0 0 0,0 1 0,0 0 0,1 1 0,0 0 0,0 0 0,1 0 0,-1 0 0,1 1 0,1 0 0,-1 0 0,1 0 0,1 1 0,-1-1 0,1 1 0,0 0 0,1 0 0,0 0 0,0 0 0,0 9 0,2-16 0,0 1 0,0-1 0,0 0 0,0 0 0,0 0 0,1 1 0,-1-1 0,0 0 0,1 0 0,-1 0 0,1 0 0,-1 0 0,1 0 0,-1 0 0,1 0 0,0 0 0,0 0 0,-1 0 0,1 0 0,0 0 0,0 0 0,0-1 0,0 1 0,0 0 0,0-1 0,1 1 0,2 1 0,1 0 0,-1-1 0,0 0 0,0 0 0,1 0 0,-1-1 0,8 1 0,7-1 0,1-1 0,26-5 0,-46 6 0,239-31 0,-238 31 0,0 0 0,0-1 0,0 1 0,0 0 0,0 0 0,-1-1 0,1 1 0,0-1 0,0 1 0,0 0 0,0-1 0,0 0 0,-1 1 0,1-1 0,0 1 0,0-1 0,-1 0 0,1 0 0,-1 1 0,1-1 0,0 0 0,-1 0 0,0 0 0,1 0 0,-1 0 0,1 0 0,-1-1 0,1 0 0,-1-1 0,0 0 0,0 1 0,0-1 0,0 0 0,-1 0 0,1 1 0,-1-1 0,-1-4 0,-27-53 0,28 58 0,-12-18 0,9 17 0,1-1 0,0 0 0,1 0 0,-1 0 0,1-1 0,-1 1 0,1 0 0,1-1 0,-1 0 0,1 1 0,0-1 0,-1-5 0,4 9-237,-1 0 1,1 0-1,0 0 1,0 0-1,0 1 1,0-1-1,0 1 0,1-1 1,-1 1-1,0 0 1,0 0-1,0 0 0,0 0 1,0 0-1,0 0 1,3 1-1,2-1-1304,23 0-3557,1 0-961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8.638"/>
    </inkml:context>
    <inkml:brush xml:id="br0">
      <inkml:brushProperty name="width" value="0.025" units="cm"/>
      <inkml:brushProperty name="height" value="0.025" units="cm"/>
    </inkml:brush>
  </inkml:definitions>
  <inkml:trace contextRef="#ctx0" brushRef="#br0">116 45 17617,'0'-6'29,"-1"-28"6683,-2 29-2913,-4 22-2531,-3 18-742,-24 97 143,31-114-643,0 0 0,1-1 0,1 1 0,0 0 0,4 25 0,-3-41-30,1 0 1,0 0 0,0 0-1,-1 0 1,1 0-1,1-1 1,-1 1 0,0 0-1,0-1 1,1 1-1,-1-1 1,1 1 0,-1-1-1,1 0 1,-1 0-1,1 1 1,0-1-1,0 0 1,0 0 0,-1-1-1,1 1 1,0 0-1,0-1 1,0 1 0,0-1-1,0 0 1,0 1-1,0-1 1,0 0 0,1 0-1,-1-1 1,3 1-1,7-1-65,0 0 0,1-1-1,23-6 1,-14 2-32,-13 3 42,1 0 0,0 0 0,-1 1 1,1 0-1,0 1 0,0 0 1,20 1-1,-29 0 68,1 1-1,-1-1 1,0 1 0,0 0-1,0-1 1,1 1 0,-1 0-1,0 0 1,0 0 0,0 0-1,0 0 1,-1 0 0,1 0-1,0 0 1,0 0 0,-1 1-1,1-1 1,0 0 0,-1 0-1,1 1 1,-1-1 0,0 0-1,1 1 1,-1-1 0,0 0-1,0 1 1,0-1 0,0 1-1,0-1 1,0 0 0,0 1-1,0-1 1,-1 0 0,1 1-1,-1 1 1,0 2 154,0 1 0,-1-1-1,1 0 1,-1 0 0,0 0 0,0-1 0,0 1 0,-5 6 0,-1-3-108,-1 0 1,0 0 0,-1-1 0,1-1 0,-1 1 0,-1-1 0,1-1 0,-1 0 0,0-1 0,0 0 0,0 0 0,-1-1 0,1-1 0,-1 0-1,1-1 1,-1 0 0,0 0 0,0-1 0,0-1 0,-18-3 0,26 3-288,1-1 0,0 1 0,-1-1 1,1 0-1,0 0 0,0 0 0,0-1 0,0 1 0,1-1 0,-1 1 1,1-1-1,0 0 0,-1 0 0,1 0 0,0 0 0,1 0 0,-1-1 1,1 1-1,-1 0 0,1-1 0,-1-5 0,1 6 38,1 1-1,-1 0 0,1 0 1,0 0-1,-1-1 0,1 1 1,0 0-1,1 0 1,-1-1-1,0 1 0,1 0 1,-1 0-1,1 0 0,0-1 1,-1 1-1,1 0 0,0 0 1,0 0-1,1 0 1,-1 0-1,0 1 0,1-1 1,-1 0-1,1 1 0,-1-1 1,1 1-1,0-1 1,0 1-1,0 0 0,0-1 1,-1 1-1,2 0 0,-1 0 1,0 1-1,4-2 1,7-1-2051,0 1 0,1 1 0,16 0 0,9 0-2837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29.579"/>
    </inkml:context>
    <inkml:brush xml:id="br0">
      <inkml:brushProperty name="width" value="0.025" units="cm"/>
      <inkml:brushProperty name="height" value="0.025" units="cm"/>
    </inkml:brush>
  </inkml:definitions>
  <inkml:trace contextRef="#ctx0" brushRef="#br0">0 205 3716,'0'0'10751,"9"-3"-5007,10-4-2929,25-9 1020,43-21-1,-76 31-3813,-1 1-1,1-1 0,-1-1 1,0 0-1,-1 0 0,1-1 1,-2 0-1,1-1 0,12-17 1,-19 25-23,-1-1 1,0 1 0,0-1 0,-1 1 0,1-1 0,0 0 0,0 1-1,-1-1 1,1 0 0,-1 0 0,1 1 0,-1-1 0,0 0 0,0 0 0,0 0-1,0 1 1,0-1 0,0 0 0,-1-2 0,1 3 23,-1 0 0,1 0 0,-1 0 0,0 0 0,0 0 1,0 0-1,1 0 0,-1 0 0,0 1 0,0-1 0,0 0 0,0 1 1,0-1-1,-1 0 0,1 1 0,0 0 0,0-1 0,0 1 0,0 0 0,-1-1 1,0 1-1,-4-1 67,1 1 0,-1 0 0,0 0 0,1 0 0,-1 1 0,1 0 0,-1 0 0,1 0 0,-1 1 0,1 0 0,-7 3 0,2 1-66,0 1 1,0 0 0,0 1-1,1 0 1,0 0 0,1 1-1,0 0 1,0 1 0,1 0-1,-7 11 1,9-13-19,0 0 1,1 1-1,0-1 1,1 1-1,0 0 1,0 0-1,1 0 0,0 0 1,0 0-1,1 1 1,0-1-1,1 1 1,1 15-1,-1-23-5,1 0 0,-1 0 0,1-1 0,-1 1 0,1 0 0,0-1 0,0 1 0,-1 0 0,1-1 0,0 1 0,1-1 0,-1 1 0,0-1 0,0 0 0,1 1 0,-1-1 0,0 0 0,1 0 0,-1 0 0,4 1 0,-1 0 0,0-1 0,0 1 0,0-1 0,0 0 0,1-1 0,-1 1 0,0-1 0,8 0 0,1-1 0,1 0 0,-1-1 0,0-1 0,24-8 0,-1-4 1,0-2 1,-2-2-1,38-26 0,-29 18-14,48-23 0,-91 50 4,0 0 0,0 0 0,0 0 0,1 0 1,-1 0-1,0 0 0,0-1 0,0 1 0,0 0 0,1 0 1,-1 0-1,0 0 0,0 0 0,0 0 0,1 0 1,-1 0-1,0 0 0,0 0 0,0 0 0,1 0 1,-1 0-1,0 0 0,0 0 0,1 0 0,-1 0 0,0 0 1,0 0-1,0 1 0,0-1 0,1 0 0,-1 0 1,0 0-1,0 0 0,0 0 0,0 0 0,1 1 0,-1-1 1,0 0-1,0 0 0,0 0 0,0 0 0,0 1 1,0-1-1,0 0 0,1 0 0,-1 0 0,0 1 0,0-1 1,0 0-1,0 0 0,0 0 0,0 1 0,0-1 1,0 0-1,0 0 0,0 1 0,-4 19-117,-13 19 135,-9 1-9,19-32 56,1 1 1,0 0-1,1-1 0,-1 2 1,2-1-1,0 1 0,0 0 1,0-1-1,1 2 0,-2 11 1,6-22-57,-1 1 1,1-1 0,-1 1 0,1-1 0,-1 1 0,1-1-1,-1 1 1,1-1 0,0 0 0,-1 1 0,1-1 0,0 0-1,-1 1 1,1-1 0,0 0 0,-1 0 0,1 0 0,0 1 0,-1-1-1,1 0 1,0 0 0,0 0 0,-1 0 0,1 0 0,0-1-1,0 1 1,-1 0 0,1 0 0,0 0 0,-1 0-1,2-1 1,26-6-6,-9-3 5,0 0 0,-1-2 0,0 0 0,-1-1 0,0 0 0,-1-1 0,-1-1 0,0-1 0,-1 0 0,19-29 0,-60 120 0,25-70 0,1 1 0,-1 0 0,1 0 0,1-1 0,-1 1 0,1 0 0,0 0 0,0 0 0,1 0 0,0 0 0,2 9 0,-1-13 0,-1 0 0,1 0 0,-1 0 0,1 0 0,0-1 0,-1 1 0,1 0 0,0-1 0,0 0 0,0 1 0,1-1 0,-1 0 0,0 0 0,0 0 0,1 0 0,-1-1 0,0 1 0,1 0 0,-1-1 0,1 0 0,-1 0 0,0 1 0,1-2 0,4 1 0,2 0 0,0-1 0,-1 0 0,1-1 0,0 1 0,14-6 0,-12 2 0,-1 1 0,0-2 0,0 1 0,0-1 0,-1-1 0,0 0 0,0 0 0,8-10 0,-13 13 0,1-1 0,-1-1 0,0 1 0,-1 0 0,1-1 0,-1 0 0,0 0 0,-1 0 0,1 0 0,-1 0 0,0 0 0,-1-1 0,1 1 0,-1-1 0,0-8 0,-2 13 0,1 0 0,0 0 0,-1 0 0,0 0 0,1 0 0,-1 0 0,0 1 0,0-1 0,0 0 0,0 0 0,0 0 0,0 1 0,-1-1 0,1 1 0,-1-1 0,1 1 0,-1-1 0,1 1 0,-1 0 0,0 0 0,0 0 0,0 0 0,1 0 0,-1 0 0,0 0 0,0 1 0,0-1 0,-3 0 0,4 1 0,-1-1 0,1 1 0,-1 0 0,1-1 0,-1 1 0,1 0 0,-1 0 0,1 0 0,-1 0 0,1 0 0,-1 0 0,1 0 0,-1 1 0,1-1 0,-1 1 0,1-1 0,-1 1 0,1-1 0,0 1 0,-1 0 0,1 0 0,0-1 0,-1 1 0,1 0 0,0 0 0,0 0 0,0 1 0,0-1 0,0 0 0,0 0 0,0 0 0,1 1 0,-1-1 0,0 0 0,1 1 0,-2 2 0,2-2 0,-1 0 0,1-1 0,0 1 0,0 0 0,0 0 0,0 0 0,0-1 0,0 1 0,0 0 0,0 0 0,1 0 0,-1-1 0,1 1 0,-1 0 0,1 0 0,0-1 0,0 1 0,0-1 0,0 1 0,0-1 0,0 1 0,0-1 0,0 1 0,0-1 0,2 1 0,1 1 0,-1-1 0,1 0 0,0-1 0,-1 1 0,1-1 0,0 0 0,0 0 0,0 0 0,0 0 0,0 0 0,4-1 0,5 0 0,1 0 0,-1-1 0,0 0 0,0-1 0,0 0 0,19-7 0,-16 3 0,-1-1 0,0 0 0,20-14 0,-30 18 0,0-1 0,0 0 0,-1 1 0,1-2 0,-1 1 0,0 0 0,0-1 0,0 0 0,-1 0 0,1 0 0,-1 0 0,4-10 0,-8 15 0,1 0 0,0 0 0,0 0 0,0 0 0,-1 0 0,1 1 0,0-1 0,0 0 0,0 0 0,-1 0 0,1 0 0,0 0 0,0 0 0,-1 0 0,1 0 0,0 0 0,0 0 0,-1 0 0,1 0 0,0 0 0,0 0 0,-1 0 0,1 0 0,0 0 0,0 0 0,-1 0 0,1-1 0,0 1 0,0 0 0,0 0 0,-1 0 0,1 0 0,0 0 0,0-1 0,0 1 0,0 0 0,-1 0 0,1 0 0,0 0 0,0-1 0,0 1 0,0 0 0,0 0 0,0-1 0,-1 1 0,1 0 0,0 0 0,0 0 0,0-1 0,0 1 0,0 0 0,0 0 0,0-1 0,0 1 0,0 0 0,0 0 0,0-1 0,0 1 0,0 0 0,1 0 0,-1-1 0,0 1 0,0 0 0,0 0 0,0-1 0,-5 5 0,0 0 0,0 1 0,0 0 0,1-1 0,-1 2 0,1-1 0,0 0 0,1 1 0,-1 0 0,1-1 0,-4 11 0,2-5 0,1 1 0,0 0 0,1 0 0,0 0 0,-2 17 0,4-27 0,1 1 0,0-1 0,0 1 0,0-1 0,0 0 0,0 1 0,0-1 0,0 1 0,1-1 0,-1 0 0,1 1 0,0-1 0,0 0 0,0 1 0,0-1 0,0 0 0,0 0 0,1 0 0,-1 0 0,0 0 0,3 2 0,0-2 0,-1 0 0,1-1 0,0 1 0,0-1 0,-1 0 0,1 0 0,0 0 0,0-1 0,0 1 0,0-1 0,0 0 0,6 0 0,0 0-279,0-1 0,0 0 1,0-1-1,0 0 0,10-3 0,-9 1-565,-1 0-1,0 0 1,0-1-1,0-1 0,0 0 1,-1 0-1,10-9 1,-6 3-630,0-1 0,-2 0 0,1-1-1,-2 0 1,1 0 0,-2-2 0,14-29 0,-7 10-5850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0.041"/>
    </inkml:context>
    <inkml:brush xml:id="br0">
      <inkml:brushProperty name="width" value="0.025" units="cm"/>
      <inkml:brushProperty name="height" value="0.025" units="cm"/>
    </inkml:brush>
  </inkml:definitions>
  <inkml:trace contextRef="#ctx0" brushRef="#br0">119 50 2338,'0'0'22021,"3"-8"-21172,7-25-299,-4 25-233,-2 14-330,-1 11-265,-4 2 761,-1 1 1,-1-1-1,-1 0 0,-10 33 0,-5 19 2563,17-61-2917,0 0 1,0 0 0,1 0 0,1 0 0,0 0 0,0 0 0,1 1 0,3 18 0,-11-81 222,-14-1-352,-33-58 0,36 75 0,19 32 0,8 6 0,8 6 0,-17-8 0,17 8-41,0-1 1,1 0-1,0-1 1,0-1-1,1-1 1,-1-1-1,1 0 0,0-1 1,19-1-1,-36-1-414,1 0-1,-1 0 0,0 0 0,0 0 0,0-1 1,0 1-1,0-1 0,0 1 0,0-1 1,0 0-1,0 0 0,0 0 0,0 0 1,0 0-1,3-3 0,11-11-7541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1.113"/>
    </inkml:context>
    <inkml:brush xml:id="br0">
      <inkml:brushProperty name="width" value="0.025" units="cm"/>
      <inkml:brushProperty name="height" value="0.025" units="cm"/>
    </inkml:brush>
  </inkml:definitions>
  <inkml:trace contextRef="#ctx0" brushRef="#br0">0 367 11755,'0'0'6860,"10"4"-5440,-10-4-1409,3 1 140,0 1 0,0-1 0,0 0 0,0 0 0,0 0 1,1 0-1,-1 0 0,0-1 0,0 0 0,0 0 1,1 1-1,-1-2 0,0 1 0,1 0 0,-1-1 1,0 1-1,0-1 0,0 0 0,0 0 0,0 0 1,0-1-1,0 1 0,0-1 0,0 1 0,0-1 1,-1 0-1,4-3 0,27-33 2719,-31 37-2762,-1-1-1,0 1 1,0-1-1,0 0 1,0 1-1,0-1 1,0 0-1,0 0 1,-1 0-1,1 1 1,0-1-1,-1 0 1,0 0-1,1 0 1,-1 0-1,0 0 1,0 0-1,0 0 1,0 0-1,-1 0 1,1 0-1,0 0 1,-2-2-1,2 4-89,-1-1-1,0 0 1,1 1-1,-1-1 1,0 1-1,0-1 0,0 1 1,1 0-1,-1-1 1,0 1-1,0 0 1,0-1-1,0 1 0,0 0 1,0 0-1,0 0 1,1 0-1,-1 0 1,0 0-1,0 0 0,0 0 1,0 0-1,0 1 1,0-1-1,0 0 1,0 1-1,1-1 0,-1 0 1,0 1-1,0-1 1,0 1-1,0 0 1,-25 18-108,19-8 70,0 0 0,1 1 0,0-1 0,1 1 0,0 0 0,1 0-1,0 1 1,1-1 0,0 1 0,1 0 0,1 0 0,-1 19 0,3-30 19,-1-1 0,0 0 0,1 0 1,-1 1-1,0-1 0,1 0 0,-1 0 0,1 0 1,0 0-1,-1 0 0,1 0 0,0 0 1,0 0-1,0 0 0,0 0 0,0 0 0,-1 0 1,2-1-1,-1 1 0,0 0 0,0-1 1,0 1-1,0-1 0,0 1 0,0-1 0,1 1 1,-1-1-1,0 0 0,0 0 0,1 0 1,-1 1-1,0-1 0,0 0 0,1-1 0,0 1 1,6 0 19,-1 0-1,0-1 1,0 0 0,0 0 0,10-3 0,0-3-4,1 0 0,-2-1 0,1-1 0,-1-1 1,-1 0-1,0 0 0,24-23 0,-20 14-135,1-1-1,-2 0 1,-1-1 0,24-39 0,-27 37 114,-1-1 1,-2 0 0,0-1-1,-1 0 1,-2 0 0,0-1-1,-2 0 1,3-28 0,-9 55 11,0-1 0,0 0 0,0 0 0,-1 0 0,1 0 1,0 0-1,0 0 0,0 0 0,0 0 0,0 0 0,0 0 1,0 0-1,0 0 0,0 0 0,-1 0 0,1 0 0,0 0 0,0 0 1,0 0-1,0 0 0,0 0 0,0 0 0,0 0 0,0 0 1,-1 0-1,1 0 0,0 0 0,0 0 0,0 0 0,0 0 1,0 0-1,0 0 0,0 0 0,0 0 0,0-1 0,0 1 1,-1 0-1,1 0 0,0 0 0,0 0 0,0 0 0,0 0 1,0 0-1,0 0 0,0 0 0,0 0 0,0-1 0,0 1 1,0 0-1,0 0 0,0 0 0,0 0 0,0 0 0,0 0 0,0 0 1,0 0-1,0-1 0,0 1 0,0 0 0,0 0 0,0 0 1,0 0-1,0 0 0,0 0 0,0 0 0,0 0 0,0 0 1,0-1-1,1 1 0,-9 10 55,-8 17-84,1 16 244,2 2-1,1-1 1,2 2-1,3-1 0,1 1 1,1 79-1,5-120-204,0 4 7,0 1 1,0-1-1,1 1 1,4 14-1,-5-22-16,1-1-1,-1 1 1,1 0-1,-1-1 1,1 1-1,0-1 1,-1 1-1,1-1 1,0 1-1,0-1 1,0 0-1,0 0 1,1 1-1,-1-1 1,0 0-1,0 0 1,1 0-1,-1 0 0,1 0 1,-1-1-1,1 1 1,-1 0-1,1-1 1,-1 1-1,1-1 1,0 1-1,-1-1 1,1 0-1,-1 1 1,1-1-1,0 0 1,3-1-1,-3 1 6,-1-1-1,1 0 1,0 1 0,0-1-1,-1 0 1,1 0-1,0 0 1,-1-1 0,1 1-1,-1 0 1,1-1-1,-1 1 1,0 0 0,0-1-1,1 0 1,-1 1-1,0-1 1,0 0 0,-1 1-1,1-1 1,0 0 0,0 0-1,-1 0 1,0 0-1,1 0 1,-1 0 0,0 0-1,0 1 1,0-4-1,2-65 62,-3 61-67,0-5-18,-1 0 0,-1-1 1,0 1-1,0 0 0,-2 0 0,0 0 0,-10-20 0,-8-7 47,-28-38-1,45 69 24,37 10 156,-7 3-306,85 10-2464,-85-11 547,0-2 0,38-4 0,4-9-9111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2.011"/>
    </inkml:context>
    <inkml:brush xml:id="br0">
      <inkml:brushProperty name="width" value="0.025" units="cm"/>
      <inkml:brushProperty name="height" value="0.025" units="cm"/>
    </inkml:brush>
  </inkml:definitions>
  <inkml:trace contextRef="#ctx0" brushRef="#br0">19 147 7015,'0'0'12625,"-4"-9"-7612,2 4-4671,0 2-120,0 1 0,1-1 0,0 0 0,-1 0 0,1 0 0,0 0 0,1 0 0,-1 0 0,0 0 0,1 0 0,-1 0 0,1 0 0,0 0 0,0 0 0,1 0 0,-1 0 0,0-1 0,1 1 0,0 0 0,0 0 0,0 0 0,0 1 0,0-1 0,1 0-1,-1 0 1,1 1 0,0-1 0,2-2 0,3-1-154,0 1 0,0 1 0,0-1 0,1 1 0,0 1 0,0-1 0,0 1 0,0 1 0,1-1 0,-1 1 0,1 1 0,11-1 0,-16 1-55,-1 1 0,0-1 1,1 1-1,-1 0 0,0 1 0,1-1 1,-1 0-1,0 1 0,1 0 1,-1 0-1,0 0 0,0 0 0,0 0 1,0 1-1,0-1 0,0 1 0,0 0 1,0 0-1,-1 0 0,1 0 1,-1 1-1,1-1 0,-1 1 0,0-1 1,0 1-1,0 0 0,0 0 0,-1 0 1,1 0-1,-1 0 0,1 0 0,-1 0 1,1 6-1,-1 2-22,0 1 1,-1 0-1,0-1 1,-1 1-1,-1-1 0,1 1 1,-2-1-1,0 0 1,0 0-1,-1 0 1,-8 18-1,-10 31-16,21-59 23,1 0 0,-1 1 0,1-1 0,0 0 0,-1 0 0,1 0 0,0 0 1,0 1-1,0-1 0,0 0 0,0 0 0,0 1 0,0-1 0,0 0 0,0 0 0,1 0 0,-1 1 0,0-1 1,1 0-1,0 2 0,0-2 2,0-1 1,-1 0 0,1 1-1,0-1 1,0 0 0,0 1-1,-1-1 1,1 0 0,0 0 0,0 0-1,0 0 1,0 0 0,-1 0-1,1 0 1,0 0 0,0 0-1,0 0 1,0 0 0,-1-1-1,1 1 1,0 0 0,1-1-1,47-27 132,-12 1-128,-1-3 0,-1 0 0,-2-2 1,38-48-1,-61 67-4,-14 21 0,-10 16 0,-14 51 0,26-70 0,1 1 0,0 0 0,0 0 0,0 0 0,1 0 0,-1 0 0,2 0 0,-1 0 0,1 0 0,-1 0 0,3 6 0,-2-10 0,0 0 0,1 0 0,-1 0 0,1 0 0,-1-1 0,1 1 0,-1 0 0,1-1 0,0 0 0,0 1 0,0-1 0,0 0 0,0 0 0,0 0 0,0 0 0,0 0 0,1 0 0,-1-1 0,0 1 0,0-1 0,1 1 0,-1-1 0,0 0 0,1 0 0,-1 0 0,0 0 0,1 0 0,-1-1 0,4 0 0,3-1 0,0 1 0,-1-1 0,1-1 0,0 1 0,-1-2 0,12-5 0,7-9 0,-1-1 0,34-32 0,-25 19 0,-34 32 0,-1-1 0,0 1 0,1-1 0,-1 1 0,1-1 0,0 1 0,-1-1 0,1 1 0,-1 0 0,1-1 0,0 1 0,-1 0 0,1-1 0,-1 1 0,1 0 0,0 0 0,0 0 0,-1-1 0,1 1 0,0 0 0,-1 0 0,1 0 0,0 0 0,-1 0 0,1 0 0,0 1 0,0-1 0,-1 0 0,1 0 0,1 1 0,-1 0 0,0 0 0,-1 0 0,1 1 0,0-1 0,0 0 0,-1 1 0,1-1 0,-1 0 0,1 1 0,-1-1 0,1 1 0,-1-1 0,0 1 0,0 1 0,-1 67 0,0-55 0,0 0 0,0-10 0,1 1 0,0-1 0,0 1 0,0 0 0,0-1 0,1 1 0,2 9 0,-3-15 0,1 1 0,-1 0 0,1 0 0,-1 0 0,1-1 0,-1 1 0,1 0 0,-1-1 0,1 1 0,0 0 0,-1-1 0,1 1 0,0-1 0,0 1 0,-1-1 0,1 1 0,0-1 0,0 0 0,0 1 0,0-1 0,1 0 0,0 1 0,1-1 0,-1 0 0,1 0 0,-1-1 0,0 1 0,1 0 0,-1-1 0,1 0 0,-1 1 0,0-1 0,4-2 0,14-7 0,-1-1 0,0-1 0,29-25 0,-27 21 0,0 0 0,31-16 0,-49 30 0,0 1 0,0 0 0,0-1 0,0 1 0,0 0 0,1 1 0,-1-1 0,0 1 0,4-1 0,-6 1 0,0 0 0,0 0 0,0 0 0,0 1 0,-1-1 0,1 0 0,0 0 0,0 1 0,0-1 0,-1 1 0,1-1 0,0 1 0,0-1 0,-1 1 0,1-1 0,0 1 0,-1-1 0,1 1 0,-1 0 0,1-1 0,-1 1 0,1 0 0,-1 0 0,0-1 0,1 1 0,-1 0 0,0 0 0,1 0 0,-1-1 0,0 1 0,0 0 0,0 0 0,0 0 0,0 0 0,0 1 0,1 165 0,-1-166 2,0 0 1,1 0-1,-1-1 1,0 1-1,0 0 1,0-1-1,1 1 0,-1-1 1,0 1-1,1 0 1,-1-1-1,1 1 0,-1-1 1,1 1-1,-1-1 1,1 1-1,-1-1 1,1 1-1,-1-1 0,1 1 1,0-1-1,-1 0 1,1 1-1,-1-1 1,1 0-1,0 0 0,0 1 1,-1-1-1,1 0 1,0 0-1,-1 0 0,1 0 1,0 0-1,-1 0 1,1 0-1,0 0 1,0 0-1,-1 0 0,1-1 1,0 1-1,-1 0 1,2-1-1,32-12-522,0-11-2844,4-7-5540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2.587"/>
    </inkml:context>
    <inkml:brush xml:id="br0">
      <inkml:brushProperty name="width" value="0.025" units="cm"/>
      <inkml:brushProperty name="height" value="0.025" units="cm"/>
    </inkml:brush>
  </inkml:definitions>
  <inkml:trace contextRef="#ctx0" brushRef="#br0">64 30 17873,'0'0'7127,"-7"13"-4853,-2 6-1884,1 0 1,0 1-1,1-1 1,2 1-1,0 1 1,-3 29-1,6-30-300,-1-4-6,2 0 0,0 0-1,2 0 1,2 27 0,-3-40-69,1-1 1,-1 1 0,1-1-1,0 0 1,-1 1 0,1-1 0,0 0-1,0 1 1,1-1 0,-1 0-1,0 0 1,1 0 0,-1 0-1,1 0 1,0 0 0,0 0-1,-1-1 1,1 1 0,0-1-1,0 1 1,1-1 0,-1 0 0,0 0-1,0 0 1,1 0 0,-1 0-1,0 0 1,1-1 0,-1 1-1,1-1 1,-1 1 0,1-1-1,-1 0 1,1 0 0,-1 0-1,4-1 1,4-1 73,-1 0 0,1-1 1,-1 0-1,0-1 0,0 0 0,0 0 0,-1-1 0,1 0 0,-1 0 1,0-1-1,-1 0 0,1-1 0,6-8 0,12-12 45,-2-1 0,21-33 0,-28 36-131,0-1 1,-2-1-1,0 0 1,-2-1-1,13-42 1,-50 148 12,-18 61-68,37-120-35,1 2 0,1-1 1,1 0-1,1 37 0,1-55-60,0-1-1,0 1 1,0-1-1,1 1 1,-1-1 0,0 1-1,1-1 1,0 0-1,-1 1 1,1-1-1,0 0 1,-1 1-1,1-1 1,0 0 0,0 0-1,0 0 1,0 0-1,0 0 1,0 0-1,0 0 1,1 0 0,-1 0-1,0 0 1,0-1-1,1 1 1,-1 0-1,1-1 1,-1 0-1,0 1 1,1-1 0,-1 0-1,1 1 1,-1-1-1,1 0 1,-1 0-1,1 0 1,-1 0-1,1 0 1,-1-1 0,3 0-1,3 0-845,1-1 1,-1 0-1,0 0 0,0 0 1,0-1-1,0 0 0,7-5 1,33-24-7870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2.928"/>
    </inkml:context>
    <inkml:brush xml:id="br0">
      <inkml:brushProperty name="width" value="0.025" units="cm"/>
      <inkml:brushProperty name="height" value="0.025" units="cm"/>
    </inkml:brush>
  </inkml:definitions>
  <inkml:trace contextRef="#ctx0" brushRef="#br0">252 0 18001,'0'0'2627,"-11"5"181,-9 7-2192,0 0 0,1 2 0,0 0 0,1 1 0,1 0 0,1 2 0,0 0 1,1 1-1,0 0 0,2 1 0,-16 29 0,28-47-608,1 0 1,-1 0-1,1-1 0,0 1 1,-1 0-1,1 0 0,0 0 0,-1 0 1,1 0-1,0-1 0,0 1 1,0 0-1,0 0 0,0 0 1,0 0-1,0 0 0,0 0 0,0-1 1,0 1-1,1 0 0,-1 0 1,0 0-1,0 0 0,1 0 0,-1-1 1,1 1-1,-1 0 0,1 0 1,0 0-1,0 0 4,1 0 1,0-1 0,-1 1-1,1-1 1,-1 1 0,1-1-1,0 0 1,0 0-1,-1 1 1,1-1 0,0-1-1,-1 1 1,1 0 0,3-1-1,12-3 4,1-1 0,24-10 0,-25 9-155,-5 2 11,1 1-1,-1 0 1,0 1-1,1 1 0,13-1 1,-23 2 108,-1 0-1,0 0 1,1 0 0,-1 0 0,0 0 0,0 0-1,1 0 1,-1 1 0,0-1 0,0 1 0,0 0-1,0 0 1,0 0 0,1 0 0,-1 0-1,-1 0 1,1 0 0,0 1 0,0-1 0,0 0-1,-1 1 1,1 0 0,-1-1 0,1 1 0,-1 0-1,0 0 1,0 0 0,1 0 0,-2 0-1,1 0 1,0 0 0,0 0 0,0 1 0,0 3-1,-1-2 50,0 0-1,0-1 1,0 1-1,-1 0 1,0 0-1,1-1 1,-1 1-1,0-1 1,-1 1-1,1 0 1,-1-1-1,1 0 1,-1 1-1,0-1 1,0 0-1,-3 3 1,-1 0 102,0 0 1,0-1 0,0 0 0,0 0 0,-1 0 0,1-1-1,-11 5 1,-3-1 123,0 0 0,0-1 1,0-1-1,-1-1 0,-22 3 0,34-7-1036,1 0 0,0-1 0,-1 0 0,-15-1 0,23 1 657,0 0 1,1 0-1,-1-1 0,1 1 1,-1 0-1,1 0 0,-1 0 1,1 0-1,-1-1 0,1 1 1,-1 0-1,1 0 0,-1-1 1,1 1-1,-1 0 1,1-1-1,0 1 0,-1 0 1,1-1-1,0 1 0,-1-1 1,1 1-1,0-1 0,-1 1 1,1 0-1,0-1 0,0 1 1,0-1-1,-1 0 0,1 0 1,1-1-137,-1 1 0,1-1 1,0 0-1,0 1 0,0-1 0,0 0 1,0 1-1,0 0 0,0-1 0,1 1 1,-1 0-1,0-1 0,1 1 1,-1 0-1,2-1 0,23-18-9274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3.286"/>
    </inkml:context>
    <inkml:brush xml:id="br0">
      <inkml:brushProperty name="width" value="0.025" units="cm"/>
      <inkml:brushProperty name="height" value="0.025" units="cm"/>
    </inkml:brush>
  </inkml:definitions>
  <inkml:trace contextRef="#ctx0" brushRef="#br0">0 23 16111,'0'0'9257,"66"-10"-5798,-35 10-1377,10 0-608,6 0-1090,4 0-384,2 0 0,1 0 0,-3-2-2819,-10-9-4836</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3.642"/>
    </inkml:context>
    <inkml:brush xml:id="br0">
      <inkml:brushProperty name="width" value="0.025" units="cm"/>
      <inkml:brushProperty name="height" value="0.025" units="cm"/>
    </inkml:brush>
  </inkml:definitions>
  <inkml:trace contextRef="#ctx0" brushRef="#br0">132 0 16400,'0'0'8103,"-27"57"-5797,9-13-1121,-2 5-352,4 2-352,2-2-417,5-1-32,4-6-128,5-6-673,0-6-800,0-8-674,0-7-543,-8-9-1634,-6-6-5190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4.586"/>
    </inkml:context>
    <inkml:brush xml:id="br0">
      <inkml:brushProperty name="width" value="0.025" units="cm"/>
      <inkml:brushProperty name="height" value="0.025" units="cm"/>
    </inkml:brush>
  </inkml:definitions>
  <inkml:trace contextRef="#ctx0" brushRef="#br0">65 337 13004,'0'0'8168,"-5"9"-5760,3-5-2300,-7 10 484,1 0 1,1 1-1,0 0 0,1 0 1,1 0-1,0 0 1,1 1-1,-3 25 0,7-40-599,0 1-1,1-1 1,-1 1-1,0-1 0,0 0 1,1 1-1,-1-1 0,1 0 1,-1 1-1,1-1 1,0 0-1,0 1 0,-1-1 1,1 0-1,0 0 0,0 0 1,0 0-1,0 0 1,0 0-1,1 0 0,-1 0 1,0 0-1,0-1 0,0 1 1,1 0-1,-1-1 1,0 1-1,1-1 0,-1 1 1,1-1-1,-1 0 0,1 1 1,-1-1-1,0 0 1,1 0-1,-1 0 0,1 0 1,-1-1-1,1 1 0,-1 0 1,3-1-1,4 0-36,-1-1 0,0 0 0,1 0 0,-1 0 0,0-1 0,0 0 0,7-4 0,3-4-31,0-2 1,-1 0-1,0-1 0,-1 0 1,-1-1-1,0-1 1,-1 0-1,-1-1 0,-1 0 1,15-28-1,-18 28-18,-1 1-1,0-1 1,-1 0 0,-1 0-1,-1-1 1,0 1 0,-2-1-1,0 0 1,0 0 0,-2 0 0,0 0-1,-4-25 1,3 39 5,0 0 1,0 0-1,0 0 1,0 0-1,-1 0 1,0 1-1,0-1 0,0 1 1,0-1-1,0 1 1,0 0-1,-1-1 1,0 1-1,0 0 0,0 1 1,0-1-1,0 1 1,0-1-1,-7-3 1,7 5 105,0 0 0,0 0 0,0 0 0,0 1 1,0-1-1,0 1 0,0-1 0,0 1 0,0 0 1,-1 0-1,1 0 0,0 1 0,0-1 0,0 1 1,0 0-1,0 0 0,0 0 0,0 0 0,0 0 1,0 1-1,1-1 0,-1 1 0,0 0 0,1 0 1,-1 0-1,-2 2 0,-6 7 220,1 1 0,0 0 0,0 0 0,1 1 0,1 0 0,0 0 0,1 1 0,0 0 0,1 1 0,1-1 0,0 1 0,1 0 0,1 1 0,0-1 0,1 0 0,0 22 1,2-34-230,1 1 0,-1-1 0,1 0 0,-1 1 0,1-1 0,0 0 0,0 0 0,0 1 0,1-1 0,-1 0 0,1 0 0,0 0 0,0-1 0,0 1 0,0 0 0,0-1 0,0 1 0,1-1 0,-1 0 0,1 0 0,0 0 0,0 0 0,0 0 0,0-1 0,0 1 0,0-1 0,0 0 0,0 0 0,6 1 0,10 3 31,1-1 0,-1-1 0,1-2 0,20 1 0,-7-1-3,-21 0-37,2 0-124,-1 0 0,0 0 0,1 2 0,23 7 0,-34-10 93,0 2 1,-1-1 0,1 0-1,0 1 1,-1-1 0,1 1 0,-1-1-1,0 1 1,0 0 0,1 0-1,-1 0 1,-1 1 0,1-1 0,0 0-1,0 1 1,-1-1 0,1 1-1,-1 0 1,0-1 0,0 1 0,0 0-1,0 0 1,-1-1 0,1 1-1,-1 0 1,1 0 0,-1 6 0,0-5-52,-3 27-893,-6-13-4257,-1-12-3197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3.983"/>
    </inkml:context>
    <inkml:brush xml:id="br0">
      <inkml:brushProperty name="width" value="0.025" units="cm"/>
      <inkml:brushProperty name="height" value="0.025" units="cm"/>
    </inkml:brush>
  </inkml:definitions>
  <inkml:trace contextRef="#ctx0" brushRef="#br0">9 182 11435,'-1'-14'3512,"-1"4"-2661,0 5-599,1 0-1,0 0 0,0 0 1,1 0-1,-1 0 1,1 0-1,0 0 1,0 0-1,1 0 0,0 0 1,0 0-1,0 0 1,0 0-1,1 0 0,-1 0 1,4-5-1,0 4 41,1 1 0,0-1-1,0 1 1,1 0 0,-1 1-1,1-1 1,0 1 0,0 1-1,0-1 1,1 1 0,-1 0-1,1 1 1,0 0 0,-1 0-1,1 1 1,9-1 0,19-2 446,-1 2 1,44 3 0,-54 1-541,0 0-1,0 2 1,-1 1 0,1 1-1,28 11 1,-37-11-186,0 0 1,-1 2-1,0 0 0,0 0 1,-1 2-1,0 0 1,0 0-1,18 20 0,-28-27-34,-1 1-1,1 1 0,-1-1 0,0 0 0,0 1 1,0 0-1,0 0 0,-1-1 0,0 2 0,0-1 1,0 0-1,-1 0 0,0 0 0,0 1 1,0-1-1,-1 1 0,1-1 0,-2 9 0,0-6 111,-1-1 0,0 0 0,-1 1-1,1-1 1,-1 0 0,-1 0 0,1 0-1,-1-1 1,0 1 0,-1-1 0,-9 10-1,-4 2 343,0-2 0,-1 0-1,-1-1 1,0-1 0,-1-1-1,0-1 1,-28 12 0,20-13-362,1 0 1,-46 9 0,62-17-73,-1-1-1,1 0 1,-1-1-1,1-1 0,-1 0 1,1 0-1,-1-1 1,-21-5-1,31 5-88,0 0-1,1 0 1,-1 0 0,1-1-1,-1 1 1,1-1 0,0 0-1,0 0 1,-1 0 0,1 0-1,0 0 1,1 0 0,-1 0-1,0-1 1,1 1 0,-1 0-1,1-1 1,0 0 0,-1 1-1,1-1 1,1 0 0,-1 1-1,0-1 1,1 0 0,-1 0-1,1 0 1,0 0 0,0 1 0,0-1-1,0 0 1,1 0 0,-1 0-1,1 0 1,-1 1 0,1-1-1,0 0 1,0 0 0,1 1-1,-1-1 1,0 1 0,1-1-1,-1 1 1,1 0 0,0 0-1,0-1 1,0 1 0,0 0-1,0 1 1,1-1 0,-1 0-1,0 1 1,1-1 0,-1 1-1,1 0 1,4-2 0,21-2-1878,1 2 0,0 1 1,0 1-1,0 1 0,0 2 1,29 5-1,-26-3-1157,37 1-5664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4.329"/>
    </inkml:context>
    <inkml:brush xml:id="br0">
      <inkml:brushProperty name="width" value="0.025" units="cm"/>
      <inkml:brushProperty name="height" value="0.025" units="cm"/>
    </inkml:brush>
  </inkml:definitions>
  <inkml:trace contextRef="#ctx0" brushRef="#br0">277 88 19122,'0'0'2563,"-9"-8"79,5 5-2482,-1-1-1,1 1 0,0 0 1,-1 0-1,0 0 1,0 1-1,0-1 1,0 1-1,0 1 1,0-1-1,-1 1 1,1-1-1,-1 2 1,1-1-1,-1 0 1,1 1-1,-1 0 1,1 1-1,-1-1 1,1 1-1,0 0 1,-1 0-1,-7 3 1,4 0-74,0 0 1,1 1-1,-1 0 1,1 0 0,1 1-1,-1 0 1,1 1-1,0-1 1,0 1-1,1 0 1,-1 1 0,2 0-1,-1 0 1,1 0-1,1 0 1,-1 1-1,1 0 1,1 0 0,0 0-1,0 0 1,1 1-1,-2 10 1,4-18-76,0 0 1,0 1-1,0-1 1,0 0-1,0 1 0,1-1 1,-1 0-1,1 1 1,-1-1-1,1 0 1,0 0-1,0 1 0,0-1 1,0 0-1,0 0 1,1 0-1,-1 0 1,1-1-1,-1 1 0,1 0 1,3 2-1,-1-1 28,0-1 0,0 0 0,1 1 0,-1-2 0,1 1 0,-1 0-1,1-1 1,0 0 0,-1 0 0,7 0 0,1 0 113,0 0-1,1-1 1,-1-1 0,0 0 0,0-1-1,0 0 1,0-1 0,13-4-1,-15 3-129,-1 0-1,0-1 1,0 0-1,0 0 0,0-1 1,-1 0-1,0 0 0,0-1 1,0 0-1,-1-1 0,0 0 1,-1 0-1,0 0 0,0-1 1,0 0-1,-1 0 0,-1 0 1,0 0-1,0-1 1,0 0-1,-2 0 0,1 0 1,-1 0-1,0 0 0,-1-1 1,0-13-1,-2 21-125,1 0 0,-1 1 0,1-1 1,-1 0-1,0 1 0,0-1 0,0 1 0,0-1 0,-1 1 1,1-1-1,-1 1 0,1 0 0,-1 0 0,0 0 0,0 0 1,0 0-1,0 0 0,0 0 0,0 1 0,0-1 0,-1 1 0,1-1 1,-1 1-1,1 0 0,-4-1 0,4 1 12,1 1 1,-1 0-1,0-1 0,1 1 1,-1 0-1,0 0 0,1 0 0,-1 0 1,0 0-1,0 0 0,1 1 0,-1-1 1,0 1-1,1-1 0,-1 1 1,1-1-1,-1 1 0,1 0 0,-1 0 1,1 0-1,-1 0 0,1 0 1,0 0-1,-1 0 0,1 0 0,0 0 1,0 1-1,0-1 0,0 1 1,0-1-1,0 1 0,0-1 0,0 1 1,1-1-1,-1 1 0,1-1 0,-1 1 1,1 0-1,-1 2 0,1-2-214,-1 0 0,1 1 0,-1-1 0,1 1 0,0-1 0,0 1 0,0-1 0,0 1-1,0-1 1,0 0 0,1 1 0,-1-1 0,3 5 0,-3-6-87,1 0 0,0 0-1,0 1 1,1-1 0,-1 0 0,0 0-1,0 0 1,0 0 0,1 0 0,-1-1-1,1 1 1,-1 0 0,0 0 0,1-1-1,-1 1 1,1-1 0,0 0 0,-1 1-1,1-1 1,-1 0 0,1 0 0,2 0-1,26 1-10400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4.703"/>
    </inkml:context>
    <inkml:brush xml:id="br0">
      <inkml:brushProperty name="width" value="0.025" units="cm"/>
      <inkml:brushProperty name="height" value="0.025" units="cm"/>
    </inkml:brush>
  </inkml:definitions>
  <inkml:trace contextRef="#ctx0" brushRef="#br0">204 1 5157,'0'0'11862,"-10"7"-7965,-3 4-3340,1 2 1,0-1-1,0 1 1,2 1 0,0 0-1,0 1 1,1-1-1,-8 21 1,2-4 76,1 0 0,1 1 0,2 1 0,1 0 0,2 0-1,1 1 1,-3 47 0,9-77-614,1 0 0,0-1-1,0 1 1,0 0 0,1 0-1,0-1 1,-1 1 0,1 0-1,0-1 1,1 1 0,-1-1 0,1 1-1,-1-1 1,1 0 0,0 1-1,3 3 1,-2-5-8,-1 0 1,1-1-1,-1 1 0,1 0 1,0-1-1,0 0 0,0 1 1,0-1-1,0 0 1,0-1-1,0 1 0,0 0 1,0-1-1,1 0 0,-1 0 1,0 0-1,0 0 1,0 0-1,6-1 0,-1-1-14,0-1 0,1 0-1,-1 0 1,0 0 0,-1-1 0,1 0-1,-1 0 1,1-1 0,-1 0-1,-1 0 1,1-1 0,-1 0 0,0 0-1,0-1 1,-1 1 0,0-1 0,0 0-1,7-14 1,6-13-65,-1 0-1,21-64 1,-33 83 74,7-17-335,-1 0 0,-1-1 1,-2 0-1,-1-1 0,2-43 0,-23 115 854,1-9-438,3 9 212,2 0 0,1 1 0,2-1 0,0 72 0,5-107-270,0 0 0,0 0-1,0 0 1,0 0-1,1 0 1,-1 0-1,1 0 1,0 0-1,0 0 1,0 0-1,0 0 1,0 0 0,1 0-1,-1-1 1,1 1-1,0-1 1,-1 1-1,1-1 1,0 1-1,1-1 1,-1 0 0,0 0-1,1 0 1,3 2-1,1-1-33,0-1 0,0 0 0,0 0 0,1 0 0,-1-1 1,1 0-1,-1 0 0,1-1 0,7 0 0,-3 0-862,43-2 1095,-32-6-2791,-22 7 2181,0 1-1,0-1 0,0 0 1,-1 1-1,1-1 1,0 0-1,-1 0 0,1 1 1,-1-1-1,1 0 0,-1 0 1,1 0-1,-1 0 0,1 0 1,-1 0-1,0 0 0,0 0 1,1 0-1,-1-1 0,0-7-5896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5.186"/>
    </inkml:context>
    <inkml:brush xml:id="br0">
      <inkml:brushProperty name="width" value="0.025" units="cm"/>
      <inkml:brushProperty name="height" value="0.025" units="cm"/>
    </inkml:brush>
  </inkml:definitions>
  <inkml:trace contextRef="#ctx0" brushRef="#br0">99 265 6022,'0'0'26441,"-5"-5"-26180,4 4-259,0 0 0,0-1 0,0 1 0,0 0 0,0 0 0,0 1 0,0-1 0,-1 0 0,1 0 0,0 1 0,0-1 0,-1 0 0,1 1 0,0-1 0,-1 1 0,1 0 0,-1-1 0,1 1 0,-1 0 0,1 0 0,-1 0 0,1 0 0,0 0 0,-1 0 0,1 0 0,-3 1 0,1 1-3,-1 1 0,0-1 0,1 0 0,-1 1 0,1 0 0,0 0 0,0 0 0,0 0 0,0 1 0,-3 5 0,4-7 1,0 0 0,1 0 0,-1 0 0,1 0 0,-1 0 0,1 0 0,0 0 0,0 1 0,0-1 0,0 0 0,1 1 0,-1-1 0,0 1 0,1-1 0,0 1 0,-1-1 0,1 1 0,0-1 0,1 1 0,-1-1 0,0 1 0,1-1 0,-1 0 0,2 5 0,0-5 0,0 0 0,0 0 0,0 1 0,0-1 0,1-1 0,-1 1 0,1 0 0,-1 0 0,1-1 0,-1 0 0,1 1 0,0-1 0,0 0 0,0-1 0,0 1 0,0 0 0,0-1 0,-1 1 0,1-1 0,5 0 0,21 1 0,1-1 0,-1-1 0,0-1 0,0-2 0,0-1 0,45-14 0,-102-29 0,22 34 0,0 0 0,2 0 0,-1-1 0,2 1 0,0-1 0,1 0 0,0 0 0,1 0 0,1-17 0,0 31 0,0-1 0,1 1 0,-1 0 0,0-1 0,1 1 0,-1 0 0,0-1 0,1 1 0,0 0 0,-1 0 0,1-1 0,0 1 0,0 0 0,0 0 0,-1 0 0,1 0 0,0 0 0,0 0 0,1 0 0,-1 0 0,0 1 0,0-1 0,2 0 0,0-1 0,1 0 0,0 1 0,1 0 0,-1 0 0,0 0 0,0 1 0,8-1 0,6 1 0,-1 1 0,31 6 0,-48-7 0,29 6-13,-16-2-111,-1-1 0,1-1 0,0 0-1,1-1 1,-1 0 0,0-1 0,0 0 0,0-1 0,14-3-1,-24 3-265,-1 0-1,1-1 0,-1 1 1,0-1-1,0 1 0,1-1 1,-1 0-1,0 0 0,0 0 1,-1 0-1,1 0 0,0-1 1,-1 1-1,3-4 0,14-38-10399,-6 1-3624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5.531"/>
    </inkml:context>
    <inkml:brush xml:id="br0">
      <inkml:brushProperty name="width" value="0.025" units="cm"/>
      <inkml:brushProperty name="height" value="0.025" units="cm"/>
    </inkml:brush>
  </inkml:definitions>
  <inkml:trace contextRef="#ctx0" brushRef="#br0">28 0 21172,'0'0'8872,"6"51"-6661,-1-16-1699,-2 6-512,3 5 0,1 2 0,-3 3 0,1 2 0,3 1 0,-5 0 0,-1-2 0,-2-4-4228,0-3-3716,0-5-7911</inkml:trace>
  <inkml:trace contextRef="#ctx0" brushRef="#br0" timeOffset="1">1 830 18001,'0'0'14766,"71"5"-14766,-46-12-1185,-5-1-6470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2:35.937"/>
    </inkml:context>
    <inkml:brush xml:id="br0">
      <inkml:brushProperty name="width" value="0.025" units="cm"/>
      <inkml:brushProperty name="height" value="0.025" units="cm"/>
    </inkml:brush>
  </inkml:definitions>
  <inkml:trace contextRef="#ctx0" brushRef="#br0">577 239 11371,'-22'5'1711,"-82"19"4439,-53 16-1214,93-21-1928,-122 54-1,182-70-2923,0-2-11,0 1 0,0 0 0,1 0 0,-1 0 1,0 0-1,1 1 0,0 0 0,-6 5 0,9-8-63,-1 0 1,1 1-1,0-1 0,0 0 0,0 0 0,0 0 0,0 0 1,0 0-1,0 1 0,0-1 0,-1 0 0,1 0 1,0 0-1,0 0 0,0 1 0,0-1 0,0 0 0,0 0 1,0 0-1,0 0 0,0 1 0,0-1 0,0 0 0,0 0 1,0 0-1,0 0 0,0 1 0,0-1 0,1 0 1,-1 0-1,0 0 0,0 0 0,0 1 0,0-1 0,0 0 1,0 0-1,0 0 0,0 0 0,1 0 0,-1 0 0,0 1 1,0-1-1,0 0 0,0 0 0,0 0 0,1 0 1,-1 0-1,0 0 0,0 0 0,0 0 0,0 0 0,1 0 1,-1 0-1,0 0 0,15 2 162,-12-2-114,36-2 181,0-1-1,1-1 1,54-15-1,-33 7-140,634-108-784,996-41 0,-1418 152-1541,443-37-3527,-677 40 2954,51-15 0,0-12-12580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3:28.931"/>
    </inkml:context>
    <inkml:brush xml:id="br0">
      <inkml:brushProperty name="width" value="0.025" units="cm"/>
      <inkml:brushProperty name="height" value="0.025" units="cm"/>
    </inkml:brush>
  </inkml:definitions>
  <inkml:trace contextRef="#ctx0" brushRef="#br0">0 180 6470,'0'0'2547,"10"1"-2051,31 2 86,0-3 0,53-6 0,158-13 2944,131 28-3080,-92 1-409,1015-62-363,-246 2 2707,-792 50-876,170-6 225,-428 6-1814,83-10 124,-86 9-411,-1 0 0,0-1 0,0 1 0,0-1 0,0-1 0,0 1 1,0-1-1,0 0 0,-1 0 0,1-1 0,8-7 0,0-12-5122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3:45.848"/>
    </inkml:context>
    <inkml:brush xml:id="br0">
      <inkml:brushProperty name="width" value="0.025" units="cm"/>
      <inkml:brushProperty name="height" value="0.025" units="cm"/>
    </inkml:brush>
  </inkml:definitions>
  <inkml:trace contextRef="#ctx0" brushRef="#br0">1 49 3395,'0'0'3091,"8"2"-2728,23 4 266,1-1-1,-1-2 0,1-2 1,36-1-1,138-19 70,31-1 26,129 27-420,-269 0-285,168 36 0,-169-22-5,126 12-1,-178-29 114,1-3-1,-1-2 0,1-2 0,-1-1 1,54-13-1,-34 1 418,235-48 482,-223 52-364,152-5-1,-111 17-2059,-112-1-668,1-6-1447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3:56.906"/>
    </inkml:context>
    <inkml:brush xml:id="br0">
      <inkml:brushProperty name="width" value="0.025" units="cm"/>
      <inkml:brushProperty name="height" value="0.025" units="cm"/>
    </inkml:brush>
  </inkml:definitions>
  <inkml:trace contextRef="#ctx0" brushRef="#br0">0 163 3171,'9'-2'1537,"268"-30"4666,-115 16-5268,333-5 664,-76 7 170,1244-63-509,-1470 77-1144,901 12 302,-926 5 39,-8 0-5270,-115-16-2490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4:03.719"/>
    </inkml:context>
    <inkml:brush xml:id="br0">
      <inkml:brushProperty name="width" value="0.025" units="cm"/>
      <inkml:brushProperty name="height" value="0.025" units="cm"/>
    </inkml:brush>
  </inkml:definitions>
  <inkml:trace contextRef="#ctx0" brushRef="#br0">0 145 9577,'0'0'2552,"12"-9"-2104,-8 6-367,4-3 71,0 0 0,0 1 0,0 0 0,1 1 1,0 0-1,-1 0 0,1 1 0,1 0 0,15-3 0,125-8 766,236 7-1,-228 9-814,-70-2-96,780 5-212,-222 36 171,225-2 276,-752-49-559,228-50 0,-332 57 348,12-5 153,-26 8-161,0 0 0,0 0 0,-1 0 1,1 0-1,0 0 0,0 0 0,-1 0 0,1-1 0,0 1 1,0 0-1,-1-1 0,1 1 0,0 0 0,-1-1 1,1 1-1,0-1 0,-1 1 0,1-1 0,-1 1 0,1-1 1,-1 0-1,1 1 0,-1-1 0,1 0 0,-1 1 0,0-1 1,1-1-1,-4 1-22,0 0 0,0 0 0,0 0 0,0 0 0,0 1 0,-1-1 0,1 1 0,0 0-1,-7 1 1,0-1-69,-577 6-571,221 5 200,-960 53 957,1279-60-529,27-3 10,0 0 0,0 2 0,1 0 0,-35 11 0,54-14-4,0 0 0,0 0 1,1 0-1,-1 1 0,0-1 1,0 0-1,0 0 0,1 0 1,-1 0-1,0 0 1,0 1-1,0-1 0,1 0 1,-1 0-1,0 0 0,0 0 1,0 1-1,0-1 0,0 0 1,1 0-1,-1 1 0,0-1 1,0 0-1,0 0 1,0 1-1,0-1 0,0 0 1,0 0-1,0 1 0,0-1 1,0 0-1,0 0 0,0 1 1,0-1-1,0 0 1,0 0-1,0 0 0,0 1 1,0-1-1,-1 0 0,1 0 1,0 1-1,0-1 0,0 0 1,0 0-1,0 0 1,-1 1-1,1-1 0,0 0 1,0 0-1,0 0 0,-1 0 1,1 1-1,0-1 0,0 0 1,0 0-1,-1 0 1,1 0-1,0 0 0,-1 0 1,23 5-81,1-2 0,0-1 0,-1 0 1,31-3-1,0 1 33,825-2-3989,444-59 4143,-658-9 1264,-661 70-1265,-1 0-1,0-1 0,0 1 1,0 0-1,0-1 0,0 1 1,1-1-1,-1 0 0,0 1 1,0-1-1,-1 0 0,1 0 1,0 0-1,2-2 0,-4 2-36,-1 0 0,1 0 0,-1 1-1,0-1 1,1 0 0,-1 1 0,0-1 0,0 1-1,1-1 1,-1 1 0,0-1 0,0 1 0,0-1-1,0 1 1,1 0 0,-1-1 0,0 1 0,0 0-1,0 0 1,0 0 0,-1 0 0,-75-12 786,-185-5-327,-293 18 0,259 11-4970,162-12-3561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5.251"/>
    </inkml:context>
    <inkml:brush xml:id="br0">
      <inkml:brushProperty name="width" value="0.025" units="cm"/>
      <inkml:brushProperty name="height" value="0.025" units="cm"/>
    </inkml:brush>
  </inkml:definitions>
  <inkml:trace contextRef="#ctx0" brushRef="#br0">20 1 8648,'0'0'20569,"-2"14"-20377,0-4-159,-4 19 86,2 0-1,0 1 0,3-1 0,1 39 1,0-68-113,0 1 0,0 0 0,0-1 0,0 1 1,0-1-1,1 1 0,-1-1 0,0 1 0,0 0 0,0-1 1,1 1-1,-1-1 0,0 1 0,1-1 0,-1 1 0,0-1 1,1 1-1,-1-1 0,1 0 0,-1 1 0,0-1 0,1 0 0,-1 1 1,1-1-1,-1 0 0,1 1 0,0-1 0,-1 0 0,1 0 1,-1 0-1,1 1 0,-1-1 0,1 0 0,0 0 0,-1 0 1,1 0-1,-1 0 0,1 0 0,0 0 0,-1 0 0,1 0 1,-1-1-1,1 1 0,-1 0 0,1 0 0,-1 0 0,1-1 1,0 1-1,-1 0 0,1-1 0,0 1 0,24-22 854,-16 6-753,0-1 0,0-1 1,-2 0-1,0 0 0,-1 0 1,-1-1-1,-1 1 0,3-35 1,-13 148-601,2-47-1377,2-1-3679,2-28-1327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4:16.614"/>
    </inkml:context>
    <inkml:brush xml:id="br0">
      <inkml:brushProperty name="width" value="0.025" units="cm"/>
      <inkml:brushProperty name="height" value="0.025" units="cm"/>
    </inkml:brush>
  </inkml:definitions>
  <inkml:trace contextRef="#ctx0" brushRef="#br0">1 252 7079,'0'0'742,"12"-4"5,66-11 520,0 3 1,135-3-1,-44 4-1060,35-7-180,645-45 53,332-27 262,-884 76 2807,-297 14-2460,30-1-5221,-14-7-305</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4:20.295"/>
    </inkml:context>
    <inkml:brush xml:id="br0">
      <inkml:brushProperty name="width" value="0.025" units="cm"/>
      <inkml:brushProperty name="height" value="0.025" units="cm"/>
    </inkml:brush>
  </inkml:definitions>
  <inkml:trace contextRef="#ctx0" brushRef="#br0">0 82 1409,'0'0'7293,"11"-7"-6829,-1 0-198,2 0 1,-1 1-1,1 1 0,-1-1 0,1 2 1,1 0-1,23-5 0,104-7 763,1 5-1,269 15 1,-180 13-642,341 12-166,-570-29-234,37-2 112,-37 2-111,0 0 1,0 0 0,1 0-1,-1 0 1,0 0 0,0 0-1,0 0 1,1-1 0,-1 1-1,0 0 1,0-1 0,0 1-1,0-1 1,0 1 0,0-1 0,0 0-1,0 1 1,0-1 0,0 0-1,0 0 1,0 0 0,-1 1-1,1-1 1,1-2 0,-5-2-1991,-10-5-2269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4:53.513"/>
    </inkml:context>
    <inkml:brush xml:id="br0">
      <inkml:brushProperty name="width" value="0.025" units="cm"/>
      <inkml:brushProperty name="height" value="0.025" units="cm"/>
    </inkml:brush>
  </inkml:definitions>
  <inkml:trace contextRef="#ctx0" brushRef="#br0">0 59 4260,'0'0'9871,"3"-15"-9049,23 18-172,-16 0-473,41 3 411,-1-1 0,1-3 0,57-6 0,-47 2-351,422-27 1070,-56 2-1119,736 45 666,-714 0-630,-444-18-146,0 0 32,0 0 0,-1 1 1,1-2-1,0 1 0,0-1 0,0 1 1,-1-1-1,1 0 0,-1-1 0,1 1 1,-1-1-1,5-2 0,-14 6-2648,1 1-2494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4:57.138"/>
    </inkml:context>
    <inkml:brush xml:id="br0">
      <inkml:brushProperty name="width" value="0.025" units="cm"/>
      <inkml:brushProperty name="height" value="0.025" units="cm"/>
    </inkml:brush>
  </inkml:definitions>
  <inkml:trace contextRef="#ctx0" brushRef="#br0">1 278 6598,'0'0'2221,"0"-9"-1735,0 6-474,-1 0 1,1 1 0,0-1 0,1 0-1,-1 0 1,0 0 0,1 1-1,-1-1 1,1 0 0,0 0-1,0 1 1,0-1 0,0 1-1,1-1 1,-1 1 0,1-1-1,-1 1 1,1 0 0,0 0-1,0 0 1,0 0 0,0 0-1,0 0 1,0 0 0,1 1-1,-1-1 1,0 1 0,1 0-1,-1 0 1,1-1 0,3 1 0,29-12 55,1 1 0,0 2 0,0 2 0,65-6 0,153 5-202,-98 6-249,-37-2 338,819-22-86,1017 46 3078,768-47-742,-1244-54-1677,-1474 81-595,1 0-43,0 0 0,0 0 1,0 0-1,1 1 0,-1 0 1,0 0-1,0 0 0,0 1 0,1 0 1,-1 0-1,0 1 0,0-1 1,-1 1-1,1 1 0,0-1 0,9 6 1,-2-1-3810,2-6-4179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4:58.895"/>
    </inkml:context>
    <inkml:brush xml:id="br0">
      <inkml:brushProperty name="width" value="0.025" units="cm"/>
      <inkml:brushProperty name="height" value="0.025" units="cm"/>
    </inkml:brush>
  </inkml:definitions>
  <inkml:trace contextRef="#ctx0" brushRef="#br0">63 233 5541,'0'0'1943,"-8"-6"-1201,-27-19 81,33 24-768,1 1 1,0-1-1,-1 0 1,1 0-1,0 0 1,0 0-1,0 0 1,0-1-1,0 1 1,0 0-1,0 0 1,0-1 0,0 1-1,1 0 1,-1-1-1,0 1 1,1-1-1,0 1 1,-1-1-1,1 1 1,-1-3-1,2 3-8,-1 0-1,1 0 0,-1 0 0,1 0 1,-1 0-1,1 0 0,0 1 0,-1-1 1,1 0-1,0 0 0,0 0 0,0 1 1,0-1-1,-1 0 0,1 1 0,0-1 0,0 1 1,0-1-1,0 1 0,0 0 0,2-1 1,6-2 100,0 1-1,-1 0 1,1 1 0,16-1 0,332 24 14,-48 0-98,-67-30 63,284-44-1,-407 38-45,824-55 507,3 55 337,-852 14-164,0-3 0,159-27-1,-226 32-6364,-13-2 897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5:43.503"/>
    </inkml:context>
    <inkml:brush xml:id="br0">
      <inkml:brushProperty name="width" value="0.025" units="cm"/>
      <inkml:brushProperty name="height" value="0.025" units="cm"/>
    </inkml:brush>
  </inkml:definitions>
  <inkml:trace contextRef="#ctx0" brushRef="#br0">1 172 7399,'0'0'4730,"9"-2"-3823,103-30 1031,-69 17-1376,1 3 1,49-8-1,199-5 527,305 13 0,-475 12-854,1023 9 1740,-659 10-1927,17 0-5,596-61 207,-204 2-20,-263 37 379,-618 6-922,-15-3 98,1 1-1,-1-1 1,0 0 0,1 0-1,-1 0 1,0-1 0,1 1-1,-1 0 1,0 0 0,0 0 0,1 0-1,-1-1 1,1 1 0,-1 0-1,0-1 1,1 1 0,-1 0-1,1-1 1,-1 1 0,1-1-1,-2 0 1,-8-13-5401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5:49.474"/>
    </inkml:context>
    <inkml:brush xml:id="br0">
      <inkml:brushProperty name="width" value="0.025" units="cm"/>
      <inkml:brushProperty name="height" value="0.025" units="cm"/>
    </inkml:brush>
  </inkml:definitions>
  <inkml:trace contextRef="#ctx0" brushRef="#br0">0 8 5701,'0'0'10538,"14"7"-9411,-8-4-1008,4 2 32,0-1 0,0 0 0,1 0 0,-1-1 0,1 0 0,0-1 0,0 0 0,19 0 0,665-25 4178,-89 0-3383,167 23-41,-3 39 752,-667-35-1146,-58-3-253,-37 0-146,-13 0-16,-18 1-881,-53 3-6448,41-5 277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5:52.889"/>
    </inkml:context>
    <inkml:brush xml:id="br0">
      <inkml:brushProperty name="width" value="0.025" units="cm"/>
      <inkml:brushProperty name="height" value="0.025" units="cm"/>
    </inkml:brush>
  </inkml:definitions>
  <inkml:trace contextRef="#ctx0" brushRef="#br0">0 203 11755,'0'0'918,"8"0"-624,286-18 5334,-65 0-4087,41 5-603,614-16 1071,773 21-680,-759-65-1649,-753 44 384,-142 28 322,-3 1-498,0 0 0,0 1 0,0-1 0,0 0 0,1 0 0,-1 0 0,0 0 0,0 0 0,0-1 1,0 1-1,1 0 0,-1 0 0,0 0 0,0 0 0,0 0 0,0 0 0,1 0 0,-1 0 0,0 0 0,0 0 0,0 0 1,0 0-1,0-1 0,0 1 0,1 0 0,-1 0 0,0 0 0,0 0 0,0 0 0,0-1 0,0 1 0,0 0 0,0 0 0,0 0 1,0 0-1,0 0 0,0-1 0,0 1 0,0 0 0,0 0 0,0 0 0,0-1 0,0 1 0,0 0 0,0 0 0,0 0 1,0 0-1,0-1 0,0 1 0,0 0 0,0-9-6038</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5:58.263"/>
    </inkml:context>
    <inkml:brush xml:id="br0">
      <inkml:brushProperty name="width" value="0.025" units="cm"/>
      <inkml:brushProperty name="height" value="0.025" units="cm"/>
    </inkml:brush>
  </inkml:definitions>
  <inkml:trace contextRef="#ctx0" brushRef="#br0">1 176 7944,'0'0'5167,"12"-7"-4115,-1 1-873,0 0 0,0 1 0,1 0 0,-1 1 0,1 0 1,0 1-1,1 0 0,18-1 0,432-2 2792,-216 6-2814,716-18 1674,-800 16-1266,-19 1-260,233-30 0,-32-38 933,-330 69-1356,-16 4 1,-7 0-2435,0-5-4868,5-7-2669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02.351"/>
    </inkml:context>
    <inkml:brush xml:id="br0">
      <inkml:brushProperty name="width" value="0.025" units="cm"/>
      <inkml:brushProperty name="height" value="0.025" units="cm"/>
    </inkml:brush>
  </inkml:definitions>
  <inkml:trace contextRef="#ctx0" brushRef="#br0">1 1 12524,'0'0'12086,"5"9"-10463,6 6-1165,1 1 1,0-2-1,1 0 1,1 0-1,1-1 0,-1-1 1,26 16-1,140 76 960,-110-67-1118,-3 3-1,98 75 1,-145-100-361,0-1-1655,-10-4-3174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08.852"/>
    </inkml:context>
    <inkml:brush xml:id="br0">
      <inkml:brushProperty name="width" value="0.025" units="cm"/>
      <inkml:brushProperty name="height" value="0.025" units="cm"/>
    </inkml:brush>
  </inkml:definitions>
  <inkml:trace contextRef="#ctx0" brushRef="#br0">281 114 13805,'0'0'2333,"-4"-8"-6,3 5-2133,-1 0-1,0-1 0,0 1 0,0 0 0,0 0 0,-1 0 1,1 1-1,-1-1 0,0 0 0,0 1 0,1 0 0,-2 0 0,1 0 1,0 0-1,0 0 0,-1 1 0,1-1 0,0 1 0,-1 0 1,0 0-1,1 0 0,-1 0 0,0 1 0,1-1 0,-1 1 0,0 0 1,1 0-1,-1 1 0,0-1 0,0 1 0,1 0 0,-8 2 1,4 1-97,-1 0 0,1 0 0,-1 0 1,1 1-1,1 0 0,-1 1 1,1 0-1,0 0 0,0 0 1,0 0-1,1 1 0,0 0 0,-7 13 1,1 1 334,0 1 0,1 0 0,-11 39 0,16-44-118,1 0 0,0 0 0,2 0 0,-2 33-1,4-46-288,0-1 0,0 1 0,0 0 0,1-1 0,-1 1 0,1-1 0,-1 1 0,1-1 0,0 0 0,1 1 0,-1-1 0,1 0 0,-1 0 0,1 1 0,0-1 0,0-1 0,0 1 0,1 0 0,-1 0 0,0-1 0,1 1 0,0-1 0,0 0 0,0 0 0,0 0 0,0 0 0,0-1 0,0 1 0,0-1 0,5 2 0,3-2 32,1 0 1,-1 0-1,0-1 0,1 0 0,-1-1 1,0-1-1,0 0 0,0 0 1,0-1-1,0 0 0,-1-1 1,1 0-1,-1-1 0,0 0 0,0-1 1,0 0-1,-1 0 0,0-1 1,10-10-1,-3 3 63,-1-1-1,0 0 1,-1-2 0,0 1 0,-1-2-1,-1 0 1,-1 0 0,-1-1 0,11-27 0,-17 34-107,0 0 1,-1-1 0,0 0 0,-1 1 0,0-1 0,-1 0 0,0 0 0,-2 0-1,-1-17 1,2 26-13,-1 1-1,1 0 0,-1-1 0,0 1 1,0 0-1,0 0 0,-1-1 1,1 1-1,-1 0 0,0 0 0,0 1 1,0-1-1,0 0 0,0 1 0,0-1 1,-1 1-1,1-1 0,-1 1 1,0 0-1,0 0 0,0 0 0,0 1 1,0-1-1,0 1 0,0 0 0,0 0 1,-1 0-1,1 0 0,0 0 1,-1 1-1,1-1 0,0 1 0,-1 0 1,1 0-1,-1 0 0,1 0 0,-1 1 1,-5 1-1,1 0-141,0 0 0,0 1 1,1 0-1,-1 0 0,1 1 0,0 0 0,0 0 1,0 0-1,0 1 0,1 0 0,0 0 0,0 1 1,0 0-1,1 0 0,0 0 0,0 1 0,0 0 1,1 0-1,-5 9 0,4-6-210,0 1 0,1-1 0,0 1 0,1 0 0,0 1 0,0-1 0,1 0 0,1 1 0,0-1 0,0 1 0,1 0 0,1-1 0,2 13 0,11 12-4566,8-10-1462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6.450"/>
    </inkml:context>
    <inkml:brush xml:id="br0">
      <inkml:brushProperty name="width" value="0.025" units="cm"/>
      <inkml:brushProperty name="height" value="0.025" units="cm"/>
    </inkml:brush>
  </inkml:definitions>
  <inkml:trace contextRef="#ctx0" brushRef="#br0">39 164 19026,'0'0'7324,"10"-4"-6518,-5 2-746,0 0-1,0-1 1,-1 0-1,1 0 1,-1 0-1,1 0 1,-1 0-1,0-1 0,-1 0 1,1 0-1,-1 0 1,0 0-1,1-1 1,-2 1-1,1-1 1,-1 0-1,1 1 1,-1-1-1,-1 0 1,1-1-1,-1 1 0,1 0 1,-2 0-1,1 0 1,0-1-1,-1 1 1,0-1-1,-2-8 1,2 13-39,0 0-1,0-1 1,0 1 0,0 0 0,0 0 0,0 0 0,0 0-1,-1 0 1,1 0 0,-1 0 0,1 0 0,0 0 0,-1 0-1,0 0 1,1 0 0,-1 0 0,0 1 0,1-1 0,-1 0 0,0 0-1,0 1 1,1-1 0,-1 0 0,0 1 0,0-1 0,0 1-1,0-1 1,0 1 0,0-1 0,0 1 0,0 0 0,0-1 0,0 1-1,0 0 1,-1 0 0,1 0 0,0 0 0,0 0 0,0 0-1,0 0 1,0 0 0,0 1 0,0-1 0,0 0 0,0 0 0,0 1-1,-2 0 1,-1 1-22,1-1-1,-1 1 1,0 0-1,1 0 1,0 1-1,-1-1 1,1 1-1,0-1 0,0 1 1,0 0-1,-3 5 1,-1 4-21,0 1-1,2-1 1,-1 1 0,2 0 0,0 1-1,0-1 1,1 1 0,1 0 0,0-1-1,1 1 1,2 26 0,-2-38 19,1 0 0,0 0 0,1 0 1,-1 0-1,0 0 0,1 0 0,-1 0 0,1-1 0,-1 1 1,1 0-1,0 0 0,0 0 0,0-1 0,0 1 0,0 0 1,0-1-1,0 1 0,0-1 0,1 0 0,-1 1 0,1-1 1,-1 0-1,1 0 0,-1 0 0,1 0 0,0 0 0,-1 0 1,1 0-1,0 0 0,0-1 0,0 1 0,0-1 0,0 1 1,-1-1-1,1 0 0,0 0 0,0 0 0,0 0 0,0 0 1,0 0-1,0 0 0,0-1 0,2 0 0,4-1 66,-1 0 1,1 0-1,0-1 0,-1 0 0,1-1 0,-1 1 1,0-1-1,0-1 0,6-5 0,7-8 316,-2-2 0,33-42 0,-31 36 24,32-32 0,-52 57-402,1 0-1,-1 0 1,1 1-1,-1-1 1,1 1-1,0-1 1,-1 0-1,1 1 1,0-1-1,-1 1 1,1 0-1,0-1 1,0 1-1,-1-1 1,1 1-1,0 0 1,0 0-1,0-1 1,-1 1-1,1 0 0,0 0 1,0 0-1,0 0 1,0 0-1,-1 0 1,1 0-1,0 0 1,0 1-1,1-1 1,-1 1 6,0 0 1,0 1-1,0-1 0,0 0 1,0 0-1,-1 1 1,1-1-1,0 0 0,-1 1 1,1-1-1,-1 1 1,1-1-1,-1 1 0,0-1 1,0 3-1,1 73 250,-2-59-246,1-15-1,0-1-1,0 1 1,0-1 0,0 1 0,0-1 0,1 1 0,-1-1 0,1 1 0,-1-1 0,1 1 0,0-1-1,0 0 1,0 1 0,0-1 0,1 0 0,1 3 0,-1-4-5,-1-1 0,1 1 1,-1-1-1,1 0 0,-1 0 0,1 1 1,0-1-1,-1 0 0,1 0 0,-1 0 1,1-1-1,0 1 0,-1 0 0,1 0 1,-1-1-1,1 1 0,-1-1 0,1 0 1,-1 1-1,1-1 0,-1 0 0,0 0 1,1 0-1,-1 0 0,0 0 0,0 0 0,0 0 1,1-2-1,38-21-1773,-39 24 1686,-1-1 1,1 1 0,0-1 0,-1 1-1,1 0 1,0-1 0,0 1-1,-1 0 1,1 0 0,0-1 0,0 1-1,-1 0 1,1 0 0,0 0-1,0 0 1,0 0 0,0 0 0,-1 0-1,1 0 1,0 0 0,0 1-1,-1-1 1,1 0 0,0 0 0,0 1-1,-1-1 1,1 0 0,0 1-1,0-1 1,-1 1 0,1-1 0,-1 1-1,1-1 1,0 1 0,-1-1-1,1 1 1,-1 0 0,1-1 0,-1 1-1,0 0 1,1-1 0,-1 1 0,0 0-1,1 0 1,-1-1 0,0 1-1,0 0 1,0 0 0,0 0 0,0-1-1,0 2 1,1 12-5743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02.710"/>
    </inkml:context>
    <inkml:brush xml:id="br0">
      <inkml:brushProperty name="width" value="0.025" units="cm"/>
      <inkml:brushProperty name="height" value="0.025" units="cm"/>
    </inkml:brush>
  </inkml:definitions>
  <inkml:trace contextRef="#ctx0" brushRef="#br0">0 371 19250,'9'8'1516,"3"1"-1065,-1 1-1,1-2 0,1 0 1,0 0-1,0-1 1,0 0-1,1-2 0,0 1 1,0-2-1,19 5 0,5-5 1600,74-2 1,-63-3 89,-48 1-2123,1 0-1,0 0 1,-1-1 0,1 1 0,-1 0 0,1-1-1,0 0 1,-1 1 0,0-1 0,1 0-1,-1 0 1,1 0 0,-1 1 0,0-1-1,1-1 1,-1 1 0,0 0 0,0 0-1,0 0 1,0-1 0,0 1 0,0 0 0,0-1-1,-1 1 1,1-1 0,0 1 0,-1-1-1,1 0 1,-1 1 0,0-1 0,0 1-1,1-1 1,-1-2 0,1-9 39,-1 1 0,1-1 1,-4-18-1,2 15-45,-2-4-350,0-1 0,-1 2 0,-1-1 0,-1 0 0,-13-28 0,-50-92-4449,53 113-2131,-2 1-3395</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03.224"/>
    </inkml:context>
    <inkml:brush xml:id="br0">
      <inkml:brushProperty name="width" value="0.025" units="cm"/>
      <inkml:brushProperty name="height" value="0.025" units="cm"/>
    </inkml:brush>
  </inkml:definitions>
  <inkml:trace contextRef="#ctx0" brushRef="#br0">5 451 9033,'1'9'6982,"-1"-7"-6400,2 37 1442,-2-37-1855,0-1 1,0 1-1,1 0 1,-1-1-1,0 1 1,1-1-1,-1 1 0,1-1 1,-1 1-1,1-1 1,-1 1-1,1-1 1,0 1-1,0-1 1,0 0-1,0 0 1,0 1-1,0-1 1,0 0-1,1 0 1,-1 0-1,0 0 1,3 1-1,-3-2-105,-1-1 0,1 1 0,0 0-1,0-1 1,-1 1 0,1-1 0,0 1 0,-1-1-1,1 0 1,0 1 0,-1-1 0,1 1 0,-1-1-1,1 0 1,-1 0 0,0 1 0,1-1 0,-1 0-1,0 0 1,1 0 0,-1 1 0,0-1 0,0 0 0,0 0-1,1 0 1,-1 0 0,0 1 0,0-1 0,0 0-1,-1-1 1,3-36 1332,-1 34-1108,-1-76 1316,-3 0 1,-3 1-1,-23-107 0,28 183-1604,-2-35 0,3 38 0,0 0 0,0-1 0,0 1 0,0 0 0,0-1 0,0 1 0,1 0 0,-1 0 0,0 0 0,0-1 0,0 1 0,1 0 0,-1 0 0,0 0 0,0-1 0,1 1 0,-1 0 0,0 0 0,0 0 0,1 0 0,-1 0 0,0-1 0,1 1 0,-1 0 0,0 0 0,1 0 0,-1 0 0,0 0 0,0 0 0,1 0 0,-1 0 0,0 0 0,1 1 0,20 9 0,12 12-422,14 10-4273,91 47 0,-99-62-1348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05.942"/>
    </inkml:context>
    <inkml:brush xml:id="br0">
      <inkml:brushProperty name="width" value="0.025" units="cm"/>
      <inkml:brushProperty name="height" value="0.025" units="cm"/>
    </inkml:brush>
  </inkml:definitions>
  <inkml:trace contextRef="#ctx0" brushRef="#br0">23 41 6022,'0'0'9417,"-5"-8"-6850,-13-24 466,27 42 2292,20 17-3747,2 2-1013,162 140 989,-123-112-1600,105 109 1,-154-136-2300,-17-8-3766,-7-20 2043,-8-1-1943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06.318"/>
    </inkml:context>
    <inkml:brush xml:id="br0">
      <inkml:brushProperty name="width" value="0.025" units="cm"/>
      <inkml:brushProperty name="height" value="0.025" units="cm"/>
    </inkml:brush>
  </inkml:definitions>
  <inkml:trace contextRef="#ctx0" brushRef="#br0">0 292 17136,'0'0'6017,"14"5"-4058,65 16 852,94 13 0,-147-29-2801,33 9 519,-46-9-346,0-2 0,0 1-1,1-2 1,-1 0 0,1 0-1,0-1 1,14-1 0,-26-1-181,0 0-1,0 0 1,0 0 0,0-1 0,0 1-1,0 0 1,-1-1 0,1 1 0,0-1-1,-1 0 1,1 1 0,-1-1 0,0 0-1,1 0 1,-1 0 0,0 0 0,0 0-1,-1 0 1,1 0 0,0 0 0,-1-1-1,2-3 1,8-52-10,-9 50 8,0 1 0,0-1 0,-1 0 0,0 0 0,0 0 0,-1 0 0,0 0 0,0 1 0,-1-1 0,0 0 0,0 1 0,-1-1 0,0 1 0,0 0 0,-1 0 0,1 0 0,-2 0 0,-4-6 0,-19-23-2077,-42-49-10612,52 67 3240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06.866"/>
    </inkml:context>
    <inkml:brush xml:id="br0">
      <inkml:brushProperty name="width" value="0.025" units="cm"/>
      <inkml:brushProperty name="height" value="0.025" units="cm"/>
    </inkml:brush>
  </inkml:definitions>
  <inkml:trace contextRef="#ctx0" brushRef="#br0">1 466 3331,'0'0'6721,"0"10"-3390,0-3-3134,0 1 582,0 0 0,0 0 0,1 0 0,3 14 0,-3-20-552,-1 0 0,1 0 0,0 0-1,0 0 1,-1 0 0,1 0 0,0-1-1,0 1 1,1 0 0,-1-1 0,0 1 0,1 0-1,-1-1 1,1 0 0,-1 1 0,1-1 0,-1 0-1,1 0 1,0 0 0,0 0 0,0 0 0,0 0-1,-1 0 1,1-1 0,0 1 0,0-1-1,4 1 1,-5-1-103,1-1 1,-1 1-1,0 0 0,1-1 0,-1 1 0,0-1 0,0 0 1,1 1-1,-1-1 0,0 0 0,0 0 0,0 0 0,0 1 1,0-1-1,0 0 0,0-1 0,0 1 0,0 0 0,0 0 1,-1 0-1,1 0 0,0-1 0,-1 1 0,1 0 1,-1-1-1,0 1 0,1 0 0,-1-1 0,0 1 0,0-3 1,7-50 2166,-6 47-1951,0-62 152,-4-1 0,-2 1 1,-3 0-1,-25-102 0,31 145-492,2 26 0,0 0 0,0-1 0,0 1 0,1-1 0,-1 1 0,0 0 0,0-1 0,0 1 0,0 0 0,1-1 0,-1 1 0,0 0 0,0 0 0,1-1 0,-1 1 0,0 0 0,1 0 0,-1-1 0,0 1 0,1 0 0,-1 0 0,0 0 0,1-1 0,-1 1 0,0 0 0,1 0 0,-1 0 0,0 0 0,1 0 0,-1 0 0,1 0 0,3 1 0,0 0 0,-1 0 0,1 0 0,0 1 0,-1-1 0,1 1 0,-1 0 0,4 3 0,4 1 0,16 9-2068,50 19 1,-41-21-2463,1-3 1,59 11 0,-46-14-9522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17.650"/>
    </inkml:context>
    <inkml:brush xml:id="br0">
      <inkml:brushProperty name="width" value="0.025" units="cm"/>
      <inkml:brushProperty name="height" value="0.025" units="cm"/>
    </inkml:brush>
  </inkml:definitions>
  <inkml:trace contextRef="#ctx0" brushRef="#br0">142 43 2787,'-9'-3'1139,"0"0"1,0 0 0,-1 1-1,1 0 1,-15-1 0,-30-7 6462,36 3-3945,29 7-1496,11 0-2288,166-3 631,236 26 1,-401-19-531,-28 0 17,-37-1 97,7-3-19,-34 1 209,0-3-1,-114-18 1,182 20-271,0 0-1,0 0 0,0 0 1,0 0-1,0 0 1,0 0-1,0 0 0,0-1 1,0 1-1,0 0 1,1-1-1,-1 1 0,0-1 1,0 1-1,0-1 1,0 1-1,0-1 0,1 1 1,-1-1-1,-1-1 1,18-5 153,38 2 31,327 13-127,-611-6-2239,-66 0-4768,254-3-2164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18.614"/>
    </inkml:context>
    <inkml:brush xml:id="br0">
      <inkml:brushProperty name="width" value="0.025" units="cm"/>
      <inkml:brushProperty name="height" value="0.025" units="cm"/>
    </inkml:brush>
  </inkml:definitions>
  <inkml:trace contextRef="#ctx0" brushRef="#br0">55 1 11659,'-22'0'561,"-6"0"4477,24 0-522,32 0-3132,467 19-98,-614-2-1568,-182 0 874,284-20-395,22-5-203,24-7-142,4 9-42,0 0 1,1 2-1,50 1 1,-82 7-1185,-8 4 698,-9 5-664,12-11 451,-1 0 1,0-1-1,0 1 1,0-1-1,0 0 1,0 0-1,0 0 1,-8-1-1,-8 1-9233</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19.475"/>
    </inkml:context>
    <inkml:brush xml:id="br0">
      <inkml:brushProperty name="width" value="0.025" units="cm"/>
      <inkml:brushProperty name="height" value="0.025" units="cm"/>
    </inkml:brush>
  </inkml:definitions>
  <inkml:trace contextRef="#ctx0" brushRef="#br0">0 123 11627,'0'0'6294,"8"-8"-5072,1-1-896,0 1 0,0 1-1,1-1 1,0 1 0,0 1-1,0 0 1,1 1 0,0 0-1,15-5 1,23-3-216,1 2 1,-1 3-1,2 1 0,-1 3 0,94 4 1,-144 0-111,0 0 1,0 0 0,0 0-1,-1 0 1,1 0 0,0 0-1,0 0 1,0 0-1,0 0 1,0 1 0,0-1-1,0 0 1,0 0-1,0 0 1,0 0 0,0 0-1,0 0 1,0 0 0,0 0-1,0 1 1,0-1-1,0 0 1,0 0 0,0 0-1,0 0 1,0 0 0,0 0-1,0 0 1,0 0-1,0 0 1,0 0 0,0 1-1,1-1 1,-1 0-1,0 0 1,0 0 0,0 0-1,0 0 1,0 0 0,0 0-1,0 0 1,0 0-1,0 0 1,0 0 0,0 0-1,1 0 1,-1 0 0,0 0-1,0 0 1,0 0-1,0 0 1,0 0 0,0 0-1,0 0 1,0 0-1,0 0 1,1 0 0,-1 0-1,0 0 1,0 0 0,0 0-1,0 0 1,0 0-1,0 0 1,0 0 0,0 0-1,1 0 1,-12 7 105,-15 3 178,-363 58 2236,563-81-2408,-37-1-817,103-14 390,-259 30 524,0-1 0,0-1 0,-22-2 0,-12-1-148,-117 13 295,89-4-1521,1-3-3604,25-3-3837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23.606"/>
    </inkml:context>
    <inkml:brush xml:id="br0">
      <inkml:brushProperty name="width" value="0.025" units="cm"/>
      <inkml:brushProperty name="height" value="0.025" units="cm"/>
      <inkml:brushProperty name="color" value="#E71224"/>
    </inkml:brush>
  </inkml:definitions>
  <inkml:trace contextRef="#ctx0" brushRef="#br0">1 45 11659,'0'0'1447,"9"-6"47,2 0-1013,0 1-1,0 0 1,0 0-1,1 1 1,-1 0-1,1 1 1,0 1-1,17-2 1,340 7 4744,-134 3-6762,-232-7-1788,-3-4-2863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24.325"/>
    </inkml:context>
    <inkml:brush xml:id="br0">
      <inkml:brushProperty name="width" value="0.025" units="cm"/>
      <inkml:brushProperty name="height" value="0.025" units="cm"/>
      <inkml:brushProperty name="color" value="#E71224"/>
    </inkml:brush>
  </inkml:definitions>
  <inkml:trace contextRef="#ctx0" brushRef="#br0">1 65 13261,'0'0'8712,"69"17"-8104,-16-17-127,15 0-161,13-10-224,9-6-736,2-8-3717,3-7-7878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7.423"/>
    </inkml:context>
    <inkml:brush xml:id="br0">
      <inkml:brushProperty name="width" value="0.025" units="cm"/>
      <inkml:brushProperty name="height" value="0.025" units="cm"/>
    </inkml:brush>
  </inkml:definitions>
  <inkml:trace contextRef="#ctx0" brushRef="#br0">147 250 14926,'0'0'6700,"-10"-1"-4186,7 0-2427,0 0 0,-1 1 0,1 0 0,-1-1 0,1 1-1,-1 1 1,1-1 0,-1 0 0,1 1 0,-1 0 0,1 0 0,0 0 0,-1 0 0,1 0-1,0 1 1,0 0 0,0-1 0,0 1 0,0 0 0,0 0 0,0 1 0,1-1 0,-1 1-1,1-1 1,0 1 0,0 0 0,0-1 0,-3 6 0,-1 1-23,0 0 1,1 0 0,0 1-1,1-1 1,0 1-1,0 0 1,1 0-1,0 1 1,1-1-1,-2 18 1,4-27-65,0 0 0,-1-1 0,1 1-1,0 0 1,0 0 0,1-1 0,-1 1 0,0 0 0,0 0 0,0-1 0,0 1 0,1 0 0,-1 0 0,0-1-1,0 1 1,1 0 0,-1-1 0,1 1 0,-1-1 0,1 1 0,-1 0 0,1-1 0,-1 1 0,1-1-1,-1 1 1,1-1 0,0 0 0,0 1 0,23-2 91,-17-1-37,0-1 1,0 0 0,-1 0 0,1 0 0,8-8-1,9-8 57,-2-2-1,-1 0 1,0-2-1,-2 0 1,0-1-1,-2-1 1,-1-1-1,-1 0 0,-1-1 1,-1 0-1,-1-1 1,14-58-1,-22 56 368,-4 29-473,-1 1 1,1 0-1,0 0 0,0 0 0,0 0 1,-1 0-1,1 0 0,0 0 1,0 0-1,-1 0 0,1 0 1,0 0-1,0 0 0,-1 0 1,1 0-1,0 0 0,0 0 1,-1 0-1,1 0 0,0 0 1,0 0-1,0 0 0,-1 0 1,1 0-1,0 0 0,0 0 1,0 1-1,-1-1 0,1 0 1,0 0-1,0 0 0,0 0 1,-1 1-1,1-1 0,0 0 1,0 0-1,0 0 0,0 1 0,0-1 1,0 0-1,0 0 0,-1 0 1,1 1-1,0-1 0,0 0 1,0 0-1,0 1 0,0-1 1,0 0-1,-26 52 73,-15 72 26,37-108-65,1 0 1,0 0-1,1 0 0,1 0 1,1 0-1,1 18 0,-1-33-39,0 0-1,0 0 1,0 0-1,0 0 1,0 0-1,1 0 1,-1 0-1,0 0 0,1 0 1,-1 0-1,0 0 1,1 0-1,-1-1 1,1 1-1,0 0 1,-1 0-1,1 0 0,0-1 1,-1 1-1,1 0 1,0-1-1,0 1 1,-1-1-1,1 1 1,0-1-1,0 1 0,0-1 1,1 1-1,1-1 11,-1 0 0,1 0 0,-1 0 0,1 0-1,-1 0 1,1-1 0,-1 1 0,1-1 0,-1 1-1,0-1 1,3-1 0,5-3 55,0 1 0,-1-2 0,0 1 0,12-10 1,3-8 21,-1-1 0,24-32 0,-4 6-146,-37 49-442,-4 13 257,-2 16 153,0-27 89,-10 70 19,7-58 37,0 1-1,1-1 0,1 0 0,0 0 1,0 1-1,2-1 0,0 1 0,2 13 1,-2-25-30,0-1 0,0 1 0,-1-1-1,1 0 1,0 1 0,0-1 0,1 0 0,-1 0 0,0 0 0,0 1 0,1-1 0,-1-1 0,0 1 0,1 0 0,-1 0 0,1 0 0,-1-1 0,1 1 0,-1-1 0,1 1-1,-1-1 1,1 0 0,0 1 0,-1-1 0,1 0 0,0 0 0,-1 0 0,1 0 0,-1-1 0,1 1 0,0 0 0,-1-1 0,4 0 0,2-1 86,-1 0 0,1 0 0,0 0 1,-1-1-1,1 0 0,9-6 0,-8 3-81,1-1 0,-1 0 1,0-1-1,-1 0 0,0 0 0,0-1 0,0 1 0,-1-2 0,7-13 0,-12 19-23,1 1 1,0-1-1,-1 0 0,0 1 0,0-1 0,0 0 0,0 0 1,-1 0-1,1 0 0,-1 0 0,0 1 0,0-1 0,0 0 1,-1 0-1,1 0 0,-1 0 0,0 0 0,0 1 0,-1-1 1,1 0-1,-1 1 0,0-1 0,0 1 0,0-1 0,0 1 1,0 0-1,-1 0 0,-5-5 0,4 4-16,0 1 0,0 0-1,0 0 1,-1 0 0,0 0 0,1 1 0,-1 0 0,0 0-1,0 0 1,0 1 0,0-1 0,0 1 0,-11-1-1,-5-1-22,40 5-117,1 0 0,0-1 0,0-1 0,-1-1 0,26-4 0,97-26-4182,-68 8-4391,0-4-9401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24.917"/>
    </inkml:context>
    <inkml:brush xml:id="br0">
      <inkml:brushProperty name="width" value="0.025" units="cm"/>
      <inkml:brushProperty name="height" value="0.025" units="cm"/>
      <inkml:brushProperty name="color" value="#E71224"/>
    </inkml:brush>
  </inkml:definitions>
  <inkml:trace contextRef="#ctx0" brushRef="#br0">0 63 11755,'0'0'13837,"72"1"-12652,-20-11-640,5-2-385,5 1-128,1 3-1121,-5-1-2210,-9-4-3588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26.709"/>
    </inkml:context>
    <inkml:brush xml:id="br0">
      <inkml:brushProperty name="width" value="0.025" units="cm"/>
      <inkml:brushProperty name="height" value="0.025" units="cm"/>
      <inkml:brushProperty name="color" value="#E71224"/>
    </inkml:brush>
  </inkml:definitions>
  <inkml:trace contextRef="#ctx0" brushRef="#br0">0 24 9065,'0'0'14136,"10"-4"-13314,8-1-540,1 0 1,0 2-1,-1 0 1,1 1-1,30 0 1,109 12-794,-62-3-4293,-73-8-1153,-6-2-4806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28.871"/>
    </inkml:context>
    <inkml:brush xml:id="br0">
      <inkml:brushProperty name="width" value="0.025" units="cm"/>
      <inkml:brushProperty name="height" value="0.025" units="cm"/>
      <inkml:brushProperty name="color" value="#E71224"/>
    </inkml:brush>
  </inkml:definitions>
  <inkml:trace contextRef="#ctx0" brushRef="#br0">1 101 11723,'0'0'6598,"73"-39"-6053,-21 27 160,14 1-257,8 2-288,8 1-128,0 2 32,-2 2-768,-6-1-1763,-8-1-3587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27.441"/>
    </inkml:context>
    <inkml:brush xml:id="br0">
      <inkml:brushProperty name="width" value="0.025" units="cm"/>
      <inkml:brushProperty name="height" value="0.025" units="cm"/>
      <inkml:brushProperty name="color" value="#E71224"/>
    </inkml:brush>
  </inkml:definitions>
  <inkml:trace contextRef="#ctx0" brushRef="#br0">1 46 3107,'0'0'18353,"79"-25"-17712,-41 25-321,11 0-192,5 0-64,6 0-832,4-3-1506,2-14-2499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29.792"/>
    </inkml:context>
    <inkml:brush xml:id="br0">
      <inkml:brushProperty name="width" value="0.025" units="cm"/>
      <inkml:brushProperty name="height" value="0.025" units="cm"/>
      <inkml:brushProperty name="color" value="#E71224"/>
    </inkml:brush>
  </inkml:definitions>
  <inkml:trace contextRef="#ctx0" brushRef="#br0">1 117 9865,'0'0'14510,"63"-10"-13677,-2-4-417,8-3-224,3 2-128,-3 2-64,-1 1-1313,-7-3-2723,-10-6-3747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28.170"/>
    </inkml:context>
    <inkml:brush xml:id="br0">
      <inkml:brushProperty name="width" value="0.025" units="cm"/>
      <inkml:brushProperty name="height" value="0.025" units="cm"/>
      <inkml:brushProperty name="color" value="#E71224"/>
    </inkml:brush>
  </inkml:definitions>
  <inkml:trace contextRef="#ctx0" brushRef="#br0">40 78 6374,'0'0'12871,"-8"-3"-11862,-23-9-358,45 16-252,0 0 1,0-1-1,1 0 0,-1-1 1,1-1-1,0 0 0,-1-1 1,24-3-1,46-12-2523,-7-13-4017,-10-6-7242</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6:30.462"/>
    </inkml:context>
    <inkml:brush xml:id="br0">
      <inkml:brushProperty name="width" value="0.025" units="cm"/>
      <inkml:brushProperty name="height" value="0.025" units="cm"/>
      <inkml:brushProperty name="color" value="#E71224"/>
    </inkml:brush>
  </inkml:definitions>
  <inkml:trace contextRef="#ctx0" brushRef="#br0">0 193 9513,'0'0'12332,"71"-51"-10731,-33 33-416,11-2-576,8 2-449,7 3-160,5-3-833,2-4-2530,8-8-6054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7:05.258"/>
    </inkml:context>
    <inkml:brush xml:id="br0">
      <inkml:brushProperty name="width" value="0.025" units="cm"/>
      <inkml:brushProperty name="height" value="0.025" units="cm"/>
    </inkml:brush>
  </inkml:definitions>
  <inkml:trace contextRef="#ctx0" brushRef="#br0">1 172 10826,'0'0'2237,"13"-1"-1345,1323-84 5101,-36 0-5436,1039 120 312,-1502-10 39,334-12-283,-103-2 848,-289-2-373,-813-34-3935,7 6-4019,-7-3-8072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7:08.155"/>
    </inkml:context>
    <inkml:brush xml:id="br0">
      <inkml:brushProperty name="width" value="0.025" units="cm"/>
      <inkml:brushProperty name="height" value="0.025" units="cm"/>
    </inkml:brush>
  </inkml:definitions>
  <inkml:trace contextRef="#ctx0" brushRef="#br0">11599 1128 9705,'-21'-33'228,"-1"1"1,-1 0-1,-2 2 0,-1 1 0,-2 1 0,0 2 0,-2 0 1,-1 2-1,0 2 0,-57-31 0,-28-6-103,-226-79 0,22 34-1306,-5 13-1,-625-89 1,-690 31-507,1399 133 2687,-1953-40 4174,1616 91-4175,-652 125 0,866-92-919,-626 204-1,773-193-81,3 9 1,5 9-1,4 10 1,-196 136-1,304-176 38,4 5 0,-101 98-1,156-133-33,2 2-1,2 2 0,1 1 1,3 1-1,1 2 0,2 1 1,-25 60-1,43-82-7,0 0 0,2 0 0,1 1 0,1 0 1,0 0-1,2 0 0,2 1 0,0-1 0,1 1 0,2-1 0,0 1 0,7 26 0,-2-24 3,2 0-1,1 0 1,1-1-1,2-1 1,0 0 0,2-1-1,0 0 1,2-1-1,1-1 1,26 27-1,10 3 19,2-3-1,2-2 0,2-2 0,2-4 1,127 66-1,-41-39-7,262 85-1,-89-62 53,467 75 0,350-36 34,845-90 437,549-273-337,-1234-25 387,-899 150-281,455-187-1,-672 219-261,186-107 0,-298 142-7,-1-4 0,-3-2 0,-1-4 0,-3-2 0,77-83 0,-115 108-33,-2-1-1,0 0 1,-2-2 0,-2-1-1,0 0 1,-2-1 0,-2-1 0,20-63-1,-29 73 1,0 0 0,-1 0 0,-2 0 0,0-1-1,-1 1 1,-2-1 0,0 1 0,-2-1 0,0 1-1,-1 0 1,-2 0 0,0 0 0,-2 1 0,-15-32 0,7 23-35,-3 1 1,0 0 0,-2 1 0,-1 2 0,-1 0 0,-2 1 0,0 2 0,-37-28 0,-2 5-256,-1 4 1,-125-62 0,39 36-1127,-3 8 0,-178-47 0,-36 11-2845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43.202"/>
    </inkml:context>
    <inkml:brush xml:id="br0">
      <inkml:brushProperty name="width" value="0.025" units="cm"/>
      <inkml:brushProperty name="height" value="0.025" units="cm"/>
    </inkml:brush>
  </inkml:definitions>
  <inkml:trace contextRef="#ctx0" brushRef="#br0">1 121 16335,'0'0'6220,"10"3"-4880,18 3-310,0-1 1,1-2-1,54 1 1,102-11-400,-138 4-494,945-2 675,-586 12-674,-105-14 417,590-92 0,-809 87-563,99-3 0,-188 15-117,-1 1 1,1 0-1,0 1 0,-1-1 0,1 1 1,-10 4-1,10-3-1041,0 0 0,-1-1 0,1 0 0,-1 0 0,-13 0 0,8-4-6040,6-10-8196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8.032"/>
    </inkml:context>
    <inkml:brush xml:id="br0">
      <inkml:brushProperty name="width" value="0.025" units="cm"/>
      <inkml:brushProperty name="height" value="0.025" units="cm"/>
    </inkml:brush>
  </inkml:definitions>
  <inkml:trace contextRef="#ctx0" brushRef="#br0">1 652 19859,'0'0'3721,"10"-13"-1543,147-179 191,-71 91-822,-4-3-1,80-134 1,-158 234-1547,-5 13 0,-5 18 0,-12 28 0,-71 238 0,77-243 0,2 1 0,3 0 0,-2 100 0,15-130-69,-6-20 61,0-1-1,1 0 0,-1 1 1,0-1-1,1 0 1,-1 0-1,1 0 0,-1 1 1,1-1-1,-1 0 0,1 0 1,-1 0-1,0 0 1,1 0-1,-1 0 0,1 0 1,-1 1-1,1-2 0,-1 1 1,1 0-1,-1 0 1,1 0-1,-1 0 0,1 0 1,-1 0-1,1-1 0,1 0-53,0 0 0,-1 0 0,1 0 0,-1 0 0,1 0 0,-1-1-1,1 1 1,-1-1 0,0 1 0,0-1 0,1 1 0,-1-1 0,-1 0 0,1 0-1,0 1 1,0-1 0,0-3 0,2-7-1205,-1-1 0,-1 1 0,0-1 0,-1 1 1,0 0-1,-1-1 0,-2-15 0,0 16-693,0 0 1,0 0-1,-1 1 0,-6-15 0,-11-12-6346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45.603"/>
    </inkml:context>
    <inkml:brush xml:id="br0">
      <inkml:brushProperty name="width" value="0.025" units="cm"/>
      <inkml:brushProperty name="height" value="0.025" units="cm"/>
    </inkml:brush>
  </inkml:definitions>
  <inkml:trace contextRef="#ctx0" brushRef="#br0">7 81 12492,'0'0'7153,"10"-4"-6352,37-12-590,1 2 0,0 2 0,1 3 0,85-7 0,214 9 775,-261 7-924,-83 0-65,22 1-55,-26-1 57,1 0-1,0 0 0,-1 0 1,1 0-1,-1 0 1,1 0-1,0 0 0,-1 0 1,1 1-1,-1-1 0,1 0 1,-1 0-1,1 1 0,0-1 1,-1 0-1,1 1 0,-1-1 1,0 0-1,1 1 0,-1-1 1,1 1-1,-1-1 0,0 1 1,1-1-1,-1 1 1,0-1-1,1 1 0,-1-1 1,0 1-1,1 0 0,-2 0 6,0 0-1,0 0 0,0 0 1,1 0-1,-1 0 1,0 0-1,0 0 1,0-1-1,0 1 0,0 0 1,-1-1-1,1 1 1,0-1-1,0 1 0,0-1 1,0 1-1,-1-1 1,1 0-1,0 0 1,-2 1-1,-36 6 110,30-5-74,-175 29 1166,-1-8 0,-196-1 0,394-23-1268,1-1 1,-1 0 0,1-1 0,15-6 0,5 0-765,11-3-3499,62-26-1,-28 1-8058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53.469"/>
    </inkml:context>
    <inkml:brush xml:id="br0">
      <inkml:brushProperty name="width" value="0.025" units="cm"/>
      <inkml:brushProperty name="height" value="0.025" units="cm"/>
    </inkml:brush>
  </inkml:definitions>
  <inkml:trace contextRef="#ctx0" brushRef="#br0">1 0 11819,'0'0'11211,"53"1"-10442,-30-1-257,2 0-288,4 0-128,0 1-32,3 14 0,2 3-672,-3-6-1410,-6-5-1569,-2-7-7015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45.368"/>
    </inkml:context>
    <inkml:brush xml:id="br0">
      <inkml:brushProperty name="width" value="0.025" units="cm"/>
      <inkml:brushProperty name="height" value="0.025" units="cm"/>
    </inkml:brush>
  </inkml:definitions>
  <inkml:trace contextRef="#ctx0" brushRef="#br0">9 78 12236,'0'0'6955,"11"0"-5390,243 1 4028,10-8-3572,260-46-1820,-508 51-216,-12 2 21,1-1-1,-1 1 1,1-1 0,0 0 0,-1 0 0,0-1-1,1 1 1,-1-1 0,6-3 0,-39 3 106,-116 9-87,-267 49 0,-49 5 2098,966-125-2379,-281 31-359,-78 12 519,-215 31 127,-95 28-1,70-15 0,-454 115 23,531-133-336,-21 5-1268,17-11-2925,16-7-2923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22.705"/>
    </inkml:context>
    <inkml:brush xml:id="br0">
      <inkml:brushProperty name="width" value="0.025" units="cm"/>
      <inkml:brushProperty name="height" value="0.025" units="cm"/>
    </inkml:brush>
  </inkml:definitions>
  <inkml:trace contextRef="#ctx0" brushRef="#br0">144 143 7303,'9'-10'2621,"6"-7"-1251,91-99 11225,-114 131-6903,-18 35-4236,-4 9-884,-6 13-457,4 2 1,3 1 0,2 2 0,5 1 0,3 0 0,3 2-1,3-1 1,5 2 0,1 126 0,7-194-629,1 0-1,1 0 1,4 18-1,-5-27 153,0 0 0,0-1 0,0 1 0,1-1 0,0 1 0,0-1-1,0 0 1,0 1 0,0-1 0,1 0 0,-1 0 0,1-1 0,0 1 0,0 0 0,5 3 0,21 5-8528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41.012"/>
    </inkml:context>
    <inkml:brush xml:id="br0">
      <inkml:brushProperty name="width" value="0.025" units="cm"/>
      <inkml:brushProperty name="height" value="0.025" units="cm"/>
    </inkml:brush>
  </inkml:definitions>
  <inkml:trace contextRef="#ctx0" brushRef="#br0">1 152 10378,'0'0'18092,"12"-3"-17206,27-4-599,1 2 1,-1 1-1,55 2 1,-52 3-338,1-3 0,-1-1 0,80-17 0,-107 12 106,-22 3 29,-28 0-2,21 5-41,-46-1 389,1 2-1,-1 3 0,1 3 1,-68 17-1,206-35-387,483-87-1314,-952 183 2115,140-25-417,434-117-427,-102 37-270,144-15 1,-512 51 808,319-36-576,102-23-4122,-239 87 3458,43-16-2408,-74 22 0,73-34-2816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3:09.399"/>
    </inkml:context>
    <inkml:brush xml:id="br0">
      <inkml:brushProperty name="width" value="0.025" units="cm"/>
      <inkml:brushProperty name="height" value="0.025" units="cm"/>
    </inkml:brush>
  </inkml:definitions>
  <inkml:trace contextRef="#ctx0" brushRef="#br0">1 55 9321,'9'0'336,"246"-20"3035,-74 2-1857,687 1 186,-666 18-1185,636 38 554,-2 48-479,539 33-172,-1309-117-399,-18 0-2,0-2 0,68-7-1,-115 6-13,0 0-1,-1 0 1,1 0 0,0 0-1,0 0 1,0 0-1,0 0 1,-1-1-1,1 1 1,0 0 0,0 0-1,0-1 1,-1 1-1,1-1 1,0 1-1,0 0 1,-1-1 0,1 1-1,0-1 1,-1 0-1,1 1 1,-1-1-1,1 0 1,0 0 0,-1 0-31,0 0 0,0 0 1,-1 0-1,1 0 0,0 1 1,-1-1-1,1 0 0,-1 0 1,1 1-1,-1-1 0,1 0 1,-1 1-1,1-1 0,-1 0 1,0 1-1,1-1 0,-1 1 1,0-1-1,0 0 0,-49-26-2740,42 24 1733,-35-20-4287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3:12.975"/>
    </inkml:context>
    <inkml:brush xml:id="br0">
      <inkml:brushProperty name="width" value="0.025" units="cm"/>
      <inkml:brushProperty name="height" value="0.025" units="cm"/>
    </inkml:brush>
  </inkml:definitions>
  <inkml:trace contextRef="#ctx0" brushRef="#br0">0 92 8360,'0'0'2392,"15"-5"-1885,82-20-116,1 5 0,0 4 1,139-6-1,-86 19-456,254 26 1,905 62 720,-546-48-639,-270-6-55,37-28 238,-270-6 892,-260 3-1132,0 0-36,0-1 0,1 1 1,-1 0-1,0 0 1,0 0-1,1 0 1,-1 0-1,0 0 0,0 0 1,0 0-1,1 1 1,-1-1-1,0 0 0,0 1 1,0-1-1,0 1 1,1-1-1,-1 1 0,0-1 1,0 1-1,0 0 1,0 0-1,-1-1 0,1 1 1,0 0-1,0 0 1,1 2-1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3:47.817"/>
    </inkml:context>
    <inkml:brush xml:id="br0">
      <inkml:brushProperty name="width" value="0.025" units="cm"/>
      <inkml:brushProperty name="height" value="0.025" units="cm"/>
    </inkml:brush>
  </inkml:definitions>
  <inkml:trace contextRef="#ctx0" brushRef="#br0">82 23 13805,'-8'1'1452,"-2"-1"-830,-28 2 946,12 3 2344,46-2-325,-1 0-3250,504 40 4982,-388-32-4675,16-2-402,-1-7 1,1-6 0,170-27 0,-274 26-237,1 0 93,-47 4-58,-5 0 7,-31 1 68,-607 26-623,-26 0 389,737-29-61,103-20 0,-26 3 185,432-11-2982,-486 28 1772,-251 17 1841,-284 60 1,153-19 484,244-47-927,1-2 0,-1-2-1,-80-3 1,123-1-267,0 0-1,1 0 1,-1 0-1,0-1 1,0 1-1,1-1 1,-1 1-1,0-1 1,1 0-1,-1 0 1,1 0-1,-1 0 1,1-1-1,-1 1 1,1 0-1,0-1 1,0 0-1,0 0 1,0 0-1,0 0 1,0 0-1,0 0 1,1 0-1,-1 0 1,1-1-1,0 1 1,-1 0-1,1-1 1,0 0-1,0 1 1,1-1-1,-1 1 1,0-1-1,1 0 1,0-3-1,0 0-699,1 1 0,0-1 0,0 0 0,0 1 0,1-1 0,0 1 0,0-1-1,0 1 1,1 0 0,0 0 0,0 0 0,0 0 0,0 0 0,1 1 0,7-8 0,32-25-12857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7:58.495"/>
    </inkml:context>
    <inkml:brush xml:id="br0">
      <inkml:brushProperty name="width" value="0.025" units="cm"/>
      <inkml:brushProperty name="height" value="0.025" units="cm"/>
    </inkml:brush>
  </inkml:definitions>
  <inkml:trace contextRef="#ctx0" brushRef="#br0">284 1 21268,'0'0'9583,"1"8"-8436,-1 29-763,1 57-277,23 157 0,-23-242-419,6 33-1623,-8-16-2213,0-25 3938,1-1 1,-1 1 0,1 0-1,-1-1 1,1 1 0,-1 0 0,0-1-1,1 1 1,-1-1 0,0 1-1,1-1 1,-1 0 0,0 1-1,0-1 1,0 1 0,1-1-1,-1 0 1,0 0 0,0 0-1,0 1 1,0-1 0,0 0-1,0 0 1,1 0 0,-1 0-1,0 0 1,0-1 0,0 1-1,0 0 1,0 0 0,1-1-1,-1 1 1,0 0 0,0-1-1,0 1 1,1-1 0,-2 0-1,-32-15-3980,-45-41-2200,3-3 6547,28 21 5358,-2 0 5565,59 39-5105,33-3-4503,229-5-45,-91-15-7685,-116 11-3448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0.890"/>
    </inkml:context>
    <inkml:brush xml:id="br0">
      <inkml:brushProperty name="width" value="0.025" units="cm"/>
      <inkml:brushProperty name="height" value="0.025" units="cm"/>
    </inkml:brush>
  </inkml:definitions>
  <inkml:trace contextRef="#ctx0" brushRef="#br0">1 0 20980,'0'26'1473,"0"11"-864,1 12 960,3 7-896,3 5-481,1-4-224,3-4-833,3-8-1025,0-9-1152,-2-13-1090,-2-11-3011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8.397"/>
    </inkml:context>
    <inkml:brush xml:id="br0">
      <inkml:brushProperty name="width" value="0.025" units="cm"/>
      <inkml:brushProperty name="height" value="0.025" units="cm"/>
    </inkml:brush>
  </inkml:definitions>
  <inkml:trace contextRef="#ctx0" brushRef="#br0">54 90 6983,'-21'-19'6149,"5"9"-1857,5 7-1633,5 1 2210,23 2-4453,11 0 257,10-4-65,8-5-416,3-1-352,0-7-2690,-2 1-4389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1.231"/>
    </inkml:context>
    <inkml:brush xml:id="br0">
      <inkml:brushProperty name="width" value="0.025" units="cm"/>
      <inkml:brushProperty name="height" value="0.025" units="cm"/>
    </inkml:brush>
  </inkml:definitions>
  <inkml:trace contextRef="#ctx0" brushRef="#br0">0 116 16496,'0'0'10730,"48"-39"-10570,11 34-64,12-6-224,5-5-2018,-3-4-2563,-6-5-7943</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7:59.072"/>
    </inkml:context>
    <inkml:brush xml:id="br0">
      <inkml:brushProperty name="width" value="0.025" units="cm"/>
      <inkml:brushProperty name="height" value="0.025" units="cm"/>
    </inkml:brush>
  </inkml:definitions>
  <inkml:trace contextRef="#ctx0" brushRef="#br0">1 203 18546,'0'0'7655,"1"14"-6758,1 34 17,14 153 410,-13-175-1022,2 1 0,1-1 1,1 0-1,1 0 0,17 36 0,-24-58-269,1-1 0,0 1 0,-1-1-1,1 0 1,1 0 0,-1 0-1,0 0 1,1 0 0,0-1-1,-1 1 1,1-1 0,0 0-1,0 0 1,0 0 0,1 0-1,-1 0 1,0 0 0,1-1-1,-1 0 1,1 0 0,0 0-1,-1 0 1,1 0 0,0-1-1,-1 0 1,1 1 0,0-1-1,0-1 1,-1 1 0,5-1-1,2-2 29,0 0-1,0-1 1,0 0-1,0-1 1,-1 1-1,0-2 1,0 1-1,0-2 1,13-11-1,25-26-60,-1-3 0,54-72 0,67-115 0,-49 43 0,-107 173 0,-27 39-1878,-5 5-3787,-4 1-2903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7:59.428"/>
    </inkml:context>
    <inkml:brush xml:id="br0">
      <inkml:brushProperty name="width" value="0.025" units="cm"/>
      <inkml:brushProperty name="height" value="0.025" units="cm"/>
    </inkml:brush>
  </inkml:definitions>
  <inkml:trace contextRef="#ctx0" brushRef="#br0">173 1 22549,'-13'14'1927,"5"-5"-1687,-17 17 1342,1 2-1,-31 47 1,48-65-1365,1-1-1,1 1 1,0 1-1,0-1 0,1 1 1,1-1-1,-1 1 1,2 0-1,0 0 1,0 1-1,1-1 1,0 0-1,1 1 1,1 13-1,-1-22-213,1 1-1,0-1 0,0 0 0,0 1 0,0-1 1,1 0-1,-1 0 0,1 0 0,0 0 1,-1 0-1,1 0 0,1-1 0,-1 1 0,0 0 1,1-1-1,-1 0 0,1 0 0,0 0 1,0 0-1,0 0 0,0 0 0,0-1 0,0 1 1,0-1-1,0 0 0,1 0 0,-1 0 1,0 0-1,1-1 0,-1 1 0,1-1 0,3 0 1,0 0-4,1 0 0,-1-1 0,1 0-1,-1 0 1,1-1 0,-1 0 0,0 0 0,0 0 0,0-1 0,0 0 0,0-1 0,-1 1 0,12-10 0,-7 3 1,0 0 0,-1-1 0,0 0 0,0-1 0,-2 0 0,1 0 0,-2-1 0,0 0 0,0 0 0,-1-1 0,-1 0 0,0 0 0,-1-1 0,0 1 0,-2-1 0,1 0 0,-1-26 0,-1 39 0,-1-1 0,0 0 0,0 1 0,0-1 0,0 1 0,-1-1 0,1 0 0,-1 1 0,0-1 0,0 1 0,1-1 0,-1 1 0,-1 0 0,1-1 0,0 1 0,-1 0 0,1 0 0,-1 0 0,0 0 0,1 0 0,-1 0 0,0 0 0,0 1 0,0-1 0,-1 1 0,1-1 0,0 1 0,0 0 0,-1 0 0,1 0 0,-1 0 0,1 0 0,-1 0 0,1 1 0,-1-1 0,0 1 0,1 0 0,-1 0 0,1 0 0,-1 0 0,0 0 0,1 1 0,-1-1 0,-2 2 0,1-2 0,0 1 0,0 0 0,0 1 0,0-1 0,1 1 0,-1-1 0,0 1 0,1 0 0,-1 0 0,1 1 0,0-1 0,0 1 0,0 0 0,0 0 0,0 0 0,1 0 0,-1 0 0,1 0 0,0 1 0,0-1 0,0 1 0,0-1 0,1 1 0,-1 0 0,1 0 0,0 0 0,0 0 0,0 5 0,1-8-38,1-1 0,0 1 0,-1-1 0,1 1 0,-1-1 0,1 0 0,-1 1 0,1-1 0,0 0 0,-1 1 0,1-1 0,0 0 0,-1 0 0,1 0 0,0 0 0,0 0 0,-1 1 0,1-1 0,0 0 0,-1-1 0,1 1 0,0 0 0,-1 0 0,1 0 0,0 0 0,0 0 0,-1-1 0,1 1 0,-1 0 0,1-1 0,0 1 0,26-10-3075,-15 3 692,0-1 1,-1-1-1,0 0 1,12-14-1,17-17-9462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7:59.801"/>
    </inkml:context>
    <inkml:brush xml:id="br0">
      <inkml:brushProperty name="width" value="0.025" units="cm"/>
      <inkml:brushProperty name="height" value="0.025" units="cm"/>
    </inkml:brush>
  </inkml:definitions>
  <inkml:trace contextRef="#ctx0" brushRef="#br0">203 46 8072,'0'0'10975,"-7"11"-7067,-31 49-1183,-57 123 1,83-154-2181,1 0 0,1 0 0,2 1 0,1 0 0,2 0 1,0 1-1,0 41 0,5-68-545,0 1 0,0-1 0,1 0 0,-1 1 0,1-1 0,0 0 0,0 0 0,0 0 0,1 0 0,0 0 0,-1 0 0,1 0 0,1 0 0,3 5 0,-4-7 0,1 0 0,-1 0 0,1 0 0,0 0 0,0 0 0,0-1 0,0 1 0,0-1 0,0 0 0,0 0 0,1 0 0,-1 0 0,0 0 0,0-1 0,1 0 0,-1 1 0,0-1 0,1 0 0,3-1 0,2-1 0,0 0 0,-1 0 0,0-1 0,1-1 0,-1 1 0,0-1 0,0 0 0,-1-1 0,1 0 0,-1 0 0,0-1 0,-1 1 0,1-1 0,-1-1 0,0 0 0,7-11 0,12-16 0,-1-1 0,19-40 0,-40 70 0,36-69 0,-3-1 0,-4-2 0,36-128 0,-138 345 0,-1 61 0,63-173 0,1 1 0,2 0 0,1 0 0,2 1 0,0 36 0,3-62-134,-1 1-1,1-1 1,-1 1 0,1-1 0,0 0-1,1 1 1,-1-1 0,1 0-1,0 0 1,0 0 0,0 0 0,3 4-1,-3-6-168,-1 0-1,1-1 1,0 1-1,0 0 1,0-1-1,0 1 0,0-1 1,0 0-1,1 1 1,-1-1-1,0 0 1,1 0-1,-1-1 1,1 1-1,-1 0 0,0-1 1,1 0-1,-1 1 1,1-1-1,0 0 1,4-1-1,16-3-12060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0.420"/>
    </inkml:context>
    <inkml:brush xml:id="br0">
      <inkml:brushProperty name="width" value="0.025" units="cm"/>
      <inkml:brushProperty name="height" value="0.025" units="cm"/>
    </inkml:brush>
  </inkml:definitions>
  <inkml:trace contextRef="#ctx0" brushRef="#br0">188 1 13357,'0'0'18476,"-10"0"-17830,5 0-626,1 0 1,-1 0 0,0 1-1,1-1 1,-1 1 0,1 1 0,-1-1-1,1 0 1,0 1 0,0 0-1,-8 5 1,4-2-15,1 1-1,0 0 1,0 1 0,1-1 0,0 1-1,-8 11 1,10-12-11,2-4-7,0 0 0,0 0 1,1 1-1,-1-1 0,0 1 1,1-1-1,0 1 0,-1 0 1,1 0-1,0-1 0,1 1 1,-1 0-1,0 0 0,1 0 1,-1 4-1,47-7-234,-2-8 220,-26 4 5,-1 1-1,1 0 1,0 1-1,-1 1 1,20 2-1,-34-1 15,1 0 0,-1 1 0,1 0 0,-1-1-1,0 1 1,0 1 0,0-1 0,0 0 0,1 1 0,-2-1 0,1 1 0,0 0 0,0 0 0,0 0-1,-1 0 1,1 1 0,-1-1 0,0 1 0,0-1 0,0 1 0,0 0 0,0 0 0,-1 0-1,1 0 1,-1 0 0,1 0 0,-1 0 0,0 0 0,-1 1 0,1-1 0,-1 0 0,1 5 0,0-1 31,-1 0 0,1 0 0,-2 0 0,1 0 0,-1 0 0,0 0 0,0 0 0,-1 0 0,0-1 1,0 1-1,0 0 0,-1-1 0,0 0 0,-1 1 0,1-1 0,-8 9 0,1-5 28,1 0 1,-1 0-1,-1-1 0,0 0 0,0-1 1,-1-1-1,-20 10 0,-45 16-52,70-31 0,1 0 0,-1 0 0,1-1 0,-1 0 0,0-1 0,0 1 0,1-1 0,-1 0 0,0-1 0,-8-1 0,13 1-5,0 0-1,1 0 1,-1 0-1,1 0 1,-1 0 0,1 0-1,-1 0 1,1 0 0,0 0-1,-1-1 1,1 1-1,0-1 1,0 1 0,0-1-1,0 1 1,0-1 0,0 0-1,1 1 1,-1-1-1,0 0 1,1 0 0,-1 0-1,1 1 1,0-1-1,0 0 1,0 0 0,0 0-1,0 0 1,0 1 0,1-5-1,-1-2-177,2 1 0,-1-1 1,1 0-1,0 0 0,0 1 0,5-10 0,11-15-3797,0 1 0,28-33 0,-21 29-1248,20-28-7643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0.759"/>
    </inkml:context>
    <inkml:brush xml:id="br0">
      <inkml:brushProperty name="width" value="0.025" units="cm"/>
      <inkml:brushProperty name="height" value="0.025" units="cm"/>
    </inkml:brush>
  </inkml:definitions>
  <inkml:trace contextRef="#ctx0" brushRef="#br0">148 1 20628,'0'0'4911,"-7"13"-2920,-3 8-1352,1 1 0,0 0 0,2 0-1,1 1 1,-6 37 0,8-29-523,2 1 0,2-1 0,0 0-1,2 1 1,2-1 0,1 0 0,1 0 0,1-1 0,22 56-1,-8-42-255,10 26-1567,-52-121-1943,-24-31 3444,19 39 144,-10-15 360,23 39 702,1-1 0,0 0 0,-8-24-1,19 43-977,1 1 0,0-1 0,0 0 1,0 1-1,-1-1 0,1 0 0,0 1 0,0-1 0,0 1 0,0-1 0,0 0 0,0 1 0,0-1 0,1 0 0,-1 1 0,0-1 0,0 0 0,0 1 0,1-1 0,-1 1 0,0-1 0,0 1 0,1-1 0,-1 1 0,1-1 0,-1 1 0,0-1 0,1 1 0,-1-1 0,1 1 0,-1-1 0,1 1 0,-1 0 0,1-1 1,0 1-1,-1 0 0,1 0 0,-1-1 0,1 1 0,0 0 0,-1 0 0,1 0 0,0 0 0,0 0 0,38-2 628,-26 2-578,-3-1-82,104-5-1773,-85 3 5,0-1 0,28-8 0,7-9-7879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1.400"/>
    </inkml:context>
    <inkml:brush xml:id="br0">
      <inkml:brushProperty name="width" value="0.025" units="cm"/>
      <inkml:brushProperty name="height" value="0.025" units="cm"/>
    </inkml:brush>
  </inkml:definitions>
  <inkml:trace contextRef="#ctx0" brushRef="#br0">216 169 5445,'0'0'6230,"4"-9"-3027,-3 8-3127,3-8 754,1 0 0,-1 0 1,-1 0-1,0-1 0,0 1 0,0-1 1,-2 0-1,1 0 0,-1 0 1,-1-17-1,0 26-686,0 0 0,-1-1 0,1 1 0,0 0 1,-1-1-1,0 1 0,1 0 0,-1 0 0,0-1 0,0 1 1,1 0-1,-1 0 0,0 0 0,0 0 0,0 0 0,0 0 1,0 0-1,-1 1 0,1-1 0,0 0 0,0 0 0,-3 0 1,0 0 50,1 0 1,-1 0-1,0 1 1,1-1-1,-1 1 1,0 0-1,1 0 1,-7 1 0,1 0 20,0 1 1,1 0 0,-1 0-1,1 1 1,-1 0 0,-13 8 0,12-4-104,0 0 0,1 1 0,0 1 0,0-1 0,0 1 1,1 1-1,1-1 0,-9 15 0,12-18-66,0 1 0,1 0 0,0 0 0,0 0 0,0 0 0,1 1 0,0-1 1,0 0-1,1 1 0,0 0 0,1-1 0,-1 1 0,1 0 0,2 10 0,-2-16-45,0 0-1,1-1 1,-1 1 0,0-1 0,1 1-1,0 0 1,-1-1 0,1 1 0,0-1-1,0 0 1,0 1 0,0-1 0,0 0-1,0 1 1,0-1 0,0 0-1,0 0 1,1 0 0,-1 0 0,0 0-1,1 0 1,-1 0 0,1-1 0,-1 1-1,2 0 1,1 0 7,-1-1-1,1 1 1,0-1-1,-1 0 1,1 0 0,-1-1-1,1 1 1,-1-1-1,1 1 1,-1-1 0,5-2-1,3-1 19,0 0 0,0-2 0,-1 1 0,1-1 0,-1-1-1,9-7 1,3-8-23,-1 0-1,-2-1 0,0-1 1,-1-1-1,-2 0 0,0-2 1,13-31-1,-33 99-3,4-16 0,-2-15 2,-2 15-34,2 0 1,0 0 0,1 1-1,1-1 1,5 26-1,-5-48-109,1-1 0,-1 1 1,1-1-1,0 1 0,0 0 0,0-1 0,1 0 0,-1 1 0,0-1 0,1 0 1,0 0-1,-1 1 0,1-1 0,0-1 0,3 4 0,-2-3-386,0-1-1,0 1 0,-1-1 1,1 0-1,0 1 0,0-1 1,0-1-1,1 1 0,-1 0 1,0-1-1,0 1 0,0-1 1,4 0-1,27-3-7741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2.822"/>
    </inkml:context>
    <inkml:brush xml:id="br0">
      <inkml:brushProperty name="width" value="0.025" units="cm"/>
      <inkml:brushProperty name="height" value="0.025" units="cm"/>
    </inkml:brush>
  </inkml:definitions>
  <inkml:trace contextRef="#ctx0" brushRef="#br0">14 152 16752,'0'0'5509,"-1"10"-3454,0 2-1634,-5 36 1040,1 0 1,4 69-1,1-115-1438,0 0-1,0 0 1,0 0 0,1 1-1,-1-1 1,0 0 0,1 0-1,-1 0 1,1 0 0,0 0-1,0 0 1,0 0 0,0 0-1,0 0 1,0-1 0,0 1 0,1 0-1,-1-1 1,0 1 0,1-1-1,0 1 1,-1-1 0,1 0-1,0 1 1,-1-1 0,1 0-1,0 0 1,0 0 0,0-1-1,0 1 1,0 0 0,0-1-1,0 1 1,1-1 0,-1 0-1,0 0 1,0 0 0,0 0 0,0 0-1,0 0 1,0 0 0,0-1-1,4 0 1,2-2 131,0 1-1,0-1 1,0-1 0,-1 0 0,1 0 0,-1 0-1,0-1 1,0 0 0,10-10 0,53-68 778,-38 41-754,-31 41-178,0 0 0,-1 0 0,1 0 0,0 0 0,-1 1 0,1-1 0,0 0 0,0 0 0,0 1 0,0-1 0,0 0 0,-1 1 0,1-1 0,0 1 0,0-1 0,1 1 0,-1 0 0,0-1 0,1 1 0,-1 0 0,-1 0 0,1 1 0,-1-1 0,1 0 0,-1 1 0,1-1 0,-1 0 0,1 1 0,-1-1 0,1 1 0,-1-1 0,0 1 0,1-1 0,-1 1 0,0-1 0,1 1 0,-1-1 0,0 1 0,0 0 0,0-1 0,1 1 0,-1-1 0,0 1 0,0 0 0,3 53 0,-3-40 0,0 9 0,0-13 0,0-1 0,0 0 0,1 1 0,0-1 0,0 0 0,1 1 0,7 16 0,-9-25-19,1 0 0,0 0 1,0 1-1,0-1 0,0 0 0,0 0 0,0 0 1,0-1-1,0 1 0,1 0 0,-1 0 0,0-1 0,0 1 1,1 0-1,-1-1 0,0 1 0,1-1 0,-1 0 1,1 1-1,-1-1 0,0 0 0,1 0 0,-1 0 1,1 0-1,-1 0 0,1 0 0,-1-1 0,0 1 1,1 0-1,-1-1 0,0 1 0,1-1 0,-1 1 1,0-1-1,1 0 0,-1 1 0,0-1 0,2-2 0,47-35-1781,-48 36 1670,88-88-7671,31-56-8100,-107 126 20196,-19 23 3340,-13 18-1017,7-5-7699,-3 3 1794,1 1-1,1 0 1,1 1 0,0 0-1,2 1 1,1 0 0,-10 43-1,17-64-694,1 1-1,-1 0 0,1 0 1,0-1-1,0 1 0,0 0 0,0 0 1,0-1-1,0 1 0,0 0 1,1 0-1,-1-1 0,1 1 1,-1 0-1,1-1 0,0 1 0,-1 0 1,1-1-1,0 1 0,2 2 1,-2-4-10,0 1 0,1 0 0,-1-1 0,0 1 0,1-1 0,-1 1 0,0-1 0,1 0 0,-1 1 1,1-1-1,-1 0 0,1 0 0,-1 0 0,0 0 0,1 0 0,-1 0 0,1-1 0,-1 1 0,3-1 0,4-2 25,0 0-1,0 0 1,-1-1-1,1 0 1,-1-1-1,0 1 1,8-8-1,6-7 128,-1-1 0,-1 0-1,-1-2 1,-1 0 0,0-1 0,-2-1 0,-1-1-1,-1 0 1,-1 0 0,-1-1 0,-1-1 0,-2 0-1,0 0 1,6-49 0,-14 76-160,0 0 1,0 0-1,0 0 0,0 0 0,-1 0 1,1 0-1,0 1 0,0-1 1,0 0-1,0 0 0,0 0 0,0 0 1,0 0-1,0 0 0,0 0 0,0 0 1,0 0-1,-1 0 0,1 0 1,0 0-1,0 0 0,0 0 0,0 0 1,0 0-1,0 0 0,0 0 1,0 0-1,0 0 0,-1 0 0,1 0 1,0 0-1,0 0 0,0 0 1,0 0-1,0 0 0,0 0 0,0-1 1,0 1-1,0 0 0,0 0 1,0 0-1,0 0 0,0 0 0,-1 0 1,1 0-1,0 0 0,0 0 0,0 0 1,0 0-1,0 0 0,0-1 1,0 1-1,0 0 0,0 0 0,0 0 1,0 0-1,-9 13 4,-9 19-8,8-9 4,0 0 0,1 1 0,2 1 0,0-1 0,2 1 0,-4 45 0,8-67 0,1-1 0,0 0 0,0 0 0,1 0 0,-1 0 0,0 0 0,1 1 0,-1-1 0,1 0 0,0 0 0,-1 0 0,1 0 0,0 0 0,0 0 0,0-1 0,1 1 0,-1 0 0,0 0 0,1-1 0,-1 1 0,1-1 0,3 3 0,-2-3 0,0 0 0,0 1 0,0-1 0,0-1 0,0 1 0,0 0 0,1-1 0,-1 0 0,0 1 0,0-1 0,1-1 0,-1 1 0,5-1 0,3-2 0,0 1 0,-1-1 0,0-1 0,1 0 0,-1-1 0,-1 0 0,1 0 0,9-7 0,14-21 0,-28 27 0,1-1 0,-1 2 0,1-1 0,1 1 0,7-6 0,-12 44 0,-9 31 0,4-45 0,1 0 0,1 33 0,1-51 0,0 1 0,0-1 0,0 0 0,0 1 0,0-1 0,1 1 0,-1-1 0,1 0 0,-1 1 0,1-1 0,-1 0 0,1 0 0,0 1 0,-1-1 0,1 0 0,0 0 0,0 0 0,0 0 0,0 0 0,0 0 0,0 0 0,0 0 0,1-1 0,1 2 0,-1-1 0,1 0 0,0-1 0,-1 1 0,1-1 0,0 1 0,-1-1 0,1 0 0,0 0 0,-1-1 0,1 1 0,0 0 0,3-2 0,0 1 0,1-1 0,-1-1 0,1 1 0,-1-1 0,0 0 0,0 0 0,0-1 0,-1 0 0,11-9 0,4-20-2582,-17 27 1260,-2-1 0,1 1 0,-1 0 0,0-1 0,0 0 1,-1-11-1,0-13-8303</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3.168"/>
    </inkml:context>
    <inkml:brush xml:id="br0">
      <inkml:brushProperty name="width" value="0.025" units="cm"/>
      <inkml:brushProperty name="height" value="0.025" units="cm"/>
    </inkml:brush>
  </inkml:definitions>
  <inkml:trace contextRef="#ctx0" brushRef="#br0">1 0 20403,'0'0'10602,"55"7"-11627,-30 3-2498,-4 0-3043,-1 4-5574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3.511"/>
    </inkml:context>
    <inkml:brush xml:id="br0">
      <inkml:brushProperty name="width" value="0.025" units="cm"/>
      <inkml:brushProperty name="height" value="0.025" units="cm"/>
    </inkml:brush>
  </inkml:definitions>
  <inkml:trace contextRef="#ctx0" brushRef="#br0">169 1 18449,'-3'10'3262,"-1"4"-2183,0 1-1,2 0 0,-1-1 1,2 1-1,-1 17 0,2-24-954,1 0-1,0-1 1,0 1-1,1 0 0,-1-1 1,2 1-1,-1-1 0,5 11 1,-6-17-121,68 147 249,-61-128-236,-2 0 0,-1 0 0,-1 1 1,0-1-1,1 40 0,-5-44 182,0 1-1,-1-1 1,0 1 0,-2-1-1,0 0 1,-1 1 0,-7 17 0,10-29-147,-1-1 0,0 1 1,-1-1-1,1 0 0,0 0 1,-1 0-1,0 0 1,0 0-1,0-1 0,-1 0 1,1 1-1,-1-1 1,0 0-1,0-1 0,0 1 1,0-1-1,0 1 0,-1-1 1,1-1-1,-1 1 1,1-1-1,-1 1 0,1-1 1,-1 0-1,0-1 0,0 1 1,1-1-1,-1 0 1,-5-1-1,5 0-51,0 0 0,0-1 0,0 1 0,0-1 0,0 0 0,1 0 0,-1-1 0,1 0 0,0 1 0,0-1 0,0-1 0,0 1 0,0-1 0,1 1 0,-1-1 0,1 0 0,0 0 0,0-1 0,1 1 0,-1 0 0,-2-8 0,-2-4 0,0 1 0,2-2 0,-1 1 0,2 0 0,-3-21 0,5 22 0,0 0 0,1 0 0,0 0 0,1 0 0,1 0 0,1 0 0,0 1 0,1-1 0,6-19 0,-5 24 0,0 0 0,1 1 0,0 0 0,1 0 0,0 0 0,0 1 0,1-1 0,0 2 0,1-1 0,-1 1 0,1 0 0,1 1 0,16-11 0,-2 5-833,1 0 1,33-10-1,-37 15-528,0-1-1,0-1 1,35-22-1,-35 12-4627,-14-3-3941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8.733"/>
    </inkml:context>
    <inkml:brush xml:id="br0">
      <inkml:brushProperty name="width" value="0.025" units="cm"/>
      <inkml:brushProperty name="height" value="0.025" units="cm"/>
    </inkml:brush>
  </inkml:definitions>
  <inkml:trace contextRef="#ctx0" brushRef="#br0">200 137 11787,'2'-9'3523,"-1"6"-3423,3-8 1463,-2 0 0,1 0 0,-2 0 0,1 0 0,-1-15 0,-1 24-1275,0 0 0,0 0-1,-1 1 1,1-1 0,0 0-1,-1 0 1,1 1 0,-1-1-1,0 0 1,0 1 0,1-1-1,-1 1 1,0-1 0,0 1-1,0-1 1,-1 1 0,1-1-1,-3-1 1,2 2-193,0 0-1,0 0 1,-1 1 0,1-1-1,0 1 1,-1-1 0,1 1-1,-1 0 1,1 0 0,0 0-1,-1 0 1,1 0 0,0 1 0,-1-1-1,1 1 1,0-1 0,-1 1-1,1 0 1,-2 1 0,-3 1-66,1 1 0,0-1 1,1 1-1,-1 0 0,1 1 0,0-1 1,0 1-1,0 0 0,0 0 0,1 1 1,-6 9-1,-3 5-27,2 1 0,-11 24 0,13-24-14,-12 45 0,19-59 1,1-1 0,-1 1 1,1 0-1,1 0 0,-1 0 0,1 0 0,1 0 0,-1 0 0,1-1 0,0 1 0,2 7 1,-2-12-24,1 0 0,-1 0 0,0 0 0,1 0 1,-1-1-1,1 1 0,0 0 0,0-1 0,-1 1 1,1-1-1,0 0 0,0 0 0,0 0 0,0 0 1,1 0-1,-1 0 0,0 0 0,0 0 0,0-1 1,1 0-1,-1 1 0,0-1 0,1 0 0,-1 0 1,0 0-1,1 0 0,-1 0 0,0-1 0,1 1 1,3-2-1,5 0-154,-1-1 1,1 0-1,-1-1 1,0 0-1,13-7 1,1-3-587,-1-1 0,-1-2-1,0 0 1,-2-1 0,0-1 0,25-31 0,-27 29-2282,-2-2 0,-1 0 0,20-40 0,-12 8-8934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3.871"/>
    </inkml:context>
    <inkml:brush xml:id="br0">
      <inkml:brushProperty name="width" value="0.025" units="cm"/>
      <inkml:brushProperty name="height" value="0.025" units="cm"/>
    </inkml:brush>
  </inkml:definitions>
  <inkml:trace contextRef="#ctx0" brushRef="#br0">0 35 21204,'0'0'4100,"80"-24"-3491,-31 16-513,8 7-96,0 0-1538,0 1-4003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6.212"/>
    </inkml:context>
    <inkml:brush xml:id="br0">
      <inkml:brushProperty name="width" value="0.025" units="cm"/>
      <inkml:brushProperty name="height" value="0.025" units="cm"/>
    </inkml:brush>
  </inkml:definitions>
  <inkml:trace contextRef="#ctx0" brushRef="#br0">23 0 6983,'0'0'20825,"0"15"-19747,-11 140 270,3-83-1260,4 0 0,7 103 0,-3-174-92,0 0 0,0 0 0,0 0 1,0 0-1,0 0 0,0 0 0,0 0 0,0 0 0,1 0 0,-1-1 0,0 1 0,1 0 0,-1 0 0,0 0 1,1 0-1,-1 0 0,1-1 0,-1 1 0,1 0 0,0 0 0,-1-1 0,1 1 0,0 0 0,-1-1 1,1 1-1,0-1 0,0 1 0,0-1 0,0 1 0,-1-1 0,1 1 0,0-1 0,0 0 0,0 0 0,0 1 1,0-1-1,0 0 0,0 0 0,0 0 0,0 0 0,0 0 0,0 0 0,0 0 0,0-1 0,0 1 0,-1 0 1,1 0-1,0-1 0,0 1 0,0-1 0,0 1 0,0-1 0,-1 1 0,2-1 0,5-3 38,-1 0 0,0-1 0,0 1 0,-1-1 0,9-9 1,32-44 259,-2-1 1,-2-3 0,-4-1-1,36-80 1,-72 139-6281,-6 9 3419,0-1-320,-10 13-7352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6.555"/>
    </inkml:context>
    <inkml:brush xml:id="br0">
      <inkml:brushProperty name="width" value="0.025" units="cm"/>
      <inkml:brushProperty name="height" value="0.025" units="cm"/>
    </inkml:brush>
  </inkml:definitions>
  <inkml:trace contextRef="#ctx0" brushRef="#br0">1 1 16752,'0'0'12043,"31"61"-11018,-9-43-576,1 4-353,6-1-385,4-2-1536,-3-2-2243,2-7-1954,-2-10-6021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6.914"/>
    </inkml:context>
    <inkml:brush xml:id="br0">
      <inkml:brushProperty name="width" value="0.025" units="cm"/>
      <inkml:brushProperty name="height" value="0.025" units="cm"/>
    </inkml:brush>
  </inkml:definitions>
  <inkml:trace contextRef="#ctx0" brushRef="#br0">93 54 20788,'0'0'3032,"-11"6"-229,7-3-2507,-6 3 361,1 0 0,0 0 1,-16 15-1,23-19-570,0 0-1,0 0 1,0 0 0,0 1 0,0-1-1,0 1 1,1-1 0,-1 1 0,1 0-1,0-1 1,-1 1 0,1 0 0,1 0-1,-1 0 1,0 0 0,1 0 0,-1 0-1,1 0 1,0 0 0,0 0 0,0 0-1,1 0 1,0 4 0,0-6-81,-1 0 0,1 0 1,0 0-1,0 0 0,0 0 0,0 0 1,0 0-1,1 0 0,-1-1 0,0 1 0,0 0 1,0-1-1,1 1 0,-1-1 0,0 1 1,1-1-1,-1 1 0,0-1 0,1 0 0,-1 0 1,1 0-1,-1 0 0,0 0 0,1 0 1,-1 0-1,1 0 0,-1-1 0,0 1 0,1 0 1,-1-1-1,0 1 0,3-2 0,44-19 136,-33 11-102,-1-2 0,-1 0 0,0 0 0,0-1 0,-1-1 0,-1 0 0,0 0 0,-1-1 0,14-29 0,-32 84-416,3-7 245,-27 92-2294,24-41-2784,8-83 5060,0 0-77,-1 0-1,1 0 1,0 0-1,0-1 1,0 1 0,0 0-1,0 0 1,0 0 0,0 0-1,0 0 1,0-1 0,0 1-1,0 0 1,0 0 0,1 0-1,-1-1 1,0 1 0,1 0-1,-1 0 1,0-1 0,1 1-1,-1 0 1,1-1-1,-1 1 1,1 0 0,0-1-1,-1 1 1,1-1 0,0 1-1,-1-1 1,1 1 0,0-1-1,-1 1 1,1-1 0,0 0-1,0 1 1,0-1 0,-1 0-1,2 0 1,18 1-7408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7.273"/>
    </inkml:context>
    <inkml:brush xml:id="br0">
      <inkml:brushProperty name="width" value="0.025" units="cm"/>
      <inkml:brushProperty name="height" value="0.025" units="cm"/>
    </inkml:brush>
  </inkml:definitions>
  <inkml:trace contextRef="#ctx0" brushRef="#br0">149 15 16015,'0'0'1607,"-6"14"16,-90 245 2175,84-215-2872,1 1 0,2 0 1,3 1-1,-2 59 0,11-101-763,6-11-64,5-12 29,10-32-323,-3-1 1,-1-1-1,11-56 0,-14 46 99,46-106-1,-61 164 157,1 0 0,0 0 0,0 1 0,1-1-1,-1 1 1,1 0 0,0 0 0,0 0 0,7-5-1,-10 8-55,0 1 0,-1-1 0,1 1 0,0-1 0,0 1 0,0 0 0,0-1 0,0 1 0,-1 0 0,1 0 0,0-1 0,0 1 0,0 0 0,0 0-1,0 0 1,0 0 0,0 0 0,0 1 0,0-1 0,-1 0 0,1 0 0,0 0 0,1 1 0,0 1-11,-1-1 0,0 0 0,0 0 0,0 1 0,0-1 0,0 1 0,0-1 0,0 1 0,-1-1-1,1 1 1,0 0 0,-1-1 0,1 1 0,-1 0 0,0-1 0,0 1 0,1 3 0,0 6 75,-1 1 0,0-1 0,-1 1-1,0-1 1,0 0 0,-1 0 0,-1 1-1,0-1 1,-6 15 0,6-19 158,-1 1 0,1-1 0,-1 0 0,-1 0 0,1-1 0,-1 1 0,0-1 0,0 0 0,-1-1 0,0 1 0,0-1 0,0 0 0,-1 0 0,-8 4 0,14-8-219,0-1 0,-1 1 0,1 0 0,0-1 0,0 1-1,0-1 1,0 1 0,0-1 0,-1 0 0,1 1 0,0-1 0,0 0 0,-1 0 0,1 0 0,0 0 0,0 0-1,-1 0 1,1 0 0,0 0 0,0-1 0,-1 1 0,1 0 0,0-1 0,0 1 0,0-1 0,-1 1 0,1-1-1,-1-1 1,1 1-187,0-1 0,0 0 0,0 0 0,0 0 0,0 0 0,0 0 0,0 0 0,1 0 0,-1 0 0,1 0 0,0-1 0,-1 1 0,1 0 0,0-4 0,1-3-1613,0 0 0,0 1 0,0-1 1,1 0-1,0 1 0,1-1 0,4-10 0,11-9-10015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7.618"/>
    </inkml:context>
    <inkml:brush xml:id="br0">
      <inkml:brushProperty name="width" value="0.025" units="cm"/>
      <inkml:brushProperty name="height" value="0.025" units="cm"/>
    </inkml:brush>
  </inkml:definitions>
  <inkml:trace contextRef="#ctx0" brushRef="#br0">74 1 20499,'0'0'11147,"-39"62"-10250,25-31-673,5 2-224,0-2 0,6-6 0,3-5-288,2-11-1378,14-9-1024,5 0-1218,4-18-2242,3-9-9545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8.277"/>
    </inkml:context>
    <inkml:brush xml:id="br0">
      <inkml:brushProperty name="width" value="0.025" units="cm"/>
      <inkml:brushProperty name="height" value="0.025" units="cm"/>
    </inkml:brush>
  </inkml:definitions>
  <inkml:trace contextRef="#ctx0" brushRef="#br0">87 51 384,'0'0'24973,"0"14"-22624,-3 45-694,-3 0 0,-14 61 0,1-39-1578,9-48-106,1 0 0,2 1 0,2 0 0,1 0 1,1 61-1,3-96 22,0 1 1,0 0-1,0 0 1,0-1-1,0 1 1,1 0-1,-1 0 1,0 0-1,0-1 1,0 1-1,1 0 1,-1 0 0,0 0-1,0 0 1,0-1-1,1 1 1,-1 0-1,0 0 1,0 0-1,1 0 1,-1 0-1,0 0 1,0 0-1,1 0 1,-1 0-1,0 0 1,1 0-1,-1 0 1,0 0-1,0 0 1,1 0-1,-1 0 1,0 0-1,0 0 1,1 0-1,-1 0 1,0 1-1,0-1 1,0 0-1,1 0 1,-1 0-1,0 0 1,0 0 0,1 1-1,-1-1 1,0 0-1,0 0 1,0 0-1,0 1 1,0-1-1,1 0 1,-1 0-1,0 1 1,0-1-1,0 0 1,0 0-1,0 1 1,0-1-1,0 0 1,0 0-1,0 1 1,0-1-1,0 0 1,0 0-1,0 1 1,0-1-1,0 0 1,0 1-1,11-18-266,-5-5 135,-1 0 0,-1 0-1,-1 0 1,0 0 0,-2-1 0,-1 1-1,-1-1 1,-1 1 0,-7-35-1,8 49 165,0 3 15,1 1 0,-1-1 0,0 0 0,0 1 1,-1-1-1,0 1 0,1-1 0,-1 1 0,-1 0 1,1 0-1,-1-1 0,-2-3 0,4 8-36,1 0-1,0 0 1,0 0 0,0 0-1,0 0 1,0 0 0,0 0-1,-1 0 1,1 0 0,0 0-1,0 0 1,0 0-1,0 0 1,0 0 0,-1-1-1,1 1 1,0 0 0,0 0-1,0 0 1,0 1 0,0-1-1,-1 0 1,1 0 0,0 0-1,0 0 1,0 0 0,0 0-1,0 0 1,-1 0 0,1 0-1,0 0 1,0 0-1,0 0 1,0 0 0,0 0-1,0 1 1,0-1 0,-1 0-1,1 0 1,0 0 0,0 0-1,0 0 1,0 0 0,0 1-1,0-1 1,0 0 0,0 0-1,0 0 1,0 0 0,0 0-1,0 1 1,0-1-1,0 0 1,0 0 0,0 0-1,0 0 1,0 0 0,0 1-1,0 16 11,8 20-352,-4-32 23,0 0 0,0-1 0,0 1 0,0-1 0,1 1 0,0-1 0,-1-1 1,2 1-1,6 3 0,-3-2-1093,0-1 0,0 0 0,1-1 0,0 0 0,-1-1 0,1 0 0,0 0 0,0-1 0,14 0 0,-14-1-78,-1 0 0,1-1 0,0-1 0,19-4 0,11-12-684,-36 15 2608,1 0-1,-1-1 0,0 1 0,0-1 0,0 0 0,0 0 0,-1 0 0,1 0 0,-1-1 0,5-9 1,-7 13-31,-1 0 0,1 0 0,0 0 0,-1 0 0,1-1 0,-1 1 0,0 0 0,1 0 0,-1-1 0,0 1 0,0 0 0,1-1 0,-1 1 0,0 0 0,-1-1 0,1 1 0,0-2 0,-1 2-211,1 1 0,0-1 0,-1 1-1,1 0 1,-1-1 0,1 1 0,-1 0 0,1-1-1,-1 1 1,1 0 0,-1 0 0,1-1-1,-1 1 1,1 0 0,-1 0 0,1 0-1,-1 0 1,1 0 0,-1 0 0,0 0-1,1 0 1,-1 0 0,1 0 0,-1 0-1,1 0 1,-1 0 0,0 1 0,-3 0 212,0 0 1,0 1-1,0-1 1,0 1-1,0 0 1,0 0-1,1 1 1,-1-1-1,-4 5 1,1 0-78,-1 0 0,1 0 0,1 1 0,-1 1 1,1-1-1,1 1 0,0 0 0,0 0 0,1 0 0,0 1 0,0-1 0,1 1 1,-4 18-1,7-27-326,0 0 0,0 0 0,0 0 1,0 0-1,1 0 0,-1 0 0,0 0 1,0 0-1,0 0 0,1 0 0,-1 0 1,1 0-1,-1-1 0,1 1 0,-1 0 1,1 0-1,-1 0 0,1-1 0,0 1 1,-1 0-1,1 0 0,0-1 0,0 1 1,-1-1-1,1 1 0,2 0 0,-1 0 5,1 0-1,-1 0 1,1-1 0,0 1-1,-1-1 1,1 0-1,0 0 1,-1 0-1,6-1 1,0 0 2,1 0 0,-1-1 0,0 0 0,0-1 0,14-6 0,-3-4-107,0 0 0,30-28 0,-32 26-125,1 0 0,29-18-1,-46 33 143,0-1 0,-1 1 0,1-1 0,0 1 0,0-1 0,-1 1 0,1-1 0,0 1-1,0 0 1,0-1 0,0 1 0,-1 0 0,1 0 0,0 0 0,0 0 0,0-1 0,0 1 0,0 0 0,0 1-1,0-1 1,-1 0 0,1 0 0,0 0 0,0 0 0,0 1 0,0-1 0,0 0 0,0 1 0,0 1 36,0-1 0,-1 0 1,1 0-1,0 1 1,-1-1-1,0 0 0,1 1 1,-1-1-1,0 0 1,1 1-1,-1-1 0,0 1 1,0-1-1,0 1 1,-1-1-1,1 2 0,-17 67 493,14-59-481,1-8 120,1 1 0,0 0-1,1 0 1,-1 0 0,1 0 0,-1 0 0,1 0 0,0 0 0,1 0 0,0 6 0,0-9-60,-1 1 0,1-1 0,0 0 1,-1 0-1,1 0 0,0 0 0,0 0 0,0 0 0,0 0 1,0 0-1,0 0 0,0-1 0,0 1 0,1 0 0,-1-1 1,0 1-1,0-1 0,1 1 0,-1-1 0,0 1 0,0-1 1,1 0-1,-1 0 0,0 0 0,1 0 0,-1 0 0,1 0 0,-1 0 1,0 0-1,1 0 0,-1-1 0,2 0 0,6-1 89,0 0-1,0-1 1,0 0-1,-1-1 1,1 0-1,-1-1 1,0 1-1,-1-1 1,1-1-1,8-7 1,9-10 63,32-36 1,-28 25-185,-2-1 1,-1-1-1,-2-2 0,-2 0 1,-1-1-1,-2-1 0,14-44 1,-22 29-81,-11 55 82,0-1 0,0 1-1,0 0 1,0 0-1,0 0 1,0-1-1,0 1 1,0 0 0,0 0-1,0 0 1,0-1-1,0 1 1,0 0 0,0 0-1,0 0 1,0-1-1,0 1 1,0 0-1,0 0 1,-1 0 0,1-1-1,0 1 1,0 0-1,0 0 1,0 0-1,0 0 1,-1 0 0,1-1-1,0 1 1,0 0-1,0 0 1,-1 0-1,1 0 1,0 0 0,0 0-1,0 0 1,-1 0-1,1 0 1,0 0 0,0 0-1,0 0 1,-1 0-1,1 0 1,-13 4 56,-9 12 42,7 0-17,1 0-1,0 1 1,1 0-1,1 1 1,1 0-1,0 1 1,1 0-1,-6 21 1,9-24-17,2 0 1,0 0-1,1 1 0,1 0 0,0 0 1,1 0-1,1 0 0,1 0 0,0 0 1,5 28-1,-4-39-62,1 0 1,1 0-1,-1 0 0,1 0 1,0 0-1,0-1 0,1 1 1,0-1-1,0 0 0,0 0 1,0 0-1,1 0 0,0-1 1,0 0-1,0 0 0,0 0 1,1-1-1,0 0 0,9 4 1,-1-1-46,-1-1 0,1 0 1,0-1-1,0-1 0,0 0 0,0-1 1,25 0-1,-36-2-86,-2 1-26,0-1-1,0 0 1,-1 0-1,1 0 1,0 0-1,0 0 1,-1 0-1,1 0 1,0 0-1,0 0 1,0 0-1,-1 0 0,1 0 1,0-1-1,0 1 1,-1 0-1,1 0 1,0-1-1,0 1 1,-1-1-1,1 1 1,0-1-1,-1 1 1,1-1-1,-1 1 1,1-1-1,-1 1 1,1-1-1,-1 0 1,1 1-1,-1-1 0,1 0 1,-1 1-1,0-1 1,1-1-1,0-17-6635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8.619"/>
    </inkml:context>
    <inkml:brush xml:id="br0">
      <inkml:brushProperty name="width" value="0.025" units="cm"/>
      <inkml:brushProperty name="height" value="0.025" units="cm"/>
    </inkml:brush>
  </inkml:definitions>
  <inkml:trace contextRef="#ctx0" brushRef="#br0">0 0 7143,'0'0'17328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09.225"/>
    </inkml:context>
    <inkml:brush xml:id="br0">
      <inkml:brushProperty name="width" value="0.025" units="cm"/>
      <inkml:brushProperty name="height" value="0.025" units="cm"/>
    </inkml:brush>
  </inkml:definitions>
  <inkml:trace contextRef="#ctx0" brushRef="#br0">6 1 16303,'-1'8'2574,"-4"47"1088,5 100 0,0-152-3630,1 1 0,-1-1-1,0 0 1,1 0 0,0 0 0,-1 0 0,1 1 0,1-1 0,-1 0-1,0 0 1,1-1 0,-1 1 0,1 0 0,0 0 0,0-1 0,0 1-1,0-1 1,1 0 0,-1 0 0,0 1 0,1-1 0,0-1 0,-1 1-1,5 2 1,-3-3 23,0 0-1,0 0 0,0-1 1,0 1-1,0-1 1,0 0-1,1 0 0,-1 0 1,0-1-1,0 1 1,0-1-1,0 0 0,0 0 1,0-1-1,-1 1 1,1-1-1,0 1 0,0-1 1,3-3-1,14-11 370,0 0 0,0-2-1,-2 0 1,0-1 0,-2-1-1,0 0 1,-1-2 0,-1 0-1,-1-1 1,19-40 0,-33 63-425,0 0 1,0 0-1,0 0 1,0 0-1,0 0 1,0 1 0,0-1-1,0 0 1,0 0-1,1 0 1,-1 0-1,0 0 1,0 0-1,0 0 1,0 1 0,0-1-1,0 0 1,0 0-1,0 0 1,1 0-1,-1 0 1,0 0 0,0 0-1,0 0 1,0 0-1,0 0 1,0 0-1,1 0 1,-1 0-1,0 0 1,0 0 0,0 0-1,0 0 1,0 0-1,0 0 1,1 0-1,-1 0 1,0 0 0,0 0-1,0 0 1,0 0-1,0 0 1,0 0-1,1 0 1,-1 0-1,0 0 1,0 0 0,0-1-1,0 1 1,0 0-1,0 0 1,0 0-1,0 0 1,0 0-1,0 0 1,1 0 0,-1-1-1,3 24-36,-2 32 96,-1-54-50,0 3-7,-1 3 1,1 0-1,0 0 0,1 0 0,0 0 0,0 0 1,0 0-1,4 9 0,-5-16-2,0 1 0,1 0 0,-1 0 0,1-1 0,-1 1-1,1 0 1,-1 0 0,1-1 0,0 1 0,-1-1 0,1 1 0,0 0 0,0-1 0,0 1 0,-1-1 0,1 0 0,0 1-1,0-1 1,0 0 0,0 1 0,-1-1 0,1 0 0,2 0 0,0 0 0,0 0 0,-1-1-1,1 0 1,0 1 0,0-1 0,0 0 0,-1 0 0,1-1-1,-1 1 1,1 0 0,3-3 0,56-48 0,-53 42 0,2 0 0,-1 1 0,1 0 0,0 1 0,1 1 0,16-9 0,-27 16-37,0-1 0,0 1 0,0 0 0,0-1 0,0 1 0,0 0 0,0 0 0,0 0 0,0 0 0,1 0-1,-1 0 1,0 0 0,0 0 0,0 1 0,0-1 0,0 0 0,0 0 0,0 1 0,0-1 0,0 1 0,-1-1 0,1 1 0,0 0 0,0-1 0,0 1 0,0 0 0,-1-1 0,1 1 0,0 0 0,-1 0-1,1 0 1,0-1 0,-1 1 0,1 0 0,-1 0 0,0 0 0,1 0 0,-1 0 0,1 2 0,10 53-3019,-7-30 1412,-3-20 683,1-1 0,0 1 0,0-1 0,0 0 0,1 1 0,5 7 0,-6-11 264,-1 0 0,1 0 1,0 0-1,0 0 0,-1-1 0,1 1 0,1 0 0,-1-1 1,0 0-1,5 2 0,17 2-8677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0.184"/>
    </inkml:context>
    <inkml:brush xml:id="br0">
      <inkml:brushProperty name="width" value="0.025" units="cm"/>
      <inkml:brushProperty name="height" value="0.025" units="cm"/>
    </inkml:brush>
  </inkml:definitions>
  <inkml:trace contextRef="#ctx0" brushRef="#br0">85 363 9769,'0'0'11520,"-9"1"-10756,6 0-709,0-1 0,0 1 0,0 0 0,0 0 0,1 0 0,-1 0 0,0 0 0,0 1 0,1-1 0,-1 1 0,0 0 0,1-1 0,0 1 1,-1 0-1,1 1 0,0-1 0,-2 3 0,1 0 43,0 1 1,0-1-1,0 1 0,1 0 1,-1 0-1,2 1 1,-1-1-1,1 0 1,-1 9-1,1-13-26,0 0 0,1 0 0,0 0 0,-1 0 1,1 0-1,0 0 0,0 1 0,0-1 0,0 0 0,0 0 0,1 0 0,-1 0 0,1 0 1,-1 0-1,1 0 0,0 0 0,0 0 0,0 0 0,0 0 0,0 0 0,0-1 0,0 1 1,1 0-1,-1-1 0,1 1 0,1 1 0,1-2-23,-1 0 0,1 0-1,0 0 1,-1 0 0,1-1 0,-1 0 0,1 0-1,0 0 1,-1 0 0,1 0 0,0-1 0,-1 0 0,1 1-1,-1-1 1,6-3 0,2 0-171,0-1 0,-1 0 0,0-1 0,0 0 0,14-12 0,21-11-2797,-44 63 1792,-1-32 1112,0 0 1,0 0-1,0 0 0,0 0 0,0 1 1,0-1-1,1 0 0,-1 0 0,1 0 0,-1 0 1,1 0-1,0 0 0,0 0 0,0 0 1,0 0-1,0-1 0,0 1 0,1 0 1,-1-1-1,1 1 0,2 2 0,-1-3-17,0 0 1,0 0-1,0 0 0,0 0 1,0 0-1,0-1 0,1 1 0,-1-1 1,0 0-1,0 0 0,1 0 1,-1-1-1,0 1 0,4-2 0,2 0 44,-1-1-1,1 0 1,-1 0-1,0-1 0,0 0 1,-1 0-1,1-1 1,-1 0-1,0-1 1,0 1-1,8-10 0,12-13 17,27-38 0,-48 58-28,14-18 173,-1-2 0,-2 0 1,23-49-1,-31 58-219,-2 0 1,0-1-1,-2 0 0,0 0 1,-1 0-1,3-39 0,-7 58 35,0 0-1,0 0 1,0 0-1,1 1 0,-1-1 1,0 0-1,0 0 1,0 0-1,0 1 1,0-1-1,0 0 1,-1 0-1,1 0 1,0 0-1,0 1 0,-1-1 1,1 0-1,0 0 1,-1 1-1,1-1 1,0 0-1,-1 1 1,1-1-1,-1 0 1,0 1-1,1-1 0,-1 1 1,1-1-1,-2 0 1,1 1 19,-1 0 0,1 1 0,0-1-1,0 1 1,0-1 0,-1 1 0,1 0 0,0-1 0,0 1 0,0 0 0,0 0 0,0 0 0,0 0 0,1 0 0,-3 2 0,-31 47 393,15-17 345,-26 66-1,40-85-546,0 0 0,1 0-1,1 0 1,0 1-1,1-1 1,0 1-1,2 28 1,0-40-195,1 0 0,0 0 0,0 0 0,0 0-1,0 0 1,0 0 0,0 0 0,1 0 0,0 0 0,-1-1 0,1 1 0,0-1-1,0 1 1,0-1 0,1 0 0,-1 0 0,1 0 0,-1 0 0,1 0 0,0 0-1,-1-1 1,1 1 0,0-1 0,0 0 0,0 0 0,0 0 0,0 0 0,0 0-1,0-1 1,1 0 0,4 1 0,-1-1-4,0 1 0,0-1 0,0-1 0,0 1 0,0-1 0,0 0-1,0-1 1,0 0 0,-1 0 0,1 0 0,-1-1 0,0 0 0,12-7 0,-8 2 25,-1-1 0,1-1 0,-2 1 0,0-1 0,0-1 0,10-17 0,33-74 46,-36 67-88,-21 88 551,1-33-342,-11 59 302,15-74-428,1 1 1,-1 0 0,1 0 0,0 0-1,0 0 1,1 0 0,0 0 0,0 0 0,0-1-1,4 10 1,-4-13-36,0-1 0,0 1 0,1 0 0,-1-1 0,0 1 0,1-1 0,-1 1 0,1-1 0,-1 0 0,1 0 0,0 0 0,0 0 0,-1 0 0,1 0 0,0 0 0,0-1 0,0 1 0,0 0 0,0-1 0,0 0 0,0 1 0,0-1 0,0 0 0,0 0 0,0 0 0,0-1 0,0 1 0,0 0 0,0-1 0,0 1 0,0-1 0,3-1 0,2-1 161,0 1 0,0-1 0,0-1-1,-1 1 1,0-1 0,1 0 0,8-9-1,3-6-67,0-1 0,-2-1 0,-1 0 0,0-1 0,-2 0 0,0-1 0,-2-1 0,0 0 0,-2 0 0,0-1 0,-2-1 0,7-43 0,-16 44-595,2 25 457,-1 0 0,1 0 0,-1 0-1,1 0 1,-1 1 0,1-1 0,-1 0 0,1 0-1,-1 0 1,1 0 0,0 1 0,-1-1-1,1 0 1,-1 0 0,1 1 0,0-1 0,-1 0-1,1 1 1,0-1 0,-1 0 0,1 1-1,0-1 1,0 0 0,-1 1 0,1-1 0,0 1-1,0-1 1,-1 1 0,-22 44-181,12-11 219,1 0 1,2 0-1,1 1 0,2 0 1,1 0-1,2 0 0,2 0 1,4 50-1,-1-73-132,0 6-102,-4-15-267,-4-8-447,-17-23 656,2-2 0,-18-34 0,32 52 453,1-1 0,-1 1 0,2-1 0,0 0-1,0 0 1,1-1 0,1 1 0,-1-25-1,3 36-134,0 0 0,0-1 0,0 1 0,1 0 0,-1-1 0,1 1 0,0 0 0,-1 0 0,1 0 0,0-1 0,0 1 0,0 0 0,1 0-1,-1 0 1,0 1 0,1-1 0,-1 0 0,1 0 0,2-1 0,0 0 2,1 0 0,-1 1 0,1-1 0,-1 1 0,1 0 0,0 0-1,0 1 1,8-3 0,11 1-57,0 1 0,0 0-1,28 3 1,-27-1-89,115 0-4630,-65 0-1645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9.102"/>
    </inkml:context>
    <inkml:brush xml:id="br0">
      <inkml:brushProperty name="width" value="0.025" units="cm"/>
      <inkml:brushProperty name="height" value="0.025" units="cm"/>
    </inkml:brush>
  </inkml:definitions>
  <inkml:trace contextRef="#ctx0" brushRef="#br0">131 0 14478,'0'0'8845,"-8"14"-8455,-9 21 329,2 1-1,0 0 1,-12 54 0,-17 134 1910,42-213-2535,0-1 0,2 1 1,-1-1-1,1 1 0,3 17 0,-3-27-85,0 0 0,0 0 0,1 0 0,-1 0 0,1 0 0,-1 1 0,1-1 0,-1 0 0,1 0 0,0 0 0,-1 0 0,1 0 0,0-1 0,0 1 0,-1 0-1,1 0 1,0 0 0,0-1 0,0 1 0,0 0 0,0-1 0,3 2 0,-2-2 25,0 0-1,1 0 0,-1 0 1,1 0-1,-1-1 1,1 1-1,-1-1 1,1 1-1,-1-1 1,0 0-1,0 0 1,1 0-1,-1 0 1,0 0-1,0-1 0,2-1 1,17-11 168,35-33 0,16-11-30,-72 58-172,1-1 0,0 0 0,-1 1 0,1-1 0,0 1 0,-1-1 0,1 1 0,0-1 0,0 1 0,0-1 0,-1 1 0,1 0 0,0 0 0,0-1 0,0 1 0,0 0 0,0 0 0,-1 0 0,1 0 0,0 0 0,0 0 0,0 0 0,0 0 0,0 0 0,0 0 0,-1 1 0,1-1 0,0 0 0,0 0 0,0 1 0,0-1 0,-1 1 0,1-1 0,1 1 0,-1 1 0,0 1 0,0-1 0,-1 0 1,1 0-1,-1 0 0,1 1 0,-1-1 0,1 0 0,-1 1 0,0-1 0,0 0 0,-1 5 1,-15 75 21,15-79-19,1-1-25,-5 13-357,2 0 0,0 1 0,-2 25 1,5-41 262,0 0-1,0 0 1,1 1 0,-1-1 0,0 0 0,0 0 0,1 0-1,-1 0 1,0 1 0,0-1 0,1 0 0,-1 0 0,0 0-1,0 0 1,1 0 0,-1 0 0,0 0 0,1 0 0,-1 0-1,0 0 1,0 0 0,1 0 0,-1 0 0,0 0 0,1 0-1,-1 0 1,0 0 0,0-1 0,1 1 0,-1 0 0,0 0-1,0 0 1,1 0 0,-1 0 0,0-1 0,0 1 0,0 0 0,1 0-1,-1-1 1,0 1 0,0 0 0,0 0 0,0 0 0,1-1-1,-1 1 1,0 0 0,0-1 0,0 1 0,13-13-2590,0-12-3102,0-6-4836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1.576"/>
    </inkml:context>
    <inkml:brush xml:id="br0">
      <inkml:brushProperty name="width" value="0.025" units="cm"/>
      <inkml:brushProperty name="height" value="0.025" units="cm"/>
    </inkml:brush>
  </inkml:definitions>
  <inkml:trace contextRef="#ctx0" brushRef="#br0">1 0 17713,'0'0'4580,"0"83"-3683,0-35-32,4 4-577,7-2-192,1-2-64,-1-9 0,0-10-736,-1-6-866,-3-7-320,-7-10-992,-12-7-10539</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2.054"/>
    </inkml:context>
    <inkml:brush xml:id="br0">
      <inkml:brushProperty name="width" value="0.025" units="cm"/>
      <inkml:brushProperty name="height" value="0.025" units="cm"/>
    </inkml:brush>
  </inkml:definitions>
  <inkml:trace contextRef="#ctx0" brushRef="#br0">1 151 10698,'1'-9'3999,"0"4"-3716,0 0 1,0 0 0,0 0 0,1 0 0,-1 0 0,1 1-1,0-1 1,1 1 0,-1-1 0,1 1 0,0 0-1,0 0 1,0 0 0,0 1 0,1-1 0,0 1 0,0-1-1,-1 1 1,2 0 0,-1 1 0,0-1 0,1 1 0,4-2-1,10-5 314,1 1-1,0 1 0,1 1 0,35-5 0,-43 8-398,1 2 0,-1 0 0,1 0 0,0 1 0,-1 1 0,1 0-1,-1 1 1,20 6 0,-29-7-187,0 0 0,0 1 0,0 0 0,0-1 0,0 2 0,-1-1 0,1 0 0,-1 1 0,1 0-1,-1-1 1,0 1 0,0 1 0,0-1 0,-1 0 0,1 1 0,-1-1 0,3 7 0,-2-4 4,-1-1 0,-1 1 0,1 0 1,-1 0-1,-1 0 0,1 0 0,-1 1 0,0-1 1,0 0-1,0 0 0,-2 7 0,-2 4 103,0-1-1,-1 1 1,-1-1-1,-1 0 0,0 0 1,-1-1-1,-16 25 1,-7-4 505,24-27-315,-1-1 0,1 1 0,0 0 0,1 1 0,-6 11 0,12-21-302,1 1 0,-1-1 0,0 1 0,0-1 0,1 0-1,-1 1 1,0-1 0,1 0 0,-1 1 0,0-1-1,1 0 1,-1 1 0,0-1 0,1 0 0,-1 0 0,1 1-1,-1-1 1,1 0 0,-1 0 0,0 0 0,1 1 0,-1-1-1,1 0 1,-1 0 0,1 0 0,-1 0 0,1 0-1,-1 0 1,1 0 0,-1 0 0,1 0 0,-1 0 0,1-1-1,-1 1 1,0 0 0,1 0 0,-1 0 0,2-1-1,21-3 41,29-12-775,-2-3 0,0-2 1,73-42-1,-83 32-61,-45 74 2568,1-27-1361,1 0 0,1 0 0,1 0-1,0 1 1,1-1 0,1 0 0,1 0 0,5 28 0,-5-41-397,-1 0 0,1 0-1,-1-1 1,1 1 0,0-1-1,0 1 1,0-1 0,0 0-1,1 1 1,-1-1-1,1 0 1,-1-1 0,1 1-1,0 0 1,0-1 0,-1 0-1,1 1 1,0-1-1,0 0 1,0-1 0,0 1-1,1 0 1,-1-1 0,0 0-1,0 0 1,0 0 0,0 0-1,0 0 1,1 0-1,-1-1 1,0 0 0,0 1-1,4-3 1,0 1-29,1 0-1,-1 0 1,1-1-1,-1 0 1,0-1-1,0 0 1,0 0-1,0 0 1,-1-1-1,0 0 1,0 0-1,7-8 1,-11 9-193,1 0 0,0-1-1,-1 1 1,0-1 0,0 1 0,0-1 0,-1 0 0,0 0 0,0 1-1,0-1 1,0 0 0,-1 0 0,0 0 0,0-9 0,-1 6-525,0 1 1,-1 0-1,1 0 0,-1-1 1,-1 1-1,1 1 1,-1-1-1,-1 0 1,-4-8-1,-21-24-4862</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2.385"/>
    </inkml:context>
    <inkml:brush xml:id="br0">
      <inkml:brushProperty name="width" value="0.025" units="cm"/>
      <inkml:brushProperty name="height" value="0.025" units="cm"/>
    </inkml:brush>
  </inkml:definitions>
  <inkml:trace contextRef="#ctx0" brushRef="#br0">0 1 17873,'0'0'6918,"39"51"-7494,-13-37-1987,2 2-3138,2 1-6502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2.746"/>
    </inkml:context>
    <inkml:brush xml:id="br0">
      <inkml:brushProperty name="width" value="0.025" units="cm"/>
      <inkml:brushProperty name="height" value="0.025" units="cm"/>
    </inkml:brush>
  </inkml:definitions>
  <inkml:trace contextRef="#ctx0" brushRef="#br0">222 1 19667,'-12'1'2274,"-10"3"-657,0 0 0,-36 13 0,48-14-1309,0 1 1,1 0 0,-1 1-1,1 0 1,0 0 0,1 1 0,-1 0-1,1 1 1,-11 11 0,18-17-317,0-1-1,1 0 1,-1 1 0,1-1 0,0 1-1,-1-1 1,1 1 0,-1-1 0,1 1-1,0 0 1,-1-1 0,1 1-1,0-1 1,0 1 0,0 0 0,-1-1-1,1 1 1,0 0 0,0-1 0,0 1-1,0 0 1,0-1 0,0 1 0,0 0-1,0-1 1,0 1 0,1 0-1,-1-1 1,0 2 0,19 6-319,43-9-322,-45 0 480,26-1-470,47 0-559,-85 3 1140,1-1-1,-1 1 1,0 0 0,1 0-1,-1 1 1,0-1 0,0 1-1,0 0 1,0 1 0,0-1-1,-1 1 1,1 0 0,5 5-1,-9-7 135,1 1 0,0-1 0,-1 1-1,0 0 1,1 0 0,-1 0 0,0 0-1,0 0 1,0 0 0,0 0 0,0 0-1,-1 0 1,1 0 0,0 0 0,-1 1-1,0-1 1,0 0 0,1 0 0,-1 1-1,0-1 1,-1 0 0,1 0 0,0 0-1,-1 1 1,1-1 0,-1 0 0,0 0-1,0 0 1,0 0 0,0 0 0,0 0-1,0 0 1,0 0 0,-1 0 0,1 0-1,0-1 1,-1 1 0,-1 1 0,-5 4 437,1 0 1,-1 0 0,-1-1-1,1 0 1,-1-1 0,-17 9 0,16-10-472,1 0 1,-1 0 0,0-1-1,0 0 1,0-1 0,-1 0 0,1-1-1,-18 0 1,27-1-112,1 0 0,-1 0-1,0 0 1,1-1 0,-1 1 0,1 0 0,-1 0 0,1-1-1,-1 1 1,1 0 0,0-1 0,-1 1 0,1-1 0,-1 1-1,1-1 1,0 1 0,-1 0 0,1-1 0,0 1 0,-1-1-1,1 0 1,0 1 0,0-1 0,0 1 0,0-1 0,-1 1-1,1-1 1,0 0 0,0 1 0,0-1 0,0 1 0,0-1-1,0 0 1,3-22-5868,-3 23 5743,8-27-8651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3.091"/>
    </inkml:context>
    <inkml:brush xml:id="br0">
      <inkml:brushProperty name="width" value="0.025" units="cm"/>
      <inkml:brushProperty name="height" value="0.025" units="cm"/>
    </inkml:brush>
  </inkml:definitions>
  <inkml:trace contextRef="#ctx0" brushRef="#br0">1 1 16143,'0'0'13005,"8"77"-12525,-3-39-288,2 0-160,2-4 0,0-9-384,4-5-641,1-10-1121,-2-9-1153,-3-1-1922,-3-13-7431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3.421"/>
    </inkml:context>
    <inkml:brush xml:id="br0">
      <inkml:brushProperty name="width" value="0.025" units="cm"/>
      <inkml:brushProperty name="height" value="0.025" units="cm"/>
    </inkml:brush>
  </inkml:definitions>
  <inkml:trace contextRef="#ctx0" brushRef="#br0">41 53 18289,'0'0'11980,"-41"-50"-11051,41 47-289,7 3-2241,1 6-1346,0 4-1858,-2 3-3779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4.591"/>
    </inkml:context>
    <inkml:brush xml:id="br0">
      <inkml:brushProperty name="width" value="0.025" units="cm"/>
      <inkml:brushProperty name="height" value="0.025" units="cm"/>
    </inkml:brush>
  </inkml:definitions>
  <inkml:trace contextRef="#ctx0" brushRef="#br0">11 1 17264,'-3'10'7060,"-4"17"-6721,6 175 1945,3-172-2201,2-1 1,0 1 0,2-1-1,17 51 1,-22-77-35,0 0 0,0 0 0,0 0 0,1 0 0,-1-1 0,1 1 0,0 0 0,0-1 0,0 1 0,0-1 0,0 1 0,0-1 0,1 0 0,-1 0 0,1 0 0,0 0 0,-1-1 0,1 1 0,5 1 0,-6-2 45,1-1 0,-1 0 0,1 0-1,0 0 1,-1 0 0,1 0 0,-1-1 0,1 1-1,-1-1 1,1 0 0,-1 0 0,1 0 0,-1 0-1,0 0 1,0 0 0,1 0 0,-1-1 0,0 1 0,0-1-1,0 0 1,0 1 0,-1-1 0,1 0 0,1-3-1,15-17 173,-1-1 1,-1 0-1,-1-2 0,20-45 0,33-111 480,-64 168-792,0 0 0,-1-1 0,0 1 0,2-28 0,-7 41-633,1 0 0,-1 0-1,1 0 1,0 1-1,-1-1 1,1 0-1,0 0 1,-1 1-1,1-1 1,0 1-1,-1-1 1,1 1 0,0-1-1,0 1 1,0 0-1,0 0 1,-2 1-1,-14 12-9057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4.936"/>
    </inkml:context>
    <inkml:brush xml:id="br0">
      <inkml:brushProperty name="width" value="0.025" units="cm"/>
      <inkml:brushProperty name="height" value="0.025" units="cm"/>
    </inkml:brush>
  </inkml:definitions>
  <inkml:trace contextRef="#ctx0" brushRef="#br0">1 0 17040,'0'0'3427,"27"66"-640,-10-47-1730,2-3-641,6-1-255,1-6-65,6-4-1378,2-5-1953,2 0-2114,-2-10-4484</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5.296"/>
    </inkml:context>
    <inkml:brush xml:id="br0">
      <inkml:brushProperty name="width" value="0.025" units="cm"/>
      <inkml:brushProperty name="height" value="0.025" units="cm"/>
    </inkml:brush>
  </inkml:definitions>
  <inkml:trace contextRef="#ctx0" brushRef="#br0">122 72 11883,'0'0'6107,"-8"-1"-2279,4 1-3626,1-1 0,-1 1 0,0-1 1,1 1-1,-1 0 0,1 0 0,-1 1 0,0-1 1,1 1-1,-1 0 0,1 0 0,-1 0 0,1 0 0,0 0 1,-1 1-1,1 0 0,0-1 0,0 1 0,0 0 0,0 1 1,0-1-1,1 0 0,-1 1 0,1 0 0,-1-1 0,1 1 1,0 0-1,0 0 0,0 0 0,-2 6 0,1-3-59,1 0 0,-1 0 1,1-1-1,0 1 0,1 1 0,0-1 0,0 0 0,0 0 0,0 0 0,1 1 0,1 9 0,-1-14-114,0-1-1,1 1 0,-1-1 0,1 1 0,0-1 1,-1 1-1,1-1 0,0 1 0,0-1 0,0 0 0,0 0 1,0 1-1,0-1 0,0 0 0,1 0 0,-1 0 0,0 0 1,3 1-1,-1-1 12,0 1 1,0-2 0,0 1-1,0 0 1,0 0 0,0-1-1,1 0 1,-1 0 0,0 0 0,0 0-1,1 0 1,4-1 0,-1-1 13,0 0 0,0-1 0,0 0 0,0 0 0,0 0 0,0-1 0,-1 0 0,0 0 0,0 0 0,0-1 0,0 0 0,-1 0 0,1-1 1,-2 1-1,1-1 0,0 0 0,-1-1 0,0 1 0,-1-1 0,1 1 0,-1-1 0,-1 0 0,1 0 0,-1-1 0,0 1 0,-1 0 0,0-1 1,0 1-1,-1-1 0,0-11 0,-1 16-57,0 0 1,0 0 0,-1 0-1,1 0 1,-1 1 0,0-1-1,0 0 1,1 1-1,-2-1 1,1 1 0,0 0-1,0 0 1,-1 0 0,1 0-1,-1 0 1,0 0-1,0 1 1,1-1 0,-1 1-1,0 0 1,0 0-1,0 0 1,0 0 0,-1 1-1,1-1 1,-4 0 0,5 1-143,0-1 0,-1 1 1,1 0-1,0-1 1,-1 1-1,1 0 0,-1 0 1,1 1-1,-1-1 1,1 0-1,0 1 1,-1-1-1,1 1 0,0 0 1,0 0-1,-1 0 1,1 0-1,0 0 0,0 1 1,0-1-1,0 0 1,0 1-1,1 0 0,-1-1 1,0 1-1,1 0 1,-1 0-1,1 0 0,-1 0 1,1 0-1,0 0 1,0 0-1,0 1 1,0 1-1,0-2-221,0 0 1,0 0-1,1 1 1,-1-1-1,1 0 0,0 0 1,0 0-1,-1 1 1,1-1-1,1 0 0,-1 0 1,0 0-1,1 1 0,-1-1 1,1 0-1,-1 0 1,1 0-1,0 0 0,0 0 1,0 0-1,0 0 1,0 0-1,1-1 0,-1 1 1,0 0-1,1-1 1,-1 1-1,1-1 0,0 1 1,0-1-1,-1 0 1,1 1-1,0-1 0,3 1 1,20 3-5641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5.842"/>
    </inkml:context>
    <inkml:brush xml:id="br0">
      <inkml:brushProperty name="width" value="0.025" units="cm"/>
      <inkml:brushProperty name="height" value="0.025" units="cm"/>
    </inkml:brush>
  </inkml:definitions>
  <inkml:trace contextRef="#ctx0" brushRef="#br0">46 0 15214,'0'0'3348,"-5"9"-733,-1 1-1865,1-1 0,0 1 1,0 0-1,1 1 0,0-1 0,1 1 0,0 0 0,1 0 0,-2 16 0,4-26-741,0-1 1,0 0-1,0 1 1,0-1-1,0 1 1,0-1 0,1 0-1,-1 1 1,0-1-1,0 1 1,0-1-1,0 0 1,0 1-1,1-1 1,-1 0-1,0 1 1,0-1 0,1 0-1,-1 1 1,0-1-1,1 0 1,-1 1-1,0-1 1,1 0-1,-1 0 1,0 1-1,1-1 1,-1 0-1,0 0 1,1 0 0,-1 0-1,1 0 1,-1 1-1,0-1 1,2 0-1,19-4 170,17-16-13,36-54-37,-74 74-135,0 0 1,1 0 0,-1 0 0,1 0-1,-1 0 1,0 0 0,1 0 0,-1 0 0,0 0-1,1 1 1,-1-1 0,0 0 0,1 0-1,-1 0 1,0 1 0,1-1 0,-1 0-1,0 0 1,1 1 0,-1-1 0,0 0 0,0 1-1,0-1 1,1 0 0,-1 1 0,0-1-1,0 0 1,0 1 0,0-1 0,1 1 0,-1-1-1,0 0 1,0 1 0,0-1 0,0 1-1,0-1 1,0 0 0,0 1 0,0-1 0,0 0-1,-1 1 1,1-1 0,0 1 0,0-1-1,0 0 1,0 1 0,0 30-25,0-26 28,0 12 14,-1-6 1,1-1-1,0 0 1,1 0 0,0 0-1,0 0 1,5 15 0,-5-23 0,0-1 1,0 1 0,0 0 0,0 0 0,0 0 0,1-1 0,-1 1 0,0 0 0,1-1 0,-1 1 0,1-1 0,0 0 0,0 1 0,-1-1 0,1 0-1,0 0 1,0 0 0,0-1 0,0 1 0,0 0 0,0-1 0,0 1 0,0-1 0,0 1 0,1-1 0,-1 0 0,0 0 0,0 0 0,0 0-1,0-1 1,0 1 0,0-1 0,0 1 0,0-1 0,1 1 0,-2-1 0,4-1 0,4-3-15,1 0 0,-1-1 0,0 1-1,0-2 1,-1 1 0,0-1 0,0-1 0,0 1 0,-1-1 0,0-1 0,-1 1-1,0-1 1,0 0 0,-1 0 0,0-1 0,-1 0 0,0 0 0,5-20 0,-11 15-408,-8 17 134,-11 19 104,17-13 255,0 0-1,0 0 0,1 1 1,0 0-1,0-1 0,1 1 0,0 0 1,1 0-1,-1 14 0,2-22-80,0-1 0,0 1 0,0-1 1,0 1-1,0-1 0,1 1 0,-1 0 0,0-1 0,0 1 0,1-1 0,-1 1 0,0-1 0,1 1 0,-1-1 0,1 1 1,-1-1-1,0 0 0,1 1 0,-1-1 0,1 1 0,-1-1 0,1 0 0,-1 0 0,1 1 0,0-1 0,-1 0 0,1 0 1,-1 0-1,1 1 0,-1-1 0,1 0 0,0 0 0,-1 0 0,1 0 0,-1 0 0,1 0 0,0 0 0,-1 0 0,1-1 1,-1 1-1,1 0 0,0 0 0,-1 0 0,1-1 0,-1 1 0,1 0 0,-1-1 0,1 1 0,-1 0 0,1-1 0,0 0 1,30-18-437,-25 13 315,0 0 1,-1-1 0,0 1-1,0-1 1,0 0-1,-1 0 1,0-1-1,0 0 1,-1 1-1,0-1 1,-1 0 0,1 0-1,1-14 1,-22 54 549,13-20-272,0 1 0,1 0 1,1 0-1,0 0 0,1 0 0,-1 15 0,4-27-146,-1 0 0,1 0 0,-1 0 1,1 0-1,0 0 0,-1-1 0,1 1 0,0 0 0,0 0 0,0-1 0,-1 1 0,1-1 0,0 1 0,0-1 1,0 1-1,0-1 0,0 1 0,0-1 0,0 0 0,0 0 0,0 1 0,0-1 0,0 0 0,0 0 0,0 0 0,0 0 1,0 0-1,0 0 0,0 0 0,0-1 0,0 1 0,0 0 0,0-1 0,2 0 0,41-10 150,-43 10-157,21-8-318,0-1 0,-1-1 0,0-1 0,33-25 0,-59 45 716,0 1 1,1 0 0,0 0 0,1 0-1,-1 0 1,2 1 0,-1-1-1,0 11 1,3-19-405,1 0 0,-1-1 0,1 1 0,-1-1 0,1 1 0,-1-1 0,1 1 0,0-1 0,-1 1 0,1-1 0,0 0 0,-1 1 0,1-1 0,0 0 0,-1 1 0,1-1 0,0 0 0,0 0 0,-1 0 0,1 0-1,0 0 1,0 0 0,-1 0 0,1 0 0,0 0 0,0 0 0,-1 0 0,1 0 0,0 0 0,0-1 0,-1 1 0,1 0 0,1-1 0,28-8-989,14-19-5563,-23 8-175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29.558"/>
    </inkml:context>
    <inkml:brush xml:id="br0">
      <inkml:brushProperty name="width" value="0.025" units="cm"/>
      <inkml:brushProperty name="height" value="0.025" units="cm"/>
    </inkml:brush>
  </inkml:definitions>
  <inkml:trace contextRef="#ctx0" brushRef="#br0">169 119 20083,'0'0'9342,"7"-11"-8029,1-1-961,-1 3-158,0-1 0,0 0 0,-1-1-1,-1 0 1,1 0 0,4-16 0,-10 27-190,0-1 0,0 1 0,0 0 0,-1-1-1,1 1 1,0 0 0,0-1 0,0 1 0,-1 0 0,1-1 0,0 1 0,0 0 0,-1 0 0,1-1 0,0 1 0,-1 0 0,1 0 0,0-1 0,-1 1 0,1 0 0,0 0 0,-1 0 0,1 0 0,0 0 0,-1-1 0,1 1 0,0 0-1,-1 0 1,1 0 0,-1 0 0,1 0 0,0 0 0,-1 0 0,1 0 0,0 0 0,-1 1 0,1-1 0,-1 0 0,1 0 0,0 0 0,-1 0 0,0 1 0,-19 4-52,3 5 57,1 0-1,-1 1 1,2 0-1,0 1 1,0 1-1,1 0 1,0 1-1,1 1 1,1 0-1,1 1 0,-14 24 1,23-37-6,0-1 1,1 1-1,-1 0 1,1 0-1,0 0 1,0 0-1,0 0 0,0 1 1,1-1-1,-1 0 1,1 0-1,0 1 1,0 3-1,0-5-1,1-1-1,0 0 1,-1 0-1,1 1 1,0-1-1,0 0 1,0 0-1,0 0 1,0 0-1,0 0 1,0 0 0,0 0-1,0-1 1,0 1-1,0 0 1,0-1-1,1 1 1,-1 0-1,0-1 1,1 0 0,-1 1-1,0-1 1,1 0-1,-1 1 1,0-1-1,1 0 1,-1 0-1,1 0 1,-1 0-1,3-1 1,19 0-337,45-9 0,-50 7 101,-1 0 1,1 1-1,0 0 1,0 2-1,21 1 1,-37 0 193,0-1 0,0 0 0,0 0 1,0 1-1,0 0 0,0-1 0,0 1 0,-1 0 1,1 0-1,0 0 0,0 0 0,-1 0 1,1 0-1,0 0 0,-1 1 0,1-1 0,-1 0 1,0 1-1,1 0 0,-1-1 0,0 1 0,0 0 1,0-1-1,0 1 0,0 0 0,0 0 1,-1 0-1,1 0 0,-1 0 0,1 0 0,-1 3 1,0-1 121,0-1 1,0 0-1,-1 1 0,1-1 1,-1 1-1,0-1 1,0 0-1,0 0 1,0 1-1,-1-1 1,1 0-1,-1 0 1,0 0-1,0 0 0,0-1 1,0 1-1,0-1 1,-4 4-1,-5 4 37,-1-1-1,1-1 1,-2 0-1,1-1 1,-1 0-1,0-1 1,0 0-1,-1-1 1,1 0-1,-1-1 1,0-1-1,0-1 1,-1 1-1,-21-1 1,35-2-284,-1 0 0,1-1-1,0 1 1,-1 0 0,1 0 0,0-1 0,0 1-1,-1-1 1,1 1 0,0-1 0,0 0 0,0 1 0,0-1-1,0 0 1,0 0 0,0 0 0,0 0 0,0 0-1,0 0 1,0 0 0,1 0 0,-1 0 0,0 0-1,1 0 1,-1-1 0,1 1 0,-1 0 0,1 0 0,0-1-1,-1 0 1,1-1-534,-1 0 0,1 0-1,0 0 1,0 0 0,0 0 0,0 0 0,0 0-1,1 0 1,0 0 0,-1 1 0,1-1-1,0 0 1,2-3 0,12-15-10207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6.419"/>
    </inkml:context>
    <inkml:brush xml:id="br0">
      <inkml:brushProperty name="width" value="0.025" units="cm"/>
      <inkml:brushProperty name="height" value="0.025" units="cm"/>
    </inkml:brush>
  </inkml:definitions>
  <inkml:trace contextRef="#ctx0" brushRef="#br0">45 0 22806,'0'0'6165,"-5"12"-5887,-5 19 182,2 1 0,1 0 0,1 0 0,2 0 0,0 45 0,5-54-575,1 1 0,1-1-1,1 1 1,2-1 0,0-1 0,10 25 0,-19-47-986,-7-11 981,7 8 165,1 0 0,0 0 0,0-1 0,0 1-1,0-1 1,0 1 0,1-1 0,-2-5 0,3 6-2,-1-1 0,1 1 0,0 0 0,0-1 0,0 1 0,1-1 0,-1 1 0,1 0 0,0-1 0,0 1-1,0 0 1,0 0 0,0 0 0,1-1 0,-1 1 0,1 1 0,3-6 0,0 4-24,-1 0 0,0 0 0,1 0 1,0 0-1,-1 1 0,2 0 0,-1 0 0,0 0 0,8-3 0,4 1-4,-1 0 0,1 1 0,0 0-1,0 2 1,0 0 0,21 0 0,-37 2-17,1 0 0,-1 0 1,1 0-1,-1 0 0,1 0 1,-1 0-1,1 0 0,-1 0 1,1 1-1,-1-1 0,1 1 1,-1-1-1,1 1 0,-1 0 0,0-1 1,1 1-1,-1 0 0,0 0 1,0 0-1,0 0 0,1 0 1,-1 0-1,0 0 0,0 0 1,-1 1-1,1-1 0,0 0 1,0 1-1,0-1 0,-1 0 1,1 1-1,0 1 0,-1 3 16,1-1-1,-1 1 1,0-1 0,0 0-1,-1 1 1,0-1 0,-1 6 0,-1 8 332,4-32-270,1 1-1,0 0 1,1 0 0,0 0-1,6-14 1,-4 13-17,-1 0 0,0-1-1,-1 1 1,1-19 0,-8 3-53,1 28-234,1 16-212,3-11 192,-1-1 1,1 1-1,0-1 1,0 1 0,0-1-1,0 1 1,1-1-1,-1 1 1,1-1 0,0 0-1,0 0 1,0 0-1,1 0 1,-1 0 0,0-1-1,1 1 1,0-1-1,0 0 1,5 4 0,-2-2-1111,1 0 0,-1 0 0,1 0 0,0-1 1,1 0-1,-1-1 0,0 1 0,13 1 0,10-2-7551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6.777"/>
    </inkml:context>
    <inkml:brush xml:id="br0">
      <inkml:brushProperty name="width" value="0.025" units="cm"/>
      <inkml:brushProperty name="height" value="0.025" units="cm"/>
    </inkml:brush>
  </inkml:definitions>
  <inkml:trace contextRef="#ctx0" brushRef="#br0">125 0 15471,'0'0'3646,"-10"1"-187,5 0-3208,0-1 0,0 1 0,0 0 0,0 1 1,0-1-1,0 1 0,0 0 0,1 0 0,-1 1 0,0-1 0,1 1 0,0 0 1,0 0-1,0 1 0,0-1 0,0 1 0,1 0 0,0-1 0,-1 2 0,2-1 0,-1 0 1,0 1-1,1-1 0,-3 6 0,4-7-150,-1 1-1,0-1 1,1 0 0,0 0-1,0 1 1,0-1 0,0 1 0,0-1-1,1 1 1,0-1 0,-1 1-1,1-1 1,0 1 0,1 0 0,-1-1-1,2 5 1,-1-6-86,0 0 0,0-1-1,1 1 1,-1 0 0,1-1 0,-1 0-1,1 1 1,0-1 0,-1 0 0,1 0 0,0 0-1,0 0 1,0 0 0,-1 0 0,1-1-1,0 1 1,0 0 0,0-1 0,0 0 0,1 1-1,-1-1 1,0 0 0,0 0 0,0 0 0,0 0-1,0-1 1,0 1 0,3-2 0,3 1-55,-1 0 0,0-1 0,0 0 0,0-1 0,0 0 0,0 0 0,-1 0 0,1-1 0,-1 0 0,0 0 0,7-6 0,7-8-269,30-37 1,-22 24 481,-28 44 909,-6 8-658,2-11-379,-18 56 525,21-63-684,0 1 1,0-1-1,1 1 1,-1 0-1,1-1 1,0 1-1,0 0 1,0-1-1,1 1 1,-1-1-1,1 1 1,0-1-1,0 1 0,0-1 1,3 6-1,12 1-4076,9-8-2745</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7.697"/>
    </inkml:context>
    <inkml:brush xml:id="br0">
      <inkml:brushProperty name="width" value="0.025" units="cm"/>
      <inkml:brushProperty name="height" value="0.025" units="cm"/>
    </inkml:brush>
  </inkml:definitions>
  <inkml:trace contextRef="#ctx0" brushRef="#br0">136 140 18225,'0'0'5969,"-10"14"-3338,-8 12-2030,2 2 1,1 0-1,1 0 0,-17 48 0,24-55-417,0 1 0,2 0 0,0 1 1,2-1-1,0 1 0,2 0 0,1 38 0,0-59-175,1 1 0,-1 0 0,1-1 0,-1 1 1,1 0-1,0-1 0,0 1 0,0-1 0,0 1 0,1-1 0,-1 0 0,1 0 0,-1 1 0,1-1 0,0 0 0,0 0 0,0 0 0,0-1 0,0 1 0,0 0 0,0-1 0,1 0 0,-1 1 0,0-1 0,1 0 0,-1 0 1,1 0-1,0-1 0,-1 1 0,1 0 0,-1-1 0,1 0 0,0 0 0,0 0 0,-1 0 0,1 0 0,0 0 0,-1-1 0,1 1 0,4-2 0,3 0 10,0-1 0,-1 0 0,1-1 0,-1 0 0,1 0 0,-1-1 0,0 0 0,-1-1 0,13-10 0,-4 1-48,-1-1 0,-1-1 1,0 0-1,-1-1 0,-1 0 1,-1-1-1,19-40 0,-57 177-408,24-109 491,0 0 1,1 0 0,0 1 0,0-1 0,1 0 0,1 13 0,0-20-30,-1 0 0,1 0 0,-1-1 0,1 1 0,-1 0 1,1-1-1,0 1 0,0 0 0,0-1 0,0 1 0,0-1 0,0 1 0,0-1 0,1 0 0,-1 0 0,0 1 1,1-1-1,-1 0 0,1 0 0,-1 0 0,1 0 0,0-1 0,-1 1 0,1 0 0,0-1 0,-1 1 0,1-1 0,0 1 1,0-1-1,0 0 0,-1 0 0,1 0 0,0 0 0,0 0 0,0 0 0,0-1 0,-1 1 0,1 0 0,3-2 0,3-1-9,1 1-1,-1-2 0,1 1 0,-1-2 0,0 1 0,0-1 0,-1 0 0,1 0 0,-1-1 0,0 0 0,8-10 1,7-8-248,36-50 0,-31 29-141,-2-1 0,-2-1 0,-2-1-1,-2 0 1,-3-2 0,-1 0 0,7-53 0,-20 94 128,-5 12 136,-11 31 180,-15 53 389,16-44-116,3 1-1,1 1 1,3 0 0,1 0 0,2 0 0,7 87 0,13-69-269,-16-59-66,1 0 1,0 0-1,-1 0 1,2-1-1,-1 1 1,0 0-1,1-1 0,0 0 1,0 1-1,0-1 1,0 0-1,4 3 1,-7-6-7,1 0 0,-1 0 0,0 0 0,1 1 0,-1-1 0,0 0 0,1 0 1,-1 0-1,0 0 0,0 0 0,1 0 0,-1 0 0,0 0 0,1 0 0,-1 0 0,0 0 1,1 0-1,-1 0 0,0 0 0,1 0 0,-1 0 0,0 0 0,1 0 0,-1 0 0,0-1 1,1 1-1,-1 0 0,0 0 0,0 0 0,1-1 0,-1 1 0,0 0 0,0 0 0,1 0 1,-1-1-1,0 1 0,0 0 0,0-1 0,1 1 0,-1 0 0,0 0 0,0-1 0,0 1 1,4-24-114,-6-25-216,-3 30 361,0 0 1,-1 0 0,-1 1-1,-1-1 1,-1 2-1,0-1 1,-2 1-1,1 0 1,-2 1 0,0 1-1,-1 0 1,-1 0-1,0 1 1,-21-15 0,95 32 396,1 5-2501,70 0 1,-129-8 1721,-2 0 174,0 0 0,1 1 0,-1-1 0,1 0 0,-1 0 0,1 0 0,-1 0 0,1 0 0,-1 0 0,1 0 0,-1 0-1,1 0 1,-1 0 0,1-1 0,-1 1 0,1 0 0,-1 0 0,0 0 0,1 0 0,-1-1 0,1 1 0,-1 0 0,0-1 0,1 1 0,-1 0 0,0-1 0,1 1 0,-1 0 0,0-1 0,1 1 0,-1 0-1,0-1 1,0 1 0,1-1 0,-1 1 0,0-1 0,0 1 0,0-1 0,0 1 0,0-1 0,1-11-4968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8.146"/>
    </inkml:context>
    <inkml:brush xml:id="br0">
      <inkml:brushProperty name="width" value="0.025" units="cm"/>
      <inkml:brushProperty name="height" value="0.025" units="cm"/>
    </inkml:brush>
  </inkml:definitions>
  <inkml:trace contextRef="#ctx0" brushRef="#br0">0 1 19699,'0'0'6406,"86"2"-6150,-41-2-160,5 0-64,1 0 32,-1 3-993,-1 7-1569,-3-1-2114,-3 2-4325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8.691"/>
    </inkml:context>
    <inkml:brush xml:id="br0">
      <inkml:brushProperty name="width" value="0.025" units="cm"/>
      <inkml:brushProperty name="height" value="0.025" units="cm"/>
    </inkml:brush>
  </inkml:definitions>
  <inkml:trace contextRef="#ctx0" brushRef="#br0">223 297 20756,'0'0'3817,"-9"-6"-369,3 2-3149,0 0 0,-1 0 0,1 1 1,-1 0-1,1 0 0,-1 1 0,0 0 0,0 0 0,-8-1 0,11 3-224,-1-1-1,1 1 1,0 1 0,0-1-1,-1 0 1,1 1 0,0 0-1,0 0 1,0 0 0,0 1-1,0-1 1,0 1 0,0 0-1,1 0 1,-1 1 0,1-1-1,-1 1 1,1-1 0,0 1-1,-4 4 1,0 1-47,0 0 1,1 1-1,0 0 0,1 0 0,-7 15 1,10-20-28,0-1-1,1 1 1,-1-1 0,1 1 0,0 0 0,0 0 0,1-1 0,-1 1 0,1 0 0,0 0 0,0 0 0,0 0 0,0 0-1,1-1 1,0 1 0,0 0 0,0 0 0,2 5 0,-1-7-1,1 1 0,-1-1 0,1 0 0,-1-1 0,1 1 0,0 0 0,0-1 0,0 1 0,0-1 0,0 0 0,0 0 0,0 0 0,0-1 0,0 1 0,1-1 0,-1 1 0,0-1 0,0 0 0,5-1 0,5 1 0,0-1 0,1 0 0,19-5 0,-19 2 0,0-2 0,0 1 0,0-2 0,0 0 0,-1-1 0,-1 0 0,1-1 0,-1 0 0,11-12 0,-8 7 0,0-1 0,-1-1 0,-1 0 0,-1-1 0,21-36 0,-34 97-384,0-28 400,0-8 11,0 0 0,0 0 0,1 1-1,0-1 1,1 0 0,0 0 0,3 16-1,-3-22-20,0-1 0,-1 0-1,1 1 1,0-1 0,0 0-1,0 1 1,0-1 0,0 0-1,0 0 1,0 0 0,1 0-1,-1 0 1,0 0 0,1 0-1,-1 0 1,0 0 0,1 0-1,2 0 1,-1 0-2,1-1 0,0 1 0,0-1 1,0 1-1,0-1 0,0-1 0,0 1 0,-1 0 1,1-1-1,7-2 0,0-1-4,-1 0 0,1-1 0,-1 0 0,0-1 0,-1 0 0,1-1 0,-1 0 0,0 0 0,12-14 0,0-1 0,-1-1 0,25-37 0,-33 42 0,0-1 0,-1 0 0,-1-1 0,0 0 0,-2-1 0,0 0 0,-2 0 0,6-30 0,-12 51 0,1 0 0,-1 0 0,0-1 0,0 1 0,0 0 0,0-1 0,0 1 0,0 0 0,0-1 0,1 1 0,-1 0 0,0 0 0,0-1 0,0 1 0,0 0 0,0-1 0,0 1 0,0 0 0,0-1 0,-1 1 0,1 0 0,0-1 0,0 1 0,0 0 0,0-1 0,0 1 0,0 0 0,-1 0 0,1-1 0,0 1 0,0 0 0,0 0 0,-1-1 0,1 1 0,0 0 0,0 0 0,-1 0 0,1 0 0,0-1 0,-1 1 0,-10 10 0,-10 21 0,5 2 0,0 0 0,3 1 0,-11 37 0,19-52 0,0 1 0,1 0 0,2 1 0,0-1 0,1 0 0,1 1 0,2 21 0,0-35-5,-1-1 0,1 0-1,0-1 1,1 1 0,-1 0 0,1-1 0,0 1 0,1-1-1,-1 0 1,1 0 0,0 0 0,0 0 0,1-1-1,-1 0 1,1 0 0,0 0 0,0 0 0,0-1 0,1 0-1,-1 0 1,1 0 0,0-1 0,-1 0 0,1 0-1,0 0 1,0-1 0,1 0 0,-1 0 0,0 0 0,0-1-1,0 0 1,1 0 0,7-2 0,-14 2-82,1 0 0,0-1 0,0 1 1,0 0-1,-1-1 0,1 1 0,0-1 0,0 1 1,-1-1-1,1 1 0,0-1 0,-1 1 0,1-1 1,0 0-1,-1 1 0,1-1 0,-1 0 0,1 0 1,-1 1-1,0-1 0,1 0 0,-1 0 0,0 0 1,1 1-1,-1-1 0,0 0 0,0 0 0,0 0 1,0 0-1,0 0 0,0 0 0,0 1 0,0-1 1,0 0-1,0 0 0,-1 0 0,1 0 1,0 0-1,0 1 0,-2-3 0,-13-36-3342,-6 5 474,-33-39 0,-33-29 2409,17 20 2486,69 82-1889,1 0 0,0 0 1,0 0-1,-1 0 0,1-1 0,0 1 1,0 0-1,-1 0 0,1 0 1,0 0-1,0 0 0,0-1 1,-1 1-1,1 0 0,0 0 0,0 0 1,0-1-1,0 1 0,-1 0 1,1 0-1,0 0 0,0-1 1,0 1-1,0 0 0,0 0 0,0-1 1,0 1-1,0 0 0,0 0 1,0-1-1,0 1 0,0 0 1,0 0-1,0-1 0,0 1 0,0 0 1,0 0-1,0-1 0,0 1 1,0 0-1,0 0 0,0-1 1,0 1-1,1 0 0,-1 0 0,0-1 1,0 1-1,0 0 0,0 0 1,1 0-1,-1-1 0,0 1 1,0 0-1,21 4 741,39 23-3128,-47-21 853,13 4-2915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19.033"/>
    </inkml:context>
    <inkml:brush xml:id="br0">
      <inkml:brushProperty name="width" value="0.025" units="cm"/>
      <inkml:brushProperty name="height" value="0.025" units="cm"/>
    </inkml:brush>
  </inkml:definitions>
  <inkml:trace contextRef="#ctx0" brushRef="#br0">0 0 24567,'0'0'4452,"59"20"-2818,-25-17-1410,4 0-192,0-3-1345,-5 0-3908,-10-3-6342</inkml:trace>
  <inkml:trace contextRef="#ctx0" brushRef="#br0" timeOffset="1">215 72 21845,'0'0'7142</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58.931"/>
    </inkml:context>
    <inkml:brush xml:id="br0">
      <inkml:brushProperty name="width" value="0.025" units="cm"/>
      <inkml:brushProperty name="height" value="0.025" units="cm"/>
    </inkml:brush>
  </inkml:definitions>
  <inkml:trace contextRef="#ctx0" brushRef="#br0">1 63 2723,'0'0'1953,"69"-23"-1921,-40 15-32,4 2-32,8 1 0,1-2 0,7 1-320,-1-1-1602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8:59.417"/>
    </inkml:context>
    <inkml:brush xml:id="br0">
      <inkml:brushProperty name="width" value="0.025" units="cm"/>
      <inkml:brushProperty name="height" value="0.025" units="cm"/>
    </inkml:brush>
  </inkml:definitions>
  <inkml:trace contextRef="#ctx0" brushRef="#br0">54 314 8264,'-8'0'3561,"-33"5"-1429,37-4-1326,6-1-110,29-2-65,821-91 853,-405 20-1259,105-14 314,6 47-235,-534 41-325,-17 0-54,0 0 0,0-1 0,0 0 1,0-1-1,0 1 0,0-1 0,13-4 0,-19 5-38,-1 0-1,0-1 1,0 1-1,0 0 1,1 0-1,-1-1 1,0 1-1,0 0 1,0 0-1,0-1 0,0 1 1,1 0-1,-1 0 1,0-1-1,0 1 1,0 0-1,0-1 1,0 1-1,0 0 1,0-1-1,0 1 1,0 0-1,0-1 0,0 1 1,0 0-1,-1 0 1,1-1-1,0 1 1,0 0-1,0-1 1,0 1-1,0 0 1,0 0-1,-1-1 1,1 1-1,0 0 0,0 0 1,0 0-1,-1-1 1,1 1-1,-15-9-6911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08.451"/>
    </inkml:context>
    <inkml:brush xml:id="br0">
      <inkml:brushProperty name="width" value="0.025" units="cm"/>
      <inkml:brushProperty name="height" value="0.025" units="cm"/>
    </inkml:brush>
  </inkml:definitions>
  <inkml:trace contextRef="#ctx0" brushRef="#br0">0 1 22453,'0'0'2755,"2"48"-2050,-2-16-193,1 6-384,6 2-96,3-2 0,5-2-1057,4-5-1249,-2-4-513,-3-6-832,-8-5-1602,-6-7 384</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08.811"/>
    </inkml:context>
    <inkml:brush xml:id="br0">
      <inkml:brushProperty name="width" value="0.025" units="cm"/>
      <inkml:brushProperty name="height" value="0.025" units="cm"/>
    </inkml:brush>
  </inkml:definitions>
  <inkml:trace contextRef="#ctx0" brushRef="#br0">169 462 11115,'0'0'13933,"39"-13"-13197,-3 2-287,7-4-225,6-4-160,-6-5-705,-5 2-800,-9-1-641,-14 4-1409,-15 1-1602,-6 2-4740</inkml:trace>
  <inkml:trace contextRef="#ctx0" brushRef="#br0" timeOffset="1">0 66 19282,'0'0'5157,"60"-6"-3619,-15-4-545,6-2-705,7-2-352,-3 5-2146,-4 0-2339,-10 3-2657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0.041"/>
    </inkml:context>
    <inkml:brush xml:id="br0">
      <inkml:brushProperty name="width" value="0.025" units="cm"/>
      <inkml:brushProperty name="height" value="0.025" units="cm"/>
    </inkml:brush>
  </inkml:definitions>
  <inkml:trace contextRef="#ctx0" brushRef="#br0">53 76 18930,'0'0'13586,"5"-8"-13351,2 0-220,-5 5-15,0 1 0,0 0 0,0 0 0,0-1 0,-1 1 0,1-1 0,-1 1 0,1-1 1,-1 0-1,0 1 0,0-1 0,0 0 0,-1 0 0,1 0 0,-1 0 0,0 0 0,1-4 0,-2 7-5,1-1 0,0 1 0,0-1 0,-1 1 0,1 0 0,0-1 0,-1 1 0,1-1 0,-1 1 0,1 0 0,0-1 0,-1 1 1,1 0-1,-1 0 0,1-1 0,-1 1 0,1 0 0,-1 0 0,1-1 0,-1 1 0,1 0 0,-1 0 0,1 0 0,-1 0 0,1 0 0,-1 0 0,1 0 0,-1 0 0,0 0 0,1 0 0,-1 0 0,1 0 0,-1 1 0,1-1 0,-1 0 0,1 0 0,-1 1 0,0-1 0,-23 10-308,20-5 287,0-1-1,0 1 1,0 0-1,0 0 1,1 1 0,0-1-1,0 1 1,1-1 0,-1 1-1,1 0 1,0 0 0,-1 10-1,2-14 23,1 0 0,-1 0-1,1 0 1,0 0 0,-1 0-1,1 1 1,0-1-1,0 0 1,1 0 0,-1 0-1,0 1 1,1-1 0,-1 0-1,1 0 1,0 0 0,-1 0-1,1 0 1,0 0-1,0 0 1,1 0 0,-1 0-1,0-1 1,1 1 0,-1 0-1,1-1 1,-1 1 0,1-1-1,0 0 1,-1 1 0,1-1-1,0 0 1,0 0-1,0 0 1,0 0 0,0 0-1,0-1 1,0 1 0,3 0-1,9 0-28,-1 1 0,1-2 1,-1 0-1,1-1 0,-1 0 0,1-1 0,23-6 0,0-4-238,48-22 0,-53 20-286,0 2 0,46-12-1,-78 24 561,1-1-1,-1 1 0,1 0 1,0 0-1,-1 0 0,1 0 1,-1 0-1,1 0 0,0 0 1,-1 0-1,1 0 1,0 0-1,-1 0 0,1 0 1,-1 0-1,1 0 0,0 1 1,-1-1-1,1 0 0,-1 0 1,1 1-1,0-1 0,-1 0 1,1 1-1,-1-1 0,1 0 1,-1 1-1,0-1 0,1 1 1,-1-1-1,1 1 0,-1-1 1,0 1-1,1 0 0,-1-1 1,0 1-1,0-1 0,1 1 1,-1-1-1,0 1 1,0 0-1,0-1 0,0 1 1,0 0-1,0-1 0,0 1 1,0-1-1,0 1 0,0 0 1,0-1-1,0 1 0,-1 0 1,1-1-1,0 1 0,0-1 1,-1 1-1,1-1 0,-1 2 1,-17 42 1356,15-39-1154,-15 27 471,12-24-536,1 0 0,1 1-1,-1-1 1,2 1 0,-1 0 0,1 0-1,-2 10 1,5-18-140,0-1 0,1 0 0,-1 1 0,0-1 0,0 0 0,1 1 0,-1-1 0,0 0 0,1 1 0,-1-1 0,0 0 0,1 1 0,-1-1 0,1 0 0,-1 0 0,0 0 0,1 1 0,-1-1 0,1 0 0,-1 0 0,1 0 0,-1 0 0,1 0 0,-1 0 0,1 0 0,-1 0 0,0 0 0,1 0 0,-1 0 0,1 0 0,-1 0 0,1 0 0,-1 0 0,1-1 0,-1 1 0,0 0 0,1 0 0,-1-1 0,1 1 0,-1 0 0,0 0 0,1-1 0,21-8 0,4-6-24,-15 6-104,1 1 0,1 1 0,-1 0 0,1 1 0,0 1 1,1 0-1,-1 0 0,1 1 0,0 1 0,0 1 0,17-2 0,-21 6-2111,-6 2-2147</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09.138"/>
    </inkml:context>
    <inkml:brush xml:id="br0">
      <inkml:brushProperty name="width" value="0.025" units="cm"/>
      <inkml:brushProperty name="height" value="0.025" units="cm"/>
    </inkml:brush>
  </inkml:definitions>
  <inkml:trace contextRef="#ctx0" brushRef="#br0">6 0 13132,'0'11'2787,"-2"15"-1546,0-10-88,1 0-1,1 0 0,0 0 0,4 22 0,-4-35-1077,0 0 0,1 0 0,0 0 0,0 0 0,0 0 0,0 0 0,0-1 0,0 1 0,1 0 0,-1-1 0,1 1 0,0 0 0,0-1 0,0 0 0,0 1 0,0-1 0,0 0 0,1 0 0,-1 0 0,1-1 0,0 1 0,-1-1 0,1 1 0,0-1 0,0 0 0,0 0 0,0 0 0,0 0 0,5 0-1,-2 0-54,-1-1 0,0 0 0,0 0 0,1-1 0,-1 1 0,0-1 0,0 0 0,0-1 0,1 1 0,-2-1 0,1 0 0,0 0 0,0-1 0,0 1 0,5-5-1,1-2 50,1-2 0,-2 1 0,19-24-1,-2 3 262,-27 30-276,0 1 0,1-1 0,-1 1 0,0-1 0,1 1 0,-1-1 0,0 1 0,1 0 0,-1-1 0,1 1 0,-1-1 0,1 1 1,-1 0-1,1-1 0,-1 1 0,1 0 0,0 0 0,-1 0 0,1-1 0,-1 1 0,1 0 0,-1 0 0,1 0 0,0 0 0,-1 0 0,1 0 0,0 0 0,-1 0 0,1 0 0,0 0 0,6 18 857,-7 43-137,-1-44-408,1-6-457,-1 0 268,1 0 1,1 0-1,0 0 1,4 21-1,-4-30-224,-1-1 1,1 1-1,-1-1 1,1 1-1,-1-1 1,1 0-1,0 1 1,0-1-1,0 0 1,0 1-1,0-1 0,0 0 1,0 0-1,0 0 1,0 0-1,1 0 1,-1 0-1,2 0 1,-1 0-129,0-1 0,-1 0 1,1 0-1,0 1 0,0-1 1,0-1-1,0 1 0,0 0 1,-1 0-1,1-1 0,0 1 1,0-1-1,0 1 0,-1-1 1,1 0-1,0 0 0,-1 0 1,1 0-1,1-1 0,18-17-5371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09.852"/>
    </inkml:context>
    <inkml:brush xml:id="br0">
      <inkml:brushProperty name="width" value="0.025" units="cm"/>
      <inkml:brushProperty name="height" value="0.025" units="cm"/>
    </inkml:brush>
  </inkml:definitions>
  <inkml:trace contextRef="#ctx0" brushRef="#br0">10 0 12300,'0'0'10105,"-2"11"-8364,-1 1-1357,1 0 1,1 0 0,0 0 0,0 1 0,1-1 0,1 0 0,0 0 0,6 24 0,-2-17-140,1-1 1,1 0-1,0 0 0,2-1 1,0 0-1,0 0 0,16 18 1,-23-31-331,1 0 0,0-1 1,0 1-1,0-1 0,1 0 1,-1 0-1,1 0 1,0 0-1,0-1 0,0 1 1,0-1-1,0 0 1,0 0-1,1-1 0,-1 1 1,1-1-1,-1 0 1,1 0-1,-1-1 0,1 1 1,0-1-1,-1 0 0,1 0 1,0-1-1,-1 1 1,1-1-1,-1 0 0,1 0 1,-1 0-1,1-1 1,-1 0-1,0 0 0,0 0 1,0 0-1,5-4 0,7-5-2053,0 0-1,-1-1 0,0-1 1,17-20-1,-27 28 1846,-1-1-1,0 1 1,-1 0-1,0-1 1,4-9-1,-9 36 10290,2-20-9891,1 0-1,-1 0 0,1 0 1,-1 0-1,1 0 1,0 0-1,-1 0 0,1 0 1,0 0-1,0 0 1,-1 0-1,1-1 1,0 1-1,0 0 0,0-1 1,0 1-1,0 0 1,0-1-1,0 1 1,0-1-1,1 1 0,-1-1 1,0 0-1,0 0 1,0 1-1,0-1 1,1 0-1,-1 0 0,0 0 1,0 0-1,0 0 1,2-1-1,47-1 86,-33 0-713,0 1 1,-1 1-1,1 0 0,22 5 0,-4 13-2476,-32-16 2206,0 0-1,0 1 1,1-1-1,-1-1 1,1 1 0,-1 0-1,1-1 1,0 0 0,6 2-1,8-2-5964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0.410"/>
    </inkml:context>
    <inkml:brush xml:id="br0">
      <inkml:brushProperty name="width" value="0.025" units="cm"/>
      <inkml:brushProperty name="height" value="0.025" units="cm"/>
    </inkml:brush>
  </inkml:definitions>
  <inkml:trace contextRef="#ctx0" brushRef="#br0">57 247 15182,'0'0'6647,"-8"6"-5937,-25 18-193,18-4 21,15-19-528,-1-1-1,1 1 0,0 0 0,0-1 0,0 1 0,0-1 1,0 1-1,0-1 0,1 1 0,-1-1 0,0 1 1,0-1-1,0 1 0,0-1 0,1 1 0,-1-1 1,0 1-1,0-1 0,1 1 0,-1-1 0,0 1 1,1-1-1,-1 1 0,1-1 0,1 2 1,0-1 0,0 0 0,0 0 0,0-1 0,0 1 0,0 0 0,0-1 0,0 1 0,0-1 0,0 1 0,1-1 0,-1 0 0,3 0 0,1-2 2,0 1 0,0-1-1,0 0 1,0-1 0,-1 1 0,1-1-1,-1 0 1,0-1 0,0 1 0,0-1-1,0 0 1,-1 0 0,1-1 0,3-5-1,7-7 20,0-1-1,16-29 0,-28 43-22,45-83 692,-44 78-397,0 0 0,0-1 1,-1 1-1,-1-1 0,1 0 0,-1 0 0,0-17 1,-17 58 543,5-15-787,1 4 64,0 1 0,1 0 0,2 0 0,0 0 0,1 1 0,1 0 0,1 0 0,0 44 0,3-63-118,0-1 0,0 0 1,1 1-1,-1-1 0,1 1 1,-1-1-1,1 0 0,0 0 1,0 1-1,0-1 0,1 0 1,-1 0-1,0 0 0,1 0 1,-1 0-1,1 0 0,0-1 1,0 1-1,-1 0 0,1-1 1,0 0-1,0 1 0,0-1 1,1 0-1,-1 0 0,0 0 1,0 0-1,1 0 0,-1-1 1,0 1-1,1-1 0,-1 1 1,1-1-1,-1 0 0,1 0 1,-1 0-1,0 0 0,5-2 1,2 2-13,-1-1 0,0-1 0,0 0 0,0 0 0,-1 0 0,1-1 0,0 0 0,-1-1 0,0 0 0,12-8 0,-12 6-30,0 0-1,0 0 0,-1-1 0,0 0 1,0-1-1,0 1 0,-1-1 0,0 0 1,-1 0-1,0-1 0,0 1 0,-1-1 1,0 0-1,-1 0 0,1 0 0,0-13 1,-23 50 708,15-17-624,2 0 0,-1 0 0,1 1 0,1-1 0,0 0 0,1 1 0,-1 11 0,2-20-51,0-1 0,1 1 0,-1-1 0,0 1-1,1-1 1,-1 1 0,1-1 0,0 0 0,0 1 0,0-1 0,0 0 0,0 0 0,1 1 0,-1-1 0,1 0 0,-1 0 0,1-1 0,0 1 0,-1 0-1,1 0 1,0-1 0,0 1 0,0-1 0,1 0 0,-1 0 0,0 1 0,0-1 0,1-1 0,-1 1 0,1 0 0,-1-1 0,0 1 0,1-1 0,-1 1-1,1-1 1,-1 0 0,4-1 0,-1 2-213,-1-1 0,0 0 0,0-1-1,1 1 1,-1-1 0,0 1 0,0-1-1,0-1 1,0 1 0,6-3 0,6-12-4082,-7-12-3493,-8 5-3110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0.751"/>
    </inkml:context>
    <inkml:brush xml:id="br0">
      <inkml:brushProperty name="width" value="0.025" units="cm"/>
      <inkml:brushProperty name="height" value="0.025" units="cm"/>
    </inkml:brush>
  </inkml:definitions>
  <inkml:trace contextRef="#ctx0" brushRef="#br0">1 0 16656,'0'0'10826,"77"7"-15663,-45-2 225,-2-1-2306,-4 0-257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1.095"/>
    </inkml:context>
    <inkml:brush xml:id="br0">
      <inkml:brushProperty name="width" value="0.025" units="cm"/>
      <inkml:brushProperty name="height" value="0.025" units="cm"/>
    </inkml:brush>
  </inkml:definitions>
  <inkml:trace contextRef="#ctx0" brushRef="#br0">94 0 10602,'0'0'10442,"-10"5"-9017,7-3-1345,-43 19 1036,44-20-1045,-1 0 1,1 1-1,0-1 1,0 1 0,0-1-1,0 1 1,0-1-1,0 1 1,0 0-1,1 0 1,-1 0-1,1 0 1,-1 0-1,1 0 1,0 1 0,0-1-1,0 0 1,0 1-1,-1 3 1,3-5-140,0 0 0,0 0 0,0-1 0,0 1 0,0-1 0,0 1 0,0-1 0,0 1 0,1-1 0,-1 1 0,0-1 0,0 0 0,0 0 0,1 0 0,-1 0 0,0 0 0,0 0 0,1 0 1,0 0-1,38-1-2526,-32 1 1625,7 0 454,-1 1 1,0 0 0,0 1-1,23 5 1,-35-6 595,0-1 1,-1 1-1,1 0 0,0 0 1,0-1-1,0 1 1,-1 0-1,1 1 0,0-1 1,-1 0-1,1 0 1,-1 1-1,1-1 0,-1 1 1,0-1-1,0 1 1,2 3-1,-2-3 92,-1 0 1,0 0-1,0 0 1,0 0-1,0 0 1,0 0-1,0 0 1,-1 0-1,1-1 1,-1 1-1,1 0 0,-1 0 1,0 0-1,1 0 1,-1 0-1,0-1 1,0 1-1,0 0 1,-1-1-1,1 1 1,0-1-1,-3 3 0,-47 47 2546,47-47-2626,0-1-1,0 1 1,-1-1 0,1 0 0,-1 0 0,0-1 0,0 0 0,0 0 0,0 0 0,0 0 0,-6 1-1,10-3-228,1 0 0,-1 0-1,1 0 1,-1-1 0,1 1 0,-1 0-1,1 0 1,-1 0 0,1-1-1,-1 1 1,1 0 0,-1 0-1,1-1 1,0 1 0,-1 0-1,1-1 1,-1 1 0,1 0-1,0-1 1,-1 1 0,1-1 0,0 1-1,0-1 1,-1 1 0,1-1-1,0 1 1,0-1 0,0 1-1,0-1 1,0 1 0,-1-1-1,1 1 1,0-1 0,0 1-1,0-1 1,0 1 0,0-1-1,1 1 1,-1-1 0,0 1 0,0-1-1,0 1 1,0-1 0,0 1-1,1-2 1,0-2-811,1-15-5336</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1.480"/>
    </inkml:context>
    <inkml:brush xml:id="br0">
      <inkml:brushProperty name="width" value="0.025" units="cm"/>
      <inkml:brushProperty name="height" value="0.025" units="cm"/>
    </inkml:brush>
  </inkml:definitions>
  <inkml:trace contextRef="#ctx0" brushRef="#br0">67 124 9577,'0'0'6027,"-8"11"-2552,-2 2-2397,1 1-1,1 0 1,0 0-1,-9 25 0,16-36-858,0 1 0,0-1 0,0 1-1,0-1 1,1 1 0,-1 0-1,1 0 1,0-1 0,0 1-1,0 0 1,1-1 0,-1 1 0,2 5-1,-1-7-190,1 0-1,-1 0 1,0 0 0,1 0-1,-1-1 1,1 1 0,-1 0-1,1-1 1,0 1-1,0-1 1,0 1 0,0-1-1,0 0 1,0 0 0,0 0-1,0 0 1,0 0-1,0 0 1,1-1 0,-1 1-1,0-1 1,1 0-1,-1 1 1,4-1 0,3 0 3,-1 0 1,1-1-1,0 0 1,0 0-1,0-1 1,0 0-1,-1 0 1,1-1-1,-1 0 1,0-1-1,0 0 1,0 0-1,0-1 1,-1 0-1,0 0 1,0-1-1,0 1 1,0-2-1,-1 1 1,0-1-1,7-10 1,-4 5 66,-1 0 0,0 0 0,-1-1 1,-1 0-1,0-1 0,0 1 0,-1-1 0,-1 0 1,0 0-1,-1-1 0,-1 1 0,1-23 1,-3 36-86,0-1 1,0 1 0,0 0-1,0-1 1,0 1 0,0-1-1,0 1 1,0-1 0,-1 1 0,1 0-1,-1-1 1,1 1 0,-1 0-1,0 0 1,1-1 0,-1 1 0,-1-2-1,1 3 1,1-1 0,-1 1 0,0 0-1,1 0 1,-1 0 0,0-1 0,1 1-1,-1 0 1,0 0 0,0 0 0,1 0 0,-1 0-1,0 0 1,1 0 0,-1 0 0,0 0-1,1 1 1,-1-1 0,0 0 0,1 0-1,-1 1 1,1-1 0,-1 0 0,-1 1 0,-2 3 45,-1-1 1,0 1 0,1 0-1,0 0 1,0 0 0,-6 8 0,4-5 29,1 1 1,0 0 0,0 0-1,0 0 1,1 0 0,1 1-1,0-1 1,0 1 0,0 0-1,1 0 1,0 0 0,1 1-1,0-1 1,1 18 0,0-25-87,1 0 0,-1 0 0,1 1 1,0-1-1,0 0 0,0 0 0,0 0 1,1 0-1,-1 0 0,1 0 0,-1-1 1,1 1-1,-1 0 0,1-1 0,0 1 1,0-1-1,0 1 0,0-1 0,0 0 0,0 0 1,0 0-1,0 0 0,0 0 0,0-1 1,1 1-1,-1 0 0,4-1 0,9 3-42,-1-2 0,1 0 0,18-1 0,-21 0-13,-3 0 35,1 0 0,0-1 0,-1 0-1,1 0 1,-1-1 0,1-1-1,-1 0 1,0 0 0,0 0 0,0-1-1,0-1 1,-1 0 0,1 0 0,-1 0-1,-1-1 1,10-8 0,-16 13 21,-1 0 1,1 1 0,0-1 0,-1 0-1,1 0 1,-1 1 0,1-1-1,-1 0 1,1 0 0,-1 0 0,1 1-1,-1-1 1,0 0 0,0 0-1,1 0 1,-1 0 0,0 0 0,0 0-1,0 0 1,0 0 0,0 0 0,0 0 4,-1 1 0,1-1 0,0 1 0,-1-1 0,1 1 0,-1-1 0,1 1 0,-1-1 0,1 1 0,-1 0 0,1-1 0,-1 1 1,1 0-1,-1-1 0,1 1 0,-1 0 0,1 0 0,-1 0 0,0-1 0,1 1 0,-1 0 0,1 0 0,-2 0 0,0 0 10,-1 0-1,1 0 1,0 0-1,-1 0 1,1 1-1,0-1 1,-1 1-1,1-1 0,0 1 1,0 0-1,-1 0 1,1 0-1,0 0 1,0 0-1,0 1 1,-2 1-1,1 0-18,0 0 0,1 0 0,-1 0 0,1 0 0,0 0 0,0 1 0,0-1 0,1 1 0,-1-1 0,1 1 0,0-1 0,0 1 0,0 0 0,0 0 0,0 4 0,2-5 0,-1-1 0,0 1 0,1-1 0,-1 0 0,1 0 0,0 1 0,0-1 0,0 0 0,0 0 0,0 0 0,0 0 0,0 0 0,1 0 0,-1 0 0,1 0 0,-1 0 0,1-1 0,0 1 0,0-1 0,0 1 0,0-1 0,0 0 0,0 0 0,0 0 0,4 2 0,8 2-681,0 0 1,1-1-1,0-1 0,-1 0 1,1-1-1,0-1 0,0 0 1,0-1-1,23-2 1,-20-5-7248,-8-7-5973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1.823"/>
    </inkml:context>
    <inkml:brush xml:id="br0">
      <inkml:brushProperty name="width" value="0.025" units="cm"/>
      <inkml:brushProperty name="height" value="0.025" units="cm"/>
    </inkml:brush>
  </inkml:definitions>
  <inkml:trace contextRef="#ctx0" brushRef="#br0">0 120 14926,'0'0'5381,"97"-39"-3875,-35 14 1857,7 6-2082,2 3-1185,-6 6-2242,-8 6-1954,-9-2-9224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2.351"/>
    </inkml:context>
    <inkml:brush xml:id="br0">
      <inkml:brushProperty name="width" value="0.025" units="cm"/>
      <inkml:brushProperty name="height" value="0.025" units="cm"/>
    </inkml:brush>
  </inkml:definitions>
  <inkml:trace contextRef="#ctx0" brushRef="#br0">29 32 2114,'0'0'23409,"-6"8"-23228,-15 27-79,21-35-101,0 1 1,0-1 0,-1 1-1,1 0 1,0-1-1,0 1 1,0 0 0,0-1-1,0 1 1,0 0 0,0-1-1,0 1 1,0 0-1,0-1 1,1 1 0,-1-1-1,0 1 1,0 0-1,0-1 1,1 1 0,-1-1-1,0 1 1,1-1 0,-1 1-1,1 0 1,-1-1-1,1 0 1,-1 1 0,1-1-1,-1 1 1,1-1-1,-1 0 1,1 1 0,-1-1-1,1 0 1,0 1 0,-1-1-1,1 0 1,-1 0-1,1 0 1,0 0 0,-1 1-1,2-1 1,29 2 82,-28-2-63,6-1 64,0-1-1,0 1 1,-1-2 0,1 1-1,-1-1 1,0-1 0,0 1-1,0-2 1,0 1 0,0-1 0,-1 0-1,11-9 1,-6 5 153,1 0 0,26-13 0,-38 21-203,0 1-1,0-1 1,1 0 0,-1 1-1,1-1 1,-1 1 0,1-1-1,-1 1 1,0 0 0,1 0-1,-1 0 1,1 0 0,-1 0-1,1 0 1,-1 0 0,1 0-1,-1 0 1,1 1 0,-1-1-1,1 0 1,-1 1 0,0 0-1,1-1 1,-1 1 0,0 0-1,1 0 1,-1-1 0,0 1-1,1 1 1,2 3 41,-1 0 1,0-1-1,-1 1 0,1 0 1,-1 0-1,3 10 0,-4-11-156,-1-1 0,2 1 0,-1 0 0,0-1 0,1 1 0,-1-1 0,1 0 0,0 1 0,0-1 0,0 0 0,0 0 0,1 0 0,0-1 0,-1 1 0,1 0-1,0-1 1,0 0 0,0 0 0,5 3 0,-2-4-560,0 0 1,0 0-1,0 0 0,0-1 0,1 0 0,-1 0 0,0-1 1,0 0-1,0 0 0,0 0 0,0-1 0,0 1 0,9-6 0,6-3-2101,-1-1-1,25-17 0,-21 12 323,18-10-3859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2.711"/>
    </inkml:context>
    <inkml:brush xml:id="br0">
      <inkml:brushProperty name="width" value="0.025" units="cm"/>
      <inkml:brushProperty name="height" value="0.025" units="cm"/>
    </inkml:brush>
  </inkml:definitions>
  <inkml:trace contextRef="#ctx0" brushRef="#br0">46 164 1986,'0'0'18124,"-6"12"-16774,2-7-1144,-21 40 1144,23-42-1147,1 0 0,-1 0 0,1 0 0,0 1 0,0-1 0,0 1 0,0-1 0,1 1 1,0-1-1,-1 1 0,1-1 0,0 1 0,1 5 0,0-8-176,0 0 0,0-1 0,-1 1 0,1-1 0,0 1 0,0 0-1,0-1 1,-1 0 0,1 1 0,0-1 0,0 1 0,0-1 0,0 0 0,0 0 0,0 1 0,0-1 0,0 0-1,0 0 1,0 0 0,0 0 0,0 0 0,0 0 0,0-1 0,0 1 0,0 0 0,1-1 0,28-7 704,-10-2-375,0 0 0,-1-1 1,0-1-1,33-28 0,-14 6-310,35-40 0,-68 68-28,0 2 73,0-1 1,0 0-1,-1 0 1,0 0-1,0-1 1,0 1-1,-1-1 0,1 0 1,-1 0-1,-1 0 1,1 0-1,1-9 1,-17 18 383,6 5-481,1 0 1,-1 0-1,1 1 0,1-1 1,0 1-1,0 0 0,0 1 1,1-1-1,1 1 0,0 0 1,0 0-1,1 0 0,0 0 1,1 0-1,0 0 0,0 15 1,1-24-188,0 0 1,0 1 0,0-1-1,0 0 1,0 0 0,1 0-1,-1 0 1,0 1 0,0-1-1,1 0 1,-1 0 0,1 0-1,-1 0 1,1 0 0,-1 0 0,1 0-1,0 0 1,0 0 0,-1 0-1,1-1 1,0 1 0,0 0-1,0 0 1,0-1 0,0 1-1,0-1 1,0 1 0,0 0-1,0-1 1,0 0 0,0 1-1,0-1 1,0 0 0,1 0-1,1 1 1,25 0-8862</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3.443"/>
    </inkml:context>
    <inkml:brush xml:id="br0">
      <inkml:brushProperty name="width" value="0.025" units="cm"/>
      <inkml:brushProperty name="height" value="0.025" units="cm"/>
    </inkml:brush>
  </inkml:definitions>
  <inkml:trace contextRef="#ctx0" brushRef="#br0">169 87 17489,'0'0'5535,"-11"-4"-3597,-37-10-1073,45 14-808,-1-1-1,1 1 1,-1 0 0,1 0-1,-1 1 1,1-1 0,0 1-1,-1 0 1,1 0-1,-1 0 1,1 0 0,0 0-1,0 1 1,0-1 0,0 1-1,0 0 1,0 0 0,0 0-1,1 0 1,-1 1-1,1-1 1,-1 1 0,1-1-1,0 1 1,0 0 0,-3 5-1,2-3 30,-1 1 0,1 0-1,0 0 1,1 0 0,-1 0-1,1 0 1,0 1-1,1-1 1,-1 0 0,1 1-1,1 0 1,-1 7 0,2-13-77,-1 0 0,1 0 0,-1-1 0,1 1 1,0 0-1,0 0 0,-1 0 0,1 0 0,0-1 1,0 1-1,0 0 0,0-1 0,0 1 0,0-1 1,0 1-1,0-1 0,0 0 0,0 1 0,0-1 1,0 0-1,0 0 0,0 1 0,0-1 0,0 0 1,0 0-1,0 0 0,1 0 0,-1-1 0,0 1 1,0 0-1,0 0 0,0-1 0,0 1 0,0 0 1,1-2-1,42-12 386,-30 5-362,0 0 1,-1-1-1,0-1 1,-1 0-1,0 0 1,-1-1 0,0-1-1,-1 0 1,0 0-1,-1-1 1,-1-1-1,0 1 1,10-27-1,-34 86-1043,11-35 1014,1-1 1,0 1 0,0 0-1,1 1 1,1-1 0,0 0-1,0 1 1,1-1 0,0 1-1,1-1 1,0 1 0,2 13-1,-1-23 17,-1 0-1,1 1 1,0-1 0,0 0-1,0 0 1,0 0 0,0 0-1,0 0 1,0 0 0,1 0-1,-1 0 1,0 0-1,0 0 1,1-1 0,-1 1-1,0 0 1,1-1 0,-1 1-1,1-1 1,-1 0 0,1 1-1,-1-1 1,1 0 0,-1 0-1,1 0 1,-1 0-1,1 0 1,-1 0 0,2-1-1,4 1 83,-1-1-1,0 0 0,0 0 1,1-1-1,10-4 0,-5-1-43,-1 0 0,0-1 1,0 0-1,-1 0 0,0-1 0,0-1 0,-1 0 0,0 0 0,-1-1 0,0 0 0,-1 0 0,0-1 0,-1 0 0,8-22 1,-27 68-108,-11 29-65,23-59 114,-1 0 0,2 1-1,-1-1 1,0 1 0,1 0 0,0-1 0,0 1 0,0-1 0,0 1 0,1-1 0,2 10 0,-2-13 23,0 0 0,0 0-1,-1 0 1,1 0 0,0 0 0,0 0 0,0-1-1,1 1 1,-1 0 0,0-1 0,0 1 0,0 0-1,0-1 1,1 1 0,-1-1 0,0 0-1,0 1 1,1-1 0,-1 0 0,0 0 0,1 0-1,-1 0 1,0 0 0,1 0 0,-1 0 0,0 0-1,1-1 1,-1 1 0,0 0 0,2-1 0,40-16 824,-28 6-799,0-1 1,-1-1-1,0 0 1,-1-1 0,-1 0-1,0-1 1,-1 0 0,-1-1-1,11-21 1,-34 74-3932,12-31 2613,-1 0-1,1-1 1,0 1-1,1 0 1,-1-1 0,1 1-1,0 0 1,1 0 0,1 11-1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1.087"/>
    </inkml:context>
    <inkml:brush xml:id="br0">
      <inkml:brushProperty name="width" value="0.025" units="cm"/>
      <inkml:brushProperty name="height" value="0.025" units="cm"/>
    </inkml:brush>
  </inkml:definitions>
  <inkml:trace contextRef="#ctx0" brushRef="#br0">1 138 17489,'0'0'2701,"7"-9"-448,0 1-1767,0 1 1,0-1 0,0 1 0,1 1 0,0 0-1,10-6 1,-13 9-271,0 0 0,0 0 0,0 1 1,0 0-1,1 0 0,-1 0 0,1 1 0,0 0 0,-1 0 0,1 0 0,0 1 0,-1 0 0,1 0 1,0 0-1,6 2 0,-10-1-201,0 0 1,0 0 0,0 0 0,0 0 0,0 0-1,0 1 1,-1-1 0,1 1 0,0-1-1,-1 1 1,1 0 0,-1-1 0,0 1-1,1 0 1,-1 0 0,0 0 0,0 0-1,0 0 1,-1 0 0,1 1 0,0-1-1,-1 0 1,1 0 0,-1 0 0,0 1-1,0-1 1,0 0 0,0 4 0,0 8 43,0 0 0,-1 0 0,-4 17 1,-4 7 26,6-28-66,0 1-1,1-1 1,-1 22 0,3-32-21,0 1 0,0-1 0,0 0 0,0 1 0,0-1-1,0 1 1,0-1 0,0 0 0,0 1 0,1-1 0,-1 0 0,0 1-1,0-1 1,1 0 0,-1 1 0,0-1 0,0 0 0,1 1 0,-1-1 0,0 0-1,1 0 1,-1 1 0,0-1 0,1 0 0,-1 0 0,0 0 0,1 0-1,-1 1 1,1-1 0,-1 0 0,0 0 0,1 0 0,-1 0 0,1 0 0,21-2 51,19-12 131,-23 3-170,-1 0 0,0 0-1,0-2 1,-1 0 0,-1 0-1,0-2 1,-1 0 0,-1-1-1,0 0 1,19-32 0,-33 49-36,1 0 1,0 1-1,0-1 0,0 1 1,0-1-1,0 0 1,0 1-1,0-1 0,0 0 1,0 1-1,1-1 1,-1 0-1,1 1 0,-1-1 1,1 0-1,-1 1 1,1-1-1,0 0 0,-1 0 1,1 0-1,0 0 1,0 0-1,0 0 0,0 0 1,0 0-1,0 0 1,0 0-1,0 0 0,0-1 1,1 1-1,-1 0 1,0-1-1,0 1 0,1-1 1,-1 1-1,0-1 1,1 0-1,-1 0 0,0 1 1,1-1-1,-1 0 1,1 0-1,-1 0 0,0-1 1,2 1-1,2-1 113,0-1-1,0 0 1,0 0 0,0 0-1,0 0 1,-1-1 0,1 0-1,-1 0 1,0 0 0,1 0-1,-2-1 1,1 0 0,0 0-1,5-8 1,-3 5 14,-1 0 0,0-1-1,-1 1 1,0-1 0,0 0 0,-1 0 0,0 0 0,3-12 0,-6 20-106,0-1 1,0 1 0,0 0 0,-1 0 0,1 0 0,0 0-1,0-1 1,0 1 0,0 0 0,0 0 0,-1 0 0,1 0 0,0 0-1,0-1 1,0 1 0,-1 0 0,1 0 0,0 0 0,0 0 0,0 0-1,-1 0 1,1 0 0,0 0 0,0 0 0,0 0 0,-1 0-1,1 0 1,0 0 0,0 0 0,-1 0 0,1 0 0,0 0 0,0 0-1,0 0 1,-1 0 0,1 0 0,0 0 0,0 1 0,0-1 0,-1 0-1,1 0 1,0 0 0,0 0 0,0 0 0,0 1 0,0-1-1,-1 0 1,1 0 0,0 0 0,0 0 0,0 1 0,0-1 0,0 0-1,0 0 1,0 0 0,0 1 0,0-1 0,-1 0 0,1 0 0,0 1-1,-7 10-35,0 0 0,1 0-1,1 1 1,-1 0-1,2 0 1,0 1-1,0 0 1,1-1 0,0 1-1,2 0 1,-1 0-1,1 20 1,1-32 37,0 1 0,0-1 1,1 1-1,-1-1 0,0 1 1,1-1-1,-1 1 0,0-1 0,1 1 1,0-1-1,-1 1 0,1-1 1,0 1-1,0-1 0,0 0 0,0 0 1,0 1-1,0-1 0,0 0 1,0 0-1,0 0 0,3 1 0,-1 0 14,1 0 0,-1-1 0,1 0 0,0 1 0,-1-1 0,1-1 0,0 1 0,0-1 0,5 1 0,5-1 53,0-1 0,0 0 0,0-1 0,20-5 1,32-14-8,-45 14-206,1 0 0,-1 1 1,1 1-1,0 1 1,29-1-1,-51 5 426,-21-4 1761,15-1-2039,-1 0 0,1 0 0,0-1 0,1 1 0,-1-1 0,1-1 0,0 1 0,1-1 0,-1 0 0,1 0 0,1 0 0,-1 0 0,1-1 0,1 1 0,-1-1 0,1 0 0,0 0 0,0-12 0,43 18-4297,28 12-3401,-27-3 2813</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3.786"/>
    </inkml:context>
    <inkml:brush xml:id="br0">
      <inkml:brushProperty name="width" value="0.025" units="cm"/>
      <inkml:brushProperty name="height" value="0.025" units="cm"/>
    </inkml:brush>
  </inkml:definitions>
  <inkml:trace contextRef="#ctx0" brushRef="#br0">102 1 20788,'0'0'2167,"-8"3"-170,4-2-1941,1 1 1,0-1 0,-1 1-1,1-1 1,0 1 0,0 0-1,0 0 1,0 0 0,1 1 0,-1-1-1,0 1 1,1-1 0,0 1-1,0 0 1,-1 0 0,2 0-1,-1 0 1,0 0 0,1 1 0,-1-1-1,1 0 1,0 1 0,0-1-1,0 1 1,1-1 0,-1 1-1,1 0 1,0 6 0,3-8-189,0 0 0,1 0 0,-1 0 1,1-1-1,-1 1 0,1-1 0,-1 0 1,1 0-1,0 0 0,6 0 0,7 4-191,-11-3 499,-1 0-1,1 1 0,-1 0 1,0 0-1,0 0 0,0 1 0,0 0 1,6 6-1,-11-10-122,1 1 0,0 0-1,-1-1 1,1 1 0,-1 0 0,1 0 0,-1 0 0,1 0-1,-1-1 1,0 1 0,0 0 0,1 0 0,-1 0 0,0 0-1,0 0 1,0 0 0,0 0 0,0 0 0,0 0 0,0 0-1,0 0 1,-1 1 0,0-1-4,1 1-1,-2-1 1,1 1 0,0-1-1,0 1 1,0-1 0,-1 0-1,1 0 1,0 0-1,-1 0 1,1 0 0,-1 0-1,1 0 1,-1 0 0,0-1-1,-2 2 1,-10 3 375,0-1 0,-1-1 0,1 0 0,-1-1 0,1 0 0,-20-1 0,33-1-480,1 0 0,0 0 1,-1 0-1,1 0 0,0 0 0,-1 0 0,1 0 0,0 0 0,0 0 1,-1 0-1,1 0 0,0 0 0,-1 0 0,1 0 0,0-1 1,-1 1-1,1 0 0,0 0 0,0 0 0,-1 0 0,1-1 1,0 1-1,0 0 0,-1 0 0,1 0 0,0-1 0,0 1 1,0 0-1,-1 0 0,1-1 0,0 1 0,0 0 0,0-1 0,0 1 1,0 0-1,0 0 0,-1-1 0,7-13-2199,14-9-1963,6 5-720,1-3-2210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4.160"/>
    </inkml:context>
    <inkml:brush xml:id="br0">
      <inkml:brushProperty name="width" value="0.025" units="cm"/>
      <inkml:brushProperty name="height" value="0.025" units="cm"/>
    </inkml:brush>
  </inkml:definitions>
  <inkml:trace contextRef="#ctx0" brushRef="#br0">112 0 18546,'0'0'9555,"-10"10"-8695,-1 1-626,1 1 1,1-1-1,0 2 1,0-1-1,1 1 1,1 0-1,0 1 1,1 0-1,0 0 1,1 0-1,1 1 1,0 0-1,-2 16 1,6-25-220,0-1 1,0 1-1,0-1 0,1 1 1,-1-1-1,1 0 0,1 1 1,-1-1-1,1 0 0,0 0 1,2 5-1,-3-8-132,0 0 1,1-1-1,-1 1 0,0 0 0,1-1 0,-1 1 1,1-1-1,0 0 0,-1 1 0,1-1 0,0 0 0,0 0 1,2 1-1,-2-1-320,1-1 0,0 1 0,-1 0 0,1-1 0,0 0 0,0 0 0,-1 1 0,1-2 0,0 1 0,0 0 0,-1-1 0,4 0 0,-5 1 33,0 0 0,0-1-1,0 1 1,-1-1 0,1 1 0,0 0 0,0-1 0,-1 1 0,1-1 0,0 0-1,-1 1 1,1-1 0,-1 0 0,1 1 0,-1-1 0,1 0 0,-1 0 0,1 1 0,0-3-1,3-8-6534</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4.738"/>
    </inkml:context>
    <inkml:brush xml:id="br0">
      <inkml:brushProperty name="width" value="0.025" units="cm"/>
      <inkml:brushProperty name="height" value="0.025" units="cm"/>
    </inkml:brush>
  </inkml:definitions>
  <inkml:trace contextRef="#ctx0" brushRef="#br0">125 21 16688,'0'0'11162,"-5"-5"-10916,4 4-241,0 0 0,0 0 0,0 0 0,0 0 0,-1 0 0,1 0 0,0 0 0,0 0 0,0 0 0,-1 0 0,1 1 0,-1-1 0,1 1 0,0-1 0,-1 1 0,1-1 0,-1 1 0,1 0 0,-1 0 0,1 0 0,-1 0 0,1 0 0,-1 0 0,1 0 0,-1 0 0,1 0 0,-1 1 0,1-1 0,-2 1 0,-3 3 49,1-1 0,0 1 0,0 0 0,1 0 0,-1 0 0,1 0 0,-8 11 0,-11 18 417,22-31-445,0 0 0,0-1 0,0 1 0,0 0 0,0 0 0,0 0 0,1 0 0,-1 0 0,1 0 0,0 0 0,-1 0 0,1 0 0,0 0 0,0 0 0,0 0 0,1 0 0,-1 3 0,2-4-31,-1 0 0,0 0 0,0 0 0,0 0 0,0-1 0,1 1 0,-1 0 0,0-1 0,1 1 0,-1-1 0,1 1 0,-1-1 0,0 0 0,1 1 0,-1-1 0,1 0-1,-1 0 1,1 0 0,-1 0 0,1 0 0,-1-1 0,2 1 0,34-8-525,-31 6 377,-1-1-1,0 0 0,0 0 0,-1-1 1,1 0-1,-1 1 0,1-2 0,-1 1 0,7-9 1,-10 11 150,0 0 0,1 1 0,-1-1 0,0 0 1,0 0-1,0 0 0,0 0 0,0 0 0,0 0 0,-1 0 0,1 0 1,-1 0-1,1 0 0,-1-1 0,0 1 0,0 0 0,0 0 1,0 0-1,0 0 0,-1-1 0,1 1 0,0 0 0,-1 0 1,0 0-1,1 0 0,-1 0 0,0 0 0,0 0 0,-3-3 1,4 5 18,1 1 1,-1-1 0,0 1 0,0-1 0,0 0 0,0 1 0,0-1 0,0 1 0,0-1 0,0 1 0,-1-1 0,1 0 0,0 1-1,0-1 1,0 1 0,0-1 0,0 1 0,-1-1 0,1 0 0,0 1 0,0-1 0,-1 0 0,1 1 0,0-1 0,-1 0 0,1 1-1,0-1 1,-1 0 0,1 0 0,0 1 0,-1-1 0,1 0 0,-1 0 0,1 0 0,-1 0 0,1 0 0,0 1 0,-1-1 0,1 0-1,-1 0 1,1 0 0,-1 0 0,1 0 0,0 0 0,-1 0 0,1 0 0,-1 0 0,1-1 0,-1 1 0,1 0 0,0 0 0,-1 0-1,1 0 1,-1-1 0,1 1 0,0 0 0,-1 0 0,1-1 0,0 1 0,-1 0 0,1-1 0,0 1 0,-1 0 0,1-1 0,0 1-1,0 0 1,0-1 0,-1 0 0,0 36 1063,1-32-1083,0 0 0,0 1-1,1-1 1,-1 0 0,1 0 0,0 0-1,0 0 1,0 0 0,0 0 0,0 0-1,1 0 1,-1 0 0,1 0 0,0-1-1,0 1 1,0-1 0,0 1 0,0-1 0,0 0-1,1 0 1,-1 0 0,1 0 0,0 0-1,-1 0 1,6 1 0,-5-2-3,1 0 0,0 0 0,0-1 0,0 1 0,0-1 0,0 0 1,-1 0-1,1 0 0,0-1 0,0 0 0,0 1 0,0-1 0,-1 0 0,1-1 0,0 1 0,-1-1 0,1 0 1,-1 0-1,0 0 0,6-4 0,1-2-64,-1 0 0,0 0 0,0-1 0,-1 0 0,0-1 0,0 1 0,-1-2 0,10-19 0,-16 29-48,-2 5 145,1 0 0,0 0 0,0 0 0,0 0-1,1 0 1,-1 1 0,1-1 0,0 0-1,0-1 1,2 6 0,-1-7-11,0-1 0,-1 0 1,1 1-1,0-1 0,0 0 0,0 0 1,0 0-1,0 0 0,0 0 0,0-1 0,1 1 1,-1 0-1,0-1 0,0 0 0,0 0 1,1 1-1,-1-1 0,0 0 0,0-1 0,3 1 1,115-7-5275,-101 4 2567,0 0 0,0-2 1,-1 0-1,23-9 1,-28 8-2494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5.205"/>
    </inkml:context>
    <inkml:brush xml:id="br0">
      <inkml:brushProperty name="width" value="0.025" units="cm"/>
      <inkml:brushProperty name="height" value="0.025" units="cm"/>
    </inkml:brush>
  </inkml:definitions>
  <inkml:trace contextRef="#ctx0" brushRef="#br0">12 95 5381,'0'0'21412,"-4"8"-21171,-4 21 201,8-29-429,0 0 1,0 0-1,0 1 1,0-1-1,0 0 0,0 0 1,0 1-1,0-1 1,0 0-1,0 0 0,1 0 1,-1 1-1,0-1 0,0 0 1,0 0-1,0 1 1,0-1-1,0 0 0,1 0 1,-1 0-1,0 1 1,0-1-1,0 0 0,1 0 1,-1 0-1,0 0 1,0 0-1,0 0 0,1 1 1,-1-1-1,0 0 0,0 0 1,1 0-1,-1 0 1,0 0-1,0 0 0,1 0 1,-1 0-1,0 0 1,22-11 695,53-46-209,-67 51-500,0-1 0,-1-1 0,0 1 1,0-1-1,-1 0 0,11-18 0,-31 52-28,9-17 163,0 0 1,0 0-1,1 0 1,0 0-1,1 0 0,0 1 1,1 0-1,-3 18 1,5-25-100,-1 0 1,1 0-1,0 0 1,0 0-1,0 0 1,1 0-1,-1 0 0,1 0 1,0 0-1,0 0 1,0 0-1,0 0 1,0-1-1,0 1 1,1 0-1,0-1 1,-1 1-1,1-1 1,0 1-1,2 2 0,0-3 17,1 0 0,-1 0 0,0 0 0,0 0-1,1-1 1,-1 0 0,1 0 0,-1 0 0,1 0-1,0-1 1,-1 1 0,10-2 0,-6 1-5,0-1-1,0-1 1,-1 1 0,1-1-1,0 0 1,-1-1 0,1 0 0,-1 0-1,0-1 1,0 0 0,-1 0-1,7-5 1,5-5-12,0-1 0,-2 0-1,22-25 1,-41 45-24,0 1-1,1 0 1,0 0-1,1 0 1,-1 0 0,1 1-1,0-1 1,0 0-1,1 0 1,0 1-1,1 7 1,-1-13-111,0-1 0,0 1-1,1-1 1,-1 1 0,0-1 0,0 0-1,1 1 1,-1-1 0,0 1 0,1-1 0,-1 0-1,0 1 1,1-1 0,-1 0 0,1 1-1,-1-1 1,1 0 0,-1 0 0,0 1 0,1-1-1,-1 0 1,1 0 0,-1 0 0,1 0-1,-1 0 1,1 0 0,-1 0 0,1 0 0,-1 0-1,1 0 1,-1 0 0,1 0 0,-1 0-1,1 0 1,-1 0 0,1 0 0,-1 0 0,1-1-1,-1 1 1,1 0 0,-1 0 0,0-1-1,1 1 1,-1 0 0,1-1 0,20-17-8277,-12-2-144</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5.638"/>
    </inkml:context>
    <inkml:brush xml:id="br0">
      <inkml:brushProperty name="width" value="0.025" units="cm"/>
      <inkml:brushProperty name="height" value="0.025" units="cm"/>
    </inkml:brush>
  </inkml:definitions>
  <inkml:trace contextRef="#ctx0" brushRef="#br0">1 1 17072,'0'0'9753,"11"5"-12219,6 4 3169,52 25-11032,-24-23 6102,-18-13 6373,-37 4 7051,-1-2-5693,8 0-3391,1-1 0,-1 1 0,0 1-1,1-1 1,-1 0 0,1 1 0,-1-1 0,1 1 0,-1 0 0,1-1 0,-4 3 0,2-1 32,1 0 0,0 0 0,1 0 0,-1 0 0,0 0 0,1 1 0,-1-1 0,1 1 0,0 0 0,0 0 0,0 0 0,-3 4 0,5-5-217,0-1 0,0 0 0,0 0 0,0 0 0,0 1 0,0-1 0,0 0 0,0 0 0,1 1-1,-1-1 1,1 0 0,-1 0 0,0 0 0,1 0 0,0 0 0,-1 0 0,1 0 0,0 0 0,-1 0 0,1 0-1,0 0 1,0 0 0,0 0 0,0-1 0,0 1 0,0 0 0,0-1 0,0 1 0,0-1 0,0 1-1,0-1 1,1 1 0,-1-1 0,0 0 0,0 1 0,0-1 0,2 0 0,47 14-2211,-33-11 2062,-1 2-1,30 12 1,-45-17 275,-1 0 0,1 0 0,-1 1 0,1-1 0,-1 0 0,1 0 0,-1 1 0,1-1 0,-1 0 1,1 1-1,-1-1 0,1 0 0,-1 1 0,0-1 0,1 1 0,-1-1 0,0 0 0,1 1 0,-1-1 0,0 1 0,1-1 0,-1 1 0,0-1 0,0 1 0,0 0 0,0-1 0,0 1 0,1-1 0,-1 1 1,0-1-1,0 1 0,0 1 0,-15 12 1728,-26 4 348,-17-1 511,17-13-3728,40-4 665,1 0 0,0-1 1,-1 1-1,1-1 1,0 1-1,-1-1 1,1 1-1,0-1 1,0 1-1,-1-1 1,1 0-1,0 1 0,0-1 1,0 1-1,0-1 1,0 1-1,0-1 1,0 0-1,0 1 1,0-1-1,0 1 1,0-1-1,0 0 1,0 1-1,1-1 0,-1 1 1,0-1-1,4-7-7553</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6.202"/>
    </inkml:context>
    <inkml:brush xml:id="br0">
      <inkml:brushProperty name="width" value="0.025" units="cm"/>
      <inkml:brushProperty name="height" value="0.025" units="cm"/>
    </inkml:brush>
  </inkml:definitions>
  <inkml:trace contextRef="#ctx0" brushRef="#br0">101 146 18001,'0'0'5248,"-10"-3"-4848,5 2-332,0-1 0,0 1 1,1 0-1,-1 0 0,0 1 0,-1-1 1,1 1-1,-8 1 0,12 0 17,-1-1-1,0 1 1,0-1 0,0 1 0,0 0-1,0 0 1,1 0 0,-1 0 0,0 0-1,1 0 1,-1 0 0,1 1 0,-1-1-1,1 1 1,0-1 0,-1 1 0,1-1-1,0 1 1,0 0 0,0-1 0,0 1-1,0 0 1,1 0 0,-1 0 0,1 0-1,-1 0 1,1 0 0,0 0 0,-1 0-1,1 0 1,0 3 0,0-3-46,0-1 0,0 0 0,0 1 0,0-1-1,0 0 1,0 1 0,0-1 0,1 0 0,-1 0 0,0 1 0,1-1 0,-1 0 0,1 0 0,-1 1 0,1-1-1,0 0 1,-1 0 0,1 0 0,0 0 0,0 0 0,0 0 0,0 0 0,0 0 0,0 0 0,0 0 0,0-1 0,2 2-1,0-1 0,0 0-1,0 0 0,1 0 1,-1-1-1,0 1 0,1-1 0,-1 0 1,0 0-1,1 0 0,-1-1 1,4 0-1,3-1-41,1 0 0,-1-1 1,0 0-1,0-1 0,0 0 0,16-11 1,-11 5-121,-1-2 1,0 0-1,-1 0 1,18-22-1,-26 28 96,-1 0-1,1 0 0,-1-1 0,0 1 1,0-1-1,-1 0 0,0 0 0,0-1 1,-1 1-1,0-1 0,0 1 0,-1-1 1,1-7-1,-2 14 26,0 1 1,0 0-1,-1 0 1,1 0-1,0-1 0,0 1 1,0 0-1,0 0 1,-1 0-1,1 0 0,0-1 1,0 1-1,0 0 0,-1 0 1,1 0-1,0 0 1,0 0-1,-1 0 0,1 0 1,0 0-1,0 0 1,-1 0-1,1 0 0,0 0 1,0 0-1,-1 0 1,1 0-1,0 0 0,0 0 1,-1 0-1,1 0 1,0 0-1,0 0 0,0 0 1,-1 1-1,1-1 1,0 0-1,0 0 0,0 0 1,-1 0-1,1 0 0,0 1 1,0-1-1,0 0 1,-1 1-1,-10 6 166,9-4-45,-1 0 0,0 0 1,1 0-1,-1 0 0,1 1 1,0-1-1,0 1 1,0 0-1,1 0 0,-1 0 1,1-1-1,0 1 0,0 0 1,0 1-1,1-1 0,-1 0 1,1 0-1,1 7 0,-1-8-88,1 0-1,-1 0 0,1-1 0,0 1 0,0 0 1,0-1-1,0 1 0,1 0 0,-1-1 1,1 0-1,0 1 0,-1-1 0,1 0 0,0 0 1,0 0-1,1 0 0,-1 0 0,0 0 1,0-1-1,1 1 0,-1-1 0,1 1 0,0-1 1,-1 0-1,1 0 0,5 1 0,14 2-144,0 0-1,0-2 1,0 0-1,0-2 1,0 0 0,0-2-1,31-5 1,-40 5 387,-10 6 490,-3-4-749,0 1-1,0 0 1,1 0-1,-1 0 1,0 0-1,1-1 1,-1 1-1,1 0 1,-1 0-1,1-1 1,-1 1-1,1-1 1,0 1-1,-1 0 1,1-1-1,0 1 1,-1-1-1,1 1 1,0-1-1,0 1 1,17 8-136,0-1 0,0-1-1,1 0 1,0-2 0,0 0 0,23 3 0,22-5-8443,-60-6 1803,-3-9-5115</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6.541"/>
    </inkml:context>
    <inkml:brush xml:id="br0">
      <inkml:brushProperty name="width" value="0.025" units="cm"/>
      <inkml:brushProperty name="height" value="0.025" units="cm"/>
    </inkml:brush>
  </inkml:definitions>
  <inkml:trace contextRef="#ctx0" brushRef="#br0">0 77 12780,'0'0'11979,"93"-44"-11530,-40 39-289,10-2-512,-1-3-5093,1 0-13421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7.426"/>
    </inkml:context>
    <inkml:brush xml:id="br0">
      <inkml:brushProperty name="width" value="0.025" units="cm"/>
      <inkml:brushProperty name="height" value="0.025" units="cm"/>
    </inkml:brush>
  </inkml:definitions>
  <inkml:trace contextRef="#ctx0" brushRef="#br0">180 54 19474,'0'0'9492,"-6"9"-8835,-50 79-376,38-55-590,-2-2 0,-1 0-1,-29 33 1,43-58 68,5-8-91,11-18-531,20-30-1139,2 3 49,38-69-1618,-62 102 3730,-1 0-1,-1-1 1,6-23-1,-42 101 2602,20-28-2714,1-1 1,2 1-1,1 0 0,2 1 1,-1 60-1,10-83 614,4-19 36,6-21 24,-11 13-621,-1-1-1,-1-1 1,0 1-1,-1 0 0,0 0 1,-4-20-1,-4 20-13,-2 19 86,9-3-152,-1 1-1,1 0 1,0 0-1,-1 0 1,1-1-1,0 1 1,0 0-1,1 0 1,-1 0-1,0 0 1,1 1-1,-1 1 1,0-1-17,1-1 0,0 1 1,-1-1-1,1 1 0,0-1 1,1 1-1,-1-1 0,0 0 1,1 1-1,0-1 1,-1 1-1,1-1 0,0 0 1,0 1-1,0-1 0,0 0 1,1 0-1,-1 0 0,1 0 1,-1 0-1,1 0 1,0 0-1,-1-1 0,3 3 1,1-2 2,-1-1 1,0 1 0,1 0 0,-1-1-1,1 0 1,0 0 0,-1-1-1,1 1 1,0-1 0,0 0 0,-1 0-1,7-1 1,2-1-71,-1-1-1,1-1 1,-1 0-1,1-1 1,-1 0-1,-1-1 1,1 0-1,-1 0 1,18-15-1,27-13-507,-56 34 589,0 0 0,1 0-1,-1 1 1,0-1 0,1 0 0,-1 0 0,0 1-1,0-1 1,0 0 0,1 1 0,-1-1-1,0 0 1,0 1 0,0-1 0,0 1 0,1-1-1,-1 0 1,0 1 0,0-1 0,0 0-1,0 1 1,0-1 0,0 1 0,0-1 0,0 0-1,0 1 1,0-1 0,-1 1 0,1-1-1,0 0 1,0 1 0,0-1 0,0 0 0,0 1-1,-1-1 1,1 0 0,0 1 0,0-1-1,-1 1 1,-5 18 576,1-7-288,2-7-190,0 1 0,1 0 0,-1 0 0,1 0 0,1 0 1,-1 0-1,0 9 0,4-16-6,0 1 0,0-1 0,0 0 0,0 1 0,0-1 0,0 0 0,0 0 0,0 0 0,0-1 0,-1 1 0,1 0 0,2-3 0,11-10 81,49-39 193,-59 50-443,0 0 1,0 0-1,0 0 1,1 0-1,-1 1 1,1 0-1,0 0 1,-1 1-1,1-1 1,0 1-1,8 0 1,-13 1 22,0 0 1,0 0-1,0 1 1,-1-1-1,1 0 1,0 0-1,0 1 0,0-1 1,-1 1-1,1-1 1,0 1-1,0-1 1,-1 1-1,1-1 1,-1 1-1,1 0 0,0-1 1,-1 1-1,1 0 1,-1-1-1,0 1 1,1 0-1,-1 0 0,1-1 1,-1 1-1,0 0 1,0 0-1,1 0 1,-1 0-1,0 0 1,0-1-1,0 3 0,1 37-1753,-1-15-2417,0-24 3976,0-1 0,0 0 0,1 1 0,-1-1 0,0 1 0,0-1-1,0 0 1,1 1 0,-1-1 0,0 0 0,0 1 0,1-1 0,-1 0 0,0 1 0,0-1 0,1 0 0,-1 0-1,1 1 1,-1-1 0,0 0 0,1 0 0,-1 0 0,0 0 0,1 1 0,-1-1 0,1 0 0,-1 0 0,0 0-1,1 0 1,-1 0 0,1 0 0,-1 0 0,1 0 0,-1 0 0,0 0 0,1 0 0,-1-1 0,1 1 0,-1 0-1,0 0 1,1 0 0,12-4-9580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8.295"/>
    </inkml:context>
    <inkml:brush xml:id="br0">
      <inkml:brushProperty name="width" value="0.025" units="cm"/>
      <inkml:brushProperty name="height" value="0.025" units="cm"/>
    </inkml:brush>
  </inkml:definitions>
  <inkml:trace contextRef="#ctx0" brushRef="#br0">34 1 13965,'0'0'2627,"-4"10"-300,-3 12-1543,1 0 0,1 0 0,0 0 0,2 0 0,1 1 0,1 43 0,1-65-821,0 1 0,1-1 0,-1 1 0,1 0 0,-1-1 0,1 1 0,-1-1 0,1 0 1,0 1-1,0-1 0,0 1 0,0-1 0,0 0 0,0 0 0,0 0 0,1 0 0,-1 0 0,0 0 0,0 0 0,1 0 0,-1 0 0,4 1 0,-1-1-329,0 1 0,1-1 0,-1 0 0,1-1 0,-1 1 0,1-1-1,-1 0 1,7 0 0,-1-1-735,-1 0-1,1-1 1,-1 0-1,0 0 1,0-1 0,0 0-1,15-8 1,-18 6-567,3-5 5295,-4 5 1878,-9 13-3291,0-2-1797,1 1 0,-1-1 0,1 1 0,0 0 0,1 0 0,0 0 0,0 0 0,0 1 0,0 10 0,2-18-406,0 0 0,0 1 0,0-1 0,0 1 1,0-1-1,0 1 0,0-1 0,0 1 0,1-1 1,-1 0-1,0 1 0,0-1 0,0 1 0,1-1 1,-1 0-1,0 1 0,1-1 0,-1 0 0,0 1 1,1-1-1,-1 0 0,0 0 0,1 1 1,-1-1-1,1 0 0,-1 0 0,0 0 0,1 1 1,-1-1-1,1 0 0,-1 0 0,1 0 0,-1 0 1,1 0-1,0 0 0,24-3 366,21-14 12,4-16-2080,-38 24 881,1 0-1,0 1 1,24-10-1,-36 17 549,-4 22 321,2-20-45,0 0 0,1 1 0,-1-1 0,1 1 0,-1-1 0,1 0 0,0 1 0,-1-1 0,1 1 0,0-1 0,0 1-1,0-1 1,0 1 0,1-1 0,-1 1 0,0-1 0,0 0 0,1 1 0,-1-1 0,1 1 0,-1-1 0,1 0 0,0 0 0,0 1 0,-1-1 0,1 0 0,0 0 0,0 0 0,1 1-1,1-1-2,-1 0 0,0 0 0,1-1 0,-1 1 0,0-1 0,1 0-1,-1 0 1,0 0 0,1 0 0,-1 0 0,0 0 0,1-1 0,-1 1-1,0-1 1,1 1 0,-1-1 0,0 0 0,0 0 0,2-1-1,4-2 109,18-4-373,-25 8 228,-1 0 0,1 0 0,0 1 0,0-1-1,-1 0 1,1 1 0,0-1 0,-1 0 0,1 1-1,0-1 1,-1 1 0,1-1 0,-1 1 0,1-1 0,-1 1-1,1-1 1,-1 1 0,1 0 0,-1-1 0,1 1 0,-1 0-1,0-1 1,1 1 0,-1 0 0,0-1 0,0 1 0,0 0-1,1 0 1,-1 0 0,0-1 0,0 1 0,0 0 0,0 1-1,6 100 38,-10 2 3358,3-99-3285,0 0 1,0 0-1,0 0 1,-1 0-1,1 0 1,-1 0-1,0 0 1,-1 0-1,1-1 1,-1 1-1,0-1 1,0 1 0,0-1-1,-1 0 1,1-1-1,-1 1 1,-7 5-1,11-9-106,-1-1 0,1 1 0,-1 0 0,1 0 0,-1 0-1,1 0 1,0 0 0,-1-1 0,1 1 0,-1 0 0,1 0 0,0 0 0,-1-1 0,1 1-1,0 0 1,-1-1 0,1 1 0,0 0 0,0-1 0,-1 1 0,1 0 0,0-1-1,0 1 1,-1-1 0,1 1 0,0-1 0,0 1 0,0 0 0,0-1 0,0 1 0,0-1-1,0 1 1,0-1 0,0 1 0,0-1 0,0 1 0,0 0 0,0-1 0,0 1 0,0-1-1,0-27-451,0 23 318,1-6 52,0-1 0,1 1-1,1 0 1,-1 0 0,2 1 0,-1-1 0,2 1 0,-1-1 0,1 1 0,13-18 0,8-9 210,44-47 0,-38 46 122,-15 21-98,-13 13 15,0 0 1,0 1-1,0-2 0,-1 1 1,1 0-1,-1-1 0,0 1 1,0-1-1,-1 0 0,1 0 0,2-8 1,-30 47 3516,24-31-3575,-1-1 0,0 1 0,1 0 0,0-1 0,-1 1 0,1 0 0,0 0 0,1 0 0,-1 0 0,0 0 0,1 0 0,0 0-1,0 0 1,0 1 0,0-1 0,0 0 0,0 0 0,2 6 0,0-7-63,-1-1 0,1 1 0,-1 0 0,1 0 0,0-1 0,-1 1 0,1-1 0,0 1 0,0-1 0,0 0 0,0 0 0,0 0 1,0 0-1,1 0 0,-1 0 0,0-1 0,0 1 0,1-1 0,-1 0 0,0 1 0,1-1 0,-1 0 0,1 0 0,2-1 0,9 0-2,0-1 1,0-1 0,-1 0-1,1-1 1,-1-1-1,0 0 1,0 0-1,15-10 1,-2 0-3730,-3-1-3690,-8 3-8255</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8.899"/>
    </inkml:context>
    <inkml:brush xml:id="br0">
      <inkml:brushProperty name="width" value="0.025" units="cm"/>
      <inkml:brushProperty name="height" value="0.025" units="cm"/>
    </inkml:brush>
  </inkml:definitions>
  <inkml:trace contextRef="#ctx0" brushRef="#br0">140 46 10890,'2'-26'8416,"-3"25"-8166,1 0 0,0 0 0,-1 0 0,1 0 0,-1 0 0,1 1-1,-1-1 1,1 0 0,-1 0 0,1 1 0,-1-1 0,0 0 0,1 0-1,-1 1 1,0-1 0,0 1 0,-1-2 0,-2 1-30,1 0-1,-1 1 1,1-1 0,-1 0 0,0 1-1,0 0 1,1 0 0,-1 0 0,0 0 0,1 1-1,-7 1 1,6-1-190,-1 1 1,0 0-1,1 0 0,0 0 1,0 0-1,-1 1 0,1-1 1,1 1-1,-1 0 0,0 1 1,1-1-1,-1 1 0,1-1 1,0 1-1,0 0 0,1 0 0,-1 0 1,1 1-1,0-1 0,0 0 1,0 1-1,1 0 0,0-1 1,-2 7-1,7-10 17,-1 0 1,0 0-1,0 0 0,1-1 0,-1 1 1,0-1-1,1 0 0,-1 0 1,0 0-1,5-1 0,-2 1 10,30-1-58,42 1-33,-72 0-57,0 1 0,-1 0 0,1 0 0,-1 0 0,1 1 0,-1 0 0,1 0 0,-1 0 0,0 1 0,8 5 0,-12-8 88,0 1 0,0-1 0,0 1 1,0 0-1,-1-1 0,1 1 0,0 0 0,0 0 0,-1 0 0,1 0 1,0-1-1,-1 1 0,1 0 0,-1 0 0,0 0 0,1 0 1,-1 0-1,0 0 0,1 0 0,-1 1 0,0-1 0,0 0 0,0 0 1,0 0-1,0 0 0,0 0 0,0 0 0,0 0 0,-1 0 1,1 0-1,0 0 0,-1 0 0,1 0 0,0 0 0,-1 0 0,1 0 1,-1 0-1,0 0 0,1 0 0,-1 0 0,0-1 0,1 1 1,-1 0-1,0 0 0,0-1 0,0 1 0,0 0 0,-1 0 0,-7 5 216,1-1 0,0 0 0,-1-1 0,-10 4 0,17-7-134,-82 31 1824,70-28-3023,55-25-1793,143-77-13209,-142 72 9801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1.468"/>
    </inkml:context>
    <inkml:brush xml:id="br0">
      <inkml:brushProperty name="width" value="0.025" units="cm"/>
      <inkml:brushProperty name="height" value="0.025" units="cm"/>
    </inkml:brush>
  </inkml:definitions>
  <inkml:trace contextRef="#ctx0" brushRef="#br0">145 11 18962,'-11'0'2909,"-2"0"-1999,0 1-1,1 1 0,-1 0 0,-15 4 0,24-5-664,0 1 0,0-1 0,0 1 0,0 0 0,0 0 0,0 0 0,1 1 0,0-1 0,-4 4 0,5-5-169,1 1 0,0-1 1,0 1-1,0 0 0,0-1 0,0 1 0,0 0 0,0-1 0,1 1 0,-1 0 0,0 0 0,1 0 0,0 0 0,-1 0 0,1 0 0,0-1 1,0 1-1,0 0 0,0 0 0,0 0 0,1 3 0,0-4-70,0 0 0,0 1 0,0-1 0,1 0 0,-1 0 0,0 0 0,1 0 0,-1 0 0,0 0 0,1 0 0,-1 0 0,1-1 0,-1 1 0,1 0 0,0-1 0,-1 0 0,1 1 0,0-1 0,-1 0-1,1 0 1,0 0 0,-1 0 0,1 0 0,2 0 0,49-2 135,-49 1-127,22-3-69,0-1 0,0-2 1,-1 0-1,48-22 0,-40 15-505,61-16 1,-93 29 546,0 1 0,0-1 1,-1 1-1,1 0 0,0-1 0,0 1 0,0 0 1,0 0-1,0 0 0,0 0 0,0 0 1,-1 0-1,1 0 0,0 0 0,0 0 0,0 0 1,0 0-1,0 1 0,0-1 0,-1 0 1,1 1-1,0-1 0,0 0 0,0 1 0,-1-1 1,1 1-1,0-1 0,-1 1 0,1 0 1,0-1-1,-1 1 0,1 0 0,-1-1 1,1 1-1,-1 0 0,1 0 0,0 1 0,-4 37 199,2-36-400,1 1 0,-1-1 0,0 0 0,1 1 0,0-1 1,0 1-1,0-1 0,0 0 0,0 1 0,1-1 0,1 6 0,0-7-118,0-1 0,-1 0 0,1 0 0,0 0 0,0 0-1,0 0 1,0-1 0,0 1 0,0-1 0,1 1 0,-1-1 0,0 0 0,0 1 0,0-1-1,0 0 1,0-1 0,1 1 0,-1 0 0,2-1 0,45-9-6404,-14-6 512</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9.239"/>
    </inkml:context>
    <inkml:brush xml:id="br0">
      <inkml:brushProperty name="width" value="0.025" units="cm"/>
      <inkml:brushProperty name="height" value="0.025" units="cm"/>
    </inkml:brush>
  </inkml:definitions>
  <inkml:trace contextRef="#ctx0" brushRef="#br0">16 1 9513,'0'0'16325,"-2"9"-15573,0 2-549,-1-1 108,0 0-1,1 0 1,1 0 0,-1 0 0,2 0 0,-1 0 0,2 0 0,0 11 0,0-20-271,0 0 1,0 1-1,0-1 1,0 0-1,0 0 1,1 0 0,-1 0-1,0 0 1,0 0-1,1 0 1,-1-1-1,0 1 1,1 0 0,-1-1-1,1 1 1,-1-1-1,1 1 1,-1-1-1,1 0 1,-1 0-1,1 0 1,0 0 0,-1 0-1,1 0 1,-1 0-1,3-1 1,42-6 497,-23-2-437,-1-1-1,0-1 1,20-14-1,-20 12-214,0 1-1,42-17 1,-63 29 106,-1 0 0,1-1 0,0 1 0,0-1 1,-1 1-1,1 0 0,0 0 0,0-1 0,-1 1 0,1 0 0,0 0 0,0 0 1,-1 0-1,1 0 0,0 0 0,0 0 0,0 0 0,-1 0 0,1 1 0,0-1 1,0 0-1,-1 0 0,1 1 0,0-1 0,-1 0 0,1 1 0,0-1 0,-1 1 1,1-1-1,0 1 0,-1-1 0,1 1 0,-1-1 0,1 2 0,1 26-1197,-2-15-1030,0-22-9828,0 7 9633,0-13-10228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9.614"/>
    </inkml:context>
    <inkml:brush xml:id="br0">
      <inkml:brushProperty name="width" value="0.025" units="cm"/>
      <inkml:brushProperty name="height" value="0.025" units="cm"/>
    </inkml:brush>
  </inkml:definitions>
  <inkml:trace contextRef="#ctx0" brushRef="#br0">1 0 8968,'0'0'13613,"77"4"-20755,-40 5-706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19.968"/>
    </inkml:context>
    <inkml:brush xml:id="br0">
      <inkml:brushProperty name="width" value="0.025" units="cm"/>
      <inkml:brushProperty name="height" value="0.025" units="cm"/>
    </inkml:brush>
  </inkml:definitions>
  <inkml:trace contextRef="#ctx0" brushRef="#br0">156 179 10346,'0'0'14376,"-11"-1"-12993,2-1-1147,0 1 0,1 1 0,-1-1 0,0 2 0,0-1 0,-17 4 0,22-3-115,1 0 1,0 0-1,-1 0 0,1 0 1,0 1-1,0-1 1,0 1-1,0 0 0,0 0 1,0 0-1,0 0 1,0 0-1,1 1 0,0-1 1,-1 1-1,1-1 1,0 1-1,0 0 0,0 0 1,1 0-1,-1 0 1,1 1-1,-1-1 0,0 6 1,1-8-116,1-1 0,0 1 0,0 0 0,0-1 0,0 1 0,0-1 0,0 1 1,0 0-1,0-1 0,0 1 0,0 0 0,0-1 0,1 1 0,-1-1 0,0 1 0,0-1 0,1 1 1,-1 0-1,0-1 0,1 1 0,-1-1 0,0 1 0,1-1 0,-1 0 0,1 1 0,-1-1 0,1 1 0,-1-1 1,1 0-1,-1 1 0,1-1 0,0 1 0,27 3 138,29-11 130,-39 0-180,0 1 0,0-2 0,-1-1 0,0 0 0,-1-1 0,0 0 0,0-2 0,18-16 0,-16 11-24,-1 1 0,-1-2 0,-1 0-1,-1-1 1,0-1 0,15-28 0,-54 90-579,19-34 485,0 1 0,1-1 0,0 1 0,1 0 1,0 1-1,0-1 0,1 1 0,0 0 0,-2 12 0,5-20-35,0 44-3358,0-44 2861,0 0-1,1 0 1,-1-1 0,1 1 0,0 0-1,-1-1 1,1 1 0,0 0 0,0-1-1,0 1 1,0-1 0,0 1 0,3 1-1,15 8-9543</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1.330"/>
    </inkml:context>
    <inkml:brush xml:id="br0">
      <inkml:brushProperty name="width" value="0.025" units="cm"/>
      <inkml:brushProperty name="height" value="0.025" units="cm"/>
    </inkml:brush>
  </inkml:definitions>
  <inkml:trace contextRef="#ctx0" brushRef="#br0">16 60 9321,'-1'0'302,"1"0"1,-1 0 0,0 0-1,1 0 1,-1 0 0,0-1-1,1 1 1,-1 0 0,0 0-1,1 0 1,-1-1 0,1 1-1,-1 0 1,1-1 0,-1 1-1,1-1 1,-1 1 0,1-1-1,-1 1 1,1-1 0,-1 1-1,1-1 1,0 1 0,-1-1-1,1 1 1,0-1 0,-1 0-1,1 1 1,0-1 0,0 1-1,0-1 1,-1 0 0,1 1-1,0-1 1,0 0 0,0 1-1,0-2 1,2 1-94,-1-1 0,0 1 0,1 0-1,-1-1 1,1 1 0,-1 0 0,1 0 0,-1 0 0,1 0 0,0 0 0,0 0-1,2 0 1,57-15 367,-59 16-555,0 0 0,0 0 0,-1 0 0,1 1 0,0-1 0,-1 0 0,1 1 0,0 0 0,-1-1 0,1 1 0,-1 0-1,1 0 1,-1-1 0,1 1 0,-1 0 0,0 1 0,1-1 0,-1 0 0,0 0 0,0 0 0,0 1 0,0-1-1,0 1 1,0-1 0,0 1 0,-1-1 0,1 1 0,0-1 0,-1 1 0,1 0 0,-1-1 0,0 1 0,1 0 0,-1 0-1,0 2 1,1 12 74,0-1 0,-1 1-1,-1 18 1,-1-9 7,0 21-56,1-31-40,0-1-1,1 1 1,0 0-1,2 0 1,2 17 0,-4-32-7,0 1 1,1 0-1,-1 0 1,0-1 0,0 1-1,1 0 1,-1-1-1,0 1 1,1 0-1,-1-1 1,1 1 0,-1-1-1,1 1 1,-1-1-1,1 1 1,-1-1-1,1 1 1,0-1-1,-1 1 1,1-1 0,-1 0-1,1 1 1,0-1-1,0 0 1,-1 1-1,1-1 1,0 0 0,1 0-1,22-7 283,16-27 895,-29 21-857,0 0 0,-1 0-1,-1-1 1,0 0-1,-1-1 1,-1 0-1,0-1 1,-1 1-1,-1-1 1,0 0-1,-1-1 1,-1 1-1,2-22 1,-5 37-310,1 0 0,-1 1 0,0-1 0,0 0 1,0 1-1,0-1 0,0 0 0,0 1 0,0-1 0,0 0 0,0 1 0,0-1 0,-1 0 1,1 1-1,0-1 0,0 1 0,-1-1 0,1 0 0,0 1 0,0-1 0,-1 1 0,1-1 1,-1 1-1,1-1 0,-1 1 0,1-1 0,-1 1 0,1 0 0,-1-1 0,1 1 0,-1-1 1,1 1-1,-1 0 0,0 0 0,1-1 0,-1 1 0,1 0 0,-1 0 0,0 0 0,1 0 1,-1 0-1,0 0 0,1 0 0,-1 0 0,0 0 0,1 0 0,-1 0 0,0 0 0,-1 1-16,1-1 0,-1 1 0,1 0 0,0 0 0,-1-1 0,1 1 0,0 0 0,0 0 0,-1 0 0,1 0 0,0 1 0,0-1 0,0 0 0,1 0 0,-1 1 0,0-1 0,0 0-1,1 1 1,-1-1 0,0 3 0,1-4-31,-1 1-1,1-1 0,0 0 0,0 1 1,0-1-1,0 1 0,-1-1 1,1 1-1,0-1 0,0 1 1,0-1-1,0 1 0,0-1 0,0 0 1,0 1-1,0-1 0,0 1 1,1-1-1,-1 1 0,0-1 0,0 1 1,0-1-1,0 0 0,1 1 1,-1-1-1,0 1 0,0-1 0,1 0 1,-1 1-1,0-1 0,1 0 1,0 1-1,15-6-1856,32-30-4487,-27 19 446,7 0-3472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1.705"/>
    </inkml:context>
    <inkml:brush xml:id="br0">
      <inkml:brushProperty name="width" value="0.025" units="cm"/>
      <inkml:brushProperty name="height" value="0.025" units="cm"/>
    </inkml:brush>
  </inkml:definitions>
  <inkml:trace contextRef="#ctx0" brushRef="#br0">163 58 16239,'0'0'2926,"-9"3"-273,-8 2-1821,1-1-290,1 1-1,-1 1 1,1 0-1,0 1 1,1 1 0,-22 14-1,35-22-534,0 1 0,1-1 0,-1 0 0,1 1 1,-1-1-1,1 1 0,-1-1 0,1 1 0,-1-1 0,1 1 0,0-1 0,-1 1 0,1-1 0,0 1 0,-1 0 1,1-1-1,0 1 0,0-1 0,-1 1 0,1 0 0,0-1 0,0 1 0,0 0 0,0-1 0,0 1 1,0 0-1,0-1 0,0 1 0,0 0 0,18 5 220,-13-6-162,1 0 1,-1-1-1,1 1 0,0-1 0,-1 0 1,7-3-1,-5 0-48,0 0 0,0 0 1,-1-1-1,0 0 0,0 0 1,0-1-1,-1 0 0,1 0 0,-1 0 1,-1 0-1,1-1 0,-1 0 1,-1 0-1,1 0 0,-1 0 0,0 0 1,-1-1-1,1 0 0,-2 1 1,2-11-1,-18 38-2772,7 14-2409,7-11-4117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2.030"/>
    </inkml:context>
    <inkml:brush xml:id="br0">
      <inkml:brushProperty name="width" value="0.025" units="cm"/>
      <inkml:brushProperty name="height" value="0.025" units="cm"/>
    </inkml:brush>
  </inkml:definitions>
  <inkml:trace contextRef="#ctx0" brushRef="#br0">33 14 3235,'0'0'13570,"-3"11"-12369,-6 28-204,1-1-1,2 1 0,2 0 0,2 68 0,2-106-971,0 0 0,-1 0 0,1 1-1,0-1 1,1 0 0,-1 1 0,0-1 0,0 0 0,0 0 0,1 1-1,-1-1 1,1 0 0,-1 0 0,1 0 0,-1 1 0,1-1 0,0 0-1,-1 0 1,1 0 0,0 0 0,0 0 0,0 0 0,0-1-1,0 1 1,0 0 0,0 0 0,0-1 0,0 1 0,0 0 0,1-1-1,-1 1 1,0-1 0,0 0 0,1 1 0,-1-1 0,0 0-1,0 0 1,1 1 0,1-2 0,0 1-6,0-1 1,0 0-1,0 0 0,0 0 0,0-1 1,0 1-1,-1-1 0,1 1 1,-1-1-1,1 0 0,-1 0 1,1 0-1,-1-1 0,0 1 0,3-5 1,10-16 311,-2-1 0,-1 0 0,-1-1 0,-1 0 0,-1-1 0,-1 0 0,-2 0-1,0-1 1,2-38 0,-11 147 308,0-52-582,2 1-1,1 0 1,6 40-1,-6-69-122,1 0 0,-1-1-1,1 1 1,-1-1 0,1 1-1,-1 0 1,1-1 0,0 1 0,0-1-1,0 0 1,0 1 0,0-1-1,0 0 1,0 1 0,0-1-1,1 0 1,-1 0 0,0 0 0,1 0-1,-1 0 1,1 0 0,-1 0-1,1-1 1,-1 1 0,1-1-1,3 2 1,-3-2-354,0 0 0,0 0 0,1 0 0,-1 0 0,0 0 0,0 0 0,1-1 0,-1 1 0,0-1 0,0 1 0,0-1 0,0 0 0,1 0 0,-1 0 0,0 0-1,0 0 1,-1 0 0,1-1 0,3-2 0,15-17-7059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2.420"/>
    </inkml:context>
    <inkml:brush xml:id="br0">
      <inkml:brushProperty name="width" value="0.025" units="cm"/>
      <inkml:brushProperty name="height" value="0.025" units="cm"/>
    </inkml:brush>
  </inkml:definitions>
  <inkml:trace contextRef="#ctx0" brushRef="#br0">69 1 16367,'0'0'9497,"-8"1"-9395,-46 3-86,54-4-25,0 0 0,-1 0 0,1 0 0,0 0-1,-1 0 1,1 1 0,0-1 0,-1 0 0,1 0 0,0 1 0,-1-1 0,1 0 0,0 0 0,0 1 0,-1-1 0,1 0-1,0 1 1,0-1 0,0 0 0,-1 1 0,1-1 0,0 0 0,0 1 0,0-1 0,0 0 0,0 1 0,0-1 0,0 1-1,0-1 1,0 0 0,0 1 0,0-1 0,0 1 0,0-1 0,0 0 0,0 1 0,0-1 0,0 0 0,0 1-1,0-1 1,1 0 0,-1 1 0,0-1 0,1 1 0,10 16-143,-5-15-177,1 0 0,0-1 0,0 1 0,0-1 0,0-1 0,0 0-1,0 0 1,8-1 0,-5 0-116,-1 1 0,1 0-1,0 1 1,-1 0 0,15 3 0,-22-3 527,-1-1 1,1 1 0,0 0 0,0 0-1,0 0 1,-1 0 0,1 0-1,0 1 1,-1-1 0,1 0 0,-1 1-1,1-1 1,-1 1 0,0-1-1,0 1 1,0 0 0,0-1 0,0 1-1,0 0 1,0 0 0,0 0-1,-1 0 1,1 0 0,-1 0 0,1 0-1,-1 0 1,0 0 0,0 0-1,0 0 1,0 2 0,-1 1 153,1-1 1,-1 1-1,0 0 1,-1-1-1,1 1 1,-1-1-1,0 1 1,0-1-1,0 0 1,-1 0-1,0 0 1,1 0-1,-1 0 1,-7 6-1,8-8-234,-1 1 0,1-1 0,-1 0 0,1 0 0,-1 0 0,0 0 0,0 0 0,0-1 0,0 1 0,0-1 0,0 0 0,0 0 0,-1 0 0,1 0 0,0-1 0,0 1 0,-1-1 0,1 0 0,0 0 0,-1 0 0,1 0 0,-6-2 0,7 1-207,1 0 1,0 0 0,0 0 0,0 0 0,0 0 0,0-1 0,0 1 0,0 0 0,0-1-1,0 1 1,0-1 0,1 1 0,-1-1 0,1 1 0,-1-1 0,1 0 0,0 1 0,0-1 0,-1 0-1,1 1 1,0-1 0,1 1 0,-1-4 0,5-40-7720,8 13-2347</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2.763"/>
    </inkml:context>
    <inkml:brush xml:id="br0">
      <inkml:brushProperty name="width" value="0.025" units="cm"/>
      <inkml:brushProperty name="height" value="0.025" units="cm"/>
    </inkml:brush>
  </inkml:definitions>
  <inkml:trace contextRef="#ctx0" brushRef="#br0">69 1 14798,'0'0'9198,"0"9"-8290,-4 60 645,2-42-991,0 0-1,2 1 0,0-1 1,2 0-1,9 47 1,-8-67-529,0 0 0,0-1 0,0 1 0,1 0 0,0-1 1,9 12-1,-12-16-18,1-1 0,0 1 1,-1 0-1,1 0 0,0-1 0,0 1 1,0-1-1,0 1 0,0-1 0,1 0 0,-1 0 1,0 0-1,1 0 0,-1 0 0,0 0 1,1-1-1,-1 1 0,1-1 0,-1 0 1,1 0-1,-1 1 0,1-2 0,4 1 0,-6-1-25,0 1 0,-1-1 0,1 1 0,0-1-1,-1 0 1,1 1 0,0-1 0,-1 0 0,1 0 0,-1 1-1,1-1 1,-1 0 0,1 0 0,-1 0 0,1 1-1,-1-1 1,0 0 0,0 0 0,1 0 0,-1 0-1,0 0 1,0 0 0,0 0 0,0 0 0,0 1-1,0-1 1,0 0 0,0 0 0,-1 0 0,1-2 0,-11-28-326,1 20 315,0 0 0,-1 0 0,-1 1 0,0 0 0,-15-9 0,14 10 130,1 0-1,-1-1 1,2 0-1,-21-23 1,37 32-60,-1-1 1,1 1 0,-1 0 0,1 1 0,-1-1 0,1 1-1,-1 0 1,7 0 0,93 9-4124,3-1-4963,-69-8 2369</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3.105"/>
    </inkml:context>
    <inkml:brush xml:id="br0">
      <inkml:brushProperty name="width" value="0.025" units="cm"/>
      <inkml:brushProperty name="height" value="0.025" units="cm"/>
    </inkml:brush>
  </inkml:definitions>
  <inkml:trace contextRef="#ctx0" brushRef="#br0">106 0 3651,'0'0'9006,"-8"1"-4868,3 0-3823,0 0 1,1 0-1,-1 0 1,1 1-1,-1-1 1,1 1-1,-1 0 1,1 0-1,0 1 1,0 0-1,0-1 1,0 1-1,1 0 1,-1 1-1,1-1 1,0 1-1,0-1 1,0 1-1,0 0 1,1 0-1,-1 0 1,1 1-1,0-1 1,0 0-1,1 1 1,-1 0 0,1-1-1,-1 9 1,2-12-272,-1 0 1,1 0-1,0 0 1,0 1-1,0-1 1,0 0-1,0 0 1,0 0-1,0 0 1,0 0-1,0 0 1,1 0-1,-1 0 1,0 0-1,1 1 0,-1-1 1,0 0-1,1 0 1,0-1-1,-1 1 1,1 0-1,-1 0 1,1 0-1,0 0 1,0 0-1,0-1 1,1 2-1,0-1-10,0 0-1,0-1 0,1 1 1,-1-1-1,0 0 0,0 0 1,0 0-1,0 0 0,0 0 1,1 0-1,-1 0 0,0-1 1,3 0-1,7-3 7,1 0 1,-1-1-1,21-12 0,-13 5 13,-12 7-170,0 0 1,0 0-1,1 0 0,-1 1 0,1 0 0,0 1 0,0 0 0,1 1 0,-1-1 0,18 0 0,-26 3 111,0 0 1,0 1-1,1 0 1,-1-1-1,0 1 0,0 0 1,0-1-1,0 1 0,0 0 1,0 0-1,0 0 0,0 0 1,-1 0-1,1 0 0,0 0 1,-1 0-1,1 0 0,0 0 1,-1 1-1,1-1 0,-1 0 1,0 0-1,1 1 0,-1 0 1,10 43 204,-6-25-75,-4-18-97,1 0 1,-1-1-1,1 1 0,-1-1 1,1 0-1,0 1 1,-1-1-1,1 1 1,0-1-1,0 0 1,0 0-1,0 1 1,0-1-1,0 0 0,0 0 1,1 0-1,-1 0 1,0 0-1,1-1 1,-1 1-1,0 0 1,1 0-1,2 0 0,-1-1-34,0 1-1,0-1 1,0 0-1,0 0 0,0-1 1,0 1-1,0 0 1,0-1-1,-1 0 1,1 0-1,5-2 0,7-4-1011,0-1 0,-1-1 0,21-16 0,-27 19-336,26-19-3326,-1-1-1298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4.053"/>
    </inkml:context>
    <inkml:brush xml:id="br0">
      <inkml:brushProperty name="width" value="0.025" units="cm"/>
      <inkml:brushProperty name="height" value="0.025" units="cm"/>
    </inkml:brush>
  </inkml:definitions>
  <inkml:trace contextRef="#ctx0" brushRef="#br0">90 189 2146,'0'0'16955,"-8"4"-16635,4-2-207,1-1-56,0 1-1,0-1 1,0 0 0,1 1-1,-1-1 1,0 1 0,1 0-1,-1 0 1,1 0 0,0 0-1,0 1 1,0-1 0,0 0 0,0 1-1,0-1 1,0 1 0,1 0-1,0 0 1,-1 0 0,1 0-1,0-1 1,0 1 0,0 5-1,21-22 596,-13 7-317,-1 0 0,0 0 0,0 0 0,0-1 1,-1 0-1,0 0 0,0-1 0,-1 1 0,0-1 1,-1 0-1,0 0 0,0 0 0,-1 0 0,0 0 1,-1-1-1,0 1 0,0-1 0,-2-13 0,-16 43 967,12-15-974,-1 0 1,2 0-1,-1 0 1,1 1-1,-8 12 1,-11 40-199,13-35-34,1-1-1,1 1 1,-5 28-1,13-49-91,-1 0 0,1 0-1,0 0 1,0 0-1,0 0 1,0 0-1,0 0 1,0 0 0,0 0-1,1 1 1,-1-1-1,1 0 1,0 0 0,0-1-1,-1 1 1,1 0-1,0 0 1,1 0 0,-1 0-1,0-1 1,0 1-1,1-1 1,-1 1 0,1-1-1,-1 1 1,1-1-1,0 0 1,2 1 0,0 0-7,0 0 1,0 0 0,0-1-1,1 0 1,-1 0 0,1 0 0,-1-1-1,1 1 1,-1-1 0,1 0 0,-1 0-1,7-2 1,-8 2-3,-1-1-1,0 0 1,0 0 0,1-1 0,-1 1-1,0 0 1,0-1 0,0 1-1,0-1 1,-1 0 0,1 1-1,0-1 1,-1 0 0,1 0 0,-1 0-1,1 0 1,-1 0 0,1-4-1,19-44 59,-19 43-69,7-22 30,-2 0-1,-1-1 1,-1-1 0,-2 1 0,0 0-1,-4-42 1,1 70-12,0 1-1,0-1 1,0 0-1,0 1 1,-1-1 0,1 0-1,-1 1 1,1-1-1,-1 1 1,0-1-1,1 1 1,-1-1-1,0 1 1,-2-2 0,-4 2-86,0 15-11,3 14 192,0 1 0,2 0 0,2 38 0,0-43 12,0-18-96,1-1 1,-1 1-1,1-1 1,1 0-1,-1 1 1,1-1 0,0 0-1,0 0 1,1 0-1,-1 0 1,1-1-1,0 1 1,0-1-1,1 1 1,-1-1-1,1 0 1,6 5 0,-6-6-5,-1-1 0,0 1 0,1-1 1,-1 0-1,1 0 0,0 0 0,0 0 1,-1-1-1,1 1 0,0-1 0,0 0 1,1 0-1,-1-1 0,0 1 0,0-1 1,0 0-1,0 0 0,0-1 0,1 1 1,-1-1-1,0 0 0,0 0 0,0 0 1,4-2-1,-4 1-2,-1-1-1,1 1 1,-1-1 0,0 0-1,0 0 1,0-1 0,0 1-1,0 0 1,-1-1 0,1 0-1,-1 0 1,0 1 0,0-1-1,1-6 1,12-39 37,-17 59-44,1-2 0,0 0 0,1 0 0,0 0 0,0 0 0,0 0 0,2 8 0,-1-14 0,-1 0 0,1 0 0,0 0 0,0 0 0,0 0 0,0-1 0,0 1 0,0 0 0,0 0 0,1-1 0,-1 1 0,1-1 0,-1 0 0,1 1 0,-1-1 0,1 0 0,0 0 0,0 0 0,-1 0 0,1 0 0,0 0 0,0 0 0,0-1 0,0 1 0,0-1 0,0 1 0,0-1 0,4 0 0,3 1-80,0 0-400,0 0 0,-1 0 1,1-1-1,0-1 0,9 0 0,-16 0 330,-1 1-1,1 0 1,-1-1-1,1 1 1,0-1 0,-1 0-1,1 1 1,-1-1-1,0 0 1,1 0 0,-1 0-1,0 0 1,1 0-1,-1 0 1,0 0 0,0-1-1,0 1 1,0 0-1,0-1 1,0 1 0,0 0-1,-1-1 1,1 1-1,0-1 1,-1 0 0,1 1-1,-1-1 1,0 1-1,1-1 1,-1 0 0,0 1-1,0-4 1,0-16-6763,0-4-3300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09.226"/>
    </inkml:context>
    <inkml:brush xml:id="br0">
      <inkml:brushProperty name="width" value="0.025" units="cm"/>
      <inkml:brushProperty name="height" value="0.025" units="cm"/>
    </inkml:brush>
  </inkml:definitions>
  <inkml:trace contextRef="#ctx0" brushRef="#br0">93 0 17617,'0'0'1281,"-47"91"961,26-42 96,5-3-64,9-2-960,6-7-1122,1-3-577,11-11-1408,8-11-1026,2-12-1633,1-2-2627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2.344"/>
    </inkml:context>
    <inkml:brush xml:id="br0">
      <inkml:brushProperty name="width" value="0.025" units="cm"/>
      <inkml:brushProperty name="height" value="0.025" units="cm"/>
    </inkml:brush>
  </inkml:definitions>
  <inkml:trace contextRef="#ctx0" brushRef="#br0">58 295 14542,'-8'9'3555,"7"-8"-3111,-31 33 2068,31-33-2297,-1 1-1,1 0 1,-1-1-1,1 1 0,0 0 1,-1 0-1,1 0 1,0 0-1,0 0 0,1 0 1,-1 1-1,0-1 1,1 0-1,-1 0 0,1 0 1,0 1-1,0-1 1,-1 0-1,2 4 0,0-5-175,0 0 0,0-1 0,0 1 0,1 0 0,-1 0 0,0-1 0,0 1 0,1-1-1,-1 1 1,1-1 0,-1 0 0,0 0 0,1 1 0,-1-1 0,1 0 0,-1 0 0,0 0 0,1-1-1,-1 1 1,1 0 0,-1 0 0,0-1 0,3 0 0,33-10 207,-12-1-379,-1-1 1,0-1-1,-1-1 1,0-1-1,-2-1 0,0-1 1,-1-1-1,0-1 0,-2 0 1,0-2-1,-2 0 0,25-42 1,-41 63 142,2-3 51,0 1 0,0-1 0,0 0 0,0 0 0,-1 0 0,0 0 0,0 0 0,0 0 0,0-1 0,-1 1 0,1-8 0,-3 12 47,1 0 1,0 1-1,0-1 0,0 0 1,0 0-1,0 1 0,-1-1 1,1 0-1,0 1 0,0-1 1,0 1-1,0 0 0,0-1 1,0 1-1,0 0 0,-1 1 1,-9 8 148,0 1 0,0 1 0,1 0 0,0 0 0,1 1 1,1 0-1,0 1 0,1-1 0,0 2 0,1-1 1,0 1-1,2 0 0,0 0 0,0 0 0,1 0 1,-1 32-1,4-44-259,0 0 0,1 1 0,-1-1 0,1 1-1,0-1 1,0 0 0,0 1 0,0-1 0,1 0 0,-1 0 0,1 0 0,0 0 0,0 0 0,0 0 0,0 0 0,0-1 0,1 1 0,-1-1 0,1 0 0,0 0 0,-1 0 0,1 0 0,0 0-1,0 0 1,0-1 0,1 1 0,-1-1 0,5 1 0,-2 0-94,-1-1 1,0 0-1,1 0 0,-1-1 0,1 1 1,-1-1-1,1-1 0,-1 1 0,1-1 1,-1 0-1,0 0 0,1 0 0,-1-1 1,0 0-1,0 0 0,0 0 0,8-6 1,-6 4-2,0-1 0,0 0 0,0 0 0,-1-1 0,0 0 0,-1 0 0,1 0 1,-1-1-1,0 0 0,-1 0 0,1 0 0,-1-1 0,-1 1 0,1-1 0,-2 0 0,1 0 1,-1 0-1,0 0 0,1-11 0,-3 18 135,0 0 1,0 1-1,0-1 1,0 1-1,0-1 1,-1 1-1,1-1 0,0 0 1,0 1-1,-1-1 1,1 1-1,0-1 1,-1 1-1,1-1 1,0 1-1,-1 0 0,1-1 1,-1 1-1,1-1 1,0 1-1,-1 0 1,1-1-1,-1 1 1,1 0-1,-1 0 1,0-1-1,1 1 0,-1 0 1,1 0-1,-1 0 1,1 0-1,-1 0 1,0 0-1,1-1 1,-1 1-1,1 1 0,-1-1 1,1 0-1,-1 0 1,0 0-1,1 0 1,-1 0-1,1 0 1,-1 1-1,1-1 0,-1 0 1,1 0-1,-2 1 1,0 0 6,0 0 1,0 0 0,0 0-1,0 0 1,0 0 0,0 0-1,1 0 1,-1 0-1,0 1 1,1-1 0,-1 1-1,-2 3 1,3-4-44,0 1 1,0 0 0,1-1-1,-1 1 1,0 0-1,1 0 1,-1 0 0,1-1-1,0 1 1,0 0-1,-1 0 1,1 0-1,0 0 1,1 0 0,-1 0-1,0-1 1,0 1-1,1 0 1,-1 0 0,1 0-1,0 0 1,0-1-1,-1 1 1,1 0-1,0-1 1,0 1 0,0-1-1,1 1 1,-1-1-1,0 1 1,1-1 0,-1 0-1,0 0 1,1 1-1,0-1 1,-1 0-1,1-1 1,0 1 0,-1 0-1,1 0 1,0-1-1,0 1 1,0-1 0,-1 1-1,5-1 1,10 4-392,0-2 0,0 0 1,0-1-1,19-1 1,-27 0-78,28-5-2546,-15 1 2466,-8 3 3159,18 9-1086,-16-9-1485,1 0 0,-1-2 0,0 1 0,0-2 0,0 0 0,-1-1 0,1 0 0,-1-1 0,-1-1 0,1 0 0,13-10 0,5-3-187,-2-2 0,-1-1 1,39-39-1,-62 57 140,-1-1 0,1 1 0,-1-1 0,0-1 0,0 1 0,-1-1 0,1 0 0,-2 0 0,1 0 0,-1 0 0,0 0 0,0-1 0,-1 0 0,2-11 0,-4 19 3,0-1 0,0 1 1,0-1-1,0 1 0,0-1 0,0 0 0,-1 1 1,1-1-1,0 1 0,0-1 0,-1 1 0,1-1 0,0 1 1,0-1-1,-1 1 0,1-1 0,-1 1 0,1 0 0,0-1 1,-1 1-1,1-1 0,-1 1 0,1 0 0,-1 0 1,1-1-1,-1 1 0,1 0 0,-1 0 0,1-1 0,-1 1 1,1 0-1,-1 0 0,0 0 0,1 0 0,-1 0 1,1 0-1,-1 0 0,1 0 0,-1 0 0,0 0 0,1 0 1,-1 0-1,1 1 0,-1-1 0,1 0 0,-1 0 0,1 0 1,-1 1-1,1-1 0,-1 0 0,1 1 0,-1 0 1,-28 18 145,22-10-66,1 1 0,0 0 0,0 0-1,1 0 1,1 0 0,-1 1 0,2 0-1,0 0 1,0 0 0,1 0 0,0 0 0,1 0-1,0 1 1,1-1 0,0 1 0,1-1 0,0 0-1,1 0 1,0 1 0,1-1 0,0 0 0,5 10-1,-5-12-107,0 0 0,1 0 0,0 0 0,1-1 0,0 0 0,0 0 0,1 0 0,0 0 0,0-1-1,0 0 1,1 0 0,0-1 0,1 0 0,-1 0 0,1-1 0,1 0 0,-1 0 0,1-1 0,-1 0 0,1 0 0,0-1-1,0 0 1,1-1 0,-1 0 0,1 0 0,11 0 0,-20-2 24,0 0 0,0 0 1,-1-1-1,1 1 0,0 0 0,0 0 0,-1-1 0,1 1 1,0 0-1,0-1 0,-1 1 0,1 0 0,0-1 1,-1 1-1,1-1 0,-1 1 0,1-1 0,0 0 0,-1 1 1,1-1-1,-1 1 0,0-1 0,1 0 0,-1 0 1,0 1-1,1-1 0,-1 0 0,0 1 0,0-1 0,1 0 1,-1 0-1,0 0 0,0 1 0,0-1 0,0 0 0,0 0 1,0 0-1,0 1 0,0-1 0,-1 0 0,1 0 1,0 1-1,0-1 0,-1 0 0,1 0 0,-17-39-137,-3 13 267,-1 1 1,-1 1-1,-2 1 0,-50-41 0,38 35-125,-47-52 0,82 82-28,0-1 0,0 0 1,0 0-1,0 0 0,1 0 0,-1 0 0,0 0 0,1 0 0,-1 0 0,1 0 0,-1 0 0,1-1 0,-1 1 0,1 0 1,0 0-1,0 0 0,-1-1 0,1 1 0,0 0 0,0-2 0,1 3-5,-1-1 0,1 0 1,-1 0-1,1 1 0,-1-1 0,1 1 1,-1-1-1,1 0 0,0 1 0,-1-1 0,1 1 1,0-1-1,0 1 0,-1 0 0,1-1 1,0 1-1,0 0 0,0-1 0,-1 1 0,1 0 1,2 0-1,8-1-386,0 0-1,0 1 1,19 2-1,-11-1-257,42-1-5167,-40 0 410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4.380"/>
    </inkml:context>
    <inkml:brush xml:id="br0">
      <inkml:brushProperty name="width" value="0.025" units="cm"/>
      <inkml:brushProperty name="height" value="0.025" units="cm"/>
    </inkml:brush>
  </inkml:definitions>
  <inkml:trace contextRef="#ctx0" brushRef="#br0">1 1 13581,'0'0'14798,"30"49"-14734,-10-38-513,1-3-2049,-1-3-1954,-1-2-2723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4.736"/>
    </inkml:context>
    <inkml:brush xml:id="br0">
      <inkml:brushProperty name="width" value="0.025" units="cm"/>
      <inkml:brushProperty name="height" value="0.025" units="cm"/>
    </inkml:brush>
  </inkml:definitions>
  <inkml:trace contextRef="#ctx0" brushRef="#br0">51 27 14510,'0'0'2621,"-3"12"-336,-2 6-1613,2 0 0,0-1 0,0 1 0,2 1 0,0-1 0,2 0 0,0 0 0,6 33 0,-1-30-593,0-3 371,0 0 0,-1 1 0,-1 0 0,-1 0 0,0 1-1,-1-1 1,-2 30 0,0-47-431,0-1 0,-1 0 0,1 0 0,0 0 0,0 0 0,-1 1 0,1-1 0,-1 0 0,1 0 0,-1 0 0,0 0 1,1 0-1,-1 0 0,0 0 0,1 0 0,-1 0 0,0 0 0,0-1 0,0 1 0,0 0 0,0-1 0,0 1 0,0 0 0,0-1 0,0 1 0,0-1 0,0 0 0,-1 1 0,1-1 0,0 0 0,0 1 0,0-1 0,-1 0 0,1 0 0,0 0 0,-2-1 0,1 1-7,0 0 0,0-1 0,0 1 0,1-1-1,-1 1 1,0-1 0,0 0 0,1 0 0,-1 1 0,1-1 0,-1-1 0,0 1-1,1 0 1,0 0 0,-1 0 0,1-1 0,0 1 0,0-1 0,0 1 0,0-1-1,0 1 1,-1-4 0,0-1-20,0-1 0,0 0 0,1 1 0,0-1 0,1 0 0,-1 0 0,2 0 0,-1 0 0,0 0 0,1 0 0,1 1 0,-1-1 0,1 0 0,0 1 0,1-1 0,-1 1 0,1 0 0,0-1 0,1 1 0,0 1 0,0-1 0,8-9 0,10-8 197,1 0 1,0 2-1,46-32 1,-31 24 208,-23 18-343,43-38 19,-54 45-67,0 0-1,-1 0 1,1 0-1,-1 0 1,0 0 0,0-1-1,0 0 1,-1 1-1,1-1 1,-1 0-1,1-6 1,-3 11-5,0 0-1,0-1 1,0 1 0,0 0 0,0-1 0,0 1-1,0 0 1,0-1 0,0 1 0,0 0 0,0-1-1,0 1 1,0 0 0,0 0 0,0-1-1,-1 1 1,1 0 0,0-1 0,0 1 0,0 0-1,-1 0 1,1-1 0,0 1 0,0 0 0,-1 0-1,1 0 1,0-1 0,0 1 0,-1 0-1,1 0 1,0 0 0,-1 0 0,1 0 0,0-1-1,-1 1 1,1 0 0,-1 0 0,-19 0 57,-18 10 134,29-6-114,1 0 1,0 1-1,1 0 0,-1 0 0,1 1 1,0 0-1,-11 13 0,15-16-53,1 0 0,-1 0-1,0 1 1,1-1 0,0 1-1,0-1 1,0 1 0,1 0-1,-1 0 1,1 0 0,0 0-1,0 0 1,0 0 0,0 0 0,1 0-1,0 0 1,-1 0 0,2 0-1,0 8 1,0-10-26,0 0 0,0 0 0,1 0 0,-1 0 0,1 0 0,-1 0 0,1 0 0,0-1 0,0 1 0,0 0 0,0-1 0,0 1 0,0-1 0,0 0 0,0 0 0,1 0 0,-1 0 0,0 0 0,1-1 0,-1 1 0,1-1 0,-1 1 0,0-1 0,4 0 0,69 3 0,-61-3 0,-10 0-7,58-3-2150,-58 2 1656,1 0-1,0 0 1,0 0 0,0 0 0,-1-1 0,1 0 0,-1 0 0,1 0 0,-1-1 0,5-4-1,6-8-8156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5.188"/>
    </inkml:context>
    <inkml:brush xml:id="br0">
      <inkml:brushProperty name="width" value="0.025" units="cm"/>
      <inkml:brushProperty name="height" value="0.025" units="cm"/>
    </inkml:brush>
  </inkml:definitions>
  <inkml:trace contextRef="#ctx0" brushRef="#br0">0 47 15150,'0'0'11852,"57"-29"-15216,-39 21-1793,-3-1-7334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5.515"/>
    </inkml:context>
    <inkml:brush xml:id="br0">
      <inkml:brushProperty name="width" value="0.025" units="cm"/>
      <inkml:brushProperty name="height" value="0.025" units="cm"/>
    </inkml:brush>
  </inkml:definitions>
  <inkml:trace contextRef="#ctx0" brushRef="#br0">0 57 19923,'0'0'8200,"58"-57"-28572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5.999"/>
    </inkml:context>
    <inkml:brush xml:id="br0">
      <inkml:brushProperty name="width" value="0.025" units="cm"/>
      <inkml:brushProperty name="height" value="0.025" units="cm"/>
    </inkml:brush>
  </inkml:definitions>
  <inkml:trace contextRef="#ctx0" brushRef="#br0">216 129 6470,'5'-8'8616,"-1"1"-7507,21-39 4190,-24 42-4773,1 0 1,-1 1-1,1-1 0,-1 0 1,-1 0-1,1 0 0,0 1 1,-1-1-1,0 0 0,0 0 0,0 0 1,-1-5-1,1 8-459,-1 0 0,0 0 0,1 0 0,-1 0 0,0 1 0,0-1 0,0 0 0,0 0 0,0 1 0,0-1 0,0 0 0,0 1 0,0-1 1,0 1-1,0 0 0,0-1 0,0 1 0,-1 0 0,1-1 0,0 1 0,0 0 0,0 0 0,0 0 0,-1 0 0,1 0 0,-2 1 0,-33 4 328,22 0-409,0 1 1,1 0-1,0 1 1,0 1-1,1 0 1,-1 0-1,2 1 1,0 1-1,0 0 1,0 1-1,1 0 1,1 0-1,0 1 1,-12 22-1,19-32-24,2-1 0,-1 1 0,0 0 0,0 0 0,0-1 0,1 1 1,-1 0-1,1 0 0,0 0 0,-1 0 0,1 0 0,0 0 0,0 0 0,0 0 0,1-1 0,-1 1 0,1 2 0,-1-3-2,1 1 0,0-1 0,-1 0 0,1-1 0,0 1 0,0 0 0,0 0 0,-1 0 0,1 0 0,0-1 0,0 1 0,0 0 0,0-1 0,1 1 0,-1-1 0,0 1 0,0-1 0,0 1 0,0-1 0,2 0 0,8 1-128,-1 0 0,1-1-1,0 0 1,-1-1 0,12-2-1,-5 1 268,-7 1-105,7-2-3,1 2 0,0 0 0,0 1 0,23 3-1,-38-3 46,-1 0 0,0 0 0,0 0-1,0 0 1,1 1 0,-1-1-1,0 1 1,0 0 0,0 0-1,0 0 1,0 0 0,0 0 0,0 0-1,0 0 1,-1 0 0,1 1-1,0-1 1,-1 1 0,1 0-1,-1-1 1,1 1 0,-1 0 0,0 0-1,0-1 1,0 1 0,0 0-1,0 0 1,0 1 0,-1-1-1,1 0 1,0 0 0,-1 0 0,0 0-1,1 0 1,-1 1 0,0-1-1,0 0 1,-1 0 0,1 0-1,0 1 1,-1-1 0,1 0-1,-1 0 1,0 0 0,0 2 0,-2 2 80,-1 0 0,1-1 0,-1 0 0,0 1 1,0-1-1,0-1 0,-1 1 0,0-1 1,0 0-1,0 0 0,0 0 0,-11 5 0,8-4-247,1-1 0,-1 0 0,0 0 0,-1-1 0,1 0 0,-1-1 0,1 1 0,-18 1 0,29-15-6457,16-8-320,8-3-3496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6.637"/>
    </inkml:context>
    <inkml:brush xml:id="br0">
      <inkml:brushProperty name="width" value="0.025" units="cm"/>
      <inkml:brushProperty name="height" value="0.025" units="cm"/>
    </inkml:brush>
  </inkml:definitions>
  <inkml:trace contextRef="#ctx0" brushRef="#br0">36 225 16656,'0'0'7223,"-5"11"-6161,5-11-1062,-6 11 246,1-1 0,1 1 0,0 0 0,0 0 0,-2 15 0,5-24-214,1 0 1,0 1-1,-1-1 0,1 0 0,0 0 0,0 0 0,0 1 0,0-1 0,1 0 0,-1 0 0,1 0 0,-1 1 0,1-1 1,0 0-1,-1 0 0,1 0 0,0 0 0,1 0 0,-1 0 0,0-1 0,0 1 0,1 0 0,-1-1 0,1 1 1,0-1-1,-1 1 0,1-1 0,0 0 0,0 1 0,0-1 0,0 0 0,0 0 0,0-1 0,0 1 0,0 0 0,0-1 1,0 1-1,0-1 0,1 1 0,-1-1 0,4 0 0,4 0-13,0 0 0,1-1 0,-1 0 1,0-1-1,-1 0 0,1 0 0,0-1 0,0 0 1,-1-1-1,0 0 0,0 0 0,0-1 0,0 0 0,-1-1 1,0 0-1,0 0 0,0-1 0,-1 0 0,0 0 1,0-1-1,-1 0 0,0 0 0,0 0 0,-1-1 0,0 0 1,3-9-1,-4-2 24,-11 25-211,-12 33-33,15-27-72,1 1-1,1-1 1,0 1 0,0 0-1,1-1 1,1 1 0,0 0 0,0 0-1,3 12 1,-3-23 189,1 0-1,-1-1 1,0 1 0,1 0 0,-1 0 0,1-1-1,0 1 1,-1-1 0,1 1 0,-1 0 0,1-1-1,0 1 1,-1-1 0,1 0 0,0 1 0,0-1-1,-1 1 1,1-1 0,0 0 0,0 0-1,0 1 1,-1-1 0,1 0 0,0 0 0,0 0-1,0 0 1,0 0 0,-1 0 0,1 0 0,0 0-1,0-1 1,0 1 0,0 0 0,-1 0 0,1-1-1,0 1 1,0 0 0,-1-1 0,1 1-1,0-1 1,0 1 0,0-1 0,30-23-2215,-17 4 1425,0 1 1,-1-2-1,-1 0 1,0 0-1,-2-1 1,9-30-1,7-48 2244,-22 76 512,-1 1 0,0-26 1,-11 62 1585,-2 4-2895,3 3-135,0 0 1,1 1-1,1 1 1,1-1-1,1 0 1,-1 26 0,4-46-409,1 0 0,-1 0 0,0 0 0,1 0 0,-1 0 0,1 0 0,-1-1 0,1 1 0,-1 0 0,1 0 1,0 0-1,-1-1 0,1 1 0,0 0 0,0-1 0,0 1 0,-1-1 0,1 1 0,0-1 0,0 1 1,0-1-1,0 1 0,0-1 0,0 0 0,0 0 0,0 0 0,0 1 0,0-1 0,0 0 0,0 0 1,0 0-1,0 0 0,0-1 0,0 1 0,1 0 0,50-6 153,-36 3-168,-11 2-88,-1 1-1,1 0 1,0 0 0,-1 0 0,1 1 0,0-1 0,-1 1 0,1 0 0,-1 0-1,1 1 1,-1 0 0,1-1 0,6 6 0,-9-6 78,0 1 0,0-1 0,-1 1 0,1 0 1,-1 0-1,1 0 0,-1 0 0,0 0 0,0 0 0,0 0 0,0 0 0,0 1 0,0-1 1,0 0-1,-1 1 0,1-1 0,-1 0 0,0 1 0,0-1 0,0 1 0,0-1 0,0 0 1,0 1-1,0-1 0,-1 1 0,0-1 0,1 0 0,-3 5 0,2-5 128,-1 1 0,1-1-1,-1 1 1,0-1 0,0 0 0,0 1-1,0-1 1,0 0 0,0 0 0,-1 0-1,1-1 1,-1 1 0,1-1 0,-1 1-1,0-1 1,1 0 0,-1 0 0,0 0-1,0 0 1,0-1 0,-5 1-1,-62 6 1945,69-7-2068,-1 0 1,0 0-1,1 0 1,-1 0-1,1 0 1,-1-1-1,1 1 1,-1 0-1,0-1 0,1 1 1,-1-1-1,1 1 1,-1-1-1,1 0 1,0 0-1,-3-1 1,4 1-113,0 1 0,-1-1 1,1 1-1,0-1 1,-1 0-1,1 1 1,0-1-1,0 0 1,0 1-1,0-1 1,0 0-1,0 1 1,0-1-1,0 0 1,0 1-1,0-1 1,0 0-1,0 1 0,0-1 1,0 0-1,1 1 1,-1-1-1,0 0 1,0 1-1,1-2 1,2-2-969,-1 1 0,1-1 0,0 1 0,0 0 0,0-1 0,1 2 0,-1-1 0,1 0 0,-1 1 0,5-3 0,15-6-7369</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7.246"/>
    </inkml:context>
    <inkml:brush xml:id="br0">
      <inkml:brushProperty name="width" value="0.025" units="cm"/>
      <inkml:brushProperty name="height" value="0.025" units="cm"/>
    </inkml:brush>
  </inkml:definitions>
  <inkml:trace contextRef="#ctx0" brushRef="#br0">83 49 10858,'0'0'19363,"-9"1"-19086,7 0-260,-36 9 112,36-9-134,0 0 1,-1 0-1,1 0 0,0 1 0,0-1 0,0 0 0,0 1 0,1 0 0,-1-1 1,0 1-1,1 0 0,-1 0 0,1 0 0,-1 0 0,1 0 0,0 0 0,0 0 0,-2 4 1,4-5-34,-1-1 0,1 1 1,-1 0-1,1 0 0,-1 0 1,1 0-1,0 0 1,-1 0-1,1-1 0,0 1 1,0 0-1,-1 0 0,1-1 1,0 1-1,0-1 0,0 1 1,0-1-1,0 1 1,0-1-1,0 1 0,0-1 1,0 0-1,0 0 0,0 0 1,0 1-1,1-1 1,35 8-162,-33-7 111,51 8-607,-27-5-674,53 16 0,-80-20 1359,0 0-1,-1 0 0,1 0 1,0 0-1,-1 0 0,1 0 1,0 1-1,-1-1 0,1 0 1,0 1-1,-1-1 0,1 0 1,0 1-1,-1-1 0,1 1 1,-1-1-1,1 0 0,-1 1 1,1 0-1,-1-1 0,1 1 1,-1-1-1,0 1 0,1-1 0,-1 1 1,0 0-1,1-1 0,-1 1 1,0 0-1,0-1 0,0 1 1,0 0-1,1 0 0,-2 1 98,0-1-1,0 0 1,0 1-1,0-1 0,0 0 1,0 0-1,0 0 1,0 0-1,0 0 1,0 0-1,-1 0 0,1 0 1,0 0-1,-2 0 1,-49 21 1809,35-18-1751,1 0 0,0 0 0,-1-2 1,-24 1-1,41-3-177,-1 0 1,0 0-1,1 0 1,-1 0-1,0-1 0,1 1 1,-1 0-1,0 0 1,1 0-1,-1-1 1,0 1-1,1 0 1,-1-1-1,0 1 1,1-1-1,-1 1 0,1-1 1,-1 1-1,1-1 1,-1 1-1,1-1 1,0 1-1,-1-1 1,1 0-1,-1 1 0,1-1 1,0 1-1,0-1 1,-1 0-1,1 0 1,0 1-1,0-1 1,0 0-1,0 1 1,0-1-1,0 0 0,0 1 1,0-1-1,0 0 1,0 0-1,0 1 1,0-1-1,1 0 1,-1 1-1,0-1 0,0 0 1,1 1-1,-1-1 1,1 0-1,17-35-2746,73-82-9853,-57 73 6011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8.337"/>
    </inkml:context>
    <inkml:brush xml:id="br0">
      <inkml:brushProperty name="width" value="0.025" units="cm"/>
      <inkml:brushProperty name="height" value="0.025" units="cm"/>
    </inkml:brush>
  </inkml:definitions>
  <inkml:trace contextRef="#ctx0" brushRef="#br0">52 70 11307,'0'0'11520,"-3"9"-10789,-8 18-131,2 0-1,1 1 1,2-1-1,0 2 0,2-1 1,0 31-1,3-59-590,1 1-1,0 0 0,0 0 1,0 0-1,0 0 0,0-1 1,0 1-1,0 0 0,0 0 1,1 0-1,-1 0 0,0-1 1,0 1-1,1 0 0,-1 0 1,0 0-1,1-1 1,-1 1-1,1 0 0,-1-1 1,1 1-1,-1 0 0,1-1 1,0 1-1,-1-1 0,1 1 1,0-1-1,-1 1 0,1-1 1,0 1-1,0-1 0,-1 0 1,1 1-1,0-1 0,0 0 1,0 0-1,-1 1 1,1-1-1,0 0 0,0 0 1,0 0-1,0 0 0,0 0 1,-1 0-1,1 0 0,0-1 1,0 1-1,0 0 0,0 0 1,1-1-1,1-1-10,0 1 0,0 0 0,1-1 0,-1 0-1,0 0 1,0 0 0,0 0 0,-1 0 0,1 0 0,-1-1 0,3-2 0,0-3-82,-1 1 1,0-1 0,-1 1 0,0-1-1,0 0 1,-1 0 0,0 0-1,0-1 1,0-9 0,-2 23 68,-2 8 46,1 1-1,1 0 0,0 0 0,4 24 1,-4-36-8,0 0 0,1 0 1,-1 0-1,0-1 0,1 1 0,-1 0 1,1 0-1,0-1 0,0 1 1,-1-1-1,1 1 0,0 0 0,0-1 1,1 1-1,-1-1 0,0 0 1,0 1-1,1-1 0,-1 0 0,1 0 1,-1 0-1,1 0 0,-1 0 1,1 0-1,0-1 0,-1 1 0,1 0 1,0-1-1,0 1 0,-1-1 1,1 0-1,0 1 0,0-1 0,0 0 1,0 0-1,-1 0 0,1-1 1,0 1-1,0 0 0,0-1 0,-1 1 1,1-1-1,0 1 0,-1-1 1,1 0-1,0 0 0,2-2 0,9-6 14,0 0 0,-1-1 0,0-1-1,-1 0 1,0 0 0,-1-1 0,0 0 0,15-25-1,-28 55-393,2 0-1,2 35 0,-1-52 366,0-1 1,0 1-1,0-1 0,1 1 0,-1 0 0,0-1 0,0 1 0,1-1 0,-1 1 0,0-1 1,1 0-1,-1 1 0,0-1 0,1 1 0,-1-1 0,1 1 0,-1-1 0,0 0 0,1 1 1,-1-1-1,1 0 0,-1 0 0,1 1 0,-1-1 0,1 0 0,0 0 0,-1 0 0,1 0 1,-1 0-1,1 1 0,-1-1 0,1 0 0,-1 0 0,1 0 0,0-1 0,-1 1 0,1 0 0,-1 0 1,1 0-1,-1 0 0,1 0 0,-1-1 0,1 1 0,0-1 0,25-13 327,-13 1-248,-1 0 0,-1-1 1,0 0-1,-1-1 0,-1 0 1,11-22-1,-4 1 520,21-68 0,-30 73-870,-6 21-300,-7 21-276,-5 18 983,0 0 0,2 1 0,2 0 0,0 0 1,2 1-1,1-1 0,1 61 0,3-90-140,0 0 0,0 1 0,0-1-1,0 0 1,1 0 0,-1 0 0,0 0 0,0 1 0,1-1 0,-1 0 0,1 0 0,-1 0 0,1 0-1,0 0 1,-1 0 0,1 0 0,0 0 0,-1 0 0,1-1 0,0 1 0,0 0 0,0 0 0,0-1-1,0 1 1,0 0 0,0-1 0,0 1 0,0-1 0,0 0 0,0 1 0,0-1 0,1 0-1,-1 1 1,0-1 0,0 0 0,2 0 0,-2-5 96,0 1 1,0-1-1,-1 0 0,1 0 0,-1 0 0,0 0 1,-1 1-1,0-9 0,-13-34 835,11 37-856,-1 1 0,2-1 0,-1 0 0,1 0 0,0-14 1,2 27-91,1 0 1,0 0 0,1-1 0,-1 1 0,0 0-1,1-1 1,-1 1 0,1-1 0,0 0 0,0 1-1,0-1 1,0 0 0,3 2 0,30 26-77,-31-27 88,0-1 0,0 1 0,0-1 0,1 0-1,-1 0 1,0-1 0,1 1 0,-1-1 0,1 0 0,0 0 0,-1 0 0,1-1 0,0 1-1,-1-1 1,1-1 0,0 1 0,0 0 0,-1-1 0,1 0 0,7-3 0,-9 3 0,1-1 0,-1 1 1,0-1-1,0 0 0,0 0 0,0 0 1,0-1-1,0 1 0,0-1 1,-1 0-1,1 1 0,-1-1 0,0 0 1,0 0-1,0-1 0,0 1 1,-1 0-1,1-1 0,-1 1 0,0-1 1,0 1-1,0-1 0,0 1 1,-1-1-1,0 0 0,1-6 0,-2 10-2,1-1 1,0 1-1,0 0 0,0 0 0,0 0 0,0-1 0,0 1 0,0 0 0,0 0 0,0 0 0,0 0 0,-1 0 0,1-1 0,0 1 0,0 0 0,0 0 0,0 0 0,0 0 0,-1 0 1,1 0-1,0-1 0,0 1 0,0 0 0,-1 0 0,1 0 0,0 0 0,0 0 0,0 0 0,0 0 0,-1 0 0,1 0 0,0 0 0,0 0 0,0 0 0,-1 0 0,1 0 0,0 0 1,0 0-1,0 0 0,-1 0 0,1 0 0,0 1 0,0-1 0,0 0 0,0 0 0,-1 0 0,1 0 0,0 0 0,0 0 0,0 0 0,0 1 0,0-1 0,0 0 0,-1 0 1,1 0-1,0 0 0,0 1 0,0-1 0,0 0 0,0 0 0,0 0 0,0 1 0,0-1 0,0 0 0,0 0 0,0 0 0,0 0 0,0 1 0,0-1 0,-10 12 46,6-3 3,0 0-1,0 0 1,0 1-1,1-1 1,1 1 0,-1 0-1,2 0 1,-1-1-1,1 1 1,1 1 0,1 14-1,-1-24-45,0-1-1,1 1 1,-1 0-1,0 0 1,1-1-1,-1 1 0,1 0 1,-1-1-1,1 1 1,-1 0-1,1-1 1,0 1-1,-1-1 1,1 1-1,0-1 1,-1 1-1,1-1 0,0 1 1,0-1-1,-1 0 1,1 1-1,0-1 1,0 0-1,0 0 1,0 1-1,-1-1 0,1 0 1,0 0-1,0 0 1,0 0-1,0 0 1,-1 0-1,1-1 1,0 1-1,0 0 1,0 0-1,0-1 0,-1 1 1,1 0-1,0-1 1,0 1-1,-1 0 1,1-1-1,1 0 1,34-21 23,-18 5-100,-2 0 1,0-2-1,-1 0 0,-1 0 0,13-25 1,-26 43-55,-3 38-180,-2-21 323,2-9-20,1-1 0,-1 1-1,1 0 1,0 0 0,1 0 0,0 0-1,0 0 1,0 0 0,2 7 0,-1-13-127,-1 0 0,1-1 0,-1 1 0,1 0 0,-1 0 0,1-1 0,0 1 0,-1-1 0,1 1 0,0-1 0,0 1 0,-1-1 0,1 1 0,0-1 0,0 0 0,0 1 0,-1-1 0,1 0 0,0 0 0,0 1 0,0-1 0,0 0 0,0 0 0,-1 0 0,1 0 0,0 0 0,0 0 1,0-1-1,0 1 0,0 0 0,0 0 0,-1-1 0,1 1 0,0 0 0,0-1 0,0 1 0,-1-1 0,1 1 0,0-1 0,0 0 0,31-21-9582,-17 1 256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28.848"/>
    </inkml:context>
    <inkml:brush xml:id="br0">
      <inkml:brushProperty name="width" value="0.025" units="cm"/>
      <inkml:brushProperty name="height" value="0.025" units="cm"/>
    </inkml:brush>
  </inkml:definitions>
  <inkml:trace contextRef="#ctx0" brushRef="#br0">23 1 16335,'-2'18'9306,"-2"7"-6977,-4 27-1568,6-23-312,-1-7-400,1 1 1,1 0-1,1-1 1,1 1 0,1 0-1,8 36 1,-10-58-196,0-1 1,0 1-1,0-1 1,0 1 0,0-1-1,0 0 1,0 1 0,0-1-1,0 1 1,0-1-1,0 0 1,1 1 0,-1-1-1,0 0 1,0 1-1,0-1 1,1 1 0,-1-1-1,0 0 1,1 0 0,-1 1-1,0-1 1,1 0-1,-1 1 1,0-1 0,1 0-1,-1 0 1,0 0-1,1 0 1,-1 1 0,1-1-1,-1 0 1,0 0 0,1 0-1,0 0 1,6-14-4593,-1-25-1508,-6 29 5364,-2-59-880,-6 35 5262,-10 7 4697,27 40-3595,4 6-4025,-4-13-513,-1-1 0,1 0 0,0 0 0,0-1 0,0 0 0,1 0 0,-1-1 0,1-1 0,0 1 0,0-1 0,0-1 0,0 0 0,17-1 0,-18 0-27,-1 0 0,0 0 0,1-1-1,-1 0 1,0-1 0,0 0 0,0 0-1,0-1 1,0 0 0,0-1 0,0 1-1,-1-1 1,0-1 0,0 1 0,0-1-1,10-11 1,-15 15 2,-1 0-1,0 0 1,0 0 0,0 0-1,0 0 1,0-1-1,0 1 1,-1 0 0,1-1-1,0 1 1,-1-1-1,1 1 1,-1-1 0,1 1-1,-1-1 1,0 1-1,0-1 1,0 0-1,1 1 1,-2-1 0,1-2-1,-1 3 2,1-1 0,-1 1 0,0 0 0,0 0 0,0 0 0,0 0 0,0 0 0,0 0 0,0 0 0,0 0 0,0 0 0,0 1 0,0-1 0,-1 0 0,1 1 0,0-1 0,-1 1 0,1-1 0,-2 0 0,-4 0 36,0-1 0,-1 1 0,1 1 1,-1-1-1,1 1 0,-1 0 0,-13 3 0,13 0-26,1-1 0,0 2 1,0-1-1,0 1 0,1 0 0,-1 1 0,1-1 0,0 1 0,0 1 0,1-1 0,-1 1 0,1 0 0,0 0 1,-7 13-1,9-15-10,1 1 0,0-1 0,0 0 0,0 1 0,1-1 0,-1 1 0,1 0 0,0-1 0,0 1-1,1 0 1,0 6 0,0-8-29,0 0-1,1 0 0,-1 0 1,1-1-1,0 1 0,0 0 0,0-1 1,0 1-1,0-1 0,1 1 0,-1-1 1,1 1-1,0-1 0,0 0 0,0 0 1,0 0-1,0 0 0,0 0 0,0-1 1,4 3-1,4 2-197,1-1 0,0-1 0,0 0 0,1 0 0,-1-1 0,1 0 0,0-1 0,-1-1 0,21 1 0,-13-2-945,-1 0-1,1-1 1,-1-1 0,1-1-1,28-8 1,5-10-11312</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06.986"/>
    </inkml:context>
    <inkml:brush xml:id="br0">
      <inkml:brushProperty name="width" value="0.025" units="cm"/>
      <inkml:brushProperty name="height" value="0.025" units="cm"/>
    </inkml:brush>
  </inkml:definitions>
  <inkml:trace contextRef="#ctx0" brushRef="#br0">13945 1060 20211,'-102'-62'-32,"-2"5"0,-3 4 0,-2 5 0,-2 5 0,-131-32 0,-107-10-501,-3 14 1,-466-31-1,-724 33-7713,535 51 6102,-503 18 8366,-1039 121-1641,1091 12-3148,1018-70-1220,-552 151-1,783-153 127,3 10 1,-289 141 0,367-146-115,3 6 0,3 6 1,4 4-1,-185 169 1,249-198-218,2 2-1,2 2 1,-80 122 0,107-140-24,1 1-1,2 0 0,2 2 1,1 0-1,3 1 0,1 1 1,-12 81-1,20-78-34,2-1 0,3 1-1,1-1 1,2 1 0,3-1-1,1 0 1,2-1 0,25 73-1,-11-58 3,3-2 0,3 0-1,1-2 1,4-1 0,69 88-1,-16-40 92,5-5 1,4-3-1,4-5 0,166 116 1,-80-83 411,391 191 1,-310-199-229,5-11-1,564 135 1,602-10 149,119-129-211,3-97-595,389-131-1078,-1420 52 686,851-234 0,-1090 222 909,-4-13-1,-6-13 1,282-157-1,-385 168 496,284-216 0,-336 216 263,-5-4 0,182-212 0,-236 240-577,-4-3 0,-4-3 1,-3-2-1,-5-2 0,-3-2 1,43-120-1,-72 156-231,-3 0 0,-1-2 0,-4 1 1,-2-1-1,2-71 0,-10 83-48,-3 1 1,-1-1 0,-2 0-1,-2 1 1,-1 0-1,-3 1 1,-24-59-1,12 48-22,-2 1-1,-3 2 1,-2 1 0,-60-75-1,37 62 4,-2 3-1,-114-94 1,48 63-12,-4 4 0,-4 7 0,-163-75 1,61 50-269,-3 11 1,-483-122-1,-530 3-6242,613 151-2517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2.748"/>
    </inkml:context>
    <inkml:brush xml:id="br0">
      <inkml:brushProperty name="width" value="0.025" units="cm"/>
      <inkml:brushProperty name="height" value="0.025" units="cm"/>
    </inkml:brush>
  </inkml:definitions>
  <inkml:trace contextRef="#ctx0" brushRef="#br0">0 110 20980,'0'0'2786,"64"-13"-1184,-5 2 1217,13-2-1186,11 0-576,3 1-929,1 0-832,-4-3-4741,-5-5-7784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43.053"/>
    </inkml:context>
    <inkml:brush xml:id="br0">
      <inkml:brushProperty name="width" value="0.025" units="cm"/>
      <inkml:brushProperty name="height" value="0.025" units="cm"/>
    </inkml:brush>
  </inkml:definitions>
  <inkml:trace contextRef="#ctx0" brushRef="#br0">1 431 14990,'0'0'14056,"8"-1"-12807,1 0-1124,0-2-1,0 1 0,-1-1 1,1-1-1,-1 0 0,1 0 1,-1 0-1,0-1 0,-1 0 0,10-8 1,78-74 925,-75 68-996,164-175-54,-109 112 0,-75 83 0,0-1 0,0 0 0,0 0 0,0 0 0,0 0 0,0 0 0,0 0 0,0 0 0,0 1 0,0-1 0,0 0 0,0 0 0,0 0 0,0 0 0,1 0 0,-1 0 0,0 0 0,0 0 0,0 0 0,0 0 0,0 1 0,0-1 0,0 0 0,0 0 0,1 0 0,-1 0 0,0 0 0,0 0 0,0 0 0,0 0 0,0 0 0,0 0 0,0 0 0,1 0 0,-1 0 0,0 0 0,0 0 0,0 0 0,0 0 0,0 0 0,0 0 0,0 0 0,1 0 0,-1 0 0,0-1 0,0 1 0,0 0 0,0 0 0,0 0 0,0 0 0,0 0 0,0 0 0,0 0 0,1 0 0,-1 0 0,0 0 0,0-1 0,0 1 0,0 0 0,0 0 0,0 0 0,0 0 0,-3 17 0,-11 24 0,-44 72 0,34-69 0,1 1 0,2 2 0,2 0 0,-17 69 0,32-91 0,0 1 0,2-1 0,1 0 0,5 51 0,0-60-781,2-15-1448,1-25-5881,-5-6-4472</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44.090"/>
    </inkml:context>
    <inkml:brush xml:id="br0">
      <inkml:brushProperty name="width" value="0.025" units="cm"/>
      <inkml:brushProperty name="height" value="0.025" units="cm"/>
    </inkml:brush>
  </inkml:definitions>
  <inkml:trace contextRef="#ctx0" brushRef="#br0">98 0 14574,'0'0'16271,"1"9"-15171,-2 12-1015,-2-1 0,0 1 0,-1-1 0,0 0-1,-2 0 1,-1 0 0,-13 29 0,8-23-49,2 1 0,2 1-1,-11 52 1,19-79-48,-1-1 1,1 0-1,0 0 0,0 1 1,0-1-1,0 0 0,0 0 1,0 1-1,0-1 0,0 0 1,0 1-1,0-1 0,0 0 1,0 0-1,0 1 0,0-1 1,0 0-1,0 0 0,0 1 1,0-1-1,0 0 0,1 1 1,-1-1-1,0 0 0,0 0 1,0 0-1,0 1 0,0-1 1,1 0-1,-1 0 0,0 1 1,0-1-1,1 0 0,-1 0 1,0 0-1,0 0 0,1 0 1,-1 1-1,0-1 0,0 0 1,1 0-1,-1 0 0,0 0 1,0 0-1,1 0 0,-1 0 1,0 0-1,1 0 0,-1 0 1,0 0-1,0 0 0,1 0 1,-1 0-1,0 0 0,0 0 1,1 0-1,-1 0 0,0-1 1,1 1-1,-1 0 0,0 0 1,0 0-1,0 0 0,1-1 1,-1 1-1,13-9-2448,-11 6 1479,0 0 0,0-1 0,0 1-1,0-1 1,-1 1 0,1-1 0,-1 0 0,0 1 0,1-7-1,1-15-6507</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44.453"/>
    </inkml:context>
    <inkml:brush xml:id="br0">
      <inkml:brushProperty name="width" value="0.025" units="cm"/>
      <inkml:brushProperty name="height" value="0.025" units="cm"/>
    </inkml:brush>
  </inkml:definitions>
  <inkml:trace contextRef="#ctx0" brushRef="#br0">1 1 16400,'0'0'13260,"54"21"-11594,-19-16-545,6-3-801,3-2-320,-1 0 0,-2 0 0,-1-5-1377,-7-4-2787,-8-4-4420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45.343"/>
    </inkml:context>
    <inkml:brush xml:id="br0">
      <inkml:brushProperty name="width" value="0.025" units="cm"/>
      <inkml:brushProperty name="height" value="0.025" units="cm"/>
    </inkml:brush>
  </inkml:definitions>
  <inkml:trace contextRef="#ctx0" brushRef="#br0">171 1 12620,'0'0'15476,"-6"9"-14622,-20 25-234,-5 7 12,-31 51 1,56-81-523,0 0-1,0 1 1,1-1 0,0 1-1,1 0 1,0 0-1,1 1 1,1-1 0,0 1-1,-1 19 1,4-31-106,-1 1-1,0-1 1,1 1-1,0-1 1,-1 1-1,1-1 1,0 0-1,0 1 1,0-1-1,-1 0 1,1 1 0,1-1-1,-1 0 1,0 0-1,0 0 1,0 0-1,1 0 1,-1 0-1,0 0 1,1-1-1,-1 1 1,1 0 0,-1-1-1,1 1 1,-1-1-1,1 0 1,-1 1-1,1-1 1,-1 0-1,1 0 1,0 0-1,-1 0 1,1 0 0,-1 0-1,1-1 1,-1 1-1,3-1 1,4 0-194,0 0 0,0 0-1,0-1 1,0 0 0,0-1 0,8-3 0,-6 0-962,0 0 0,0 0 0,0-1-1,-1-1 1,8-7 0,9-14-6092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45.669"/>
    </inkml:context>
    <inkml:brush xml:id="br0">
      <inkml:brushProperty name="width" value="0.025" units="cm"/>
      <inkml:brushProperty name="height" value="0.025" units="cm"/>
    </inkml:brush>
  </inkml:definitions>
  <inkml:trace contextRef="#ctx0" brushRef="#br0">1 12 23799,'0'0'8968,"39"-12"-20371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49.487"/>
    </inkml:context>
    <inkml:brush xml:id="br0">
      <inkml:brushProperty name="width" value="0.025" units="cm"/>
      <inkml:brushProperty name="height" value="0.025" units="cm"/>
    </inkml:brush>
  </inkml:definitions>
  <inkml:trace contextRef="#ctx0" brushRef="#br0">305 68 9769,'9'-7'1574,"27"-24"4880,-35 30-5779,1-1-1,-1 1 1,0 0-1,0-1 1,0 1 0,-1-1-1,1 0 1,0 1 0,-1-1-1,1 1 1,-1-1-1,1 0 1,0-3 0,-2 4-514,0 1-1,0-1 1,0 1 0,0-1 0,0 1 0,0 0 0,-1-1-1,1 1 1,0 0 0,0 0 0,0 0 0,0-1 0,0 1 0,0 0-1,0 1 1,-1-1 0,1 0 0,0 0 0,0 0 0,-2 1-1,-27 5 413,17-1-475,1 1 0,0 1 0,0 0 0,1 0 0,-1 1 0,2 1 0,-20 19 1,24-23-85,0 1 0,1 0 0,0 1 1,0-1-1,1 1 0,-1 0 0,1 0 1,1 0-1,0 1 0,0-1 0,0 1 1,1 0-1,0 0 0,-2 15 0,5-22-12,-1 1 0,0-1-1,1 0 1,-1 1-1,1-1 1,-1 0 0,1 1-1,0-1 1,-1 0-1,1 0 1,0 0-1,0 1 1,0-1 0,0 0-1,0 0 1,0 0-1,0-1 1,0 1 0,0 0-1,0 0 1,1 0-1,-1-1 1,0 1 0,1-1-1,-1 1 1,0-1-1,1 0 1,-1 1-1,1-1 1,-1 0 0,2 0-1,60 4 84,-31-3-60,-31-1-24,0 0 0,-1 0 0,1 0 0,0 0 0,0 0 0,0 1 0,0-1 0,-1 0 1,1 0-1,0 1 0,0-1 0,-1 0 0,1 1 0,0-1 0,0 1 0,-1-1 0,1 1 0,0-1 1,-1 1-1,1 0 0,-1-1 0,1 1 0,-1 0 0,1-1 0,-1 1 0,1 0 0,-1 0 1,0-1-1,1 1 0,-1 0 0,0 0 0,0 0 0,0 0 0,1-1 0,-1 1 0,0 0 0,0 0 1,0 0-1,0 0 0,-1-1 0,1 1 0,0 0 0,0 0 0,0 0 0,-1 1 0,-1 1 8,1 0-1,0 0 0,-1-1 0,0 1 0,1-1 1,-1 1-1,0-1 0,0 0 0,-1 1 1,1-1-1,-4 3 0,-11 5 14,0-1 1,0 0-1,-1-1 0,1-1 0,-2-1 1,1-1-1,-1 0 0,0-1 0,0-1 1,0-1-1,-20 0 0,38-2-39,0 0 0,0 0 1,1 0-1,-1 0 0,0 0 0,1 0 1,-1 0-1,0-1 0,1 1 0,-1 0 1,0 0-1,1-1 0,-1 1 0,1 0 1,-1-1-1,1 1 0,-1 0 0,0-1 1,1 1-1,-1-1 0,1 1 0,0-1 1,-1 1-1,1-1 0,-1 0 0,1 1 1,0-1-1,-1 1 0,1-1 0,0 0 1,0 1-1,0-1 0,-1 0 0,1 1 0,0-1 1,0 0-1,0 1 0,0-1 0,0 0 1,0 1-1,0-1 0,0 0 0,1 1 1,-1-1-1,0 0 0,0 1 0,0-1 1,1 0-1,-1 1 0,0-1 0,1 1 1,-1-1-1,1-1 0,22-32-2281,52-31-12073,-50 39 5360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49.828"/>
    </inkml:context>
    <inkml:brush xml:id="br0">
      <inkml:brushProperty name="width" value="0.025" units="cm"/>
      <inkml:brushProperty name="height" value="0.025" units="cm"/>
    </inkml:brush>
  </inkml:definitions>
  <inkml:trace contextRef="#ctx0" brushRef="#br0">190 44 13901,'0'0'6086,"3"-10"-3059,9-16-760,-9 18 922,-13 29-1865,-40 75-643,-83 188 4,130-277-730,1-4-18,0 1 0,1 0 0,-1-1 0,1 1 0,0 0 0,0 0 0,1-1 0,-1 1 0,1 0 0,0 0-1,-1 0 1,2 5 0,0-9-26,-1 0-1,1 1 0,0-1 1,-1 0-1,1 0 0,0 1 1,-1-1-1,1 0 1,0 0-1,-1 0 0,1 0 1,0 0-1,-1 0 0,1 0 1,0 0-1,0 0 0,-1 0 1,1 0-1,0-1 1,-1 1-1,1 0 0,0 0 1,-1-1-1,1 1 0,-1 0 1,1-1-1,0 1 0,-1-1 1,1 1-1,-1-1 0,1 1 1,-1-1-1,1 1 1,0-2-1,20-17-2026,-5 0-1450,-1-1 0,-1 0 0,20-38 0,-6 7-5002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50.167"/>
    </inkml:context>
    <inkml:brush xml:id="br0">
      <inkml:brushProperty name="width" value="0.025" units="cm"/>
      <inkml:brushProperty name="height" value="0.025" units="cm"/>
    </inkml:brush>
  </inkml:definitions>
  <inkml:trace contextRef="#ctx0" brushRef="#br0">248 1 12268,'0'0'7847,"-38"61"-5765,13-18-448,-8 10-609,-1 4-353,3-1 257,1-2-64,4-6-513,8-10-224,9-11-96,5-9-128,4-10-672,12-8-4069,2-11-576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2:50.538"/>
    </inkml:context>
    <inkml:brush xml:id="br0">
      <inkml:brushProperty name="width" value="0.025" units="cm"/>
      <inkml:brushProperty name="height" value="0.025" units="cm"/>
    </inkml:brush>
  </inkml:definitions>
  <inkml:trace contextRef="#ctx0" brushRef="#br0">293 1 15214,'0'0'4357,"53"1"-2243,-24 18 736,3 7-576,-3 13-800,-8 11-513,-12 9-193,-9 13-479,-6 11-97,-20 16-32,-8 10-96,-14 7-64,-14 8 32,-3 5-1281,-9-8-2178,-1-10-3332,-1-14-12203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3:57.793"/>
    </inkml:context>
    <inkml:brush xml:id="br0">
      <inkml:brushProperty name="width" value="0.025" units="cm"/>
      <inkml:brushProperty name="height" value="0.025" units="cm"/>
    </inkml:brush>
  </inkml:definitions>
  <inkml:trace contextRef="#ctx0" brushRef="#br0">48 138 19923,'0'0'12059,"4"-4"-11386,19-15-565,19-21-80,-40 38-29,0-1-1,0 1 1,0-1-1,-1 0 1,1 0 0,-1 1-1,0-1 1,0 0-1,0 0 1,0 0 0,0-1-1,-1 1 1,0 0-1,1 0 1,-1 0-1,-1-5 1,1 7 1,0 0 0,0 0 0,-1 0 0,1 0 0,-1 0 0,1 0 0,-1 0 0,1 0 0,-1 0 0,0 0 0,1 0 0,-1 1 0,0-1 0,0 0 0,1 0 0,-1 1 0,0-1 0,0 1 0,0-1 0,0 0 0,0 1 0,0 0 0,0-1 0,0 1 0,0 0 0,0-1 0,0 1 0,0 0 0,0 0 0,-1 0 0,1 0 0,0 0 0,0 0 0,0 0 0,0 0 0,0 1 0,0-1 0,0 0 0,0 1 0,0-1 0,-2 1 0,-2 1 0,0 0 0,-1-1 0,1 2 0,0-1 0,1 1 0,-1-1 0,-5 5 0,6-3 0,-1 0 0,1 1 0,0-1 0,0 1 0,0 0 0,0 0 0,1 1 0,0-1 0,0 0 0,1 1 0,-1 0 0,1 0 0,0 0 0,1 0 0,0 0 0,0 0 0,0 0 0,0 8 0,2-13 0,-1 0 0,0 0 0,1 0 0,-1 0 0,1 0 0,0 0 0,-1 0 0,1 0 0,0 0 0,-1 0 0,1 0 0,0-1 0,0 1 0,0 0 0,0 0 0,0-1 0,0 1 0,0-1 0,0 1 0,0-1 0,0 1 0,0-1 0,0 0 0,1 1 0,-1-1 0,0 0 0,0 0 0,0 0 0,0 0 0,1 0 0,-1 0 0,0 0 0,0 0 0,0 0 0,0-1 0,1 1 0,-1 0 0,0-1 0,1 0 0,1 0 0,-1 1 0,1-1 0,-1 1 0,1-1 0,-1 0 0,0 0 0,0 0 0,1 0 0,-1 0 0,0 0 0,0-1 0,0 1 0,0-1 0,0 0 0,0 1 0,-1-1 0,1 0 0,-1 0 0,1 0 0,1-4 0,-3 6-56,0-1-1,0 0 1,1 1 0,-1-1 0,0 1-1,0-1 1,0 0 0,-1 1 0,1-1-1,0 0 1,0 1 0,0-1 0,0 1-1,0-1 1,-1 0 0,1 1 0,0-1-1,-1 1 1,1-1 0,0 1 0,-1-1-1,1 1 1,-1-1 0,1 1 0,0-1-1,-1 1 1,1-1 0,-1 1 0,0 0-1,1-1 1,-1 1 0,1 0 0,-1 0-1,1-1 1,-1 1 0,0 0 0,1 0-1,-1 0 1,0 0 0,1 0 0,-1 0-1,1 0 1,-1 0 0,0 0-1,1 0 1,-1 0 0,0 0 0,1 0-1,-1 0 1,1 1 0,-1-1 0,-1 1-1,-3-1-1387,-12 0-7999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5.442"/>
    </inkml:context>
    <inkml:brush xml:id="br0">
      <inkml:brushProperty name="width" value="0.025" units="cm"/>
      <inkml:brushProperty name="height" value="0.025" units="cm"/>
    </inkml:brush>
  </inkml:definitions>
  <inkml:trace contextRef="#ctx0" brushRef="#br0">201 285 18610,'0'0'4724,"-10"-4"-2338,6 2-2270,1 0 0,-1 1 0,1-1 0,-1 1 0,0 0 0,0 0 0,0 0 0,0 0 1,0 1-1,0 0 0,0-1 0,0 2 0,0-1 0,0 0 0,0 1 0,1 0 0,-1-1 0,0 2 0,0-1 0,0 0 0,1 1 0,-1 0 0,1 0 0,-1 0 0,1 0 0,0 0 0,0 1 0,0-1 0,-4 5 0,-3 3-23,1 0 1,0 1-1,1 0 0,-14 24 0,19-30-80,1 0-1,-1 1 1,1 0-1,0-1 1,0 1-1,1 0 1,-1 0-1,2 0 0,-1 0 1,0 0-1,1 1 1,0-1-1,2 8 1,-2-13-16,0 0 1,1 0 0,-1 0-1,1 0 1,0 0 0,-1 0-1,1-1 1,0 1-1,-1 0 1,1 0 0,0-1-1,0 1 1,0 0 0,0-1-1,0 1 1,-1-1 0,1 1-1,0-1 1,0 1 0,0-1-1,0 0 1,0 0 0,1 1-1,-1-1 1,0 0 0,0 0-1,0 0 1,0 0 0,0 0-1,0 0 1,0-1 0,0 1-1,0 0 1,0 0 0,2-1-1,38-14 104,-21 2-76,0-1 1,0-1 0,-2-1 0,0-1-1,-1 0 1,-1-1 0,0-1 0,-1 0-1,-1-2 1,-2 1 0,1-1 0,-2-1-1,-1 0 1,-1-1 0,-1 0 0,6-25-1,-12 33 44,1 0-1,-2-1 0,0 1 1,-3-28-1,2 43-66,1-1-1,-1 1 1,0 0-1,0-1 1,0 1 0,0-1-1,0 1 1,0 0-1,0-1 1,0 1-1,0 0 1,0-1 0,0 1-1,0-1 1,0 1-1,0 0 1,0-1 0,-1 1-1,1 0 1,0-1-1,0 1 1,0 0 0,0-1-1,-1 1 1,1 0-1,0 0 1,0-1 0,-1 1-1,1 0 1,0 0-1,-1-1 1,1 1 0,0 0-1,-1 0 1,1 0-1,0-1 1,-1 1-1,1 0 1,0 0 0,-1 0-1,1 0 1,0 0-1,-1 0 1,1 0 0,0 0-1,-1 0 1,1 0-1,-1 0 1,1 0 0,0 0-1,-1 0 1,1 0-1,0 0 1,-1 1 0,1-1-1,-1 0 1,-13 18-141,6 7 118,2 0 0,0 1 1,2 0-1,1 0 0,1 0 1,2 47-1,0-63 16,0-4 44,0 1 0,1-1 0,-1 0 0,1 0 0,0 0 0,1 0 0,-1 0 0,1 0 0,0 0 0,1 0 0,0-1 0,-1 1 0,2-1 0,6 9-1,-8-11 25,1-1-1,0 0 0,0 1 0,0-1 0,0 0 0,1-1 0,-1 1 1,1-1-1,-1 1 0,1-1 0,-1 0 0,1 0 0,0 0 0,-1-1 0,1 1 1,0-1-1,-1 0 0,1 0 0,0-1 0,0 1 0,-1-1 0,1 1 1,0-1-1,-1 0 0,7-3 0,0-1-48,0 1 1,-1-2 0,0 1-1,0-1 1,0-1-1,-1 1 1,0-1-1,-1-1 1,1 0-1,9-13 1,0-2-26,-2 0 1,24-46-1,-48 91 11,1 1 0,1 1 0,1 0 0,1-1 0,1 2 0,-1 39 0,4-63 0,1 1 0,0 0 0,-1 0 0,1-1 0,0 1 0,0 0 0,0 0 0,1-1 0,-1 1 0,0 0 0,1 0 0,-1-1 0,1 1 0,0 0 0,-1-1 0,1 1 0,0 0 0,0-1 0,0 0 0,0 1 0,0-1 0,0 1 0,1-1 0,-1 0 0,0 0 0,1 0 0,-1 0 0,1 0 0,-1 0 0,1 0 0,-1 0 0,1 0 0,0-1 0,-1 1 0,1-1 0,0 1 0,-1-1 0,1 0 0,0 0 0,0 0 0,0 1 0,-1-2 0,1 1 0,0 0 0,0 0 0,-1-1 0,1 1 0,0-1 0,-1 1 0,1-1 0,3-1 0,5-2 0,0-1 0,0 1 0,-1-2 0,1 1 0,-1-2 0,0 1 0,9-10 0,-1 0 0,-2-2 0,0 1 0,14-22 0,-25 33 0,0 0 0,0-1 0,-1 1 0,0-1 0,0 0 0,0 0 0,-1 0 0,0 0 0,-1 0 0,1 0 0,-1-1 0,-1 1 0,0-12 0,0 19 0,0-1 0,0 1 0,0-1 0,-1 0 0,1 1 0,0-1 0,0 1 0,-1-1 0,1 1 0,-1-1 0,1 1 0,0-1 0,-1 1 0,1-1 0,-1 1 0,1-1 0,-1 1 0,1 0 0,-1-1 0,0 1 0,1 0 0,-1 0 0,1-1 0,-1 1 0,0 0 0,1 0 0,-1 0 0,1 0 0,-1 0 0,0 0 0,1 0 0,-1 0 0,0 0 0,1 0 0,-1 0 0,0 0 0,1 0 0,-1 1 0,1-1 0,-1 0 0,0 0 0,1 1 0,-1-1 0,1 0 0,-1 1 0,0 0 0,-27 17 0,24-12 0,0 1 0,0-1 0,0 0 0,1 1 0,-1 0 0,2 0 0,-1 0 0,1 0 0,0 1 0,-1 6 0,3-11 0,0-1 0,0 0 0,0 0 0,0 1 0,0-1 0,0 0 0,0 0 0,1 1 0,-1-1 0,1 0 0,0 0 0,0 0 0,0 0 0,0 0 0,0 0 0,0 0 0,0 0 0,0 0 0,1 0 0,-1-1 0,1 1 0,0-1 0,-1 1 0,1-1 0,0 1 0,0-1 0,0 0 0,0 0 0,0 0 0,0 0 0,0 0 0,0-1 0,0 1 0,0-1 0,1 1 0,1-1 0,8 3-471,-1-2 0,0 0 0,1 0 0,-1-1 0,1 0 0,-1-1 0,18-4 0,-23 4-15,0-1 0,0 0 0,0 0 0,0 0-1,0-1 1,-1 0 0,1 0 0,-1 0 0,0-1-1,0 0 1,0 0 0,0 0 0,-1-1 0,0 1-1,6-9 1,9-23-8915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3:59.775"/>
    </inkml:context>
    <inkml:brush xml:id="br0">
      <inkml:brushProperty name="width" value="0.025" units="cm"/>
      <inkml:brushProperty name="height" value="0.025" units="cm"/>
    </inkml:brush>
  </inkml:definitions>
  <inkml:trace contextRef="#ctx0" brushRef="#br0">2 432 16367,'-1'-2'11639,"1"2"-11381,9-12 2491,15-12-2479,39-28 241,67-72 0,-110 103-453,-2-1 0,0-1-1,-1-1 1,-2 0 0,0-1 0,-2 0-1,11-29 1,-39 126-58,2 1 0,4 0 0,0 124 0,9-191-510,0 1 0,1-1 1,-1 0-1,2 0 0,-1-1 0,1 1 0,-1 0 0,2 0 1,-1-1-1,1 1 0,-1-1 0,2 0 0,-1 0 1,0 0-1,1 0 0,0 0 0,8 7 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00.115"/>
    </inkml:context>
    <inkml:brush xml:id="br0">
      <inkml:brushProperty name="width" value="0.025" units="cm"/>
      <inkml:brushProperty name="height" value="0.025" units="cm"/>
    </inkml:brush>
  </inkml:definitions>
  <inkml:trace contextRef="#ctx0" brushRef="#br0">3 38 19282,'0'0'7586,"-1"9"-5739,1-7-1778,-1-1 0,1 1 0,0 0 0,0 0 0,0 0 0,0-1 0,0 1 1,0 0-1,0 0 0,0 0 0,1-1 0,-1 1 0,1 0 0,-1 0 0,1-1 0,0 1 0,0-1 0,0 1 0,0 0 0,0-1 0,0 0 0,0 1 0,0-1 0,0 0 0,1 1 0,-1-1 0,1 0 0,-1 0 0,1 0 0,-1 0 0,1 0 1,-1-1-1,1 1 0,0 0 0,-1-1 0,1 1 0,0-1 0,0 0 0,0 1 0,-1-1 0,1 0 0,0 0 0,0 0 0,1-1 0,76 5 227,0-3 0,-1-4-1,90-14 1,-89 3-1523,105-31 1,-158 36-2144,-12 0-2982,-6 2-3396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00.690"/>
    </inkml:context>
    <inkml:brush xml:id="br0">
      <inkml:brushProperty name="width" value="0.025" units="cm"/>
      <inkml:brushProperty name="height" value="0.025" units="cm"/>
    </inkml:brush>
  </inkml:definitions>
  <inkml:trace contextRef="#ctx0" brushRef="#br0">18 1 17072,'0'0'7832,"-1"9"-5740,-12 162 2939,9 11-5407,10-170-2847,-6-13 2988,0 1 1,1 0-1,-1 0 1,1 0 0,-1-1-1,0 1 1,1 0-1,-1 0 1,0-1-1,0 1 1,1 0-1,-1-1 1,0 1 0,0 0-1,1-1 1,-1 1-1,0-1 1,0 1-1,0 0 1,1-1-1,-1 1 1,0-1 0,0 1-1,0 0 1,0-1-1,0 1 1,0-1-1,0 1 1,0-1-1,0 1 1,0 0 0,0-1-1,-1 0 1,2-22-6610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01.034"/>
    </inkml:context>
    <inkml:brush xml:id="br0">
      <inkml:brushProperty name="width" value="0.025" units="cm"/>
      <inkml:brushProperty name="height" value="0.025" units="cm"/>
    </inkml:brush>
  </inkml:definitions>
  <inkml:trace contextRef="#ctx0" brushRef="#br0">1 22 17200,'0'0'12172,"79"-12"-10443,-38 12-511,5 0-770,1-2-448,1 0 0,-5 2 0,-6-2 0,-8 1-1025,-8-1-1377,-9 2-1730,-8-1-1666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01.364"/>
    </inkml:context>
    <inkml:brush xml:id="br0">
      <inkml:brushProperty name="width" value="0.025" units="cm"/>
      <inkml:brushProperty name="height" value="0.025" units="cm"/>
    </inkml:brush>
  </inkml:definitions>
  <inkml:trace contextRef="#ctx0" brushRef="#br0">80 61 19571,'0'0'5445,"56"3"-2402,-17-9-1346,4-6-352,-2-3-608,0 2-577,-8 2-128,-4 5-256,-8 6-993,-7 0-1313,-11 6-1506,-3 7-1794,0 3-4355</inkml:trace>
  <inkml:trace contextRef="#ctx0" brushRef="#br0" timeOffset="1">1 334 17617,'0'0'7495,"76"9"-5477,-30-14-545,9-5-768,0-3-577,-1 4-288,-6 1-1858,-6-1-3139,-9 2-4388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01.717"/>
    </inkml:context>
    <inkml:brush xml:id="br0">
      <inkml:brushProperty name="width" value="0.025" units="cm"/>
      <inkml:brushProperty name="height" value="0.025" units="cm"/>
    </inkml:brush>
  </inkml:definitions>
  <inkml:trace contextRef="#ctx0" brushRef="#br0">215 0 21012,'0'0'10869,"-12"6"-10116,-2 3-742,1 0 0,0 1 0,0 0 0,1 1 0,1 1 0,-1 0 0,2 0 1,0 1-1,0 0 0,1 1 0,-12 25 0,10-15-11,2 0 0,0 0 0,-10 48 0,17-60 0,0 1 0,1-1 0,0 0 0,1 1 0,0-1 0,1 1 0,0-1 0,1 0 0,0 1 0,5 12 0,-3-18-217,-1-1 0,1 0 0,0 0 0,0-1 0,0 1-1,1-1 1,0 0 0,0 0 0,0 0 0,1-1 0,-1 0 0,1 0 0,0 0 0,1-1 0,-1 0-1,0 0 1,1 0 0,0-1 0,-1 0 0,1 0 0,0-1 0,0 0 0,12 0 0,19 0-7353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02.354"/>
    </inkml:context>
    <inkml:brush xml:id="br0">
      <inkml:brushProperty name="width" value="0.025" units="cm"/>
      <inkml:brushProperty name="height" value="0.025" units="cm"/>
    </inkml:brush>
  </inkml:definitions>
  <inkml:trace contextRef="#ctx0" brushRef="#br0">114 74 15214,'0'0'15765,"-2"8"-14730,1-5-968,1-2-54,-1 0 0,1 0 0,-1 0 0,0 1-1,1-1 1,0 0 0,-1 0 0,1 1 0,0-1 0,0 0 0,0 1 0,-1-1 0,1 0 0,1 1 0,-1-1 0,0 0 0,0 1 0,0-1 0,1 0 0,-1 0 0,1 1 0,-1-1 0,1 0-1,-1 0 1,1 0 0,0 0 0,-1 1 0,1-1 0,0 0 0,0 0 0,0 0 0,0-1 0,0 1 0,0 0 0,0 0 0,0 0 0,0-1 0,0 1 0,1-1 0,-1 1 0,0-1 0,0 1 0,1-1-1,-1 0 1,0 1 0,1-1 0,-1 0 0,0 0 0,1 0 0,-1 0 0,0 0 0,3-1 0,6 1-13,-1 0 0,1 0 0,0-1 0,-1 0 0,1-1 0,-1 0 0,0-1 0,1 0 0,9-5 0,-16 7 0,1-1 0,0 0 0,-1 0 0,0 0 0,0 0 0,1-1 0,-1 1 0,-1-1 0,1 0 0,0 0 0,-1 0 0,1 0 0,-1-1 0,0 1 0,0 0 0,0-1 0,-1 0 0,1 1 0,-1-1 0,0 0 0,0 0 0,0 0 0,0 0 0,-1 0 0,0-4 0,0 7 0,0 0 0,0 1 0,0-1 0,0 0 0,0 0 0,-1 0 0,1 0 0,0 0 0,-1 0 0,1 0 0,-1 0 0,1 1 0,-1-1 0,1 0 0,-1 0 0,1 1 0,-1-1 0,0 0 0,0 1 0,1-1 0,-1 0 0,0 1 0,0-1 0,0 1 0,-1-1 0,-31-6 0,23 7 0,-1 1 0,1 0 0,0 0 0,-15 4 0,11 1 0,0 0 0,1 1 0,0 1 0,0 0 0,1 0 0,0 1 0,0 1 0,1 0 0,0 0 0,1 1 0,0 1 0,1 0 0,0 0 0,-11 21 0,19-31 4,0 0 0,-1 1 0,1-1 0,1 0 1,-1 1-1,0-1 0,0 1 0,1-1 0,0 1 0,-1 0 0,1-1 0,0 1 1,0-1-1,0 1 0,1-1 0,0 4 0,0-4-1,-1 0-1,1-1 1,0 1-1,0-1 1,0 0 0,1 1-1,-1-1 1,0 0 0,0 1-1,1-1 1,-1 0-1,0 0 1,1 0 0,-1 0-1,1-1 1,0 1-1,-1 0 1,3 0 0,8 2-157,0-1 0,0 0-1,0-1 1,0 0 0,19-2 0,-12 1-413,24-2-5161,-1-8-4052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02.698"/>
    </inkml:context>
    <inkml:brush xml:id="br0">
      <inkml:brushProperty name="width" value="0.025" units="cm"/>
      <inkml:brushProperty name="height" value="0.025" units="cm"/>
    </inkml:brush>
  </inkml:definitions>
  <inkml:trace contextRef="#ctx0" brushRef="#br0">1 172 23350,'0'0'8953,"8"-4"-8537,15-9-410,-1-1 0,0-1 0,-1 0 0,-1-2 0,-1-1 0,0 0 0,30-39 0,-61 103-6,6-31 0,0-1 0,1 1 0,0 0 0,2 0 0,0 0 0,0 1 0,1-1 0,1 1 0,1-1 0,2 22 0,-2-36-121,0 0-1,1 1 1,-1-1 0,1 0 0,-1 1-1,1-1 1,0 0 0,-1 0-1,1 0 1,0 0 0,0 0-1,0 0 1,0 0 0,0 0 0,0 0-1,0 0 1,0 0 0,0 0-1,2 0 1,-1 0-366,0 0-1,0-1 0,0 1 1,0-1-1,0 1 1,0-1-1,1 0 1,-1 0-1,0 0 1,0 0-1,0 0 1,0 0-1,0-1 0,1 1 1,-1-1-1,0 1 1,0-1-1,0 0 1,3-1-1,19-18-10941</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03.029"/>
    </inkml:context>
    <inkml:brush xml:id="br0">
      <inkml:brushProperty name="width" value="0.025" units="cm"/>
      <inkml:brushProperty name="height" value="0.025" units="cm"/>
    </inkml:brush>
  </inkml:definitions>
  <inkml:trace contextRef="#ctx0" brushRef="#br0">268 1 21556,'0'0'10154,"9"58"-9097,4-22-1057,2 8 0,0 7 0,-3 10 0,-10 6 0,-2 8 0,-15 10 0,-20 12 0,-13 4 0,-18 4 0,-12 1-2787,-13-5-6437</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05.116"/>
    </inkml:context>
    <inkml:brush xml:id="br0">
      <inkml:brushProperty name="width" value="0.025" units="cm"/>
      <inkml:brushProperty name="height" value="0.025" units="cm"/>
    </inkml:brush>
  </inkml:definitions>
  <inkml:trace contextRef="#ctx0" brushRef="#br0">1 1 14157,'0'0'9674,"1"50"-8105,-2 3-288,1-15-800,0 3-257,12 0-128,5 1-160,4-4-384,5-1-834,-4-2-1024,-1-3-865,-5-3-288,-8-7-2050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5.817"/>
    </inkml:context>
    <inkml:brush xml:id="br0">
      <inkml:brushProperty name="width" value="0.025" units="cm"/>
      <inkml:brushProperty name="height" value="0.025" units="cm"/>
    </inkml:brush>
  </inkml:definitions>
  <inkml:trace contextRef="#ctx0" brushRef="#br0">78 12 20756,'0'0'2978,"-62"-11"-607,48 11-866,13 4-1281,1 9-384,3 1-1634,9-9-2786,1-1-6695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49:05.490"/>
    </inkml:context>
    <inkml:brush xml:id="br0">
      <inkml:brushProperty name="width" value="0.025" units="cm"/>
      <inkml:brushProperty name="height" value="0.025" units="cm"/>
    </inkml:brush>
  </inkml:definitions>
  <inkml:trace contextRef="#ctx0" brushRef="#br0">0 101 15791,'0'0'10154,"49"-5"-9033,8 1-353,10-6-640,4-6-160,5-4-1857,-5-2-3236,-10-2-5798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24.342"/>
    </inkml:context>
    <inkml:brush xml:id="br0">
      <inkml:brushProperty name="width" value="0.025" units="cm"/>
      <inkml:brushProperty name="height" value="0.025" units="cm"/>
    </inkml:brush>
  </inkml:definitions>
  <inkml:trace contextRef="#ctx0" brushRef="#br0">0 42 10314,'0'0'12993,"13"4"-10473,15 1-1738,-1 0 0,1-2 0,0-1 1,0-1-1,34-4 0,152-25 522,-137 15-3286,127-5 1,-221 21-4923,-11 6 2849,-5 2-414,-16-1-2935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24.687"/>
    </inkml:context>
    <inkml:brush xml:id="br0">
      <inkml:brushProperty name="width" value="0.025" units="cm"/>
      <inkml:brushProperty name="height" value="0.025" units="cm"/>
    </inkml:brush>
  </inkml:definitions>
  <inkml:trace contextRef="#ctx0" brushRef="#br0">1 0 12300,'0'0'12716,"58"40"-10218,17-40-1281,14 0-512,8 0-257,1-6-256,-5 1-160,-14 2 1,-14-1-546,-17 1-736,-19 1-1506,-18-2-1505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27.350"/>
    </inkml:context>
    <inkml:brush xml:id="br0">
      <inkml:brushProperty name="width" value="0.025" units="cm"/>
      <inkml:brushProperty name="height" value="0.025" units="cm"/>
    </inkml:brush>
  </inkml:definitions>
  <inkml:trace contextRef="#ctx0" brushRef="#br0">6230 0 10570,'-17'2'246,"-184"31"1876,1 9 1,-379 133 0,139-6-1818,-782 424-1,656-259-3065,-261 208 3654,-462 476 3003,828-562-1210,378-360-2467,4 4 0,4 4-1,-63 116 1,133-211-216,-3 3 2,2 0 0,-1 0 0,2 1 0,0 0 0,0 0 0,1 0 0,-3 16 0,7-29-29,0 1 0,0 0 0,0 0 0,0-1 0,0 1 0,0 0 0,0 0 1,0-1-1,0 1 0,0 0 0,1-1 0,-1 1 0,0 0 0,0-1 0,1 1 0,-1 0 0,0-1 1,1 1-1,-1 0 0,1-1 0,-1 1 0,1-1 0,-1 1 0,1-1 0,-1 1 0,1-1 0,-1 1 0,1-1 1,0 0-1,-1 1 0,1-1 0,0 0 0,-1 0 0,1 1 0,0-1 0,-1 0 0,1 0 0,0 0 1,-1 0-1,1 0 0,0 0 0,0 0 0,-1 0 0,1 0 0,0 0 0,0 0 0,-1 0 0,1-1 0,0 1 1,-1 0-1,1 0 0,0-1 0,-1 1 0,1 0 0,-1-1 0,2 0 0,39-22-2366,-21 5-350,-2 0 0,0-1 0,25-37 0,-14 12-4146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27.752"/>
    </inkml:context>
    <inkml:brush xml:id="br0">
      <inkml:brushProperty name="width" value="0.025" units="cm"/>
      <inkml:brushProperty name="height" value="0.025" units="cm"/>
    </inkml:brush>
  </inkml:definitions>
  <inkml:trace contextRef="#ctx0" brushRef="#br0">420 0 12556,'0'0'326,"-8"9"634,-13 17-377,2 1-1,1 1 0,-19 38 1,-44 108 592,43-89-697,-21 43 699,-69 220 0,125-339-1170,1 1-1,0 0 0,0 0 1,0 11-1,2-21-8,0 1 0,0-1-1,1 1 1,-1-1 0,0 1-1,0 0 1,0-1 0,0 1-1,1-1 1,-1 1 0,0-1 0,1 1-1,-1-1 1,0 0 0,1 1-1,-1-1 1,0 1 0,1-1-1,-1 0 1,1 1 0,-1-1 0,1 0-1,-1 1 1,1-1 0,-1 0-1,1 0 1,-1 1 0,1-1 0,-1 0-1,1 0 1,-1 0 0,1 0-1,-1 0 1,1 0 0,0 0-1,-1 0 1,1 0 0,-1 0 0,1 0-1,-1 0 1,1 0 0,-1 0-1,1-1 1,0 1 0,-1 0-1,1 0 1,-1-1 0,1 1 0,-1 0-1,0-1 1,1 0 0,31-16-66,34-33 440,88-84-1,-43 34-308,206-167-1669,-206 166-3044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32.185"/>
    </inkml:context>
    <inkml:brush xml:id="br0">
      <inkml:brushProperty name="width" value="0.025" units="cm"/>
      <inkml:brushProperty name="height" value="0.025" units="cm"/>
    </inkml:brush>
  </inkml:definitions>
  <inkml:trace contextRef="#ctx0" brushRef="#br0">58 303 9385,'0'0'10735,"-8"5"-8460,-27 19-386,21-9 1640,17-5-624,-2-9-2788,1-1 1,-1 1-1,0-1 1,1 1-1,-1-1 0,1 1 1,-1-1-1,1 0 1,-1 0-1,1 1 0,-1-1 1,1 0-1,-1 0 0,1-1 1,-1 1-1,2 0 1,14-8-110,-1 0 1,0-1 0,0-1-1,-1 0 1,0-1 0,18-17-1,9-6-15,69-54 7,88-62 0,-199 149 0,1 1 0,-1 0 0,0-1 0,0 1 0,1 0 0,-1 0 0,0-1 0,1 1 0,-1 0 0,0 0 0,1 0 0,-1 0 0,0-1 0,1 1 0,-1 0 0,0 0 0,1 0 0,-1 0 0,1 0 0,-1 0 0,0 0 0,1 0 0,-1 0 0,1 0 0,-1 0 0,0 0 0,1 0 0,-1 0 0,0 0 0,1 1 0,-1-1 0,0 0 0,1 0 0,-1 0 0,0 0 0,1 1 0,-1-1 0,0 0 0,1 0 0,-1 1 0,0 18 0,-12 21 0,-40 69 0,-13 32 0,58-123 0,2 0 0,0 1 0,1-1 0,0 1 0,2 0 0,-1 22 0,9-52-3730,2-6-6254,-1-5-5482</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32.651"/>
    </inkml:context>
    <inkml:brush xml:id="br0">
      <inkml:brushProperty name="width" value="0.025" units="cm"/>
      <inkml:brushProperty name="height" value="0.025" units="cm"/>
    </inkml:brush>
  </inkml:definitions>
  <inkml:trace contextRef="#ctx0" brushRef="#br0">310 0 10250,'0'0'21465,"-5"11"-20696,-10 11-722,0-1 1,-2 0-1,0-1 0,-2-1 1,-24 21-1,31-29-48,-17 16 1,-51 62 0,73-81 0,0 1 0,1 0 0,1 0 0,0 1 0,0-1 0,1 1 0,0 0 0,0 0 0,1 1 0,1-1 0,0 1 0,-2 17 0,4-27 0,0 1 0,0-1 0,0 0 0,0 0 0,1 1 0,-1-1 0,0 0 0,1 0 0,-1 1 0,0-1 0,1 0 0,0 0 0,-1 0 0,1 1 0,0-1 0,-1 0 0,1 0 0,0 0 0,0 0 0,0-1 0,0 1 0,0 0 0,0 0 0,0 0 0,0-1 0,2 2 0,1-1 0,-1 0 0,1 0 0,-1-1 0,1 1 0,-1-1 0,1 1 0,-1-1 0,1 0 0,6-1 0,2-1 0,0-1 0,1 0 0,-1 0 0,22-11 0,-19 8-985,0-2 1,-1 1-1,0-2 0,0 0 1,-1-1-1,0 0 1,-1-1-1,14-14 0,-21 11-7022,-4 1-6001</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33.006"/>
    </inkml:context>
    <inkml:brush xml:id="br0">
      <inkml:brushProperty name="width" value="0.025" units="cm"/>
      <inkml:brushProperty name="height" value="0.025" units="cm"/>
    </inkml:brush>
  </inkml:definitions>
  <inkml:trace contextRef="#ctx0" brushRef="#br0">0 0 1441,'0'0'30269,"69"9"-29212,-23-9-1057,6 0 0,3 0 0,-3 0 0,-3 0 0,-5 0-2114,-10 0-1826,-9 0-1633,-10-2-1153,-7-4-4389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33.350"/>
    </inkml:context>
    <inkml:brush xml:id="br0">
      <inkml:brushProperty name="width" value="0.025" units="cm"/>
      <inkml:brushProperty name="height" value="0.025" units="cm"/>
    </inkml:brush>
  </inkml:definitions>
  <inkml:trace contextRef="#ctx0" brushRef="#br0">57 49 9865,'0'0'10955,"-53"20"-7560,49-15-64,4-1-897,5-3-928,19-1-225,8 0-1281,9 0 0,8-5 0,4-5 0,1-2 0,1 2 0,-1 2 0,-6-3-1794,-2-1-5316,0 1-10379</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48.687"/>
    </inkml:context>
    <inkml:brush xml:id="br0">
      <inkml:brushProperty name="width" value="0.025" units="cm"/>
      <inkml:brushProperty name="height" value="0.025" units="cm"/>
    </inkml:brush>
  </inkml:definitions>
  <inkml:trace contextRef="#ctx0" brushRef="#br0">19 3 8648,'0'0'23238,"0"4"-22458,6 11-662,4-15-118,6-3-17,-21 3 17,-23 1 0,27-1 0,1 0 0,-1 0 0,0 0 0,1 0 0,-1 0 0,0 1 0,0-1 0,1 0 0,-1 0 0,0 1 0,1-1 0,-1 0 0,0 1 0,1-1 0,-1 0 0,1 1 0,-1-1 0,1 1 0,-1-1 0,1 1 0,-1-1 0,1 1 0,-1-1 0,1 1 0,-1 0 0,1-1 0,0 1 0,0 0 0,-1-1 0,1 1 0,0 1 0,1-2 0,-1 1 0,1 0 0,0 0 0,0-1 0,0 1 0,0 0 0,0-1 0,0 1 0,0-1 0,0 1 0,0-1 0,0 1 0,0-1 0,1 0 0,-1 0 0,0 1 0,0-1 0,0 0 0,0 0 0,2 0 0,28 2 0,-30-2 0,12 0 0,30-1 0,-42 0 0,0 1 0,0 0 0,0-1 0,0 1 0,0 0 0,0-1 0,0 0 0,0 1 0,0-1 0,0 1 0,-1-1 0,1 0 0,0 0 0,0 1 0,-1-1 0,1 0 0,0 0 0,-1 0 0,1 0 0,-1 0 0,0 0 0,1 0 0,-1 0 0,0 0 0,1 0 0,-1 0 0,0 0 0,0 0 0,0 0 0,0 0 0,0 0 0,0 0 0,0 0 0,0 0 0,-1-1 0,1 1 0,-1 0 0,0 0 0,0 0 0,1 0 0,-1 0 0,0 0 0,0 0 0,0 1 0,0-1 0,0 0 0,0 1 0,0-1 0,-1 1 0,1-1 0,0 1 0,0 0 0,0-1 0,0 1 0,-1 0 0,1 0 0,0 0 0,0 0 0,0 0 0,-1 0 0,-1 0 0,-33 1 0,35-1 0,0 0 0,0 0 0,-1 1 0,1-1 0,-1 0 0,1 1 0,-1-1 0,1 1 0,0 0 0,-1-1 0,1 1 0,0 0 0,0 0 0,0 0 0,-1 0 0,1 0 0,0 0 0,0 0 0,0 0 0,1 0 0,-1 0 0,0 0 0,0 1 0,1-1 0,-1 0 0,0 3 0,0-3 0,1 0 0,0 0 0,0-1 0,0 1 0,0 0 0,0 0 0,0 0 0,0 0 0,0-1 0,1 1 0,-1 0 0,0 0 0,0 0 0,1-1 0,-1 1 0,1 0 0,-1 0 0,0-1 0,1 1 0,-1 0 0,1-1 0,0 1 0,-1-1 0,1 1 0,-1 0 0,1-1 0,0 1 0,-1-1 0,1 0 0,0 1 0,0-1 0,-1 0 0,1 1 0,0-1 0,0 0 0,0 0 0,0 0 0,-1 1 0,1-1 0,0 0 0,0 0 0,0 0 0,1-1 0,7 2-359,-6 0-581,1-1 1,0 0 0,-1 1-1,1-1 1,0-1-1,0 1 1,-1-1 0,7-1-1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6.146"/>
    </inkml:context>
    <inkml:brush xml:id="br0">
      <inkml:brushProperty name="width" value="0.025" units="cm"/>
      <inkml:brushProperty name="height" value="0.025" units="cm"/>
    </inkml:brush>
  </inkml:definitions>
  <inkml:trace contextRef="#ctx0" brushRef="#br0">49 0 16816,'0'0'6822,"-36"63"-5669,28-15 257,4 8-353,4 5-449,0 1-351,0-3-225,7-7 0,3-9-609,0-9-1153,-4-9-1376,-6-11-642,0-8-2466</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49.273"/>
    </inkml:context>
    <inkml:brush xml:id="br0">
      <inkml:brushProperty name="width" value="0.025" units="cm"/>
      <inkml:brushProperty name="height" value="0.025" units="cm"/>
    </inkml:brush>
  </inkml:definitions>
  <inkml:trace contextRef="#ctx0" brushRef="#br0">65 233 10154,'0'0'11963,"-9"7"-8797,-25 20-476,25-15-772,12-6-584,13-3-189,-14-4-1127,15 0 13,1-1 1,-1 0-1,0-2 1,0 0-1,0-1 1,0 0-1,-1-2 0,0 0 1,0-1-1,18-12 1,-21 12-30,1 0 1,-2-2 0,1 0 0,-2 0 0,1-1-1,-1 0 1,-1-1 0,0-1 0,-1 1-1,0-2 1,12-24 0,-20 36-3,0 0 0,0 0 0,0 0 0,0 0 0,-1-1 0,1 1 0,-1 0 0,0 0 0,0-1 0,0 1 0,0 0 0,0-1 0,0 1 0,0 0 0,-1-1 0,0-1 0,0 2 0,1 1 0,-1 0 0,0-1 0,0 1 0,0 0 0,0 0 0,0 0 0,0 0 0,0 0 0,-1 0 0,1 0 0,0 0 0,-1 0 0,1 0 0,0 1 0,-1-1 0,1 0 0,-3 0 0,-3 0 0,-1 0 0,0 0 0,-1 0 0,1 1 0,0 0 0,0 1 0,0-1 0,-8 3 0,-1 2 0,0 1 0,1 0 0,0 1 0,1 0 0,0 1 0,0 1 0,0 1 0,1 0 0,1 1 0,-1 0 0,2 1 0,0 0 0,0 1 0,1 1 0,1-1 0,0 2 0,1-1 0,-13 31 0,19-38 0,0 1 0,1 0 0,0 0 0,0 0 0,1 0 0,0 0 0,0 0 0,1 0 0,0 1 0,0-1 0,1 0 0,0 0 0,4 11 0,-4-15 0,1 0 0,0 0 0,0 0 0,0 0 0,1 0 0,-1 0 0,1-1 0,0 1 0,0-1 0,0 0 0,1 0 0,-1 0 0,1 0 0,0-1 0,-1 0 0,1 1 0,0-1 0,0 0 0,1-1 0,-1 1 0,0-1 0,1 0 0,-1 0 0,0 0 0,7 0 0,3 0-178,-1 0 1,1 0-1,0-2 0,0 0 0,-1 0 1,1-1-1,0-1 0,17-5 1,-17 3-790,-1-1 0,-1 0 1,1 0-1,21-16 0,12-14-10441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50.348"/>
    </inkml:context>
    <inkml:brush xml:id="br0">
      <inkml:brushProperty name="width" value="0.025" units="cm"/>
      <inkml:brushProperty name="height" value="0.025" units="cm"/>
    </inkml:brush>
  </inkml:definitions>
  <inkml:trace contextRef="#ctx0" brushRef="#br0">149 80 16367,'-6'-2'1222,"0"1"-1,0-1 0,0 1 1,-1 1-1,1-1 0,-6 1 1,7 1-654,0-1 0,0 1 0,1 0 0,-1 0 0,1 0 0,-1 1 0,-5 2 0,6-2-446,0 1-1,0-1 0,1 1 0,-1 0 1,1 0-1,-1 1 0,1-1 0,0 1 1,0-1-1,0 1 0,1 0 0,-1 0 1,1 0-1,0 0 0,0 1 0,1-1 1,-1 1-1,1-1 0,0 1 0,0-1 1,0 1-1,1 0 0,0-1 0,0 1 0,0 0 1,1 8-1,-1-12-120,1 1 1,-1-1-1,0 1 1,1-1-1,-1 1 1,1-1-1,0 1 1,-1-1-1,1 1 1,0-1-1,0 0 0,0 0 1,0 1-1,0-1 1,0 0-1,0 0 1,1 0-1,-1 0 1,0 0-1,0 0 1,4 1-1,-1 0 0,0 0 0,0-1 0,1 0 0,-1 0 0,1 0 0,-1 0 0,9 0 0,-3-1-2,0-1 0,0 1 0,0-2-1,0 1 1,0-1 0,18-7 0,-20 5 1,1-1 0,-1 0 0,-1 0 0,1-1 0,-1 1 0,0-2 0,0 1 0,7-10 0,-12 15 0,-1-1 0,0 1 0,0 0 0,0-1 0,0 1 0,0-1 0,0 0 0,0 1 0,0-1 0,-1 0 0,1 1 0,0-1 0,-1 0 0,0 0 0,1 1 0,-1-1 0,0 0 0,0 0 0,0 0 0,0 0 0,0 1 0,0-1 0,-1 0 0,1 0 0,-1 0 0,1 1 0,-1-1 0,0 0 0,1 1 0,-1-1 0,0 1 0,0-1 0,0 1 0,0-1 0,-1 1 0,1-1 0,0 1 0,0 0 0,-1 0 0,1 0 0,-1 0 0,1 0 0,-1 0 0,0 0 0,1 0 0,-1 0 0,0 1 0,-2-1 0,-50-14 0,45 13 0,1 1 0,0-1 0,0-1 0,0 0 0,0 0 0,0 0 0,-9-6 0,16 8-85,0 1-1,1-1 1,-1 0 0,0 1 0,1-1-1,-1 0 1,1 0 0,-1 1-1,1-1 1,-1 0 0,1 0 0,0 0-1,-1 0 1,1 1 0,0-1-1,0 0 1,-1 0 0,1 0 0,0 0-1,0-1 1,7-16-5854,10 4-4172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38.390"/>
    </inkml:context>
    <inkml:brush xml:id="br0">
      <inkml:brushProperty name="width" value="0.025" units="cm"/>
      <inkml:brushProperty name="height" value="0.025" units="cm"/>
    </inkml:brush>
  </inkml:definitions>
  <inkml:trace contextRef="#ctx0" brushRef="#br0">1472 0 17873,'0'0'5926,"-89"3"-5414,26 44 161,-18 22 544,-23 19-481,-17 24-191,-12 18 32,-11 10-321,-6 8-192,1 7-96,14-4-1121,15-10-1153,20-22-1987,18-21-2465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0:01.905"/>
    </inkml:context>
    <inkml:brush xml:id="br0">
      <inkml:brushProperty name="width" value="0.025" units="cm"/>
      <inkml:brushProperty name="height" value="0.025" units="cm"/>
    </inkml:brush>
  </inkml:definitions>
  <inkml:trace contextRef="#ctx0" brushRef="#br0">1 474 13997,'0'0'4356,"16"-9"-2594,108-65 90,159-125 0,-34 22-1744,-248 176-91,22-12-3,-23 13 3,0 0 0,0 0-1,0 0 1,0 1 0,0-1 0,0 0-1,0 0 1,0 1 0,0-1 0,0 0 0,0 0-1,0 1 1,0-1 0,0 0 0,0 0-1,0 1 1,0-1 0,0 0 0,0 0 0,0 0-1,1 1 1,-1-1 0,0 0 0,0 0-1,0 0 1,0 1 0,1-1 0,-1 0 0,0 0-1,0 0 1,0 0 0,1 0 0,-1 0-1,0 1 1,0-1 0,1 0 0,-1 0-1,0 0 1,0 0 0,1 0 0,-1 0 0,0 0-1,0 0 1,0 0 0,1 0 0,-1 0-1,0 0 1,0 0 0,1 0 0,-1 0 0,0 0-1,0-1 1,1 1 0,-1 0 0,0 0-1,0 0 1,-17 30 980,-3 0-1,-33 40 0,-15 22 67,46-56-597,1 0 0,-21 51-1,34-68-358,2 0-1,0 1 0,1-1 0,1 1 0,1 0 1,-1 39-1,4-58-166,0-1 0,0 1 1,0 0-1,0 0 1,1-1-1,-1 1 0,0 0 1,0-1-1,1 1 0,-1 0 1,0-1-1,1 1 1,-1 0-1,1-1 0,-1 1 1,1-1-1,-1 1 0,1-1 1,0 1-1,-1-1 1,1 1-1,-1-1 0,1 0 1,1 1-1,-2-1-126,1 0-1,-1 0 1,0 0-1,1 0 1,-1 0-1,1 0 1,-1 0-1,0 0 1,1 0-1,-1 0 1,1-1-1,-1 1 1,0 0-1,1 0 1,-1 0-1,0-1 1,1 1-1,-1 0 1,0 0-1,1-1 1,-1 1-1,0 0 1,0-1-1,1 1 1,-1 0-1,0-1 1,0 1-1,0 0 1,1-1-1,-1 1 1,0-1-1,0 1 1,0-1-1,5-19-7553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0:02.511"/>
    </inkml:context>
    <inkml:brush xml:id="br0">
      <inkml:brushProperty name="width" value="0.025" units="cm"/>
      <inkml:brushProperty name="height" value="0.025" units="cm"/>
    </inkml:brush>
  </inkml:definitions>
  <inkml:trace contextRef="#ctx0" brushRef="#br0">266 1 10378,'0'0'13917,"-9"11"-13026,-32 37-84,-76 98 1032,102-124-1744,1 0 1,0 0 0,2 1-1,1 1 1,-10 30 0,18-46-85,1 1 0,0-1 0,0 1 0,1 0 0,0-1 1,1 1-1,0 13 0,1-19 0,-1-1-1,1 1 1,-1-1-1,1 0 1,0 1-1,0-1 1,0 1-1,0-1 1,0 0-1,0 0 1,1 0-1,-1 1 1,1-1 0,-1-1-1,1 1 1,0 0-1,0 0 1,0-1-1,0 1 1,0-1-1,0 1 1,0-1-1,1 0 1,-1 0-1,0 0 1,1 0 0,-1 0-1,5 0 1,5 1-11,1 0 1,0-1 0,0-1-1,-1 0 1,1 0 0,0-1 0,-1-1-1,1 0 1,-1-1 0,22-8 0,-24 7-413,0 0 1,-1 0 0,0-1-1,0-1 1,-1 0-1,1 0 1,-1 0 0,10-11-1,-17 16 126,1-1-1,-1 1 0,0 0 0,0-1 1,1 1-1,-1-1 0,0 1 0,0-1 1,-1 1-1,1-1 0,0 0 0,0 0 1,-1 1-1,1-1 0,-1 0 0,0 0 1,1 0-1,-1 1 0,0-1 0,0-3 1,-4-10-5026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0:02.889"/>
    </inkml:context>
    <inkml:brush xml:id="br0">
      <inkml:brushProperty name="width" value="0.025" units="cm"/>
      <inkml:brushProperty name="height" value="0.025" units="cm"/>
    </inkml:brush>
  </inkml:definitions>
  <inkml:trace contextRef="#ctx0" brushRef="#br0">1 60 12556,'0'0'9577,"49"-16"-8584,-6 12-128,9-3-449,6 0-256,4-1-96,-6 0 0,-8 3-192,-11 1-929,-6 4-961,-18 0-544,-13 3-1058,0 5-1472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0:03.232"/>
    </inkml:context>
    <inkml:brush xml:id="br0">
      <inkml:brushProperty name="width" value="0.025" units="cm"/>
      <inkml:brushProperty name="height" value="0.025" units="cm"/>
    </inkml:brush>
  </inkml:definitions>
  <inkml:trace contextRef="#ctx0" brushRef="#br0">1 106 11627,'0'0'10314,"56"-10"-8937,-11-4-672,7 1-481,9-1-160,0-4-224,-4 1-2787,-6-2-4804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05.453"/>
    </inkml:context>
    <inkml:brush xml:id="br0">
      <inkml:brushProperty name="width" value="0.025" units="cm"/>
      <inkml:brushProperty name="height" value="0.025" units="cm"/>
    </inkml:brush>
  </inkml:definitions>
  <inkml:trace contextRef="#ctx0" brushRef="#br0">194 1 12876,'0'0'12236,"-9"8"-11500,-3 6-566,1-1-1,0 1 1,1 1-1,1 0 1,0 1-1,1-1 1,-8 22-1,-7 34 159,2 1 0,4 0 0,3 1 0,3 1 0,4 0 0,1 99 0,6-167-438,1 0-1,-1 0 1,1 0-1,0 1 1,0-1-1,1 0 1,-1-1 0,1 1-1,1 0 1,-1-1-1,1 1 1,0-1 0,0 1-1,7 7 1,-7-10-280,0 0 0,0-1 0,0 1 0,1-1 0,-1 0 0,1 0 0,-1 0 0,1 0 1,6 2-1,-5-3-644,1 1 0,0-1 0,0-1 0,0 1 0,0-1 0,-1 0 0,10 0 0,20-6-9995</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05.978"/>
    </inkml:context>
    <inkml:brush xml:id="br0">
      <inkml:brushProperty name="width" value="0.025" units="cm"/>
      <inkml:brushProperty name="height" value="0.025" units="cm"/>
    </inkml:brush>
  </inkml:definitions>
  <inkml:trace contextRef="#ctx0" brushRef="#br0">86 182 12300,'0'0'2658,"-9"9"-122,3-2-2170,-37 40 3039,40-43-2859,0 0 1,0 0-1,0 0 1,1 1 0,-1-1-1,1 1 1,0-1-1,0 1 1,1 0 0,0 0-1,-2 9 1,3-14-527,0 1 0,0-1 0,0 0 0,0 0 0,0 0 0,0 1 0,0-1 0,0 0 0,1 0 0,-1 0 0,0 0 0,0 1 0,0-1 0,0 0 0,0 0 0,0 0 0,0 0 0,1 0 0,-1 1 0,0-1 0,0 0 0,0 0 1,0 0-1,0 0 0,1 0 0,-1 0 0,0 0 0,0 0 0,0 0 0,0 0 0,1 0 0,-1 1 0,0-1 0,0 0 0,0 0 0,1 0 0,-1 0 0,0 0 0,0-1 0,0 1 0,1 0 0,-1 0 0,0 0 0,0 0 0,0 0 0,0 0 0,1 0 0,14-7 397,10-10 57,21-26-21,75-93 1,-30 31-352,-91 105-105,0 0 1,0 0-1,1-1 1,-1 1-1,0 0 1,0 0-1,0 0 1,0-1-1,0 1 0,0 0 1,1 0-1,-1 0 1,0 0-1,0-1 1,0 1-1,0 0 1,1 0-1,-1 0 0,0 0 1,0 0-1,0 0 1,1-1-1,-1 1 1,0 0-1,0 0 1,1 0-1,-1 0 0,0 0 1,0 0-1,0 0 1,1 0-1,-1 0 1,0 0-1,0 0 0,1 0 1,-1 0-1,0 0 1,0 0-1,1 1 1,-1-1-1,0 0 1,0 0-1,0 0 0,1 0 1,-1 0-1,0 0 1,0 1-1,0-1 1,0 0-1,1 0 1,-1 0-1,0 0 0,0 1 1,0-1-1,0 0 1,0 0-1,0 0 1,0 1-1,1-1 1,-1 0-1,0 0 0,0 1 1,1 25-4,-10 32 125,-24 38-43,20-61-123,1 0 1,-9 46-1,20-62-1542,3-14-6036,5-5 712</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06.355"/>
    </inkml:context>
    <inkml:brush xml:id="br0">
      <inkml:brushProperty name="width" value="0.025" units="cm"/>
      <inkml:brushProperty name="height" value="0.025" units="cm"/>
    </inkml:brush>
  </inkml:definitions>
  <inkml:trace contextRef="#ctx0" brushRef="#br0">45 1 19410,'0'0'3449,"0"10"-1388,-21 177 4306,5-55-7315,9-3-8032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6.501"/>
    </inkml:context>
    <inkml:brush xml:id="br0">
      <inkml:brushProperty name="width" value="0.025" units="cm"/>
      <inkml:brushProperty name="height" value="0.025" units="cm"/>
    </inkml:brush>
  </inkml:definitions>
  <inkml:trace contextRef="#ctx0" brushRef="#br0">0 150 14958,'8'-11'1682,"0"0"-1073,1 0 0,0 0 0,1 0 1,0 1-1,1 1 0,0 0 0,0 0 1,1 1-1,0 1 0,1 0 0,0 0 1,0 1-1,0 1 0,0 0 0,18-3 1,-19 6-342,-1 1 0,1 0 0,0 0 1,0 1-1,18 3 0,-27-3-270,0 1 1,0 0-1,-1-1 0,1 1 1,0 0-1,0 0 0,0 1 1,-1-1-1,1 0 0,-1 1 1,1 0-1,-1 0 0,1 0 1,-1 0-1,0 0 0,0 0 1,0 0-1,0 1 0,-1-1 1,1 0-1,0 1 0,-1 0 0,0-1 1,0 1-1,0 0 0,2 4 1,-2 3-1,0 0-1,0 0 1,-1 0 0,0 0 0,0 0 0,-1 0 0,0 0-1,-1 0 1,-1-1 0,1 1 0,-1-1 0,-7 15 0,-7 10 191,-1-1 1,-23 32-1,-5 9 1305,45-72-1400,-6 10 363,1 0 0,0 1 0,-8 24 0,14-35-439,-1-1 0,0 1 0,1 0 0,-1-1-1,1 1 1,0 0 0,0-1 0,-1 1 0,1 0 0,0-1-1,0 1 1,0 0 0,1 0 0,-1-1 0,0 1-1,1 0 1,-1-1 0,1 1 0,0 0 0,-1-1 0,1 1-1,0-1 1,0 1 0,0-1 0,0 0 0,0 1-1,0-1 1,0 0 0,1 0 0,-1 0 0,0 1 0,1-1-1,-1-1 1,1 1 0,-1 0 0,1 0 0,-1 0-1,1-1 1,-1 1 0,4 0 0,14 1-16,-1 0 1,1 0-1,0-2 1,0-1-1,-1 0 1,36-7-1,29-14-2533,-7-7-4655,-36 10 166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06.685"/>
    </inkml:context>
    <inkml:brush xml:id="br0">
      <inkml:brushProperty name="width" value="0.025" units="cm"/>
      <inkml:brushProperty name="height" value="0.025" units="cm"/>
    </inkml:brush>
  </inkml:definitions>
  <inkml:trace contextRef="#ctx0" brushRef="#br0">1 1 17905,'0'0'8872,"67"36"-8263,-24-35-449,9-1-320,-1 0-2370,-2-5-1891,-6-7-2914</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07.029"/>
    </inkml:context>
    <inkml:brush xml:id="br0">
      <inkml:brushProperty name="width" value="0.025" units="cm"/>
      <inkml:brushProperty name="height" value="0.025" units="cm"/>
    </inkml:brush>
  </inkml:definitions>
  <inkml:trace contextRef="#ctx0" brushRef="#br0">111 0 16432,'0'0'12278,"-8"10"-11824,-11 14-301,-26 43 1,40-58-140,-1 1-1,1 0 1,1 0-1,0 1 1,0-1-1,1 1 1,1 0 0,0-1-1,-2 17 1,4-26-9,1 0 0,-1 0 0,0 0 0,0-1 0,0 1 0,0 0 0,1 0 0,-1 0 0,0-1 0,1 1 0,-1 0 0,0 0 0,1-1 0,-1 1 0,1 0 0,-1-1 0,1 1 0,0-1 0,-1 1 0,1-1 0,-1 1 0,1-1 0,0 1 0,0-1 0,-1 1 0,1-1 0,0 0 0,1 1 0,31 2 178,-26-4-525,0 0 0,0-1 0,0 1 0,0-1 0,0 0 0,0-1 0,7-3 0,11-15-4249,-2-5-2130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07.384"/>
    </inkml:context>
    <inkml:brush xml:id="br0">
      <inkml:brushProperty name="width" value="0.025" units="cm"/>
      <inkml:brushProperty name="height" value="0.025" units="cm"/>
    </inkml:brush>
  </inkml:definitions>
  <inkml:trace contextRef="#ctx0" brushRef="#br0">1 10 18706,'0'0'14061,"12"-10"-15118,0 16-3491,-3-6-5446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10.563"/>
    </inkml:context>
    <inkml:brush xml:id="br0">
      <inkml:brushProperty name="width" value="0.025" units="cm"/>
      <inkml:brushProperty name="height" value="0.025" units="cm"/>
    </inkml:brush>
  </inkml:definitions>
  <inkml:trace contextRef="#ctx0" brushRef="#br0">187 64 4740,'21'-23'10182,"1"-1"-3476,-16 8 1198,-29 17-5192,14 2-2679,0 1 1,1 0-1,-1 1 0,1-1 1,0 2-1,0-1 0,0 1 1,1 0-1,-8 8 1,-4 7 60,-33 41 1,51-60-95,-36 55 0,35-53 0,0 0 0,0 0 0,0 0 0,1 0 0,-1 0 0,1 0 0,0 1 0,1-1 0,-1 0 0,1 1 0,0-1 0,0 0 0,0 7 0,1-10 0,0 0 0,-1 0 0,1 1 0,0-1 0,0 0 0,0 0 0,-1 0 0,1 0 0,0 0 0,0-1 0,1 1 0,-1 0 0,0 0 0,0-1 0,0 1 0,0 0 0,1-1 0,-1 0 0,0 1 0,0-1 0,1 0 0,-1 1 0,0-1 0,1 0 0,1 0 0,41 1 0,-34-1 0,57-3-2604,-53 2 953,1-1 0,-1-1 0,1 0 0,24-10 1,-23 4-5461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10.937"/>
    </inkml:context>
    <inkml:brush xml:id="br0">
      <inkml:brushProperty name="width" value="0.025" units="cm"/>
      <inkml:brushProperty name="height" value="0.025" units="cm"/>
    </inkml:brush>
  </inkml:definitions>
  <inkml:trace contextRef="#ctx0" brushRef="#br0">0 27 16367,'0'0'13998,"69"-7"-13230,-22 1-255,1-1-449,-1 3-32,-6 2-416,-6 2-1442,-6 0-1601,-11 0-1474,-11 0-1665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11.267"/>
    </inkml:context>
    <inkml:brush xml:id="br0">
      <inkml:brushProperty name="width" value="0.025" units="cm"/>
      <inkml:brushProperty name="height" value="0.025" units="cm"/>
    </inkml:brush>
  </inkml:definitions>
  <inkml:trace contextRef="#ctx0" brushRef="#br0">0 55 13805,'0'0'13677,"85"10"-12236,-32-17-832,6-4-513,1-1-224,0 1-1762,-6-2-3779,-7 3-5574</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1:11.653"/>
    </inkml:context>
    <inkml:brush xml:id="br0">
      <inkml:brushProperty name="width" value="0.025" units="cm"/>
      <inkml:brushProperty name="height" value="0.025" units="cm"/>
    </inkml:brush>
  </inkml:definitions>
  <inkml:trace contextRef="#ctx0" brushRef="#br0">391 0 16207,'0'0'2403,"32"50"-97,-13-14 352,-2 11-544,-9 11-288,-8 15-545,-9 13-480,-27 13-353,-16 18-319,-17 11-97,-18 6-1250,-15 1-2337,-10-3-11787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3:07.809"/>
    </inkml:context>
    <inkml:brush xml:id="br0">
      <inkml:brushProperty name="width" value="0.025" units="cm"/>
      <inkml:brushProperty name="height" value="0.025" units="cm"/>
    </inkml:brush>
  </inkml:definitions>
  <inkml:trace contextRef="#ctx0" brushRef="#br0">486 1 4740,'9'0'1922,"-20"1"-2050,-12 3 256,-9-3-288,-9 4 256,-10 0 32,-7-1-128,-6 1 96,-7 0-320,-3 0-1249,5-2-2115</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3:08.168"/>
    </inkml:context>
    <inkml:brush xml:id="br0">
      <inkml:brushProperty name="width" value="0.025" units="cm"/>
      <inkml:brushProperty name="height" value="0.025" units="cm"/>
    </inkml:brush>
  </inkml:definitions>
  <inkml:trace contextRef="#ctx0" brushRef="#br0">0 31 4100,'0'0'7890,"13"2"-6593,33 1-462,0-3-1,0-1 0,67-10 1,1 0-463,874-1 413,-467 33 611,342-1 635,-845-20-1831,-11 1-121,0-1-1,-1 0 1,1-1 0,-1 0-1,1 0 1,0 0 0,-1 0-1,9-4 1,-58 2 97,20 3-788,-39-2-4675,38-7-505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3:10.024"/>
    </inkml:context>
    <inkml:brush xml:id="br0">
      <inkml:brushProperty name="width" value="0.025" units="cm"/>
      <inkml:brushProperty name="height" value="0.025" units="cm"/>
    </inkml:brush>
  </inkml:definitions>
  <inkml:trace contextRef="#ctx0" brushRef="#br0">0 0 8904,'0'0'-2626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6.863"/>
    </inkml:context>
    <inkml:brush xml:id="br0">
      <inkml:brushProperty name="width" value="0.025" units="cm"/>
      <inkml:brushProperty name="height" value="0.025" units="cm"/>
    </inkml:brush>
  </inkml:definitions>
  <inkml:trace contextRef="#ctx0" brushRef="#br0">39 86 20115,'0'0'5392,"-6"8"-3337,-19 29-934,24-36-1103,1 0 1,0-1-1,-1 1 0,1-1 0,-1 1 0,1 0 0,0-1 1,0 1-1,-1-1 0,1 1 0,0 0 0,0 0 1,0-1-1,0 1 0,0 0 0,0-1 0,0 1 1,0 0-1,0-1 0,0 1 0,0 0 0,0-1 0,0 1 1,1 0-1,-1-1 0,0 1 0,1 0 0,-1-1 1,0 1-1,1-1 0,-1 1 0,1 0 0,-1-1 1,0 1-1,1-1 0,0 1 0,-1-1 0,1 0 1,-1 1-1,1-1 0,-1 0 0,1 1 0,0-1 0,-1 0 1,1 0-1,0 1 0,-1-1 0,1 0 0,0 0 1,-1 0-1,1 0 0,0 0 0,0 0 0,43 1 14,-38-2 38,0 1-54,0-1 0,-1 1 0,1-2 0,0 1 0,0 0 0,-1-1 0,1 0 0,-1-1 0,1 1 0,-1-1 0,0 0 0,0 0 0,-1-1 0,1 0 0,0 1 0,-1-2 0,0 1 0,0 0 0,0-1 0,-1 1 0,0-1 0,1 0 0,-2-1 0,1 1 0,0 0 0,-1-1 0,0 1 0,-1-1 0,1 0 0,-1 1 0,0-1 0,0-12 0,-1 17-26,0 0 0,-1 0 1,1 0-1,0 0 0,-1-1 0,1 1 0,-1 0 0,0 0 0,1 0 0,-1 0 0,0 0 0,1 0 0,-1 0 0,0 0 0,0 1 1,0-1-1,0 0 0,0 0 0,0 1 0,0-1 0,0 1 0,0-1 0,0 1 0,0-1 0,-1 1 0,1 0 0,0-1 0,0 1 0,0 0 1,-1 0-1,1 0 0,0 0 0,0 0 0,0 0 0,-1 0 0,1 0 0,0 0 0,0 1 0,0-1 0,-1 1 0,0 0 0,-3 0-91,0 0 0,-1 0-1,1 1 1,0 0 0,0 0-1,0 0 1,1 1-1,-9 5 1,2 3 24,0 0 0,1 1 0,0 0 0,1 1 0,0 0 0,-12 25 0,17-28 31,0-1-1,0 1 1,1 0 0,0 0 0,0 0-1,1 0 1,1 0 0,0 0-1,0 1 1,1-1 0,1 13 0,0-21-125,-1 0-1,1 0 1,-1 0 0,1 0 0,0 0 0,0 0 0,0 0 0,0-1 0,0 1-1,0 0 1,1-1 0,-1 1 0,0-1 0,1 1 0,0-1 0,-1 0-1,1 1 1,0-1 0,-1 0 0,1 0 0,0 0 0,0-1 0,0 1 0,0 0-1,0-1 1,0 1 0,0-1 0,0 1 0,2-1 0,3 1-676,-1-1-1,1 0 1,0 0 0,-1-1 0,1 1 0,0-1-1,-1-1 1,8-2 0,29-17-5458</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3:10.587"/>
    </inkml:context>
    <inkml:brush xml:id="br0">
      <inkml:brushProperty name="width" value="0.025" units="cm"/>
      <inkml:brushProperty name="height" value="0.025" units="cm"/>
    </inkml:brush>
  </inkml:definitions>
  <inkml:trace contextRef="#ctx0" brushRef="#br0">268 1 4260,'-14'2'1596,"-159"25"-1781,93-22 5794,79-5-4611,16 0-256,506-1 3418,437 2-3921,-32 27-52,-879-25-181,6-2-13,0 4-1,83 16 1,-136-21 8,0 0-1,0 0 1,-1 0-1,1 0 1,0 1-1,0-1 1,0 0 0,0 0-1,0 0 1,0 0-1,0 0 1,0 0 0,0 1-1,0-1 1,0 0-1,0 0 1,0 0 0,0 0-1,0 0 1,0 1-1,0-1 1,0 0-1,0 0 1,0 0 0,0 0-1,0 1 1,0-1-1,0 0 1,0 0 0,0 0-1,0 0 1,0 0-1,0 0 1,0 1-1,0-1 1,0 0 0,0 0-1,1 0 1,-1 0-1,0 0 1,0 0 0,0 0-1,0 0 1,0 1-1,0-1 1,1 0 0,-1 0-1,0 0 1,0 0-1,0 0 1,0 0-1,0 0 1,1 0 0,-1 0-1,0 0 1,0 0-1,0 0 1,0 0 0,0 0-1,1 0 1,-1 0-1,0 0 1,0 0-1,0 0 1,0 0 0,0 0-1,1 0 1,-1 0-1,0-1 1,-17 7 84,-24 1 56,-436 12-17,81-5-61,-61 23-1998,-135 6-1341,498-42 885,68-3-460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39.234"/>
    </inkml:context>
    <inkml:brush xml:id="br0">
      <inkml:brushProperty name="width" value="0.025" units="cm"/>
      <inkml:brushProperty name="height" value="0.025" units="cm"/>
    </inkml:brush>
  </inkml:definitions>
  <inkml:trace contextRef="#ctx0" brushRef="#br0">1201 0 16976,'0'0'352,"-56"5"-95,29 29 63,-6 17 224,-8 19 545,-10 23-192,-11 21-320,-14 19-193,-12 14-160,-11 17-127,-9 9-33,-3 11-513,-4 0-992,1-1-1058,2-4-1729,5-9-5541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43.451"/>
    </inkml:context>
    <inkml:brush xml:id="br0">
      <inkml:brushProperty name="width" value="0.025" units="cm"/>
      <inkml:brushProperty name="height" value="0.025" units="cm"/>
    </inkml:brush>
  </inkml:definitions>
  <inkml:trace contextRef="#ctx0" brushRef="#br0">41 0 20275,'0'0'9449,"-41"37"-20083</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41.996"/>
    </inkml:context>
    <inkml:brush xml:id="br0">
      <inkml:brushProperty name="width" value="0.025" units="cm"/>
      <inkml:brushProperty name="height" value="0.025" units="cm"/>
    </inkml:brush>
  </inkml:definitions>
  <inkml:trace contextRef="#ctx0" brushRef="#br0">1 271 16944,'0'0'7095,"9"3"-5894,-5-2-1132,-1 0 0,1 0 0,0-1 0,0 1 0,0-1 0,0 0 0,0 0 1,0-1-1,0 1 0,0-1 0,0 0 0,0 0 0,0 0 0,-1-1 0,1 1 0,4-3 0,9-6 17,0-1-1,22-18 1,41-36 42,72-77 0,-152 142-131,1-1 0,-1 1 0,0-1 0,1 0 0,-1 1 0,1-1 0,-1 1 0,1-1 0,-1 1 0,1 0 0,0-1 0,-1 1 0,1-1 0,-1 1-1,1 0 1,0-1 0,-1 1 0,1 0 0,0 0 0,-1 0 0,1 0 0,0-1 0,-1 1 0,2 0 0,-2 16 151,-19 35 521,16-44-476,-17 42 496,9-25-592,0 2 1,2-1 0,1 1-1,1 0 1,1 1-1,-3 38 1,9-64-227,0-1 1,0 1-1,0-1 1,0 0-1,0 1 0,0-1 1,0 1-1,0-1 1,0 1-1,0-1 1,1 0-1,-1 1 0,0-1 1,0 0-1,1 1 1,-1-1-1,0 1 0,0-1 1,1 0-1,-1 0 1,0 1-1,1-1 1,-1 0-1,0 0 0,1 1 1,-1-1-1,1 0 1,-1 0-1,0 0 0,1 1 1,-1-1-1,1 0 1,-1 0-1,0 0 1,1 0-1,0 0 0,12-4-6446,1-10-2517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42.372"/>
    </inkml:context>
    <inkml:brush xml:id="br0">
      <inkml:brushProperty name="width" value="0.025" units="cm"/>
      <inkml:brushProperty name="height" value="0.025" units="cm"/>
    </inkml:brush>
  </inkml:definitions>
  <inkml:trace contextRef="#ctx0" brushRef="#br0">42 0 20435,'0'0'4933,"-8"76"-3652,-1-38-640,3 4-513,-3 1-64,3 1-32,5-4-64,-1-4 32,2-8-577,0-3-415,0-9-98,5-8-767,-1-7-1442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42.702"/>
    </inkml:context>
    <inkml:brush xml:id="br0">
      <inkml:brushProperty name="width" value="0.025" units="cm"/>
      <inkml:brushProperty name="height" value="0.025" units="cm"/>
    </inkml:brush>
  </inkml:definitions>
  <inkml:trace contextRef="#ctx0" brushRef="#br0">0 19 16015,'0'0'10955,"54"-6"-9738,-21 6-737,6 0-320,5 0-128,1 0-1121,-4-4-3107,-1-5-4932</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43.092"/>
    </inkml:context>
    <inkml:brush xml:id="br0">
      <inkml:brushProperty name="width" value="0.025" units="cm"/>
      <inkml:brushProperty name="height" value="0.025" units="cm"/>
    </inkml:brush>
  </inkml:definitions>
  <inkml:trace contextRef="#ctx0" brushRef="#br0">32 0 13357,'0'0'15161,"-2"13"-14676,-8 30-68,5-24-168,0 1 1,1-1-1,1 1 0,1 0 1,1 0-1,2 21 0,-1-40-284,0 0-1,1 1 1,-1-1-1,1 0 0,-1 0 1,1 0-1,0 0 0,-1 0 1,1 0-1,0 0 0,0 0 1,0 0-1,0 0 0,0 0 1,0 0-1,0-1 1,0 1-1,0 0 0,0-1 1,0 1-1,0-1 0,0 1 1,1-1-1,-1 0 0,0 1 1,0-1-1,1 0 0,-1 0 1,0 0-1,0 0 1,1 0-1,-1 0 0,0 0 1,0 0-1,2-1 0,0 1-570,1-1 0,-1 0-1,0 1 1,0-1-1,0 0 1,1-1 0,-1 1-1,0 0 1,0-1 0,-1 0-1,1 0 1,3-2-1,11-17-7363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44.420"/>
    </inkml:context>
    <inkml:brush xml:id="br0">
      <inkml:brushProperty name="width" value="0.025" units="cm"/>
      <inkml:brushProperty name="height" value="0.025" units="cm"/>
    </inkml:brush>
  </inkml:definitions>
  <inkml:trace contextRef="#ctx0" brushRef="#br0">134 4 5958,'0'0'19645,"-9"-1"-18481,6 0-1097,0 0 1,0 1 0,0 0-1,0-1 1,0 1 0,0 0-1,0 1 1,0-1 0,0 0-1,0 1 1,0 0 0,1-1-1,-1 1 1,0 0 0,0 1 0,1-1-1,-1 0 1,0 1 0,1 0-1,0-1 1,-1 1 0,1 0-1,0 0 1,0 0 0,0 1-1,0-1 1,0 0 0,0 1-1,1-1 1,-3 5 0,-2 2 71,1 1 1,0 0-1,0 0 1,0 0-1,2 0 1,-1 1-1,1-1 1,1 1-1,0 0 1,0 0-1,1 0 1,0 0-1,1 0 1,2 18-1,-1-27-150,1 0-1,-1 1 0,0-1 1,1 0-1,-1 0 0,1 0 1,-1 0-1,1 0 0,0-1 1,0 1-1,0 0 1,0-1-1,0 1 0,1-1 1,-1 0-1,0 0 0,0 0 1,1 0-1,-1 0 0,1 0 1,-1-1-1,1 1 0,-1-1 1,1 1-1,4-1 0,8 1-1388,0 0-1,30-4 0,-42 3 882,1 0 1,-1-1 0,1 0 0,-1 0-1,1 0 1,-1 0 0,0 0-1,0-1 1,5-1 0,9-18-8110,-11 4-3885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44.747"/>
    </inkml:context>
    <inkml:brush xml:id="br0">
      <inkml:brushProperty name="width" value="0.025" units="cm"/>
      <inkml:brushProperty name="height" value="0.025" units="cm"/>
    </inkml:brush>
  </inkml:definitions>
  <inkml:trace contextRef="#ctx0" brushRef="#br0">66 0 10025,'0'0'5574,"-57"0"-3044,48 0 961,9 1-2562,9 3-384,13-2 160,10-1-33,8-1 33,4 0-353,0 0-224,1 0-96,-10 0 0,-5 0-1185,-14 0-2018,-14 0-1089</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45.120"/>
    </inkml:context>
    <inkml:brush xml:id="br0">
      <inkml:brushProperty name="width" value="0.025" units="cm"/>
      <inkml:brushProperty name="height" value="0.025" units="cm"/>
    </inkml:brush>
  </inkml:definitions>
  <inkml:trace contextRef="#ctx0" brushRef="#br0">1 39 15054,'0'0'2947,"51"7"-737,-8-7-769,7-7-544,2-5-640,2 4-257,-3-2-1506,-9 5-1985,-9 1-4132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7.457"/>
    </inkml:context>
    <inkml:brush xml:id="br0">
      <inkml:brushProperty name="width" value="0.025" units="cm"/>
      <inkml:brushProperty name="height" value="0.025" units="cm"/>
    </inkml:brush>
  </inkml:definitions>
  <inkml:trace contextRef="#ctx0" brushRef="#br0">198 61 5958,'0'0'10036,"-8"7"-8696,-3 4-945,0 0 0,1 2 0,1-1 0,0 1 0,1 0 0,0 1 0,1 0 0,0 0 0,2 1 0,-6 17 0,7-20-201,-1 1 1,2 0-1,0-1 0,1 2 1,0-1-1,1 0 0,0 0 1,1 0-1,0 1 0,1-1 1,1 0-1,0 0 0,1 0 1,7 20-1,-5-21-220,0 1 0,-1 0 0,0 1-1,-1-1 1,0 1 0,-1 0 0,-1-1 0,0 21 0,-1-29 98,-1 1 0,1-1 1,-1 1-1,0-1 0,-1 0 1,1 1-1,-1-1 0,0 0 1,0 0-1,-1 0 0,1 0 0,-1 0 1,0-1-1,-1 1 0,1-1 1,-1 0-1,0 0 0,0 0 1,0 0-1,0-1 0,-1 1 0,1-1 1,-9 4-1,12-7-46,1 1-1,-1 0 1,-1-1-1,1 1 1,0 0 0,0-1-1,0 1 1,0-1-1,0 0 1,0 1 0,-1-1-1,1 0 1,0 0-1,0 1 1,0-1 0,-1 0-1,1 0 1,0-1-1,0 1 1,0 0-1,-1 0 1,1 0 0,0-1-1,0 1 1,0-1-1,0 1 1,-1-1 0,1 1-1,0-1 1,0 0-1,0 1 1,0-1 0,1 0-1,-1 0 1,0 0-1,0 0 1,0 0 0,1 0-1,-1 0 1,0 0-1,1 0 1,-1 0 0,1 0-1,-1 0 1,1 0-1,0-1 1,-1 1-1,1 0 1,0 0 0,0 0-1,0-1 1,0 1-1,0-2 1,0-6-233,0 0 1,0 0-1,1 1 1,0-1-1,1 0 1,4-12-1,3-3-382,2 0 1,0 1-1,2 1 1,0 0-1,1 0 1,32-34-1,-16 22 1044,2 2 0,2 1-1,37-26 1,-63 51-271,-6 3-96,1 1-1,0 0 1,1-1-1,-1 1 0,0 1 1,0-1-1,1 0 1,-1 1-1,1-1 0,0 1 1,6-1-1,-9 2-52,-1 1-1,1-1 1,0 1-1,-1 0 1,1-1-1,-1 1 1,1-1-1,-1 1 1,1 0-1,-1-1 0,1 1 1,-1 0-1,1 0 1,-1-1-1,0 1 1,0 0-1,1 0 1,-1-1-1,0 1 1,0 0-1,0 0 1,0 0-1,0 0 1,0-1-1,0 1 0,0 0 1,0 0-1,-1 1 1,0 27 257,-1-22-162,0 1-1,0-1 0,-1 0 1,-6 13-1,6-14 164,0-1 1,0 1-1,1 0 1,0 0-1,0 0 1,1 1-1,-2 10 1,16-30 496,0-7-826,-1 0-1,-1-1 1,-1 0 0,-1-1 0,-1 1-1,-1-2 1,-1 1 0,-1-1-1,4-36 1,-10 64 36,1 1 0,1-1 1,-1 0-1,1 0 0,-1 0 0,2 0 1,-1 0-1,0 0 0,1 0 0,0 0 0,0-1 1,1 1-1,-1-1 0,1 1 0,0-1 0,0 0 1,5 5-1,-4-6 19,0 0 1,0-1-1,0 1 1,0-1-1,1 0 1,-1 0-1,1 0 1,-1-1-1,1 0 1,0 0-1,0 0 0,-1 0 1,1-1-1,0 1 1,0-1-1,0-1 1,0 1-1,8-2 1,-2-1 22,0 0 1,-1-1 0,1 0-1,-1-1 1,0 1-1,0-2 1,-1 0 0,1 0-1,-1-1 1,12-11-1,-11 9-13,0-1 0,0 0-1,-1-1 1,0 0-1,-1 0 1,-1-1 0,0 0-1,7-14 1,-14 25-32,1-1 0,0 0-1,0 1 1,0-1 0,-1 0 0,1 1 0,-1-1 0,1 0 0,-1 0 0,0 0 0,0 1-1,0-1 1,0 0 0,0 0 0,0 0 0,0 1 0,-1-1 0,1 0 0,-1 0-1,1 0 1,-1 1 0,0-1 0,1 0 0,-1 1 0,0-1 0,0 1 0,-2-3 0,1 3-10,1 1 0,-1-1 0,0 1 1,1 0-1,-1 0 0,0 0 0,1-1 1,-1 2-1,0-1 0,0 0 0,1 0 1,-1 0-1,0 1 0,1-1 0,-1 1 1,1-1-1,-1 1 0,1 0 0,-1 0 1,1-1-1,-1 1 0,1 0 0,0 0 1,-1 1-1,1-1 0,0 0 0,0 0 1,0 0-1,-2 4 0,-6 4-1,0 1 0,1 1-1,0-1 1,1 1 0,0 1 0,1-1-1,0 1 1,1 0 0,1 1 0,-1-1-1,2 1 1,0 0 0,0 0 0,0 22-1,2-34-108,1 1 0,0-1 0,0 1 0,1 0-1,-1-1 1,0 1 0,0 0 0,1-1-1,-1 1 1,1-1 0,0 1 0,-1-1-1,1 1 1,0-1 0,0 1 0,0-1-1,0 0 1,0 1 0,0-1 0,0 0-1,0 0 1,1 0 0,-1 0 0,0 0 0,1 0-1,-1 0 1,1-1 0,1 2 0,2-1-1058,0 0 1,1 0 0,-1 0 0,0-1 0,0 1 0,0-1 0,0-1 0,8 0 0,24-6-11323</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47.802"/>
    </inkml:context>
    <inkml:brush xml:id="br0">
      <inkml:brushProperty name="width" value="0.025" units="cm"/>
      <inkml:brushProperty name="height" value="0.025" units="cm"/>
    </inkml:brush>
  </inkml:definitions>
  <inkml:trace contextRef="#ctx0" brushRef="#br0">227 1 8968,'3'0'553,"0"0"0,0 1-1,0-1 1,1 1 0,-1 0-1,0 0 1,0 0 0,0 0-1,0 0 1,0 1 0,4 3-1,30 30 2159,-21-13-2035,25 45 1,-33-51 68,5 6-474,-1 1 1,-1 0 0,-1 1 0,-1 0-1,-2 0 1,0 1 0,-1 0-1,-2 0 1,0 1 0,-2-1 0,-1 1-1,-1 0 1,-1-1 0,-1 1-1,-2-1 1,0 0 0,-2 1 0,0-2-1,-16 38 1,-1-10-552,-3-2-1,-3 0 0,-1-2 1,-47 58-1,39-61-2292,-1-2-1,-49 41 1,27-34-4218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2.198"/>
    </inkml:context>
    <inkml:brush xml:id="br0">
      <inkml:brushProperty name="width" value="0.025" units="cm"/>
      <inkml:brushProperty name="height" value="0.025" units="cm"/>
    </inkml:brush>
  </inkml:definitions>
  <inkml:trace contextRef="#ctx0" brushRef="#br0">453 1 12620,'0'0'192,"-84"54"545,34-9 64,-4 11 480,-1 14 384,-2 17-31,6 10-65,6 3-544,12 4-224,13-6-32,17-7-385,5-14 1,26-11-193,17-11-224,14-12-1185,8-14-2211,3-15-3074</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2.915"/>
    </inkml:context>
    <inkml:brush xml:id="br0">
      <inkml:brushProperty name="width" value="0.025" units="cm"/>
      <inkml:brushProperty name="height" value="0.025" units="cm"/>
    </inkml:brush>
  </inkml:definitions>
  <inkml:trace contextRef="#ctx0" brushRef="#br0">1 24 19474,'0'0'1314,"50"0"-834,-9-5 321,13-3-193,7 3-383,3 0-129,-3 4-160,-4 1-1666,-10 0-1345,-17 5-384,-14 1-1698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3.289"/>
    </inkml:context>
    <inkml:brush xml:id="br0">
      <inkml:brushProperty name="width" value="0.025" units="cm"/>
      <inkml:brushProperty name="height" value="0.025" units="cm"/>
    </inkml:brush>
  </inkml:definitions>
  <inkml:trace contextRef="#ctx0" brushRef="#br0">1 18 16976,'0'0'4484,"59"8"-3331,-8-8-224,12 0-416,10-3-417,0-1-352,-3-4-2819,-14-2-4516</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3.832"/>
    </inkml:context>
    <inkml:brush xml:id="br0">
      <inkml:brushProperty name="width" value="0.025" units="cm"/>
      <inkml:brushProperty name="height" value="0.025" units="cm"/>
    </inkml:brush>
  </inkml:definitions>
  <inkml:trace contextRef="#ctx0" brushRef="#br0">1 395 9833,'0'0'10367,"10"1"-8354,-2-1-1654,1 0 1,-1 0-1,1-1 1,-1 0-1,1-1 1,-1 0-1,1 0 1,-1-1-1,0 0 1,0 0-1,-1-1 0,1 0 1,-1 0-1,11-8 1,72-48 17,-3-3 1,-3-4 0,88-90 0,-172 157-379,0-1 1,0 1-1,0-1 1,0 1-1,0 0 1,1-1-1,-1 1 1,0 0-1,0-1 1,0 1 0,1 0-1,-1-1 1,0 1-1,0 0 1,1-1-1,-1 1 1,0 0-1,1 0 1,-1 0-1,0-1 1,1 1 0,-1 0-1,0 0 1,1 0-1,-1 0 1,0-1-1,1 1 1,-1 0-1,1 0 1,-1 0-1,0 0 1,1 0 0,-1 0-1,1 0 1,-1 0-1,0 0 1,1 0-1,-1 0 1,0 1-1,1-1 1,-1 0-1,1 0 1,-1 0 0,0 0-1,1 1 1,-1-1-1,-2 23-32,-17 35 114,-10 8 272,16-39-237,1 0 0,2 1 0,0 1 0,2 0-1,1 0 1,-3 31 0,9-59-160,1 0-1,0-1 1,0 1 0,0 0 0,0 0-1,0 0 1,1-1 0,-1 1 0,0 0-1,0 0 1,0 0 0,1-1 0,-1 1-1,0 0 1,1 0 0,-1-1 0,1 1-1,-1 0 1,1-1 0,-1 1 0,1-1-1,-1 1 1,1-1 0,-1 1 0,1-1-1,0 1 1,-1-1 0,1 1 0,0-1-1,0 0 1,-1 1 0,1-1 0,0 0-1,0 0 1,-1 1 0,2-1-1,1 0-378,-1 0 0,0 0-1,0 0 1,0-1 0,1 1-1,-1-1 1,0 1 0,0-1-1,0 1 1,0-1 0,0 0-1,0 0 1,2-2 0,18-17-6752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4.162"/>
    </inkml:context>
    <inkml:brush xml:id="br0">
      <inkml:brushProperty name="width" value="0.025" units="cm"/>
      <inkml:brushProperty name="height" value="0.025" units="cm"/>
    </inkml:brush>
  </inkml:definitions>
  <inkml:trace contextRef="#ctx0" brushRef="#br0">94 0 20275,'0'0'1634,"-43"61"864,25-25-256,1 3-768,7 0-706,4-2-575,6-3-161,0-6-257,3-4-896,8-4-512,0-6 223,-3-4-1472,-5-5-1186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4.519"/>
    </inkml:context>
    <inkml:brush xml:id="br0">
      <inkml:brushProperty name="width" value="0.025" units="cm"/>
      <inkml:brushProperty name="height" value="0.025" units="cm"/>
    </inkml:brush>
  </inkml:definitions>
  <inkml:trace contextRef="#ctx0" brushRef="#br0">1 4 14189,'0'0'8008,"81"-4"-6695,-38 4-480,5 0-641,1 0-224,0 0-2274,-8 0-4484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4.864"/>
    </inkml:context>
    <inkml:brush xml:id="br0">
      <inkml:brushProperty name="width" value="0.025" units="cm"/>
      <inkml:brushProperty name="height" value="0.025" units="cm"/>
    </inkml:brush>
  </inkml:definitions>
  <inkml:trace contextRef="#ctx0" brushRef="#br0">54 316 6054,'5'-8'9513,"-1"1"-8443,27-46 2327,-29 51-2931,0-1 0,0 1 0,1-1 0,-1 1 0,0 0 0,1-1 0,-1 1 0,1 0 0,0 1 0,3-3 0,-6 5-387,1-1 0,-1 1 1,1-1-1,-1 1 0,1-1 0,-1 1 1,0-1-1,1 1 0,-1 0 0,0-1 1,0 1-1,1 0 0,-1-1 1,0 1-1,0-1 0,0 1 0,0 0 1,0-1-1,0 1 0,0 0 0,0-1 1,0 1-1,0 0 0,0-1 0,0 1 1,0 0-1,0-1 0,-1 2 1,-2 24 162,-6-1-1,0 0 0,-2 0 1,-21 35-1,19-37-21,1 0 1,1 2-1,-15 44 1,24-39-557,4-24-6690,7-12 1079</inkml:trace>
  <inkml:trace contextRef="#ctx0" brushRef="#br0" timeOffset="1">65 1 21460,'0'0'6534</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5.802"/>
    </inkml:context>
    <inkml:brush xml:id="br0">
      <inkml:brushProperty name="width" value="0.025" units="cm"/>
      <inkml:brushProperty name="height" value="0.025" units="cm"/>
    </inkml:brush>
  </inkml:definitions>
  <inkml:trace contextRef="#ctx0" brushRef="#br0">329 66 7976,'0'0'6705,"5"-9"-3577,19-27-347,-24 36-2679,1 0 1,-1-1-1,0 1 0,1 0 0,-1-1 1,0 1-1,1-1 0,-1 1 0,0 0 0,0-1 1,1 1-1,-1-1 0,0 1 0,0-1 1,0 1-1,0-1 0,1 1 0,-1-1 1,0 1-1,0-1 0,0 1 0,0-1 0,0 1 1,0-1-1,0 1 0,0-1 0,0 1 1,-1-1-1,1 1 0,0 0 0,0-1 1,0 1-1,-1-1 0,1 1 0,0-1 0,0 1 1,-1 0-1,1-1 0,0 1 0,-1-1 1,1 1-1,0 0 0,-1-1 0,1 1 1,-1 0-1,1 0 0,0-1 0,-1 1 0,1 0 1,-1 0-1,1 0 0,-1 0 0,1-1 1,-1 1-1,1 0 0,-1 0 0,1 0 1,-1 0-1,1 0 0,-1 0 0,0 0 1,-27 5 936,18-1-900,1 0 1,-1 1 0,1-1-1,0 2 1,0-1 0,1 2-1,-14 11 1,18-14-130,0-1 0,0 1 0,0 0 0,1 1 0,-1-1 0,1 1 0,0 0 0,1-1 0,-1 1 0,1 0 0,0 1 0,0-1-1,0 0 1,1 1 0,0-1 0,-1 7 0,3-10-7,1 0 0,-1 0-1,1 0 1,-1 0-1,1 0 1,-1-1 0,1 1-1,0-1 1,0 1 0,0-1-1,0 0 1,0 1-1,0-1 1,0 0 0,1 0-1,-1-1 1,0 1-1,0 0 1,5 0 0,21 12-8,-26-12 2,-1 0-1,0 0 0,0 0 0,0 0 0,0 0 1,0 0-1,0 1 0,-1-1 0,1 0 1,0 0-1,0 1 0,-1-1 0,1 1 0,-1-1 1,0 0-1,1 1 0,-1-1 0,0 1 0,0-1 1,0 1-1,0-1 0,0 1 0,0-1 1,0 2-1,-1 0 8,0 0 0,0-1 0,-1 1 0,1-1 0,-1 1 0,1-1 0,-1 0 0,0 0 0,0 1 0,0-1 0,-4 3 0,-4 3 117,-1-1 1,0 0-1,0-1 1,-17 7-1,18-9 16,0 0 0,-1-1 0,1 0 1,-1-1-1,0 0 0,0-1 0,1 0 0,-1-1 0,-12-1 1,20 1-209,0-1 1,0 1-1,0-1 1,0 0-1,-1 0 1,1 0-1,0 0 1,1 0-1,-1-1 1,0 0-1,0 1 1,1-1-1,-1 0 1,-3-4-1,4 4-158,1-1-1,-1 1 1,1-1-1,0 1 1,-1-1-1,1 1 1,0-1-1,1 0 1,-1 0-1,1 1 1,-1-1-1,1 0 0,0 0 1,0 0-1,0 0 1,0 0-1,0 1 1,1-1-1,0-4 1,3-3-1055,0 0 1,1 0 0,0 0-1,1 1 1,-1 0-1,2 0 1,-1 0-1,1 1 1,1 0-1,10-9 1,-9 8-417,21-22-5795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6.132"/>
    </inkml:context>
    <inkml:brush xml:id="br0">
      <inkml:brushProperty name="width" value="0.025" units="cm"/>
      <inkml:brushProperty name="height" value="0.025" units="cm"/>
    </inkml:brush>
  </inkml:definitions>
  <inkml:trace contextRef="#ctx0" brushRef="#br0">177 0 9513,'0'0'13170,"-7"11"-11275,-8 11-989,-73 114 1897,75-114-2699,2 1 1,0-1 0,2 1 0,-12 42 0,20-40-1789,1-25 1547,0 0 0,0 0 0,0 1 0,1-1 0,-1 0 0,0 1 0,0-1 0,0 0 0,1 0 0,-1 1 0,0-1 0,0 0 0,1 0 0,-1 0 0,0 0 0,1 1 0,-1-1 0,0 0 0,0 0 1,1 0-1,-1 0 0,0 0 0,1 0 0,-1 0 0,0 0 0,1 0 0,-1 0 0,0 0 0,1 0 0,-1 0 0,0 0 0,1 0 0,-1 0 0,0 0 0,1 0 0,3-2-842,-1 0 0,1 0-1,-1 0 1,1-1 0,-1 1 0,0-1 0,0 0-1,4-4 1,18-21-6126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7.828"/>
    </inkml:context>
    <inkml:brush xml:id="br0">
      <inkml:brushProperty name="width" value="0.025" units="cm"/>
      <inkml:brushProperty name="height" value="0.025" units="cm"/>
    </inkml:brush>
  </inkml:definitions>
  <inkml:trace contextRef="#ctx0" brushRef="#br0">196 0 17424,'0'0'3497,"-13"5"-748,-6 4-1817,0 1 0,0 0 0,-20 15 0,30-19-690,1 0 0,0 0 0,1 0 0,-1 1 0,2 1 0,-1-1 0,1 1 0,0 0 0,0 1 0,-7 14 0,12-22-267,1-1-1,0 1 0,-1 0 0,1-1 1,0 1-1,0 0 0,0-1 0,-1 1 1,1 0-1,0 0 0,0-1 0,0 1 0,0 0 1,0 0-1,0-1 0,0 1 0,1 0 1,-1-1-1,0 1 0,0 0 0,0 0 1,1-1-1,-1 1 0,0-1 0,1 1 1,-1 0-1,1-1 0,-1 1 0,1-1 0,-1 1 1,1-1-1,-1 1 0,1-1 0,-1 1 1,1-1-1,0 1 0,0-1 0,2 1-85,0 0-1,1 0 1,-1 0-1,0-1 1,0 1-1,1-1 1,-1 0-1,0 0 1,4-1-1,70-14-2016,-68 12 1984,20-6 7,0 2 1,0 0-1,1 2 0,37-1 0,-66 5 143,-1 1-1,1 0 1,0 0-1,0 0 1,0 0-1,0 0 1,0 0-1,0 1 1,-1-1-1,1 0 1,0 0-1,0 0 1,0 1-1,0-1 1,-1 1-1,1-1 1,0 0-1,0 1 1,-1-1-1,1 1 1,0 0-1,-1-1 1,1 1-1,0 0 1,-1-1-1,1 1 1,-1 0-1,1-1 1,-1 1-1,1 1 1,-1 0 53,0 0-1,0 0 1,0 0 0,0 0 0,0 0 0,0 0 0,-1 0-1,1 0 1,-1 0 0,0 0 0,1 0 0,-3 3 0,-3 7 406,-1-1 1,0 0-1,-11 12 1,11-15-193,-27 34 1147,-2-2-1,-50 43 1,67-72-1403,10-14-2266,8 0 1637,1 1 0,-1-1 0,1 1-1,0-1 1,0 1 0,0-1 0,0 1-1,0-1 1,1 0 0,-1 1-1,1-1 1,1-2 0,9-29-7540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6.504"/>
    </inkml:context>
    <inkml:brush xml:id="br0">
      <inkml:brushProperty name="width" value="0.025" units="cm"/>
      <inkml:brushProperty name="height" value="0.025" units="cm"/>
    </inkml:brush>
  </inkml:definitions>
  <inkml:trace contextRef="#ctx0" brushRef="#br0">233 0 6983,'0'0'14056,"-11"7"-12209,-14 13-826,1 1 0,0 1 1,1 1-1,2 1 1,-31 44-1,45-58-981,0 1 0,1 0 0,1 0-1,0 1 1,0-1 0,1 1 0,0 0-1,1 0 1,1 0 0,-2 21 0,4-32-106,0 0 0,0 0 0,0 0 0,0 0 0,0 0 0,0-1 0,0 1 0,0 0 0,1 0 0,-1 0 0,0-1 0,0 1 0,1 0 0,-1 0 0,1-1 0,-1 1 0,0 0 0,1 0 0,0-1 0,-1 1 0,1-1 0,-1 1 0,1-1 0,0 1 0,-1-1 0,1 1 0,0-1 0,0 1 0,-1-1 1,3 1-1,17-1-4162,0-5-2231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6.847"/>
    </inkml:context>
    <inkml:brush xml:id="br0">
      <inkml:brushProperty name="width" value="0.025" units="cm"/>
      <inkml:brushProperty name="height" value="0.025" units="cm"/>
    </inkml:brush>
  </inkml:definitions>
  <inkml:trace contextRef="#ctx0" brushRef="#br0">441 1 14670,'0'0'3870,"6"9"-2103,5 9-1185,-1 0-1,-1 1 1,0 1-1,-2-1 1,0 1-1,-2 0 1,0 1 0,-1 0-1,-1-1 1,-1 1-1,0 28 1,-3-23-304,-1-1 1,-1 1-1,-1-1 1,-1 0-1,-2 0 1,0 0 0,-2-1-1,0 0 1,-18 30-1,-3-1-321,-4-1 0,-68 83 0,71-101-1503,-43 37 0,48-50-1342,0 0 1,-38 21 0,4-11-6397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7.237"/>
    </inkml:context>
    <inkml:brush xml:id="br0">
      <inkml:brushProperty name="width" value="0.025" units="cm"/>
      <inkml:brushProperty name="height" value="0.025" units="cm"/>
    </inkml:brush>
  </inkml:definitions>
  <inkml:trace contextRef="#ctx0" brushRef="#br0">329 0 15214,'0'0'6930,"-9"9"-5943,-21 22-503,0 2 0,2 1 0,2 1-1,1 1 1,2 1 0,2 2 0,-34 80-1,38-73-290,2 0 0,1 0 0,3 2 0,2-1 0,2 1 0,2 1-1,2 61 1,3-98-226,1 0 0,1 0 0,0 0 0,0-1 0,1 1 0,1-1 0,-1 0 0,2 0 0,0 0 0,0-1 0,1 1 0,11 13 0,-11-16-254,0-1-1,1 0 1,0-1-1,1 0 1,0 0-1,-1 0 1,2-1-1,-1 0 1,1 0-1,-1-1 1,1-1-1,1 1 1,-1-1 0,0-1-1,17 3 1,59 0-5329,11-7-4661</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7.579"/>
    </inkml:context>
    <inkml:brush xml:id="br0">
      <inkml:brushProperty name="width" value="0.025" units="cm"/>
      <inkml:brushProperty name="height" value="0.025" units="cm"/>
    </inkml:brush>
  </inkml:definitions>
  <inkml:trace contextRef="#ctx0" brushRef="#br0">0 0 19987,'0'0'11979,"13"32"-17328,13-36-1153,2-12-8937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7.954"/>
    </inkml:context>
    <inkml:brush xml:id="br0">
      <inkml:brushProperty name="width" value="0.025" units="cm"/>
      <inkml:brushProperty name="height" value="0.025" units="cm"/>
    </inkml:brush>
  </inkml:definitions>
  <inkml:trace contextRef="#ctx0" brushRef="#br0">134 142 13837,'0'0'15102,"5"4"-14178,1-1-832,-1-1 0,1 0 0,-1 0 0,1 0 0,0-1 0,0 0 0,-1 0 0,1 0 0,0-1 0,0 0 0,0 0 0,0 0 0,0-1 0,0 0 0,0 0 0,0 0 0,-1-1 1,1 0-1,0 0 0,8-5 0,-5 3-67,0 0 0,0-1 1,0 0-1,-1-1 1,0 1-1,0-2 1,-1 1-1,1-1 1,-2 0-1,1 0 0,-1-1 1,10-15-1,-15 22-20,0-1 0,0 1 0,-1 0 0,1 0 0,-1-1 0,1 1 0,-1 0 0,1-1 0,-1 1 0,0 0 0,1-1 0,-1 1 0,0-1 0,0 1 0,0 0 0,0-1 0,-1 1 0,1-1 0,0 1 0,0 0 0,-1-1 0,1 1 0,-1 0 0,1-1 0,-2-1 0,0 2-5,1 0 1,-1-1-1,1 1 1,-1 0-1,0 0 0,0 0 1,0 0-1,0 0 0,0 1 1,1-1-1,-1 1 0,0-1 1,-1 1-1,1 0 0,-3-1 1,-5 1-13,-1 0 0,1 1 0,-1 0 0,1 1 0,-20 5 0,9 2 5,1 1 0,0 0 0,0 2 0,1 0 0,1 1 0,0 1 0,1 1 0,1 0-1,0 1 1,1 1 0,-26 37 0,38-49 22,0-1 1,0 1-1,1 0 0,-1 0 1,1 0-1,0 0 0,0 1 1,1-1-1,0 0 0,-1 1 0,1 6 1,1-10-11,0 1 1,1-1 0,-1 0-1,0 0 1,1 0-1,-1 0 1,1 0 0,0 0-1,0 0 1,0 0-1,0-1 1,0 1 0,0 0-1,0 0 1,1-1-1,-1 1 1,1-1 0,-1 1-1,1-1 1,-1 0-1,1 1 1,0-1 0,0 0-1,0 0 1,-1 0-1,1 0 1,0-1 0,0 1-1,0 0 1,0-1-1,4 1 1,16 3-228,0-1 0,1-1 0,-1-1 0,1 0 0,-1-2 0,31-5 0,-24 1-2554,0-1 0,34-12 1,-20 1-4181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8.280"/>
    </inkml:context>
    <inkml:brush xml:id="br0">
      <inkml:brushProperty name="width" value="0.025" units="cm"/>
      <inkml:brushProperty name="height" value="0.025" units="cm"/>
    </inkml:brush>
  </inkml:definitions>
  <inkml:trace contextRef="#ctx0" brushRef="#br0">0 39 14990,'0'0'9962,"73"9"-8393,-24-10-544,9-9-512,6 0-289,1 1-192,-2 1 0,-1 1-64,-11 4-417,-10 3-960,-7 0-673,-9 0-2466,-11 0-4036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8.612"/>
    </inkml:context>
    <inkml:brush xml:id="br0">
      <inkml:brushProperty name="width" value="0.025" units="cm"/>
      <inkml:brushProperty name="height" value="0.025" units="cm"/>
    </inkml:brush>
  </inkml:definitions>
  <inkml:trace contextRef="#ctx0" brushRef="#br0">90 1 16239,'0'0'2499,"-21"60"896,9-20-929,-2 3-896,0 2-65,1-1-480,3-5-673,5-1-255,4-8-65,1-4-289,0-8-800,7-9-1249,2-9-897,-1 0-833,-3-13-3106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8.967"/>
    </inkml:context>
    <inkml:brush xml:id="br0">
      <inkml:brushProperty name="width" value="0.025" units="cm"/>
      <inkml:brushProperty name="height" value="0.025" units="cm"/>
    </inkml:brush>
  </inkml:definitions>
  <inkml:trace contextRef="#ctx0" brushRef="#br0">0 45 18033,'0'0'8969,"62"-35"-7560,-29 30-320,3 3-545,5 0-512,-2 2 0,-1 0-192,-5 0-640,-6 0-866,-8 4-1089,-6 3-287,-9-2-834,-4-1-1537</inkml:trace>
  <inkml:trace contextRef="#ctx0" brushRef="#br0" timeOffset="1">26 176 13132,'0'0'14254,"82"41"-13646,-38-50-415,-1 0-161,-3 4-96,-8 4-1410,-9 1-1408,-12 0-1314,-11 10-1474,-3 3-5829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9.293"/>
    </inkml:context>
    <inkml:brush xml:id="br0">
      <inkml:brushProperty name="width" value="0.025" units="cm"/>
      <inkml:brushProperty name="height" value="0.025" units="cm"/>
    </inkml:brush>
  </inkml:definitions>
  <inkml:trace contextRef="#ctx0" brushRef="#br0">0 86 13357,'0'0'11723,"77"-6"-11019,-30-9-511,3-1-161,-2 1-64,-3 3-1698,-6 1-2658,-10 1-5221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4:59.670"/>
    </inkml:context>
    <inkml:brush xml:id="br0">
      <inkml:brushProperty name="width" value="0.025" units="cm"/>
      <inkml:brushProperty name="height" value="0.025" units="cm"/>
    </inkml:brush>
  </inkml:definitions>
  <inkml:trace contextRef="#ctx0" brushRef="#br0">219 1 15567,'0'0'10757,"-13"13"-9738,-15 19-522,2 2-1,2 1 1,0 1-1,3 1 1,-32 74-1,47-96-292,0 1 1,2 0-1,0 1 0,0-1 0,-1 32 1,4-45-238,1 0 1,0 0 0,1 1 0,-1-1 0,1 0 0,-1 1 0,1-1 0,0 0 0,0 0-1,0 0 1,1 0 0,-1 0 0,1 0 0,-1 0 0,1 0 0,0-1 0,0 1-1,1-1 1,-1 1 0,0-1 0,1 0 0,-1 0 0,1 0 0,0 0 0,0 0 0,-1-1-1,1 1 1,0-1 0,1 0 0,-1 0 0,0 0 0,0 0 0,0 0 0,1-1 0,5 1-1,59 0-4656,-23-12-1763,-8-8-2036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8.169"/>
    </inkml:context>
    <inkml:brush xml:id="br0">
      <inkml:brushProperty name="width" value="0.025" units="cm"/>
      <inkml:brushProperty name="height" value="0.025" units="cm"/>
    </inkml:brush>
  </inkml:definitions>
  <inkml:trace contextRef="#ctx0" brushRef="#br0">142 0 18161,'-8'7'2958,"-12"8"-989,1 1 1,-28 32 0,43-43-1795,-1 0 1,1 1-1,-1-1 1,2 1-1,-1 0 1,0 0 0,1 0-1,0 0 1,1 0-1,0 1 1,0-1-1,0 1 1,0 0 0,1 0-1,0 0 1,1 12-1,1-18-196,0 1-1,0 0 0,0 0 0,0-1 0,0 1 1,0 0-1,1-1 0,-1 1 0,1-1 1,-1 0-1,1 0 0,0 1 0,-1-1 0,1 0 1,0 0-1,0 0 0,0-1 0,-1 1 1,1 0-1,0-1 0,0 1 0,0-1 0,0 0 1,0 0-1,0 1 0,1-1 0,-1-1 1,3 1-1,62-5-1204,30-22-659,-68 18 1512,56-11-1,-85 19 408,0 1 0,0 0 1,1 0-1,-1 0 0,0 0 1,0 0-1,1 0 0,-1 0 0,0 0 1,0 0-1,1 0 0,-1 0 1,0 0-1,0 0 0,1 0 0,-1 0 1,0 0-1,0 0 0,1 0 1,-1 0-1,0 0 0,0 0 0,1 0 1,-1 1-1,0-1 0,0 0 1,0 0-1,1 0 0,-1 0 0,0 1 1,0-1-1,0 0 0,0 0 1,1 0-1,-1 1 0,0-1 0,0 0 1,0 0-1,0 0 0,0 1 1,0-1-1,0 0 0,0 1 0,-5 12 804,-17 13 3,-213 199 3216,229-219-4416,8-7-634,16-16-2395,30-32-5485,-11 7-736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00.031"/>
    </inkml:context>
    <inkml:brush xml:id="br0">
      <inkml:brushProperty name="width" value="0.025" units="cm"/>
      <inkml:brushProperty name="height" value="0.025" units="cm"/>
    </inkml:brush>
  </inkml:definitions>
  <inkml:trace contextRef="#ctx0" brushRef="#br0">54 103 3491,'0'0'24162,"8"3"-23014,1 0-1052,-1-1 0,1 1 0,0-1 0,0-1 0,0 0 0,1 0 0,-1-1 0,0 0 0,0-1 0,0 0 1,0 0-1,0-1 0,0 0 0,0 0 0,0-1 0,-1 0 0,10-5 0,25-24 10,-42 31-99,0 0 0,1-1 0,-1 1-1,0 0 1,0-1 0,0 1 0,0-1 0,0 1 0,0-1 0,0 1 0,0-1 0,-1 0 0,1 1 0,-1-1-1,1 0 1,-1 1 0,0-1 0,1 0 0,-1 0 0,0 0 0,0 1 0,0-1 0,-1 0 0,1 0-1,0 0 1,-1 1 0,0-3 0,-1 3-6,1-1 0,-1 0 0,0 1 0,0 0 0,0-1 0,0 1 0,0 0 0,-1 0 0,1 0 0,0 0 0,-1 1 0,1-1 0,0 1 0,-1-1 0,1 1 0,0 0 0,-1 0 0,1 0 0,-4 0 0,-49 5-5,43-2 37,1 1 0,-1 1-1,1 0 1,0 1 0,1-1 0,-1 2 0,1 0-1,-13 11 1,16-12 2,0 0-1,0 0 1,1 1-1,0 0 1,0 0 0,0 0-1,1 1 1,1 0-1,-1 0 1,1 0 0,-6 17-1,10-24-29,0 1 0,-1-1 0,1 1-1,0-1 1,0 1 0,0-1 0,0 0-1,0 1 1,0-1 0,0 1 0,1-1 0,-1 1-1,0-1 1,1 0 0,-1 1 0,1-1 0,-1 0-1,1 1 1,0-1 0,0 0 0,0 0 0,-1 1-1,1-1 1,0 0 0,0 0 0,1 0-1,0 1 1,2 0-64,0 0 0,-1 0-1,1-1 1,0 1-1,0-1 1,0 0 0,0 0-1,1 0 1,6 0-1,46-2-2969,-11-6-4143,-5-5-3985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00.386"/>
    </inkml:context>
    <inkml:brush xml:id="br0">
      <inkml:brushProperty name="width" value="0.025" units="cm"/>
      <inkml:brushProperty name="height" value="0.025" units="cm"/>
    </inkml:brush>
  </inkml:definitions>
  <inkml:trace contextRef="#ctx0" brushRef="#br0">0 125 18417,'0'0'8798,"12"-2"-7661,15-6-1157,-1 0 1,0-2-1,0 0 0,-1-2 0,0-1 0,38-27 0,-52 32-178,10-6 874,-20 17-130,-10 11-144,-3 3 20,1 0 0,-17 34 0,25-45-646,0 2 0,0-1-1,1 0 1,0 0 0,0 1-1,1-1 1,0 1 0,0 0-1,1-1 1,0 15 0,1-22-107,-1 1 1,0-1 0,1 0 0,-1 1 0,0-1 0,1 0 0,-1 0-1,1 1 1,-1-1 0,1 0 0,-1 0 0,1 0 0,-1 0 0,0 0-1,1 0 1,-1 1 0,1-1 0,-1 0 0,1 0 0,-1 0 0,1 0-1,-1-1 1,1 1 0,-1 0 0,1 0 0,-1 0 0,1 0-1,-1 0 1,1-1 0,-1 1 0,1-1 0,12-8-11169</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00.731"/>
    </inkml:context>
    <inkml:brush xml:id="br0">
      <inkml:brushProperty name="width" value="0.025" units="cm"/>
      <inkml:brushProperty name="height" value="0.025" units="cm"/>
    </inkml:brush>
  </inkml:definitions>
  <inkml:trace contextRef="#ctx0" brushRef="#br0">262 1 20692,'0'0'4932,"7"76"-2401,-2-37-1602,-1 4-129,-4 7-479,0 4-193,-16 8-96,-13 4-224,-10 4-481,-14 4-1281,-11-2-2466,-12-6-3780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07.466"/>
    </inkml:context>
    <inkml:brush xml:id="br0">
      <inkml:brushProperty name="width" value="0.025" units="cm"/>
      <inkml:brushProperty name="height" value="0.025" units="cm"/>
    </inkml:brush>
  </inkml:definitions>
  <inkml:trace contextRef="#ctx0" brushRef="#br0">85 0 11307,'0'0'9577,"17"64"-7047,-28-19-128,-4 5-896,-1 4-673,0-1-353,-2 0-288,8-3-128,-1-4-64,7-6-1153,4-7-1473,0-11-289,0-11 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07.827"/>
    </inkml:context>
    <inkml:brush xml:id="br0">
      <inkml:brushProperty name="width" value="0.025" units="cm"/>
      <inkml:brushProperty name="height" value="0.025" units="cm"/>
    </inkml:brush>
  </inkml:definitions>
  <inkml:trace contextRef="#ctx0" brushRef="#br0">1 0 17873,'0'0'3812,"67"14"-2243,-29-2-224,8-1-544,5-3-609,5-1-128,-1-6-32,-2-1-288,-6 0-481,-9 0-1216,-9 0-546,-15 0-640</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08.169"/>
    </inkml:context>
    <inkml:brush xml:id="br0">
      <inkml:brushProperty name="width" value="0.025" units="cm"/>
      <inkml:brushProperty name="height" value="0.025" units="cm"/>
    </inkml:brush>
  </inkml:definitions>
  <inkml:trace contextRef="#ctx0" brushRef="#br0">1 0 16784,'0'0'3811,"77"14"-2209,-25-14-257,10-1-736,6-6-513,-2 2-416,-7 4-1602,-14 1-1537,-18 0-1666,-20 5-6182</inkml:trace>
  <inkml:trace contextRef="#ctx0" brushRef="#br0" timeOffset="1">5 241 12844,'0'0'11403,"100"39"-10827,-32-44-415,8-3-97,-2 0-160,-3-2-3075,-10 1-5253</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09.088"/>
    </inkml:context>
    <inkml:brush xml:id="br0">
      <inkml:brushProperty name="width" value="0.025" units="cm"/>
      <inkml:brushProperty name="height" value="0.025" units="cm"/>
    </inkml:brush>
  </inkml:definitions>
  <inkml:trace contextRef="#ctx0" brushRef="#br0">148 121 8200,'10'-10'1564,"0"1"-1166,54-51 3145,-16 19 3038,-51 47-3498,-18 30-2120,-33 38 472,-62 111-1,102-161-1365,2 2-1,1 0 1,1 0-1,1 1 1,1 1 0,1-1-1,2 1 1,-4 54-1,9-77-190,0 0-1,0 0 1,0 1-1,1-1 0,0 0 1,0 0-1,0-1 1,0 1-1,1 0 1,0 0-1,0-1 0,0 1 1,0-1-1,1 1 1,0-1-1,0 0 1,0 0-1,0 0 1,1-1-1,-1 1 0,5 2 1,-3-2-628,0-1 1,1-1-1,-1 1 1,1-1-1,0 0 1,-1 0-1,1-1 0,0 1 1,0-1-1,0-1 1,8 1-1,26-1-10540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09.491"/>
    </inkml:context>
    <inkml:brush xml:id="br0">
      <inkml:brushProperty name="width" value="0.025" units="cm"/>
      <inkml:brushProperty name="height" value="0.025" units="cm"/>
    </inkml:brush>
  </inkml:definitions>
  <inkml:trace contextRef="#ctx0" brushRef="#br0">18 113 17777,'0'0'7826,"12"4"-6839,-5-1-909,1 0-1,-1-1 0,1 0 0,0-1 0,0 0 0,0 0 0,0-1 0,0 0 0,0 0 0,0 0 0,0-1 0,0-1 0,0 1 1,0-1-1,8-4 0,-3 0-32,0 0 0,-1-1 0,21-15 0,-30 20-28,-1 0 0,1 0 0,-1 0 0,1 0 0,-1 0 0,0-1 0,0 1 0,0-1 0,0 1 0,0-1 0,-1 0 0,1 0 0,-1 0 0,1 0 0,-1 0 0,0 0 0,-1 0 0,1 0 0,0 0 0,-1 0 0,0 0 0,1-7 0,-2 10-16,0-1 0,1 0 0,-1 1 1,1-1-1,-1 0 0,0 1 0,1-1 0,-1 1 0,0-1 1,0 1-1,1-1 0,-1 1 0,0 0 0,0-1 0,0 1 1,0 0-1,1 0 0,-1-1 0,0 1 0,0 0 0,0 0 1,0 0-1,0 0 0,0 0 0,0 0 0,-1 1 0,-26 3-53,17 0 46,0 0 0,1 2 0,-1-1 0,1 1 0,0 1 1,0 0-1,1 0 0,-15 16 0,3-1 118,0 0 0,-21 33-1,38-50-47,1 0 0,-1 1-1,1 0 1,0 0 0,0 0-1,1 0 1,0 0 0,0 1-1,-2 8 1,4-13-64,0 0 1,0 0-1,0-1 0,1 1 0,-1 0 1,0 0-1,1 0 0,-1 0 0,1-1 1,-1 1-1,1 0 0,0-1 0,0 1 1,0 0-1,0-1 0,0 1 0,0-1 1,0 1-1,0-1 0,1 0 0,-1 1 1,1-1-1,-1 0 0,1 0 0,-1 0 1,1 0-1,-1 0 0,1-1 0,0 1 1,0 0-1,-1-1 0,1 1 0,0-1 1,0 0-1,0 1 0,2-1 0,58 6-1662,2-9-4534,-19-6-1635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09.852"/>
    </inkml:context>
    <inkml:brush xml:id="br0">
      <inkml:brushProperty name="width" value="0.025" units="cm"/>
      <inkml:brushProperty name="height" value="0.025" units="cm"/>
    </inkml:brush>
  </inkml:definitions>
  <inkml:trace contextRef="#ctx0" brushRef="#br0">0 136 18129,'0'0'8029,"13"-6"-7073,46-29-711,76-56 1,-135 91-243,0 0 0,0-1 1,0 1-1,0 0 1,1 0-1,-1-1 0,0 1 1,0 0-1,0 0 0,0 0 1,1 0-1,-1-1 0,0 1 1,0 0-1,0 0 0,1 0 1,-1 0-1,0 0 0,0-1 1,1 1-1,-1 0 1,0 0-1,0 0 0,1 0 1,-1 0-1,0 0 0,0 0 1,1 0-1,-1 0 0,0 0 1,0 0-1,1 0 0,-1 0 1,0 0-1,0 0 1,1 0-1,-1 1 0,0-1 1,0 0-1,1 0 0,-1 0 1,0 0-1,-3 15 206,-19 31 224,14-30-306,3-7-189,0 0 1,1 1 0,0 0 0,1 0 0,0 0 0,1 0 0,0 1-1,0-1 1,1 1 0,1 20 0,0-30-130,0-1 0,1 1 0,-1 0 1,0 0-1,1-1 0,-1 1 0,1 0 0,-1-1 0,1 1 1,-1 0-1,1-1 0,-1 1 0,1-1 0,0 1 0,-1-1 1,1 1-1,0-1 0,-1 1 0,1-1 0,0 0 0,0 1 0,0-1 1,-1 0-1,1 0 0,0 0 0,0 1 0,0-1 0,-1 0 1,1 0-1,0 0 0,1-1 0,19-3-6920,3-12-5626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0.178"/>
    </inkml:context>
    <inkml:brush xml:id="br0">
      <inkml:brushProperty name="width" value="0.025" units="cm"/>
      <inkml:brushProperty name="height" value="0.025" units="cm"/>
    </inkml:brush>
  </inkml:definitions>
  <inkml:trace contextRef="#ctx0" brushRef="#br0">236 0 17489,'0'0'2530,"-5"68"-160,5-34-576,0 8-353,9 6-256,3 3-640,-3 4-225,-6 3-96,-3 4-31,-6 2-65,-17 5-32,-10 7-64,-10 0-513,-7 0-1953,-5-6-2659,1-9-5893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09.585"/>
    </inkml:context>
    <inkml:brush xml:id="br0">
      <inkml:brushProperty name="width" value="0.025" units="cm"/>
      <inkml:brushProperty name="height" value="0.025" units="cm"/>
    </inkml:brush>
  </inkml:definitions>
  <inkml:trace contextRef="#ctx0" brushRef="#br0">141 63 17969,'-8'0'1190,"1"0"-1036,2 0 37,1-1 0,-1 1 1,0 0-1,0 0 0,1 1 0,-1 0 1,0-1-1,1 1 0,-1 1 0,0-1 0,1 1 1,0 0-1,-1 0 0,1 0 0,0 0 1,0 1-1,0 0 0,0 0 0,1 0 1,-5 4-1,5-3-82,0-1 0,0 1 0,0 0 0,1 0 0,0 0 0,-1 0 0,1 0-1,1 1 1,-1-1 0,1 1 0,-1-1 0,1 1 0,0 0 0,1-1 0,-1 1 0,1 7 0,1-11-83,-1 0 0,0 0 0,1 0 0,-1 0 0,1 0 0,-1 0-1,1 0 1,-1-1 0,1 1 0,0 0 0,-1-1 0,1 1 0,0 0 0,0-1 0,0 1 0,-1-1 0,1 1-1,0-1 1,0 1 0,0-1 0,0 0 0,0 1 0,0-1 0,0 0 0,0 0 0,0 1 0,0-1 0,0 0-1,1 0 1,34-2 286,-34 2-285,15-3 42,-1-1 0,1-1 0,-1 0 1,-1-1-1,1-1 0,-1 0 0,22-14 0,-9 3-93,-1-2 0,46-41-1,-43 27-119,-79 93 790,33-34-223,2 0 1,0 1-1,-10 28 0,20-45-322,0 1-1,1 0 1,0 0-1,1 0 1,0 0-1,1 1 1,0-1 0,0 1-1,1-1 1,1 0-1,0 1 1,2 10-1,-1-18-84,-1 0 0,1 0 0,-1 0 0,1 0 0,0-1 0,0 1 0,1-1-1,-1 1 1,0-1 0,1 0 0,-1 0 0,1 0 0,0 0 0,0-1 0,0 1 0,0-1 0,0 1-1,0-1 1,0 0 0,0 0 0,0-1 0,1 1 0,-1 0 0,0-1 0,4 0 0,9 1 75,0 0 1,0-1-1,29-4 1,-29 1-38,1-1 1,-1-1 0,29-12 0,-78 49 1333,-3-4-1374,-1-2 1,-2-1-1,0-2 1,-1-2-1,-2-1 1,-46 15-1,83-34-30,-14 3-1117,18-5 1007,1 1-1,-1 0 1,1 0-1,-1-1 0,1 1 1,-1 0-1,1 0 0,0-1 1,-1 1-1,1-1 0,-1 1 1,1 0-1,0-1 0,0 1 1,-1-1-1,1 1 1,0-1-1,0 1 0,-1-1 1,1 1-1,0-1 0,0 1 1,0-1-1,0 1 0,0-1 1,0 1-1,0-1 1,0 1-1,0-1 0,0 1 1,0-1-1,0 0 0,0-20-8190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8.527"/>
    </inkml:context>
    <inkml:brush xml:id="br0">
      <inkml:brushProperty name="width" value="0.025" units="cm"/>
      <inkml:brushProperty name="height" value="0.025" units="cm"/>
    </inkml:brush>
  </inkml:definitions>
  <inkml:trace contextRef="#ctx0" brushRef="#br0">37 225 20820,'0'0'2338,"-2"51"-352,-9-15-32,2 5-225,1 4-63,2-2-865,5-3-705,1-4 0,0-7-224,0-9-801,6-8-769,3-12-576,1-3-1217,2-23-2179,1-13-10921</inkml:trace>
  <inkml:trace contextRef="#ctx0" brushRef="#br0" timeOffset="1">68 1 14958,'0'0'8424,"-39"63"-8040,39-40-319,3 3-97,12-1-1442,6-2-2337,2-4-3845</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23.340"/>
    </inkml:context>
    <inkml:brush xml:id="br0">
      <inkml:brushProperty name="width" value="0.025" units="cm"/>
      <inkml:brushProperty name="height" value="0.025" units="cm"/>
    </inkml:brush>
  </inkml:definitions>
  <inkml:trace contextRef="#ctx0" brushRef="#br0">69 0 14189,'0'0'9134,"-4"9"-8002,-1 2-842,0-2-49,0 1 0,1 0 0,0 0 1,1 0-1,0 0 0,0 1 0,1-1 0,1 1 0,-1 20 0,2-30-224,0 0-1,0 0 0,0 0 1,1 0-1,-1 0 0,0 0 0,1 0 1,-1 0-1,1 0 0,-1 0 1,1-1-1,-1 1 0,1 0 1,-1 0-1,1-1 0,0 1 0,-1 0 1,1-1-1,0 1 0,0-1 1,0 1-1,-1-1 0,1 1 1,0-1-1,0 1 0,1-1 0,29-1 652,-24 0-514,-1-2 0,1 1-1,0-1 1,-1 0-1,0 0 1,10-7 0,-13 8-44,0-1 1,0 0-1,0 0 0,-1 0 1,1-1-1,-1 1 1,0 0-1,0-1 1,0 0-1,0 1 0,0-1 1,-1 0-1,0 0 1,0 0-1,1-6 1,-2 8-73,0 0-1,0 1 1,0-1 0,0 0 0,-1 1 0,1-1 0,0 0 0,-1 1 0,0-1 0,1 1 0,-1-1 0,0 1 0,0-1 0,0 1-1,0-1 1,0 1 0,0 0 0,0-1 0,0 1 0,-1 0 0,1 0 0,0 0 0,-1 0 0,1 0 0,-1 0 0,1 1-1,-1-1 1,0 0 0,1 1 0,-1-1 0,1 1 0,-1 0 0,0-1 0,0 1 0,1 0 0,-1 0 0,0 0 0,-2 1-1,3-2-82,-10 1 120,1-1 0,-1 1 0,0 1 0,0 0 0,-10 2 0,18-3-193,1 1-1,-1 0 1,1 0-1,-1 0 1,1 0-1,0 1 1,0-1-1,-1 0 1,1 1-1,0 0 1,-2 2-1,3-3-292,-1 1-1,1 0 1,0 0-1,0 0 1,0 0-1,0 0 0,0 0 1,0 0-1,1 0 1,-1 1-1,1-1 1,-1 0-1,1 0 1,0 0-1,0 3 1,0 9-6988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0.737"/>
    </inkml:context>
    <inkml:brush xml:id="br0">
      <inkml:brushProperty name="width" value="0.025" units="cm"/>
      <inkml:brushProperty name="height" value="0.025" units="cm"/>
    </inkml:brush>
  </inkml:definitions>
  <inkml:trace contextRef="#ctx0" brushRef="#br0">1 4 16367,'0'0'3588,"50"-3"-2019,-9 3 193,10 5-417,12 4-384,5-1-640,4 0-225,-6-1-321,-6 1-1152,-13-3-1313,-21 3-994,-20-3-3170</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1.080"/>
    </inkml:context>
    <inkml:brush xml:id="br0">
      <inkml:brushProperty name="width" value="0.025" units="cm"/>
      <inkml:brushProperty name="height" value="0.025" units="cm"/>
    </inkml:brush>
  </inkml:definitions>
  <inkml:trace contextRef="#ctx0" brushRef="#br0">1 48 15695,'0'0'3427,"78"4"-448,-14-5-737,9-8-801,8-3-608,6 3-705,-7 2-736,-9-1-2755,-11 3-3460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2.625"/>
    </inkml:context>
    <inkml:brush xml:id="br0">
      <inkml:brushProperty name="width" value="0.025" units="cm"/>
      <inkml:brushProperty name="height" value="0.025" units="cm"/>
    </inkml:brush>
  </inkml:definitions>
  <inkml:trace contextRef="#ctx0" brushRef="#br0">0 305 11147,'0'0'9518,"11"-4"-7778,41-19-1405,-1-3-1,-1-1 0,-2-3 0,0-2 1,-2-2-1,-2-2 0,54-56 1,-190 246 514,84-140-785,-1 1 1,2 0-1,0 1 1,0-1 0,2 1-1,0 1 1,1-1-1,0 1 1,-1 16-1,5-31-147,1-1-1,-1 0 0,0 0 1,0 0-1,1 0 0,-1 0 0,0 0 1,1 1-1,-1-1 0,1 0 0,-1 0 1,1 0-1,0 0 0,0-1 1,-1 1-1,1 0 0,0 0 0,0 0 1,0-1-1,0 1 0,0 0 0,0-1 1,0 1-1,0 0 0,0-1 1,0 0-1,0 1 0,0-1 0,0 0 1,0 1-1,0-1 0,1 0 0,-1 0 1,0 0-1,0 0 0,0 0 1,2 0-1,1 0-548,1-1 0,-1 1 0,0-1 0,1 0-1,-1 0 1,0 0 0,0 0 0,1-1 0,4-2 0,14-13-6607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2.985"/>
    </inkml:context>
    <inkml:brush xml:id="br0">
      <inkml:brushProperty name="width" value="0.025" units="cm"/>
      <inkml:brushProperty name="height" value="0.025" units="cm"/>
    </inkml:brush>
  </inkml:definitions>
  <inkml:trace contextRef="#ctx0" brushRef="#br0">117 1 15695,'0'0'5509,"-39"53"-3171,27-27-320,3 3-544,-2 3-674,6-1-575,1 3-193,1-1 32,2-2-417,-2-2-800,-1-2-865,1-7-608,-2-6-417,-3-6-769,-2-8-2722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3.355"/>
    </inkml:context>
    <inkml:brush xml:id="br0">
      <inkml:brushProperty name="width" value="0.025" units="cm"/>
      <inkml:brushProperty name="height" value="0.025" units="cm"/>
    </inkml:brush>
  </inkml:definitions>
  <inkml:trace contextRef="#ctx0" brushRef="#br0">1 109 15118,'0'0'6983,"71"-19"-5766,-38 19-512,6 0-545,6 0-160,0 3-1281,4 2-1506,-3-4-2114,-5-1-4740</inkml:trace>
  <inkml:trace contextRef="#ctx0" brushRef="#br0" timeOffset="1">642 1 15983,'0'0'8584,"-44"49"-7687,29-22-545,5-4-255,-1 0-65,8-1-193,0-3-896,0-3-1057,2-7-1185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3.700"/>
    </inkml:context>
    <inkml:brush xml:id="br0">
      <inkml:brushProperty name="width" value="0.025" units="cm"/>
      <inkml:brushProperty name="height" value="0.025" units="cm"/>
    </inkml:brush>
  </inkml:definitions>
  <inkml:trace contextRef="#ctx0" brushRef="#br0">0 0 16752,'0'0'2979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4.185"/>
    </inkml:context>
    <inkml:brush xml:id="br0">
      <inkml:brushProperty name="width" value="0.025" units="cm"/>
      <inkml:brushProperty name="height" value="0.025" units="cm"/>
    </inkml:brush>
  </inkml:definitions>
  <inkml:trace contextRef="#ctx0" brushRef="#br0">346 11 9577,'0'0'14248,"-10"-3"-13687,7 2-542,0-1-1,-1 1 1,1 0 0,0 0 0,-1 1 0,1-1 0,-1 1 0,1-1 0,-1 1-1,0 0 1,1 0 0,-1 1 0,1-1 0,-1 1 0,1 0 0,0 0 0,-1 0-1,1 0 1,0 1 0,0-1 0,-1 1 0,1 0 0,0 0 0,1 0 0,-1 0-1,0 0 1,-3 4 0,1-1 67,0 0 0,0 0 0,0 0 1,1 0-1,0 1 0,0 0 0,0 0 0,1 0 0,0 0 0,0 0 0,0 1 0,1-1 0,0 1 0,1-1 0,-2 10 1,3-15-78,1 1 1,-1-1 0,1 0-1,-1 0 1,1 1 0,0-1 0,0 0-1,0 0 1,-1 0 0,1 0 0,0 0-1,0 0 1,0 0 0,1 0-1,-1-1 1,0 1 0,0 0 0,0-1-1,1 1 1,-1 0 0,0-1 0,3 1-1,40 12 61,-28-8-171,-14-5 93,-1 0 0,1 0 0,-1 1 0,1-1 0,-1 1 0,0 0 0,1-1 0,-1 1 0,1 0 0,-1 0 0,0-1-1,0 1 1,1 0 0,-1 0 0,0 1 0,0-1 0,0 0 0,0 0 0,1 2 0,-2-2 12,-1 0-1,1 0 0,0-1 0,0 1 1,0 0-1,-1 0 0,1-1 0,0 1 1,-1 0-1,1 0 0,-1-1 0,1 1 1,-1 0-1,1-1 0,-1 1 0,1-1 0,-1 1 1,0-1-1,1 1 0,-1-1 0,0 1 1,1-1-1,-1 1 0,-1-1 0,-58 22 264,40-17-283,-14 4-35,-2-1 0,1-1 0,-55 2 1,89-9-27,1 0 1,0 0-1,0 0 1,-1 0-1,1 0 0,0 0 1,-1 0-1,1 0 1,0 0-1,0 0 1,-1 0-1,1 0 1,0 0-1,0 0 1,-1-1-1,1 1 0,0 0 1,0 0-1,-1 0 1,1 0-1,0-1 1,0 1-1,0 0 1,-1 0-1,1 0 1,0-1-1,0 1 0,0 0 1,0 0-1,0-1 1,0 1-1,-1 0 1,1 0-1,0-1 1,0 1-1,0 0 1,0-1-1,0 1 0,0 0 1,0 0-1,0-1 1,6-15-1960,12-14-1938,4 0-1626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4.541"/>
    </inkml:context>
    <inkml:brush xml:id="br0">
      <inkml:brushProperty name="width" value="0.025" units="cm"/>
      <inkml:brushProperty name="height" value="0.025" units="cm"/>
    </inkml:brush>
  </inkml:definitions>
  <inkml:trace contextRef="#ctx0" brushRef="#br0">86 1 14189,'0'0'8456,"-3"8"-7233,-25 58 174,18-46-1317,1 1 0,0 1 1,2 0-1,0 0 1,-5 35-1,12-56-112,0 0 1,0-1-1,0 1 0,-1 0 1,1 0-1,0 0 0,0 0 1,1 0-1,-1 0 0,0 0 1,0 0-1,0 0 0,1 0 1,-1-1-1,0 1 0,1 0 1,-1 0-1,0 0 0,1 0 1,0-1-1,-1 1 0,1 0 1,-1-1-1,1 1 0,0 0 1,-1-1-1,1 1 0,0-1 1,0 1-1,1 0 0,0-1-36,0 1-1,0-1 1,0 0 0,0 0-1,0 0 1,1 0-1,-1-1 1,0 1-1,0-1 1,0 1-1,0-1 1,4-1-1,3-3-523,1 0 1,-1 0-1,0-1 0,13-10 0,29-36-2519,-48 48 3211,0 0 0,0 0 0,0 0 0,-1 0 0,1-1 0,-1 1 1,0-1-1,0 1 0,-1-1 0,1 0 0,-1 0 0,1-7 0,-19 13 3140,10 3-2950,-1 1 0,2 0 0,-1 0 0,0 0 0,1 1-1,0 0 1,0 0 0,1 0 0,-9 13 0,3-3-19,0 1 0,1 1 0,-7 19 0,12-23-591,0 1 0,2-1 0,-4 20 1,2-5-3639,1-11-1279</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4.946"/>
    </inkml:context>
    <inkml:brush xml:id="br0">
      <inkml:brushProperty name="width" value="0.025" units="cm"/>
      <inkml:brushProperty name="height" value="0.025" units="cm"/>
    </inkml:brush>
  </inkml:definitions>
  <inkml:trace contextRef="#ctx0" brushRef="#br0">1 47 12492,'0'0'2947,"10"0"-1244,397 1 6595,5-22-5394,211-4-3291,-585 24 238,-17 0-448,0 1 1,0 1-1,35 6 0,-50-5-1113,-7 0 294,-16 0-907,-25-1-2894,7-5-1082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8.900"/>
    </inkml:context>
    <inkml:brush xml:id="br0">
      <inkml:brushProperty name="width" value="0.025" units="cm"/>
      <inkml:brushProperty name="height" value="0.025" units="cm"/>
    </inkml:brush>
  </inkml:definitions>
  <inkml:trace contextRef="#ctx0" brushRef="#br0">77 0 10602,'0'0'10479,"-8"12"-8594,5-8-1808,-41 70 3367,40-67-3124,1 0-1,0 1 1,0-1-1,1 1 1,0 0-1,0-1 1,1 1-1,0 0 1,0 0-1,1 12 1,1-18-306,-1 0 0,1-1 1,0 1-1,0 0 0,-1-1 1,1 1-1,0-1 0,0 1 1,1-1-1,-1 1 0,0-1 0,0 1 1,1-1-1,-1 0 0,1 0 1,-1 0-1,1 0 0,-1 0 1,1 0-1,0 0 0,-1-1 1,1 1-1,0-1 0,0 1 0,-1-1 1,1 1-1,0-1 0,0 0 1,0 0-1,0 0 0,-1 0 1,1 0-1,0-1 0,3 0 1,5 0 49,0 0 0,0-1 0,0 0 0,-1 0 1,13-6-1,14-9-110,44-29 1,23-12-1295,-102 58 1346,0-1-1,-1 1 1,1-1-1,-1 1 1,1 0-1,0-1 1,-1 1 0,1 0-1,0 0 1,0-1-1,-1 1 1,1 0-1,0 0 1,-1 0-1,1 0 1,0 0-1,0 0 1,-1 0-1,1 0 1,0 0 0,0 0-1,-1 1 1,1-1-1,0 0 1,-1 0-1,1 1 1,0-1-1,-1 1 1,2 0-1,-2 0 37,1 0 0,-1 0-1,1 0 1,-1 1 0,0-1-1,0 0 1,1 1-1,-1-1 1,0 0 0,0 1-1,0-1 1,-1 0 0,1 0-1,0 1 1,-1 1-1,-23 62 1782,17-49-1285,7-15-534,-1 0 1,0 1 0,1-1 0,-1 0-1,1 0 1,-1 0 0,1 1 0,0-1 0,-1 0-1,1 0 1,0 1 0,0-1 0,0 0-1,0 1 1,0-1 0,0 0 0,0 0 0,0 1-1,1-1 1,-1 0 0,0 1 0,1-1 0,-1 0-1,1 0 1,-1 0 0,1 0 0,0 1-1,-1-1 1,1 0 0,2 1 0,-1-1-110,1 0-1,0 0 1,0-1 0,0 0 0,0 1 0,0-1 0,0 0 0,0 0-1,0-1 1,0 1 0,0-1 0,0 1 0,4-2 0,5-2-1679,1-1-1,-1 0 1,0 0 0,16-11 0,17-11-5375</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5.354"/>
    </inkml:context>
    <inkml:brush xml:id="br0">
      <inkml:brushProperty name="width" value="0.025" units="cm"/>
      <inkml:brushProperty name="height" value="0.025" units="cm"/>
    </inkml:brush>
  </inkml:definitions>
  <inkml:trace contextRef="#ctx0" brushRef="#br0">58 208 13485,'0'0'1025,"-10"9"923,-29 28 246,31-21 1069,19-12-1989,19-11-462,8-11-327,-1-2-1,-1-2 0,66-52 0,-59 42-387,-4 3 54,-10 7 388,45-27-1,-69 50-481,-7 8-23,-6 10 94,-36 52 206,-17 30-206,55-89-140,1-1 0,0 0 0,1 1 0,0 0 1,1 0-1,-4 24 0,7-35-142,0-1 0,0 1 1,0 0-1,0-1 0,0 1 0,0 0 0,0-1 1,0 1-1,0-1 0,0 1 0,0 0 0,0-1 1,0 1-1,1-1 0,-1 1 0,0 0 0,0-1 1,1 1-1,-1-1 0,0 1 0,1-1 0,-1 1 1,1-1-1,-1 1 0,1-1 0,-1 1 0,1-1 1,-1 0-1,1 1 0,-1-1 0,1 0 0,-1 1 1,1-1-1,-1 0 0,1 0 0,0 1 0,-1-1 1,1 0-1,0 0 0,-1 0 0,1 0 0,-1 0 1,1 0-1,0 0 0,-1 0 0,1 0 0,0 0 1,-1-1-1,1 1 0,-1 0 0,1 0 0,0 0 1,-1-1-1,1 1 0,-1 0 0,1-1 0,0 0 1,21-11-6713</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5.697"/>
    </inkml:context>
    <inkml:brush xml:id="br0">
      <inkml:brushProperty name="width" value="0.025" units="cm"/>
      <inkml:brushProperty name="height" value="0.025" units="cm"/>
    </inkml:brush>
  </inkml:definitions>
  <inkml:trace contextRef="#ctx0" brushRef="#br0">111 1 16560,'0'0'6886,"-37"81"-6021,19-40-641,1-1-192,4 1 64,5-5-32,2-3 0,2-7-64,4-6-864,0-5-1058,-3-11-1153,-1-4-1890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6.086"/>
    </inkml:context>
    <inkml:brush xml:id="br0">
      <inkml:brushProperty name="width" value="0.025" units="cm"/>
      <inkml:brushProperty name="height" value="0.025" units="cm"/>
    </inkml:brush>
  </inkml:definitions>
  <inkml:trace contextRef="#ctx0" brushRef="#br0">0 9 14542,'0'0'11178,"69"-8"-10633,-35 8-321,4 0-192,0 1-320,-2-1-801,-2 0-2435,-9 0-3971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7.817"/>
    </inkml:context>
    <inkml:brush xml:id="br0">
      <inkml:brushProperty name="width" value="0.025" units="cm"/>
      <inkml:brushProperty name="height" value="0.025" units="cm"/>
    </inkml:brush>
  </inkml:definitions>
  <inkml:trace contextRef="#ctx0" brushRef="#br0">96 0 13997,'-7'4'7023,"-2"4"-3695,-20 31-2976,23-30 642,0-2-876,1 1 0,0 0 0,1 0 1,0 0-1,0 1 0,0 0 1,1-1-1,1 1 0,0 0 0,0 0 1,0 1-1,0 17 0,3-26-101,-1 1-1,1 0 0,-1 0 1,1 0-1,0 0 1,0-1-1,-1 1 1,1 0-1,0-1 0,1 1 1,-1 0-1,0-1 1,0 1-1,1-1 1,-1 0-1,1 0 0,-1 1 1,1-1-1,-1 0 1,1 0-1,0 0 1,0-1-1,-1 1 0,1 0 1,0-1-1,0 1 1,0-1-1,0 1 1,0-1-1,3 0 1,30-2-2193,-33 1 1729,0 1 1,-1-1-1,1 0 0,0 0 1,-1 1-1,1-1 1,0 0-1,-1 0 0,0-1 1,1 1-1,-1 0 1,1 0-1,-1-1 0,1-1 1,10-19-7113</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8.177"/>
    </inkml:context>
    <inkml:brush xml:id="br0">
      <inkml:brushProperty name="width" value="0.025" units="cm"/>
      <inkml:brushProperty name="height" value="0.025" units="cm"/>
    </inkml:brush>
  </inkml:definitions>
  <inkml:trace contextRef="#ctx0" brushRef="#br0">1 0 19410,'0'0'9577,"5"27"-11979,9-13-1698,0 0-1761,0-6-8072</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8.520"/>
    </inkml:context>
    <inkml:brush xml:id="br0">
      <inkml:brushProperty name="width" value="0.025" units="cm"/>
      <inkml:brushProperty name="height" value="0.025" units="cm"/>
    </inkml:brush>
  </inkml:definitions>
  <inkml:trace contextRef="#ctx0" brushRef="#br0">253 2 14221,'0'0'15898,"0"0"-15879,0 0-1,0 0 1,0 0-1,0 0 1,0 0 0,1-1-1,-1 1 1,0 0-1,0 0 1,0 0-1,0 0 1,0 0-1,0 0 1,0 0 0,1 0-1,-1-1 1,0 1-1,0 0 1,0 0-1,0 0 1,0 0 0,1 0-1,-1 0 1,0 0-1,0 0 1,0 0-1,0 0 1,0 0 0,1 0-1,-1 0 1,0 0-1,0 0 1,0 0-1,0 0 1,0 0-1,1 0 1,-1 0 0,0 1-1,0-1 1,0 0-1,0 0 1,0 0-1,0 0 1,1 0 0,-1 0-1,0 0 1,0 0-1,0 1 1,0-1-1,0 0 1,0 0-1,0 0 1,0 0 0,0 0-1,0 0 1,1 1-1,-1-1 1,0 0-1,0 0 1,0 0 0,0 0-1,0 0 1,0 1-1,0-1 1,0 0-1,0 0 1,-16 15 182,1-2 0,-31 21 0,-15 13-73,40-30-90,-39 38 83,55-50-114,0 0 1,1 0-1,0 0 0,0 1 0,0 0 1,1 0-1,0 0 0,-5 13 1,8-19-15,0 1 1,0-1 0,-1 1 0,1 0 0,0-1 0,0 1-1,0 0 1,0-1 0,0 1 0,1-1 0,-1 1 0,0 0-1,0-1 1,0 1 0,0-1 0,1 1 0,-1-1 0,0 1-1,1 0 1,-1-1 0,0 1 0,1-1 0,-1 0 0,1 1-1,-1-1 1,0 1 0,1-1 0,-1 1 0,1-1 0,0 0-1,-1 0 1,2 1 0,27 5-514,31-9-924,-38-2-155,1 0 0,-1-2 0,0 0-1,-1-2 1,1 0 0,24-16 0,-44 24 1025,0-1 0,0 1 0,-1 0 0,1 0 0,-1 0 0,1-1 0,-1 1 1,1-1-1,-1 1 0,0-1 0,0 0 0,1 0 0,0-2 0,-1-5-7017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18.859"/>
    </inkml:context>
    <inkml:brush xml:id="br0">
      <inkml:brushProperty name="width" value="0.025" units="cm"/>
      <inkml:brushProperty name="height" value="0.025" units="cm"/>
    </inkml:brush>
  </inkml:definitions>
  <inkml:trace contextRef="#ctx0" brushRef="#br0">57 47 17521,'0'0'7751,"64"-4"-5989,-18-5-513,3-2-513,3 2-511,-4 2-161,-10 1-96,-9 6-705,-12 0-1313,-15 0-833,-2 10-480,-11 1-769,-13 1-3491</inkml:trace>
  <inkml:trace contextRef="#ctx0" brushRef="#br0" timeOffset="1">0 124 13036,'0'0'11659,"74"-5"-10666,-29-4-608,4 0-321,-1 3-32,-1-3-1794,-5 2-4003,-4 1-10987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20.774"/>
    </inkml:context>
    <inkml:brush xml:id="br0">
      <inkml:brushProperty name="width" value="0.025" units="cm"/>
      <inkml:brushProperty name="height" value="0.025" units="cm"/>
    </inkml:brush>
  </inkml:definitions>
  <inkml:trace contextRef="#ctx0" brushRef="#br0">364 16 10410,'1'-1'95,"-1"0"1,1 0 0,-1 0-1,1 0 1,-1 0 0,1 0-1,0 1 1,0-1 0,-1 0-1,1 0 1,0 1 0,0-1-1,0 0 1,0 1 0,0-1-1,0 1 1,0-1 0,0 1-1,0 0 1,0-1-1,0 1 1,0 0 0,0 0-1,0-1 1,1 1 0,-1 0-1,0 0 1,0 0 0,0 1-1,0-1 1,0 0 0,0 0-1,0 1 1,0-1 0,0 0-1,1 1 1,-1-1-1,-1 1 1,1-1 0,0 1-1,0 0 1,0-1 0,0 1-1,0 0 1,0 0 0,-1 0-1,1-1 1,0 1 0,-1 0-1,1 0 1,0 2 0,7 8 392,0 1 1,-1 0 0,8 19 0,-7-15-147,22 42 381,-2 2-1,38 121 1,-58-154-547,-2 1 0,0 0 0,-2 0 0,-1 1 1,-2-1-1,-1 1 0,0-1 0,-3 0 0,-7 40 0,3-45-135,0 0 1,-2-1 0,-1 0 0,0-1-1,-2 0 1,0 0 0,-2-1-1,-23 27 1,-20 16-169,-66 57 0,86-86-176,-10 10-1494,-2-2 0,-55 37 0,43-43-2709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21.339"/>
    </inkml:context>
    <inkml:brush xml:id="br0">
      <inkml:brushProperty name="width" value="0.025" units="cm"/>
      <inkml:brushProperty name="height" value="0.025" units="cm"/>
    </inkml:brush>
  </inkml:definitions>
  <inkml:trace contextRef="#ctx0" brushRef="#br0">308 68 4869,'0'0'4180,"4"-11"-1634,1 1-1878,-3 7-403,0-1 0,0 1 1,-1-1-1,1 0 1,-1 1-1,0-1 1,0 0-1,0 0 0,-1 0 1,1-6-1,-13 12 2031,0 9-2213,0 0 0,1 1 0,1 1 0,0-1 0,0 1 0,1 1 0,-10 22 0,6-14 59,-20 35 221,3 2-1,3 1 1,2 2-1,3 0 1,2 2-1,3 0 1,4 1-1,2 0 1,2 1 0,4 0-1,5 105 1,2-143-454,1 0 0,2 0 0,1-1 0,1 0 0,1 0 0,20 46 0,-18-54-670,0-1 1,1 0 0,1-1-1,1 0 1,24 26-1,22 8-4631</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22.513"/>
    </inkml:context>
    <inkml:brush xml:id="br0">
      <inkml:brushProperty name="width" value="0.025" units="cm"/>
      <inkml:brushProperty name="height" value="0.025" units="cm"/>
    </inkml:brush>
  </inkml:definitions>
  <inkml:trace contextRef="#ctx0" brushRef="#br0">148 233 16848,'0'0'4986,"9"7"-3657,-1-2-1184,-1-1-1,1 0 1,0 0-1,0 0 0,0-1 1,0 0-1,0-1 1,1 0-1,-1 0 1,1-1-1,0 0 0,-1 0 1,1-1-1,0 0 1,-1-1-1,1 0 1,11-3-1,4-1-67,1-1 0,-1-2-1,44-18 1,-54 19-76,0 0 0,-1-1 0,1-1 0,-2 0 0,1 0 0,-1-1 0,16-18 0,-26 26 3,1-1 0,-1 1 0,1-1 0,-1 0 0,0 0-1,0 0 1,-1 0 0,1 0 0,-1-1 0,1 1 0,-1 0 0,0-1 0,0 1 0,0-1 0,-1 1-1,1-1 1,-1 1 0,0-1 0,0 1 0,0-1 0,-1 1 0,1-1 0,-1 1 0,0-1 0,1 1 0,-3-5-1,0 4 3,0 1-1,1-1 1,-1 1-1,-1 0 0,1 0 1,0 0-1,-1 0 1,0 1-1,1-1 0,-1 1 1,0 0-1,0 0 1,0 1-1,-1-1 0,1 1 1,0 0-1,-1 0 1,1 0-1,0 1 0,-7-1 1,-9 0 31,0 1 1,0 1 0,0 1-1,0 1 1,1 1-1,-1 0 1,1 2-1,0 0 1,0 1 0,1 1-1,0 0 1,-22 15-1,17-9 51,1 2 1,0 0-1,2 2 0,0 0 0,0 1 0,2 1 0,0 1 0,-23 36 0,36-48 15,-1 0-1,2 1 1,-1-1 0,1 1-1,1 0 1,0 0-1,0 0 1,-2 17 0,5-24-99,-1 0 0,1 1 0,0-1 0,1 1 0,-1-1 0,1 0 0,-1 0 1,1 1-1,0-1 0,0 0 0,0 0 0,1 0 0,-1 0 0,1 0 1,-1 0-1,1 0 0,0 0 0,0-1 0,1 1 0,-1-1 0,0 1 1,1-1-1,-1 0 0,1 0 0,0 0 0,0 0 0,0-1 0,0 1 0,0-1 1,4 2-1,12 2-187,-1 0 0,1-1 0,0-1 0,0 0 0,0-2 0,32-1 0,37-8-2848,-10-11-3804,-10-5-5555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9.287"/>
    </inkml:context>
    <inkml:brush xml:id="br0">
      <inkml:brushProperty name="width" value="0.025" units="cm"/>
      <inkml:brushProperty name="height" value="0.025" units="cm"/>
    </inkml:brush>
  </inkml:definitions>
  <inkml:trace contextRef="#ctx0" brushRef="#br0">151 0 15310,'0'0'6636,"-11"7"-3198,-2 1-2518,-54 38 3185,60-41-3810,0 0-1,1 1 1,0-1 0,0 2 0,1-1-1,-1 0 1,-8 15 0,14-20-295,0-1 0,-1 1 0,1 0 1,0 0-1,-1-1 0,1 1 0,0 0 0,0-1 0,0 1 1,0 0-1,0 0 0,0-1 0,0 1 0,0 0 0,0 0 0,0 0 1,0-1-1,0 1 0,0 0 0,1-1 0,-1 1 0,0 0 1,1 0-1,-1-1 0,0 1 0,1 0 0,0 0 0,22 10 7,45-5-27,-47-5-19,66 15-350,-79-15 388,-1 2 0,0-1 0,0 1-1,0 0 1,0 1 0,-1-1 0,1 1 0,-1 1 0,8 6 0,-12-10 6,-1 1 0,0-1 1,0 0-1,0 1 0,1-1 1,-1 1-1,-1-1 0,1 1 1,0-1-1,0 1 1,-1 0-1,1 0 0,0-1 1,-1 1-1,0 0 0,1 0 1,-1-1-1,0 1 0,0 0 1,0 0-1,0 0 0,0-1 1,-1 1-1,1 0 1,-1 0-1,1 0 0,-1-1 1,1 1-1,-1 0 0,0-1 1,0 1-1,0-1 0,0 1 1,0-1-1,0 1 0,0-1 1,0 0-1,-1 1 1,1-1-1,-1 0 0,1 0 1,0 0-1,-1 0 0,0 0 1,-1 0-1,-10 7 35,0-1 0,0 0 1,-1-1-1,-15 5 0,25-10-39,-6 3-71,1-1 0,-1 0 0,-1 0 0,1-1 0,0-1 0,0 1 0,-1-2 0,-13 0 0,13-5-4441,4-9-6075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24.508"/>
    </inkml:context>
    <inkml:brush xml:id="br0">
      <inkml:brushProperty name="width" value="0.025" units="cm"/>
      <inkml:brushProperty name="height" value="0.025" units="cm"/>
    </inkml:brush>
  </inkml:definitions>
  <inkml:trace contextRef="#ctx0" brushRef="#br0">145 20 19763,'-10'5'1708,"6"-4"-1607,-15 8 1183,0 1-1,-20 13 1,35-21-1062,0 0 1,1 1-1,-1 0 1,1 0-1,-1-1 1,1 2-1,0-1 1,0 0 0,0 1-1,0-1 1,1 1-1,0 0 1,-1 0-1,1 0 1,1 0-1,-1 0 1,1 1-1,-1-1 1,0 5 0,3-8-205,0 0 1,-1 0 0,1 0-1,0 0 1,-1 0 0,1 0 0,0 0-1,0 0 1,0 0 0,0-1-1,0 1 1,0 0 0,0 0 0,0-1-1,0 1 1,0-1 0,0 1-1,0-1 1,1 1 0,-1-1 0,0 0-1,0 0 1,1 0 0,-1 1-1,0-1 1,0 0 0,0-1-1,1 1 1,-1 0 0,1 0 0,45-3 548,-36 0-447,1 0 0,-1 0-1,0-1 1,0-1-1,0 1 1,-1-2 0,15-9-1,-20 12-77,-1 0-1,1 0 1,-1 0-1,0-1 1,0 1-1,0-1 1,0 0-1,-1 0 1,0 0-1,0-1 1,0 1-1,0-1 1,-1 0-1,1 1 1,-1-1-1,0 0 1,-1 0-1,2-9 1,-3 13-42,0 0 0,0 0 0,-1-1 0,1 1 0,-1 0 0,1 0 0,-1 0 0,1 0 0,-1 0 0,0 0 0,1 0 0,-1 0 0,0 0 0,0 0 0,0 0 0,0 0 0,0 0 0,0 1 0,0-1 0,0 0 0,0 1 0,0-1 0,0 1 0,0-1 0,0 1 0,0-1 0,-1 1 0,1 0 0,0 0 0,0-1 0,-1 1 0,1 0 0,-2 0 0,-49 0 0,45 1 0,3-1-232,0 0 1,0 1-1,-1 0 0,1 0 1,0 0-1,0 0 0,0 1 1,1-1-1,-8 5 0,9-5-89,1 0 1,-1 0-1,1 1 0,-1-1 0,1 1 0,-1-1 1,1 1-1,-1-1 0,1 1 0,0 0 0,0 0 1,0-1-1,0 1 0,0 0 0,1 0 1,-1 0-1,1 0 0,-1 0 0,1 0 0,0 0 1,-1 4-1,1 5-11445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57.528"/>
    </inkml:context>
    <inkml:brush xml:id="br0">
      <inkml:brushProperty name="width" value="0.025" units="cm"/>
      <inkml:brushProperty name="height" value="0.025" units="cm"/>
      <inkml:brushProperty name="color" value="#E71224"/>
    </inkml:brush>
  </inkml:definitions>
  <inkml:trace contextRef="#ctx0" brushRef="#br0">1 91 3972,'0'0'2370,"12"-6"-1617,11-3-421,0 0 0,0 2 0,0 1 0,40-6 0,516-24 516,2 36-919,-485 2 116,938 44 110,-973-41-139,86 17 0,-156-24 29,-1 2 1,1-1-1,0 1 0,-14 2 1,-10-1-33,-789-22-1524,-380 15 2275,1087 9 432,1237-48-860,-243 34-304,-846 11-53,-29 1-5,-5 1 3,-15 2-13,-29 3-2,-218 10-99,-756 60-1904,848-61-372,13-5-950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3.460"/>
    </inkml:context>
    <inkml:brush xml:id="br0">
      <inkml:brushProperty name="width" value="0.025" units="cm"/>
      <inkml:brushProperty name="height" value="0.025" units="cm"/>
      <inkml:brushProperty name="color" value="#E71224"/>
    </inkml:brush>
  </inkml:definitions>
  <inkml:trace contextRef="#ctx0" brushRef="#br0">0 1005 10890,'0'0'12134,"12"-14"-11445,384-407 1497,4-2-2290,-400 423 103,15-16-226,-2-1 0,0 0 0,-1-1 0,-1 0 0,0-1-1,8-22 1,-28 46-4158,-1 0 2759,-16 13-3776,-10 4-2745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3.818"/>
    </inkml:context>
    <inkml:brush xml:id="br0">
      <inkml:brushProperty name="width" value="0.025" units="cm"/>
      <inkml:brushProperty name="height" value="0.025" units="cm"/>
      <inkml:brushProperty name="color" value="#E71224"/>
    </inkml:brush>
  </inkml:definitions>
  <inkml:trace contextRef="#ctx0" brushRef="#br0">300 0 11243,'-12'9'2226,"-4"2"-1565,1 2 0,0 0 1,0 0-1,2 1 1,-1 1-1,2 1 0,0 0 1,-17 32-1,-7 32 747,4 3-1,-33 129 1,63-205-1285,-8 47 672,10-53-771,-1 1-1,1-1 1,0 1 0,0-1 0,0 0 0,0 1-1,0-1 1,0 1 0,0-1 0,0 1-1,0-1 1,1 0 0,-1 1 0,0-1-1,1 0 1,0 1 0,-1-1 0,1 0-1,0 0 1,-1 1 0,1-1 0,0 0-1,0 0 1,0 0 0,0 0 0,0 0 0,0 0-1,0 0 1,1-1 0,0 2 0,5-1 75,0 0 0,-1-1 0,1 1 1,0-2-1,-1 1 0,1-1 0,0 0 1,-1 0-1,1 0 0,-1-1 1,1 0-1,-1-1 0,0 1 0,12-8 1,7-6 247,0 0 0,26-24 1,-16 12-55,198-137 300,-131 97-2687,15-9-5086,-43 25-2493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5.035"/>
    </inkml:context>
    <inkml:brush xml:id="br0">
      <inkml:brushProperty name="width" value="0.025" units="cm"/>
      <inkml:brushProperty name="height" value="0.025" units="cm"/>
      <inkml:brushProperty name="color" value="#E71224"/>
    </inkml:brush>
  </inkml:definitions>
  <inkml:trace contextRef="#ctx0" brushRef="#br0">240 331 15054,'0'0'1602,"-1"-11"122,1 6-1427,-1 0 0,0 0 1,0 1-1,0-1 0,-1 0 0,1 1 0,-1 0 1,-5-9-1,6 12-178,0-1 0,-1 1 0,1-1-1,-1 1 1,1-1 0,-1 1 0,0 0 0,1 0 0,-1 0 0,0 0 0,0 0 0,0 0 0,0 1 0,0-1 0,0 0 0,0 1 0,0 0 0,0-1 0,0 1 0,0 0-1,0 0 1,0 0 0,0 1 0,0-1 0,0 0 0,0 1 0,0-1 0,0 1 0,0 0 0,0-1 0,-2 3 0,-4 0 73,0 1 0,1 1 0,0 0 0,0 0-1,0 0 1,1 1 0,-1 0 0,2 0 0,-1 0 0,0 1 0,-7 12 0,0 2 216,2 0 0,0 0-1,-9 24 1,16-36-287,1 0 1,0 1-1,0-1 0,1 1 0,0 0 0,1 0 1,0-1-1,1 1 0,0 14 0,0-23-118,1 0 0,-1 0 0,0-1 1,1 1-1,-1 0 0,0 0 0,1 0 0,-1 0 0,1 0 0,0-1 0,-1 1 1,1 0-1,0-1 0,-1 1 0,1 0 0,0-1 0,0 1 0,-1-1 0,1 1 0,0-1 1,0 1-1,0-1 0,0 0 0,0 1 0,0-1 0,0 0 0,-1 0 0,1 0 1,0 1-1,0-1 0,0 0 0,0 0 0,0-1 0,0 1 0,0 0 0,0 0 1,2-1-1,37-13 49,-23 3-11,-1-1 1,0 0-1,-1-1 1,0-1-1,24-28 1,59-88 83,-76 97 253,-1-1 1,20-41-1,-33 57-223,-1 1-1,-1-1 0,-1 0 0,0-1 1,-1 1-1,2-33 0,-9 31-154,-6 24 0,-9 28 0,4 12 0,3 1 0,1 0 0,3 0 0,1 1 0,1 56 0,5-99 0,0-1 0,0 1 0,0-1 0,0 1 0,0-1 0,1 1 0,-1-1 0,1 1 0,-1-1 0,1 0 0,0 1 0,0-1 0,0 0 0,1 0 0,-1 0 0,0 0 0,1 0 0,-1 0 0,1 0 0,0 0 0,2 2 0,-2-3 0,1 0 0,-1 0 0,1-1 0,0 1 0,-1 0 0,1-1 0,0 0 0,-1 1 0,1-1 0,0 0 0,-1 0 0,1-1 0,0 1 0,-1 0 0,1-1 0,-1 0 0,1 0 0,-1 1 0,1-1 0,3-2 0,5-3 0,0-1 0,-1 0 0,1 0 0,-1-1 0,-1 0 0,1-1 0,-2 0 0,1-1 0,-1 1 0,0-2 0,7-12 0,0-2 0,-1-1 0,-1 0 0,17-51 0,-27 71 0,-1 11 0,-2 28 0,-5 46 0,4-71 0,-1 2 0,1 1 0,1-1 0,0 0 0,0 0 0,3 19 0,-2-28 0,-1 1 0,1-1 0,-1 1 0,1-1 0,-1 1 0,1-1 0,0 1 0,0-1 0,0 0 0,0 0 0,0 1 0,0-1 0,0 0 0,0 0 0,0 0 0,1 0 0,-1 0 0,2 1 0,-1-2 0,0 1 0,0 0 0,1-1 0,-1 0 0,0 1 0,1-1 0,-1 0 0,0 0 0,1-1 0,-1 1 0,0 0 0,1-1 0,-1 1 0,0-1 0,0 0 0,3-1 0,3-2 0,-1 0 0,1 0 0,-1-1 0,0-1 0,0 1 0,-1-1 0,1 0 0,-2 0 0,1-1 0,8-11 0,4-9 0,22-43 0,-35 61 0,0-1 0,0 0 0,-1 0 0,-1 0 0,0-1 0,0 1 0,-1-1 0,2-18 0,-4 29 0,0 0 0,0-1 0,0 1 0,0 0 0,0 0 0,0 0 0,0-1 0,0 1 0,-1 0 0,1 0 0,0-1 0,0 1 0,0 0 0,0 0 0,0 0 0,0 0 0,-1-1 0,1 1 0,0 0 0,0 0 0,0 0 0,-1 0 0,1 0 0,0 0 0,0-1 0,0 1 0,-1 0 0,1 0 0,0 0 0,0 0 0,-1 0 0,1 0 0,0 0 0,0 0 0,0 0 0,-1 0 0,1 0 0,0 0 0,0 0 0,-1 0 0,1 0 0,0 0 0,0 0 0,0 0 0,-1 1 0,1-1 0,0 0 0,0 0 0,0 0 0,-1 0 0,1 0 0,0 1 0,0-1 0,0 0 0,0 0 0,-1 0 0,1 0 0,0 1 0,0-1 0,0 0 0,0 0 0,0 0 0,0 1 0,0-1 0,0 0 0,-1 0 0,1 1 0,-13 13 0,3 1 0,1 0 0,1 1 0,0 0 0,1 0 0,1 0 0,0 1 0,1 0 0,1 0 0,1 0 0,-3 35 0,6-51-44,0 0 1,0 1-1,0-1 1,0 0-1,0 0 0,0 0 1,1 1-1,-1-1 0,0 0 1,1 0-1,-1 0 1,1 0-1,-1 0 0,1 0 1,-1 0-1,1 0 1,0 0-1,0 0 0,-1 0 1,1 0-1,0 0 0,0 0 1,0-1-1,0 1 1,0 0-1,0-1 0,0 1 1,0-1-1,0 1 1,0-1-1,1 1 0,-1-1 1,0 0-1,0 0 0,0 0 1,0 1-1,1-1 1,-1 0-1,0 0 0,0-1 1,0 1-1,1 0 1,-1 0-1,0 0 0,0-1 1,2 0-1,1 0-422,1 0 0,0-1 0,-1 0 0,1 0 1,-1 0-1,0 0 0,1-1 0,-1 1 0,0-1 0,5-6 0,13-18-6645</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5.380"/>
    </inkml:context>
    <inkml:brush xml:id="br0">
      <inkml:brushProperty name="width" value="0.025" units="cm"/>
      <inkml:brushProperty name="height" value="0.025" units="cm"/>
      <inkml:brushProperty name="color" value="#E71224"/>
    </inkml:brush>
  </inkml:definitions>
  <inkml:trace contextRef="#ctx0" brushRef="#br0">0 1 21588,'0'0'8713,"0"58"-10123,31-50-2337,2 1-1891,1-4-3554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5.724"/>
    </inkml:context>
    <inkml:brush xml:id="br0">
      <inkml:brushProperty name="width" value="0.025" units="cm"/>
      <inkml:brushProperty name="height" value="0.025" units="cm"/>
      <inkml:brushProperty name="color" value="#E71224"/>
    </inkml:brush>
  </inkml:definitions>
  <inkml:trace contextRef="#ctx0" brushRef="#br0">48 1 9737,'0'0'17499,"-8"8"-15742,-24 27-674,32-35-1074,-1 0-1,1 1 1,-1-1-1,1 0 1,-1 1-1,1-1 1,-1 1-1,1-1 0,-1 0 1,1 1-1,0-1 1,-1 1-1,1-1 1,0 1-1,0-1 1,-1 1-1,1-1 0,0 1 1,0 0-1,0-1 1,0 1-1,-1-1 1,1 1-1,0-1 0,0 1 1,0 0-1,0-1 1,0 1-1,1-1 1,-1 1-1,0 0 1,0-1-1,0 1 0,0-1 1,1 1-1,-1-1 1,0 1-1,0-1 1,1 1-1,-1-1 1,0 1-1,1-1 0,-1 1 1,1-1-1,-1 0 1,1 1-1,-1-1 1,1 0-1,-1 1 1,1-1-1,-1 0 0,1 0 1,-1 1-1,1-1 1,-1 0-1,1 0 1,-1 0-1,1 0 0,0 0 1,-1 0-1,1 0 1,0 0-1,45 0-804,-38-1 713,-7 1 79,16 0-127,1 1 0,-1 0 0,34 7 0,-49-8 153,1 1 0,0-1-1,-1 1 1,1 0-1,-1 0 1,1 0 0,-1 0-1,1 0 1,-1 0 0,1 1-1,-1-1 1,0 1 0,0-1-1,0 1 1,0 0 0,0 0-1,0 0 1,0 0 0,-1 0-1,1 0 1,-1 1 0,0-1-1,1 1 1,-1-1-1,0 1 1,0-1 0,-1 1-1,1-1 1,0 1 0,-1 0-1,0-1 1,0 1 0,0 0-1,0 3 1,-1-1 77,-1 0 0,0 0-1,-1 0 1,1-1 0,-1 1 0,1-1-1,-1 1 1,-1-1 0,1 0 0,-1 0-1,1-1 1,-1 1 0,0-1 0,0 0-1,-9 5 1,2 0 147,-1-1-1,0-1 1,-1 0-1,-25 8 1,4-8-2463,33-6 2009,1 0-1,-1 0 0,0 0 1,0 0-1,0 0 1,0-1-1,1 1 0,-1 0 1,0-1-1,0 1 0,1 0 1,-1-1-1,0 1 1,0-1-1,1 1 0,-1-1 1,1 1-1,-1-1 1,0 0-1,1 1 0,-1-1 1,1 0-1,-1 1 0,1-1 1,0 0-1,-1 0 1,1 1-1,0-1 0,0 0 1,-1 0-1,1 0 1,0 0-1,0 1 0,0-3 1,-1-20-12343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6.064"/>
    </inkml:context>
    <inkml:brush xml:id="br0">
      <inkml:brushProperty name="width" value="0.025" units="cm"/>
      <inkml:brushProperty name="height" value="0.025" units="cm"/>
      <inkml:brushProperty name="color" value="#E71224"/>
    </inkml:brush>
  </inkml:definitions>
  <inkml:trace contextRef="#ctx0" brushRef="#br0">1 219 18834,'0'0'11333,"11"-3"-10660,0-1-602,0 0 0,0-1 0,0-1 1,0 1-1,-1-2 0,0 1 0,-1-1 0,11-10 0,-14 12-11,0-1 0,0-1 0,0 1 0,-1-1-1,0 0 1,0 0 0,0 0 0,-1 0 0,0-1-1,-1 0 1,0 0 0,0 0 0,-1 0 0,2-10-1,-3 16-52,-1 1-1,0 0 1,0 0-1,1 0 1,-1-1-1,0 1 1,0 0-1,0 0 1,0 0-1,-1-1 1,1 1-1,0 0 1,0 0-1,-1 0 1,1 0-1,-1-1 1,1 1-1,-1 0 1,1 0-1,-1 0 1,0 0-1,1 0 0,-1 0 1,0 0-1,0 1 1,0-1-1,0 0 1,0 0-1,0 1 1,0-1-1,0 0 1,0 1-1,0-1 1,0 1-1,0-1 1,0 1-1,0 0 1,-1-1-1,1 1 1,0 0-1,0 0 1,-2 0-1,-1 0 2,0 0 0,1 1 0,-1 0 0,1-1 0,-1 1 0,1 0 0,0 1 0,-1-1-1,1 1 1,0-1 0,0 1 0,0 0 0,-5 4 0,-1 4-8,1 0 0,0 0 0,0 1 0,1 1 0,1-1 0,0 1 0,0 0 0,1 0 0,1 1 0,0 0 0,0 0 0,2 0 0,-1 0 0,2 0 0,0 0 0,0 1 0,2 15 0,-1-26-26,0 0 0,1 0 0,-1 0 0,1 0 0,0 0 0,0 0 0,0 0 0,0 0 0,0 0 0,1 0 0,-1 0 0,1 0 0,0-1 0,-1 1 0,1-1 0,1 1 0,-1-1 0,5 4 0,-3-4-83,0 1 1,0-1 0,1 0-1,-1 0 1,1 0 0,0-1 0,-1 0-1,1 0 1,0 0 0,0 0 0,6-1-1,3 0-379,0-1-1,0 0 1,1-1-1,-1 0 1,0-2 0,-1 1-1,22-10 1,33-22-5262,0-8-3170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6.435"/>
    </inkml:context>
    <inkml:brush xml:id="br0">
      <inkml:brushProperty name="width" value="0.025" units="cm"/>
      <inkml:brushProperty name="height" value="0.025" units="cm"/>
      <inkml:brushProperty name="color" value="#E71224"/>
    </inkml:brush>
  </inkml:definitions>
  <inkml:trace contextRef="#ctx0" brushRef="#br0">64 1 20243,'0'0'7976,"-49"60"-6727,40-21-609,3 2-95,6 2-417,0-1-160,12-2-1121,5-3-1345,0-5-545,-3-6-673,-6-7-1441,-5-6-3491</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6.765"/>
    </inkml:context>
    <inkml:brush xml:id="br0">
      <inkml:brushProperty name="width" value="0.025" units="cm"/>
      <inkml:brushProperty name="height" value="0.025" units="cm"/>
      <inkml:brushProperty name="color" value="#E71224"/>
    </inkml:brush>
  </inkml:definitions>
  <inkml:trace contextRef="#ctx0" brushRef="#br0">20 136 17713,'-3'-10'2861,"1"5"-2435,-12-39 3071,14 42-3294,0 0 0,-1 0-1,1 0 1,0 0 0,0 0-1,0 0 1,0 0 0,1 0-1,-1 0 1,0 0 0,1 0-1,-1 0 1,1 0 0,0 1-1,0-1 1,0 0-1,0 0 1,0 1 0,0-1-1,0 0 1,0 1 0,1-1-1,1-1 1,5-2 24,0 1 0,-1 1 0,1-1 0,1 1 0,-1 1 0,0-1 0,1 2 0,-1-1 0,17 0 0,-1 1-96,1 0 1,31 5-1,-50-3-134,-1-1-1,0 1 1,0 0 0,0 1-1,0-1 1,0 1 0,0 0-1,0 0 1,0 0 0,-1 1-1,1 0 1,-1 0 0,0 0 0,1 0-1,-2 1 1,1-1 0,0 1-1,-1 0 1,1 0 0,-1 1-1,-1-1 1,4 6 0,-4-4 31,0-1 1,-1 0-1,0 0 0,0 1 1,0-1-1,0 1 1,-1-1-1,0 0 1,0 1-1,-1-1 1,0 1-1,1-1 1,-2 0-1,1 1 1,-1-1-1,0 0 0,0 0 1,0 0-1,0 0 1,-1-1-1,-5 8 1,-2 4-2,-1-1 1,-1 0-1,0-1 1,-1-1-1,0 0 1,-27 21-1,63-62-43,-12 20-213,0 2 0,0-1 0,1 2 0,-1-1-1,1 1 1,1 1 0,-1 1 0,0-1 0,1 2 0,0 0 0,0 0 0,14 1 0,-22 1 164,-1 0 1,1 0 0,0 1-1,-1 0 1,1 0 0,-1 0-1,1 0 1,-1 1 0,0 0-1,1 0 1,-1 0 0,0 0 0,0 0-1,0 1 1,4 4 0,-5-3 66,0-1 1,-1 1-1,1-1 1,-1 1 0,0 0-1,0 0 1,-1 0-1,1 1 1,-1-1-1,0 0 1,0 0 0,0 1-1,-1-1 1,1 1-1,-1-1 1,0 0-1,-1 1 1,1-1 0,-2 6-1,0 0 163,0-1 0,-1 1 0,0-1 1,-1 1-1,0-1 0,-1 0 0,1-1 0,-2 1 0,1-1 0,-1 0 0,-1 0 0,-11 11 0,5-6 140,-1-1-1,0 0 0,-1-1 0,-1-1 1,-32 17-1,45-25-302,0 0 0,0-1 0,0 0-1,0 0 1,-1 0 0,1 0 0,0 0 0,-1-1 0,1 1 0,-1-1 0,1 0-1,-1 0 1,1 0 0,-5-2 0,6 2-7,1-1 0,-1 0-1,0 0 1,1 0 0,-1 0 0,1 0 0,-1-1 0,1 1-1,0 0 1,-1-1 0,1 1 0,0-1 0,0 1-1,0-1 1,0 0 0,0 1 0,1-1 0,-1 0-1,0 0 1,1 1 0,-1-1 0,1 0 0,0 0-1,-1 0 1,1 0 0,0-2 0,0-49-3856,12 2-6745,7 13-3066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39.664"/>
    </inkml:context>
    <inkml:brush xml:id="br0">
      <inkml:brushProperty name="width" value="0.025" units="cm"/>
      <inkml:brushProperty name="height" value="0.025" units="cm"/>
    </inkml:brush>
  </inkml:definitions>
  <inkml:trace contextRef="#ctx0" brushRef="#br0">0 117 20467,'0'0'9481,"82"-20"-7815,-30 6-865,8-1-545,6-2-160,-3 3-1089,-7 1-2178,-14-1-3876,-12 4-8744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7.137"/>
    </inkml:context>
    <inkml:brush xml:id="br0">
      <inkml:brushProperty name="width" value="0.025" units="cm"/>
      <inkml:brushProperty name="height" value="0.025" units="cm"/>
      <inkml:brushProperty name="color" value="#E71224"/>
    </inkml:brush>
  </inkml:definitions>
  <inkml:trace contextRef="#ctx0" brushRef="#br0">8 183 19731,'0'0'10644,"9"-2"-10201,-4 0-417,1 1-1,-1-1 0,0-1 0,0 1 0,0 0 1,0-1-1,0 0 0,0-1 0,-1 1 0,1-1 1,-1 1-1,0-1 0,0-1 0,-1 1 0,1 0 1,-1-1-1,0 0 0,0 0 0,-1 0 0,1 0 1,-1 0-1,0 0 0,0-1 0,1-7 0,0-39 655,-10 29-240,6 23-433,1 0-1,-1-1 0,0 1 0,1 0 1,-1 0-1,0-1 0,1 1 0,-1 0 0,0 0 1,0 0-1,1 0 0,-1 0 0,0 0 0,1 0 1,-1 0-1,0 0 0,0 0 0,1 0 0,-1 0 1,0 1-1,1-1 0,-1 0 0,0 0 0,1 1 1,-1-1-1,0 0 0,1 1 0,-1-1 0,1 1 1,-1-1-1,0 1 0,-5 7-6,0-1 0,0 1 0,1 0 0,0 0 0,0 1 0,1-1 0,0 1 0,1 0 0,0 0 0,-3 13 0,2-8 0,-3 3 0,2 0 0,0 0 0,1 0 0,0 0 0,2 0 0,0 1 0,1 0 0,1 22 0,1-37-159,0-1 0,0 1 0,0-1 0,0 0 0,0 0 0,0 0 0,1 0 0,-1 0 0,1 0 0,0 0 0,-1 0 0,1 0 0,0-1 0,0 1 0,0-1 0,0 1 0,1-1 0,-1 0 0,0 0 0,0 0 0,1 0 0,-1 0 0,1-1 0,-1 1 0,1-1 0,-1 1 0,5-1 0,2 1-944,1-1 0,-1 1 1,0-2-1,0 1 0,0-2 0,15-2 0,2-7-6199</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7.464"/>
    </inkml:context>
    <inkml:brush xml:id="br0">
      <inkml:brushProperty name="width" value="0.025" units="cm"/>
      <inkml:brushProperty name="height" value="0.025" units="cm"/>
      <inkml:brushProperty name="color" value="#E71224"/>
    </inkml:brush>
  </inkml:definitions>
  <inkml:trace contextRef="#ctx0" brushRef="#br0">9 143 10666,'5'-13'4746,"-4"11"-4634,4-12 1195,1 0 0,1 1 0,0 0 0,1 0-1,9-12 1,-15 22-1049,1 0-1,-1 0 1,1 0-1,0 1 1,0-1-1,0 1 1,0 0 0,0-1-1,1 2 1,-1-1-1,1 0 1,-1 1-1,1-1 1,-1 1-1,8-1 1,-8 1-258,0 2 1,1-1-1,-1 0 1,0 0-1,0 1 1,0 0-1,0-1 0,0 1 1,1 1-1,-2-1 1,1 0-1,0 1 1,0-1-1,3 3 1,-2 0 8,0-1 1,-1 1-1,1 0 1,-1 0-1,1 0 1,-1 0-1,0 1 0,-1-1 1,1 1-1,-1 0 1,0 0-1,0 0 1,-1 0-1,1 0 1,-1 0-1,0 0 1,0 0-1,-1 1 1,0-1-1,0 0 1,0 1-1,0-1 1,-1 0-1,0 0 0,-2 8 1,-2 7 477,0 0-1,-2 0 1,0-1-1,-1 1 1,-12 18-1,5-12 174,9-17-453,0 2 0,0-1 0,1 1 0,0 0 0,1 0 0,-6 20 0,10-31-207,0 1 0,1-1 0,-1 1 0,0-1 0,0 0 0,0 1 0,0-1 0,0 0 0,0 1 0,1-1 0,-1 1 0,0-1 0,0 0 0,0 1 0,1-1 0,-1 0 0,0 0 0,1 1 0,-1-1 0,0 0 0,1 0 0,-1 1 0,0-1 0,1 0 0,-1 0 0,0 0 0,1 1 0,-1-1 0,0 0 0,1 0 0,-1 0 0,1 0 0,-1 0 0,0 0 0,1 0 0,-1 0 0,1 0 0,-1 0 0,0 0 0,1 0 0,-1 0 0,1 0 0,-1-1 0,0 1 0,1 0 0,-1 0 0,0 0 0,1 0 0,0-1 0,22-8 0,6-10-32,-1-1 0,0-1 0,-1-2 0,39-43 0,-64 65-140,16-22-1999,-17 22 1770,-1 1 0,0-1 1,1 0-1,-1 1 0,0-1 0,0 1 0,1-1 0,-1 0 0,0 1 1,0-1-1,0 0 0,0 0 0,0 1 0,0-1 0,0 0 0,0 1 1,0-1-1,0 0 0,0 1 0,-1-1 0,1 0 0,0 1 0,-1-2 1,-8-5-10219</inkml:trace>
  <inkml:trace contextRef="#ctx0" brushRef="#br0" timeOffset="1">0 211 18866,'0'0'12075,"75"-17"-10601,-27 5-1122,3 1-352,0-1 0,-7 6 0,-6-3-3171,-7 1-5093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7.820"/>
    </inkml:context>
    <inkml:brush xml:id="br0">
      <inkml:brushProperty name="width" value="0.025" units="cm"/>
      <inkml:brushProperty name="height" value="0.025" units="cm"/>
      <inkml:brushProperty name="color" value="#E71224"/>
    </inkml:brush>
  </inkml:definitions>
  <inkml:trace contextRef="#ctx0" brushRef="#br0">1 1 25688,'0'0'3139</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19.841"/>
    </inkml:context>
    <inkml:brush xml:id="br0">
      <inkml:brushProperty name="width" value="0.025" units="cm"/>
      <inkml:brushProperty name="height" value="0.025" units="cm"/>
      <inkml:brushProperty name="color" value="#E71224"/>
    </inkml:brush>
  </inkml:definitions>
  <inkml:trace contextRef="#ctx0" brushRef="#br0">1 1 20403,'0'0'9545,"15"74"-8392,-7-34-704,2 3-353,1-4-32,2-5-480,2-8-513,0-11-865,0-12-1665,-7-3-1954,-7-16-2883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0.182"/>
    </inkml:context>
    <inkml:brush xml:id="br0">
      <inkml:brushProperty name="width" value="0.025" units="cm"/>
      <inkml:brushProperty name="height" value="0.025" units="cm"/>
      <inkml:brushProperty name="color" value="#E71224"/>
    </inkml:brush>
  </inkml:definitions>
  <inkml:trace contextRef="#ctx0" brushRef="#br0">56 58 5862,'0'0'13324,"-48"-50"-9897,41 43 1442,19 7-5734,9 0-1441,4 0-1922,4 0-2498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0.521"/>
    </inkml:context>
    <inkml:brush xml:id="br0">
      <inkml:brushProperty name="width" value="0.025" units="cm"/>
      <inkml:brushProperty name="height" value="0.025" units="cm"/>
      <inkml:brushProperty name="color" value="#E71224"/>
    </inkml:brush>
  </inkml:definitions>
  <inkml:trace contextRef="#ctx0" brushRef="#br0">42 1 17264,'-4'8'1719,"0"0"-1384,-1 1 568,0 1 1,1-1 0,0 1 0,0 0-1,1 0 1,0 0 0,-2 20 0,5-30-910,1 1 0,-1-1 0,1 0 0,-1 1-1,1-1 1,-1 0 0,1 0 0,-1 1 0,1-1 0,-1 0 0,1 0 0,-1 0 0,1 1 0,-1-1 0,1 0 0,0 0 0,-1 0 0,1 0 0,-1 0 0,1 0 0,-1 0-1,1-1 1,0 1 0,-1 0 0,1 0 0,-1 0 0,1 0 0,-1-1 0,1 1 0,20-6-421,-20 5 394,21-9-526,1 0 0,0 1 0,36-7 0,-53 14 543,-1 1 1,0 0-1,1 0 1,-1 1-1,1 0 1,0 0-1,-1 0 1,1 0-1,-1 1 1,1 0-1,-1 0 1,0 1-1,1 0 1,-1-1-1,0 2 0,0-1 1,0 1-1,0-1 1,0 1-1,-1 1 1,1-1-1,4 5 1,-7-5 76,0 0 0,1 0 0,-1 0 0,0 0 0,-1 0 0,1 0 0,0 0 0,-1 1 0,0-1 0,0 1 0,0-1 0,0 1 0,0-1 0,-1 1 0,1 0 0,-1-1 0,-1 8 0,0-5 222,0 1-1,-1-1 1,0 0-1,0 0 1,0 0-1,-1 0 1,1 0 0,-2-1-1,-5 10 1,2-6-9,1-1 0,-1 0 1,-1-1-1,1 0 0,-1 0 0,0 0 1,-1-1-1,0 0 0,0-1 1,0 0-1,0 0 0,-14 4 0,23-9-284,-1 1 0,0-1 0,1 0 0,-1 0-1,0 0 1,1 0 0,-1 0 0,1 0 0,-1 0-1,0 0 1,1 0 0,-1 0 0,0 0-1,1 0 1,-1 0 0,0 0 0,1-1 0,-1 1-1,1 0 1,-1 0 0,1-1 0,-1 1-1,1-1 1,-1 1 0,1 0 0,-1-1 0,1 1-1,-1-1 1,1 1 0,-1-1 0,1 1-1,-1-1 1,-2-26-1211,14-28-2522,32-71-7814,-17 49-529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0.880"/>
    </inkml:context>
    <inkml:brush xml:id="br0">
      <inkml:brushProperty name="width" value="0.025" units="cm"/>
      <inkml:brushProperty name="height" value="0.025" units="cm"/>
      <inkml:brushProperty name="color" value="#E71224"/>
    </inkml:brush>
  </inkml:definitions>
  <inkml:trace contextRef="#ctx0" brushRef="#br0">116 1 16720,'0'0'977,"-2"13"848,0 13-1039,0 0 0,2 1-1,0-1 1,2 0 0,10 49-1,0-42-505,2-2-1,25 46 0,-21-45-2008,24 60-1,-42-91 1651,1 0-1,-1 0 1,1-1 0,-1 1-1,0 0 1,1 0 0,-1 0-1,0-1 1,0 1 0,0 0-1,0 0 1,0 0 0,0 0-1,0 0 1,0 0-1,0-1 1,0 1 0,0 0-1,0 0 1,-1 0 0,1 0-1,0-1 1,-1 1 0,1 0-1,0 0 1,-2 1 0,1-2 52,0 1 0,0-1 0,0 0 0,0 0 0,0 1 0,0-1 0,0 0 0,-1 0 0,1 0 0,0 0 0,0 0 0,0 0 0,0-1 0,0 1 0,0 0 0,0-1 0,-2 0 0,-46-24 360,48 25-329,-27-18 900,1 0 0,-28-26 0,49 39-564,0-1-1,0 1 0,1-1 1,0 0-1,0 0 0,0-1 1,1 1-1,0-1 0,0 0 1,1 0-1,0-1 1,0 1-1,1 0 0,0-1 1,-2-10-1,4 16-256,0-1 0,1 1 0,-1-1-1,1 1 1,-1 0 0,1-1 0,0 1 0,0 0 0,0-1-1,0 1 1,0 0 0,0 0 0,1 0 0,-1 0 0,1 0 0,-1 0-1,1 1 1,0-1 0,-1 0 0,1 1 0,0-1 0,0 1-1,1 0 1,-1 0 0,0 0 0,0 0 0,0 0 0,4-1 0,11-3-380,0 0 1,0 1 0,20-2 0,1 0-1835,8-7-4115,1-4-6406</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1.287"/>
    </inkml:context>
    <inkml:brush xml:id="br0">
      <inkml:brushProperty name="width" value="0.025" units="cm"/>
      <inkml:brushProperty name="height" value="0.025" units="cm"/>
      <inkml:brushProperty name="color" value="#E71224"/>
    </inkml:brush>
  </inkml:definitions>
  <inkml:trace contextRef="#ctx0" brushRef="#br0">19 70 15919,'0'0'8846,"-5"9"-8008,3-6-776,0-1 0,1 1 0,-1 1 0,1-1 0,0 0 0,0 0 0,0 0 0,0 1 0,1-1 0,-1 1 0,1-1 0,0 0 0,0 1 0,0-1 1,0 1-1,1-1 0,-1 0 0,1 1 0,0-1 0,0 0 0,0 0 0,0 1 0,1-1 0,-1 0 0,1 0 0,0 0 0,0-1 0,0 1 0,0 0 0,0-1 0,1 1 0,-1-1 0,1 0 0,-1 0 0,1 0 0,5 3 0,-5-3-20,1 0-1,0 0 0,0 0 1,0 0-1,0-1 0,0 1 1,1-1-1,-1 0 0,0 0 1,1-1-1,-1 1 0,0-1 1,1 0-1,-1 0 1,1-1-1,-1 1 0,0-1 1,1 0-1,-1 0 0,0 0 1,0-1-1,0 1 0,0-1 1,0 0-1,0 0 0,0-1 1,-1 1-1,1-1 0,5-5 1,9-9 128,0 0 1,-2-1-1,0-1 1,14-23 0,-16 23-177,-6 8 37,-7 8-7,1 1 0,0-1-1,0 0 1,0 0 0,0 1-1,0-1 1,1 1 0,-1 0-1,1 0 1,0 0 0,-1 0-1,1 0 1,6-3 0,-8 6-17,-1-1 1,1 0 0,0 0-1,-1 0 1,1 0-1,-1 0 1,1 1 0,-1-1-1,1 0 1,0 0-1,-1 1 1,1-1 0,-1 0-1,1 1 1,-1-1 0,1 1-1,-1-1 1,0 1-1,1-1 1,-1 1 0,0-1-1,1 1 1,-1-1-1,0 1 1,1-1 0,-1 1-1,0-1 1,0 1-1,0 0 1,0-1 0,1 2-1,5 24 304,-5-20-182,4 24 311,-4-20-345,1 1 0,0-1 0,0 1 1,1-1-1,1 0 0,-1 0 1,2 0-1,5 10 0,-9-19-88,-1-1 0,1 1 0,-1 0 0,1 0 0,0-1-1,0 1 1,-1 0 0,1-1 0,0 1 0,0-1 0,0 1 0,0-1 0,-1 0-1,1 1 1,0-1 0,0 0 0,0 1 0,0-1 0,0 0 0,0 0-1,0 0 1,0 0 0,0 0 0,0 0 0,0 0 0,0 0 0,0-1 0,0 1-1,0 0 1,0 0 0,0-1 0,0 1 0,-1-1 0,1 1 0,0-1-1,0 1 1,0-1 0,-1 1 0,1-1 0,0 0 0,1-1 0,27-36 139,-26 33-143,14-23-60,19-31-476,-34 55 423,1 1 0,0 0-1,-1-1 1,1 1 0,0 0 0,0 1-1,1-1 1,-1 1 0,1-1 0,-1 1-1,1 0 1,5-2 0,0 3-4674,-6 1 1752</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1.660"/>
    </inkml:context>
    <inkml:brush xml:id="br0">
      <inkml:brushProperty name="width" value="0.025" units="cm"/>
      <inkml:brushProperty name="height" value="0.025" units="cm"/>
      <inkml:brushProperty name="color" value="#E71224"/>
    </inkml:brush>
  </inkml:definitions>
  <inkml:trace contextRef="#ctx0" brushRef="#br0">38 82 9513,'0'0'7463,"-31"-54"-4933,24 37-319,7 8-1315,0 8-735,7 1-226,12 0 65,4 3-1281,2 2-1858,6 0-2946</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2.099"/>
    </inkml:context>
    <inkml:brush xml:id="br0">
      <inkml:brushProperty name="width" value="0.025" units="cm"/>
      <inkml:brushProperty name="height" value="0.025" units="cm"/>
      <inkml:brushProperty name="color" value="#E71224"/>
    </inkml:brush>
  </inkml:definitions>
  <inkml:trace contextRef="#ctx0" brushRef="#br0">91 325 16560,'0'0'4388,"-10"3"-2178,6-2-2047,-1 0-1,1 0 1,0 1 0,1-1 0,-1 1-1,0 0 1,0 0 0,1 0-1,-1 0 1,1 1 0,0-1 0,-1 1-1,1 0 1,1 0 0,-1 0 0,0 1-1,1-1 1,-1 0 0,1 1-1,0 0 1,0 0 0,1-1 0,-1 1-1,1 0 1,0 0 0,0 0 0,0 0-1,0 8 1,0-10-124,1 0-1,0 1 0,0-1 1,0 0-1,0 0 1,0 0-1,0 0 1,1 0-1,-1 0 1,1 0-1,-1 0 1,1 0-1,0 0 1,0 0-1,0 0 1,0 0-1,0 0 0,0 0 1,0-1-1,1 1 1,-1 0-1,3 1 1,-2-2-25,0-1 0,0 1 0,0-1 0,0 1 0,0-1 0,1 0 0,-1 0 0,0 0 0,0 0 1,0 0-1,0 0 0,0 0 0,1-1 0,-1 1 0,0-1 0,0 0 0,0 0 0,0 1 0,0-1 0,0-1 0,-1 1 0,1 0 0,2-2 1,11-8 98,-1 0 1,-1-1-1,0-1 1,-1 0-1,-1 0 1,0-1-1,16-26 1,-7 6 416,-1-1 0,19-53 0,-31 71-365,-1-1-1,0-1 1,-1 1-1,-2-1 1,4-36-1,-30 117-510,-3 54 472,24-101-64,0 0 1,1 0 0,1 0-1,0 0 1,4 28-1,-3-41-61,-1 1 0,1-1 0,0 1 0,0-1-1,0 0 1,0 1 0,0-1 0,0 0 0,0 0 0,1 0-1,-1 0 1,1 0 0,0 0 0,-1 0 0,1-1 0,0 1-1,0-1 1,0 1 0,0-1 0,0 0 0,1 1 0,-1-1-1,0 0 1,0 0 0,1-1 0,-1 1 0,1 0 0,-1-1 0,1 0-1,-1 1 1,1-1 0,-1 0 0,1 0 0,-1-1 0,1 1-1,-1 0 1,0-1 0,1 0 0,4-1 0,2-1-2,0 0 0,0 0 1,0-1-1,0 0 0,-1 0 1,1-1-1,-1-1 0,-1 1 1,9-8-1,-8 5 1,0 0 0,0 0 0,-1-1 0,0-1 0,0 1 0,-1-1 0,0 0 0,-1 0 0,0-1 0,-1 0 0,0 1 0,-1-1 0,0-1 0,0 1 0,-1 0 0,0-15 0,-6 19 0,-5 15 0,-5 15 0,11-14 0,0 0 0,0 0 0,1 0 0,0 0 0,1 1 0,-1 12 0,2-20 0,0 0 0,0 0 0,1 0 0,-1 0 0,0 0 0,1 0 0,-1 0 0,1 0 0,-1 0 0,1 0 0,0 0 0,0-1 0,0 1 0,0 0 0,0-1 0,0 1 0,0 0 0,1-1 0,-1 1 0,1-1 0,-1 0 0,1 0 0,-1 1 0,1-1 0,0 0 0,-1 0 0,1-1 0,0 1 0,0 0 0,0 0 0,0-1 0,0 1 0,0-1 0,0 0 0,3 0 0,13 2 0,0-2 0,1 0 0,34-6 0,-46 5 0,0-1 0,0 1 0,0-1 0,-1-1 0,1 1 0,-1-1 0,0 0 0,1-1 0,-1 1 0,-1-1 0,1 0 0,-1-1 0,8-6 0,-12 9 0,1 0 0,-1 0 0,0 0 0,1 0 0,-1 0 0,0 0 0,0 0 0,0 0 0,-1-1 0,1 1 0,0 0 0,-1-1 0,1 1 0,-1 0 0,0-1 0,0 1 0,0 0 0,0-1 0,0 1 0,-1 0 0,1-1 0,-1 1 0,0 0 0,1 0 0,-2-3 0,-3-5 0,-1 1 0,1-1 0,-2 2 0,-10-14 0,12 17 0,1 1 0,0-1 0,0 0 0,0-1 0,1 1 0,-1-1 0,1 1 0,1-1 0,-1 0 0,1 0 0,-2-7 0,4 12 2,1 0 0,-1 1 0,0-1 0,0 1 0,1-1 0,-1 1 0,0-1 0,1 0 0,-1 1 0,0-1 0,1 1 0,-1-1 0,1 1 0,-1 0 1,1-1-1,-1 1 0,1-1 0,0 1 0,-1 0 0,1-1 0,-1 1 0,1 0 0,0 0 0,-1 0 0,1-1 0,-1 1 0,1 0 0,1 0 0,24-4-136,-19 4-42,29-5-1880,1-2-3479,6-3-4368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2.092"/>
    </inkml:context>
    <inkml:brush xml:id="br0">
      <inkml:brushProperty name="width" value="0.025" units="cm"/>
      <inkml:brushProperty name="height" value="0.025" units="cm"/>
    </inkml:brush>
  </inkml:definitions>
  <inkml:trace contextRef="#ctx0" brushRef="#br0">25 137 4548,'5'-26'10333,"-2"-1"-8108,7-34-2189,-10 61 222,0-1 0,1 0 0,-1 0 1,0 1-1,0-1 0,1 0 0,-1 0 1,0 1-1,0-1 0,0 0 1,0 0-1,0 0 0,0 1 0,0-1 1,-1 0-1,1 0 0,0 0 0,0 1 1,-1-1-1,1 0 0,0 1 0,-1-1 1,1 0-1,0 0 0,-1 1 1,1-1-1,-1 1 0,0-2 0,0 2-126,0 0-1,0 0 1,0-1 0,0 1-1,0 0 1,0 0-1,1 0 1,-1 0-1,0 0 1,0 0-1,0 0 1,0 0-1,0 1 1,0-1-1,0 0 1,0 0-1,0 1 1,-1 0 0,1-1-164,0 0 0,0 1 0,0-1 0,0 0 1,0 1-1,0-1 0,0 1 0,0-1 0,1 1 1,-1-1-1,0 1 0,0 0 0,0-1 1,1 1-1,-1 0 0,0 0 0,1-1 0,-1 1 1,1 0-1,-1 0 0,1 0 0,-1 0 1,1 0-1,0 0 0,-1 0 0,1 0 0,0 0 1,0 0-1,0 0 0,0 0 0,0 0 1,0 0-1,0 0 0,0 0 0,0 0 0,0 0 1,0 0-1,1 1 0,5-1-4639</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3.035"/>
    </inkml:context>
    <inkml:brush xml:id="br0">
      <inkml:brushProperty name="width" value="0.025" units="cm"/>
      <inkml:brushProperty name="height" value="0.025" units="cm"/>
      <inkml:brushProperty name="color" value="#E71224"/>
    </inkml:brush>
  </inkml:definitions>
  <inkml:trace contextRef="#ctx0" brushRef="#br0">5 232 9929,'0'0'7981,"-2"8"-5973,2-5-1829,-1 0 1,0 0-1,1 0 1,0 0-1,0 0 1,0 0 0,0 0-1,0 0 1,1 0-1,-1 0 1,1 0 0,-1 0-1,1 0 1,0 0-1,1 0 1,-1-1 0,0 1-1,1 0 1,-1-1-1,1 1 1,0-1-1,0 0 1,0 1 0,0-1-1,0 0 1,1 0-1,-1 0 1,1-1 0,-1 1-1,1-1 1,-1 1-1,1-1 1,0 0 0,0 0-1,0 0 1,0 0-1,0 0 1,4 0-1,1 0-2,-1 0-1,1 0 0,0 0 0,0-1 0,-1 0 0,1-1 0,0 0 1,-1 0-1,1 0 0,-1-1 0,1 0 0,-1-1 0,0 0 0,0 0 0,0 0 1,0-1-1,0 0 0,-1 0 0,0-1 0,9-8 0,-8 8-100,-1-1-1,0-1 1,-1 1 0,0-1-1,0 0 1,0 0 0,-1-1-1,0 1 1,0-1-1,-1 0 1,0 0 0,0 0-1,-1 0 1,0-1 0,-1 1-1,1-1 1,-2 1-1,1-13 1,-1 19-67,-1 0-1,1 0 1,0 0 0,-1 0-1,1 0 1,-1 0 0,0 0-1,0 0 1,0 0 0,0 0-1,0 0 1,0 1 0,0-1 0,0 1-1,-1-1 1,1 1 0,0-1-1,-1 1 1,0-1 0,1 1-1,-1 0 1,0 0 0,1 0-1,-1 0 1,0 0 0,0 1-1,0-1 1,0 0 0,0 1-1,-4-1 1,3 1-22,0-1 1,0 1-1,0 0 0,0 0 0,0 1 0,0-1 0,0 0 1,0 1-1,0 0 0,0 0 0,0 0 0,0 0 1,1 0-1,-1 1 0,0-1 0,1 1 0,-1 0 0,1 0 1,-1 0-1,-2 3 0,-1 3-19,0 1 0,1 0 0,1 0-1,-1 0 1,1 0 0,1 1 0,0-1 0,0 1 0,1 0-1,0 0 1,0 11 0,0-7 30,1 0 0,1 0 1,0 1-1,1-1 0,1 0 0,0 0 0,6 20 1,-7-31 11,0 1 0,0-1 0,0 1 0,1-1 0,-1 0 1,1 0-1,0 1 0,0-1 0,0 0 0,1-1 0,-1 1 1,1 0-1,-1-1 0,1 1 0,0-1 0,0 0 0,0 0 1,0 0-1,0 0 0,1 0 0,-1-1 0,1 0 0,-1 0 0,1 0 1,-1 0-1,1 0 0,-1 0 0,1-1 0,0 0 0,-1 0 1,1 0-1,5-1 0,1-1 22,0 0-1,0-1 1,-1 0-1,1 0 1,-1-1 0,0-1-1,0 0 1,0 0 0,-1 0-1,14-13 1,9-11 10,-1-3-1,-1 0 1,-2-2-1,40-64 1,-66 96-38,0 0 0,0 0-1,0 0 1,0 0 0,1 0-1,-1 0 1,0 1 0,1-1-1,-1 1 1,1-1 0,0 1-1,0-1 1,-1 1 0,1 0 0,0 0-1,3-1 1,-3 2 2,-1 1-1,0 0 1,0-1-1,0 1 1,1 0 0,-1 0-1,0 0 1,0 0-1,0 0 1,-1 0 0,1 0-1,0 0 1,0 1-1,0-1 1,-1 0 0,1 0-1,-1 1 1,1-1-1,-1 1 1,0-1 0,1 0-1,-1 1 1,0-1-1,0 3 1,0-3-5,6 23 2,1-1 1,0 1 0,21 42 0,-27-65-4,0 1 0,-1-1 0,1 0 0,0 0 0,0 1 0,0-1 0,0 0 0,0 0 0,0 0 0,0 0 0,0 0 0,1 0 0,-1 0 0,0-1 0,0 1 0,1 0 0,-1-1 0,1 1 0,-1-1 0,1 1 0,-1-1 0,1 0 0,-1 1 0,2-1 0,0-1 0,-1 1 0,1-1 0,-1 1 0,1-1 0,-1 0 0,1 0 0,-1 0 0,1-1 0,-1 1 0,0 0 0,0-1 0,4-3 0,5-6 0,0 0 0,-1-1 0,15-22 0,-20 26 0,3-3 0,-3 4 0,0-1 0,1 0 0,0 1 0,0 0 0,13-10 0,-18 16 0,0 0 0,0 0 0,1 1 0,-1-1 0,0 0 0,1 1 0,-1-1 0,1 1 0,-1 0 0,1-1 0,-1 1 0,1 0 0,-1 0 0,1 0 0,-1 0 0,1 0 0,-1 0 0,1 0 0,-1 1 0,0-1 0,1 0 0,-1 1 0,1-1 0,-1 1 0,0 0 0,1-1 0,-1 1 0,0 0 0,1 0 0,-1 0 0,0 0 0,0 0 0,0 0 0,0 0 0,0 0 0,0 0 0,0 1 0,-1-1 0,1 0 0,0 0 0,-1 1 0,2 1 0,3 6 0,0-1 0,0 1 0,1-1 0,0 0 0,13 14 0,-18-21 0,0 0 0,0 0 0,1 0 0,-1 0 0,0 0 0,1 0 0,-1 0 0,0-1 0,1 1 0,-1 0 0,1-1 0,-1 1 0,1-1 0,0 0 0,-1 1 0,1-1 0,-1 0 0,1 0 0,0 0 0,-1 0 0,1 0 0,-1 0 0,1-1 0,-1 1 0,1 0 0,0-1 0,-1 0 0,1 1 0,-1-1 0,0 0 0,1 1 0,-1-1 0,0 0 0,1 0 0,-1 0 0,0 0 0,2-3 0,4-4-568,0 0 0,-1 0-1,0-1 1,-1 1 0,8-17 0,-3 0-3161,-1 0 0,10-42 1,-10 24-7045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3.453"/>
    </inkml:context>
    <inkml:brush xml:id="br0">
      <inkml:brushProperty name="width" value="0.025" units="cm"/>
      <inkml:brushProperty name="height" value="0.025" units="cm"/>
      <inkml:brushProperty name="color" value="#E71224"/>
    </inkml:brush>
  </inkml:definitions>
  <inkml:trace contextRef="#ctx0" brushRef="#br0">11 27 16271,'-1'13'2920,"-2"21"-1019,-3 76 4625,6-98-6136,0-1 0,1 0 0,1 1 0,0-1 0,0 0 0,1 0 0,8 20 0,5 1-268,2 1-218,17 50 0,-31-71 99,0 0-1,-1 0 1,-1 1-1,0-1 1,0 1-1,-1 0 0,-1 0 1,-1 12-1,1-25 7,-1 0-1,1 0 1,0 0 0,0 0-1,0 0 1,0-1-1,0 1 1,0 0-1,0 0 1,0 0-1,-1 0 1,1 0-1,0 0 1,0 0 0,0 0-1,0 0 1,0 0-1,-1-1 1,1 1-1,0 0 1,0 0-1,0 0 1,0 0-1,-1 0 1,1 0 0,0 0-1,0 0 1,0 0-1,0 0 1,-1 0-1,1 0 1,0 1-1,0-1 1,0 0 0,0 0-1,0 0 1,-1 0-1,1 0 1,0 0-1,0 0 1,0 0-1,0 0 1,0 0-1,0 1 1,-1-1 0,1 0-1,0 0 1,0 0-1,0 0 1,0 0-1,0 1 1,0-1-1,0 0 1,0 0-1,-7-15 302,-8-64-400,4 0 1,3-1 0,3-98-1,5 170 87,0 0-1,0 0 1,1 1-1,0-1 1,0 0-1,1 1 0,0-1 1,0 1-1,1-1 1,6-11-1,-6 15-5,-1 1-1,1 0 1,0 0 0,0 0-1,0 1 1,0-1-1,0 1 1,0-1-1,1 1 1,-1 0-1,1 1 1,0-1-1,-1 0 1,1 1 0,0 0-1,0 0 1,0 0-1,0 0 1,0 1-1,0 0 1,0 0-1,5 0 1,-7 0-12,0 0-1,0 0 1,0 0 0,0 0 0,0 0 0,-1 0 0,1 1-1,0-1 1,0 1 0,0-1 0,0 1 0,-1 0-1,1 0 1,0-1 0,-1 1 0,1 1 0,0-1-1,-1 0 1,1 0 0,-1 0 0,2 3 0,-2-2 17,0 0 1,0 1-1,-1-1 1,1 0-1,-1 1 1,1-1-1,-1 0 1,0 1-1,0-1 1,0 1 0,0-1-1,0 0 1,-1 1-1,1-1 1,-1 0-1,1 1 1,-3 3-1,-4 7 134,0 0-1,-1 0 0,0-1 0,-1 0 0,-1-1 0,0 0 1,0 0-1,-1-1 0,-21 14 0,31-23-146,1 0 1,-1 0-1,0-1 0,1 1 0,-1 0 0,0-1 0,0 1 0,1-1 1,-1 1-1,0-1 0,0 1 0,0-1 0,0 1 0,0-1 0,0 0 1,0 0-1,0 1 0,0-1 0,0 0 0,0 0 0,-1 0 0,7-18-1123,27-33-2788,-30 48 3260,22-34-4345,4-2-2193</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3.826"/>
    </inkml:context>
    <inkml:brush xml:id="br0">
      <inkml:brushProperty name="width" value="0.025" units="cm"/>
      <inkml:brushProperty name="height" value="0.025" units="cm"/>
      <inkml:brushProperty name="color" value="#E71224"/>
    </inkml:brush>
  </inkml:definitions>
  <inkml:trace contextRef="#ctx0" brushRef="#br0">19 252 11915,'0'0'9545,"0"68"-7206,0-34-578,0 0-448,0-2 97,0-4-417,7-9-641,4-9-288,1-10-32,2 0-544,-2-13-898,-2-7-1633,1-9-2178,-7-2-5092</inkml:trace>
  <inkml:trace contextRef="#ctx0" brushRef="#br0" timeOffset="1">10 1 18674,'0'0'13100,"-10"2"-13933,16-2-1345</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4.593"/>
    </inkml:context>
    <inkml:brush xml:id="br0">
      <inkml:brushProperty name="width" value="0.025" units="cm"/>
      <inkml:brushProperty name="height" value="0.025" units="cm"/>
      <inkml:brushProperty name="color" value="#E71224"/>
    </inkml:brush>
  </inkml:definitions>
  <inkml:trace contextRef="#ctx0" brushRef="#br0">390 51 11050,'0'0'7117,"0"-9"-3850,0 7-2974,0-1 1,0 0-1,0 0 1,0 0-1,-1 0 0,1 1 1,-1-1-1,0 0 1,0 0-1,-1-3 1,1 6-182,1-1 0,-1 1 0,1-1 0,-1 0-1,1 1 1,-1-1 0,0 1 0,1 0 0,-1-1 0,1 1 0,-1-1 0,0 1 0,1 0 0,-1-1 0,0 1 0,0 0 0,1 0-1,-1 0 1,0 0 0,0 0 0,0-1 0,-28 12 1613,7 4-1404,1 1 1,0 2 0,1 0-1,1 1 1,0 1-1,2 0 1,0 2 0,2 0-1,0 1 1,2 0 0,-20 46-1,31-63-315,-1 0-1,1 0 1,1 0-1,0 0 1,-1 0-1,2 0 1,-1 0-1,1 0 1,0 0-1,0 0 1,0 1-1,1-1 0,0 0 1,3 8-1,-3-12-19,0 1-1,1-1 1,0 1-1,-1-1 1,1 0-1,0 1 0,0-1 1,0 0-1,1 0 1,-1-1-1,0 1 0,1 0 1,-1-1-1,1 1 1,-1-1-1,1 0 1,0 0-1,0 0 0,-1 0 1,1 0-1,0-1 1,0 1-1,0-1 1,0 0-1,0 0 0,0 0 1,0 0-1,0-1 1,-1 1-1,1-1 0,3 0 1,2-2-44,0 1 0,-1-1-1,0-1 1,0 1 0,0-1 0,0 0 0,0-1-1,-1 0 1,0 0 0,0 0 0,0-1 0,0 0-1,-1 0 1,0 0 0,-1-1 0,1 1 0,-1-1 0,-1 0-1,5-9 1,-9 15 60,1 1 0,0 0 1,0 0-1,0 0 0,0-1 0,0 1 0,0 0 0,0 0 1,0-1-1,-1 1 0,1 0 0,0 0 0,0 0 0,0-1 1,-1 1-1,1 0 0,0 0 0,0 0 0,0 0 0,-1 0 1,1-1-1,0 1 0,0 0 0,-1 0 0,1 0 0,0 0 0,0 0 1,-1 0-1,1 0 0,0 0 0,0 0 0,-1 0 0,1 0 1,0 0-1,0 0 0,-1 0 0,1 0 0,0 0 0,0 0 1,-1 0-1,1 1 0,0-1 0,0 0 0,-1 0 0,1 0 1,0 0-1,0 0 0,0 1 0,-1-1 0,1 0 0,0 0 0,0 0 1,0 1-1,0-1 0,0 0 0,-1 0 0,1 1 0,-17 8 129,-31 25 207,2 2 0,1 3-1,-72 79 1,115-117-338,0 1 0,1 0 0,-1-1 0,1 1 0,-1 0 0,1 0 0,0 0 0,0 0 0,0 0 0,0 1 0,0-1 0,0 0 0,1 0 0,-1 1 0,1-1 0,-1 0 0,1 1 0,0-1 0,0 0 0,0 1 0,0 2 0,1-4 0,1 1 0,-1-1 0,0 1 0,1-1 0,-1 0 0,1 0 0,0 0 0,-1 1 0,1-1 0,0-1 0,0 1 0,-1 0 0,1 0 0,0-1 0,0 1 0,0-1 0,0 1 0,0-1 0,0 0 0,0 0 0,0 0 0,0 0 0,0 0 0,2-1 0,16 0-447,-1 0 0,0-2 0,1 0-1,23-8 1,-7 0-2189,0-3 1,65-34-1,-67 28-5574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5.917"/>
    </inkml:context>
    <inkml:brush xml:id="br0">
      <inkml:brushProperty name="width" value="0.025" units="cm"/>
      <inkml:brushProperty name="height" value="0.025" units="cm"/>
      <inkml:brushProperty name="color" value="#E71224"/>
    </inkml:brush>
  </inkml:definitions>
  <inkml:trace contextRef="#ctx0" brushRef="#br0">0 172 17681,'0'0'9966,"2"13"-9464,37 165 384,-32-218 1122,-7 12-1830,1 16-40,0 0 1,-1 0 0,-1 0-1,1 0 1,-2 0-1,0 0 1,0 0 0,-1 1-1,-1-1 1,-7-16 0,28 72-118,-10-33-21,1-1 0,0 1 0,0-1 0,1-1 0,1 1 0,0-1 0,0-1 0,15 9 0,-23-15 0,1 0 0,-1-1 0,1 1 0,0-1 0,0 0 0,-1 0 0,1 0 0,0 0 0,0 0 0,0-1 0,0 1 0,0-1 0,0 0 0,0 0 0,0 0 0,0 0 0,0-1 0,0 1 0,0-1 0,0 0 0,0 1 0,0-1 0,0-1 0,0 1 0,-1 0 0,1-1 0,0 1 0,-1-1 0,1 0 0,-1 0 0,0 0 0,0 0 0,0 0 0,0-1 0,0 1 0,0-1 0,0 1 0,-1-1 0,1 0 0,1-4 0,3-7 0,0-1 0,-1 1 0,-1-1 0,-1 0 0,0 0 0,0 0 0,-2 0 0,0-1 0,0 1 0,-2 0 0,-2-19 0,-1 23 0,-1 16 0,-2 20 0,6 2 0,-2 59 0,3-79 0,0-1 0,1 1 0,0 0 0,0 0 0,1-1 0,0 1 0,0-1 0,0 1 0,5 8 0,-6-14 0,0 0 0,0 1 0,0-1 0,0 0 0,0 0 0,0 0 0,0 0 0,0 0 0,0 0 0,0-1 0,1 1 0,-1 0 0,0-1 0,1 1 0,-1 0 0,0-1 0,1 0 0,-1 1 0,1-1 0,-1 0 0,1 0 0,-1 1 0,0-1 0,1 0 0,-1-1 0,1 1 0,-1 0 0,1 0 0,-1-1 0,1 1 0,-1 0 0,0-1 0,1 0 0,-1 1 0,0-1 0,0 0 0,1 0 0,-1 1 0,0-1 0,0 0 0,2-2 0,5-4 0,0 0 0,-1-1 0,0 0 0,9-12 0,5-13 0,-2-1 0,23-51 0,-10 19 0,-30 104 0,-3 16 0,0-14 0,4 44 0,-3-82 0,0 1 0,0-1 0,1 0 0,-1 1 0,1-1 0,-1 0 0,1 0 0,0 1 0,0-1 0,0 0 0,0 0 0,1 0 0,-1 0 0,0 0 0,1 0 0,-1-1 0,3 3 0,-2-3 0,-1 0 0,1-1 0,-1 1 0,1 0 0,-1-1 0,1 1 0,0-1 0,-1 0 0,1 1 0,0-1 0,-1 0 0,1 0 0,0 0 0,-1 0 0,1 0 0,0-1 0,-1 1 0,3-1 0,2-1 0,0 0 0,0-1 0,0 0 0,-1 0 0,1 0 0,-1-1 0,0 0 0,0 0 0,0 0 0,7-10 0,-8 9-463,0 0-1,0 0 1,-1 0-1,0-1 1,0 1-1,-1-1 1,3-8-1,-3 7-900,-1 1-1,0-1 0,0 0 1,0 0-1,-1 1 0,-1-13 0,-4-18-13272</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6.259"/>
    </inkml:context>
    <inkml:brush xml:id="br0">
      <inkml:brushProperty name="width" value="0.025" units="cm"/>
      <inkml:brushProperty name="height" value="0.025" units="cm"/>
      <inkml:brushProperty name="color" value="#E71224"/>
    </inkml:brush>
  </inkml:definitions>
  <inkml:trace contextRef="#ctx0" brushRef="#br0">53 29 20692,'0'0'6566,"-50"-4"-3844,48 4-1569,15 0-1473,3-5-1858,2-1-4420,-3-7-11563</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7.706"/>
    </inkml:context>
    <inkml:brush xml:id="br0">
      <inkml:brushProperty name="width" value="0.025" units="cm"/>
      <inkml:brushProperty name="height" value="0.025" units="cm"/>
      <inkml:brushProperty name="color" value="#E71224"/>
    </inkml:brush>
  </inkml:definitions>
  <inkml:trace contextRef="#ctx0" brushRef="#br0">1 474 12812,'0'0'5013,"1"-12"-2611,-1 4-2054,1 1-1,0 0 1,0 0-1,0 0 1,1 0-1,0 0 0,1 0 1,-1 0-1,1 1 1,1-1-1,-1 1 1,1 0-1,0 0 1,1 0-1,-1 0 1,1 1-1,0 0 1,1 0-1,-1 0 1,1 1-1,7-5 1,-9 6-278,0 1 0,0 0 0,1 0 0,-1 0 0,0 1 0,1-1 0,-1 1 0,1 0 0,0 0 0,-1 1 0,1 0 0,0-1 0,5 2 0,-8-1-69,0 1 0,0-1 0,0 1 1,-1 0-1,1 0 0,0 0 0,0 0 0,-1 0 1,1 0-1,-1 0 0,1 1 0,-1-1 0,1 0 1,-1 1-1,0 0 0,1-1 0,-1 1 0,0 0 1,0-1-1,-1 1 0,1 0 0,0 0 0,0 0 1,-1 0-1,1-1 0,-1 1 0,0 0 0,1 0 1,-1 0-1,0 0 0,0 0 0,-1 3 0,0 112 63,1-117-64,0 0-1,0 0 1,0 1 0,0-1-1,-1 0 1,1 0-1,0 0 1,0 1-1,1-1 1,-1 0-1,0 0 1,0 0-1,0 1 1,0-1-1,0 0 1,0 0 0,0 0-1,0 1 1,0-1-1,0 0 1,0 0-1,1 0 1,-1 0-1,0 1 1,0-1-1,0 0 1,0 0-1,1 0 1,-1 0 0,0 0-1,0 0 1,0 1-1,0-1 1,1 0-1,-1 0 1,0 0-1,0 0 1,0 0-1,1 0 1,-1 0-1,0 0 1,0 0 0,1 0-1,-1 0 1,0 0-1,0 0 1,0 0-1,1 0 1,-1 0-1,0 0 1,0 0-1,16-10 48,11-16 144,-4-3-67,30-47-1,-47 66-94,0-1-1,0 0 0,-1 0 0,0 0 1,-1 0-1,-1-1 0,1 0 0,1-18 1,-28 134 1012,23-94-1046,-1-3-1,1 0 0,0 0 0,0-1-1,0 1 1,3 9 0,-3-15 6,0 0 0,0 0-1,1 0 1,-1 0 0,1 0-1,-1 0 1,1 0 0,-1 0 0,1 0-1,-1 0 1,1 0 0,0-1 0,-1 1-1,1 0 1,0 0 0,0-1-1,0 1 1,0-1 0,-1 1 0,1-1-1,0 1 1,0-1 0,0 1 0,0-1-1,0 0 1,0 1 0,0-1-1,0 0 1,0 0 0,1 0 0,-1 0-1,0 0 1,0 0 0,0 0 0,0 0-1,0-1 1,0 1 0,0 0-1,0 0 1,0-1 0,0 1 0,1-1-1,3-2 10,0 1 0,0-1 0,0 0 0,0 0 1,-1 0-1,1 0 0,-1-1 0,0 0 0,0 0 0,0 0 0,5-9 0,35-61 75,-11 18 225,-33 55-304,0 0-1,1 1 0,-1-1 1,0 1-1,1-1 1,-1 0-1,1 1 1,-1-1-1,1 1 1,-1-1-1,1 1 0,-1 0 1,1-1-1,0 1 1,-1 0-1,1-1 1,-1 1-1,1 0 1,0 0-1,-1-1 0,1 1 1,0 0-1,0 0 1,-1 0-1,1 0 1,0 0-1,-1 0 1,1 0-1,0 0 1,-1 0-1,1 0 0,0 1 1,-1-1-1,1 0 1,0 0-1,-1 1 1,1-1-1,0 0 1,-1 1-1,1-1 0,-1 0 1,1 1-1,-1-1 1,1 1-1,-1-1 1,1 1-1,-1-1 1,1 1-1,-1 0 0,0-1 1,1 1-1,-1 0 1,0-1-1,0 1 1,1-1-1,-1 1 1,0 0-1,0 0 0,0 0 1,19 55-33,-14-40 67,-4-12-71,1 0 0,-1 0 0,1 0 0,0 0 0,0 0 0,1 0 0,-1-1 0,1 1 0,0-1 0,0 0 0,0 1 0,0-2 0,0 1 0,8 5 0,-9-7 23,1-1-1,-1 1 1,0 0-1,1-1 0,-1 0 1,1 1-1,-1-1 1,1 0-1,-1 0 1,1-1-1,-1 1 0,1 0 1,-1-1-1,0 0 1,1 1-1,-1-1 1,0 0-1,1 0 0,-1 0 1,0 0-1,0-1 1,0 1-1,0-1 1,0 1-1,0-1 1,0 0-1,2-3 0,60-68 56,-50 54 38,2 0 1,0 1 0,37-30 0,-52 47-68,-1 0 0,1 0-1,0 0 1,0 0 0,0 1 0,0-1 0,0 0 0,0 1 0,0-1 0,0 1 0,0-1 0,0 1-1,0-1 1,0 1 0,0-1 0,1 1 0,-1 0 0,0 0 0,0 0 0,0 0 0,1 0 0,-1 0-1,0 0 1,0 0 0,0 0 0,0 1 0,1-1 0,-1 0 0,0 1 0,0-1 0,0 1 0,1 0-1,0 2 66,0-1 0,0 1-1,-1 0 1,0 0 0,1 0-1,-1 0 1,0 0-1,-1 1 1,2 4 0,8 23 236,-10-31-318,0 1 0,1-1 0,-1 1 0,1-1 0,-1 1 0,1-1 0,-1 1 0,1-1 0,-1 0 0,1 1 0,-1-1 0,1 0 0,-1 0 0,1 0 0,0 1 0,-1-1 0,1 0 0,-1 0 0,1 0 0,0 0 0,-1 0 0,1 0 0,0 0 0,-1 0 0,1 0 0,-1 0 0,1 0 0,0 0 0,-1-1 0,1 1 0,-1 0 0,1 0 0,-1-1 0,1 1 0,0 0 0,-1-1 0,0 1 0,1 0 0,-1-1 0,1 1 0,-1-1 0,1 1 0,-1-1 0,0 1 0,1-2 0,19-23 0,-19 25 0,30-50 0,-19 29 0,1 0 0,0 1 0,2 1 0,30-32 0,-44 50 0,0 1 0,-1-1 0,1 0 0,0 0 0,0 0 0,0 1 0,0-1 0,0 1 0,0-1 0,0 1 0,0-1 0,1 1 0,-1-1 0,0 1 0,0 0 0,0 0 0,0-1 0,1 1 0,0 0 0,-1 1 0,0-1 0,-1 0 0,1 1 0,-1-1 0,1 1 0,0-1 0,-1 1 0,1-1 0,-1 1 0,1-1 0,-1 1 0,0 0 0,1-1 0,-1 1 0,1 0 0,-1-1 0,0 1 0,0 0 0,1-1 0,-1 1 0,0 0 0,0 1 0,0 55 0,-1-39 0,1-10-50,1 34-880,-1-41 897,-1-1 0,1 1 0,0-1 0,1 1 1,-1-1-1,0 0 0,0 1 0,0-1 0,0 1 0,0-1 1,0 1-1,0-1 0,1 1 0,-1-1 0,0 0 0,0 1 1,1-1-1,-1 1 0,0-1 0,1 0 0,-1 1 0,0-1 1,1 0-1,-1 1 0,1-1 0,-1 0 0,0 0 0,1 1 1,-1-1-1,1 0 0,-1 0 0,1 0 0,-1 0 0,1 0 1,-1 1-1,0-1 0,1 0 0,-1 0 0,1 0 0,-1 0 1,1 0-1,-1-1 0,1 1 0,-1 0 0,1 0 0,-1 0 1,1 0-1,-1 0 0,1-1 0,-1 1 0,0 0 0,1 0 1,-1-1-1,1 1 0,-1 0 0,0-1 0,1 1 0,-1 0 1,0-1-1,0 1 0,1 0 0,-1-1 0,0 1 0,0-1 1,1 1-1,-1-1 0,0 1 0,0-1 0,22-39-12234,-11 13-1239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8.406"/>
    </inkml:context>
    <inkml:brush xml:id="br0">
      <inkml:brushProperty name="width" value="0.025" units="cm"/>
      <inkml:brushProperty name="height" value="0.025" units="cm"/>
      <inkml:brushProperty name="color" value="#E71224"/>
    </inkml:brush>
  </inkml:definitions>
  <inkml:trace contextRef="#ctx0" brushRef="#br0">1 2 11082,'3'-2'12687,"-3"2"-12468,6 11 3210,6 16-2638,2 22 261,-11-35-997,0 0 0,1 0-1,1 0 1,0 0 0,1-1-1,1 0 1,11 18-1,-18-31-68,0 0-1,0 0 0,0 0 0,0 1 0,0-1 0,0 0 0,0 0 0,0 0 0,1 0 0,-1 1 1,0-1-1,0 0 0,0 0 0,0 0 0,1 0 0,-1 0 0,0 0 0,0 0 0,0 1 0,1-1 0,-1 0 1,0 0-1,0 0 0,0 0 0,1 0 0,-1 0 0,0 0 0,0 0 0,0 0 0,1 0 0,-1 0 1,0 0-1,0 0 0,0 0 0,0 0 0,1-1 0,-1 1 0,0 0 0,0 0 0,0 0 0,1 0 1,-1 0-1,0 0 0,0 0 0,0-1 0,0 1 0,0 0 0,1 0 0,-1 0 0,4-15-952,-1-17-2050,-5-27-8205,-8 23-2524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28.749"/>
    </inkml:context>
    <inkml:brush xml:id="br0">
      <inkml:brushProperty name="width" value="0.025" units="cm"/>
      <inkml:brushProperty name="height" value="0.025" units="cm"/>
      <inkml:brushProperty name="color" value="#E71224"/>
    </inkml:brush>
  </inkml:definitions>
  <inkml:trace contextRef="#ctx0" brushRef="#br0">57 57 8264,'0'0'18834,"-53"-29"-16336,49 25-1857,4 0-481,0 0-192,7-1-1730,8 1-2338,-1-1-1857,0 3-7496</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0.288"/>
    </inkml:context>
    <inkml:brush xml:id="br0">
      <inkml:brushProperty name="width" value="0.025" units="cm"/>
      <inkml:brushProperty name="height" value="0.025" units="cm"/>
      <inkml:brushProperty name="color" value="#E71224"/>
    </inkml:brush>
  </inkml:definitions>
  <inkml:trace contextRef="#ctx0" brushRef="#br0">0 30 10634,'4'-16'3435,"0"3"5197,-2 25-5036,0 16-2717,-1-3-396,1-1 1,1 0 0,7 25-1,-10-48-458,1 0-1,-1 0 1,0-1 0,0 1-1,0 0 1,0 0 0,1-1-1,-1 1 1,0 0-1,1-1 1,-1 1 0,1 0-1,-1-1 1,0 1 0,1-1-1,-1 1 1,1 0-1,0-1 1,-1 1 0,1-1-1,-1 0 1,1 1-1,0-1 1,-1 1 0,1-1-1,0 0 1,0 0 0,-1 1-1,1-1 1,0 0-1,0 0 1,-1 0 0,1 0-1,0 0 1,0 0 0,-1 0-1,1 0 1,0 0-1,0 0 1,-1 0 0,1-1-1,0 1 1,0 0 0,-1 0-1,1-1 1,0 1-1,-1 0 1,1-1 0,0 1-1,-1-1 1,1 1-1,-1-1 1,1 1 0,-1-1-1,1 0 1,-1 1 0,1-1-1,0-1 1,33-42 816,-30 38-797,9-15 63,18-26 91,-29 45-192,-1 0 1,1-1-1,0 1 0,0 0 1,1 0-1,-1 0 1,0 1-1,0-1 0,1 0 1,-1 1-1,1-1 1,0 1-1,-1 0 0,5-1 1,-6 2-4,0 0 0,0 1 1,0-1-1,0 1 0,0-1 1,0 0-1,0 1 0,0 0 1,0-1-1,0 1 0,-1-1 0,1 1 1,0 0-1,0 0 0,-1 0 1,1-1-1,0 1 0,-1 0 1,1 0-1,-1 0 0,1 0 0,-1 0 1,1 0-1,-1 0 0,0 0 1,1 0-1,-1 0 0,0 0 1,0 2-1,8 41 141,-7-34-126,-1-8 19,13 41-1321,-13-42 1095,0 0-1,1 0 1,-1-1 0,1 1 0,-1 0-1,1 0 1,-1-1 0,1 1 0,-1-1 0,1 1-1,0 0 1,-1-1 0,1 1 0,0-1-1,-1 1 1,1-1 0,0 0 0,0 1 0,0-1-1,-1 0 1,1 0 0,0 1 0,0-1-1,0 0 1,0 0 0,-1 0 0,1 0-1,0 0 1,0 0 0,0 0 0,0 0 0,0 0-1,-1-1 1,1 1 0,0 0 0,0 0-1,0-1 1,-1 1 0,1-1 0,0 1 0,0-1-1,-1 1 1,1-1 0,0 1 0,-1-1-1,1 1 1,-1-1 0,1 0 0,0-1 0,14-16-5128,2-9-1960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3.103"/>
    </inkml:context>
    <inkml:brush xml:id="br0">
      <inkml:brushProperty name="width" value="0.025" units="cm"/>
      <inkml:brushProperty name="height" value="0.025" units="cm"/>
    </inkml:brush>
  </inkml:definitions>
  <inkml:trace contextRef="#ctx0" brushRef="#br0">336 109 9929,'4'-9'2824,"-2"5"-2741,1-2 735,0-1 0,-1 1 1,0-1-1,0 0 1,0 0-1,0-9 1,-2 15-644,0-1 0,0 0 0,0 1 0,0-1 0,0 1-1,-1-1 1,1 1 0,0-1 0,-1 1 0,1-1 0,-1 1 0,0-1 0,0 1 0,1 0 0,-1-1 0,0 1 0,0 0 0,0 0 0,0-1 0,0 1 0,-1 0 0,1 0 0,0 0 0,-1 1 0,1-1 0,0 0 0,-1 0 0,1 1 0,-1-1 0,1 1 0,-1-1 0,1 1 0,-1-1 0,1 1 0,-1 0 0,1 0 0,-1 0 0,-3 0 0,-3 1-39,1-1-1,-1 1 1,0 1-1,0 0 0,1 0 1,-1 0-1,1 1 1,-1 0-1,1 1 0,0-1 1,0 1-1,1 1 1,-1-1-1,1 1 0,0 0 1,0 1-1,-7 9 1,-8 8 197,1 2-1,1 0 1,-16 29 0,19-27 202,1 1 0,-18 44 0,28-58-427,1 1 0,0-1-1,0 1 1,2 0 0,0 0-1,0 0 1,2 20 0,0-31-102,0-1 0,1 1 0,0-1 0,0 0 0,0 1 0,0-1 0,0 0 0,1 1 0,-1-1 0,1 0 0,0 0 0,0 0 0,0 0 0,0-1 0,1 1 0,-1-1 0,1 1 0,0-1 0,-1 0 0,1 0 0,0 0 0,0 0 0,0 0 0,1-1 0,-1 1 0,0-1 0,1 0 0,-1 0 0,0 0 0,1-1 0,-1 1 0,1-1 0,6 0 0,0 1 26,0-1 0,1-1 0,-1 1 0,0-2 0,0 1 0,0-1-1,0-1 1,-1 0 0,1 0 0,0-1 0,8-5 0,-9 3 6,-1 1-1,1-2 1,-1 1 0,0-1-1,-1 0 1,0-1 0,7-9-1,-11 14-23,0-1-1,-1 0 0,0 0 1,1 0-1,-1 0 1,-1 0-1,1 0 0,-1-1 1,1 1-1,-1-1 0,-1 1 1,1-1-1,0 1 0,-1-1 1,0 0-1,0 1 0,-1-1 1,0-6-1,-1 9-13,1 0 0,0 0 0,0 0 0,-1 1 0,1-1 0,-1 0 0,1 1 0,-1-1 0,0 1 0,1-1 0,-1 1 0,0 0 0,0 0 0,0 0 0,0 0 0,0 0 0,-1 0 0,1 0 0,0 1 0,0-1 0,0 1 0,-1 0 0,1-1 0,0 1 0,0 0 0,-1 0 0,1 1 0,0-1 0,0 0 0,-3 2 0,1-2 0,0 0 0,0 1 0,1-1 0,-1 1 0,0 0 0,1 0 0,-1 1 0,1-1 0,0 1 0,-1-1 0,1 1 0,0 0 0,0 1 0,0-1 0,0 0 0,0 1 0,-4 5 0,7-8 0,0 0 0,-1 1 0,1-1 0,0 0 0,0 0 0,0 1 0,0-1 0,0 0 0,0 0 0,0 0 0,0 1 0,0-1 0,0 0 0,0 0 0,0 1 0,0-1 0,0 0 0,0 0 0,0 1 0,0-1 0,0 0 0,0 0 0,0 1 0,0-1 0,0 0 0,0 0 0,1 1 0,-1-1 0,0 0 0,0 0 0,0 0 0,0 1 0,1-1 0,-1 0 0,0 0 0,0 0 0,0 0 0,1 0 0,-1 1 0,0-1 0,0 0 0,1 0 0,15 1 0,18-6 0,-11-4 0,0-2 0,-1 0 0,0-1 0,-1-1 0,34-27 0,9-6 0,-63 45 0,-1 1 0,1-1 0,-1 1 0,1-1 0,-1 1 0,1 0 0,-1-1 0,1 1 0,0 0 0,-1-1 0,1 1 0,0 0 0,-1 0 0,1-1 0,0 1 0,-1 0 0,1 0 0,0 0 0,0 0 0,-1 0 0,1 0 0,0 0 0,-1 0 0,1 0 0,0 0 0,-1 1 0,1-1 0,0 0 0,-1 0 0,1 1 0,0-1 0,-1 0 0,1 1 0,-1-1 0,1 1 0,0 0 0,0 1 0,0 0 0,0 0 0,0 0 0,-1 1 0,1-1 0,-1 0 0,1 0 0,-1 1 0,0-1 0,0 0 0,-1 4 0,-11 66 0,-13 6 16,16-57-34,2 0 1,1 0-1,0 1 0,2 0 0,-3 36 0,6-57-43,1-1-1,0 1 1,0-1-1,0 0 1,0 1-1,0-1 0,0 1 1,0-1-1,0 1 1,0-1-1,0 1 1,0-1-1,1 0 1,-1 1-1,0-1 1,0 1-1,0-1 0,0 0 1,1 1-1,-1-1 1,0 0-1,1 1 1,-1-1-1,0 0 1,0 1-1,1-1 1,-1 0-1,0 1 0,1-1 1,-1 0-1,1 0 1,-1 0-1,0 1 1,1-1-1,-1 0 1,1 0-1,-1 0 1,1 0-1,-1 0 0,0 0 1,1 0-1,-1 0 1,1 0-1,-1 0 1,1 0-1,-1 0 1,0 0-1,1 0 1,-1 0-1,1 0 0,-1 0 1,1-1-1,-1 1 1,0 0-1,1 0 1,-1-1-1,0 1 1,1 0-1,-1-1 1,24-18-4569,-4-13-2545,1-9-5264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0.814"/>
    </inkml:context>
    <inkml:brush xml:id="br0">
      <inkml:brushProperty name="width" value="0.025" units="cm"/>
      <inkml:brushProperty name="height" value="0.025" units="cm"/>
      <inkml:brushProperty name="color" value="#E71224"/>
    </inkml:brush>
  </inkml:definitions>
  <inkml:trace contextRef="#ctx0" brushRef="#br0">43 200 6662,'0'0'17046,"-4"12"-15808,-3 10-797,-17 63 684,22-76-1032,0 0-1,0 0 1,1 0-1,0 0 1,1 1-1,0-1 1,2 11-1,-2-19-89,0-1 0,1 1 0,-1-1 0,0 1 0,0-1-1,1 1 1,-1-1 0,0 0 0,0 1 0,1-1 0,-1 1-1,1-1 1,-1 0 0,0 1 0,1-1 0,-1 0 0,1 0-1,-1 1 1,1-1 0,-1 0 0,0 0 0,1 0 0,-1 0-1,1 1 1,-1-1 0,1 0 0,-1 0 0,1 0 0,-1 0-1,1 0 1,-1 0 0,1 0 0,-1 0 0,1-1 0,-1 1-1,1 0 1,-1 0 0,1 0 0,-1 0 0,1-1-1,-1 1 1,1 0 0,-1-1 0,1 1 0,0-1 0,20-14 181,-3-7-10,0 0-1,-2 0 1,0-2-1,-2 0 0,-1-1 1,-1 0-1,-1-1 1,14-47-1,-20 54 441,-1-1-1,0 0 1,-2 0-1,1-22 1,-6 33-367,-5 17-68,-5 19-34,5-1-145,1-1 0,1 1 0,1 0 0,2 0 0,0 1 0,2-1 0,3 49 0,-2-74 0,0 1 0,0 0 0,0-1 0,1 1 0,-1-1 0,1 1 0,-1-1 0,1 1 0,-1-1 0,1 1 0,0-1 0,0 1 0,0-1 0,0 0 0,0 1 0,0-1 0,0 0 0,0 0 0,0 0 0,1 0 0,-1 0 0,0 0 0,1 0 0,-1 0 0,1-1 0,-1 1 0,1 0 0,-1-1 0,1 1 0,-1-1 0,1 0 0,-1 1 0,1-1 0,0 0 0,-1 0 0,1 0 0,0 0 0,-1-1 0,1 1 0,-1 0 0,3-1 0,2-1 0,-1 1 0,1-1 0,-1 0 0,0-1 0,1 1 0,-1-1 0,0 0 0,0-1 0,-1 1 0,6-5 0,0-3 0,0-1 0,-1 0 0,0 0 0,0-1 0,-2 0 0,0 0 0,0 0 0,-1-1 0,-1 0 0,0-1 0,-1 1 0,0-1 0,-1 0 0,-1 0 0,0-22 0,-2 36 0,1 1 0,-1-1 0,0 1 0,0-1 0,0 1 0,0-1 0,0 1 0,0-1 0,0 1 0,0 0 0,0-1 0,0 1 0,-1-1 0,1 1 0,0-1 0,0 1 0,0-1 0,0 1 0,-1 0 0,1-1 0,0 1 0,0 0 0,-1-1 0,1 1 0,0 0 0,-1-1 0,1 1 0,0 0 0,-1-1 0,1 1 0,-1 0 0,1 0 0,0-1 0,-1 1 0,1 0 0,-1 0 0,1 0 0,-1 0 0,1 0 0,0 0 0,-1 0 0,1 0 0,-1 0 0,1 0 0,-1 0 0,1 0 0,-1 0 0,1 0 0,-1 0 0,1 0 0,0 0 0,-1 0 0,1 1 0,-1-1 0,1 0 0,-1 0 0,1 1 0,0-1 0,-1 0 0,1 0 0,0 1 0,-1-1 0,1 0 0,-1 1 0,-23 24 0,15-9 0,1 0 0,1 1 0,0-1 0,2 1 0,-1 1 0,2-1 0,1 1 0,0-1 0,1 1 0,0 23 0,2-40 0,0 0 0,0 0 0,1 0 0,-1 0 0,0 0 0,1 0 0,-1 0 0,1 0 0,-1-1 0,1 1 0,-1 0 0,1 0 0,0 0 0,-1-1 0,1 1 0,0 0 0,0-1 0,-1 1 0,1-1 0,0 1 0,0-1 0,0 1 0,0-1 0,0 1 0,0-1 0,0 0 0,-1 1 0,1-1 0,0 0 0,0 0 0,0 0 0,0 0 0,0 0 0,0 0 0,0 0 0,0 0 0,0 0 0,0-1 0,0 1 0,0 0 0,0-1 0,2 0 0,3-1 0,0 0 0,1 0 0,-1 0 0,0-1 0,8-5 0,47-41-3957,-45 34 1399,-1-2 1,0 0-1,-1 0 0,-1-2 1,0 1-1,13-29 0,-12 13-2262</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1.188"/>
    </inkml:context>
    <inkml:brush xml:id="br0">
      <inkml:brushProperty name="width" value="0.025" units="cm"/>
      <inkml:brushProperty name="height" value="0.025" units="cm"/>
      <inkml:brushProperty name="color" value="#E71224"/>
    </inkml:brush>
  </inkml:definitions>
  <inkml:trace contextRef="#ctx0" brushRef="#br0">77 13 1121,'0'0'19154,"-8"2"-16565,-25 8-472,31-10-1939,0 0 0,0 1 0,0-1 1,0 1-1,0 0 0,0 0 0,0 0 0,0 0 0,1 0 1,-1 0-1,0 0 0,1 0 0,-1 1 0,1-1 0,0 1 1,-1-1-1,1 1 0,0-1 0,-2 5 0,17-7-3542,14 8 3066,28 8 335,56 19-506,-110-34 507,1 1 1,-1 0 0,0 0-1,0 0 1,0 0 0,0 0-1,0 1 1,0-1 0,0 1-1,0-1 1,-1 1-1,1 0 1,0-1 0,-1 1-1,1 0 1,-1 0 0,0 0-1,0 0 1,0 0 0,0 1-1,0-1 1,0 0-1,-1 0 1,1 1 0,-1-1-1,1 0 1,-1 1 0,0-1-1,0 0 1,0 1 0,0-1-1,0 1 1,-1-1-1,0 3 1,-1 0 30,1 1 1,-1-1-1,-1 0 0,1 0 0,-1 0 1,0 0-1,0-1 0,-1 1 1,1-1-1,-1 0 0,0 1 0,0-2 1,-7 6-1,2-3-24,-1 1 0,0-2 0,-1 0 0,-12 5 0,19-9-22,1 1-1,-1-1 1,0 0 0,1 0 0,-1 0 0,0-1 0,0 1 0,0-1 0,0 0 0,1 0 0,-1 0-1,0-1 1,0 1 0,0-1 0,0 0 0,-4-2 0,6 2-82,1 0 1,0-1-1,0 1 0,0-1 1,0 1-1,0-1 0,0 0 1,0 1-1,1-1 1,-1 0-1,0 0 0,1 1 1,0-1-1,-1 0 0,1 0 1,0 0-1,0 0 0,0 0 1,0-2-1,5-39-1827,1 23 64,0 0 0,1 1-1,16-29 1,-7 13-1261,8-20-2352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1.515"/>
    </inkml:context>
    <inkml:brush xml:id="br0">
      <inkml:brushProperty name="width" value="0.025" units="cm"/>
      <inkml:brushProperty name="height" value="0.025" units="cm"/>
      <inkml:brushProperty name="color" value="#E71224"/>
    </inkml:brush>
  </inkml:definitions>
  <inkml:trace contextRef="#ctx0" brushRef="#br0">119 1 8136,'0'0'14200,"-2"14"-12780,2-11-1394,-3 34 1324,2 1 0,4 49-1,-2-75-1146,1 1 0,0-1-1,0 1 1,2-1 0,0 0-1,0 0 1,1 0 0,0-1-1,1 0 1,0 0 0,1 0-1,10 11 1,23 12-560,-34-30-789,1 1 0,-1 0 0,0 0 0,0 1 0,7 8 0,-16-10-3820,-8-3 3856,-12-1 1313,7-3 775,0 0-1,0-2 0,0 0 1,1 0-1,0-2 0,0 0 1,0 0-1,1-2 0,0 0 1,1 0-1,-1-1 0,-11-13 1,23 21-846,0 0-1,0 0 1,0 1 0,0-2 0,1 1 0,-1 0-1,1 0 1,-1 0 0,1-1 0,0 1 0,0 0 0,0-1-1,0 0 1,0 1 0,1-1 0,-1 1 0,1-5-1,0 5-98,0 0 0,1 0-1,-1 0 1,1 0-1,0 0 1,0 1 0,-1-1-1,1 0 1,0 0-1,1 1 1,-1-1 0,0 1-1,0-1 1,1 1-1,-1-1 1,1 1 0,-1 0-1,3-2 1,8-4-156,0 1 1,1 0 0,0 1-1,0 0 1,18-4 0,-14 4 111,39-17-3891,-19 2-3059,9-11-9749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2.496"/>
    </inkml:context>
    <inkml:brush xml:id="br0">
      <inkml:brushProperty name="width" value="0.025" units="cm"/>
      <inkml:brushProperty name="height" value="0.025" units="cm"/>
      <inkml:brushProperty name="color" value="#E71224"/>
    </inkml:brush>
  </inkml:definitions>
  <inkml:trace contextRef="#ctx0" brushRef="#br0">40 54 17649,'0'0'11146,"-7"12"-10655,6-11-476,-3 6 22,0 1 0,0-1 0,0 0 0,1 1 0,0 0 0,1 0 0,0 0 0,0 0 0,0 0 1,1 0-1,1 1 0,-1 12 0,26 147 783,2 43 1082,-19-62-1640,-4-139-262,2-19 0,1-22 0,-1-75 0,-10-126 0,3 205 0,3 17 0,5 11 0,4 11 0,-11-12 0,8 9 0,0 0 0,1 0 0,0-1 0,0 0 0,1-1 0,16 9 0,-23-14 0,1 0 0,-1-1 0,1 1 0,-1-1 0,1 0 0,0 0 0,0 0 0,-1-1 0,1 1 0,0-1 0,0 0 0,0 0 0,0 0 0,0-1 0,-1 1 0,1-1 0,0 0 0,0 0 0,-1-1 0,1 1 0,-1-1 0,1 1 0,-1-1 0,0 0 0,5-3 0,1-4 0,0 1 0,0-1 0,0-1 0,-1 0 0,-1 0 0,0-1 0,0 1 0,-1-1 0,0-1 0,-1 1 0,-1-1 0,0 0 0,0 0 0,-1-1 0,0 1 0,-1-1 0,-1 1 0,0-25 0,-1 37 0,0 0 0,0-1 0,0 1 0,0 0 0,-1 0 0,1 0 0,0 0 0,0-1 0,0 1 0,0 0 0,0 0 0,-1 0 0,1 0 0,0 0 0,0 0 0,0 0 0,-1 0 0,1-1 0,0 1 0,0 0 0,0 0 0,-1 0 0,1 0 0,0 0 0,0 0 0,0 0 0,-1 0 0,1 0 0,0 0 0,0 0 0,0 0 0,-1 1 0,1-1 0,0 0 0,0 0 0,0 0 0,0 0 0,-1 0 0,1 0 0,0 0 0,0 0 0,0 1 0,0-1 0,0 0 0,-1 0 0,1 0 0,0 0 0,0 0 0,0 1 0,0-1 0,0 0 0,0 0 0,0 0 0,0 1 0,0-1 0,-1 0 0,1 0 0,0 0 0,0 1 0,0-1 0,0 0 0,0 0 0,-9 13 0,5-2 0,0 0 0,1 1 0,0-1 0,1 1 0,1 0 0,-1 0 0,2-1 0,-1 1 0,2 0 0,2 17 0,-3-29 0,1 1 0,-1 0 0,1 0 0,-1-1 0,1 1 0,-1 0 0,1-1 0,0 1 0,-1 0 0,1-1 0,0 1 0,0-1 0,-1 1 0,1-1 0,0 0 0,0 1 0,0-1 0,0 0 0,-1 1 0,1-1 0,0 0 0,0 0 0,0 0 0,0 0 0,0 0 0,0 0 0,0 0 0,0 0 0,-1 0 0,1 0 0,0-1 0,0 1 0,0 0 0,0-1 0,0 1 0,-1 0 0,1-1 0,0 1 0,0-1 0,0 0 0,34-21 0,90-109 0,-119 157 0,-2-4 0,-3-21 0,0 0 0,0 0 0,0 0 0,0 0 0,0 0 0,1 0 0,-1-1 0,0 1 0,0 0 0,1-1 0,-1 1 0,0-1 0,1 0 0,-1 1 0,1-1 0,-1 0 0,0 0 0,1 0 0,-1 0 0,1 0 0,-1 0 0,1 0 0,-1 0 0,0 0 0,1-1 0,-1 1 0,1-1 0,-1 1 0,0-1 0,1 1 0,-1-1 0,1-1 0,43-25 0,-45 26 0,15-9 0,105-87 0,-107 78-2161,-13 17 1778,0 1 1,0-1-1,0 1 0,0-1 1,0 1-1,0-1 1,0 1-1,0-1 0,0 1 1,-1-1-1,1 1 0,-1-1 1,1 1-1,-1-1 1,1 1-1,-1 0 0,0-1 1,0 1-1,0 0 1,0 0-1,0-1 0,0 1 1,0 0-1,0 0 0,0 0 1,-1 0-1,1 0 1,0 1-1,-2-2 0,-21-13-6669</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2.851"/>
    </inkml:context>
    <inkml:brush xml:id="br0">
      <inkml:brushProperty name="width" value="0.025" units="cm"/>
      <inkml:brushProperty name="height" value="0.025" units="cm"/>
      <inkml:brushProperty name="color" value="#E71224"/>
    </inkml:brush>
  </inkml:definitions>
  <inkml:trace contextRef="#ctx0" brushRef="#br0">1 58 14318,'0'0'14445,"39"-48"-13452,-3 44-673,4 1-288,-3 3-256,-6 0-2819,-13-3-5669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3.681"/>
    </inkml:context>
    <inkml:brush xml:id="br0">
      <inkml:brushProperty name="width" value="0.025" units="cm"/>
      <inkml:brushProperty name="height" value="0.025" units="cm"/>
      <inkml:brushProperty name="color" value="#E71224"/>
    </inkml:brush>
  </inkml:definitions>
  <inkml:trace contextRef="#ctx0" brushRef="#br0">198 368 7079,'0'0'4153,"6"-9"-1596,-2 4-2045,19-33 2609,-23 36-2737,1-1 0,0 1 0,-1 0 0,1-1 1,-1 1-1,0-1 0,0 1 0,0 0 0,0-1 0,0 1 1,0-1-1,-1-2 0,0 4-219,0 0 0,0-1 0,-1 1 0,1 0 0,0 0 0,0-1 0,-1 1 0,1 0 0,-1 0-1,1 1 1,-1-1 0,0 0 0,1 0 0,-1 1 0,0-1 0,1 1 0,-1 0 0,0-1 0,1 1 0,-1 0 0,0 0 0,0 0 0,0 0 0,1 0 0,-4 1 0,-46 6 1311,41-3-1370,1 0-1,0 1 0,0 0 0,1 1 0,0-1 1,0 2-1,0-1 0,0 1 0,1 0 1,-8 11-1,11-14-92,0 0 0,0 1 0,1 0 1,0 0-1,0 0 0,0 0 1,0 0-1,1 0 0,0 1 0,0 0 1,0-1-1,1 1 0,0 0 0,0-1 1,0 1-1,1 0 0,0 0 0,1 11 1,-1-16-13,1-1 0,-1 1 1,1 0-1,-1 0 0,1 0 1,-1-1-1,1 1 0,-1 0 1,1-1-1,0 1 0,-1-1 1,1 1-1,0-1 0,0 1 1,-1-1-1,1 1 0,0-1 1,0 1-1,0-1 0,0 0 1,0 0-1,-1 0 0,1 1 1,0-1-1,0 0 0,0 0 1,0 0-1,0 0 0,0 0 1,0 0-1,0-1 0,-1 1 1,1 0-1,0 0 0,1-1 1,31-13 83,-20 4 10,-1-1 1,0 0-1,-1-1 0,0-1 1,-1 0-1,0 0 0,14-27 1,47-108 353,-63 129-316,0 1-1,-1-1 1,-1-1 0,-1 1-1,0-1 1,2-31 0,-7 51-131,0 0 0,0 0 1,0 0-1,0 0 0,0 0 1,0 0-1,0 0 0,0 0 1,-1 0-1,1 0 0,0 0 0,0 0 1,0 0-1,0 0 0,0 0 1,0 0-1,0 0 0,0 0 1,0 0-1,-1 0 0,1 0 0,0 0 1,0 0-1,0 0 0,0 0 1,0 0-1,0 0 0,0 0 1,0 0-1,0 0 0,0 0 0,0 0 1,-1 0-1,1 0 0,0 0 1,0-1-1,0 1 0,0 0 1,0 0-1,0 0 0,0 0 0,0 0 1,0 0-1,0 0 0,0 0 1,0 0-1,0 0 0,0 0 1,0-1-1,0 1 0,0 0 0,0 0 1,0 0-1,0 0 0,0 0 1,0 0-1,0 0 0,0 0 1,0 0-1,0-1 0,0 1 0,0 0 1,0 0-1,0 0 0,-5 8-18,1 3 2,0 1 1,0 0-1,1 1 0,1-1 0,0 1 0,0 16 0,2 82-75,0-83 83,1-11 55,0 1 1,2-1-1,7 31 1,-10-45-39,1 0 0,0 1 0,0-1 1,0 1-1,0-1 0,1 0 1,-1 0-1,1 1 0,0-1 1,0 0-1,0-1 0,0 1 0,0 0 1,1-1-1,-1 1 0,1-1 1,0 0-1,0 0 0,0 0 0,0 0 1,0 0-1,0 0 0,0-1 1,1 0-1,4 2 0,-4-3 2,-1-1 0,1 1-1,-1-1 1,0 0 0,1 0-1,-1 0 1,0 0 0,1 0-1,-1-1 1,0 0 0,0 1-1,0-1 1,-1 0 0,1-1-1,0 1 1,-1 0 0,1-1-1,-1 1 1,0-1 0,4-5-1,5-8 55,0-1 0,11-24 0,-18 34-64,4-10-3,0-1 0,-1 1 0,0-2 0,-1 1 0,-2 0 0,0-1 0,0 0 0,0-37 0,-10 66 0,-1 15 0,6-16 0,-5 83 0,5-84 0,1 0 0,1 0 0,-1 0 0,1-1 0,1 1 0,0-1 0,0 1 0,0-1 0,4 9 0,-5-14 0,0 0 0,0-1 0,0 1 0,1-1 0,-1 1 0,0-1 0,1 1 0,-1-1 0,0 0 0,1 0 0,0 0 0,-1 0 0,1 0 0,0 0 0,-1 0 0,1 0 0,0-1 0,0 1 0,0-1 0,0 1 0,0-1 0,0 0 0,-1 1 0,1-1 0,0 0 0,0 0 0,0-1 0,0 1 0,0 0 0,0-1 0,0 1 0,0-1 0,-1 1 0,1-1 0,0 0 0,0 0 0,-1 0 0,1 0 0,1-1 0,6-4 0,-1 0 0,0 0 0,0-1 0,-1 0 0,0 0 0,7-9 0,4-8 0,0-1 0,-2 0 0,17-36 0,-26 47 0,-1-1 0,0 0 0,-2-1 0,1 1 0,-2-1 0,0 0 0,2-29 0,-8 40 0,-3 14 0,-3 19 0,-1 62 48,9-80-78,1-1 0,0 1 0,1-1 0,0 1 0,1-1 0,0 1 0,4 11 0,8-1-1753,-13-20 1529,-1 1 0,1-1 1,-1 1-1,1-1 0,-1 0 1,1 1-1,0-1 0,-1 0 1,1 1-1,-1-1 1,1 0-1,0 0 0,-1 0 1,1 1-1,0-1 0,-1 0 1,1 0-1,0 0 0,-1 0 1,1 0-1,0 0 0,-1 0 1,1 0-1,0-1 1,-1 1-1,1 0 0,-1 0 1,1 0-1,0-1 0,-1 1 1,1 0-1,-1-1 0,1 1 1,0-1-1,8-16-8816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4.010"/>
    </inkml:context>
    <inkml:brush xml:id="br0">
      <inkml:brushProperty name="width" value="0.025" units="cm"/>
      <inkml:brushProperty name="height" value="0.025" units="cm"/>
      <inkml:brushProperty name="color" value="#E71224"/>
    </inkml:brush>
  </inkml:definitions>
  <inkml:trace contextRef="#ctx0" brushRef="#br0">25 1 11691,'0'0'13197,"-25"51"-12108,37-31-1057,14-3-417,1-6-1537,2-4-3202,-3-5-6632</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4.351"/>
    </inkml:context>
    <inkml:brush xml:id="br0">
      <inkml:brushProperty name="width" value="0.025" units="cm"/>
      <inkml:brushProperty name="height" value="0.025" units="cm"/>
      <inkml:brushProperty name="color" value="#E71224"/>
    </inkml:brush>
  </inkml:definitions>
  <inkml:trace contextRef="#ctx0" brushRef="#br0">0 1 12075,'0'0'4549,"1"80"-2371,7-32 256,1 6-736,3 0-898,1-1-319,2-4-321,-3-7-320,3-8-1089,-3-7-673,-5-12-1089,-5-7-2754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4.708"/>
    </inkml:context>
    <inkml:brush xml:id="br0">
      <inkml:brushProperty name="width" value="0.025" units="cm"/>
      <inkml:brushProperty name="height" value="0.025" units="cm"/>
      <inkml:brushProperty name="color" value="#E71224"/>
    </inkml:brush>
  </inkml:definitions>
  <inkml:trace contextRef="#ctx0" brushRef="#br0">21 179 5765,'-4'-10'10741,"2"4"-9884,-12-39 4002,13 43-4610,1-1 0,0 1 1,0-1-1,0 0 1,0 1-1,1-1 1,-1 1-1,1 0 1,-1-1-1,1 1 1,0-1-1,0 1 1,0 0-1,0-1 1,1 1-1,-1 0 1,0 0-1,1 0 1,0 0-1,3-3 1,4-2 70,1 0 0,0 0 0,0 1 0,1 1 0,0 0 0,0 0 0,0 1 0,0 0 0,1 1 0,-1 1 0,15-2 0,4 0-188,0 3-1,1 0 1,36 4-1,-58-2-139,0 0 0,-1 1 0,1 0 0,-1 1 0,0-1 0,0 1-1,0 1 1,0 0 0,0 0 0,-1 1 0,1-1 0,-1 2-1,8 6 1,-12-9 24,0 1 0,0-1 0,0 1 0,0 0 0,0 0 0,-1-1 0,1 2-1,-1-1 1,0 0 0,-1 0 0,1 1 0,-1-1 0,0 1 0,0 0 0,0-1 0,0 1-1,-1-1 1,0 1 0,0 0 0,0 0 0,-1-1 0,1 1 0,-1-1 0,0 1 0,-1 0 0,-1 4-1,0-3 21,-1 0 0,0 0 0,-1-1 0,1 1 0,-1-1 0,0 0-1,-1 0 1,1-1 0,-1 1 0,1-1 0,-1-1 0,-1 1 0,1-1-1,0 0 1,-1 0 0,-7 2 0,-1 1-21,14-5-15,0 0 0,0-1 0,0 1 0,1 0 0,-1 0 0,0 0 0,0 0 0,1 0 0,-1 0 0,0 1 0,1-1 0,-1 0 0,1 0 0,-1 0 0,1 1 0,0-1 0,0 0 0,-1 0 0,1 1 0,0-1 0,0 0 0,0 0 0,0 1 0,0-1 0,1 0 0,-1 1 0,0-1 0,1 0 0,-1 0 0,1 0 0,-1 1 0,1-1 0,-1 0 0,2 2 0,24 40 0,-23-39-52,0-1 0,1 1 0,0-1 0,0 1 0,0-1 0,0 0 0,0-1 0,0 1 0,1-1 0,0 0-1,-1 0 1,1 0 0,0 0 0,0-1 0,0 0 0,0 0 0,8 0 0,-6-1-273,1 0 0,0 0 0,-1-1 0,0 0 0,1 0 0,-1-1 0,0 0 0,1 0 0,-1-1 0,0 0 0,9-5 0,13-11-7330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5.049"/>
    </inkml:context>
    <inkml:brush xml:id="br0">
      <inkml:brushProperty name="width" value="0.025" units="cm"/>
      <inkml:brushProperty name="height" value="0.025" units="cm"/>
      <inkml:brushProperty name="color" value="#E71224"/>
    </inkml:brush>
  </inkml:definitions>
  <inkml:trace contextRef="#ctx0" brushRef="#br0">0 1 18161,'0'0'8841,"41"62"-7656,-25-28-353,-4 0-127,2 0-417,-2-7-224,-1-7-96,-4-7-640,1-12-1218,-5-1-1121,-3-23-929,0-11-2177,0-9-3973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3.792"/>
    </inkml:context>
    <inkml:brush xml:id="br0">
      <inkml:brushProperty name="width" value="0.025" units="cm"/>
      <inkml:brushProperty name="height" value="0.025" units="cm"/>
    </inkml:brush>
  </inkml:definitions>
  <inkml:trace contextRef="#ctx0" brushRef="#br0">60 0 20275,'-5'9'2226,"0"1"-1752,-5 8 1217,1 0 0,1 0 0,-7 24 0,13-37-1580,1-1-1,0 1 1,-1 0-1,2 0 0,-1 0 1,1 0-1,-1 0 0,2 0 1,-1 0-1,0 0 0,1 0 1,0-1-1,0 1 0,0 0 1,1 0-1,-1-1 1,1 1-1,1-1 0,-1 1 1,4 5-1,-4-7-148,0 1 1,0-1-1,0 1 0,-1 0 1,0-1-1,0 1 0,0 0 1,0 0-1,0 5 0,0-10 296,-2-17-118,0-18-102,-1 0-1,-13-62 0,15 98-51,0-1 0,0 1 0,1 0 0,-1-1 0,0 1 0,0 0 0,1 0 0,-1-1 0,0 1 0,0 0 0,1 0 0,-1-1 0,0 1 0,1 0 0,-1 0 0,0 0 0,1-1 0,-1 1 0,1 0-1,-1 0 1,0 0 0,1 0 0,-1 0 0,0 0 0,1 0 0,-1 0 0,1 0 0,-1 0 0,0 0 0,1 0 0,-1 0 0,0 0 0,1 0 0,-1 0 0,1 1 0,-1-1 0,0 0 0,1 0-1,-1 0 1,0 1 0,0-1 0,1 0 0,-1 1 0,25 7 7,-21-6-30,11 2-10,1 0 0,0 0-1,0-2 1,0 0-1,0 0 1,0-2-1,0 0 1,26-4-1,-38 4 100,0-1 0,-1 0-1,1 0 1,-1-1 0,1 1-1,-1-1 1,1 0 0,-1 0-1,0 0 1,0 0 0,0 0-1,0-1 1,0 0 0,-1 1-1,1-1 1,-1 0 0,0 0-1,0 0 1,0-1 0,0 1-1,0 0 1,-1-1 0,1 1-1,-1-1 1,0 1 0,0-1-1,0 0 1,-1 0 0,1 1-1,-1-8 1,0 11-50,-1 0 1,1-1-1,-1 1 0,1-1 0,-1 1 1,1 0-1,-1-1 0,1 1 1,-1 0-1,1 0 0,-1-1 0,0 1 1,1 0-1,-1 0 0,1 0 1,-1 0-1,0 0 0,1 0 0,-1 0 1,1 0-1,-1 0 0,0 0 1,1 0-1,-1 0 0,1 0 0,-1 0 1,0 0-1,1 1 0,-1-1 1,1 0-1,-1 0 0,1 1 0,-1-1 1,0 1-1,-20 9-18,13-2 16,2-3 0,0 0 0,0 1 0,0 0 0,1 0 0,0 1 0,0 0 0,-7 12 0,10-8 0,0 0 0,1 0 0,1 0 0,-1 0 0,2 0 0,1 12 0,-1 12 0,-1-35 1,0 1 0,0-1 0,1 0 0,-1 1 0,0-1 0,0 0 0,0 1 0,0-1 0,0 0 0,0 1 0,1-1 0,-1 0 0,0 1 0,0-1 0,1 0 0,-1 1 0,0-1 0,0 0 0,1 0 0,-1 1 0,0-1 0,1 0 0,-1 0 0,0 0 0,1 0 0,-1 1 0,0-1 0,1 0 0,-1 0 0,0 0 0,1 0 0,-1 0 0,1 0 0,-1 0 0,0 0 0,1 0 0,-1 0 0,0 0 0,1 0 0,-1 0 0,1 0 0,-1 0 0,0-1 0,1 1 0,-1 0 0,0 0 0,1 0 0,-1-1 0,0 1 0,1 0 0,-1 0 0,0-1 0,0 1 0,1 0 0,18-14-275,-4-13-3377,-9-4-6674,-6 8-4275</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5.393"/>
    </inkml:context>
    <inkml:brush xml:id="br0">
      <inkml:brushProperty name="width" value="0.025" units="cm"/>
      <inkml:brushProperty name="height" value="0.025" units="cm"/>
      <inkml:brushProperty name="color" value="#E71224"/>
    </inkml:brush>
  </inkml:definitions>
  <inkml:trace contextRef="#ctx0" brushRef="#br0">12 1 15182,'0'0'7335,"-12"52"-7175,30-36-95,8-6-65,2-6-289,5-4-928,0-2-1185,-2-12-2275,-1-2-4259</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5.771"/>
    </inkml:context>
    <inkml:brush xml:id="br0">
      <inkml:brushProperty name="width" value="0.025" units="cm"/>
      <inkml:brushProperty name="height" value="0.025" units="cm"/>
      <inkml:brushProperty name="color" value="#E71224"/>
    </inkml:brush>
  </inkml:definitions>
  <inkml:trace contextRef="#ctx0" brushRef="#br0">42 274 5157,'0'0'7100,"-3"10"-3716,-6 17-1135,1 1 0,1 1 0,-7 55 0,14-77-2065,0-1 1,0 1-1,0 0 0,1-1 1,0 1-1,0-1 1,0 0-1,1 1 1,0-1-1,0 0 1,6 10-1,-6-13-176,1 0 0,-1-1 1,0 1-1,1-1 0,0 0 0,-1 0 0,1 0 1,0 0-1,0 0 0,0-1 0,0 1 0,1-1 1,-1 0-1,0 0 0,0 0 0,1 0 0,-1-1 1,1 1-1,-1-1 0,1 0 0,-1 0 0,1 0 1,-1-1-1,4 0 0,2-1-19,-1 0 1,0 0-1,-1-1 1,1 0-1,0 0 0,-1-1 1,0 0-1,0 0 0,0-1 1,0 0-1,-1 0 1,0-1-1,0 0 0,0 0 1,-1 0-1,1 0 1,-2-1-1,1 0 0,3-8 1,2-2 24,-1-1-1,-1 1 1,0-2 0,-1 1 0,-1-1 0,-1 0 0,2-21 0,-4 19 195,-1 0 1,-1-1-1,-1 1 1,-1-1-1,-1 1 1,-6-30-1,7 44-170,0 1 0,-1 0 0,0 0 0,0 0-1,-1 0 1,1 1 0,-1-1 0,0 1 0,-1-1 0,1 1 0,-1 0-1,0 0 1,-1 1 0,1-1 0,-1 1 0,0 0 0,0 0 0,0 0-1,0 1 1,-1 0 0,1 0 0,-1 0 0,0 1 0,0 0 0,-12-3 0,15 4-43,0 1 0,-1 0 0,1-1 0,0 1 0,0 0 0,-1 1 0,1-1 1,0 1-1,0-1 0,-1 1 0,1 0 0,0 0 0,0 1 0,0-1 1,0 0-1,0 1 0,0 0 0,1 0 0,-1 0 0,1 0 0,-1 0 0,1 0 1,0 1-1,-1-1 0,1 1 0,0 0 0,1-1 0,-1 1 0,0 0 1,-1 5-1,-1 2 29,1 0 1,0 0 0,0 0 0,1 1 0,0-1-1,1 1 1,0-1 0,1 15 0,0-24-19,0 0-1,0 1 1,0-1 0,0 1 0,1-1 0,-1 0 0,0 1 0,1-1 0,-1 0 0,1 1 0,-1-1 0,1 0 0,0 0 0,0 0-1,-1 1 1,1-1 0,0 0 0,0 0 0,0 0 0,0 0 0,0 0 0,0-1 0,0 1 0,0 0 0,2 0 0,0 0 18,0 0 1,0 0-1,0 0 1,0-1-1,0 0 1,1 1-1,-1-1 1,0 0-1,0-1 1,6 0-1,7-3 78,0 0 0,0-1 0,20-10-1,-32 13-98,6-2-57,0 0 0,0 0 0,1 1 0,-1 0 0,1 1 0,-1 0 0,12 0 0,-18 2 40,-1 0 0,0 0 0,0 0 1,1 1-1,-1 0 0,0-1 0,0 1 1,0 1-1,0-1 0,0 0 0,0 1 1,0-1-1,0 1 0,0 0 0,-1 0 1,1 0-1,-1 0 0,1 0 0,-1 1 1,0-1-1,0 1 0,0 0 0,0-1 1,-1 1-1,1 0 0,2 6 0,2 10 386,0 0-1,-1 0 0,-1 1 0,-1 0 0,1 24 1,6 35 511,-10-78-923,0-1 1,0 1-1,0 0 1,0 0-1,0-1 0,1 1 1,-1 0-1,0 0 1,0-1-1,1 1 1,-1 0-1,0-1 0,1 1 1,-1 0-1,1-1 1,-1 1-1,1-1 0,-1 1 1,1 0-1,-1-1 1,1 1-1,0-1 0,9-8-2265,3-27-4412,-5-1-1633</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6.450"/>
    </inkml:context>
    <inkml:brush xml:id="br0">
      <inkml:brushProperty name="width" value="0.025" units="cm"/>
      <inkml:brushProperty name="height" value="0.025" units="cm"/>
      <inkml:brushProperty name="color" value="#E71224"/>
    </inkml:brush>
  </inkml:definitions>
  <inkml:trace contextRef="#ctx0" brushRef="#br0">1 1 16496,'0'0'4420,"0"10"-2536,1 56 449,18 120 0,-7-125-2014,-1 6 488,31 95-1,-31-138-859,-4-18-451,-3-17-711,-4-10 845,-1-1 1,-1 1-1,0 0 0,-2 0 0,0 1 0,-11-31 1,2 16 2077,-22-41 0,39 83-1605,1 0 1,-1 0 0,1-1 0,0 1 0,1-1 0,-1 0 0,1-1-1,0 1 1,1-1 0,-1-1 0,1 1 0,0-1 0,0 0 0,1 0-1,10 3 1,-14-5-98,1-1-1,0 0 1,0 0-1,0 0 1,0 0-1,0-1 1,0 0-1,0 0 1,0 0-1,0 0 1,0-1-1,0 0 1,0 0-1,0-1 1,0 1-1,0-1 0,-1 0 1,1 0-1,-1-1 1,1 1-1,-1-1 1,0 0-1,0 0 1,0 0-1,-1-1 1,5-4-1,-2 0 10,0 0-1,-1-1 0,0 1 0,-1-1 0,0 0 1,5-14-1,14-30 84,-15 88-2,-7-29-70,0 1 0,0-1 0,1 0 1,0 0-1,0-1 0,1 1 0,-1 0 0,1-1 1,0 1-1,1-1 0,-1 0 0,9 9 0,-10-12 3,0-1-1,0 1 1,1-1-1,-1 0 1,1 0-1,-1 0 1,1 0-1,-1 0 1,1 0-1,-1 0 1,1-1-1,0 1 1,-1-1-1,1 0 1,0 0-1,-1 0 1,1 0-1,0-1 1,-1 1 0,1 0-1,0-1 1,-1 0-1,1 0 1,-1 0-1,1 0 1,-1 0-1,0 0 1,1-1-1,-1 1 1,0-1-1,0 0 1,3-2-1,10-9-69,0-1 0,0-1 0,-2 0 0,21-29-1,27-30-2192,-60 103 1863,-1-28 401,-1 1 0,2-1 0,-1 1 0,0-1 0,0 0 0,0 1 0,1-1 0,-1 0 0,1 1 0,-1-1 0,1 0 0,-1 1 1,1-1-1,0 0 0,0 0 0,-1 0 0,1 0 0,0 0 0,2 2 0,3-3-129,0 0 0,0 0 1,-1 1-1,1 0 0,0 0 0,0 0 0,-1 1 0,1-1 0,-1 1 1,1 1-1,-1-1 0,0 1 0,0 0 0,0 0 0,0 1 0,-1-1 1,1 1-1,-1 0 0,0 0 0,0 1 0,0-1 0,-1 1 1,1 0-1,-1 0 0,0 0 0,-1 0 0,1 0 0,-1 1 0,0-1 1,2 12-1,6 11 519,-2 0 1,-1 1-1,-1 0 0,-1 0 1,-1 1-1,-2-1 1,-2 43-1,-1-67-326,0-1 0,-1 0 0,1 1 0,-1-1-1,0 0 1,0 0 0,0 0 0,0 0 0,-1 0 0,1-1 0,-1 1 0,0-1 0,0 0-1,-1 0 1,1 0 0,-7 5 0,8-7-65,1 0 0,-1 0 0,0 0 0,1 0 0,-1 0 0,0-1 0,1 1 0,-1 0 0,0-1-1,0 1 1,1-1 0,-1 0 0,0 0 0,0 0 0,0 0 0,1 0 0,-1 0 0,0 0 0,0 0 0,0-1 0,1 1 0,-1-1-1,0 0 1,0 1 0,1-1 0,-1 0 0,1 0 0,-1 0 0,1 0 0,-1 0 0,1 0 0,-1 0 0,1-1 0,0 1 0,0 0 0,-1-1-1,1 1 1,0-1 0,1 1 0,-1-1 0,0 0 0,-1-2 0,-2-7-23,-1 0-1,1 0 1,1 0 0,0-1-1,1 1 1,0-1 0,1 0-1,0 0 1,1 1-1,0-1 1,0 0 0,4-14-1,-1 10-45,1 0-1,1 0 0,1 0 0,0 1 1,0 0-1,2 0 0,0 1 0,12-17 0,14-18-3132,-12 16-2515,8-11-7834</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8.046"/>
    </inkml:context>
    <inkml:brush xml:id="br0">
      <inkml:brushProperty name="width" value="0.025" units="cm"/>
      <inkml:brushProperty name="height" value="0.025" units="cm"/>
      <inkml:brushProperty name="color" value="#E71224"/>
    </inkml:brush>
  </inkml:definitions>
  <inkml:trace contextRef="#ctx0" brushRef="#br0">136 442 8168,'1'-6'1425,"0"0"-1,0 0 1,0 0 0,-1 0 0,0 0 0,0 0-1,0 0 1,-1 0 0,-2-7 0,3 11-1270,-1 1 1,0-1-1,1 1 0,-1 0 1,0-1-1,0 1 0,0 0 1,0-1-1,-1 1 0,1 0 1,0 0-1,0 0 1,-1 0-1,1 0 0,-1 0 1,1 1-1,-1-1 0,1 0 1,-1 1-1,1-1 0,-1 1 1,1-1-1,-1 1 1,0 0-1,1 0 0,-1 0 1,0 0-1,1 0 0,-1 0 1,0 0-1,1 0 0,-1 1 1,1-1-1,-1 1 1,0-1-1,1 1 0,-1 0 1,-1 1-1,-2 0-117,1 0 0,-1 1 0,1 0 1,-1 0-1,1 0 0,0 0 0,0 1 0,1 0 0,-1 0 0,1 0 1,0 0-1,0 0 0,0 1 0,0-1 0,1 1 0,0 0 0,0 0 1,-3 8-1,2-5-26,1 1 0,0 0 0,0-1 1,1 1-1,-1 0 0,2 0 0,0 0 1,0 0-1,0 0 0,3 11 0,-3-19-11,0 0 0,0 0 0,1 0 0,-1 0-1,0 0 1,1 0 0,-1-1 0,1 1 0,-1 0-1,1 0 1,-1 0 0,1-1 0,-1 1-1,1 0 1,0 0 0,-1-1 0,1 1 0,0-1-1,0 1 1,-1-1 0,1 1 0,0-1 0,0 1-1,0-1 1,0 0 0,0 1 0,0-1-1,1 0 1,1 0 4,-1 0-1,1 0 0,-1-1 1,1 1-1,-1-1 1,1 1-1,-1-1 1,1 0-1,-1 0 0,4-2 1,4-3 32,-1 1 0,-1-2 0,1 1 0,9-11 0,14-16 113,-2-1 1,-2-1 0,-1-1 0,-2-2 0,-1-1 0,-3 0-1,33-82 1,-52 115-29,1 0-2,-1 1 0,0-1-1,-1 1 1,1-1 0,-1 0 0,0 1-1,-1-1 1,1 0 0,-1 0-1,0 0 1,-2-11 0,2 17-116,-1 0 1,1-1-1,0 1 1,-1 0-1,1 0 1,-1 0-1,1 0 1,0 0-1,-1 0 1,1 0-1,0 0 0,-1 0 1,1 0-1,-1 0 1,1 0-1,0 0 1,-1 1-1,1-1 1,0 0-1,-1 0 1,1 0-1,0 0 1,-1 1-1,1-1 0,0 0 1,0 0-1,-1 1 1,1-1-1,0 0 1,0 0-1,-1 1 1,1-1-1,0 0 1,0 1-1,0-1 1,-1 1-1,-10 13-46,4 0 44,1 0 0,0 1 0,1 0 0,1 1 0,0-1 0,1 1 0,-2 22 0,2-2 5,2 0 0,4 43 0,-2-75 0,-1 0 0,1 0 1,-1 0-1,1 1 0,1-1 0,-1 0 0,0 0 1,1-1-1,0 1 0,0 0 0,0 0 0,0-1 1,1 1-1,0-1 0,-1 0 0,1 0 0,4 3 1,-5-5-4,0 1 0,0-1 0,1 0 0,-1 0 0,1 0 0,-1 0 0,1-1 0,-1 1 0,1-1 0,-1 1 0,1-1 0,0 0 0,-1 0 0,1 0 0,-1 0 0,1-1 0,0 1 0,-1-1 0,1 1 1,-1-1-1,1 0 0,-1 0 0,0 0 0,1 0 0,-1-1 0,0 1 0,0-1 0,0 1 0,2-3 0,8-6-4,0-1 0,-1-1 0,0 0 0,-1-1 0,-1 0 0,0 0 0,-1-1 0,0 0 0,-1 0 0,-1-1 0,0 0 0,-1 0 0,0 0 0,-1-1 0,-1 0 0,-1 0 0,0 0 0,-1 0 0,-1 0 0,-2-19 0,-4 18 0,-4 17 0,8 1 0,1 0 0,0 0 0,-1 0 0,1 1 0,0-1 0,0 1 0,-1-1 0,1 1 0,0-1 0,1 1 0,-1 0 0,0-1 0,0 1 0,0 3 0,-2 8 0,0 0 0,1 1 0,1-1 0,0 0 0,1 1 0,0-1 0,3 21 0,-2-31 0,-1 1 0,1 0 0,0-1 0,0 1 0,0 0 0,1-1 0,-1 1 0,1-1 0,0 0 0,0 1 0,0-1 0,0 0 0,1 0 0,-1 0 0,1-1 0,0 1 0,-1-1 0,1 1 0,0-1 0,1 0 0,-1 0 0,0 0 0,1-1 0,-1 1 0,1-1 0,-1 1 0,1-1 0,0-1 0,-1 1 0,7 0 0,13 1 0,1-2 0,-1-1 0,1 0 0,-1-2 0,0-1 0,0 0 0,0-2 0,41-16 0,-64 21 0,1 1 0,0-1 0,-1 0 0,1 1 0,-1-1 0,1 0 0,-1 0 0,1 1 0,-1-1 0,1 0 0,-1 0 0,0 0 0,1 0 0,-1 1 0,0-1 0,0 0 0,0 0 0,0 0 0,0 0 0,0 0 0,0 0 0,0 0 0,0 0 0,0 1 0,0-1 0,-1 0 0,1 0 0,0 0 0,-1 0 0,1 0 0,-1-1 0,-15-31 0,12 26 0,-11-24 0,7 17 0,0-1 0,1 0 0,1 0 0,0 0 0,1-1 0,-4-24 0,9 38-31,0 1-1,0 0 1,0-1 0,0 1-1,0 0 1,0-1 0,0 1 0,0 0-1,1 0 1,-1-1 0,1 1-1,-1 0 1,1 0 0,-1-1-1,1 1 1,0 0 0,-1 0-1,1 0 1,0 0 0,0 0-1,0 0 1,0 0 0,1-1 0,29-10-2655,-19 8 1142,23-8-5390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8.980"/>
    </inkml:context>
    <inkml:brush xml:id="br0">
      <inkml:brushProperty name="width" value="0.025" units="cm"/>
      <inkml:brushProperty name="height" value="0.025" units="cm"/>
      <inkml:brushProperty name="color" value="#E71224"/>
    </inkml:brush>
  </inkml:definitions>
  <inkml:trace contextRef="#ctx0" brushRef="#br0">30 148 15727,'-2'-3'5455,"-3"9"-3778,-3 10-625,3 1-295,2 0 1,0 0-1,1 0 1,1 1 0,1 25-1,1-25-668,0 0 0,2 0 0,0 0 0,1-1 0,1 1 0,0-1-1,1 0 1,1-1 0,10 19 0,-16-33-69,0 0 0,0-1 0,0 1-1,1 0 1,-1 0 0,0-1 0,1 1 0,-1-1-1,1 1 1,-1-1 0,1 0 0,-1 0 0,1 1 0,0-1-1,0 0 1,0-1 0,0 1 0,0 0 0,0 0-1,0-1 1,2 1 0,-2-1 31,0-1-1,0 1 0,0 0 1,0-1-1,0 0 1,0 1-1,0-1 0,-1 0 1,1 0-1,0 0 1,0 0-1,-1-1 0,1 1 1,0 0-1,-1-1 1,1 1-1,0-3 1,7-7 203,0-1 1,-1-1-1,-1 0 1,9-20 0,-14 29-267,14-32 146,-2 1-1,-1-2 1,-2 0-1,7-40 1,0 144-6,-10-37-115,23 57 0,-26-77-13,0 0-1,0 0 1,0-1-1,1 1 0,1-1 1,0 0-1,0-1 1,16 15-1,-21-21 1,0-1 0,-1 0 0,1 0 0,0 0 0,0 0 0,0 0 0,0 0 0,0 0 0,0 0 0,0-1 0,0 1 0,0-1 0,0 0 0,1 1 0,-1-1 0,0 0 0,0 0 0,0 0 0,0-1 0,0 1 0,3-1 0,-2 0 0,0-1 0,1 0 0,-1 1 0,0-1 0,0 0 0,0-1 0,-1 1 0,1 0 0,-1-1 0,1 0 0,3-4 0,3-7 0,0-1 0,-1 0 0,0-1 0,6-17 0,-14 31 0,11-28 0,-1 0 0,9-50 0,-16 64 0,-1 0 0,0 0 0,-1-1 0,-1 1 0,-1 0 0,-5-32 0,4 43 0,1-1 0,-1 1 0,-1 0 0,1 0 0,-1 0 0,0 1 0,-4-7 0,5 9 0,1 0 0,-1 0 0,0 0 0,1 0 0,-1 0 0,0 1 0,0-1 0,0 1 0,0-1 0,0 1 0,-1 0 0,1 0 0,0 0 0,0 0 0,-1 0 0,1 1 0,-1-1 0,-2 0 0,5 2-150,-1-1-1,1 1 1,-1-1 0,1 1-1,-1-1 1,1 1 0,-1-1 0,1 1-1,-1 0 1,1-1 0,0 1-1,-1 0 1,1-1 0,0 1-1,0 0 1,0-1 0,-1 1-1,1 0 1,0 0 0,0-1 0,0 1-1,0 0 1,0 0 0,0-1-1,0 1 1,1 0 0,-1-1-1,0 1 1,0 0 0,1-1-1,-1 2 1,10 24-9208,-1-18-1746</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9.326"/>
    </inkml:context>
    <inkml:brush xml:id="br0">
      <inkml:brushProperty name="width" value="0.025" units="cm"/>
      <inkml:brushProperty name="height" value="0.025" units="cm"/>
      <inkml:brushProperty name="color" value="#E71224"/>
    </inkml:brush>
  </inkml:definitions>
  <inkml:trace contextRef="#ctx0" brushRef="#br0">1 68 21460,'0'0'5787,"3"11"-4319,76 312 2584,-79-322-4052,2 8 0,1-1 0,-1 1 0,2 0 0,7 14 0,-10-21 0,0-1 0,0 0 0,-1 1 0,1-1 0,0 0 0,0 0 0,1 1 0,-1-1 0,0 0 0,0 0 0,0 0 0,1-1 0,-1 1 0,0 0 0,1 0 0,-1-1 0,1 1 0,-1-1 0,1 1 0,-1-1 0,1 1 0,-1-1 0,1 0 0,-1 0 0,1 0 0,0 0 0,-1 0 0,1 0 0,-1 0 0,1-1 0,-1 1 0,1-1 0,-1 1 0,1-1 0,-1 1 0,1-1 0,1-1 0,3-2 0,0 0 0,0-1 0,-1 0 0,1 0 0,-1-1 0,0 1 0,-1-1 0,7-10 0,32-61 0,-28 50 0,5-9 0,-1 0 0,-1-2 0,-2 0 0,-2 0 0,-2-1 0,8-43 0,-20 80-76,1-5-5621,-5 14-4668,-4 7-3573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39.657"/>
    </inkml:context>
    <inkml:brush xml:id="br0">
      <inkml:brushProperty name="width" value="0.025" units="cm"/>
      <inkml:brushProperty name="height" value="0.025" units="cm"/>
      <inkml:brushProperty name="color" value="#E71224"/>
    </inkml:brush>
  </inkml:definitions>
  <inkml:trace contextRef="#ctx0" brushRef="#br0">1 118 18225,'0'0'6759,"3"63"-3877,9-45-1793,1-3-416,3-1-321,4-5-288,0-5-704,3-4-1987,4-2-2017,-2-15-4164</inkml:trace>
  <inkml:trace contextRef="#ctx0" brushRef="#br0" timeOffset="1">335 69 9513,'0'0'18610,"65"23"-19059,-34-40-1248,-1-4-1218,-6-3-2242,0-5-7687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0.244"/>
    </inkml:context>
    <inkml:brush xml:id="br0">
      <inkml:brushProperty name="width" value="0.025" units="cm"/>
      <inkml:brushProperty name="height" value="0.025" units="cm"/>
      <inkml:brushProperty name="color" value="#E71224"/>
    </inkml:brush>
  </inkml:definitions>
  <inkml:trace contextRef="#ctx0" brushRef="#br0">34 0 19635,'0'0'3139,"-20"49"-961,10-8 352,7 6-1025,3 3-1024,0 2-257,6-6-128,9-7-32,2-7 0,4-13-448,0-15-833,0-4-385,-3-19-127,-4-11-321,-6-7-1410,-8-6-3266,0 0-1890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0.572"/>
    </inkml:context>
    <inkml:brush xml:id="br0">
      <inkml:brushProperty name="width" value="0.025" units="cm"/>
      <inkml:brushProperty name="height" value="0.025" units="cm"/>
      <inkml:brushProperty name="color" value="#E71224"/>
    </inkml:brush>
  </inkml:definitions>
  <inkml:trace contextRef="#ctx0" brushRef="#br0">1 89 13389,'0'0'12107,"50"-31"-11370,-18 28-545,-1-3-64,3-2-64,-4-3-64,-3 1-1025,-6 0-1473,-9 4-1186,-6 2-800</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0.945"/>
    </inkml:context>
    <inkml:brush xml:id="br0">
      <inkml:brushProperty name="width" value="0.025" units="cm"/>
      <inkml:brushProperty name="height" value="0.025" units="cm"/>
      <inkml:brushProperty name="color" value="#E71224"/>
    </inkml:brush>
  </inkml:definitions>
  <inkml:trace contextRef="#ctx0" brushRef="#br0">12 124 16432,'0'0'7719,"66"2"-6342,-28-23-320,6-6-160,-4 1-481,-4 2-320,-7 7-96,-5 8-1249,-10 7-865,-9 2-544,-5 7-545,-8 11-961,-12 1-3139</inkml:trace>
  <inkml:trace contextRef="#ctx0" brushRef="#br0" timeOffset="1">0 362 15118,'0'0'8008,"54"-5"-7015,-19-23-64,5-3-481,1-4-352,0 6-320,-5 2-1378,-5 7-2465,-9 6-3140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4.493"/>
    </inkml:context>
    <inkml:brush xml:id="br0">
      <inkml:brushProperty name="width" value="0.025" units="cm"/>
      <inkml:brushProperty name="height" value="0.025" units="cm"/>
    </inkml:brush>
  </inkml:definitions>
  <inkml:trace contextRef="#ctx0" brushRef="#br0">2 270 6919,'0'0'8242,"0"-8"-5370,-1-27 64,1 27 2082,13 8-1970,8 2-2851,0-2-1,-1 0 1,1-2-1,0 0 0,-1-1 1,0-1-1,0-1 1,0-1-1,0-1 0,-1-1 1,0 0-1,0-1 1,-1-1-1,0-1 0,-1-1 1,-1 0-1,1-1 1,17-19-1,-31 30-196,0-2 0,0 1 0,0 0 0,-1 0 0,1-1 0,-1 0 0,0 1 0,0-1 0,0 0 0,0 0 0,0 0 0,-1 0 0,0-1 0,0 1 0,0-5 0,-1 8 0,0 1 0,0-1 0,0 1 0,0-1 0,0 1 0,0-1 0,0 1 0,0-1 0,0 1 0,-1-1 0,1 1 0,0-1 0,0 1 0,-1-1 0,1 1 0,0-1 0,-1 1 0,1 0 0,0-1 0,-1 1 0,1 0 0,-1-1 0,1 1 0,0 0 0,-1 0 0,1-1 0,-1 1 0,1 0 0,-1 0 0,1 0 0,-1-1 0,1 1 0,-2 0 0,-25 1 0,-25 17 0,33-6 0,0 1 0,1 1 0,1 0 0,0 2 0,1 0 0,0 0 0,1 2 0,1 0 0,1 0 0,1 2 0,0-1 0,2 2 0,-13 30 0,23-50 0,-1 1 0,0-1 0,0 1 0,1-1 0,-1 1 0,1-1 0,0 1 0,-1 0 0,1-1 0,0 1 0,0 0 0,0-1 0,0 1 0,0 0 0,0-1 0,1 1 0,-1 0 0,0-1 0,1 1 0,-1-1 0,1 1 0,0-1 0,0 1 0,-1-1 0,1 1 0,0-1 0,0 0 0,0 1 0,0-1 0,1 0 0,1 2 0,1-2 0,-1 0 0,1-1 0,-1 1 0,1-1 0,-1 0 0,1 0 0,-1 0 0,1 0 0,-1 0 0,1-1 0,-1 0 0,1 0 0,-1 0 0,4-2 0,21-8 0,-1-1 0,-1-2 0,47-31 0,-55 31 0,0 2 0,1 1 0,0 0 0,1 1 0,0 1 0,0 1 0,1 1 0,35-7 0,-54 13-1,-1 1 0,1-1-1,0 1 1,0 0 0,0 0 0,0 0-1,0 0 1,0 1 0,0-1 0,0 0-1,-1 1 1,1-1 0,0 1 0,0 0-1,0 0 1,-1-1 0,1 1 0,0 0 0,-1 1-1,1-1 1,-1 0 0,1 0 0,1 2-1,-2 0-2,0-1 0,0 1 0,0-1 0,0 1 0,0-1 0,0 1 0,-1 0 0,1-1 0,-1 1 0,0 0 1,0 0-1,0-1 0,0 1 0,-1 4 0,-1 6-2,-1 1 0,-1-1 1,0 0-1,-1 0 1,-9 18-1,-34 51 129,44-113-123,13-148 0,-4 113 0,-5 65-101,0 0-1,0 0 1,0 0-1,0 0 1,0 0 0,0 0-1,1 0 1,-1 0-1,0 0 1,1 0 0,-1 0-1,0 0 1,1 0 0,-1 0-1,1 0 1,0 0-1,-1 1 1,1-1 0,0 0-1,-1 0 1,1 1-1,0-1 1,0 0 0,0 1-1,0-1 1,-1 1-1,1-1 1,0 1 0,0-1-1,0 1 1,0 0 0,0-1-1,0 1 1,0 0-1,0 0 1,0 0 0,0 0-1,0 0 1,0 0-1,0 0 1,0 0 0,2 1-1,7 1-1623,-1 1 0,0-1 0,0 2 1,11 5-1,11 3-2929,3-3-5702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1.893"/>
    </inkml:context>
    <inkml:brush xml:id="br0">
      <inkml:brushProperty name="width" value="0.025" units="cm"/>
      <inkml:brushProperty name="height" value="0.025" units="cm"/>
      <inkml:brushProperty name="color" value="#E71224"/>
    </inkml:brush>
  </inkml:definitions>
  <inkml:trace contextRef="#ctx0" brushRef="#br0">0 474 16335,'0'0'11467,"11"2"-11648,-3-1 217,-3 1-126,0-1 0,0 0 0,0 0-1,0-1 1,0 1 0,0-1 0,-1 0-1,1-1 1,0 1 0,0-1 0,0 0 0,0 0-1,0 0 1,-1-1 0,1 0 0,0 0-1,-1 0 1,0 0 0,1-1 0,-1 1 0,4-5-1,20-31-280,12-17-68,-39 53 430,1 0 0,0 0 0,0 0 1,0 0-1,0 0 0,0 1 0,1-1 1,-1 1-1,0-1 0,1 1 0,-1 0 1,1 0-1,0 0 0,-1 0 0,1 1 1,-1-1-1,1 1 0,4-1 0,-6 2 15,1-1-1,-1 1 0,1 0 1,-1 0-1,1 0 0,-1 0 1,0 0-1,1 0 0,-1 0 1,0 0-1,0 0 0,0 1 1,1-1-1,-1 1 0,-1-1 1,1 1-1,0-1 0,0 1 1,-1-1-1,1 1 0,0-1 1,-1 1-1,1 2 0,9 48 405,-8-42-307,0 6 14,-1-10-89,-1 1 0,1-1-1,0 0 1,0 0 0,1 1-1,0-1 1,0 0 0,0 0-1,1-1 1,4 8 0,-6-12-16,-1-1-1,1 0 1,-1 0 0,1 0 0,-1 1 0,1-1-1,-1 0 1,1 0 0,-1 0 0,1 0 0,-1 0-1,1 0 1,-1 0 0,1 0 0,-1 0 0,1 0-1,-1-1 1,1 1 0,-1 0 0,1 0 0,-1 0-1,1-1 1,-1 1 0,1 0 0,-1-1 0,1 1-1,-1 0 1,0-1 0,1 1 0,-1 0 0,0-1 0,1 1-1,-1-1 1,0 1 0,1-1 0,-1 1 0,0 0-1,0-1 1,0 1 0,1-2 0,9-23 496,-9 23-449,30-86-506,-3 0 0,-5-2 0,17-131 0,-42 295 1218,12 113 1,-8-177-575,-1 0 0,1 0 0,1 0-1,0 0 1,1 0 0,-1-1 0,2 1 0,-1-1 0,2 0 0,8 12 0,-10-15-209,1-1 1,-1 0-1,1 0 1,0 0-1,0-1 1,1 0-1,0 0 1,-1 0-1,1 0 0,0-1 1,1 0-1,-1-1 1,0 1-1,1-1 1,0 0-1,11 1 1,-17-3-7,-1 0 1,0 0-1,1 0 1,-1 0-1,0 0 0,1 0 1,-1 0-1,0 0 1,1-1-1,-1 1 1,0 0-1,0 0 1,1 0-1,-1 0 1,0-1-1,1 1 1,-1 0-1,0 0 0,0-1 1,0 1-1,1 0 1,-1 0-1,0-1 1,0 1-1,0 0 1,0-1-1,1 1 1,-1 0-1,0-1 1,0 1-1,0 0 1,0-1-1,0 1 0,0 0 1,0-1-1,0 1 1,0 0-1,0-1 1,0 1-1,0 0 1,0-1-1,0 1 1,0 0-1,-1-1 1,1 1-1,0 0 1,0-1-1,0 1 0,0 0 1,-1 0-1,1-1 1,0 1-1,0 0 1,-1 0-1,1-1 1,-11-19-42,-21-17 1083,-1 1-1,-2 2 1,-1 1 0,-68-46 0,103 78-1020,0 1 0,0 0 0,1-1 0,-1 1 0,0-1 0,1 1 0,-1-1 0,1 0 1,-1 1-1,0-1 0,1 1 0,-1-1 0,1 0 0,0 1 0,-1-1 0,1 0 0,0 0 0,-1 1 0,1-1 0,0 0 0,0 0 0,-1 0 0,1 1 0,0-1 0,0 0 0,0 0 0,0-1 0,1 0 1,0 1 0,0 0 0,-1 0-1,1 0 1,0 0 0,0 0 0,0 0 0,0 0-1,0 1 1,0-1 0,1 0 0,-1 1 0,0-1-1,0 0 1,2 0 0,61-15-198,-53 14 15,83-22-6479,-48 7-155</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3.065"/>
    </inkml:context>
    <inkml:brush xml:id="br0">
      <inkml:brushProperty name="width" value="0.025" units="cm"/>
      <inkml:brushProperty name="height" value="0.025" units="cm"/>
      <inkml:brushProperty name="color" value="#E71224"/>
    </inkml:brush>
  </inkml:definitions>
  <inkml:trace contextRef="#ctx0" brushRef="#br0">12 444 11018,'0'0'6940,"-2"-8"-4708,-1-4-1458,-3-31 1783,6 41-2491,1 1 0,0 0-1,-1-1 1,1 1 0,0 0 0,0 0 0,0-1-1,0 1 1,0 0 0,0 0 0,0 0 0,1 0-1,-1 0 1,0 0 0,0 1 0,1-1 0,-1 0-1,1 1 1,-1-1 0,0 1 0,1-1 0,-1 1-1,1 0 1,-1-1 0,1 1 0,-1 0 0,1 0-1,-1 0 1,1 0 0,0 0 0,-1 1 0,1-1-1,-1 0 1,0 1 0,1-1 0,-1 1 0,1-1-1,-1 1 1,0 0 0,1 0 0,-1 0 0,0-1 0,0 1-1,1 0 1,-1 1 0,0-1 0,0 0 0,1 1-1,0 12-12,-1-1 0,1 0-1,-2 1 1,-1 19 0,0-2-327,1-31 264,0 0 1,0 1-1,0-1 1,0 0 0,0 0-1,0 1 1,0-1-1,0 0 1,0 0 0,1 1-1,-1-1 1,0 0-1,0 0 1,0 1 0,0-1-1,1 0 1,-1 0-1,0 0 1,0 1 0,0-1-1,1 0 1,-1 0 0,0 0-1,0 0 1,1 0-1,-1 1 1,0-1 0,0 0-1,1 0 1,-1 0-1,0 0 1,0 0 0,1 0-1,-1 0 1,0 0-1,1 0 1,-1 0 0,0 0-1,0 0 1,1 0-1,-1 0 1,0 0 0,1 0-1,-1 0 1,0-1-1,0 1 1,1 0 0,-1 0-1,0 0 1,0 0-1,0 0 1,1-1 0,-1 1-1,0 0 1,0 0-1,0 0 1,1-1 0,15-11-82,-3-2 110,0-1-1,17-27 0,-22 29-1,1 0 0,1 1-1,0 0 1,0 1 0,17-14-1,-26 24-19,0 0 0,0 0 1,0 1-1,0-1 0,0 0 0,0 1 0,0-1 0,0 1 0,0-1 1,0 1-1,1 0 0,-1-1 0,0 1 0,0 0 0,0 0 0,1 0 0,-1 0 1,0 0-1,0 0 0,1 0 0,-1 1 0,0-1 0,0 0 0,0 0 1,0 1-1,1-1 0,-1 1 0,0-1 0,0 1 0,0 0 0,0-1 0,0 1 1,0 0-1,0 0 0,-1 0 0,1 0 0,0-1 0,0 1 0,0 0 0,-1 0 1,1 1-1,-1-1 0,1 0 0,-1 0 0,1 0 0,-1 0 0,0 0 1,1 1-1,-1 0 0,4 11 35,0 0-1,-1 0 1,2 21 0,-4-23 22,11 35 180,-11-45-205,-1-1 0,0 1 0,1-1 0,-1 1 0,0-1 0,1 1 1,-1-1-1,0 1 0,1-1 0,-1 0 0,1 1 0,-1-1 0,1 1 1,-1-1-1,1 0 0,-1 0 0,1 1 0,-1-1 0,1 0 1,-1 0-1,1 0 0,0 1 0,-1-1 0,1 0 0,-1 0 0,2 0 1,-1-1 54,1 1 1,-1-1 0,0 0-1,1 0 1,-1 1-1,0-1 1,0 0 0,1 0-1,-1 0 1,0 0 0,0 0-1,0-1 1,0 1 0,0 0-1,1-3 1,18-30 348,-2-1-1,0 0 0,23-75 1,-37 136-628,14 49 0,-18-73 215,1 1 0,-1-1 0,1 1-1,0-1 1,0 1 0,0-1 0,1 0 0,-1 1 0,0-1 0,1 0-1,0 0 1,-1 0 0,1 0 0,0 0 0,0-1 0,0 1-1,0 0 1,0-1 0,0 1 0,1-1 0,-1 0 0,0 0 0,1 0-1,-1 0 1,1 0 0,-1-1 0,1 1 0,0-1 0,2 1 0,-1-2 77,0 0 1,0 0-1,-1 0 1,1 0 0,0-1-1,-1 1 1,1-1 0,-1 0-1,1 0 1,-1-1-1,0 1 1,0-1 0,0 1-1,0-1 1,0 0 0,-1 0-1,1 0 1,3-6-1,2-4-71,-1 1 0,1-1 0,-2 0 0,0-1-1,-1 0 1,0 0 0,-1 0 0,-1 0 0,0-1-1,-1 1 1,1-29 0,-7 26-26,-6 16 0,9 2 0,0 0 0,0-1 0,0 1 0,0 0 0,0 0 0,0 0 0,0 0 0,0 1 0,0-1 0,1 0 0,-1 0 0,0 0 0,1 1 0,-1-1 0,1 0 0,-1 1 0,1-1 0,0 0 0,0 1 0,-1 1 0,1 4 0,-1 1 0,1-1 0,0 0 0,1 1 0,0-1 0,2 10 0,-2-16 0,-1 1 0,1-1 0,-1 1 0,1-1 0,0 0 0,0 1 0,-1-1 0,1 0 0,0 1 0,0-1 0,0 0 0,1 0 0,-1 0 0,0 0 0,0 0 0,0 0 0,1-1 0,-1 1 0,1 0 0,-1 0 0,0-1 0,1 1 0,-1-1 0,1 0 0,-1 1 0,1-1 0,-1 0 0,1 0 0,0 0 0,-1 0 0,1 0 0,-1 0 0,1 0 0,-1 0 0,1-1 0,2 0 0,1-1 0,0 0 0,-1-1 0,1 1 0,-1-1 0,0 0 0,1 0 0,-1-1 0,-1 1 0,1-1 0,0 0 0,-1 0 0,0 0 0,0 0 0,0 0 0,3-7 0,5-9 0,17-42 0,-27 61 0,4-13 0,1 1 0,-2-1 0,0 0 0,0 0 0,-1 0 0,0-15 0,-4 106 0,3 101 0,-1-174-84,-1-1 1,1 0-1,-1 0 1,1 0-1,0 0 1,0 0-1,1 0 1,-1 0-1,0 0 1,1-1-1,0 1 0,-1 0 1,1-1-1,0 1 1,1-1-1,-1 0 1,0 0-1,1 0 1,2 2-1,-4-3-10,0-1 1,0 1-1,0-1 0,0 1 0,1-1 1,-1 0-1,0 1 0,0-1 0,0 0 1,1 0-1,-1 0 0,0 0 0,0 0 1,0 0-1,1 0 0,-1-1 1,0 1-1,0 0 0,0-1 0,2 1 1,-1-2-82,0 1 1,-1 0-1,1-1 1,0 1-1,0-1 1,-1 0-1,1 1 1,-1-1-1,1 0 1,-1 0-1,0 0 1,0 0-1,0 0 1,1-3-1,8-27-8334,-2-8-7058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3.423"/>
    </inkml:context>
    <inkml:brush xml:id="br0">
      <inkml:brushProperty name="width" value="0.025" units="cm"/>
      <inkml:brushProperty name="height" value="0.025" units="cm"/>
      <inkml:brushProperty name="color" value="#E71224"/>
    </inkml:brush>
  </inkml:definitions>
  <inkml:trace contextRef="#ctx0" brushRef="#br0">0 0 20211,'0'0'3427,"4"56"-4131,14-43-1795,0-3-2273,-1-1-2627</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3.783"/>
    </inkml:context>
    <inkml:brush xml:id="br0">
      <inkml:brushProperty name="width" value="0.025" units="cm"/>
      <inkml:brushProperty name="height" value="0.025" units="cm"/>
      <inkml:brushProperty name="color" value="#E71224"/>
    </inkml:brush>
  </inkml:definitions>
  <inkml:trace contextRef="#ctx0" brushRef="#br0">66 351 14414,'0'0'2642,"-7"11"-218,-1 2-1872,0 1 0,1-1 0,0 2 0,2-1 0,-1 1 0,2 0 0,0 0 0,1 0 0,-3 25 0,6-35-428,0 4 31,-1 1 0,1 0 0,1-1 1,0 1-1,3 12 0,-3-20-146,-1-1 0,1 1 0,-1-1 0,1 1 0,-1-1 0,1 0 0,0 1 0,0-1 0,0 0 0,-1 0 0,1 0 0,0 0 0,1 1 0,-1-1 0,0-1 0,0 1 0,0 0 0,1 0 0,-1 0 0,0-1 0,1 1 0,-1 0 0,0-1 0,1 1 0,-1-1 0,1 0 0,-1 1 0,1-1 0,-1 0 0,1 0 1,-1 0-1,1 0 0,-1 0 0,1-1 0,-1 1 0,1 0 0,-1-1 0,1 1 0,-1-1 0,0 1 0,1-1 0,-1 0 0,3-1 0,3-2 17,-1 0 1,1 0 0,-1-1 0,0 0-1,0 0 1,-1-1 0,1 0-1,-1 0 1,0 0 0,5-10 0,38-72 116,-35 59-29,-2 0-1,-1-1 0,-1 0 0,-2-1 0,-1 1 0,-1-1 1,-2-1-1,-1 1 0,-3-54 0,-1 77-43,1 0 0,-1 0 0,0 0 0,0 1-1,-1-1 1,0 1 0,-1 0 0,0 0 0,0 0-1,-8-11 1,11 16-58,-1 1-1,1-1 1,-1 0 0,0 1-1,1-1 1,-1 1-1,0 0 1,0 0 0,0-1-1,0 1 1,0 1-1,0-1 1,0 0 0,0 0-1,0 1 1,-1-1-1,-2 0 1,3 2-21,0-1 0,-1 1 0,1-1 0,0 1 0,0 0 1,-1 0-1,1-1 0,0 2 0,0-1 0,0 0 0,0 0 0,0 1 0,0-1 0,1 1 1,-1-1-1,0 1 0,1 0 0,-1 0 0,1 0 0,-2 2 0,-7 12-15,0 1 0,0-1 0,-12 34 0,18-40 49,1 0 0,-1 1 0,2-1 0,0 1 0,0 0 0,1-1 0,0 1-1,1 14 1,0-25-20,0 1 0,1-1-1,-1 1 1,0-1 0,1 1-1,-1-1 1,0 1 0,1-1 0,-1 1-1,1-1 1,-1 0 0,0 1-1,1-1 1,-1 1 0,1-1-1,-1 0 1,1 0 0,0 1-1,-1-1 1,1 0 0,-1 0-1,1 0 1,-1 1 0,1-1-1,0 0 1,-1 0 0,1 0 0,-1 0-1,1 0 1,-1 0 0,1 0-1,0 0 1,-1-1 0,1 1-1,-1 0 1,1 0 0,0-1-1,22-6 117,16-14 46,-24 12-251,0 1-1,0 0 1,1 1-1,0 1 1,23-6-1,-36 11 84,0 0 0,1 1 0,-1-1 0,1 1-1,-1 0 1,0 0 0,1 1 0,-1-1 0,1 1 0,-1-1-1,0 1 1,1 0 0,-1 0 0,0 1 0,0-1-1,0 1 1,0-1 0,0 1 0,0 0 0,0 0 0,-1 0-1,1 1 1,-1-1 0,1 1 0,-1-1 0,0 1-1,0 0 1,0 0 0,-1-1 0,1 2 0,-1-1-1,3 5 1,0 6 35,0-1 0,-1 1 0,-1 0 0,0-1 0,0 1 0,-2 0 0,0 0 0,0 1 0,-1-2 0,-4 19 0,-2-20-3440,0-9-3331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6.378"/>
    </inkml:context>
    <inkml:brush xml:id="br0">
      <inkml:brushProperty name="width" value="0.025" units="cm"/>
      <inkml:brushProperty name="height" value="0.025" units="cm"/>
      <inkml:brushProperty name="color" value="#E71224"/>
    </inkml:brush>
  </inkml:definitions>
  <inkml:trace contextRef="#ctx0" brushRef="#br0">0 43 13389,'0'0'5343,"0"-8"-3335,0 7-1940,1-26 2046,1 20-877,4 21-610,3 25-3,5 57 1,-12-70-602,1-1 0,2 0 0,0 0 0,1 0 0,2-1-1,16 38 1,-23-60 0,-1-1 0,1 1 0,0 0 0,0-1 0,-1 1 0,1-1 0,1 1 0,-1-1 0,0 0 0,0 1 0,0-1 0,1 0 0,-1 0 0,1 0 0,-1 0 0,1 0 0,-1 0 0,1 0 0,-1-1 0,1 1 0,0 0 0,-1-1-1,1 0 1,0 1 0,0-1 0,-1 0 0,1 0 0,0 0 0,0 0 0,0 0 0,-1 0 0,1 0 0,0-1 0,0 1 0,-1-1 0,1 1 0,0-1 0,-1 1 0,1-1 0,-1 0 0,1 0 0,-1 0 0,1 0 0,-1 0 0,0 0 0,3-3-1,6-6 203,1-1 0,-2 0 0,1 0 0,11-20 0,-14 19-293,13-19 145,-15 22 43,0-1 1,1 1-1,0 1 0,1-1 0,0 1 0,0 0 0,0 0 0,16-11 0,-22 19-93,1-1 0,-1 0 0,1 1 0,-1-1-1,1 1 1,-1 0 0,1-1 0,-1 1 0,1 0-1,0 0 1,-1 0 0,1 0 0,-1 0 0,1 1 0,-1-1-1,1 0 1,0 1 0,-1-1 0,0 1 0,1-1-1,-1 1 1,1 0 0,-1 0 0,0-1 0,1 1 0,-1 0-1,0 0 1,0 0 0,0 1 0,2 0 0,4 6 50,-1 1 0,0-1 0,9 18 1,3 4 4,-16-27-81,1-1-1,-1 1 1,0-1 0,1 1 0,-1-1 0,1 0 0,0 0 0,0 0 0,0 0-1,0 0 1,0 0 0,0-1 0,0 0 0,1 0 0,-1 0 0,0 0 0,1 0 0,-1 0-1,1-1 1,4 0 0,-4 0 4,1-1 1,-1 0-1,1-1 0,-1 1 0,1-1 1,-1 0-1,0 0 0,0 0 0,0 0 1,0-1-1,0 0 0,-1 0 0,5-4 1,7-9 12,-1 0 1,-1-1-1,0 0 1,-1-1-1,12-25 1,-14 21-6,-8 16-11,0 1 1,0 0 0,0 0-1,1-1 1,0 2 0,0-1-1,0 0 1,1 0 0,-1 1 0,1 0-1,0 0 1,1 0 0,-1 0-1,5-3 1,-8 7-3,-1 0 0,1 0 0,0 0 0,-1 0 0,1 0 0,-1 0 0,1 0 0,-1 0 0,1 0 0,0 0 0,-1 0 0,1 0 0,-1 0 0,1 0 0,-1 0 0,1 1 0,-1-1 0,1 0 0,-1 0 0,1 1 0,-1-1 0,1 0 1,-1 1-1,1-1 0,-1 1 0,1-1 0,-1 1 0,0-1 0,1 0 0,-1 1 0,0-1 0,0 1 0,1-1 0,-1 2 0,7 20 107,-7-19-87,118 488 268,-114-476-274,-1 0-1,0 0 0,-1 0 1,0 0-1,-2 1 0,1-1 1,-4 21-1,3-35 1,0-1 0,0 1 1,0 0-1,0-1 0,0 1 0,0 0 0,-1-1 0,1 1 1,0 0-1,0-1 0,-1 1 0,1-1 0,0 1 0,-1 0 1,1-1-1,-1 1 0,1-1 0,-1 0 0,1 1 0,-1-1 0,1 1 1,-1-1-1,1 0 0,-1 1 0,0-1 0,1 0 0,-1 1 1,1-1-1,-1 0 0,0 0 0,1 0 0,-1 0 0,0 1 1,1-1-1,-1 0 0,0 0 0,1 0 0,-1-1 0,0 1 1,1 0-1,-1 0 0,0 0 0,1 0 0,-2-1 0,1 0 28,-1 1-1,0-1 1,0 0-1,0-1 1,1 1-1,-1 0 1,1 0-1,-1-1 1,1 1-1,-1-1 1,1 1-1,0-1 1,0 0 0,-2-1-1,-5-17-38,1 0 0,0 0 0,2 0-1,0-1 1,1 0 0,-1-30 0,5-129-7,1 167-368,0-1-1,1 1 1,0 0-1,1 0 1,0 0-1,1 1 1,1-1-1,0 1 1,1 0-1,11-19 1,-4 13-1333,2 1-1,0 0 1,0 1 0,1 0 0,27-19 0,-5 5-14620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7.762"/>
    </inkml:context>
    <inkml:brush xml:id="br0">
      <inkml:brushProperty name="width" value="0.025" units="cm"/>
      <inkml:brushProperty name="height" value="0.025" units="cm"/>
      <inkml:brushProperty name="color" value="#E71224"/>
    </inkml:brush>
  </inkml:definitions>
  <inkml:trace contextRef="#ctx0" brushRef="#br0">159 586 17713,'-3'-16'1943,"0"0"0,-1 1 1,-12-31-1,15 42-1678,0 1-1,-1-1 0,1 0 1,-1 1-1,0 0 0,0-1 1,0 1-1,0 0 0,-1 0 1,1 0-1,-1 0 0,0 1 1,0-1-1,0 1 0,0-1 1,0 1-1,-1 0 0,1 1 1,-1-1-1,1 0 0,-1 1 1,-4-1-1,7 1-244,-1 1 0,0 1 0,1-1-1,-1 0 1,0 0 0,1 1 0,-1-1 0,0 0 0,1 1 0,-1 0 0,1-1 0,-1 1 0,1 0 0,-1 0-1,1 0 1,0 0 0,0 0 0,-1 0 0,1 0 0,-2 3 0,0 0-14,0 0 1,1 1-1,-1-1 1,1 1-1,0-1 0,-3 10 1,1 2-35,1-1 0,0 0 1,0 26-1,2-26 36,0-9-12,1 1 0,0 0 0,0-1 0,0 1 1,3 11-1,-3-16 5,1-1 0,-1 0 0,0 0 0,1 0 0,-1-1 0,1 1 0,0 0 0,-1 0 0,1 0 0,0 0 0,-1 0 0,1-1 0,0 1 0,0 0 0,0-1 0,0 1 0,0 0 0,0-1 0,0 1 0,0-1 0,0 0 0,0 1 0,0-1 0,0 0 0,0 0 0,0 1 0,0-1 0,0 0 0,0 0 0,0 0 0,0 0 0,0 0 0,0-1 0,0 1 0,0 0 0,1 0 0,-1-1 0,0 1 0,0-1 0,0 1 0,1-2 0,29-14 104,-25 12-158,0 1 0,1-1-1,-1 1 1,1 0 0,10-2 0,-15 4 32,0 1 0,0 0 0,0-1 0,0 1 0,0 0-1,0 1 1,0-1 0,0 0 0,0 0 0,0 1 0,-1-1 0,1 1-1,0 0 1,0-1 0,0 1 0,-1 0 0,1 0 0,0 0 0,-1 0-1,1 1 1,-1-1 0,1 0 0,-1 1 0,0-1 0,2 3 0,4 6-11,-1 0 1,0 1 0,0-1-1,-2 1 1,1 0 0,5 22-1,12 77 112,-17-79-53,2 8 77,2 2 215,-3 0-1,0 0 1,-3 0 0,-3 73 0,-1-114-319,1 1 0,0-1 0,0 0 0,0 0 0,0 0 0,0 0 0,0 1 0,0-1 0,0 0 0,0 0 0,0 0 0,-1 0 0,1 0 0,0 0 0,0 1 0,0-1 0,0 0 0,0 0 0,-1 0 0,1 0 0,0 0 0,0 0 0,0 0 0,0 0 0,-1 0 0,1 0 0,0 0 0,0 0 0,0 0 0,0 0 0,-1 0 0,1 0 0,0 0 0,0 0 0,0 0 0,0 0 0,-1 0 0,1 0 0,0 0 0,0 0 0,0 0 0,0 0 0,-1 0 0,1 0 0,0-1 0,0 1 0,0 0 0,0 0 0,0 0 0,0 0 0,-1 0 0,1 0 0,0-1 0,0 1 0,0 0 0,0 0 0,0 0 0,0 0 0,0 0 0,0-1 0,0 1 0,0 0 0,0 0 0,0-1 0,-7-13-1,2 0-1,0-1 1,1 0 0,0 0 0,1-1-1,-1-30 1,0 15-43,-7-46-438,4 1 0,4-2 0,10-130 0,-6 192 478,1 1-1,1 0 1,0 0-1,1 0 1,0 0-1,12-22 0,-16 37 4,0-1 0,0 1 0,0 0 0,0 0 0,0 0 0,0 0 0,0-1 0,0 1 0,0 0 0,0 0 0,0 0 0,0 0 0,1 0 0,-1 0 0,0-1 0,0 1 0,0 0 0,0 0 0,0 0 0,0 0 0,1 0 0,-1 0 0,0 0 0,0 0 0,0 0 0,0 0 0,0 0 0,1 0 0,-1 0-1,0 0 1,0 0 0,0 0 0,0 0 0,1 0 0,-1 0 0,0 0 0,0 0 0,0 0 0,0 0 0,1 0 0,-1 0 0,0 0 0,0 0 0,0 0 0,0 0 0,0 0 0,0 0 0,1 1 0,-1-1 0,0 0 0,5 11-34,-1 14 26,-4-24 11,0 9 37,1 0-1,0 0 1,1 0-1,0-1 1,1 1-1,0 0 0,6 12 1,-9-22-31,0 1 0,1 0 0,-1-1 0,1 1 0,-1-1 0,1 1 0,-1 0 0,1-1 0,0 0 0,-1 1 0,1-1 0,0 1 0,-1-1 0,1 0 0,0 1 0,0-1 0,-1 0 0,1 0 0,0 0 0,0 1 0,-1-1 0,1 0 0,0 0 0,0 0 0,0 0 1,-1 0-1,1-1 0,0 1 0,0 0 0,-1 0 0,1 0 0,0-1 0,0 1 0,-1 0 0,1-1 0,0 1 0,-1-1 0,1 1 0,-1 0 0,1-1 0,0 0 0,-1 1 0,1-1 0,22-27 183,-7-4-115,0-1-1,13-45 0,-16 43 52,-3 108 775,-9-66-902,0 3 0,0-1 0,0 0 0,1 0 0,0 0 0,1 0 0,0 0 0,0 0 0,1-1 0,0 1 0,7 9 0,-11-17 0,1 0 0,0 0 0,-1-1 0,1 1 0,-1 0 0,1-1 0,0 1 0,0-1 0,0 1 0,-1-1 0,1 1 0,0-1 0,0 0 0,0 1 0,0-1 0,0 0 0,-1 1 0,1-1 0,0 0 0,0 0 0,0 0 0,0 0 0,0 0 0,0 0 0,0 0 0,0-1 0,0 1 0,0 0 0,0 0 0,-1-1 0,1 1 0,0 0 0,0-1 0,0 1 0,0-1 0,-1 1 0,1-1 0,0 1 0,-1-1 0,1 0 0,0 1 0,-1-1 0,1 0 0,-1 0 0,1 0 0,22-40 0,-7-3 0,-2 0 0,-2-1 0,10-79 0,-2-140 0,2 400 0,-16-102 10,1 0 0,17 49 1,-18-68-28,0 0 0,2-1 0,-1 0-1,2 0 1,0-1 0,0 0 0,1 0 0,12 11 0,-59-41-3159,2-7 1786,-74-50 331,81 53 2558,-43-41 1,70 61-1443,0 0 1,0 1 0,0-1 0,0 0 0,0 0-1,0 0 1,0 0 0,0 0 0,0 0-1,1 0 1,-1 0 0,0 0 0,1 0-1,-1 0 1,1 0 0,-1-1 0,1 1-1,-1 0 1,1 0 0,0-1 0,0 1 0,0 0-1,-1 0 1,1-1 0,0 1 0,1 0-1,-1-1 1,0 1 0,0 0 0,1 0-1,-1-1 1,0 1 0,1 0 0,-1 0-1,1 0 1,0 0 0,-1-1 0,1 1 0,0 0-1,0 0 1,-1 0 0,1 0 0,0 0-1,0 1 1,0-1 0,0 0 0,0 0-1,0 1 1,1-1 0,1 0 0,7-4-159,1 1 0,0 0 0,0 1 0,19-4 0,-16 5 131,71-22-5870,-42 7-1559</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8.555"/>
    </inkml:context>
    <inkml:brush xml:id="br0">
      <inkml:brushProperty name="width" value="0.025" units="cm"/>
      <inkml:brushProperty name="height" value="0.025" units="cm"/>
      <inkml:brushProperty name="color" value="#E71224"/>
    </inkml:brush>
  </inkml:definitions>
  <inkml:trace contextRef="#ctx0" brushRef="#br0">1 87 11339,'0'-11'814,"1"-34"3272,0 44-3825,-1-1 1,0 1-1,0-1 0,0 1 0,1-1 0,-1 1 0,1 0 0,-1-1 0,1 1 1,-1-1-1,1 1 0,0 0 0,0 0 0,0-1 0,0 1 0,0 0 1,0 0-1,0 0 0,0 0 0,0 0 0,0 0 0,0 0 0,3 0 1,-3 1-155,0 0 0,0 0 0,0 0 1,0 0-1,0 0 0,0 1 0,0-1 0,0 0 1,0 1-1,0-1 0,0 1 0,0-1 1,0 1-1,0 0 0,-1-1 0,1 1 0,0 0 1,0 0-1,-1-1 0,1 1 0,0 0 1,-1 0-1,1 0 0,-1 0 0,1 0 0,-1 0 1,0 0-1,1 0 0,-1 1 0,14 36 1031,-13-33-832,10 39 416,-2 2 0,-2-1 0,0 56-1,3 6-352,-11-106-364,1 0 0,0 0 0,0-1-1,0 1 1,0 0 0,0-1-1,0 1 1,0 0 0,0 0-1,0-1 1,0 1 0,0 0-1,1 0 1,-1-1 0,0 1-1,0 0 1,1-1 0,-1 1-1,0 0 1,1-1 0,-1 1 0,1-1-1,-1 1 1,1-1 0,-1 1-1,1-1 1,-1 1 0,1-1-1,0 1 1,-1-1 0,1 0-1,0 1 1,-1-1 0,1 0-1,0 1 1,-1-1 0,1 0 0,0 0-1,0 0 1,-1 0 0,1 0-1,0 0 1,-1 0 0,1 0-1,0 0 1,0 0 0,-1 0-1,1 0 1,0 0 0,0-1-1,-1 1 1,1 0 0,0-1-1,-1 1 1,1 0 0,-1-1 0,1 1-1,0-1 1,-1 1 0,1-1-1,-1 1 1,1-1 0,-1 1-1,1-1 1,-1 1 0,0-1-1,1-1 1,42-49 156,-35 39-165,1 2-4,0 0 1,1 1 0,21-17-1,-29 24 1,0 1-1,0-1 0,1 0 0,-1 1 1,1-1-1,-1 1 0,1 0 1,0 0-1,-1 0 0,1 0 1,0 0-1,0 0 0,0 1 0,0-1 1,0 1-1,0 0 0,0 0 1,-1 0-1,1 1 0,0-1 1,0 0-1,0 1 0,0 0 0,0 0 1,3 1-1,-5 0 21,1-1 0,-1 0-1,1 1 1,-1-1 0,1 1 0,-1 0 0,0-1-1,0 1 1,0 0 0,0 0 0,0-1 0,0 1-1,-1 0 1,1 0 0,-1 0 0,1 0 0,-1 0-1,0 0 1,0 0 0,1 1 0,-1-1 0,-1 0-1,1 0 1,0 0 0,0 0 0,-2 4-1,1-2 111,0-1-1,0 1 1,-1 0-1,0 0 1,1 0-1,-1-1 1,-1 1-1,1-1 1,0 0-1,-1 1 1,1-1-1,-6 4 1,-3 0-112,1 0-1,-1-1 1,0-1 0,-1 0-1,1 0 1,-1-1 0,0 0-1,0-1 1,0-1 0,0 0-1,-1-1 1,1 0 0,-1 0-1,-21-3 1,33 2-82,-1 0 1,0-1-1,0 1 0,1 0 1,-1-1-1,0 1 0,0-1 0,1 1 1,-1-1-1,0 0 0,1 0 1,-1 1-1,1-1 0,-1-1 1,1 1-1,0 0 0,-1 0 0,1 0 1,0-1-1,0 1 0,0 0 1,0-1-1,0 1 0,0-1 1,0 0-1,0 1 0,1-1 0,-1 0 1,1 1-1,-1-1 0,1 0 1,-1 0-1,1 1 0,0-1 1,0 0-1,0 0 0,0-2 0,1 1-202,0-1 0,0 1-1,0 0 1,0-1 0,0 1-1,1 0 1,-1 0-1,1 0 1,0 0 0,0 0-1,0 0 1,0 0 0,1 1-1,-1-1 1,1 1 0,-1 0-1,7-4 1,52-23-10847,-31 19 1340</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8.932"/>
    </inkml:context>
    <inkml:brush xml:id="br0">
      <inkml:brushProperty name="width" value="0.025" units="cm"/>
      <inkml:brushProperty name="height" value="0.025" units="cm"/>
      <inkml:brushProperty name="color" value="#E71224"/>
    </inkml:brush>
  </inkml:definitions>
  <inkml:trace contextRef="#ctx0" brushRef="#br0">0 255 10154,'0'0'18615,"11"-2"-17970,-3 1-558,-1-1-1,0 0 0,1-1 0,-1 1 0,0-1 0,0-1 0,-1 1 0,1-1 0,-1-1 0,0 1 0,0-1 0,0 0 0,-1 0 0,1 0 0,-1-1 0,8-12 0,-3 4 267,0 0-1,15-31 0,-23 41-296,0-1-1,0 0 1,0 0-1,-1 0 1,1 0-1,-1-1 1,-1 1-1,1 0 1,-1 0-1,0-1 1,0 1-1,0 0 1,-1 0-1,-1-6 1,2 10-56,0 0 0,0-1 0,-1 1 0,1 1 0,-1-1 0,1 0 0,-1 0 0,1 0 0,-1 0 0,1 0 0,-1 0 0,0 0 0,0 1 0,1-1 0,-1 0 0,0 1 0,0-1 0,0 0 0,0 1 0,0-1 0,0 1 0,0 0 0,0-1 0,0 1 0,0 0 0,0-1 0,0 1 0,0 0 0,0 0 0,0 0 0,0 0 0,0 0 0,0 0 0,0 0 0,0 0 0,0 1 0,0-1 0,0 0 0,-1 1 0,2-1 0,-1 0 0,0 1 0,0 0 0,0-1 0,0 1 0,0-1 0,-1 2 0,-2 1 0,-1 0 0,1 0 0,1 0 0,-1 1 0,0-1 0,1 1 0,0 0 0,-1 0 0,-1 4 0,-5 15-17,1 0-1,1 0 1,1 0-1,1 1 1,1 0-1,1 0 1,1 1-1,2-1 1,0 1-1,4 39 1,-2-63-81,-1-1 1,0 1-1,0 0 1,0 0-1,1 0 1,-1 0-1,0 0 1,1 0-1,-1 0 1,0-1-1,1 1 1,0 0-1,-1 0 1,1-1-1,-1 1 1,1 0-1,0-1 1,-1 1-1,1 0 1,0-1-1,0 1 1,-1-1-1,1 0 1,0 1-1,0-1 1,0 1-1,0-1 1,0 0-1,0 0 1,0 0-1,-1 1 1,1-1-1,0 0 1,0 0-1,0 0 1,0 0-1,0 0 1,0-1-1,0 1 1,0 0-1,0 0 1,0-1-1,-1 1 1,1 0-1,0-1 1,0 1-1,0-1 0,0 1 1,-1-1-1,1 0 1,0 1-1,0-2 1,5-2-1013,0 0 1,-1 0-1,0 0 1,0-1-1,0 1 0,4-7 1,19-29-8089</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49.321"/>
    </inkml:context>
    <inkml:brush xml:id="br0">
      <inkml:brushProperty name="width" value="0.025" units="cm"/>
      <inkml:brushProperty name="height" value="0.025" units="cm"/>
      <inkml:brushProperty name="color" value="#E71224"/>
    </inkml:brush>
  </inkml:definitions>
  <inkml:trace contextRef="#ctx0" brushRef="#br0">57 0 15278,'0'0'4912,"-7"11"-3135,2-4-1466,-1-1-100,2 0 0,-1 1 0,0-1 0,1 1 0,0 0 0,1 0 0,0 1 0,0-1 0,0 1 0,-1 10 0,28-18-494,13-1 342,-22 0-60,-1 0 0,1 1 0,0 1-1,0 1 1,23 4 0,-34-5 46,-1 0 1,0 0-1,0 1 0,1-1 1,-1 1-1,0 0 1,0 0-1,-1 0 1,1 0-1,0 0 1,-1 1-1,1-1 0,-1 1 1,0 0-1,0-1 1,0 1-1,0 0 1,0 0-1,-1 0 1,1 1-1,-1-1 0,0 0 1,0 1-1,0-1 1,0 0-1,-1 1 1,1-1-1,-1 1 1,0 4-1,0 1 277,-1 0-1,1-1 1,-2 1 0,1 0-1,-1 0 1,-1 0-1,-4 11 1,5-15-182,0-1-1,0 1 1,0-1-1,-1 1 1,1-1-1,-1 0 1,0 0-1,-1 0 1,1-1-1,0 1 1,-1-1-1,0 1 1,0-1-1,-8 4 1,11-6-193,0-1 0,1 0 0,-1 0 0,0 1 0,0-1 0,1 0 0,-1 0 0,0 0 0,0 0 1,1 0-1,-1 0 0,0 0 0,0 0 0,1 0 0,-1-1 0,0 1 0,0 0 0,1 0 0,-1-1 0,0 1 0,1 0 1,-1-1-1,0 1 0,1-1 0,-1 1 0,0-1 0,1 1 0,-1-1 0,1 1 0,-1-1 0,1 1 0,0-1 0,-1 0 1,1 1-1,-1-1 0,1 0 0,0 1 0,0-1 0,-1 0 0,1 0 0,0 1 0,0-1 0,0-1 0,-5-42-5393,4 33 3291,-4-41-6781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50.377"/>
    </inkml:context>
    <inkml:brush xml:id="br0">
      <inkml:brushProperty name="width" value="0.025" units="cm"/>
      <inkml:brushProperty name="height" value="0.025" units="cm"/>
      <inkml:brushProperty name="color" value="#E71224"/>
    </inkml:brush>
  </inkml:definitions>
  <inkml:trace contextRef="#ctx0" brushRef="#br0">0 78 18898,'1'11'1628,"12"152"4002,-7-107-4925,3 1 1,26 86-1,-34-142-717,17 44 121,-17-43-148,-1 0-1,1 0 0,0-1 1,0 1-1,0 0 0,0-1 0,1 1 1,-1-1-1,0 1 0,1-1 1,-1 0-1,1 1 0,-1-1 0,1 0 1,0 0-1,0 0 0,-1 0 1,1-1-1,0 1 0,2 0 0,-3-2-28,0 0-1,0-1 0,0 0 0,0 1 0,-1-1 0,1 1 0,0-1 1,-1 0-1,1 0 0,-1 1 0,0-1 0,0 0 0,0 0 1,0 1-1,0-1 0,0 0 0,0 0 0,0 0 0,-1-1 0,1-3-160,-1-9 147,-1-1 1,0 1 0,-2 0 0,1 0 0,-2 0 0,0 0 0,0 1 0,-2-1 0,0 1 0,-9-14 0,7 16 835,11 20-252,15 19-391,13-10-213,-27-16-333,1 0 0,0 0-1,-1 0 1,1-1 0,0 1 0,-1-1 0,1 0-1,0 0 1,-1 0 0,1-1 0,3 0-1,-4 0 155,-1 1-1,0-1 1,1 0-1,-1 0 0,0 0 1,0 0-1,0-1 1,0 1-1,0 0 0,0-1 1,0 0-1,0 1 1,-1-1-1,1 0 0,-1 0 1,3-3-1,-3 2 343,0 1 1,1-1-1,-1 0 0,-1 1 0,1-1 0,0 0 1,-1 0-1,1 0 0,-1 0 0,0-3 0,0 5 243,0 0-1,0 0 0,0-1 1,0 1-1,0 0 0,0 0 1,0-1-1,-1 1 0,1 0 0,0 0 1,-1 0-1,1 0 0,-1 0 1,0-1-1,1 1 0,-1 0 1,0 0-1,1 0 0,-1 1 1,-1-2-1,1 2-207,0 0 0,1 0 0,-1 0 0,1 0 0,-1 0 0,1 0-1,-1 0 1,1 0 0,-1 0 0,0 1 0,1-1 0,-1 0 0,1 0 0,-1 1 0,1-1 0,-1 0 0,1 1 0,0-1 0,-1 0 0,1 1 0,-1-1 0,1 1 0,0-1 0,-1 1 0,1-1-1,0 1 1,0-1 0,-1 1 0,1-1 0,0 1 0,0-1 0,0 1 0,0 0 0,-1-1 0,1 1 0,0-1 0,0 1 0,0-1 0,0 1 0,1 0 0,-1 0 0,-8 76 964,8-72-986,0-1 0,0 1 0,0 0 0,1 0 0,0 0 0,0 0 1,0 0-1,0-1 0,1 1 0,0-1 0,0 1 0,0-1 0,3 6 1,-4-9-64,0 0 1,0 0 0,0 0 0,0 1 0,1-1 0,-1 0-1,0-1 1,0 1 0,1 0 0,-1 0 0,0 0 0,1-1 0,-1 1-1,1-1 1,-1 1 0,1-1 0,-1 0 0,1 1 0,-1-1 0,1 0-1,-1 0 1,1 0 0,0 0 0,2-1 0,-2 0 3,1 0 0,-1 0 1,1 0-1,-1-1 0,0 1 1,1-1-1,-1 0 0,0 1 1,0-1-1,0 0 0,-1 0 1,4-5-1,1-1-12,-1-1 0,0 0 1,0-1-1,-1 1 0,0-1 0,3-13 0,-4 13-37,-1-1 0,0 0 0,-1 0 0,0 0 0,-1 1-1,0-1 1,0 0 0,-1 0 0,-3-11 0,4 22 27,0 0 1,0 0-1,0 0 1,0 0-1,0 0 0,0 1 1,0-1-1,0 0 1,0 0-1,0 0 1,0 0-1,0 0 1,0 1-1,0-1 1,-1 0-1,1 0 0,0 0 1,0 0-1,0 0 1,0 0-1,0 0 1,0 1-1,0-1 1,0 0-1,-1 0 0,1 0 1,0 0-1,0 0 1,0 0-1,0 0 1,0 0-1,-1 0 1,1 0-1,0 0 1,0 0-1,0 0 0,0 0 1,0 0-1,-1 0 1,1 0-1,0 0 1,0 0-1,0 0 1,0 0-1,0 0 1,-1 0-1,1 0 0,0 0 1,0 0-1,0 0 1,0 0-1,0 0 1,-1 0-1,1 0 1,0-1-1,0 1 1,0 0-1,0 0 0,0 0 1,0 0-1,0 0 1,0-1-1,-3 15-119,2 3 87,0-2 20,0 1 0,4 28 1,-3-43 24,0 1 1,0 0 0,0 0 0,0 0 0,1 0-1,-1 0 1,1-1 0,-1 1 0,1 0 0,-1 0-1,1-1 1,0 1 0,0-1 0,0 1 0,0-1-1,0 1 1,1-1 0,-1 1 0,0-1 0,1 0 0,-1 0-1,0 1 1,1-1 0,0 0 0,-1-1 0,1 1-1,0 0 1,-1 0 0,1-1 0,0 1 0,2 0-1,-2-1 23,0-1 0,0 1-1,-1 0 1,1-1-1,0 0 1,-1 1 0,1-1-1,-1 0 1,1 0-1,-1 0 1,1 0 0,-1 0-1,1 0 1,-1 0-1,0 0 1,0-1 0,0 1-1,0 0 1,0-1-1,0 1 1,0-1 0,0 1-1,1-3 1,16-41 536,-17 41-519,6-23 203,-1-1 1,-1-1 0,-1 1-1,-2-1 1,-1 1 0,-1-1 0,-1 0-1,-10-51 1,10 75-250,1 3 0,0 0 0,0-1 0,-1 1 0,1 0 0,-1 0 0,1-1 0,-1 1 0,0 0 0,0 0 0,0 0 0,0 0 0,0 0 0,0 0 0,-1 0 0,1 0 0,-1 1 0,1-1 0,-1 0 0,-3-2 0,4 7 0,-1-1 0,1 0 0,0 0 0,0 0 0,0 1 0,0-1 0,0 1 0,0-1 0,1 1 0,-1-1 0,1 1 0,0-1 0,-1 1 0,1-1 0,1 4 0,-2 0 0,-3 34 0,0 67 0,4-96 0,1-1 0,0 1 0,0 0 0,1-1 0,1 1 0,0-1 0,0 1 0,1-1 0,0 0 0,0-1 0,10 15 0,-13-22 0,1 0 0,-1 0 0,1 0 0,-1 0 0,1-1 0,0 1 0,-1-1 0,1 1 0,0-1 0,0 0 0,0 0 0,0 0 0,0 0 0,0 0 0,0 0 0,1 0 0,-1-1 0,0 1 0,0-1 0,1 0 0,-1 0 0,0 1 0,1-2 0,-1 1 0,0 0 0,0 0 0,1-1 0,-1 1 0,0-1 0,3 0 0,-2-1 0,-1 1 0,1-1 0,0 0 0,-1 0 0,0 0 0,1 0 0,-1 0 0,0-1 0,0 1 0,0-1 0,0 1 0,-1-1 0,1 0 0,-1 1 0,0-1 0,1 0 0,-1 0 0,0 0 0,-1 0 0,1 0 0,0-5 0,-1 6 0,2-8 0,-1 0 0,0 0 0,-1 0 0,0 0 0,0 0 0,-1 0 0,-5-19 0,6 29 0,0-1 0,0 1 0,0 0 0,0-1 0,0 1 0,0 0 0,0-1 0,0 1 0,0 0 0,-1-1 0,1 1 0,0 0 0,0-1 0,0 1 0,0 0 0,-1-1 0,1 1 0,0 0 0,0 0 0,-1-1 0,1 1 0,0 0 0,-1 0 0,1 0 0,0-1 0,-1 1 0,1 0 0,0 0 0,-1 0 0,1 0 0,0 0 0,-1 0 0,1 0 0,-1 0 0,-3 12 0,2 21 0,2-29 0,0 1 0,0-1 0,1 0 0,0 0 0,0 0 0,0 0 0,1 0 0,-1 0 0,1 0 0,0 0 0,0-1 0,0 1 0,0-1 0,1 1 0,0-1 0,-1 0 0,1 0 0,0 0 0,0 0 0,6 3 0,-7-5 0,0 1 0,1-1 0,-1 0 0,1 0 0,0 0 0,-1 0 0,1 0 0,-1-1 0,1 0 0,0 1 0,0-1 0,-1 0 0,1 0 0,0 0 0,0 0 0,-1-1 0,1 1 0,0-1 0,-1 0 0,1 1 0,-1-1 0,1-1 0,-1 1 0,1 0 0,-1 0 0,0-1 0,1 0 0,-1 1 0,0-1 0,0 0 0,0 0 0,2-3 0,4-5 0,-1 0 0,0 0 0,-1-1 0,0 0 0,-1 0 0,0 0 0,-1-1 0,0 1 0,-1-1 0,0 0 0,-1 0 0,0 0 0,-1-1 0,0-22 0,-1 35 0,0-1 0,0 1 0,0-1 0,0 1 0,1-1 0,-1 1 0,0 0 0,0-1 0,0 1 0,0-1 0,-1 1 0,1-1 0,0 1 0,0-1 0,0 1 0,0 0 0,0-1 0,0 1 0,-1-1 0,1 1 0,0 0 0,0-1 0,-1 1 0,1 0 0,0-1 0,0 1 0,-1 0 0,1-1 0,0 1 0,-1 0 0,1 0 0,-1-1 0,1 1 0,0 0 0,-1 0 0,1 0 0,-1-1 0,1 1 0,0 0 0,-2 0 0,2 0 0,-1 1 0,0-1 0,0 1 0,1-1 0,-1 1 0,0-1 0,0 1 0,1-1 0,-1 1 0,1 0 0,-1-1 0,1 1 0,-1 0 0,1-1 0,-1 1 0,1 0 0,-1 0 0,1 0 0,0-1 0,0 1 0,-1 1 0,-3 14 0,1 0 0,0-1 0,1 2 0,1-1 0,1 0 0,0 0 0,4 27 0,-4-42-78,0 0-1,0 0 1,1 0-1,-1 0 1,0 0-1,1 0 1,-1 0 0,0 0-1,1-1 1,-1 1-1,1 0 1,-1 0-1,1 0 1,0-1 0,-1 1-1,1 0 1,0-1-1,0 1 1,-1 0-1,1-1 1,0 1-1,0-1 1,0 1 0,0-1-1,0 0 1,-1 1-1,1-1 1,0 0-1,0 0 1,0 1 0,0-1-1,0 0 1,0 0-1,0 0 1,0 0-1,0 0 1,0-1 0,0 1-1,0 0 1,0 0-1,0-1 1,0 1-1,0 0 1,0-1 0,-1 1-1,1-1 1,0 1-1,0-1 1,0 1-1,-1-1 1,1 0-1,0 1 1,-1-1 0,1 0-1,0 0 1,-1 1-1,1-1 1,-1 0-1,1 0 1,-1 0 0,0 0-1,1 0 1,-1 0-1,0-1 1,6-22-6558,-1-6-2770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4.914"/>
    </inkml:context>
    <inkml:brush xml:id="br0">
      <inkml:brushProperty name="width" value="0.025" units="cm"/>
      <inkml:brushProperty name="height" value="0.025" units="cm"/>
    </inkml:brush>
  </inkml:definitions>
  <inkml:trace contextRef="#ctx0" brushRef="#br0">142 1 19474,'-9'2'3059,"1"0"-2640,1 1 0,-1 0 1,1 0-1,0 0 0,0 1 0,1 0 0,-1 0 0,1 0 0,0 1 0,0 0 0,0 1 0,1-1 0,-1 1 0,2 0 0,-1 0 0,1 1 0,-1-1 0,2 1 1,-1 0-1,1 0 0,-4 11 0,6-16-391,1 0 0,-1 1 0,0-1 0,0 0-1,1 0 1,-1 1 0,1-1 0,0 0 0,0 1 0,0-1 0,0 0 0,0 1 0,0-1 0,1 0 0,-1 0 0,1 1 0,0-1 0,-1 0 0,1 0 0,0 0 0,0 0 0,0 0 0,1 0 0,-1 0 0,0 0 0,1 0 0,-1 0-1,3 1 1,0-1-15,1 0 0,-1 0 0,0-1 1,0 1-1,1-1 0,-1 0 0,1-1 0,-1 1 0,1-1 0,0 0 0,-1 0 0,1 0 0,7-2 0,-3 0-47,0 0 0,0-1 1,-1 1-1,1-2 0,-1 0 1,0 0-1,0 0 0,0-1 1,-1 0-1,0 0 1,11-11-1,-4 3-261,-1 0 0,-1-1 0,0 0 0,16-27 0,-20 22 78,-8 18 211,0 1 0,0 0 0,1 0 0,-1 0 0,0 0 0,0 0 0,0 0-1,0 0 1,0-1 0,0 1 0,0 0 0,0 0 0,0 0 0,0 0 0,0 0 0,0 0 0,-1-1 0,1 1 0,0 0 0,0 0 0,0 0 0,0 0 0,0 0 0,0 0 0,0 0 0,0 0 0,0-1 0,0 1 0,0 0 0,0 0-1,0 0 1,-1 0 0,1 0 0,0 0 0,0 0 0,0 0 0,0 0 0,0 0 0,0 0 0,0 0 0,-1 0 0,1 0 0,0 0 0,0 0 0,0 0 0,0 0 0,0 0 0,0 0 0,-1 0 0,1 0 0,0 0 0,0 0 0,0 0-1,0 0 1,0 0 0,0 0 0,0 0 0,-1 0 0,1 0 0,-3 2-26,1 0 0,-1-1-1,1 1 1,-1 1 0,1-1 0,0 0-1,0 0 1,0 1 0,-2 3-1,-1 2 57,0 0 0,0 1 0,1-1 0,-4 15 0,6-19-130,1 0 0,0-1-1,0 1 1,0 0 0,1 0 0,0-1 0,-1 1-1,1 0 1,0 0 0,1 0 0,-1-1 0,1 1-1,0 0 1,1 5 0,-1-7-132,0-1 0,0 0 0,0 0 0,0 0 0,0 0 0,0 0 0,0 0 0,1 0 0,-1 0-1,0 0 1,0-1 0,1 1 0,-1-1 0,0 1 0,1-1 0,-1 1 0,1-1 0,-1 1 0,1-1 0,2 0 0,32 0-5127,-33 0 4801,32-4-5756</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51.062"/>
    </inkml:context>
    <inkml:brush xml:id="br0">
      <inkml:brushProperty name="width" value="0.025" units="cm"/>
      <inkml:brushProperty name="height" value="0.025" units="cm"/>
      <inkml:brushProperty name="color" value="#E71224"/>
    </inkml:brush>
  </inkml:definitions>
  <inkml:trace contextRef="#ctx0" brushRef="#br0">0 285 609,'0'57'13011,"9"-7"-8684,-7-44-4430,0 0 1,1 0-1,0 0 0,0 0 0,1 0 0,-1-1 1,1 1-1,0-1 0,1 0 0,-1-1 0,1 1 0,0-1 1,0 0-1,7 5 0,-7-6 252,-1 1 0,0-1 0,0 1 0,0 0 0,-1 0 0,6 9 0,28 59 5645,-17-29-3641,-20-42-2147,11 18 189,-1 0 1,-1 1 0,12 40 0,-20-56-198,0 0 1,-1 0-1,1 0 1,-1 0-1,0 0 1,0 0-1,0 0 1,0-1-1,-1 1 1,1 0-1,-1 0 1,0 0-1,-2 4 1,2-6 27,0 0 0,-1 0-1,1-1 1,-1 1 0,1 0 0,-1 0 0,0-1 0,0 1-1,0-1 1,0 1 0,0-1 0,0 0 0,0 0-1,0 0 1,0 0 0,-1 0 0,1-1 0,0 1 0,-1-1-1,1 1 1,0-1 0,-1 0 0,-3 0 0,4 0 35,0 0 1,1 0-1,-1 0 1,0 0 0,1 0-1,-1-1 1,0 1-1,1 0 1,-1-1 0,0 1-1,1-1 1,-1 0-1,1 0 1,-1 0 0,1 1-1,0-1 1,-1 0-1,1-1 1,0 1-1,0 0 1,-1 0 0,1 0-1,0-1 1,-1-2-1,0 0-39,0 0-1,0-1 1,1 1-1,0-1 1,-1 1-1,2-1 1,-1 0-1,0 1 0,1-6 1,0-8-179,1 0 0,1-1 0,8-34 0,5-6-86,6-14 308,-4-1-1,-3-1 1,7-137 0,-19 173-6,-1 27 103,-1-1 1,0 1-1,0 0 1,-1-1-1,-1 1 0,-4-19 1,6 30-116,0 1-1,0-1 1,-1 0 0,1 1 0,0-1-1,0 0 1,0 1 0,-1-1-1,1 0 1,0 1 0,-1-1 0,1 0-1,-1 1 1,1-1 0,-1 1 0,1-1-1,-1 1 1,1-1 0,-1 1-1,1-1 1,-1 1 0,1 0 0,-1-1-1,0 1 1,0-1 0,-8 13 767,0 27-265,8-10-461,1 0 0,1-1-1,2 1 1,0 0 0,2-1 0,12 38-1,-12-50-52,1 0 0,0 0 0,1-1 0,1 0 0,0 0 0,2-1 0,-1 0-1,1 0 1,1-1 0,1-1 0,0 0 0,16 13 0,-25-22-35,0-1 0,0 0 0,0 1 0,1-1 0,-1-1 0,0 1 0,1 0 0,-1-1 0,1 0 0,0 1 0,-1-2 0,1 1 0,0 0 0,0-1 0,-1 1 0,1-1 0,7-1 0,-10 0 1,0 0 0,0 0 0,0 0 0,-1-1 0,1 1 0,0 0 0,-1 0 0,1-1 0,-1 1-1,0-1 1,1 1 0,-1 0 0,0-1 0,0 1 0,0 0 0,0-1 0,0 1 0,0-1 0,0 1 0,0 0 0,-1-1 0,1 1 0,-1-3 0,-12-34-115,0 19-416,-1 1 0,0 0-1,-2 1 1,0 0 0,-20-16-1,13 12-437,-39-45-1,61 66 954,1 0 1,0 0 0,0 0 0,0-1-1,0 1 1,0 0 0,0 0-1,0 0 1,0-1 0,0 1 0,-1 0-1,1 0 1,0-1 0,0 1-1,0 0 1,0 0 0,0-1 0,0 1-1,1 0 1,-1 0 0,0 0-1,0-1 1,0 1 0,0 0 0,0 0-1,0-1 1,0 1 0,0 0-1,0 0 1,1 0 0,-1 0 0,0-1-1,0 1 1,0 0 0,0 0-1,1 0 1,-1 0 0,0-1-1,0 1 1,0 0 0,1 0 0,-1 0-1,0 0 1,0 0 0,1 0-1,-1 0 1,0 0 0,0 0 0,0 0-1,1 0 1,-1 0 0,23-4-1800,25 5-2537,-46-1 3334,9 2-908,-6 2-3883,-5 0 155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7:51.418"/>
    </inkml:context>
    <inkml:brush xml:id="br0">
      <inkml:brushProperty name="width" value="0.025" units="cm"/>
      <inkml:brushProperty name="height" value="0.025" units="cm"/>
      <inkml:brushProperty name="color" value="#E71224"/>
    </inkml:brush>
  </inkml:definitions>
  <inkml:trace contextRef="#ctx0" brushRef="#br0">1 207 19474,'0'0'3908,"67"-63"-993,-16 36-833,13 0-1506,3-1-512,0-2-1985,-6-2-6471</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2.172"/>
    </inkml:context>
    <inkml:brush xml:id="br0">
      <inkml:brushProperty name="width" value="0.025" units="cm"/>
      <inkml:brushProperty name="height" value="0.025" units="cm"/>
      <inkml:brushProperty name="color" value="#E71224"/>
    </inkml:brush>
  </inkml:definitions>
  <inkml:trace contextRef="#ctx0" brushRef="#br0">570 45 5894,'0'0'5269,"-12"-8"-2910,7 4-2198,-1 0 1,1 0-1,-1 1 0,0-1 1,0 2-1,0-1 0,0 0 1,0 1-1,-1 0 0,1 1 1,-1-1-1,1 1 0,-1 1 0,0-1 1,1 1-1,-1 0 0,0 1 1,1-1-1,-1 1 0,1 0 1,-1 1-1,-6 2 0,-6 5-106,0 1 0,0 0 0,1 2 0,1 0 0,0 0 0,1 2 0,0 0-1,1 1 1,1 1 0,-22 29 0,10-8 237,2 2 0,1 1 1,-34 82-1,42-83-142,1 2 1,3 0-1,1 0 1,-7 67-1,15-89-116,1 0-1,0 0 0,2 1 0,0-1 1,1 0-1,1 0 0,1-1 0,0 1 1,2-1-1,0 1 0,1-2 1,13 25-1,-16-35 18,0 0 1,1-1 0,-1 0-1,1 0 1,1 0 0,-1 0-1,1-1 1,0 0 0,1 0-1,-1 0 1,1-1 0,0 0-1,0-1 1,0 1 0,0-1-1,1-1 1,-1 1 0,1-1-1,0 0 1,-1-1 0,1 0-1,0 0 1,13-1 0,-7-2 104,1 0 0,0-1 0,0 0 0,-1-1 0,0-1 0,0 0 0,0-1 0,0 0 0,-1-1 0,0-1 0,18-14 0,1-3 265,-1-2 0,-1-1-1,-2-1 1,0-1 0,-3-2 0,44-69-1,-55 78-246,-1-1-1,-1 0 0,-2-1 0,0 0 0,-2-1 0,0 0 1,-2 0-1,-1-1 0,-1 1 0,-1-1 0,-2-41 0,-1 62-257,0 0-1,-1-1 1,0 1-1,-1 0 0,1 0 1,-1 0-1,0 0 1,-1 0-1,1 0 0,-1 1 1,0-1-1,-1 1 1,1-1-1,-1 1 0,0 1 1,0-1-1,-1 0 1,1 1-1,-7-5 0,5 5-306,-1 1-1,0 0 1,0 0-1,0 0 0,0 0 1,0 1-1,0 1 1,0-1-1,-1 1 0,1 0 1,-1 1-1,1 0 1,-1 0-1,1 0 0,-1 1 1,-7 2-1,4 0-563,1 0-1,-1 1 1,1 0-1,0 0 0,0 1 1,0 1-1,0 0 1,1 0-1,-9 8 1,-31 29-7352</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2.750"/>
    </inkml:context>
    <inkml:brush xml:id="br0">
      <inkml:brushProperty name="width" value="0.025" units="cm"/>
      <inkml:brushProperty name="height" value="0.025" units="cm"/>
      <inkml:brushProperty name="color" value="#E71224"/>
    </inkml:brush>
  </inkml:definitions>
  <inkml:trace contextRef="#ctx0" brushRef="#br0">841 114 11723,'-8'-10'918,"0"1"-817,0 0-1,0 0 1,0 1-1,-1 0 0,-1 1 1,1 0-1,-1 1 1,0 0-1,-1 0 1,1 1-1,-1 0 0,0 1 1,0 0-1,-1 1 1,-20-4-1,12 6 0,-1 1 0,1 1 0,0 1-1,-1 0 1,1 2 0,1 0 0,-1 1 0,-38 15 0,32-8 207,1 1 0,-1 2 1,2 0-1,0 1 1,1 2-1,-21 19 0,20-13 71,0 0-1,2 2 0,1 0 0,1 2 0,1 0 0,1 1 0,2 1 0,1 0 0,1 2 0,2-1 0,-13 50 0,20-60-271,2 0-1,0 1 1,1-1-1,1 1 0,1 0 1,1 0-1,1-1 1,1 1-1,6 22 1,-7-35-125,1 0 0,0-1 0,1 1 0,0-1 1,0 0-1,0 0 0,1 0 0,1 0 0,-1-1 1,1 0-1,0 0 0,1-1 0,0 1 0,0-2 1,0 1-1,1-1 0,0 0 0,0 0 1,0-1-1,0 0 0,1 0 0,-1-1 0,17 3 1,-4-2 3,0-1 1,1-2 0,-1 0 0,1-1 0,-1-1 0,1-1-1,-1-1 1,1-1 0,-1-1 0,-1-1 0,1 0-1,23-12 1,6-5 106,-2-2-1,-1-2 1,74-56-1,-85 55 22,-1-1-1,-2-2 1,-1-1-1,-2-2 1,39-53-1,-55 67-1,-1-1 0,-1 0-1,-1 0 1,-1-2-1,-1 1 1,0-1-1,-2-1 1,-1 1-1,-1-1 1,0 0-1,0-42 1,-4 61-166,-1-1-1,-1 0 1,1 1 0,-1-1 0,0 0-1,-1 1 1,1-1 0,-1 1-1,0 0 1,0 0 0,-1-1 0,0 1-1,0 1 1,0-1 0,0 0-1,-1 1 1,1-1 0,-1 1 0,0 0-1,-7-4 1,3 2-566,-1 1 0,0 1 0,0-1 0,0 1 0,-1 1 0,1 0 0,-1 0 0,0 1 0,0 0 0,-18 0 0,-23 0-6356</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3.327"/>
    </inkml:context>
    <inkml:brush xml:id="br0">
      <inkml:brushProperty name="width" value="0.025" units="cm"/>
      <inkml:brushProperty name="height" value="0.025" units="cm"/>
      <inkml:brushProperty name="color" value="#E71224"/>
    </inkml:brush>
  </inkml:definitions>
  <inkml:trace contextRef="#ctx0" brushRef="#br0">678 3 13325,'-31'-2'115,"0"1"0,-1 2 1,1 1-1,0 1 1,-45 12-1,53-9-8,0 2 0,1 0 0,0 2 0,1 0 0,0 2 0,0 0 0,-34 28 0,34-22 248,1 1 1,1 1-1,1 0 1,0 2-1,2 0 1,0 1-1,2 1 1,0 0-1,2 1 1,1 0-1,-16 51 1,18-42-71,2 1 0,1-1 0,1 1 1,2 0-1,2 0 0,1 1 0,1-1 1,13 69-1,-9-83-332,1 0-1,0-1 1,2 1-1,0-2 1,1 1 0,1-1-1,1-1 1,0 1 0,2-2-1,0 0 1,25 25 0,-25-29-67,1-1 0,0-1 0,1 0 0,0-1 0,1 0 1,0-2-1,1 0 0,-1 0 0,2-2 0,-1 0 0,1-1 0,-1 0 1,36 3-1,-32-7 296,0 0-1,0-2 1,-1 0 0,1-1 0,-1-2-1,1 0 1,-1 0 0,24-11 0,-16 3 422,0 0 1,-2-3 0,0 0-1,0-1 1,24-22-1,-3 0 243,-2-2 0,-2-3 0,-1-1-1,-2-2 1,47-72 0,-66 85-727,-1-1 0,-1-1 1,-2-1-1,-1-1 0,-2 0 1,-2-1-1,-2 0 0,-1-1 0,5-49 1,-12 72-194,-1-1 1,-1 1 0,-1-1 0,0 1-1,-1-1 1,-7-24 0,7 34-51,0-1 1,-1 2-1,0-1 1,-1 0-1,1 0 1,-1 1-1,-1 0 1,1 0-1,-1 0 0,0 0 1,0 1-1,-1 0 1,1 0-1,-1 0 1,0 1-1,-10-6 1,-1 3-651,0 1 0,0 1 0,0 0 0,0 1 0,-1 0 0,1 2 0,-1 0 0,0 1 0,-32 2 0,-80 6-6610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6.677"/>
    </inkml:context>
    <inkml:brush xml:id="br0">
      <inkml:brushProperty name="width" value="0.025" units="cm"/>
      <inkml:brushProperty name="height" value="0.025" units="cm"/>
      <inkml:brushProperty name="color" value="#E71224"/>
    </inkml:brush>
  </inkml:definitions>
  <inkml:trace contextRef="#ctx0" brushRef="#br0">35 8 11018,'0'0'993,"-6"10"646,3-6-1507,0-1 38,0 1 0,1-1 1,0 1-1,-1 0 0,1 0 0,0 0 1,1 0-1,-1 0 0,1 0 1,0 0-1,0 1 0,0-1 0,0 0 1,1 1-1,0-1 0,0 1 0,0-1 1,0 1-1,1-1 0,0 0 0,0 1 1,0-1-1,0 0 0,3 5 0,3 2 33,2 0-1,-1 0 1,1-1-1,1 0 0,0-1 1,0 0-1,1-1 0,0 0 1,22 12-1,11 3 156,60 23-1,-41-22-130,0-3 0,119 22-1,-138-36-34,0-1 0,0-3 0,1-2-1,0-1 1,52-8 0,-65 2 6,0-1 1,-1-2-1,0 0 0,0-3 1,44-22-1,-57 25-59,0-2 1,-1 1-1,0-2 0,-1-1 1,0 0-1,-1-1 1,0 0-1,-1-1 0,22-31 1,-32 39-99,0 0 1,0 0 0,-1 0-1,0-1 1,0 1-1,-1-1 1,0 0-1,2-12 1,-4 17-191,0 0 1,0 0-1,0 0 1,0 0-1,0 1 1,-1-1-1,1 0 1,-1 0-1,0 1 1,0-1-1,0 0 1,0 1-1,0-1 1,0 1-1,-1-1 1,1 1-1,-1 0 1,0-1-1,0 1 1,0 0-1,0 0 1,0 0-1,0 1 1,0-1-1,-1 0 1,-4-2-1,-17-7-3966,-4 0-3012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7.181"/>
    </inkml:context>
    <inkml:brush xml:id="br0">
      <inkml:brushProperty name="width" value="0.025" units="cm"/>
      <inkml:brushProperty name="height" value="0.025" units="cm"/>
      <inkml:brushProperty name="color" value="#E71224"/>
    </inkml:brush>
  </inkml:definitions>
  <inkml:trace contextRef="#ctx0" brushRef="#br0">1 1 11531,'8'4'1383,"189"115"5757,93 96-5590,-267-196-1542,0 0 0,-2 2-1,0 1 1,-1 0-1,-1 1 1,-2 2 0,26 43-1,-37-56 46,0 1 1,-1-1-1,0 1 0,-1 1 1,0-1-1,-1 0 0,-1 1 0,0 0 1,-1-1-1,0 1 0,-1 0 1,0 0-1,-2-1 0,1 1 0,-2 0 1,0-1-1,0 0 0,-1 0 1,-6 13-1,-44 70 1135,40-74-977,1 0 1,1 1-1,-15 39 1,22-35-1292,5-27 945,1 1 1,-1-1-1,0 1 0,0-1 1,0 1-1,1-1 1,-1 1-1,0-1 1,1 1-1,-1-1 1,0 0-1,1 1 1,-1-1-1,1 0 1,-1 1-1,1-1 1,-1 0-1,0 1 1,1-1-1,-1 0 1,1 0-1,-1 0 1,1 1-1,-1-1 1,1 0-1,0 0 1,-1 0-1,1 0 1,-1 0-1,1 0 1,-1 0-1,1 0 1,-1 0-1,1 0 1,-1 0-1,1-1 1,-1 1-1,1 0 1,-1 0-1,1 0 1,-1-1-1,1 1 1,0-1-1,26-10-7926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7.960"/>
    </inkml:context>
    <inkml:brush xml:id="br0">
      <inkml:brushProperty name="width" value="0.025" units="cm"/>
      <inkml:brushProperty name="height" value="0.025" units="cm"/>
      <inkml:brushProperty name="color" value="#E71224"/>
    </inkml:brush>
  </inkml:definitions>
  <inkml:trace contextRef="#ctx0" brushRef="#br0">1 3 11275,'0'0'4084,"8"-1"-2344,0 0-1415,-1 1 0,0 0 1,0 0-1,1 1 0,-1-1 1,0 2-1,0-1 0,0 1 1,0 0-1,0 0 0,0 1 1,0 0-1,-1 0 0,1 1 0,10 7 1,60 54 255,-63-51-538,0 0-1,1-2 1,1 0 0,0 0 0,0-2 0,1 0-1,0-1 1,29 11 0,9-3 455,137 34 1957,-170-47-2156,1 0 0,0-2-1,-1-1 1,1-1 0,0-1 0,37-6 0,-49 5-196,1-1 1,0-1-1,-1 0 0,0 0 1,19-12-1,-25 13-382,-1 1 0,0-2 0,0 1-1,0 0 1,0-1 0,-1 0 0,4-4-1,-6 6-348,1 0 0,-1-1 0,0 1 0,1 0 0,-1-1 0,0 1 0,-1-1 0,1 1 0,0-1 0,-1 0 0,0 1 0,1-1 0,-1 1-1,0-5 1,-3-8-8933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8.304"/>
    </inkml:context>
    <inkml:brush xml:id="br0">
      <inkml:brushProperty name="width" value="0.025" units="cm"/>
      <inkml:brushProperty name="height" value="0.025" units="cm"/>
      <inkml:brushProperty name="color" value="#E71224"/>
    </inkml:brush>
  </inkml:definitions>
  <inkml:trace contextRef="#ctx0" brushRef="#br0">1 34 15919,'0'0'6422,"11"-3"-4879,125-22 1206,-114 22-2595,0 2-1,0 0 1,0 1 0,43 6 0,-62-5-150,0-1 0,0 1-1,0 0 1,0 0 0,0 1 0,0-1 0,0 1 0,0-1 0,0 1-1,-1 0 1,1 0 0,-1 0 0,1 0 0,-1 1 0,0-1-1,0 0 1,0 1 0,0 0 0,0-1 0,0 1 0,-1 0 0,0 0-1,1 0 1,-1 0 0,0 0 0,0 0 0,-1 1 0,1-1 0,-1 0-1,0 0 1,1 0 0,-1 1 0,-1-1 0,0 6 0,0 3 106,-1-1 1,-1 1 0,0-1 0,-1 0 0,0 0-1,0 0 1,-1 0 0,-9 13 0,-31 41 657,-61 68 0,43-58-4707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8.902"/>
    </inkml:context>
    <inkml:brush xml:id="br0">
      <inkml:brushProperty name="width" value="0.025" units="cm"/>
      <inkml:brushProperty name="height" value="0.025" units="cm"/>
      <inkml:brushProperty name="color" value="#E71224"/>
    </inkml:brush>
  </inkml:definitions>
  <inkml:trace contextRef="#ctx0" brushRef="#br0">127 1 18193,'0'0'1223,"-4"11"-268,-7 23-226,0 1 0,3 0 0,1 0 0,1 1 0,2 0 0,2 0 0,1 0 0,5 46 0,-3-79-715,-1-1-1,0 1 1,1 0-1,0 0 1,0 0-1,0 0 0,0-1 1,0 1-1,0 0 1,1-1-1,-1 1 1,1-1-1,-1 1 1,1-1-1,0 0 1,0 0-1,0 0 1,1 0-1,-1 0 1,0 0-1,1-1 1,-1 1-1,1-1 1,0 0-1,-1 1 1,1-1-1,5 1 1,3-1 35,1 1-1,0-2 1,-1 0 0,1 0 0,20-4 0,-19 2-23,-1 1 0,1 0-1,17 2 1,-28-1-11,-1 1-1,0 0 1,0-1-1,0 1 1,0 0-1,0 0 0,0 0 1,0 0-1,0 0 1,0 0-1,0 0 1,0 0-1,-1 0 1,1 0-1,0 0 1,-1 1-1,1-1 1,-1 0-1,1 0 1,-1 1-1,0-1 0,1 0 1,-1 1-1,0-1 1,0 0-1,0 1 1,0-1-1,0 0 1,0 1-1,-1-1 1,1 2-1,-10 44 1210,7-41-1132,0-1-1,-1 0 1,0 0-1,0 0 1,0 0-1,0-1 1,-1 1 0,1-1-1,-1 0 1,0-1-1,-1 1 1,1-1-1,-1 0 1,1 0-1,-1-1 1,0 1 0,0-1-1,0-1 1,-10 3-1,-5-1 218,1 0-1,-1-1 1,0-1-1,-33-3 1,52 2-405,-1 0-1,0-1 1,1 1-1,-1 0 1,0-1 0,1 0-1,-1 0 1,1 0 0,-1 0-1,1 0 1,-1 0-1,1-1 1,0 1 0,-4-4-1,5 4-86,0 0-1,0 0 1,0-1-1,0 1 1,0-1 0,1 1-1,-1-1 1,0 1-1,1-1 1,-1 1-1,1-1 1,0 1-1,-1-1 1,1 0-1,0 1 1,0-1 0,0 0-1,0-1 1,1-2-349,0 0-1,1 1 1,-1-1 0,1 1 0,0 0 0,0-1 0,0 1-1,0 0 1,1 0 0,0 0 0,0 1 0,0-1 0,0 1 0,7-7-1,23-15-6156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5.338"/>
    </inkml:context>
    <inkml:brush xml:id="br0">
      <inkml:brushProperty name="width" value="0.025" units="cm"/>
      <inkml:brushProperty name="height" value="0.025" units="cm"/>
    </inkml:brush>
  </inkml:definitions>
  <inkml:trace contextRef="#ctx0" brushRef="#br0">108 140 9961,'0'0'14494,"-12"6"-13207,3-1-922,0 0 1,1 1-1,-1 0 0,1 1 1,-14 14-1,19-17-239,0-1 0,0 1 0,0 0 1,1 0-1,-1 0 0,1 0 0,0 0 0,0 0 0,1 0 0,-1 1 0,1-1 0,0 1 0,0-1 0,1 1 0,-1 0 0,1-1 0,0 1 0,0-1 0,1 8 0,0-10-115,0 0 0,0-1 0,0 1-1,0-1 1,0 1 0,0-1 0,0 1-1,0-1 1,0 0 0,1 0 0,-1 1-1,0-1 1,1 0 0,-1 0 0,1 0 0,-1-1-1,1 1 1,0 0 0,-1 0 0,1-1-1,0 1 1,0-1 0,-1 0 0,1 1-1,0-1 1,0 0 0,2 0 0,54-4 227,-44 0-339,0 0 0,0-1 0,0-1 0,-1 0 1,0-1-1,0-1 0,-1 0 0,0 0 0,22-20 1,-17 12-231,-1-1 1,-1 0 0,0-1 0,-1 0-1,19-33 1,-29 44 221,-1 0-1,0 0 1,0 1-1,-1-2 1,0 1 0,0 0-1,0 0 1,-1-1-1,1-10 1,-2 18 125,0-1 0,0 1 0,0 0 0,0 0 0,0-1 0,0 1 0,0 0 0,0 0-1,0-1 1,0 1 0,0 0 0,0 0 0,-1 0 0,1-1 0,0 1 0,0 0 0,0 0 0,0-1 0,0 1 0,0 0 0,0 0 0,-1 0 0,1-1 0,0 1 0,0 0 0,0 0 0,0 0 0,-1 0 0,1 0 0,0-1 0,0 1 0,0 0 0,-1 0 0,1 0 0,0 0 0,0 0-1,-1 0 1,1 0 0,0 0 0,0 0 0,-1 0 0,-11 5 263,-9 14-11,12-9-62,0 1 1,1 1-1,0-1 1,1 1-1,1 1 0,0-1 1,0 1-1,1 0 1,1 0-1,0 1 1,1-1-1,0 1 0,2 0 1,-2 17-1,4-28-197,-1 0-1,1 0 1,0 0-1,-1 0 1,1 0 0,1-1-1,-1 1 1,0 0-1,1-1 1,-1 1-1,1-1 1,0 1 0,0-1-1,0 0 1,0 1-1,0-1 1,0 0-1,1-1 1,-1 1-1,1 0 1,-1-1 0,1 1-1,0-1 1,-1 0-1,1 0 1,0 0-1,0 0 1,0 0 0,0-1-1,0 1 1,0-1-1,0 0 1,3 0-1,4 1-8,0-1-1,0 0 0,0-1 0,0 0 0,0-1 0,0 0 1,-1 0-1,1-1 0,10-4 0,-1-2-26,-1-1 0,-1 0 0,29-23 1,-42 31 23,0-1 1,-1 0-1,1 0 1,-1 0-1,0 0 1,0 0 0,0-1-1,0 0 1,-1 1-1,1-1 1,-1 0 0,0 0-1,0 0 1,-1-1-1,1 1 1,-1 0 0,0-1-1,0 1 1,0-1-1,-1 1 1,1-1-1,-1 1 1,-1-7 0,1 10-3,0 0-1,-1 0 1,1 0 0,-1 0 0,1 0 0,-1-1 0,1 1 0,-1 0 0,0 1 0,1-1 0,-1 0 0,0 0-1,0 0 1,0 0 0,0 1 0,0-1 0,0 0 0,0 1 0,0-1 0,0 0 0,0 1 0,0 0-1,-2-1 1,0 0 4,-1 0 0,1 1 0,-1 0 0,1 0 0,0 0 0,-1 0 0,1 0 0,-6 2 0,2-1 60,1 1-1,-1 0 1,0 1-1,1-1 1,-1 1-1,1 1 0,-11 6 1,14-7-26,-1 0 0,1 0 1,0 0-1,0 1 0,0 0 0,1-1 1,-1 1-1,1 0 0,0 0 0,0 0 1,0 0-1,0 1 0,1-1 0,-1 0 0,1 1 1,1-1-1,-1 1 0,0-1 0,1 6 1,1-7-17,-1 1 0,1 0 0,0-1 0,0 1-1,0-1 1,1 0 0,-1 1 0,1-1 0,-1 0 0,1 0 0,0 0 0,1 0 0,-1 0 0,0 0 0,1-1 0,0 1 0,-1-1 0,1 0 0,0 0 0,0 0 0,0 0 0,1 0 0,-1-1 0,4 2 0,9 3-263,0 0 0,0-2 0,1 0 0,-1-1 0,28 2 0,42-4-4001,-34-5-5533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9.264"/>
    </inkml:context>
    <inkml:brush xml:id="br0">
      <inkml:brushProperty name="width" value="0.025" units="cm"/>
      <inkml:brushProperty name="height" value="0.025" units="cm"/>
      <inkml:brushProperty name="color" value="#E71224"/>
    </inkml:brush>
  </inkml:definitions>
  <inkml:trace contextRef="#ctx0" brushRef="#br0">1 146 13965,'0'0'5483,"9"2"-3327,-7-1-2051,3 1 32,-1-1 0,1 0 1,0 0-1,-1 0 0,1-1 0,0 1 0,0-1 1,-1 0-1,1-1 0,0 1 0,0-1 1,-1 0-1,1 0 0,0 0 0,-1-1 1,0 1-1,1-1 0,5-4 0,1-2-20,0 0-1,-1-1 0,18-20 0,-26 26 17,1-1-1,0 1 0,-1 0 0,1-1 1,-1 1-1,0-1 0,-1 0 0,1 0 1,0 1-1,-1-1 0,0 0 0,0-1 1,0 1-1,-1 0 0,1 0 0,-1 0 0,0-5 1,0 9-100,0-1 1,0 1-1,0-1 1,-1 0-1,1 1 1,0-1-1,0 1 1,-1-1-1,1 1 1,0-1-1,-1 1 1,1-1-1,0 1 1,-1-1-1,1 1 1,-1-1-1,1 1 1,-1 0-1,1-1 1,-1 1-1,1 0 1,-1-1-1,1 1 1,-1 0-1,1 0 1,-1-1-1,1 1 1,-1 0-1,0 0 1,1 0-1,-1 0 1,-24 5 354,-18 21-225,32-17-135,1 1 1,1 0 0,0 1 0,0 0 0,1 0 0,1 1 0,-1 0 0,2 0 0,0 1-1,0 0 1,2 0 0,-1 0 0,2 1 0,-1 0 0,2-1 0,-2 26 0,4-37-32,0 0 1,1 0 0,-1 0 0,1 0-1,-1 0 1,1-1 0,0 1-1,-1 0 1,1 0 0,0-1 0,0 1-1,0 0 1,1-1 0,-1 1-1,0-1 1,0 0 0,1 1 0,-1-1-1,1 0 1,-1 0 0,1 0-1,0 0 1,-1 0 0,1 0 0,0 0-1,0 0 1,0-1 0,-1 1-1,1-1 1,0 1 0,0-1 0,0 0-1,0 0 1,0 0 0,0 0-1,3-1 1,3 1-147,-1-1-1,0 0 0,1 0 1,-1 0-1,0-1 1,0-1-1,0 1 1,11-6-1,-5 0-1279,0-1-1,-1 0 1,0-1 0,0 0-1,-1-1 1,0 0 0,15-23-1,4-10-4955</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9.592"/>
    </inkml:context>
    <inkml:brush xml:id="br0">
      <inkml:brushProperty name="width" value="0.025" units="cm"/>
      <inkml:brushProperty name="height" value="0.025" units="cm"/>
      <inkml:brushProperty name="color" value="#E71224"/>
    </inkml:brush>
  </inkml:definitions>
  <inkml:trace contextRef="#ctx0" brushRef="#br0">68 0 17553,'-5'10'1291,"-6"10"-438,2 0 0,0 1 0,2 1 0,0-1 0,1 1 0,2 1 0,0-1 0,-1 30 0,5-35-643,0 1 1,2-1-1,3 23 1,-4-36-132,0 1 1,0 0-1,1-1 1,-1 1 0,1-1-1,0 0 1,0 1-1,1-1 1,-1 0 0,1 0-1,0 0 1,0-1-1,0 1 1,1-1-1,-1 1 1,1-1 0,4 2-1,-6-3-6,0-1 0,1-1 0,-1 1 0,1 0 0,0-1 0,-1 1 1,1-1-1,-1 1 0,1-1 0,0 0 0,-1 0 0,1-1 0,0 1 0,-1-1 0,1 1 0,-1-1 0,1 0 0,-1 1 0,1-1 0,-1-1 0,0 1 0,1 0 0,-1 0 0,0-1 0,3-2 0,6-5 420,0-1 0,-1 0-1,14-17 1,-15 17-391,10-12-382,-1 0-1,17-28 1,-30 41 54,0 0-1,0 0 0,-1-1 1,0 1-1,-1-1 1,0 0-1,-1 0 0,0 0 1,1-15-1,-2 24-19,-1 0 0,0 1 0,0-1 0,0 0 0,1 0 0,-1 1-1,0-1 1,0 0 0,0 0 0,0 0 0,-1 1 0,1-1 0,0 0 0,0 0 0,0 1 0,0-1 0,-1 0 0,1 1-1,0-1 1,-1 0 0,1 1 0,-1-1 0,1 0 0,-1 1 0,1-1 0,-1 1 0,1-1 0,-1 1 0,1-1-1,-1 1 1,0-1 0,1 1 0,-1 0 0,0-1 0,1 1 0,-1 0 0,0 0 0,0-1 0,1 1 0,-2 0 0,-18-1-9043</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39.920"/>
    </inkml:context>
    <inkml:brush xml:id="br0">
      <inkml:brushProperty name="width" value="0.025" units="cm"/>
      <inkml:brushProperty name="height" value="0.025" units="cm"/>
      <inkml:brushProperty name="color" value="#E71224"/>
    </inkml:brush>
  </inkml:definitions>
  <inkml:trace contextRef="#ctx0" brushRef="#br0">0 17 11307,'0'0'15855,"59"17"-15215,-31-17-544,7-2-192,-1 1-1569,0-4-513,-3-1-1442,-2-1-1921,-7-5-3524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0.293"/>
    </inkml:context>
    <inkml:brush xml:id="br0">
      <inkml:brushProperty name="width" value="0.025" units="cm"/>
      <inkml:brushProperty name="height" value="0.025" units="cm"/>
      <inkml:brushProperty name="color" value="#E71224"/>
    </inkml:brush>
  </inkml:definitions>
  <inkml:trace contextRef="#ctx0" brushRef="#br0">104 13 6887,'0'0'7350,"-10"2"-3906,7-1-3314,-5 0 506,0 1-1,0 0 1,0 0-1,-12 6 1,17-7-453,1 1 0,-1-1-1,1 1 1,-1-1 0,1 1 0,0 0 0,0 0-1,0 0 1,0 0 0,0 0 0,0 0-1,1 0 1,-1 1 0,1-1 0,0 1 0,-1-1-1,1 1 1,0-1 0,0 1 0,1 0 0,-2 3-1,2-5-171,0-1-1,0 1 1,0 0-1,0-1 1,1 1-1,-1-1 1,0 1-1,0-1 1,0 1-1,0-1 1,1 1-1,-1-1 0,0 1 1,0-1-1,1 1 1,-1-1-1,0 1 1,1-1-1,-1 1 1,1-1-1,-1 0 1,0 1-1,1-1 1,-1 0-1,1 1 1,-1-1-1,1 0 1,-1 1-1,1-1 1,0 0-1,26 5 107,26-10 13,-40 0-148,1 0 1,-1-1 0,0 0 0,0-1 0,20-14 0,-21 12-5,2 1 0,-1 0 0,1 1-1,17-6 1,-31 14 24,1-1-1,-1 0 1,0 0-1,1 1 1,-1-1 0,1 0-1,-1 1 1,0-1 0,1 1-1,-1-1 1,0 0-1,1 1 1,-1-1 0,0 1-1,0-1 1,1 1-1,-1-1 1,0 1 0,0-1-1,0 1 1,0-1-1,0 1 1,0-1 0,0 1-1,0 0 1,0-1 0,0 1-1,0-1 1,0 1-1,0 0 1,0 26 161,0-21-77,0 7 10,-1-10 112,1 1 0,0 0 0,0 0-1,0 0 1,1 0 0,-1 0 0,1 0 0,0-1 0,0 1-1,2 4 1,-2-7-145,1 1 1,-1-1-1,1 0 1,-1 0-1,1 0 0,0 0 1,-1 0-1,1 0 0,0 0 1,0-1-1,0 1 1,0 0-1,-1-1 0,1 0 1,0 1-1,0-1 0,0 0 1,0 0-1,0 0 1,0 0-1,0-1 0,0 1 1,0 0-1,2-2 0,6 0-24,0-1 0,-1 0-1,1 0 1,-1-1 0,0-1 0,0 1-1,0-1 1,8-7 0,-9 6-71,0 1 1,1 0-1,0 0 1,0 1-1,0 0 1,1 0-1,18-4 0,-27 9 21,0 1-1,0-1 1,0 1-1,0-1 0,-1 1 1,1-1-1,-1 1 1,1-1-1,-1 1 0,0-1 1,1 1-1,-1 0 1,0-1-1,0 1 0,0 0 1,0-1-1,0 1 1,-1-1-1,1 1 0,-1 2 1,2 26 14,3-29-216,-1 0-1,1 0 1,-1 0-1,1-1 1,-1 1-1,1-1 0,0 0 1,-1 0-1,1 0 1,-1 0-1,1-1 1,0 0-1,-1 1 1,0-1-1,1 0 1,4-3-1,8-3-3080,0-2 1,-1 0-1,17-13 0,-5 3-4169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0.977"/>
    </inkml:context>
    <inkml:brush xml:id="br0">
      <inkml:brushProperty name="width" value="0.025" units="cm"/>
      <inkml:brushProperty name="height" value="0.025" units="cm"/>
      <inkml:brushProperty name="color" value="#E71224"/>
    </inkml:brush>
  </inkml:definitions>
  <inkml:trace contextRef="#ctx0" brushRef="#br0">11 294 5317,'0'0'17013,"-2"10"-16692,0-3-362,0-1 117,1 0 1,0 1 0,0-1-1,0 0 1,1 0-1,0 13 1,0-17-60,1-1 0,-1 1-1,1 0 1,-1-1 0,1 1 0,0-1 0,0 1 0,0-1-1,-1 1 1,2-1 0,-1 1 0,0-1 0,0 0-1,0 1 1,0-1 0,1 0 0,-1 0 0,1 0-1,-1 0 1,1 0 0,-1-1 0,1 1 0,-1 0 0,1-1-1,0 1 1,-1-1 0,1 1 0,0-1 0,-1 0-1,1 0 1,0 0 0,0 0 0,-1 0 0,3 0-1,6-1-206,-1 0 0,0-1 0,0 0 0,0 0-1,-1-1 1,1 0 0,0-1 0,-1 0-1,0 0 1,0 0 0,0-1 0,-1-1 0,1 1-1,-1-1 1,-1 0 0,11-13 0,-2 3-404,-1-1 0,-1-1 1,-1-1-1,-1 0 0,17-38 1,-7 8 1204,39-66 0,-56 104 282,-8 9 222,-12 15-256,2 9-288,1 1 0,1 0 1,2 0-1,0 1 0,2 0 0,0 1 0,2 0 1,0 0-1,2 1 0,1-1 0,1 1 0,1 29 1,1-50-539,1-1 0,-1 0 0,1 0 1,-1 0-1,1 1 0,1-1 0,-1 0 1,0 0-1,1-1 0,0 1 0,0 0 1,0 0-1,0-1 0,1 1 0,-1-1 0,1 0 1,0 0-1,0 0 0,0 0 0,1 0 1,6 3-1,-26-32 383,-5 6-371,6 6 32,1 0 0,-17-22 0,28 31-31,-1 0 0,1 0-1,0 0 1,1-1 0,-1 1 0,1-1-1,0 1 1,1-1 0,-1 0-1,1 0 1,0 1 0,0-11-1,1 16-6,1-1 0,0 0 0,0 0 0,0 0 0,-1 1 0,1-1-1,0 0 1,0 1 0,0-1 0,0 0 0,0 1 0,0-1 0,0 1-1,0 0 1,0-1 0,0 1 0,0 0 0,0 0 0,1 0 0,-1 0-1,0 0 1,0 0 0,0 0 0,0 0 0,0 0 0,2 0-1,34 3 40,4 3 64,42 13-1,13 3-2013,-30-15-3185,-60-6 3954,-1-1 1,1 0 0,0-1 0,-1 1 0,1-1 0,8-2 0,-13 3 954,0-1 1,-1 1-1,1 0 1,0-1 0,-1 1-1,1-1 1,0 1-1,-1-1 1,1 1 0,0-1-1,-1 1 1,1-1-1,-1 0 1,1 1-1,-1-1 1,0 0 0,1 1-1,-1-1 1,1 0-1,-1 0 1,0 0-1,0-1 195,0 0 0,0 1 0,0-1 0,0 0 0,0 1 0,0-1 0,-1 1-1,1-1 1,-1 0 0,0 1 0,1-1 0,-1 1 0,0 0 0,-1-3 0,-34-36 5102,34 38-4650,0 0 0,0 0 0,0 0 1,-1 0-1,1 1 0,-1-1 1,0 1-1,1-1 0,-1 1 1,0 0-1,0 0 0,0 0 0,0 0 1,0 1-1,-3-1 0,4 5-359,1-1 0,0 1 0,-1 0 0,1 0 0,0 0 0,1 0-1,-1-1 1,1 1 0,0 0 0,0 5 0,0-4-45,-13 49 431,11-48-328,-1 1 1,1-1-1,1 1 0,-1 0 0,1 0 0,0 0 0,0 0 0,1 0 0,0-1 0,0 1 0,1 0 0,2 11 0,-2-16-190,1 0-1,-1-1 0,1 1 0,0-1 0,-1 1 0,1-1 0,0 0 1,0 0-1,0 0 0,0 0 0,0 0 0,0 0 0,0 0 0,0 0 0,0-1 1,0 1-1,0-1 0,0 0 0,1 0 0,-1 0 0,3 0 0,57-2 33,-51 1-39,3 0-540,0-1 1,0 0-1,0-2 0,0 1 1,-1-2-1,0 0 1,0 0-1,0-1 0,23-15 1,11-15-7785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1.867"/>
    </inkml:context>
    <inkml:brush xml:id="br0">
      <inkml:brushProperty name="width" value="0.025" units="cm"/>
      <inkml:brushProperty name="height" value="0.025" units="cm"/>
      <inkml:brushProperty name="color" value="#E71224"/>
    </inkml:brush>
  </inkml:definitions>
  <inkml:trace contextRef="#ctx0" brushRef="#br0">234 173 10186,'8'-10'995,"45"-62"4552,-50 68-5124,0 0-1,-1 0 0,1-1 0,-1 1 0,0-1 1,-1 1-1,1-1 0,-1 0 0,0 0 1,0 0-1,0 1 0,-1-1 0,0 0 1,0-9-1,-1 13-355,1 0 1,-1 0 0,1 0-1,-1 1 1,0-1-1,1 0 1,-1 0-1,0 1 1,1-1 0,-1 1-1,0-1 1,0 1-1,0-1 1,0 1-1,0-1 1,1 1 0,-1 0-1,0-1 1,0 1-1,0 0 1,0 0 0,0 0-1,0 0 1,0 0-1,0 0 1,0 0-1,0 0 1,0 0 0,0 0-1,0 0 1,0 1-1,0-1 1,-1 1-1,-33 11 198,20-3-102,1 2-1,1-1 0,-1 2 1,2 0-1,0 0 1,0 1-1,-14 22 1,3-2 457,2 1 0,-20 43 1,30-52-245,1 0 0,-8 30 0,15-47-338,1 1 1,0-1 0,1 1-1,0 0 1,0 0 0,1 0-1,0 0 1,1-1 0,0 1-1,2 11 1,-1-17-31,0 1-1,0-1 1,0 0-1,0 1 1,0-1-1,1 0 1,-1-1-1,1 1 1,0 0-1,0-1 1,0 1-1,0-1 1,0 0-1,1 0 1,-1 0-1,1-1 1,-1 1-1,1-1 1,-1 0-1,1 0 1,0 0-1,0 0 1,0-1-1,-1 1 1,1-1-1,0 0 1,5-1-1,-1 2 43,0-2 0,0 1 0,0-1 0,0 0 0,0-1 0,-1 0 0,1 0 0,-1-1 0,1 0 0,-1 0 0,0 0 0,9-7 0,-13 8-23,-1 0 1,1 0 0,-1 0 0,0 0 0,0 0 0,0-1 0,0 1 0,0-1 0,0 1 0,-1-1 0,1 0 0,-1 0 0,0 1 0,0-1-1,0 0 1,0 0 0,0 0 0,-1 0 0,1 0 0,-1-1 0,0-3 0,-1 4-19,1 1 0,-1 0 0,0 1 0,0-1 0,0 0 0,0 0-1,0 0 1,-1 0 0,1 1 0,0-1 0,-1 1 0,0-1 0,1 1 0,-1 0 0,0-1 0,1 1 0,-1 0 0,0 0 0,0 0 0,0 0 0,0 1 0,0-1 0,0 0-1,0 1 1,0-1 0,-1 1 0,1 0 0,0 0 0,0 0 0,-3 0 0,-52 3-26,55-3 13,0 0-1,-1 1 0,1-1 0,-1 1 0,1 0 1,0 0-1,-1 0 0,1 0 0,0 0 0,0 0 1,0 0-1,-1 1 0,2-1 0,-1 1 0,0 0 1,0-1-1,0 1 0,1 0 0,-1 0 0,-1 3 1,4-5-1,-1 1 0,0-1 0,1 0 0,-1 1 0,1-1 0,0 0 0,-1 0 0,1 1 0,-1-1 0,1 0 0,-1 0 0,1 0 0,-1 0 0,1 0 0,0 0 0,-1 0 0,1 0 0,-1 0 1,1 0-1,0 0 0,-1 0 0,1 0 0,-1 0 0,1 0 0,-1-1 0,1 1 0,-1 0 0,1 0 0,-1-1 0,1 1 0,0-1 0,24-7 9,9-9-47,-1-2 0,-1-2 0,45-37 0,-16 12 1,-61 45 41,0 1 1,0 0-1,0 0 0,1 0 0,-1 0 1,0-1-1,0 1 0,0 0 0,1 0 1,-1 0-1,0 0 0,0 0 0,0 0 1,1 0-1,-1-1 0,0 1 0,0 0 0,1 0 1,-1 0-1,0 0 0,0 0 0,1 0 1,-1 0-1,0 0 0,0 0 0,1 0 1,-1 0-1,0 0 0,0 1 0,0-1 1,1 0-1,-1 0 0,0 0 0,0 0 1,0 0-1,1 0 0,-1 1 0,0-1 0,0 0 1,0 0-1,1 0 0,-1 0 0,0 1 1,0-1-1,0 0 0,0 0 0,0 0 1,1 1-1,0 17-77,-7 24 12,-8 9 162,8-29-112,0 0 0,-3 24 0,9-46-47,0 0 0,0 0-1,0 1 1,0-1 0,0 0 0,0 1 0,0-1 0,0 0 0,0 0 0,0 1 0,0-1-1,0 0 1,0 1 0,0-1 0,0 0 0,0 0 0,0 1 0,0-1 0,0 0 0,1 0-1,-1 1 1,0-1 0,0 0 0,0 0 0,0 1 0,1-1 0,-1 0 0,0 0 0,0 0-1,0 1 1,1-1 0,-1 0 0,0 0 0,0 0 0,1 0 0,-1 1 0,1-1 0,10-4-1665,12-15-600,-8 1-874,-1-1 0,0-1 1,17-34-1,-6 6-2601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2.211"/>
    </inkml:context>
    <inkml:brush xml:id="br0">
      <inkml:brushProperty name="width" value="0.025" units="cm"/>
      <inkml:brushProperty name="height" value="0.025" units="cm"/>
      <inkml:brushProperty name="color" value="#E71224"/>
    </inkml:brush>
  </inkml:definitions>
  <inkml:trace contextRef="#ctx0" brushRef="#br0">48 1 9897,'0'0'11104,"-2"12"-9230,-10 49-202,1-13-534,2 2 1,-4 65-1,13-114-1124,0-1-1,0 1 0,0-1 0,0 1 0,0-1 0,0 1 0,0-1 1,0 0-1,0 1 0,0-1 0,0 1 0,0-1 0,0 1 0,0-1 0,0 0 1,0 1-1,1-1 0,-1 1 0,0-1 0,0 0 0,0 1 0,1-1 1,-1 1-1,0-1 0,1 0 0,-1 1 0,0-1 0,1 0 0,-1 0 0,1 1 1,9-9 489,7-22-52,-11 2-416,-1 1 1,-1-1 0,-1 0-1,-1 0 1,-4-48-1,-4 55 17,-5 18-72,10 4 18,-1-1 0,1 1 1,0 0-1,0 0 0,0 1 0,-1-1 0,1 0 0,0 0 0,1 0 0,-1 1 0,0-1 0,0 0 0,0 1 0,1-1 0,-1 1 0,1-1 0,-1 1 0,1-1 0,0 1 0,-1-1 1,1 3-1,0-2-12,-1 0 0,1 0 1,0-1-1,-1 1 0,1 0 1,0 0-1,0 0 1,1 0-1,-1-1 0,0 1 1,0 0-1,1 0 0,-1 0 1,1-1-1,0 1 1,0 0-1,-1-1 0,1 1 1,0 0-1,0-1 1,0 1-1,1-1 0,-1 0 1,0 1-1,1-1 0,-1 0 1,0 0-1,1 0 1,0 0-1,1 1 0,4 0-289,-1 0 0,1-1 0,0 0 0,0 0 0,-1-1 0,1 0 0,7 0 0,-5-1-160,0 1-265,0-1 0,0 0 0,1-1 0,-1 0 0,-1 0 0,1-1 0,13-6 0,30-20-6100,-24 7-171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2.837"/>
    </inkml:context>
    <inkml:brush xml:id="br0">
      <inkml:brushProperty name="width" value="0.025" units="cm"/>
      <inkml:brushProperty name="height" value="0.025" units="cm"/>
      <inkml:brushProperty name="color" value="#E71224"/>
    </inkml:brush>
  </inkml:definitions>
  <inkml:trace contextRef="#ctx0" brushRef="#br0">71 254 11691,'0'0'3006,"-7"9"-401,4-6-2517,-3 2 424,0 1 0,1 0 0,0 0 0,0 0 0,0 1 0,1 0 0,0 0-1,0 0 1,1 0 0,0 1 0,0-1 0,1 1 0,0 0 0,-1 8 0,3-15-512,0 0 0,0 0 0,1 0-1,-1 0 1,0-1 0,1 1 0,-1 0 0,1 0 0,-1 0-1,1-1 1,0 1 0,-1 0 0,1 0 0,0-1 0,-1 1-1,1-1 1,0 1 0,0 0 0,0-1 0,-1 0 0,1 1-1,0-1 1,0 1 0,0-1 0,0 0 0,0 0 0,0 0 0,0 1-1,0-1 1,0 0 0,0 0 0,0 0 0,0 0 0,0 0-1,-1-1 1,1 1 0,0 0 0,0 0 0,2-1 0,38-11-1115,-17-6 202,-20 15 856,-1 0-1,1 0 0,0 0 1,0 1-1,0-1 0,0 1 1,0 0-1,1 0 0,8-2 1,-12 41 1477,-5-8-896,-1 1 0,-1-1 1,-2-1-1,0 1 1,-18 35-1,14-34 7,1 0 1,1 1-1,2 0 0,-6 39 0,56-200-579,-35 103-90,80-247-1450,-70 231 1512,1 2-1,1 0 1,3 1-1,34-47 1,-52 81 82,39-47 151,-40 50-142,0 0 0,0 0 0,0 0 0,0 1 0,0 0 0,1-1 0,-1 1 0,1 0 0,-1 0 0,1 1 0,0-1 0,0 1 0,4-1 0,-8 2-12,1 0 0,-1 1-1,0-1 1,1 0-1,-1 1 1,0-1 0,1 0-1,-1 1 1,0-1-1,1 1 1,-1-1-1,0 0 1,0 1 0,0-1-1,1 1 1,-1-1-1,0 1 1,0-1 0,0 1-1,0-1 1,0 0-1,0 1 1,0-1 0,0 1-1,0-1 1,0 1-1,0-1 1,0 1-1,0-1 1,0 1 0,0-1-1,-1 1 1,1-1-1,0 0 1,0 1 0,0-1-1,-1 1 1,1-1-1,0 0 1,-1 1 0,-9 22 131,-3-5 13,-1 0 0,0-1 0,-22 19 1,17-18 134,1 1 0,-16 22 1,34-40-282,0-1 1,0 0-1,-1 0 1,1 1-1,0-1 1,0 0 0,0 1-1,0-1 1,-1 0-1,1 0 1,0 1-1,0-1 1,0 0 0,0 1-1,0-1 1,0 1-1,0-1 1,0 0-1,0 1 1,0-1-1,0 0 1,0 1 0,0-1-1,0 0 1,0 1-1,0-1 1,1 0-1,-1 0 1,0 1-1,0-1 1,0 0 0,0 1-1,1-1 1,-1 1-1,16 5 0,35-2-190,-18-1-184,-24-1 310,0 1 0,0 1 1,-1-1-1,0 1 0,1 1 1,-2 0-1,1 0 0,0 0 1,-1 1-1,9 9 0,-14-14 80,0 1 0,0 0-1,-1 0 1,1 0 0,0 0-1,-1 0 1,1 0 0,-1 1-1,0-1 1,0 0 0,0 1-1,0-1 1,0 1 0,-1-1 0,1 1-1,-1-1 1,1 1 0,-1 0-1,0-1 1,0 1 0,0 0-1,0-1 1,-1 1 0,1-1-1,-1 1 1,1-1 0,-1 1-1,0-1 1,0 1 0,0-1-1,0 0 1,-1 1 0,1-1-1,-1 0 1,1 0 0,-1 0-1,0 0 1,0 0 0,1 0-1,-4 1 1,-2 3 147,1-1 0,-1 0-1,0 0 1,-1-1 0,1 1-1,-1-2 1,0 1 0,0-1 0,0 0-1,0-1 1,0 0 0,0 0-1,-1-1 1,1 0 0,-1 0 0,1-1-1,-11-1 1,17 0-299,1 1 1,0 0 0,0-1-1,0 0 1,0 1-1,0-1 1,0 0-1,0 1 1,0-1-1,0 0 1,0 0-1,0 0 1,0 0-1,0 0 1,1 0 0,-1 0-1,0 0 1,1 0-1,-1 0 1,1 0-1,-1-1 1,1 1-1,-1 0 1,1 0-1,0-1 1,0 1-1,0 0 1,0-2-1,2-38-8500,8 11 788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3.238"/>
    </inkml:context>
    <inkml:brush xml:id="br0">
      <inkml:brushProperty name="width" value="0.025" units="cm"/>
      <inkml:brushProperty name="height" value="0.025" units="cm"/>
      <inkml:brushProperty name="color" value="#E71224"/>
    </inkml:brush>
  </inkml:definitions>
  <inkml:trace contextRef="#ctx0" brushRef="#br0">1 51 15727,'0'0'9086,"9"0"-7575,-8 0-1470,6 0 63,0 0 1,0 0-1,0 0 0,0-1 0,0 0 0,0 0 0,-1-1 1,1 0-1,0 0 0,-1-1 0,1 1 0,-1-1 0,10-7 1,-7 2-92,-8 7-5,0-1 0,1 1 0,-1-1 0,1 1 0,0 0 0,-1 0 0,1-1 0,0 1 0,0 0 0,0 1 0,0-1 0,3-1 0,-4 36 1006,-2-22-650,1-6-176,-1 0 0,1 1 0,1-1 0,-1 0 0,1 0 1,2 10-1,-2-14-154,0 0 0,0 0 0,1 0 1,-1 0-1,0-1 0,1 1 1,-1 0-1,1-1 0,-1 1 0,1 0 1,0-1-1,0 0 0,0 1 0,0-1 1,0 0-1,0 0 0,0 0 1,0-1-1,0 1 0,0 0 0,4 0 1,9 2 37,-1-1 0,1 0 0,0-2 0,0 1 0,-1-2 0,1 0 0,0 0 0,-1-2 0,1 0 0,21-7 0,7-6 123,0-2 0,41-23 0,-84 41-195,0 0 0,1 1 0,-1-1 0,0 0 0,1 0 0,-1 0 0,0 0 0,1 0 0,-1 1 0,0-1 0,0 0 0,1 0 0,-1 1 0,0-1 0,0 0 0,1 0 0,-1 1 0,0-1 0,0 0 0,0 1 0,1-1 0,-1 0 0,0 1 0,0-1 0,0 0 0,0 1 0,0-1 0,0 1 0,0-1 0,0 0 0,0 1 0,0-1 0,0 0 0,0 1 0,0-1 0,0 0 0,0 1 0,0-1 0,0 0 0,0 1 0,-1-1 0,1 1 0,-2 24 0,1-22 0,2-1-48,0-1 0,0 0 0,-1 0 0,1 1 0,0-1-1,0 0 1,0 0 0,0 0 0,1 0 0,-1 0 0,0-1 0,0 1 0,1 0 0,-1 0 0,0-1 0,1 1 0,-1-1-1,1 1 1,-1-1 0,0 0 0,1 0 0,-1 1 0,1-1 0,-1 0 0,1 0 0,-1 0 0,1-1 0,-1 1-1,1 0 1,-1 0 0,3-1 0,-2 1-96,0 0 0,0 0 1,0-1-1,0 1 0,0 0 0,1-1 0,-1 1 0,0-1 0,0 0 1,0 0-1,0 0 0,0 0 0,0 0 0,-1 0 0,1 0 0,0 0 1,0-1-1,-1 1 0,1-1 0,-1 1 0,1-1 0,-1 0 0,2-2 1,-3-10-4881,-2 0-2578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3.582"/>
    </inkml:context>
    <inkml:brush xml:id="br0">
      <inkml:brushProperty name="width" value="0.025" units="cm"/>
      <inkml:brushProperty name="height" value="0.025" units="cm"/>
      <inkml:brushProperty name="color" value="#E71224"/>
    </inkml:brush>
  </inkml:definitions>
  <inkml:trace contextRef="#ctx0" brushRef="#br0">1 24 21460,'0'0'3716,"84"-6"-3108,-25 1-383,9-2-994,-2 2-5701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0.630"/>
    </inkml:context>
    <inkml:brush xml:id="br0">
      <inkml:brushProperty name="width" value="0.025" units="cm"/>
      <inkml:brushProperty name="height" value="0.025" units="cm"/>
    </inkml:brush>
  </inkml:definitions>
  <inkml:trace contextRef="#ctx0" brushRef="#br0">1 81 13132,'0'0'8617,"62"12"-7689,-22-12-95,9-4-320,5-6-417,5-4-96,-3-4-1730,-8-4-1889,-9-2-2403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6.098"/>
    </inkml:context>
    <inkml:brush xml:id="br0">
      <inkml:brushProperty name="width" value="0.025" units="cm"/>
      <inkml:brushProperty name="height" value="0.025" units="cm"/>
    </inkml:brush>
  </inkml:definitions>
  <inkml:trace contextRef="#ctx0" brushRef="#br0">47 149 12011,'0'0'4426,"0"-9"-2184,1 1-1416,0 5-456,0 0 0,-1 0 0,1 0 0,-1 0 0,0 0 1,0 0-1,0 0 0,0 0 0,0 0 0,-1 0 0,0 0 0,0-3 0,0 5-284,1 1-1,0-1 1,0 1 0,0 0-1,0-1 1,-1 1-1,1-1 1,0 1-1,0 0 1,-1-1 0,1 1-1,0 0 1,-1-1-1,1 1 1,0 0-1,-1 0 1,1-1 0,-1 1-1,1 0 1,0 0-1,-1 0 1,1 0-1,-1-1 1,1 1 0,-1 0-1,1 0 1,0 0-1,-1 0 1,1 0-1,-1 0 1,1 0 0,-1 0-1,1 0 1,0 0-1,-1 0 1,1 1-1,-1-1 1,1 0 0,-1 0-1,1 0 1,0 1-1,-1-1 1,1 0-1,0 0 1,-1 1 0,1-1-1,0 0 1,-1 0-1,1 1 1,0-1-1,-1 0 1,1 1 0,0-1-1,0 1 1,0-1-1,-1 1 1,-13 21 38,11-13-79,0 0 1,1 0-1,0 0 0,1 0 0,0 1 0,0-1 0,1 0 0,1 14 0,-1-22-42,1 0-1,-1 0 1,0 0-1,1 0 1,-1 0-1,1 0 1,-1 0-1,1 0 1,-1 0-1,1-1 1,0 1-1,-1 0 1,1 0-1,0-1 1,-1 1 0,1 0-1,0-1 1,0 1-1,0-1 1,0 1-1,0-1 1,0 0-1,0 1 1,0-1-1,0 0 1,0 0-1,0 1 1,0-1-1,0 0 1,0 0-1,0 0 1,0 0-1,0 0 1,0 0-1,0-1 1,0 1-1,0 0 1,1-1 0,3 0 13,0 0 0,0-1 1,0 1-1,0-1 1,-1 0-1,1 0 0,4-3 1,4-5-63,-2-1-1,1 0 1,-1 0 0,0-1 0,-1 0 0,-1-1 0,0 0 0,-1-1-1,0 1 1,-1-2 0,0 1 0,-2-1 0,9-29 0,-23 96-1691,-2 56 1,10-82-824,1 0 0,4 35 1,1-50-1963,5-10-624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7.458"/>
    </inkml:context>
    <inkml:brush xml:id="br0">
      <inkml:brushProperty name="width" value="0.025" units="cm"/>
      <inkml:brushProperty name="height" value="0.025" units="cm"/>
      <inkml:brushProperty name="color" value="#E71224"/>
    </inkml:brush>
  </inkml:definitions>
  <inkml:trace contextRef="#ctx0" brushRef="#br0">11465 1691 4837,'-18'-12'4796,"-5"-12"-2048,-12-10-11,-9 8-2087,-2 1 1,-81-30-1,48 22-508,-880-383 3856,-159 15-2797,951 346-1249,-326-92 187,-833-137 0,165 156-200,-6 79-75,203 47 165,3 57 310,-25 55-401,11 51 508,635-80 444,272-61-297,2 3 0,-121 61 0,162-71-366,-46 34-1,66-44-353,1 1 0,0-1 0,-1 1-1,1-1 1,1 1 0,-1 1 0,0-1 0,1 0 0,0 1-1,0 0 1,0 0 0,1 0 0,0 0 0,-1 0 0,2 0-1,-1 0 1,-1 10 0,3-15 2,0 1 0,0-1 0,0 0-1,0 0 1,0 1 0,0-1 0,0 0 0,0 0 0,0 0 0,0 1-1,0-1 1,1 0 0,-1 0 0,0 0 0,0 1 0,0-1 0,0 0-1,0 0 1,0 0 0,1 0 0,-1 0 0,0 1 0,0-1 0,0 0-1,0 0 1,1 0 0,-1 0 0,0 0 0,0 0 0,0 0-1,1 0 1,-1 1 0,0-1 0,0 0 0,0 0 0,1 0 0,-1 0-1,0 0 1,0 0 0,1 0 0,-1 0 0,0 0 0,0-1 0,0 1-1,1 0 1,-1 0 0,0 0 0,0 0 0,0 0 0,1 0-1,-1 0 1,0 0 0,0 0 0,0-1 0,0 1 0,1 0 0,10-10-4011,-4-10-2057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7.800"/>
    </inkml:context>
    <inkml:brush xml:id="br0">
      <inkml:brushProperty name="width" value="0.025" units="cm"/>
      <inkml:brushProperty name="height" value="0.025" units="cm"/>
      <inkml:brushProperty name="color" value="#E71224"/>
    </inkml:brush>
  </inkml:definitions>
  <inkml:trace contextRef="#ctx0" brushRef="#br0">320 93 16528,'0'0'277,"0"-9"33,0 7-206,2-6 35,-2 0 1,1 0-1,-1 0 0,0 0 0,0 0 0,-1 0 0,-2-11 0,2 18-55,0 0 0,1 1 0,-1-1 1,0 1-1,1-1 0,-1 1 0,0-1 0,0 1 0,1 0 0,-1-1 1,0 1-1,0 0 0,0 0 0,1-1 0,-1 1 0,0 0 0,0 0 0,0 0 1,0 0-1,0 0 0,1 0 0,-1 0 0,0 1 0,0-1 0,0 0 1,0 0-1,1 1 0,-1-1 0,0 0 0,0 1 0,0-1 0,0 1 0,-24 20 557,-15 40 541,-50 99 1,46-78-890,20-40-132,14-27 66,0 1-1,1 0 1,1 1 0,0 0 0,1 0 0,1 0-1,-5 27 1,11-44-225,0 1 0,0 0 1,0-1-1,0 1 0,1 0 0,-1-1 0,0 1 0,0 0 0,0-1 0,1 1 0,-1-1 0,0 1 0,1 0 0,-1-1 0,1 1 1,-1-1-1,1 1 0,-1-1 0,1 1 0,-1-1 0,1 0 0,-1 1 0,1-1 0,-1 0 0,1 1 0,0-1 0,-1 0 0,1 1 1,0-1-1,-1 0 0,1 0 0,0 0 0,-1 0 0,1 0 0,0 0 0,-1 0 0,2 0 0,30-1-41,-29 1 21,32-7-895,1-1 1,-1-2 0,54-22 0,-13 4-1151,23-6-1322,5-3-2103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9.357"/>
    </inkml:context>
    <inkml:brush xml:id="br0">
      <inkml:brushProperty name="width" value="0.025" units="cm"/>
      <inkml:brushProperty name="height" value="0.025" units="cm"/>
      <inkml:brushProperty name="color" value="#E71224"/>
    </inkml:brush>
  </inkml:definitions>
  <inkml:trace contextRef="#ctx0" brushRef="#br0">91 69 2114,'0'0'11910,"4"-10"-9369,0-4-1434,4-8 188,2-1 5464,-33 156-3167,20-113-3407,1-10-94,0 1-1,1 0 1,0-1-1,1 17 1,1-25-82,-1 0 0,0-1 1,0 1-1,1 0 0,-1 0 1,1 0-1,-1-1 0,1 1 0,0 0 1,0-1-1,0 1 0,0 0 0,0-1 1,0 1-1,0-1 0,0 0 1,1 1-1,-1-1 0,0 0 0,1 0 1,-1 0-1,1 0 0,0 0 0,-1 0 1,1 0-1,0 0 0,-1-1 1,1 1-1,0-1 0,0 1 0,2-1 1,42 2-150,-39-3 47,0 1 1,0 0 0,0 0-1,0 1 1,0 0-1,0 0 1,12 4 0,-17-4 86,-1 0 1,1 0-1,0 1 0,0-1 1,-1 1-1,1-1 1,-1 1-1,1 0 0,-1-1 1,0 1-1,0 0 1,0 0-1,0 0 1,0 0-1,0 0 0,0 0 1,-1 0-1,1 0 1,-1 0-1,1 1 1,-1-1-1,0 0 0,0 0 1,0 0-1,0 1 1,0-1-1,-1 0 0,1 0 1,-2 4-1,0 3 137,0 0-1,-1 0 0,-1-1 1,1 0-1,-1 1 0,-1-1 1,0-1-1,0 1 0,0-1 0,-1 0 1,0 0-1,0 0 0,-14 10 1,15-12-52,1-2 0,-1 1-1,0 0 1,0-1 0,0 0 0,-1 0 0,1 0 0,-1-1 0,0 0 0,1 0 0,-1 0 0,0-1 0,0 0 0,0 0 0,0-1-1,0 1 1,0-1 0,-1 0 0,1-1 0,0 0 0,-11-2 0,14 1-305,-1 0-1,1 0 1,0 0-1,0 0 1,1-1 0,-1 1-1,0-1 1,1 1 0,-1-1-1,1 0 1,0 0-1,0 0 1,0-1 0,1 1-1,-1 0 1,1-1 0,-1 1-1,1 0 1,0-1-1,1 0 1,-1 1 0,1-1-1,-1-3 1,0 2-260,1 0 1,0 1-1,0-1 1,0 0-1,1 1 0,-1-1 1,1 0-1,0 1 1,0-1-1,1 1 1,0-1-1,-1 1 0,1 0 1,1-1-1,-1 1 1,1 0-1,5-6 1,18-11-6802</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49.701"/>
    </inkml:context>
    <inkml:brush xml:id="br0">
      <inkml:brushProperty name="width" value="0.025" units="cm"/>
      <inkml:brushProperty name="height" value="0.025" units="cm"/>
      <inkml:brushProperty name="color" value="#E71224"/>
    </inkml:brush>
  </inkml:definitions>
  <inkml:trace contextRef="#ctx0" brushRef="#br0">13 179 12684,'0'0'5958,"9"-2"-1917,1 0-3245,-1-1 1,0 0-1,1-1 1,-1 0-1,0 0 1,-1-1-1,12-7 1,-12 6-675,0 0 0,-1 0 0,0-1 1,0 0-1,7-10 0,-10 13-58,0 0 0,-1-1-1,0 1 1,0-1 0,-1 0-1,1 1 1,-1-1 0,0 0 0,0-1-1,-1 1 1,1 0 0,-1 0-1,-1-1 1,2-9 0,-3 14-31,1 0 0,0 1 0,-1-1 0,1 1 0,-1 0 0,1-1 0,0 1 0,-1-1 0,1 1 0,-1 0 0,1-1 0,-1 1 0,0 0 0,1-1 0,-1 1 0,1 0 0,-1 0 0,1 0 0,-1 0 0,0-1 0,1 1 0,-1 0 0,0 0 0,1 0 0,-1 0 0,1 0 0,-1 0 0,0 1 0,1-1 0,-1 0 0,1 0 0,-1 0 0,-1 1 0,-21 7 281,10 2-280,1 0 1,0 0-1,1 1 1,1 0-1,-1 1 1,2 0 0,0 1-1,0 0 1,1 1-1,1-1 1,0 1-1,1 1 1,0-1-1,1 1 1,1 0-1,-3 23 1,6-36-54,1 0 0,0 0 0,0-1 1,0 1-1,0 0 0,0 0 0,0 0 0,1 0 0,-1 0 1,0 0-1,1-1 0,0 1 0,-1 0 0,1 0 0,0-1 1,0 1-1,0 0 0,0-1 0,0 1 0,1-1 0,-1 1 1,0-1-1,3 2 0,-2-2-66,1 1-1,0-1 1,0 0 0,0 0-1,-1 0 1,1-1 0,0 1-1,0-1 1,0 1-1,1-1 1,-1 0 0,0 0-1,4-1 1,3 0-371,1-1 0,-1-1 0,1 1 0,-1-2 0,0 0 0,0 0-1,15-8 1,-9 1-2354,0-1-1,0-1 0,21-22 1,1-7-4579</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0.032"/>
    </inkml:context>
    <inkml:brush xml:id="br0">
      <inkml:brushProperty name="width" value="0.025" units="cm"/>
      <inkml:brushProperty name="height" value="0.025" units="cm"/>
      <inkml:brushProperty name="color" value="#E71224"/>
    </inkml:brush>
  </inkml:definitions>
  <inkml:trace contextRef="#ctx0" brushRef="#br0">215 5 11307,'0'0'7554,"-9"-2"-4490,4 1-2829,0 0 0,0 1-1,0 0 1,0 0 0,0 0 0,-1 0 0,1 1 0,0 0 0,0 0 0,0 0 0,0 1-1,1 0 1,-1 0 0,0 0 0,1 0 0,-1 1 0,1 0 0,0 0 0,-1 0 0,-4 5-1,-5 2 69,-40 35 1193,51-42-1434,0 0 0,0 0 1,0 1-1,1-1 0,-1 1 0,1 0 0,0-1 1,0 1-1,0 0 0,0 0 0,1 1 0,0-1 0,-1 5 1,2-8-74,0 0 0,0-1 0,0 1 1,0 0-1,1 0 0,-1 0 1,0 0-1,1 0 0,-1-1 1,1 1-1,-1 0 0,1 0 0,-1-1 1,1 1-1,-1 0 0,1-1 1,0 1-1,-1 0 0,1-1 0,0 1 1,0-1-1,-1 1 0,1-1 1,0 0-1,0 1 0,0-1 0,0 0 1,-1 0-1,1 1 0,0-1 1,0 0-1,0 0 0,0 0 1,0 0-1,1 0 0,44 0-826,-33-1 303,38-1-216,-30 1 454,0 0 1,0 2-1,24 3 1,-44-4 302,-1 0 0,1 0 0,-1 0 0,1 0 0,-1 0 0,1 0 0,-1 1 0,0-1 0,1 0 0,-1 0 0,1 0 0,-1 1 1,1-1-1,-1 0 0,0 1 0,1-1 0,-1 0 0,0 1 0,1-1 0,-1 0 0,0 1 0,0-1 0,1 1 0,-1-1 0,0 0 0,0 1 0,0-1 0,0 1 0,0-1 0,1 1 1,-1-1-1,0 2 0,-6 17 530,-18 14 481,-21 7-304,42-38-791,0 1 0,-1-1 1,1 0-1,-1 1 0,0-2 0,0 1 0,0 0 0,0-1 1,0 0-1,0 0 0,-7 1 0,10-2-126,1-1-1,-1 0 1,0 0-1,1 1 1,-1-1-1,1 0 1,-1 0 0,1 0-1,0 0 1,-1 0-1,1 0 1,0 0 0,0 0-1,0 1 1,-1-1-1,1 0 1,0 0 0,0 0-1,0 0 1,1 0-1,-1 0 1,0 0-1,0 0 1,0 0 0,1-2-1,6-29-5558,8-12-5288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0.467"/>
    </inkml:context>
    <inkml:brush xml:id="br0">
      <inkml:brushProperty name="width" value="0.025" units="cm"/>
      <inkml:brushProperty name="height" value="0.025" units="cm"/>
      <inkml:brushProperty name="color" value="#E71224"/>
    </inkml:brush>
  </inkml:definitions>
  <inkml:trace contextRef="#ctx0" brushRef="#br0">122 0 17521,'0'0'2300,"-6"13"-527,-20 40 1591,-23 68 0,40-93-2844,1 0 1,1 0-1,1 0 0,2 1 0,-1 32 0,5-48-471,-1 1-25,1 0 0,0 0 0,2 0 0,-1-1 0,5 16 0,-6-27-15,1 0-1,-1 0 1,1 0-1,0 0 1,0 0-1,0 0 1,0 0 0,0 0-1,0 0 1,1-1-1,-1 1 1,0 0-1,1-1 1,-1 1 0,1-1-1,0 0 1,-1 0-1,1 1 1,0-1 0,0 0-1,0 0 1,0-1-1,0 1 1,0 0-1,0-1 1,0 1 0,0-1-1,0 1 1,0-1-1,1 0 1,-1 0-1,0 0 1,0 0 0,0-1-1,0 1 1,0 0-1,0-1 1,1 0-1,-1 1 1,3-3 0,0 1-3,0-1 1,0 0-1,0 0 1,-1-1-1,1 0 1,-1 1-1,0-1 1,0-1-1,0 1 1,0-1-1,-1 1 1,0-1-1,0 0 1,4-10 0,-2 8 122,-1-1 1,1 1 0,0-1 0,12-11 0,0 40-91,-4-3-46,-9-16 7,1 1 0,-1-1 0,1 1 0,0-2 0,0 1 0,0 0 0,0-1 0,0 0 0,0 0 0,1 0 0,-1-1 0,0 0 0,0 0 0,1 0 0,-1-1 0,6 0 0,8-3 0,0 0 0,36-12 0,-35 8 0,-12 4 0,-1 1 0,1 1 0,0-1 0,0 1 0,0 0 0,0 1 0,0 0 0,12 0 0,9 35 0,-23-32 0,0 0 0,0 0 0,0 0 0,0-1 0,0 0 0,1 0 0,-1-1 0,0 0 0,1 0 0,-1 0 0,0-1 0,9-2 0,7-1 0,0-2 0,22-9 0,-15 0-6138,-28 14 5767,0 0 1,-1 0-1,1 1 0,0-1 0,-1 0 0,1 0 1,-1 0-1,0 0 0,1 0 0,-1 0 0,0 0 1,1 0-1,-1 0 0,0 0 0,0 0 0,0 0 1,0 0-1,0 0 0,0 0 0,0 0 0,0 0 1,-1 0-1,1 0 0,0 0 0,-1 0 0,1 0 1,0 0-1,-1 0 0,1 0 0,-2-1 0,-8-12-12873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0.795"/>
    </inkml:context>
    <inkml:brush xml:id="br0">
      <inkml:brushProperty name="width" value="0.025" units="cm"/>
      <inkml:brushProperty name="height" value="0.025" units="cm"/>
      <inkml:brushProperty name="color" value="#E71224"/>
    </inkml:brush>
  </inkml:definitions>
  <inkml:trace contextRef="#ctx0" brushRef="#br0">0 10 17489,'0'0'13901,"52"-10"-13869,-37 17-1281,-7-5-4133,1-2-7910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1.358"/>
    </inkml:context>
    <inkml:brush xml:id="br0">
      <inkml:brushProperty name="width" value="0.025" units="cm"/>
      <inkml:brushProperty name="height" value="0.025" units="cm"/>
      <inkml:brushProperty name="color" value="#E71224"/>
    </inkml:brush>
  </inkml:definitions>
  <inkml:trace contextRef="#ctx0" brushRef="#br0">0 0 6951,'0'0'21172,"1"9"-19758,1 40-3,2 33-239,-3-75-1115,0 0 0,0 0 0,1 0 0,-1 0 0,2-1 0,-1 1 0,1 0 0,6 9 1,-7-13-54,0-1-1,0 1 1,1-1 0,-1 0 0,1 0 0,0 0 0,-1 0 0,1-1 0,0 1 0,0-1 0,0 0 0,0 1 0,0-1 0,1-1 0,-1 1 0,0 0 0,0-1 0,1 0 0,-1 1 0,0-1 0,1-1 0,-1 1-1,0 0 1,0-1 0,6-1 0,2-1 1,-1 0-1,0-1 0,0 1 1,0-2-1,-1 0 1,16-10-1,-8 2-4,0-2 0,0 0 0,-2 0 0,19-25 0,-32 53 0,-6 8 0,2-17 0,-1 3 0,0 0 0,0 0 0,1 0 0,0 0 0,0 0 0,-1 14 0,4-20 0,-1-1 0,0 1 0,1-1 0,-1 0 0,0 1 0,1-1 0,-1 1 0,0-1 0,1 0 0,-1 1 0,1-1 0,-1 0 0,1 1 0,-1-1 0,1 0 0,-1 0 0,1 1 0,-1-1 0,1 0 0,0 0 0,-1 0 0,1 0 0,-1 0 0,1 0 0,-1 0 0,1 0 0,-1 0 0,1 0 0,0 0 0,-1 0 0,1 0 0,0-1 0,21-2 0,-5-4 0,1 0 0,-1-1 0,0-1 0,-1-1 0,22-17 0,39-21 0,-76 47 0,-1 1 0,1 0 0,-1-1 0,0 1 0,1 0 0,-1 0 0,1-1 0,-1 1 0,1 0 1,-1 0-1,1 0 0,-1 0 0,1-1 0,-1 1 0,1 0 0,-1 0 0,1 0 0,-1 0 0,1 0 0,-1 0 0,1 0 0,-1 1 0,0-1 0,1 0 0,-1 0 0,1 0 0,-1 0 0,1 1 0,-1-1 1,1 0-1,-1 0 0,0 1 0,1-1 0,-1 0 0,1 1 0,-1-1 0,0 0 0,1 1 0,-1-1 0,0 1 0,0-1 0,1 1 0,-1-1 0,0 0 0,0 1 0,0-1 0,1 1 0,-1-1 0,0 1 1,0-1-1,0 1 0,0-1 0,0 1 0,0-1 0,0 1 0,0-1 0,0 1 0,0-1 0,0 1 0,-1-1 0,1 1 0,0-1 0,0 1 0,0-1 0,-1 1 0,1-1 0,-1 1 0,-15 49-131,10-32-83,6-17-19,-1 0-1,1 0 1,0 0-1,0 0 0,0-1 1,0 1-1,0 0 1,0 0-1,0 0 0,0 0 1,0 0-1,0 0 1,0-1-1,0 1 0,1 0 1,-1 0-1,0 0 1,1 0-1,-1-1 0,0 1 1,1 0-1,-1 0 1,1-1-1,-1 1 0,2 0 1,-1 0-188,0-1 0,0 0 0,0 1 0,1-1 0,-1 0 0,0 0 0,0 0 0,1 0 0,-1 0 0,0 0 0,0 0 0,1 0 0,-1 0 0,0 0 0,0-1 0,0 1 0,1-1 0,1 0 0,17-11-6017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1.846"/>
    </inkml:context>
    <inkml:brush xml:id="br0">
      <inkml:brushProperty name="width" value="0.025" units="cm"/>
      <inkml:brushProperty name="height" value="0.025" units="cm"/>
      <inkml:brushProperty name="color" value="#E71224"/>
    </inkml:brush>
  </inkml:definitions>
  <inkml:trace contextRef="#ctx0" brushRef="#br0">88 1 17713,'0'0'13047,"0"4"-12908,0 9-54,0-28 123,-1 15-228,-1 1-1,0-1 0,0 1 1,1-1-1,-1 1 1,1 0-1,-1 0 0,0 0 1,1 0-1,0 0 1,-1 0-1,1 1 0,-3 1 1,-2 4 17,-1 0 1,1 1 0,0-1-1,1 1 1,0 0-1,0 0 1,1 1-1,0 0 1,0-1-1,1 1 1,0 1-1,-2 14 1,5-24 1,0 1 0,0 0 0,0-1 0,0 1 0,0-1 0,0 1 0,1 0 0,-1-1 0,0 1 1,0-1-1,1 1 0,-1-1 0,0 1 0,1-1 0,-1 1 0,0-1 0,1 1 0,-1-1 0,1 1 0,-1-1 0,1 0 0,-1 1 0,1-1 1,-1 0-1,1 1 0,-1-1 0,1 0 0,-1 0 0,2 1 0,23 0 27,24-13-40,28-33-312,-57 32 380,1 1-1,29-13 0,-49 24-33,0 1 0,-1 0-1,1-1 1,0 1-1,-1-1 1,1 1 0,0 0-1,0 0 1,-1-1 0,1 1-1,0 0 1,0 0-1,-1 0 1,1 0 0,0 0-1,0 0 1,0 0-1,-1 0 1,1 0 0,0 0-1,0 1 1,0-1-1,-1 0 1,1 0 0,0 1-1,-1-1 1,1 1 0,0-1-1,-1 0 1,1 1-1,0-1 1,-1 1 0,1 0-1,-1-1 1,2 2-1,1 29 644,-3-29-623,0 1 0,0-1 0,0 1 0,0 0 0,0-1 0,0 1 0,1-1 0,-1 1 1,1 0-1,-1-1 0,1 1 0,0-1 0,0 0 0,1 1 0,-1-1 0,3 4 0,1-3-37,0 0 0,0-1 0,0 0-1,1 0 1,-1 0 0,0 0 0,1-1 0,0 0-1,-1 0 1,1-1 0,11 0 0,63-5-10,-7-11 7,-58 11 0,1 1 0,0 1 0,32-3 0,-47 6-5,-1 1-1,1-1 1,-1 0-1,0 0 1,1 0-1,-1 1 1,0-1-1,1 0 1,-1 0-1,0 1 1,1-1-1,-1 0 1,0 1 0,1-1-1,-1 0 1,0 1-1,0-1 1,1 1-1,-1-1 1,0 0-1,0 1 1,0-1-1,0 1 1,0-1 0,0 0-1,0 1 1,1-1-1,-1 1 1,0-1-1,0 1 1,-1-1-1,1 1 1,0-1-1,0 0 1,0 1-1,0-1 1,0 1 0,0-1-1,-1 0 1,1 1-1,0-1 1,0 1-1,0-1 1,-1 0-1,1 1 1,0-1-1,-1 1 1,-12 24-1441,11-23 960,-5 12-4073,1-3-2974</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3.170"/>
    </inkml:context>
    <inkml:brush xml:id="br0">
      <inkml:brushProperty name="width" value="0.025" units="cm"/>
      <inkml:brushProperty name="height" value="0.025" units="cm"/>
      <inkml:brushProperty name="color" value="#E71224"/>
    </inkml:brush>
  </inkml:definitions>
  <inkml:trace contextRef="#ctx0" brushRef="#br0">53 211 6919,'-17'10'1333,"-5"4"576,8-3 2456,21-14-366,12 1-2476,-3-1-677,24-9 609,-1-2-1,48-24 0,-73 30-1208,0 1 0,0-2 0,-1 0 0,0 0 0,0-1 0,-1-1 0,0 0 0,19-25 0,-30 35-230,1-1 0,-1 0-1,1 1 1,-1-1-1,0 0 1,0 0-1,0 1 1,0-1 0,0 0-1,-1 0 1,1 0-1,0 0 1,-1 0 0,0 0-1,1 0 1,-1 0-1,0 0 1,0-1 0,0 1-1,0 0 1,-1 0-1,1 0 1,-1-4 0,-1 5 12,1 0 0,-1-1 1,1 1-1,-1 0 0,1 0 1,-1 0-1,0 0 0,1 0 0,-1 1 1,0-1-1,0 0 0,0 1 1,0-1-1,1 1 0,-1 0 1,0-1-1,0 1 0,0 0 1,0 0-1,-2 1 0,-6-1 52,1 1-1,-1 0 0,0 1 0,1 0 1,-1 1-1,1 0 0,0 0 0,0 1 1,-10 5-1,7 0-55,1 0-1,0 1 1,1 0-1,0 0 1,1 1-1,0 1 1,-11 17-1,16-22-9,0 0 0,0 1 1,1-1-1,0 1 0,0-1 0,1 1 0,0 0 0,0 0 0,1 0 1,0 0-1,0 0 0,1 0 0,0 1 0,2 12 0,-2-19-10,0-1-1,1 1 1,-1 0 0,1-1-1,0 1 1,0-1-1,-1 1 1,1-1-1,0 0 1,0 1-1,0-1 1,0 0-1,0 0 1,1 1 0,-1-1-1,0 0 1,1 0-1,-1 0 1,0-1-1,1 1 1,2 1-1,0-1 4,0 1 0,1-1 0,-1-1-1,0 1 1,1-1 0,-1 1 0,0-1-1,7-1 1,0 0-16,1-1 0,0-1 0,-1 0 1,1 0-1,15-7 0,-7-1-258,0 0 0,-1-1 1,-1 0-1,30-28 1,-39 33 159,-1-1 1,-1 0-1,0 0 1,0-1-1,0 0 1,-1 0-1,0-1 1,-1 1 0,0-1-1,-1 0 1,6-19-1,-10 29 109,0-1 0,1 0 0,-1 0 0,0 0 0,0 0 0,0 1 0,1-1 0,-1 0 0,0 0 0,0 0 1,0 0-1,-1 0 0,1 0 0,0 0 0,0 1 0,0-1 0,-1 0 0,1 0 0,0 0 0,-1-1 0,-11 8 114,-13 25 275,24-30-370,-41 87 1039,39-82-889,1 0 0,0 0 0,1 1 0,-1-1 0,1 0 0,0 1 0,1-1 0,-1 1 0,1-1 0,1 1 1,-1-1-1,3 13 0,-2-18-151,1 1 1,-1-1-1,0 0 1,1 0-1,-1 1 0,0-1 1,1 0-1,0 0 1,-1-1-1,1 1 1,0 0-1,-1 0 1,1-1-1,0 1 1,-1-1-1,1 1 1,0-1-1,0 0 1,0 0-1,0 0 1,-1 0-1,1 0 1,0 0-1,0 0 1,0-1-1,0 1 0,2-2 1,54-13 142,-37 4-182,-1 0 0,30-23-1,-35 23-54,1 1 0,-1 0 0,2 1 0,-1 0 0,25-8 1,-40 17 72,0 0 0,0-1 1,0 1-1,0 0 1,0 0-1,0 0 0,0 0 1,0 0-1,0 0 1,0 0-1,0 0 1,-1 0-1,1 1 0,0-1 1,0 0-1,0 1 1,0-1-1,0 0 1,0 1-1,-1-1 0,1 1 1,0 0-1,0-1 1,-1 1-1,1-1 1,0 1-1,-1 0 0,1 0 1,0-1-1,-1 1 1,1 0-1,-1 0 1,0 0-1,1 0 0,-1-1 1,0 1-1,1 0 1,-1 0-1,0 0 0,0 0 1,0 0-1,0 0 1,0 1-1,1 60 490,-1-17-29,0-45-448,0 1-1,1-1 1,-1 1-1,1-1 1,-1 0-1,0 1 1,1-1 0,-1 0-1,1 1 1,-1-1-1,1 0 1,-1 1-1,1-1 1,-1 0 0,1 0-1,-1 0 1,1 0-1,-1 1 1,1-1-1,-1 0 1,1 0 0,0 0-1,-1 0 1,1 0-1,-1 0 1,1-1-1,-1 1 1,1 0-1,-1 0 1,1 0 0,-1 0-1,2-1 1,18-7 204,53-50-165,0-1-40,-67 54-49,1 1 0,0 0 0,0 0-1,0 1 1,1 0 0,-1 0-1,1 1 1,-1 0 0,10-1 0,-16 3 31,0 0 1,0 0-1,0 0 1,0 0 0,0 0-1,0 0 1,0 0 0,0 0-1,0 0 1,0 1-1,0-1 1,0 0 0,0 1-1,-1-1 1,1 1-1,0-1 1,0 1 0,0-1-1,-1 1 1,1 0-1,0-1 1,0 1 0,-1 0-1,1 0 1,-1-1-1,1 1 1,0 0 0,0 2-1,0 0 12,0 0-1,0 1 1,0-1-1,-1 1 1,1-1-1,-1 0 1,0 1-1,0 6 1,-1 0 2,0 0 0,-1 1 1,0-1-1,0 0 0,-6 12 0,-10 5-1170,5-20-2619,13-7 3463,-1 0-1,1 0 0,-1-1 0,1 1 1,-1 0-1,1 0 0,0 0 1,-1-1-1,1 1 0,-1 0 0,1-1 1,0 1-1,-1 0 0,1-1 1,0 1-1,-1 0 0,1-1 0,0 1 1,0-1-1,-1 1 0,1-1 1,0 1-1,0-1 0,0 1 0,-1-1 1,1 1-1,0 0 0,0-1 1,0 0-1,-2-19-10426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6.484"/>
    </inkml:context>
    <inkml:brush xml:id="br0">
      <inkml:brushProperty name="width" value="0.025" units="cm"/>
      <inkml:brushProperty name="height" value="0.025" units="cm"/>
    </inkml:brush>
  </inkml:definitions>
  <inkml:trace contextRef="#ctx0" brushRef="#br0">83 0 16047,'-6'15'998,"-46"160"2017,45-143-1867,0 1 0,3-1 0,0 1 0,2 37 0,2-67-1131,0-1 0,0 0-1,0 1 1,0-1-1,1 1 1,-1-1-1,0 0 1,1 0-1,0 1 1,0-1 0,-1 0-1,1 0 1,0 0-1,1 0 1,-1 0-1,0 0 1,1 0 0,-1 0-1,1 0 1,-1 0-1,1-1 1,0 1-1,0-1 1,0 0-1,0 1 1,0-1 0,0 0-1,0 0 1,0 0-1,0 0 1,1 0-1,-1-1 1,4 1 0,-2-1-3,0 0 1,0 0 0,0-1 0,0 1 0,0-1-1,0 0 1,0-1 0,0 1 0,-1 0 0,1-1 0,0 0-1,-1 0 1,1 0 0,-1-1 0,0 1 0,0-1-1,0 1 1,0-1 0,3-4 0,5-8-335,-1-1 0,0 0-1,-2 0 1,11-26 0,-5 10-188,-14 33 505,0-1 0,0 0 0,1 0 0,-1 0 0,0 0 0,0 0 0,0 0 0,0 0 0,0 1 0,0-1 0,0 0 0,0 0 0,1 0 0,-1 0 0,0 0 0,0 0-1,0 0 1,0 0 0,0 0 0,1 0 0,-1 0 0,0 0 0,0 0 0,0 0 0,0 0 0,0 0 0,1 0 0,-1 0 0,0 0 0,0 0 0,0 0 0,0 0 0,0 0 0,1 0 0,-1 0 0,0 0 0,0 0 0,0 0 0,0 0 0,0 0-1,0 0 1,1 0 0,-1-1 0,0 1 0,0 0 0,0 0 0,0 0 0,0 0 0,0 0 0,0 0 0,0 0 0,0-1 0,0 1 0,0 0 0,1 0 0,-1 0 0,0 0 0,0 0 0,0-1 0,0 1 0,0 0 0,0 0 0,0 0-1,0 0 1,0 0 0,0-1 0,0 1 0,3 19 199,-2 24 327,-1-43-522,-1 8 237,0 0 0,-1 0 1,1 0-1,-2 0 1,1-1-1,-1 1 0,0-1 1,-1 1-1,0-1 1,0-1-1,0 1 0,-1 0 1,0-1-1,0 0 1,-1 0-1,0-1 0,0 1 1,0-1-1,0-1 0,-1 1 1,0-1-1,0 0 1,0 0-1,-1-1 0,1 0 1,-1-1-1,1 1 1,-12 1-1,18-4-389,0 0 0,-1 0-1,1 0 1,0 0 0,0-1 0,0 1 0,-1 0 0,1 0-1,0-1 1,0 1 0,0-1 0,0 1 0,-1-1 0,1 1-1,0-1 1,0 0 0,0 1 0,0-1 0,0 0 0,1 0-1,-1 0 1,0 0 0,0 0 0,0 0 0,1 0 0,-1 0-1,1 0 1,-1 0 0,1 0 0,-1 0 0,1-1 0,-1 1-1,1 0 1,0 0 0,0-3 0,2-46-12323,3 29 3858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3.497"/>
    </inkml:context>
    <inkml:brush xml:id="br0">
      <inkml:brushProperty name="width" value="0.025" units="cm"/>
      <inkml:brushProperty name="height" value="0.025" units="cm"/>
      <inkml:brushProperty name="color" value="#E71224"/>
    </inkml:brush>
  </inkml:definitions>
  <inkml:trace contextRef="#ctx0" brushRef="#br0">0 1 17969,'0'0'4068,"5"56"-7015,2-37-2882</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3.846"/>
    </inkml:context>
    <inkml:brush xml:id="br0">
      <inkml:brushProperty name="width" value="0.025" units="cm"/>
      <inkml:brushProperty name="height" value="0.025" units="cm"/>
      <inkml:brushProperty name="color" value="#E71224"/>
    </inkml:brush>
  </inkml:definitions>
  <inkml:trace contextRef="#ctx0" brushRef="#br0">88 172 13357,'0'0'6673,"9"-4"-3865,-2 1-2476,-1 0 1,1-1-1,-1 0 1,0 0 0,0-1-1,0 0 1,-1 0-1,0 0 1,0-1 0,0 1-1,-1-1 1,1 0-1,-1-1 1,-1 1 0,1-1-1,-1 1 1,0-1 0,-1 0-1,0 0 1,0-1-1,0 1 1,1-14 0,-4 20-309,1-1 0,0 1 1,-1 0-1,1 0 1,0 0-1,-1 0 1,1 0-1,-1 0 0,0 0 1,1 0-1,-1 0 1,0 0-1,0 0 1,1 0-1,-1 0 0,0 0 1,0 1-1,0-1 1,0 0-1,0 1 1,0-1-1,0 0 0,-1 1 1,1 0-1,0-1 1,0 1-1,0 0 1,0-1-1,-1 1 0,1 0 1,0 0-1,0 0 1,0 0-1,-1 0 1,1 0-1,0 0 0,-2 1 1,-2-1-36,0 1-1,0 0 1,-1 0 0,1 0-1,0 0 1,0 1 0,-9 4 0,5 0 2,0 0 0,1 1 0,0 0 0,0 0 0,1 1 0,0 0 0,0 0 1,0 1-1,-7 15 0,10-18 28,0 1 0,1 0 1,0 1-1,0-1 0,0 0 1,1 1-1,1 0 0,-1-1 1,1 1-1,0 0 0,1 0 1,0 0-1,1 13 0,0-18-23,0 0 1,1-1-1,-1 1 0,0 0 0,1-1 0,0 0 1,-1 1-1,1-1 0,0 0 0,0 0 0,0 0 0,1 0 1,-1 0-1,0-1 0,1 1 0,-1-1 0,1 1 1,-1-1-1,1 0 0,0 0 0,0 0 0,-1 0 1,1-1-1,0 1 0,6-1 0,9 3-692,0-2-1,34-1 1,-44 0 215,42-5-3859,0-12-2926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4.578"/>
    </inkml:context>
    <inkml:brush xml:id="br0">
      <inkml:brushProperty name="width" value="0.025" units="cm"/>
      <inkml:brushProperty name="height" value="0.025" units="cm"/>
      <inkml:brushProperty name="color" value="#E71224"/>
    </inkml:brush>
  </inkml:definitions>
  <inkml:trace contextRef="#ctx0" brushRef="#br0">414 64 14798,'0'0'5280,"-1"-9"-2366,1 5-2649,0 2-175,1 0 0,-1 0 0,0 1 0,0-1-1,0 0 1,0 0 0,0 0 0,-1 1 0,1-1 0,0 0 0,-1 0 0,0 1 0,1-1 0,-1 0-1,0 1 1,0-1 0,0 0 0,0 1 0,0 0 0,0-1 0,0 1 0,0-1 0,-1 1 0,1 0-1,0 0 1,-1 0 0,1 0 0,-1 0 0,0 0 0,1 0 0,-1 1 0,0-1 0,1 0 0,-1 1-1,0-1 1,0 1 0,1 0 0,-1 0 0,0 0 0,-3 0 0,-6 0-60,-1 1 0,1 0 1,-1 1-1,1 0 0,0 1 0,-1 0 0,1 1 1,1 0-1,-1 1 0,-12 7 0,7-2 112,0 0 0,1 2 0,0 0 0,1 0 0,1 1 0,-13 16-1,12-13 56,1 1 0,1 1 0,1 0 0,0 0 0,2 1 0,0 0 0,1 1 0,0 0 0,2 0 0,1 1 0,-6 41 0,10-59-198,1 1 1,0 0 0,-1 0 0,1 0-1,0 0 1,1-1 0,-1 1-1,1 0 1,0 0 0,0 0 0,0-1-1,0 1 1,1-1 0,-1 1 0,1-1-1,0 1 1,0-1 0,0 0 0,1 0-1,-1 0 1,1 0 0,-1 0-1,1-1 1,0 1 0,0-1 0,0 0-1,1 0 1,-1 0 0,0 0 0,1 0-1,-1-1 1,1 1 0,0-1 0,-1 0-1,1 0 1,0-1 0,0 1-1,0-1 1,4 0 0,6 1-31,0 0-1,0-2 1,0 0 0,0 0 0,0-1-1,0-1 1,0 0 0,22-9-1,-32 11 49,0-1-1,0 1 0,0-1 1,0 0-1,0 0 0,-1 0 0,1-1 1,0 0-1,-1 1 0,0-1 1,0 0-1,0 0 0,0-1 1,0 1-1,-1-1 0,1 1 0,-1-1 1,0 0-1,0 0 0,-1 0 1,1 0-1,-1 0 0,1 0 1,-2 0-1,1 0 0,0-1 0,-1 1 1,1 0-1,-1-1 0,0 1 1,-1 0-1,0-6 0,0 8 26,0 0 0,0-1-1,0 1 1,0 0 0,-1-1 0,1 1-1,-1 0 1,1 0 0,-1 0-1,0 0 1,0 0 0,1 1 0,-1-1-1,-1 1 1,1-1 0,0 1-1,0-1 1,-1 1 0,1 0 0,0 0-1,-1 0 1,1 1 0,-5-2-1,0 1-34,0-1 0,0 1 0,1 1 0,-1-1 0,0 1 0,0 0 0,-13 2 0,20-2-10,-1 0 0,0 0 0,0 0 0,0 0 0,1 1 0,-1-1 0,0 0 0,0 0 0,1 0-1,-1 1 1,0-1 0,0 0 0,1 1 0,-1-1 0,0 1 0,1-1 0,-1 1 0,1-1 0,-1 1 0,0-1 0,1 1 0,-1-1-1,1 1 1,0 0 0,-1-1 0,1 1 0,-1 0 0,1 0 0,0-1 0,0 1 0,-1 0 0,1 0 0,0-1 0,0 1 0,0 0-1,0 0 1,0 0 0,0 1 0,0-1 0,1 0-1,-1 0 0,1 0 1,0 0-1,-1 0 0,1-1 1,0 1-1,0 0 0,0 0 1,-1 0-1,1-1 0,0 1 1,0 0-1,0-1 0,0 1 1,0-1-1,0 1 0,0-1 1,1 0-1,-1 1 0,0-1 1,0 0-1,0 0 0,0 1 1,0-1-1,2 0 0,15-1-72,-1-1-1,1-1 0,-1 0 0,0-1 1,0-1-1,0 0 0,0-1 0,-1-1 1,22-13-1,13-4-223,-51 24 290,0 0 0,1 0 1,-1-1-1,0 1 0,1 0 0,-1 0 1,0 0-1,0 0 0,1 0 1,-1 0-1,0 0 0,1 0 0,-1 0 1,0 0-1,1 0 0,-1 0 1,0 0-1,1 0 0,-1 0 1,0 0-1,1 0 0,-1 0 0,0 0 1,1 1-1,-1-1 0,0 0 1,0 0-1,1 0 0,-1 1 1,0-1-1,0 0 0,1 0 0,-1 0 1,0 1-1,0-1 0,0 0 1,1 1-1,-1-1 0,0 0 0,0 0 1,0 1-1,0-1 0,0 0 1,0 1-1,0-1 0,1 1 1,-2 24-105,-10 25 118,5-30-65,1-5-723,0 0 0,2 0-1,-4 28 1,7-43 658,0 1 0,0-1 0,0 0 0,-1 1 0,1-1-1,0 0 1,0 0 0,1 1 0,-1-1 0,0 0 0,0 1 0,0-1 0,0 0 0,0 0-1,0 1 1,0-1 0,0 0 0,0 0 0,1 1 0,-1-1 0,0 0 0,0 0-1,0 1 1,1-1 0,-1 0 0,0 0 0,0 0 0,1 1 0,-1-1 0,0 0 0,0 0-1,1 0 1,-1 0 0,0 0 0,0 0 0,1 1 0,-1-1 0,0 0 0,1 0 0,-1 0-1,0 0 1,0 0 0,1 0 0,-1 0 0,0 0 0,1 0 0,-1 0 0,1-1 0,14-6-5018,8-11-2634</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5.603"/>
    </inkml:context>
    <inkml:brush xml:id="br0">
      <inkml:brushProperty name="width" value="0.025" units="cm"/>
      <inkml:brushProperty name="height" value="0.025" units="cm"/>
      <inkml:brushProperty name="color" value="#E71224"/>
    </inkml:brush>
  </inkml:definitions>
  <inkml:trace contextRef="#ctx0" brushRef="#br0">58 307 14414,'0'0'6891,"-1"11"-5892,-23 95 204,15-75-331,1 1 0,2-1 1,-3 51-1,12-77-530,3-11-190,6-12-171,-4-7-103,-1 1-1,-1-1 0,-1 0 0,-1-1 0,-2 1 1,0-1-1,-3-36 0,1 66-129,1 0 1,0 0-1,-1-1 0,1 1 0,0 0 1,1-1-1,-1 1 0,1 0 0,0-1 1,-1 0-1,1 1 0,1-1 0,-1 0 1,0 0-1,1 0 0,0-1 0,-1 1 1,1 0-1,0-1 0,1 0 0,-1 0 1,0 0-1,0 0 0,1 0 0,0-1 1,-1 1-1,1-1 0,-1 0 0,7 1 1,-2 0-393,-1-1 1,0 0-1,0 0 0,1 0 1,-1-1-1,1 0 1,-1-1-1,0 1 1,1-1-1,-1-1 1,0 1-1,0-1 1,0-1-1,10-4 0,-9 3 519,0-1 0,-1-1 0,0 1-1,0-1 1,9-11 0,-14 14 521,0 1 0,0-1 1,0 0-1,0 0 0,-1 0 0,1 0 1,-1 0-1,0 0 0,0 0 1,0 0-1,1-4 0,-2 7-331,0 0-1,0 0 1,0-1 0,0 1-1,0 0 1,0 0 0,0 0-1,0 0 1,0 0-1,0 0 1,0 0 0,0-1-1,0 1 1,0 0-1,0 0 1,0 0 0,0 0-1,0 0 1,0 0-1,0-1 1,0 1 0,0 0-1,0 0 1,0 0-1,0 0 1,0 0 0,0 0-1,0 0 1,-1 0 0,1-1-1,0 1 1,0 0-1,0 0 1,0 0 0,0 0-1,0 0 1,0 0-1,0 0 1,0 0 0,-1 0-1,1 0 1,0 0-1,0 0 1,0 0 0,0 0-1,0 0 1,0 0-1,0 0 1,-1 0 0,1 0-1,0 0 1,0 0 0,0 0-1,0 0 1,0 0-1,0 0 1,-1 0 0,1 0-1,0 0 1,0 0-1,-10 7 1045,-7 12-666,11-10 2,0 1 0,0 0 0,1 1 0,0-1 0,1 1 0,0 0-1,1 0 1,0 1 0,1-1 0,0 0 0,0 13 0,2-23-414,0 1 1,0-1-1,1 0 1,-1 1-1,0-1 1,1 0-1,-1 0 1,1 0 0,0 1-1,-1-1 1,1 0-1,0 0 1,0 0-1,-1 0 1,1 0-1,0 0 1,0 0-1,0 0 1,0-1-1,0 1 1,1 0-1,-1 0 1,0-1-1,0 1 1,0-1-1,1 1 1,-1-1-1,0 0 1,0 1-1,1-1 1,-1 0-1,0 0 1,1 0 0,-1 0-1,0 0 1,1 0-1,-1 0 1,0-1-1,1 1 1,-1 0-1,1-1 1,6 0-19,0-1 1,-1 1 0,1-2 0,-1 1-1,1-1 1,6-3 0,5-6-476,0-1-1,28-25 1,25-17-671,-72 55 1119,0 0-1,0 0 1,0-1-1,1 1 1,-1 0-1,0 0 1,0 0 0,0 0-1,1 0 1,-1-1-1,0 1 1,0 0-1,1 0 1,-1 0-1,0 0 1,1 0 0,-1 0-1,0 0 1,0 0-1,1 0 1,-1 0-1,0 0 1,0 0-1,1 0 1,-1 0-1,0 0 1,0 0 0,1 0-1,-1 0 1,0 1-1,0-1 1,1 0-1,-1 0 1,0 0-1,0 0 1,1 1 0,-1-1-1,0 0 1,0 0-1,0 0 1,0 1-1,1-1 1,-1 0-1,0 0 1,0 0 0,0 1-1,1 18-54,-10 22 299,-26 53 497,-11 32 1805,42-111-2208,0 0 1,1 0-1,1 1 1,0-1 0,1 1-1,1 16 1,14-39-37,-5-6-343,-1 0 1,-1-1-1,0 0 0,-1 0 0,0-1 1,-1 0-1,5-26 0,-7 30 77,32-138 12,-24 93 87,3-1 1,2 1-1,2 1 0,38-76 0,-48 117-84,0 0 0,1 1-1,1 0 1,16-16 0,-22 24-29,1 0 0,0 1 0,0 0 1,0 0-1,0 1 0,0-1 0,1 1 1,0 0-1,-1 1 0,1-1 1,0 1-1,0 0 0,12-1 0,-17 3-6,0 0 0,1 0 0,-1 0 0,0 0 0,0 1 0,0-1 0,0 1 0,0-1 0,1 1 0,-1-1 0,0 1 0,0-1 0,0 1 0,0 0 0,0 0 0,-1-1 0,1 1 0,0 0 0,0 0 0,0 0 0,-1 0 0,1 0 0,-1 0 0,1 0 0,-1 0 0,1 0 0,-1 0 0,1 1 0,-1-1 0,0 0 0,0 0 0,1 0 0,-1 0 0,0 1 0,0-1 0,-1 2 0,-2 48 47,-2-37 59,1 0 1,-2 0-1,0-1 1,0 0-1,-15 22 0,12-21 333,0 1 0,1 0-1,-10 27 1,18-42-452,0 1 0,0-1 0,1 1 0,-1-1 0,0 1 0,0-1 0,0 0 0,0 1 0,0-1 0,0 1 0,1-1 0,-1 1 0,0-1 0,0 0 0,1 1 0,-1-1 1,0 0-1,1 1 0,-1-1 0,0 0 0,1 1 0,-1-1 0,1 0 0,-1 0 0,0 1 0,1-1 0,-1 0 0,1 0 0,-1 0 0,1 0 0,-1 1 0,0-1 0,1 0 0,-1 0 0,1 0 0,-1 0 0,1 0 0,-1 0 0,1 0 0,-1 0 0,1 0 0,-1-1 0,1 1 0,-1 0 0,0 0 0,1 0 0,-1 0 0,1-1 1,36-6-1135,-23 4 628,-8 3 463,0 0 0,0 0 0,0 0 1,0 0-1,1 1 0,-1 0 0,0 1 0,0-1 1,-1 1-1,1 0 0,9 5 0,-12-6 81,-1 1 0,1 0 0,0 0 0,-1 0 0,1 1 0,-1-1 0,0 0-1,0 1 1,0 0 0,0-1 0,0 1 0,0 0 0,-1 0 0,0 0 0,1 0 0,-1 0-1,0 0 1,0 0 0,-1 1 0,1-1 0,-1 0 0,1 1 0,-1 3 0,-1-4 57,0 0 0,0 0 1,0 0-1,0 0 1,0-1-1,0 1 1,-1 0-1,1-1 0,-1 1 1,0-1-1,0 0 1,0 1-1,0-1 1,0 0-1,0 0 0,-1 0 1,1-1-1,-1 1 1,1 0-1,-1-1 1,-4 2-1,-62 26 1638,66-28-1714,-10 4-8,-1-1 0,1-1 0,-1 0 0,1 0 0,-1-1 0,0-1 0,-27-1 0,40 0-121,0 0 0,0 0 0,0 0 0,0 0 0,0-1 0,0 1 0,0 0 0,0-1 0,1 1 0,-1-1 0,0 1 0,0-1 0,0 1 0,0-1 0,0 1 0,1-1 0,-1 0 0,0 0 0,1 1 0,-1-1 0,0 0 0,1 0 0,-1 0 0,1 0 0,-1 0 0,1 0 0,-1 1 0,1-1 0,0 0 0,0 0 0,-1 0 0,1 0 0,0 0 0,0 0 0,0-1 0,0 1 0,0 0 0,0 0 0,0 0 0,1 0 0,-1 0 0,0 0 0,1 0 0,0-1 0,0-2-773,1 0 1,-1 0-1,1 0 0,0 0 1,1 0-1,-1 0 0,0 1 1,1-1-1,4-3 0,16-13-6793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5.931"/>
    </inkml:context>
    <inkml:brush xml:id="br0">
      <inkml:brushProperty name="width" value="0.025" units="cm"/>
      <inkml:brushProperty name="height" value="0.025" units="cm"/>
      <inkml:brushProperty name="color" value="#E71224"/>
    </inkml:brush>
  </inkml:definitions>
  <inkml:trace contextRef="#ctx0" brushRef="#br0">1 107 14958,'0'0'3967,"8"-1"-583,17 1-1123,1-2-1,40-7 0,-59 8-2211,0 0 0,0-1 0,-1 0 0,1-1 0,-1 1 0,1-1 0,-1 0 0,0-1-1,0 0 1,0 0 0,-1 0 0,1 0 0,-1-1 0,0 0 0,-1 0 0,6-6 0,-10 10-42,1 1-1,-1-1 1,0 1 0,1-1 0,-1 0 0,1 1 0,-1-1 0,0 0-1,0 1 1,1-1 0,-1 1 0,0-1 0,0 0 0,0 0 0,0 1 0,0-1-1,0 0 1,0 1 0,0-1 0,0 0 0,0 1 0,0-1 0,0 0-1,0 1 1,-1-1 0,1 0 0,0 1 0,-1-1 0,1 1 0,0-1 0,-1 0-1,1 1 1,0-1 0,-1 1 0,0-1 0,-1-1 32,0 1 0,-1 0 0,1 0 0,0 0 0,-1 0 0,1 1 0,0-1 0,-1 1 0,1-1 0,-4 1 0,-59 4 550,57-2-572,0 0 1,1 1-1,-1 0 1,1 1-1,-1 0 1,1 0-1,0 0 1,0 1-1,-6 5 1,10-7-5,0-1 0,0 1 1,0 0-1,1 0 0,-1 0 0,1 0 1,0 0-1,0 0 0,0 1 0,0-1 1,0 1-1,1-1 0,-1 1 1,1 0-1,0 0 0,1 0 0,-1-1 1,0 1-1,1 0 0,0 8 1,1-10 7,0 1 1,0 0 0,0-1 0,0 1 0,1-1-1,-1 1 1,1-1 0,0 0 0,-1 1 0,1-1-1,0 0 1,0 0 0,1 0 0,-1 0 0,0-1 0,0 1-1,1-1 1,-1 1 0,1-1 0,0 0 0,-1 0-1,1 0 1,0 0 0,-1-1 0,1 1 0,4 0-1,10 2-118,-1-1-1,1-1 0,18 0 1,-31-1-11,4 0 13,21-2-3209,-29 2 3098,1-1 1,-1 1 0,1 0 0,-1 0 0,1-1-1,-1 1 1,1 0 0,-1-1 0,1 1 0,-1 0 0,0-1-1,1 1 1,-1-1 0,0 1 0,1-1 0,-1 1-1,0-1 1,1 1 0,-1-1 0,0 1 0,0-1 0,1 1-1,-1-1 1,0 1 0,0-1 0,0 0 0,0 1-1,0-1 1,0 1 0,0-1 0,0 1 0,0-1 0,0 0-1,0 1 1,0-1 0,-1 1 0,1-1 0,0 1 0,0-1-1,-1 1 1,1-1 0,0 1 0,-1-1 0,-11-17-8529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6.276"/>
    </inkml:context>
    <inkml:brush xml:id="br0">
      <inkml:brushProperty name="width" value="0.025" units="cm"/>
      <inkml:brushProperty name="height" value="0.025" units="cm"/>
      <inkml:brushProperty name="color" value="#E71224"/>
    </inkml:brush>
  </inkml:definitions>
  <inkml:trace contextRef="#ctx0" brushRef="#br0">1 35 19635,'0'0'6374,"109"-13"-5510,-31 8-575,9 0-193,1-1-256,-9 5-2979,-16-3-7720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6.790"/>
    </inkml:context>
    <inkml:brush xml:id="br0">
      <inkml:brushProperty name="width" value="0.025" units="cm"/>
      <inkml:brushProperty name="height" value="0.025" units="cm"/>
      <inkml:brushProperty name="color" value="#E71224"/>
    </inkml:brush>
  </inkml:definitions>
  <inkml:trace contextRef="#ctx0" brushRef="#br0">3 21 14157,'0'0'9156,"-1"10"-8169,1-7-890,-1 41 811,1-42-841,0 0 0,0-1 0,1 1 0,-1 0 0,0-1 0,1 1 0,-1-1 0,1 1 0,0-1 0,0 1 0,-1-1 0,1 1-1,0-1 1,0 0 0,0 0 0,0 1 0,1-1 0,-1 0 0,0 0 0,0 0 0,1 0 0,-1 0 0,1 0 0,-1-1 0,1 1 0,-1 0 0,1-1 0,2 2 0,6-2 114,0 0 0,0-1 1,0 0-1,0 0 0,0-1 0,0 0 0,0-1 1,0 0-1,-1 0 0,0-1 0,1 0 0,13-10 0,-14 9-129,0 0-1,0 0 1,1 1-1,-1 0 1,1 1-1,0 0 1,0 0 0,0 1-1,0 0 1,0 1-1,14 0 1,-22 2-39,-1 0 1,1-1 0,0 1 0,-1 0 0,1 0-1,-1 0 1,1 0 0,-1 0 0,1 0-1,-1 1 1,0-1 0,1 0 0,-1 1 0,0-1-1,0 1 1,0-1 0,0 1 0,0 0-1,0-1 1,-1 1 0,1 0 0,-1-1 0,1 1-1,-1 0 1,1 2 0,7 53 379,-7-47-338,0 3-24,0-7 6,-1 0-1,1 0 0,0 0 0,0 0 0,0-1 0,3 8 0,-4-13-28,1 1 0,-1-1 0,0 1 0,0-1-1,1 1 1,-1-1 0,0 0 0,1 1 0,-1-1-1,1 1 1,-1-1 0,1 0 0,-1 1 0,0-1-1,1 0 1,-1 0 0,1 1 0,-1-1 0,1 0-1,-1 0 1,1 0 0,0 1 0,-1-1 0,1 0 0,-1 0-1,1 0 1,0 0 0,1-1 14,0 1 0,0-1 0,-1 0 0,1 0 0,0 0 0,0 0 0,-1 0 0,1 0 1,-1 0-1,1-1 0,-1 1 0,2-3 0,11-10-752,-1-1 0,-1 0 0,18-30-1,-25 35-1213,0 0 0,-1 1 0,0-2 0,-1 1 0,3-11 0,0-15-9010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7.130"/>
    </inkml:context>
    <inkml:brush xml:id="br0">
      <inkml:brushProperty name="width" value="0.025" units="cm"/>
      <inkml:brushProperty name="height" value="0.025" units="cm"/>
      <inkml:brushProperty name="color" value="#E71224"/>
    </inkml:brush>
  </inkml:definitions>
  <inkml:trace contextRef="#ctx0" brushRef="#br0">1 0 19955,'0'0'9545,"51"31"-10506,-22-20-2274,1 0-2274,3 2-3364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7.630"/>
    </inkml:context>
    <inkml:brush xml:id="br0">
      <inkml:brushProperty name="width" value="0.025" units="cm"/>
      <inkml:brushProperty name="height" value="0.025" units="cm"/>
      <inkml:brushProperty name="color" value="#E71224"/>
    </inkml:brush>
  </inkml:definitions>
  <inkml:trace contextRef="#ctx0" brushRef="#br0">107 157 13965,'0'0'3742,"-11"0"-1179,-32 0-11,41 1-2365,-1-1 1,1 1 0,-1 0 0,1 0 0,-1 0 0,1 0-1,0 0 1,-1 0 0,1 1 0,0-1 0,0 1-1,0-1 1,0 1 0,0 0 0,1 0 0,-1 0 0,0 0-1,1 0 1,-1 0 0,1 1 0,0-1 0,0 0 0,0 1-1,0-1 1,0 1 0,1-1 0,-1 1 0,0 3-1,0-3-146,1-1 0,-1 0-1,1 0 1,0 1 0,-1-1-1,1 0 1,0 1-1,0-1 1,1 0 0,-1 1-1,0-1 1,1 0 0,-1 0-1,1 1 1,0-1-1,0 0 1,0 0 0,0 0-1,0 0 1,0 0 0,1 0-1,-1 0 1,1-1-1,-1 1 1,1 0 0,0-1-1,-1 1 1,4 1 0,1-1-26,1-1 1,-1 0 0,1 0 0,0-1 0,-1 1 0,1-2 0,0 1 0,-1-1-1,1 0 1,0 0 0,-1 0 0,1-1 0,-1 0 0,0-1 0,1 1 0,-1-1 0,-1 0-1,1-1 1,0 0 0,-1 0 0,1 0 0,-1 0 0,6-8 0,6-4 2,-1-1 0,-1-1 1,-1-1-1,0 0 0,15-29 1,-26 42-32,0 2 18,0-1 1,0 0-1,0 0 1,-1 0-1,0-1 1,0 1-1,0-1 1,0 1-1,-1-1 1,0 1-1,0-1 1,-1 0-1,0-7 1,0 13-13,-1 0 1,1 0 0,-1 0-1,1-1 1,0 1-1,-1 0 1,1 0 0,-1 0-1,1 0 1,-1 0-1,1 0 1,-1 0 0,0 0-1,1 0 1,-1 0-1,1 0 1,0 0 0,-1 1-1,1-1 1,-1 0-1,1 0 1,-1 0 0,1 1-1,-1-1 1,1 0 0,-1 1-1,1-1 1,0 0-1,-1 1 1,1-1 0,0 0-1,-1 1 1,1-1-1,0 1 1,0-1 0,-1 0-1,1 2 1,-15 15-24,8-7 38,0 0-1,1 1 1,0-1-1,1 1 1,0 0-1,1 1 1,0-1-1,1 1 1,0 0-1,1 0 1,0 0-1,1 0 1,1 0-1,0 17 1,1-27-16,-1 0 1,1 0-1,-1 0 1,1-1 0,0 1-1,0 0 1,0 0-1,0 0 1,0-1 0,1 1-1,-1 0 1,0-1-1,1 1 1,-1-1 0,1 0-1,-1 1 1,1-1-1,0 0 1,0 0 0,-1 0-1,1 0 1,0 0-1,0-1 1,0 1 0,0 0-1,0-1 1,0 0-1,0 1 1,0-1 0,0 0-1,0 0 1,0 0-1,1 0 1,1-1-1,2 1-29,1-1-1,-1 1 1,0-1-1,0-1 0,0 1 1,0-1-1,0 0 1,0-1-1,0 1 1,7-6-1,-7 5 38,-1-1 1,1 0 0,-1 0-1,0 0 1,0-1-1,0 0 1,-1 0-1,0 0 1,0 0-1,0-1 1,0 0-1,-1 0 1,0 0-1,0 0 1,-1 0-1,0 0 1,0-1 0,0 1-1,0-9 1,-2 14-1,0 1 0,0-1 1,-1 1-1,1-1 0,0 1 1,-1-1-1,1 1 0,-1-1 1,1 1-1,-1 0 0,1-1 1,-1 1-1,1-1 0,-1 1 0,1 0 1,-1 0-1,1-1 0,-1 1 1,0 0-1,1 0 0,-1 0 1,1 0-1,-1-1 0,0 1 1,1 0-1,-1 0 0,1 0 1,-1 0-1,0 0 0,1 1 1,-1-1-1,0 0 0,1 0 1,-1 0-1,1 1 0,-1-1 1,1 0-1,-1 0 0,1 1 1,-2 0-1,-26 11 115,23-7-64,0 0 0,0 1 1,0-1-1,0 1 0,-5 9 0,9-13-20,-1 0-1,1 1 0,0 0 1,-1-1-1,1 1 1,0 0-1,1 0 0,-1-1 1,0 1-1,1 0 0,0 0 1,-1 0-1,1 0 0,0 0 1,1 0-1,-1-1 1,1 4-1,0-4-25,0 0 1,1-1-1,-1 1 1,0-1-1,1 1 0,-1-1 1,1 0-1,0 1 1,-1-1-1,1 0 0,0 0 1,0 0-1,0 0 1,0 0-1,0-1 0,0 1 1,0-1-1,0 1 1,0-1-1,0 0 1,0 0-1,4 0 0,56 0-364,-49 0 172,2-1 45,0-1 1,0 0-1,-1-1 0,16-5 1,-23 6 144,0 0 0,0-1 0,1 0 0,-2 0 0,1-1 0,0 0 0,-1 0 0,0-1 0,10-8 0,-15 11 36,1 1-1,-1-1 1,1 1-1,-1-1 1,0 0-1,0 0 0,0 0 1,0 0-1,0 0 1,-1 0-1,1 0 1,0 0-1,-1 0 1,1 0-1,-1 0 1,0 0-1,0 0 1,0 0-1,0-1 1,0 1-1,0 0 1,-1 0-1,1 0 0,-1 0 1,1 0-1,-1 0 1,0 0-1,-2-3 1,-2-3 267,0-1 1,-2 2 0,1-1-1,-1 1 1,-8-8 0,-20-24 442,42 38-952,-1-1 0,1 1 0,-1 1 1,1 0-1,9 0 0,44 2-3941,15 0-5960,-19-2-3611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8.871"/>
    </inkml:context>
    <inkml:brush xml:id="br0">
      <inkml:brushProperty name="width" value="0.025" units="cm"/>
      <inkml:brushProperty name="height" value="0.025" units="cm"/>
      <inkml:brushProperty name="color" value="#E71224"/>
    </inkml:brush>
  </inkml:definitions>
  <inkml:trace contextRef="#ctx0" brushRef="#br0">1 122 15407,'1'-6'421,"0"0"0,0 1 0,1-1 0,-1 0 0,1 1 0,1 0 0,-1-1 0,1 1 0,-1 0 0,1 0 0,1 1 0,-1-1 0,1 0 0,0 1 0,0 0 0,0 0 0,0 0 0,1 1 0,0-1 0,7-3 0,-7 4-224,-1 1-1,1 0 1,0 0 0,0 0 0,-1 0-1,1 1 1,0 0 0,0 0 0,0 0-1,1 1 1,-1 0 0,0 0 0,0 0-1,10 2 1,-13-1-175,0 0 0,0 0 0,0 0-1,0 0 1,0 1 0,0-1 0,0 1 0,-1-1-1,1 1 1,-1 0 0,1 0 0,-1 0 0,1 0-1,-1 0 1,0 0 0,0 0 0,0 0 0,0 0 0,-1 0-1,1 1 1,0-1 0,-1 0 0,1 1 0,-1-1-1,0 0 1,0 1 0,0-1 0,0 0 0,-1 1-1,0 3 1,1 2 45,-1 1 0,-1 0 0,1 0 0,-1 0 0,-1-1 0,0 1 0,-4 7 0,-6 6 100,-1-1 0,-1-1 0,-31 31 0,-23 33 526,68-83-654,0 0 0,0 0 0,0 0 0,0 0 0,1 0 0,-1 0 0,0 0 0,1 1 0,-1-1 1,1 0-1,-1 0 0,1 1 0,0-1 0,0 0 0,-1 1 0,1-1 0,0 0 0,0 1 0,0-1 0,0 0 0,1 0 0,-1 1 0,0-1 0,1 3 0,0-3-16,0 0 0,0 0-1,1 0 1,-1-1 0,0 1 0,0 0 0,1 0-1,-1-1 1,0 1 0,1-1 0,-1 1-1,1-1 1,-1 1 0,1-1 0,-1 0 0,1 0-1,-1 0 1,2 0 0,11 0 36,-1-1 0,0 0 0,22-6-1,-9 0-176,-1 0 0,48-22 0,-61 24-24,0-1 1,-1-1 0,0 0 0,0-1 0,-1 0 0,0 0-1,18-20 1,-18 9 84,-14 9-91,2 10 147,1 0 1,0 0-1,-1 0 0,1 0 0,0 1 1,-1-1-1,1 0 0,0 1 0,-1-1 1,1 0-1,0 1 0,0 0 0,0-1 0,-1 1 1,1 0-1,0-1 0,0 1 0,0 0 1,0 0-1,0 0 0,0 0 0,0 0 1,1 0-1,-2 2 0,-3 3 79,1 1-1,0 0 1,1 0-1,-1 0 1,1 0 0,-2 9-1,3 14 202,2-29-273,1 0 0,-1 0 0,0 0 0,1-1 0,-1 1 0,1 0 0,-1 0 0,1 0 0,-1-1 0,1 1-1,0 0 1,-1-1 0,1 1 0,0 0 0,-1-1 0,1 1 0,0-1 0,0 1 0,0-1 0,-1 1 0,1-1 0,0 0 0,0 1 0,0-1 0,0 0-1,1 0 1,6 1 15,0-1-1,-1 0 0,1 0 1,0 0-1,-1-1 0,1-1 1,-1 1-1,1-1 0,-1-1 1,0 1-1,1-1 0,-1 0 1,-1-1-1,11-6 0,-8 4-2,1-1-1,-2 0 1,1-1-1,-1 0 1,0 0 0,0 0-1,-1-1 1,-1 0-1,8-14 1,-10 21 567,-3 9-226,-3 26-104,0-18-206,2-1-1,-1 1 1,4 20-1,-3-33-42,1-1 0,0 0 0,-1 1-1,1-1 1,0 0 0,0 1 0,0-1 0,0 0-1,0 0 1,0 0 0,0 0 0,1 0 0,-1 0 0,0 0-1,0 0 1,1-1 0,-1 1 0,1 0 0,-1-1-1,1 1 1,-1-1 0,1 0 0,-1 1 0,1-1-1,-1 0 1,1 0 0,-1 0 0,1 0 0,-1 0 0,1 0-1,-1 0 1,1-1 0,-1 1 0,1-1 0,-1 1-1,1-1 1,-1 1 0,3-2 0,4-1-22,0 0 1,-1-1-1,1 0 1,-1 0-1,12-9 1,-10 6-642,0-1 1,-1-1-1,13-16 0,-15 16-1054,0 0-1,-1 0 1,0-1-1,5-14 1,4-19-5934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6.935"/>
    </inkml:context>
    <inkml:brush xml:id="br0">
      <inkml:brushProperty name="width" value="0.025" units="cm"/>
      <inkml:brushProperty name="height" value="0.025" units="cm"/>
    </inkml:brush>
  </inkml:definitions>
  <inkml:trace contextRef="#ctx0" brushRef="#br0">0 184 17553,'0'0'6288,"10"-3"-3378,-2 2-2578,-1-2 0,0 1 0,0-1 1,0 0-1,0-1 0,0 0 0,-1 0 1,11-9-1,-13 10-269,0 0 0,-1 0 0,0-1 1,1 1-1,-2-1 0,1 0 0,0 0 0,-1 0 0,1 0 1,-1 0-1,0-1 0,-1 1 0,1-1 0,-1 1 1,0-1-1,0 0 0,0 1 0,0-7 0,-1 10-61,0 1-1,0-1 0,0 1 0,0-1 1,-1 1-1,1-1 0,0 1 0,0-1 1,0 1-1,0-1 0,-1 1 0,1-1 1,0 1-1,0-1 0,-1 1 0,1 0 0,0-1 1,-1 1-1,1-1 0,0 1 0,-1 0 1,1-1-1,-1 1 0,1 0 0,-1 0 1,1-1-1,-1 1 0,1 0 0,-1 0 1,1 0-1,-1-1 0,1 1 0,-1 0 1,1 0-1,-1 0 0,1 0 0,-1 0 1,1 0-1,-1 0 0,1 0 0,-1 0 1,1 0-1,-1 1 0,1-1 0,-1 0 1,1 0-1,-1 0 0,1 1 0,-1-1 1,1 0-1,-1 0 0,1 1 0,-1-1 1,1 1-1,-1-1 0,-1 2-29,-1-1 1,1 1-1,-1-1 0,1 1 0,-1 0 0,1 0 0,0 0 1,0 0-1,-3 4 0,3-1 2,-1 0 1,1 1-1,1-1 0,-1 1 1,1-1-1,-1 1 0,2-1 1,-1 1-1,1 0 0,0 0 0,0-1 1,1 9-1,0-11 6,-1-1-1,1 1 1,-1-1 0,1 1-1,0-1 1,0 0 0,0 0-1,1 1 1,-1-1-1,0 0 1,1 0 0,0 0-1,-1-1 1,1 1 0,0 0-1,0 0 1,0-1 0,0 1-1,0-1 1,0 0-1,0 0 1,1 0 0,-1 0-1,0 0 1,1 0 0,-1 0-1,1-1 1,-1 1 0,5-1-1,5 1 26,0 0 0,-1-1-1,1-1 1,-1 0 0,1-1 0,16-4 0,-23 5 11,0-1 1,0 0-1,0 0 1,0 0 0,0-1-1,0 0 1,0 0-1,-1 0 1,0 0 0,1-1-1,-1 0 1,0 1-1,-1-2 1,1 1 0,4-8-1,-6 9 41,-1 0 0,0 1 0,0-1-1,0 0 1,0 0 0,0 0 0,-1 0 0,0 0 0,1 0-1,-1 0 1,0 0 0,0-1 0,-1 1 0,1 0 0,-1 0-1,1 0 1,-1 0 0,0 1 0,0-1 0,0 0 0,-1 0-1,1 0 1,-2-2 0,-4-5 206,0 0 0,-1 0 1,0 1-1,-10-10 0,18 19-266,-1 0 0,1 0 0,0 0 0,0 0-1,0-1 1,0 1 0,0 0 0,0 0 0,0 0 0,0 0 0,-1 0 0,1-1 0,0 1 0,0 0-1,0 0 1,0 0 0,0-1 0,0 1 0,0 0 0,0 0 0,0 0 0,0 0 0,0-1 0,0 1-1,0 0 1,0 0 0,1 0 0,-1-1 0,0 1 0,0 0 0,0 0 0,0 0 0,0 0 0,0 0-1,0-1 1,0 1 0,1 0 0,-1 0 0,0 0 0,0 0 0,0 0 0,0 0 0,0 0 0,1-1-1,-1 1 1,0 0 0,0 0 0,0 0 0,0 0 0,1 0 0,-1 0 0,0 0 0,0 0 0,0 0-1,0 0 1,1 0 0,-1 0 0,0 0 0,0 0 0,0 0 0,1 0 0,-1 0 0,0 0 0,0 0-1,0 0 1,0 0 0,1 1 0,13-1-928,20 3-984,75 1-8721,-47-8-4306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9.198"/>
    </inkml:context>
    <inkml:brush xml:id="br0">
      <inkml:brushProperty name="width" value="0.025" units="cm"/>
      <inkml:brushProperty name="height" value="0.025" units="cm"/>
      <inkml:brushProperty name="color" value="#E71224"/>
    </inkml:brush>
  </inkml:definitions>
  <inkml:trace contextRef="#ctx0" brushRef="#br0">64 1 20467,'-5'11'2178,"-6"14"-445,2 0 0,1 2-1,-6 31 1,9-33-1130,2-1 0,-1 31-1,2-12-391,0-26-329,2-1 1,0 0-1,0 0 0,1 1 0,7 29 0,-8-45 100,0 0-1,1 0 1,-1 0-1,0 0 1,0 0 0,1 0-1,-1 0 1,1 0-1,-1 0 1,1 0 0,-1-1-1,1 1 1,-1 0 0,1 0-1,0-1 1,-1 1-1,1 0 1,0 0 0,0-1-1,0 1 1,-1-1 0,1 1-1,0-1 1,0 1-1,0-1 1,0 0 0,0 1-1,0-1 1,0 0 0,0 0-1,0 0 1,0 0-1,0 0 1,0 0 0,0 0-1,0 0 1,0 0 0,0 0-1,0 0 1,0-1-1,0 1 1,0 0 0,0-1-1,0 1 1,0-1-1,-1 1 1,1-1 0,0 1-1,0-1 1,0 1 0,-1-1-1,1 0 1,0 0-1,0-1 1,7-5-97,-1 0 0,-1 0 0,1-1 0,5-9 0,0-3-712,0 0-1,-1-1 1,-1 0-1,13-41 1,-11 9-3776,-7 3-4332,-5 42 2048</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5:59.940"/>
    </inkml:context>
    <inkml:brush xml:id="br0">
      <inkml:brushProperty name="width" value="0.025" units="cm"/>
      <inkml:brushProperty name="height" value="0.025" units="cm"/>
      <inkml:brushProperty name="color" value="#E71224"/>
    </inkml:brush>
  </inkml:definitions>
  <inkml:trace contextRef="#ctx0" brushRef="#br0">18 307 11819,'-2'9'4250,"0"-4"-3297,0 0-302,0-1 0,0 1 0,0 0 0,1 0 0,-1 0 0,1 0 0,1 1 0,-1-1 0,1 0 0,0 0 0,1 9 0,1-13-451,1 1 0,0-1-1,0 0 1,0 0 0,0-1 0,0 1-1,0-1 1,0 1 0,0-1 0,0 0-1,1 0 1,-1-1 0,0 1-1,5-2 1,-4 2-57,9-2-107,0-1 1,0 0-1,-1-1 0,1-1 0,-1 0 0,0 0 1,18-13-1,-17 11-318,1-1 1,-1 2 0,1 0-1,0 1 1,18-5-1,-32 10 176,1 1 0,-1-1 0,1 0 0,-1 0-1,1 0 1,-1 0 0,1 0 0,-1 1 0,1-1-1,-1 0 1,1 1 0,-1-1 0,0 0 0,1 1-1,-1-1 1,1 0 0,-1 1 0,0-1 0,0 1-1,1-1 1,-1 0 0,0 1 0,1-1-1,-1 1 1,0-1 0,0 1 0,0-1 0,0 1-1,0-1 1,1 1 0,-1-1 0,0 1 0,0-1-1,-1 2 1,4 32-504,-3-29 666,0 0 0,1-1-1,-1 1 1,1 0 0,0 0 0,0-1 0,2 6-1,-1-8 7,0 1 0,1-1-1,-1 0 1,1 0 0,0 0-1,-1 0 1,1-1-1,0 1 1,0-1 0,0 1-1,0-1 1,1 0-1,-1-1 1,0 1 0,0 0-1,1-1 1,-1 0-1,0 1 1,0-1 0,1-1-1,-1 1 1,0 0-1,1-1 1,4-1 0,6-1-162,-1-1 0,0 0 0,0-1 0,20-9 0,-23 8 63,9-3-1121,0-1-1,-1-1 0,0-1 0,17-15 0,1-16 2138,-31 38-532,0 0 0,0 0 1,0 0-1,1 0 0,-1 1 0,1 0 1,11-5-1,16-12-416,-20 10-34,1-1 1,-2 0-1,0-1 1,0 0-1,-1-1 1,-1-1-1,0 1 1,-1-1-1,-1-1 1,0 0-1,-1 0 1,8-27 0,-56 143 930,32-61-526,1 2-1,2-1 1,2 1-1,2 0 0,1 0 1,2 0-1,2-1 0,2 1 1,1-1-1,18 61 0,-9-43-465,-15-57 123,0-4 96,-1-5-70,0-1 0,0 1 0,-1-1 1,-1 1-1,1 0 0,-1 0 0,-8-15 0,-37-60 512,29 52-557,-48-67 82,44 67 970,-36-63 1,59 93-1081,-1 0 0,1 0 1,-1 1-1,1-1 1,0 0-1,-1 0 1,1 0-1,0 0 0,0 0 1,-1 0-1,1 0 1,0 0-1,0 0 0,0 0 1,0 0-1,0 1 1,0-1-1,1 0 1,-1 0-1,0 0 0,0 0 1,1 0-1,-1 0 1,1 0-1,-1 1 1,0-1-1,2-1 0,-1 1 15,1-1-1,0 1 0,-1 0 0,1 0 0,0 0 0,0 0 0,0 0 0,0 0 1,0 1-1,0-1 0,0 1 0,2-1 0,12-1 129,-1 1-1,31 1 1,-29 1-116,50 1-1269,-42 0-347,0-2 0,0 0 0,49-8 0,-56 0-3073,-8-5-3053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00.283"/>
    </inkml:context>
    <inkml:brush xml:id="br0">
      <inkml:brushProperty name="width" value="0.025" units="cm"/>
      <inkml:brushProperty name="height" value="0.025" units="cm"/>
      <inkml:brushProperty name="color" value="#E71224"/>
    </inkml:brush>
  </inkml:definitions>
  <inkml:trace contextRef="#ctx0" brushRef="#br0">0 172 3812,'0'0'19186,"58"-42"-18097,4 21-96,10-2-577,14 1-288,6 4-96,4 5-704,2-2-2531,-3-3-6919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00.659"/>
    </inkml:context>
    <inkml:brush xml:id="br0">
      <inkml:brushProperty name="width" value="0.025" units="cm"/>
      <inkml:brushProperty name="height" value="0.025" units="cm"/>
      <inkml:brushProperty name="color" value="#E71224"/>
    </inkml:brush>
  </inkml:definitions>
  <inkml:trace contextRef="#ctx0" brushRef="#br0">15 0 16464,'0'0'9352,"3"85"-8391,-3-36-64,0 5-609,0 4-223,-1 1-33,-1 0-32,1 0-833,-2-4-1986,-2-3-2914,-1-5-4485</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01.017"/>
    </inkml:context>
    <inkml:brush xml:id="br0">
      <inkml:brushProperty name="width" value="0.025" units="cm"/>
      <inkml:brushProperty name="height" value="0.025" units="cm"/>
      <inkml:brushProperty name="color" value="#E71224"/>
    </inkml:brush>
  </inkml:definitions>
  <inkml:trace contextRef="#ctx0" brushRef="#br0">1 0 18193,'0'0'13101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06.031"/>
    </inkml:context>
    <inkml:brush xml:id="br0">
      <inkml:brushProperty name="width" value="0.025" units="cm"/>
      <inkml:brushProperty name="height" value="0.025" units="cm"/>
      <inkml:brushProperty name="color" value="#E71224"/>
    </inkml:brush>
  </inkml:definitions>
  <inkml:trace contextRef="#ctx0" brushRef="#br0">1 0 24856,'0'0'-1057,"2"69"1185,-1-51-128,16 0-96,5-7-1186,-1-8-1408,-8-3-3172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06.890"/>
    </inkml:context>
    <inkml:brush xml:id="br0">
      <inkml:brushProperty name="width" value="0.025" units="cm"/>
      <inkml:brushProperty name="height" value="0.025" units="cm"/>
      <inkml:brushProperty name="color" value="#E71224"/>
    </inkml:brush>
  </inkml:definitions>
  <inkml:trace contextRef="#ctx0" brushRef="#br0">1 1 28155,'0'0'-3075,"86"14"-3107,-33-14 2947,5 0-3107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09.026"/>
    </inkml:context>
    <inkml:brush xml:id="br0">
      <inkml:brushProperty name="width" value="0.025" units="cm"/>
      <inkml:brushProperty name="height" value="0.025" units="cm"/>
      <inkml:brushProperty name="color" value="#E71224"/>
    </inkml:brush>
  </inkml:definitions>
  <inkml:trace contextRef="#ctx0" brushRef="#br0">1 1400 16464,'0'0'2423,"7"-8"-1611,7-9-536,1 2 0,1 0 0,0 1 0,35-23 0,91-48 1010,-95 59-1038,828-430-94,-236 131-462,145-74-616,-784 399 911,0 0 0,0 0 0,0 0 0,0 0 0,0 0 0,0 0 0,0 0 0,0 0 0,0 0 0,0 0 0,0 0 0,0 0 0,-1-1 0,1 1 0,0 0 0,0 0 0,0 0 0,0 0 0,0 0 0,0 0 0,0 0-1,0 0 1,0 0 0,0 0 0,0-1 0,0 1 0,0 0 0,0 0 0,0 0 0,0 0 0,0 0 0,0 0 0,0 0 0,0 0 0,1 0 0,-1 0 0,0-1 0,-20 3-323,-28 8-563,-170 49-7370,126-38 1570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09.414"/>
    </inkml:context>
    <inkml:brush xml:id="br0">
      <inkml:brushProperty name="width" value="0.025" units="cm"/>
      <inkml:brushProperty name="height" value="0.025" units="cm"/>
      <inkml:brushProperty name="color" value="#E71224"/>
    </inkml:brush>
  </inkml:definitions>
  <inkml:trace contextRef="#ctx0" brushRef="#br0">319 0 11243,'0'0'4799,"-6"8"-3694,-16 27 86,2 2 1,-28 69 0,-1 2-1126,-114 185 596,152-265-315,11-28-336,0 1-1,0-1 0,0 1 1,0-1-1,0 1 0,0-1 1,0 1-1,0-1 1,0 1-1,1-1 0,-1 1 1,0-1-1,0 1 0,0-1 1,0 1-1,1-1 0,-1 1 1,0-1-1,1 0 0,-1 1 1,0-1-1,1 1 0,-1-1 1,0 0-1,1 1 0,-1-1 1,1 0-1,0 1 1,2-1 12,1 1 0,0-1 1,0 0-1,0 0 1,-1-1-1,1 1 0,0-1 1,0 1-1,-1-1 1,1 0-1,5-3 1,239-98 486,-93 34 74,106-30 351,70-30-3408,-201 70-2998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12.030"/>
    </inkml:context>
    <inkml:brush xml:id="br0">
      <inkml:brushProperty name="width" value="0.025" units="cm"/>
      <inkml:brushProperty name="height" value="0.025" units="cm"/>
      <inkml:brushProperty name="color" value="#E71224"/>
    </inkml:brush>
  </inkml:definitions>
  <inkml:trace contextRef="#ctx0" brushRef="#br0">26 172 18417,'0'0'10816,"2"13"-9892,23 388 1601,-24-502-2450,2 36-73,-3-1 1,-4 0-1,-22-130 1,26 194-3,0 0 0,-1 0 0,1 0 0,-1 0 0,0 1 0,1-1 0,-1 0 0,0 0 0,0 0 0,0 1 0,0-1 0,0 1 0,0-1 0,-1 1 0,-2-3 0,-2 9 0,2 15 0,4-3 0,-1 0 0,2-1 0,0 1 0,1-1 0,8 32 0,-9-44 0,0 0 0,1-1 0,-1 1 0,1-1 0,0 1 0,0-1 0,0 0 0,1 0 0,-1 1 0,1-2 0,-1 1 0,1 0 0,0 0 0,0-1 0,0 0 0,1 0 0,-1 0 0,0 0 0,1 0 0,-1 0 0,1-1 0,0 0 0,-1 0 0,1 0 0,0 0 0,0 0 0,0-1 0,0 0 0,0 0 0,0 0 0,5-1 0,-2 0 0,1-1 0,-1 0 0,0 0 0,1-1 0,-1 0 0,0 0 0,-1-1 0,1 0 0,-1 0 0,1-1 0,-1 1 0,0-1 0,-1-1 0,1 1 0,-1-1 0,0 0 0,-1 0 0,5-8 0,4-6 0,-1 0 0,-1-1 0,-2 0 0,15-40 0,-12 6 0,-14 182 0,-11 143 0,13-267-161,-1 1-1,2-1 1,-1 0-1,0 1 1,1-1 0,-1 0-1,1 1 1,0-1-1,0 0 1,1 0 0,-1 0-1,1 0 1,-1 0-1,1 0 1,0 0-1,3 3 1,-3-5-68,0 1 0,0-1 0,0 0 0,0 0 1,0 0-1,0 0 0,0 0 0,0 0 0,1-1 0,-1 1 0,0-1 0,1 0 0,-1 1 0,0-1 0,1 0 1,-1 0-1,1-1 0,-1 1 0,0 0 0,0-1 0,1 1 0,-1-1 0,0 0 0,4-2 0,20-13-7570,2-7-5051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7.699"/>
    </inkml:context>
    <inkml:brush xml:id="br0">
      <inkml:brushProperty name="width" value="0.025" units="cm"/>
      <inkml:brushProperty name="height" value="0.025" units="cm"/>
    </inkml:brush>
  </inkml:definitions>
  <inkml:trace contextRef="#ctx0" brushRef="#br0">0 109 17392,'0'0'8889,"1"10"-7202,3 114 1035,-4-123-2721,1 0 0,-1 1 0,0-1 0,0 0 0,1 1 0,-1-1-1,0 0 1,1 1 0,0-1 0,-1 0 0,1 0 0,0 0 0,-1 1-1,1-1 1,0 0 0,0 0 0,0 0 0,0 0 0,0-1 0,0 1-1,0 0 1,0 0 0,1 0 0,-1-1 0,0 1 0,0-1 0,1 1-1,-1-1 1,0 1 0,1-1 0,-1 0 0,0 0 0,1 0 0,-1 0-1,0 0 1,1 0 0,-1 0 0,0 0 0,1 0 0,-1 0 0,3-2-1,3 1 27,0-1-1,0 0 0,-1 0 0,1-1 0,0 0 0,11-7 0,4-7 42,0 0 0,-1-2 0,-1 0 0,-1-2 0,0 0-1,27-42 1,-46 63-74,0 0-1,0 0 1,0-1-1,0 1 1,0 0-1,0 0 1,0 0-1,0 0 1,0 0-1,1 0 1,-1 0-1,0 0 1,0 0-1,0-1 1,0 1-1,0 0 1,0 0-1,0 0 1,1 0-1,-1 0 1,0 0-1,0 0 1,0 0-1,0 0 1,0 0-1,0 0 1,0 0-1,1 0 1,-1 0-1,0 0 1,0 0-1,0 0 1,0 0-1,0 0 1,0 0-1,1 0 1,-1 0-1,0 0 1,0 0-1,0 1 1,0-1-1,0 0 1,0 0-1,0 0 1,0 0-1,0 0 1,1 0-1,-1 0 1,0 0-1,0 0 1,0 0-1,0 1 1,0-1-1,0 0 1,0 0-1,0 0 1,0 0-1,0 0 1,0 0-1,0 1 1,0-1-1,0 0 1,0 0-1,0 0 1,0 0-1,0 0 1,0 0-1,0 0 1,0 1-1,3 17-203,-2 27 159,-1-43 52,-2 55 73,0-34-62,1-1 0,1 1 1,7 42-1,-7-64-8,0 0 0,0 0 0,0 0 1,1 0-1,-1 0 0,0 1 0,1-1 1,-1 0-1,1 0 0,-1 0 0,1 0 0,0 0 1,-1 0-1,1 0 0,0 0 0,0-1 0,0 1 1,0 0-1,0 0 0,-1-1 0,1 1 1,1 0-1,-1-1 0,0 1 0,0-1 0,1 1 1,0-1 22,0 0 1,0 0 0,0 0-1,0 0 1,0-1-1,0 1 1,1-1 0,-1 1-1,-1-1 1,1 0-1,0 1 1,0-1 0,3-2-1,4-3 142,-1 0 0,1-1 0,-1 1 0,11-14 0,0-5-115,0-1 0,-1 0 0,-2-2 0,-1 0 0,-1-1 0,-1 0 0,-2-1 0,12-48 0,-81 303-428,57-221 388,-4 32 75,5-36-91,0 1 0,0-1 0,1 1 0,-1 0 0,0-1 0,0 1-1,0-1 1,0 1 0,1-1 0,-1 1 0,0 0 0,0-1 0,1 1 0,-1-1 0,1 0 0,-1 1 0,0-1 0,1 1 0,-1-1-1,1 1 1,-1-1 0,1 0 0,-1 1 0,1-1 0,-1 0 0,1 0 0,-1 1 0,1-1 0,0 0 0,-1 0 0,1 0-1,-1 0 1,1 0 0,0 0 0,-1 0 0,1 0 0,-1 0 0,1 0 0,0 0 0,-1 0 0,1 0 0,-1 0 0,1 0 0,-1-1-1,1 1 1,0 0 0,-1 0 0,1-1 0,-1 1 0,1 0 0,0-2 0,1 1-239,0 0 0,1-1 1,-1 0-1,0 1 0,0-1 1,0 0-1,0 0 0,0 0 1,-1 0-1,1-1 0,0 1 1,-1 0-1,0-1 0,2-2 1,10-38-8338,-9 12-588</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12.510"/>
    </inkml:context>
    <inkml:brush xml:id="br0">
      <inkml:brushProperty name="width" value="0.025" units="cm"/>
      <inkml:brushProperty name="height" value="0.025" units="cm"/>
      <inkml:brushProperty name="color" value="#E71224"/>
    </inkml:brush>
  </inkml:definitions>
  <inkml:trace contextRef="#ctx0" brushRef="#br0">163 120 18417,'0'0'3348,"-11"6"-877,1-1-2001,0 1 0,1 0 0,0 0-1,0 1 1,1 1 0,-1-1 0,2 1-1,-1 0 1,1 1 0,0 0 0,-7 13 0,5-4 115,0 1 1,-8 24 0,15-37-535,1-1 0,-1 1 0,1-1 0,0 1 0,0 0 0,0-1 0,1 1 0,0 0 0,0 0 0,1-1 0,-1 1 0,1 0 0,2 5 0,-2-9-47,0-1 0,0 0-1,-1 0 1,1 0 0,0 0-1,0-1 1,0 1 0,1 0-1,-1 0 1,0 0 0,0-1 0,0 1-1,1-1 1,-1 1 0,0-1-1,0 0 1,1 1 0,-1-1-1,0 0 1,1 0 0,-1 0-1,0 0 1,1 0 0,-1 0 0,0 0-1,1 0 1,-1 0 0,0-1-1,1 1 1,-1-1 0,0 1-1,0-1 1,1 1 0,-1-1-1,2-1 1,42-25 162,-26 8-136,-2 0-1,21-29 1,-23 27-19,1 2 1,30-29-1,-46 48-11,0-1 0,1 0 0,-1 1 0,1-1 0,0 0 0,-1 1 0,1-1 0,-1 0 0,1 1 0,0-1 0,0 1 0,-1-1 0,1 1 0,0 0 0,0-1 0,-1 1 0,1 0 0,0-1 0,0 1 0,0 0 0,0 0 0,0 0 0,-1 0 0,1 0 0,0 0 0,0 0 0,0 0 0,0 0 0,0 0 0,0 0 0,-1 1 0,1-1 0,0 0 0,0 1 0,0-1 0,-1 0 0,1 1 0,0-1 0,0 1 0,-1-1 0,1 1 0,-1 0 0,1-1 0,0 1 0,-1 0 0,1-1 0,-1 1 0,1 0 0,-1 0 0,0-1 0,1 1 0,-1 0 0,0 0 0,1 0 0,-1-1 0,0 1 0,0 0 0,0 0 0,0 0 0,0 1 0,2 9 0,0 1 0,-1 0 0,-1 17 0,-1-19 0,2 106 0,3-104 0,5-22 0,6-22 0,-10 9 0,0 0 0,-2 0 0,0-1 0,-1-28 0,-2 39 0,-1 0 0,0 0 0,-1 0 0,0 0 0,-1 0 0,-1 0 0,0 1 0,0 0 0,-8-13 0,20 27-6,-1 0 0,1-1 0,-1 0 0,1 0 0,-1 0 0,1-1 1,11-1-1,-12 1-48,1 0-449,1-1 1,-1 0 0,0 0 0,0-1 0,1 0 0,-1-1 0,10-3-1,-10 2-1000,1-1-1,-1 0 1,0 0-1,0 0 1,-1-1-1,10-8 1,11-18-7108</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12.886"/>
    </inkml:context>
    <inkml:brush xml:id="br0">
      <inkml:brushProperty name="width" value="0.025" units="cm"/>
      <inkml:brushProperty name="height" value="0.025" units="cm"/>
      <inkml:brushProperty name="color" value="#E71224"/>
    </inkml:brush>
  </inkml:definitions>
  <inkml:trace contextRef="#ctx0" brushRef="#br0">45 1 18161,'0'0'3102,"-4"10"-481,-6 25-1187,2 1 0,1 0 0,-4 51 1,6 122 1551,5-201-2971,1 1 0,0 0 0,0 0 1,1-1-1,0 1 0,1-1 0,0 1 1,0-1-1,7 12 0,-9-18-14,0-1-1,0 1 1,1 0-1,-1 0 1,0-1-1,1 1 1,0-1-1,-1 0 1,1 1 0,0-1-1,0 0 1,0 0-1,0 0 1,0 0-1,0 0 1,0 0-1,3 0 1,-2-1-1,0 0 0,0 0 0,0 0 0,0-1-1,0 1 1,0-1 0,0 0 0,0 0 0,0 0 0,-1 0 0,1 0 0,0-1-1,-1 1 1,1-1 0,-1 0 0,4-3 0,6-5 0,-1-1 0,0-1 0,-1 0 0,0 0 0,-1-1 0,0 0 0,-1 0 0,-1-1 0,0-1 0,8-24 0,-6 14 0,-2 0 0,-1-1 0,-1 0 0,-1 1 0,0-45 0,-8 50-1189,-6 20-1798,-11 27-4896,10-5-653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13.291"/>
    </inkml:context>
    <inkml:brush xml:id="br0">
      <inkml:brushProperty name="width" value="0.025" units="cm"/>
      <inkml:brushProperty name="height" value="0.025" units="cm"/>
      <inkml:brushProperty name="color" value="#E71224"/>
    </inkml:brush>
  </inkml:definitions>
  <inkml:trace contextRef="#ctx0" brushRef="#br0">0 509 16784,'0'0'5723,"9"8"-3049,30 25-912,-38-32-1712,1 0 1,1 0 0,-1 0-1,0 0 1,0 0-1,0 0 1,0-1-1,0 1 1,1-1 0,-1 0-1,0 0 1,0 0-1,1 0 1,-1 0 0,0 0-1,0 0 1,1-1-1,-1 1 1,0-1 0,0 0-1,0 1 1,0-1-1,0 0 1,0 0-1,3-2 1,2-2-299,1-1 1,-1 1-1,0-1 0,8-10 0,-10 12-47,7-10-758,1-1 0,-2 0 1,0 0-1,-1-1 0,0-1 0,-2 1 1,0-1-1,0-1 0,4-20 1,-1 1-2623,5-46 0,-4 0 1870,7-40 7927,-21 138 2341,2 6-5782,-4 37-2149,-4 1 912,2 1 0,3-1 0,6 84 0,-2-136-1426,-1 1 1,1-1 0,1 0-1,-1 0 1,1 0 0,0 0-1,1 0 1,0 0 0,0 0-1,0-1 1,1 0 0,0 1 0,6 7-1,-9-14-53,-1 0-1,0 1 1,0-1-1,0 0 1,0 0-1,1 1 1,-1-1-1,0 0 0,0 0 1,1 0-1,-1 0 1,0 0-1,0 1 1,1-1-1,-1 0 1,0 0-1,0 0 1,1 0-1,-1 0 1,0 0-1,1 0 1,-1 0-1,0 0 1,0 0-1,1 0 0,-1 0 1,0 0-1,1 0 1,-1 0-1,0 0 1,0 0-1,1 0 1,-1 0-1,0-1 1,0 1-1,1 0 1,-1 0-1,0 0 1,0 0-1,0-1 1,1 1-1,-1 0 0,4-16-1176,-7-20-719,-1 23 1686,0 1-1,-1 1 0,0-1 1,-1 0-1,0 1 1,-1 0-1,0 1 1,-1 0-1,0 0 0,-10-9 1,-3-2 1286,-2 1 0,0 0 0,-28-17 0,51 37-978,-1 0-1,1 0 1,0 0 0,0 0-1,0 0 1,0 0 0,-1 0 0,1-1-1,0 1 1,0 0 0,0 0 0,0 0-1,0 0 1,-1 0 0,1 0-1,0-1 1,0 1 0,0 0 0,0 0-1,0 0 1,0 0 0,0-1 0,0 1-1,0 0 1,-1 0 0,1 0-1,0 0 1,0-1 0,0 1 0,0 0-1,0 0 1,0 0 0,0-1-1,0 1 1,0 0 0,0 0 0,1 0-1,-1 0 1,0-1 0,0 1 0,0 0-1,0 0 1,0 0 0,0 0-1,0-1 1,0 1 0,0 0 0,1 0-1,11-6 827,23 0-1005,-32 5 370,120-21-1324,-82 10-2743,-2-3-4138,3-7-10151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15.050"/>
    </inkml:context>
    <inkml:brush xml:id="br0">
      <inkml:brushProperty name="width" value="0.025" units="cm"/>
      <inkml:brushProperty name="height" value="0.025" units="cm"/>
      <inkml:brushProperty name="color" value="#E71224"/>
    </inkml:brush>
  </inkml:definitions>
  <inkml:trace contextRef="#ctx0" brushRef="#br0">62 325 9993,'2'5'10166,"4"-3"-4303,11-6-2748,9-8-5235,-20 8 3631,2-2-1458,0 0 0,-1 0-1,1-1 1,-1 1 0,-1-2 0,1 1-1,-1-1 1,0 0 0,-1 0-1,0 0 1,-1-1 0,1 0 0,-1 0-1,-1 0 1,4-15 0,-7 23-25,0 0 0,0-1 0,0 1 0,0-1 0,0 1-1,0-1 1,0 1 0,-1-1 0,1 1 0,0 0 0,-1-1 0,1 1 0,-1 0 0,0-1 0,1 1 0,-1 0 0,0 0 0,0-1 0,0 1 0,1 0 0,-1 0 0,-1 0 0,1 0 0,0 0 0,0 1-1,0-1 1,0 0 0,-1 0 0,1 1 0,0-1 0,-1 1 0,1-1 0,0 1 0,-1-1 0,1 1 0,-1 0 0,1 0 0,0 0 0,-1 0 0,1 0 0,-4 0 0,-1 0 8,0 1-1,0 0 1,0-1 0,1 2 0,-1-1 0,0 1-1,0 0 1,1 0 0,-7 4 0,3 1-8,0 0 1,0 1-1,1-1 1,0 2-1,0-1 1,1 1-1,0 1 1,1-1-1,0 1 1,1 0-1,-1 1 1,2-1-1,0 1 1,0 0-1,1 0 0,0 0 1,1 0-1,0 1 1,1-1-1,0 1 1,1-1-1,0 1 1,4 22-1,-4-33-18,1 1 0,0 0 0,-1-1 0,1 1 0,0-1 0,0 1 0,0-1 1,-1 1-1,2-1 0,-1 1 0,0-1 0,0 0 0,0 0 0,1 1 0,-1-1 0,0 0 0,1 0 0,-1 0 0,1-1 0,0 1 0,2 1 0,0-1 8,0 0 1,0-1-1,-1 0 0,1 1 0,0-1 1,0 0-1,0-1 0,-1 1 0,8-2 1,1-2 48,0 0 1,0 0 0,0-1 0,21-13-1,33-35 96,-54 42-138,0 1-1,0 0 1,1 1-1,0 0 0,23-11 1,-35 19-24,0 0 0,0 1 0,0-1-1,1 1 1,-1-1 0,0 1 0,1 0 0,-1-1 0,0 1 0,1 0 0,-1 0-1,1 0 1,-1 0 0,0 0 0,1 0 0,-1 0 0,0 1 0,1-1 0,-1 0 0,0 1-1,1-1 1,-1 1 0,0 0 0,0-1 0,1 1 0,-1 0 0,0 0 0,0-1-1,0 1 1,0 0 0,0 0 0,0 0 0,0 0 0,-1 1 0,2 0 0,1 5 9,0 0 0,-1 0 0,1 1 0,-2-1 0,3 14 0,-4-16-6,1 1 0,0-1 0,0 0 0,0 1 0,1-1 0,0 0 0,0 0 0,5 8 0,-7-13-4,1 1 0,-1-1 0,0 1 0,1-1 0,-1 0 0,1 1 0,0-1 0,-1 0 0,1 1 0,-1-1 0,1 0 0,-1 0 0,1 0 0,0 0 0,-1 1 0,1-1 0,0 0 0,-1 0 0,1 0 0,-1 0 0,1 0 0,0 0 0,-1-1 0,1 1 0,0 0 0,-1 0 0,1 0 0,-1-1 0,1 1 0,-1 0 0,1 0 0,0-1 0,-1 1 0,1 0 0,-1-1 0,1 1 0,-1-1 0,0 1 0,1-1 0,-1 1 0,1-1 0,-1 1 0,0-1 0,0 1 0,1-1 0,-1 0 0,0 1 0,0-1 0,1 1 0,-1-2 0,14-34 0,-13 33 0,6-18 0,-2-1 0,-1 1 0,3-33 0,-7 44 0,1 0 0,-1 0 0,0 1 0,-1-1 0,0 0 0,-1 1 0,0-1 0,0 1 0,-1-1 0,-4-9 0,3 13 0,-1-6 0,16 11 0,5 1 0,-1-1-138,-1 0-1,0-2 1,0 1-1,0-2 1,20-7 0,-21 6-5,0 1 0,0 0 0,1 1 1,0 0-1,20-1 0,-33 5 145,0 0 1,0 0-1,0 0 0,0 0 0,0 0 0,0 0 1,0 0-1,0 0 0,0 0 0,0 0 1,-1 1-1,1-1 0,-1 0 0,1 0 1,-1 1-1,1-1 0,-1 0 0,1 1 1,-1-1-1,0 1 0,0-1 0,0 0 0,0 1 1,0-1-1,0 1 0,0-1 0,-1 0 1,0 3-1,-3 46 456,-4-17-200,6-26-183,-1 1 1,1 0-1,1 0 1,0 0-1,0 0 1,0 0-1,1 0 1,0 0-1,0 0 1,1 0-1,2 9 1,-2-16-76,0 0 0,-1 0 0,1-1 0,0 1 0,0 0 0,-1 0 0,1 0 0,0-1 0,0 1 0,0-1 0,0 1 0,0 0 0,0-1 0,0 0 0,0 1 0,0-1 0,0 0 0,1 1 0,-1-1 0,0 0 0,0 0 0,0 0 0,0 0 0,0 0 0,0 0 0,1 0 0,-1-1 0,0 1 0,0 0 0,2-1 0,0 0 0,1 0 0,0-1 0,-1 1 0,0-1 0,1 1 0,-1-1 0,0 0 0,4-3 0,6-9 0,0 0 0,-2 0 0,1-1 0,-2-1 0,0 1 0,-1-2 0,-1 1 0,0-1 0,-1-1 0,9-34 0,-19 79 0,2 0 0,1 0 0,5 39 0,-4-63 0,-1 1 0,1-1 0,0 0 0,0-1 0,0 1 0,0 0 0,1 0 0,-1 0 0,1-1 0,-1 1 0,1 0 0,0-1 0,0 0 0,0 1 0,0-1 0,1 0 0,-1 0 0,1 0 0,-1-1 0,1 1 0,-1 0 0,1-1 0,0 0 0,0 0 0,0 0 0,0 0 0,0 0 0,0 0 0,0-1 0,5 1 0,-3-1 0,-1 0 0,1 0 0,-1 0 0,1-1 0,-1 1 0,0-1 0,1 0 0,-1-1 0,0 1 0,0-1 0,0 0 0,0 0 0,0 0 0,0 0 0,0-1 0,-1 1 0,1-1 0,-1 0 0,0 0 0,6-7 0,-3-1 0,0 0 0,0-1 0,-1 1 0,0-1 0,-1 0 0,-1-1 0,0 1 0,2-17 0,-4 24 0,0 1 0,0-1 0,-1 0 0,0 0 0,0 0 0,0 0 0,0 0 0,-1 0 0,0 0 0,0 0 0,0 0 0,0 0 0,-1 0 0,0 1 0,0-1 0,0 1 0,-1-1 0,1 1 0,-1 0 0,0 0 0,0 0 0,-1 1 0,-4-5 0,7 7 0,-1 0 0,0 0 0,1 0 0,-1 0 0,0 1 0,0-1 0,1 1 0,-1-1 0,0 1 0,0 0 0,0 0 0,0-1 0,1 1 0,-1 1 0,-3-1 0,5 0 0,-1 0 0,0 1 0,0-1 0,1 0 0,-1 1 0,0-1 0,1 0 0,-1 1 0,1-1 0,-1 1 0,0-1 0,1 1 0,-1-1 0,1 1 0,-1-1 0,1 1 0,0-1 0,-1 1 0,1 0 0,-1-1 0,1 1 0,0 0 0,0 0 0,-1-1 0,1 1 0,0 0 0,0-1 0,0 1 0,0 0 0,0 0 0,0-1 0,0 1 0,0 0 0,0 0 0,0-1 0,0 1 0,1 1 0,0-1-64,0 1 0,0-1 0,0 0 1,0 0-1,0 0 0,0 0 0,0 0 0,0 0 0,0 0 0,0 0 0,1-1 1,-1 1-1,0 0 0,1-1 0,-1 1 0,1-1 0,-1 1 0,0-1 1,1 0-1,-1 1 0,1-1 0,-1 0 0,3 0 0,44 1-3207,-40-1 2374,74-2-11456,-41-7-406</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16.149"/>
    </inkml:context>
    <inkml:brush xml:id="br0">
      <inkml:brushProperty name="width" value="0.025" units="cm"/>
      <inkml:brushProperty name="height" value="0.025" units="cm"/>
      <inkml:brushProperty name="color" value="#E71224"/>
    </inkml:brush>
  </inkml:definitions>
  <inkml:trace contextRef="#ctx0" brushRef="#br0">155 362 16335,'0'0'3913,"-12"4"-1147,0 1-2074,1 0 0,-1 1 0,1 1 0,0 0 0,1 0 0,-19 17 0,25-20-504,0-1-1,0 1 0,0 0 0,1 1 0,0-1 1,-1 0-1,2 1 0,-1 0 0,0 0 0,1 0 0,0 0 1,0 0-1,0 0 0,1 1 0,0-1 0,0 0 1,0 1-1,1-1 0,-1 1 0,1-1 0,1 1 1,0 5-1,0-9-180,0-1 0,0 1-1,0-1 1,0 0 0,0 1 0,0-1 0,0 0 0,1 0 0,-1 0 0,0 0 0,1 0 0,-1 0 0,1 0-1,-1 0 1,1 0 0,-1-1 0,1 1 0,0-1 0,-1 1 0,1-1 0,0 0 0,0 0 0,-1 1 0,1-1 0,0 0-1,0-1 1,-1 1 0,1 0 0,0 0 0,2-2 0,3 2-33,-1-1 0,1 0 0,-1-1 0,1 0 0,-1 0 0,12-6 0,-6 0-353,-1-1 1,0 0-1,14-16 1,-15 15 36,0 0 0,1 0-1,14-9 1,-24 19 311,-1 0-1,0-1 0,0 1 1,0 0-1,1 0 1,-1 0-1,0 0 1,0 0-1,0 0 1,1-1-1,-1 1 1,0 0-1,0 0 0,1 0 1,-1 0-1,0 0 1,0 0-1,1 0 1,-1 0-1,0 0 1,0 0-1,1 0 1,-1 0-1,0 1 0,0-1 1,1 0-1,-1 0 1,0 0-1,0 0 1,0 0-1,1 0 1,-1 0-1,0 1 1,0-1-1,0 0 0,0 0 1,1 0-1,-1 1 1,0-1-1,0 0 1,0 0-1,0 0 1,0 1-1,1-1 1,-1 0-1,0 0 0,0 0 1,0 1-1,0-1 1,0 0-1,0 0 1,0 1-1,2 22-237,1 8 443,-3-30-198,0 0 0,1 0 0,-1-1 0,0 1 0,0 0 0,1 0 0,-1 0 0,0-1 1,1 1-1,-1 0 0,0-1 0,1 1 0,-1 0 0,1-1 0,0 1 0,-1 0 0,1-1 0,-1 1 0,1-1 1,0 1-1,-1-1 0,1 0 0,0 1 0,0-1 0,-1 0 0,2 1 0,3-1-87,0 0-1,-1-1 1,1 1 0,0-1-1,-1 0 1,1 0-1,-1-1 1,1 1 0,-1-1-1,0 0 1,1-1 0,-1 1-1,0 0 1,-1-1-1,1 0 1,0 0 0,-1 0-1,5-5 1,7-9-881,0-1 1,17-25-1,-31 42 916,22-35-158,-2-1 0,-2-1 1,-1 0-1,-1-1 1,-3-1-1,-1 0 1,11-64-1,-24 102 306,1 0 0,0 0 1,-1 0-1,0 0 0,1 0 0,-1 0 0,0 0 0,0 0 0,0 0 0,0 0 1,-1 0-1,1 0 0,0 0 0,-2-3 0,-12 20 2085,-16 50-842,21-37-780,1 0 0,1 0 0,-5 49 1,10-62-484,1 0 0,1 0 1,0-1-1,1 1 0,1 0 0,0 0 1,1-1-1,0 0 0,7 17 1,-9-29-154,0 0 1,-1 0 0,1-1 0,0 1-1,0 0 1,1 0 0,-1-1-1,0 1 1,1 0 0,-1-1 0,1 0-1,-1 1 1,1-1 0,0 0 0,-1 0-1,3 2 1,-3-3 83,0 0-1,0 0 1,0-1 0,-1 1 0,1 0-1,0 0 1,0 0 0,0 0-1,-1-1 1,1 1 0,0 0 0,0-1-1,-1 1 1,1-1 0,0 1 0,-1-1-1,1 1 1,0-1 0,-1 1-1,1-1 1,-1 0 0,1 1 0,-1-1-1,1 0 1,-1 0 0,0 1 0,1-1-1,-1 0 1,0 0 0,1 1-1,-1-1 1,0 0 0,0 0 0,0 0-1,0 1 1,0-1 0,0 0 0,0 0-1,0 0 1,0-1 0,6-62 862,-6 60-644,1 0 0,-1 0 0,-1 0 1,1 0-1,-1 0 0,1 0 0,-1 0 1,0 0-1,0 0 0,-1 1 0,1-1 0,-1 0 1,-3-5-1,-1 4 1644,8 10-1302,17 10-513,-10-13-131,0 0 0,1-1 0,-1 0 0,1 0 0,-1-1 0,0 0-1,1 0 1,-1-1 0,1-1 0,-1 1 0,0-1 0,0-1 0,0 0 0,0 0 0,0-1 0,15-9 0,6-6-237,-1-1 1,-1-2 0,29-27 0,-32 27 783,-25 22-427,0 0 0,0 0 0,1 0 1,-1 0-1,0 0 0,0 0 0,1 0 0,-1-1 0,0 1 1,0 0-1,1 0 0,-1 0 0,0 0 0,0 0 0,0 0 0,1 0 1,-1 0-1,0 0 0,0 0 0,1 0 0,-1 0 0,0 1 1,0-1-1,1 0 0,-1 0 0,0 0 0,0 0 0,0 0 1,1 0-1,-1 1 0,0-1 0,0 0 0,0 0 0,1 0 0,-1 0 1,0 1-1,0-1 0,0 0 0,0 0 0,0 0 0,0 1 1,0-1-1,1 0 0,-1 0 0,0 1 0,0-1 0,0 0 1,0 0-1,0 1 0,0-1 0,0 0 0,0 0 0,0 0 0,0 1 1,0-1-1,0 0 0,-1 1 0,4 26 388,1 3-83,-2-27-303,0-1 1,-1 1-1,1-1 1,1 1-1,-1-1 1,0 0-1,0 0 1,1 0-1,-1-1 1,1 1-1,-1 0 1,1-1-1,0 0 1,0 1-1,0-1 1,0 0-1,-1-1 1,1 1-1,0 0 1,0-1-1,1 0 1,-1 0-1,0 0 1,0 0-1,0 0 1,5-1-1,3-1-207,0 0-1,0 0 0,0-1 1,-1 0-1,1 0 0,10-6 1,5-6-591,-20 10 483,0 1 1,1 1 0,-1-1-1,1 1 1,0 0 0,0 1-1,0-1 1,0 1 0,0 1-1,10-2 1,-15 5 319,-1 0-1,1 0 1,-1 0 0,1 0-1,-1 0 1,0 1 0,0-1 0,0 0-1,0 1 1,0-1 0,0 1-1,-1-1 1,1 1 0,-1-1-1,0 1 1,0 3 0,3 6 145,7 16-18,1-1 0,1 0 0,2 0 0,0-2 0,22 30-1,-11-17-1003,25 50-1,-44-75 837,-1 0 0,0 0-1,-1 0 1,0 1 0,-1 0 0,0 0-1,-1 0 1,0 16 0,-2-29 43,0-1 0,0 0 0,0 1 0,0-1 0,0 0 0,0 1 0,0-1 0,0 1 0,0-1 0,0 0 0,0 1 0,0-1 0,0 0 0,-1 1 0,1-1 0,0 0 0,0 1 0,0-1 0,0 0 0,-1 1 0,1-1 0,0 0 0,0 1-1,-1-1 1,1 0 0,0 0 0,0 1 0,-1-1 0,1 0 0,0 0 0,-1 0 0,1 1 0,0-1 0,-1 0 0,1 0 0,0 0 0,-1 0 0,-15-7 1060,-13-19 727,5-4-690,-38-61 0,55 80-962,1-1 0,0 0-1,1 0 1,0 0-1,1-1 1,1 1-1,0-1 1,0 0-1,0-16 1,3 26-159,0-1-1,1 1 1,0-1-1,-1 1 1,1-1-1,0 1 1,1-1-1,-1 1 1,1 0-1,-1 0 1,1 0-1,0 0 1,0 0-1,0 0 1,1 0 0,-1 1-1,1-1 1,-1 1-1,1-1 1,3-1-1,9-6-37,0 1-1,32-15 0,-8 5-271,14-15-2995,-21 7-2415,8-14-7000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17.098"/>
    </inkml:context>
    <inkml:brush xml:id="br0">
      <inkml:brushProperty name="width" value="0.025" units="cm"/>
      <inkml:brushProperty name="height" value="0.025" units="cm"/>
      <inkml:brushProperty name="color" value="#E71224"/>
    </inkml:brush>
  </inkml:definitions>
  <inkml:trace contextRef="#ctx0" brushRef="#br0">1 264 16816,'0'0'8365,"10"5"-7324,-6-3-968,1 0-1,0-1 1,-1 1 0,1-1-1,0 0 1,0 0-1,0 0 1,0-1 0,0 0-1,0 0 1,-1 0-1,1 0 1,0-1 0,0 0-1,0 0 1,0 0-1,0-1 1,-1 1 0,1-1-1,-1 0 1,1-1-1,-1 1 1,0-1 0,6-5-1,4-2 61,0-1-1,-1-1 1,-1 0-1,0 0 1,18-26-1,-23 29-98,-1-1-1,0 0 0,0 0 0,-1 0 0,-1-1 0,0 1 0,0-1 0,-1-1 0,3-17 1,-6 28-27,1 0 1,-1 0 0,0 0 0,1 0 0,-1 0-1,0 0 1,0-1 0,0 1 0,0 0 0,0 0-1,0 0 1,0 0 0,0 0 0,-1 0 0,1 0-1,0 0 1,-1 0 0,1 0 0,0-1 0,-1 2-1,1-1 1,-1 0 0,0 0 0,1 0 0,-1 0-1,0 0 1,0 0 0,1 1 0,-1-1 0,0 0-1,0 0 1,0 1 0,0-1 0,0 1 0,0-1-1,0 1 1,0-1 0,0 1 0,0 0 0,0 0-1,0-1 1,0 1 0,-1 0 0,1 0 0,0 0-1,-2 0 1,0 1-5,-1 0-1,1 0 0,-1 0 1,1 0-1,0 1 1,-1-1-1,1 1 0,0 0 1,0 0-1,0 0 1,1 0-1,-1 1 1,-4 4-1,1 1 36,0 0 1,1 1-1,0-1 1,0 1-1,1 0 1,0 1-1,0-1 0,1 1 1,1 0-1,-1 0 1,2 0-1,-1 0 1,1 0-1,1 18 1,0-27-37,0 0 0,0 0 0,0 0 1,1 0-1,-1 0 0,0 0 0,0 0 1,1 0-1,-1 0 0,1 0 0,-1 0 1,1 0-1,-1 0 0,1 0 0,0 0 1,-1 0-1,1-1 0,0 1 1,0 0-1,-1 0 0,1-1 0,0 1 1,0 0-1,0-1 0,0 1 0,0-1 1,0 0-1,2 1 0,0 0 13,0-1 0,0 0 0,0 0 0,0 0 0,0 0 0,0 0 0,0-1 0,1 1 0,-1-1 0,3-1 0,5-2 71,0 0 1,0-1-1,0-1 0,14-9 0,51-46 204,-50 38-149,53-36 0,-78 58-130,0 1 1,0-1-1,0 0 1,0 0-1,0 1 1,0-1 0,0 0-1,0 1 1,0-1-1,0 1 1,1-1-1,-1 1 1,0 0-1,0 0 1,0-1-1,1 1 1,-1 0 0,0 0-1,0 0 1,1 0-1,-1 1 1,0-1-1,0 0 1,1 0-1,-1 1 1,0-1-1,0 1 1,0-1 0,0 1-1,0-1 1,1 1-1,-1 0 1,0-1-1,0 1 1,-1 0-1,1 0 1,0 0 0,0 0-1,0 0 1,-1 0-1,1 0 1,1 2-1,1 4 112,-1 1-1,0 0 0,0 0 1,0 0-1,0 14 0,2 9 41,-3-29-163,-1 1 0,1 0 0,0-1 0,0 1 0,0-1 0,0 1 0,0-1 0,0 1 0,0-1 0,1 0 0,0 1 0,-1-1 0,1 0 0,0 0 0,0 0 0,0-1 0,0 1 0,0 0 0,3 1 0,-2-2 0,-1-1 0,1 1 0,-1-1 0,0 1 0,1-1 0,-1 0 0,1 0 0,-1 0 0,0 0 0,1-1 0,-1 1 0,1-1 0,-1 1 0,0-1 0,1 0 0,-1 0 0,3-1 0,6-5 0,1-1 0,-1 0 0,0 0 0,0-1 0,18-20 0,-11 6 0,-15 18 0,0 0 0,1 0 0,-1 1 0,1-1 0,0 1 0,1 0 0,-1 0 0,0 0 0,1 1 0,0 0 0,0-1 0,0 2 0,7-4 0,-11 6-53,-1 0 1,1 0-1,0 0 1,-1 1-1,1-1 0,-1 0 1,1 0-1,0 1 0,-1-1 1,1 0-1,-1 1 1,1-1-1,0 0 0,-1 1 1,1-1-1,-1 1 0,0-1 1,1 1-1,-1-1 1,1 1-1,-1-1 0,0 1 1,1-1-1,-1 1 1,0 0-1,0-1 0,1 1 1,-1 0-1,0-1 0,0 1 1,0 0-1,0-1 1,0 1-1,0 0 0,4 9-2434,-1-5-4138</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18.298"/>
    </inkml:context>
    <inkml:brush xml:id="br0">
      <inkml:brushProperty name="width" value="0.025" units="cm"/>
      <inkml:brushProperty name="height" value="0.025" units="cm"/>
      <inkml:brushProperty name="color" value="#E71224"/>
    </inkml:brush>
  </inkml:definitions>
  <inkml:trace contextRef="#ctx0" brushRef="#br0">1 686 5445,'0'0'16885,"13"-7"-14968,-2 0-1547,0 0 0,0 0 0,0-1 0,-1 0 1,-1-1-1,1 0 0,-2 0 0,15-20 0,8-19 373,-2-2-1,-2-1 1,27-70 0,-43 87-426,0 1 0,-2-2 0,-2 1-1,-1-1 1,-1 0 0,-1-57 0,-7 77-317,-3 13 0,4 3 0,2-1 0,-1 1 0,0 0 0,0 0 0,0 0 0,0 0 0,0 1 0,1-1 0,-1 0 0,1 0 0,-1 0 0,1 1 0,-1-1 0,1 0 0,-1 0 0,1 3 0,-67 499 0,66-482 0,-3 9 0,1 0 0,2 1 0,1-1 0,2 0 0,0 1 0,8 32 0,-9-61 0,0 1 0,0 0 0,0 0 0,0-1 0,0 1 0,1-1 0,-1 1 0,1-1 0,0 1 0,0-1 0,-1 0 0,1 0 0,4 3 0,-4-4 0,-1 0 0,1-1 0,-1 1 0,1 0 0,-1-1 0,1 1 0,-1-1 0,1 0 0,-1 1 0,1-1 0,0 0 0,-1 0 0,1 0 0,-1 0 0,1 0 0,0-1 0,-1 1 0,3-1 0,1-1 0,-1 0 0,0-1 0,1 1 0,-1-1 0,0 0 0,0 0 0,0 0 0,0-1 0,-1 1 0,0-1 0,1 0 0,-1 0 0,4-8 0,6-13-88,-2-1 0,0 0-1,-2 0 1,-1-1 0,-1 0 0,-1-1 0,2-33 0,2-174-806,-10 221 870,-1 53-144,-1-28 179,1 1 1,1 0-1,0 0 1,0 0-1,1 0 0,1 0 1,0-1-1,0 1 1,2 0-1,5 15 0,-8-25 5,1-1 0,-1 1-1,0 0 1,1-1-1,-1 1 1,1-1 0,0 1-1,-1-1 1,1 0 0,0 1-1,0-1 1,0 0-1,0 0 1,0-1 0,0 1-1,0 0 1,0-1-1,0 1 1,0-1 0,1 1-1,-1-1 1,0 0-1,0 0 1,0 0 0,0-1-1,1 1 1,-1 0-1,0-1 1,0 1 0,0-1-1,0 0 1,0 0 0,0 1-1,0-1 1,0-1-1,0 1 1,0 0 0,1-2-1,8-4 86,-1 0-1,0-1 0,-1-1 0,18-18 1,67-93 454,-94 120-555,0 0 0,0-1 0,0 1 0,0 0 0,0 0 0,0 0 0,0 0 0,1 0 0,-1 0 0,0 0 0,0 0 0,0-1 0,0 1 0,0 0 0,0 0 0,0 0 0,1 0 0,-1 0 0,0 0 0,0 0 0,0 0 0,0 0 0,0 0 0,0 0 0,1 0 0,-1 0 0,0 0 0,0 0 0,0 0 0,0 0 0,0 0 0,1 0 0,-1 0 0,0 0 0,0 0 0,0 0 0,0 0 0,0 1 0,0-1 0,0 0 0,1 0 0,-1 0 0,0 0 0,0 0 0,0 0 0,0 0 0,0 0 0,0 0 0,0 1 0,0-1 0,0 0 0,0 0 0,0 0 0,1 0 0,-1 0 0,2 14 0,-1 21 0,-1-29 0,0 7 0,2 48 0,-2-59 0,0 0 0,0 0 0,0-1 0,0 1 0,1 0 0,-1-1 0,1 1 0,-1 0 0,1-1 0,-1 1 0,1-1 0,0 1 0,0-1 0,0 1 0,0-1 0,0 0 0,0 1 0,0-1 0,1 0 0,-1 0 0,0 0 0,1 0 0,-1 0 0,1 0 0,-1 0 0,1 0 0,2 0 0,-2-1 0,1 0 0,-1 0 0,0-1 0,0 1 0,0-1 0,0 0 0,0 0 0,0 1 0,0-1 0,0-1 0,0 1 0,0 0 0,0 0 0,-1-1 0,1 1 0,0-1 0,-1 1 0,1-1 0,-1 0 0,0 1 0,0-1 0,2-4 0,24-47 0,-24 47 0,3-10 0,0-1 0,0 1 0,-2-1 0,0 0 0,-1 0 0,-1 0 0,-1-1 0,0 1 0,-1 0 0,-3-24 0,11 45-14,1-1 1,0 1-1,0-2 0,0 1 1,0-1-1,0 0 1,0-1-1,12 1 0,-16-2 109,17-2-3565,-22 2 3204,0 0 0,1 0 0,-1-1 1,1 1-1,-1 0 0,0 0 0,1-1 0,-1 1 0,0 0 0,0 0 0,1-1 0,-1 1 1,0 0-1,1-1 0,-1 1 0,0 0 0,0-1 0,0 1 0,0 0 0,1-1 0,-1 1 1,0-1-1,0 1 0,0 0 0,0-1 0,0 1 0,0-1 0,0 1 0,0-1 0,0 1 0,0 0 1,0-1-1,0 1 0,0-1 0,0 1 0,0 0 0,-1-1 0,1 1 0,0 0 0,0-1 1,0 1-1,-1-1 0,1 1 0,0 0 0,0 0 0,-1-1 0,1 1 0,-14-16-12557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18.654"/>
    </inkml:context>
    <inkml:brush xml:id="br0">
      <inkml:brushProperty name="width" value="0.025" units="cm"/>
      <inkml:brushProperty name="height" value="0.025" units="cm"/>
      <inkml:brushProperty name="color" value="#E71224"/>
    </inkml:brush>
  </inkml:definitions>
  <inkml:trace contextRef="#ctx0" brushRef="#br0">0 59 18514,'0'0'7783,"59"-35"-6950,-14 31-481,5 2-576,-2-5-2659,-2-3-4868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19.578"/>
    </inkml:context>
    <inkml:brush xml:id="br0">
      <inkml:brushProperty name="width" value="0.025" units="cm"/>
      <inkml:brushProperty name="height" value="0.025" units="cm"/>
      <inkml:brushProperty name="color" value="#E71224"/>
    </inkml:brush>
  </inkml:definitions>
  <inkml:trace contextRef="#ctx0" brushRef="#br0">178 266 13933,'0'0'3572,"-4"-10"-1789,3 5-1739,-1-2 456,-1 1-1,1-1 0,-1 1 0,0 0 0,-1 0 1,-4-7-1,7 12-347,-1-1 0,1 1 0,-1-1 0,1 1 0,-1 0 0,1-1 0,-1 1 0,0 0 0,0 0 0,0 0-1,0 0 1,1 0 0,-1 1 0,0-1 0,0 1 0,0-1 0,-1 1 0,1-1 0,0 1 0,0 0 0,0 0 0,0 0 0,0 1 0,0-1 0,0 0 0,0 1 0,0-1 0,0 1 0,-4 1 0,1 1-108,0 0 0,0 1-1,1-1 1,-1 1 0,1 0 0,0 0 0,0 0 0,0 1 0,0 0-1,1-1 1,0 1 0,0 0 0,0 1 0,1-1 0,-1 0 0,-1 8-1,-1 1 188,1 1 0,0 0 0,1 0 0,-2 31 0,5-45-218,-1 1 0,1-1 0,0 0 0,0 0 0,0 0 0,0 0-1,0 0 1,0 0 0,0 0 0,0 1 0,0-1 0,1 0 0,-1 0-1,0 0 1,1 0 0,-1 0 0,1 0 0,-1 0 0,1 0 0,-1 0-1,1 0 1,0 0 0,0-1 0,-1 1 0,1 0 0,0 0 0,0-1-1,0 1 1,0 0 0,0-1 0,0 1 0,0-1 0,0 1 0,0-1 0,0 1-1,0-1 1,0 0 0,0 0 0,0 0 0,0 1 0,0-1 0,0 0-1,1 0 1,-1 0 0,0-1 0,2 1 0,3-2 7,-1 1 0,0-1 0,1 0 0,-1 0 0,0-1 0,0 0 0,-1 1 0,8-7 0,12-11 12,-1-1 1,-1-1-1,-1-1 0,33-47 0,-42 52 106,0-1 0,-1-1 0,-1 1 0,-1-2 0,-1 1 0,0-1 0,6-34 0,-11 29 465,-3 26-595,0 0 0,0 0 0,0 0 1,0 0-1,0-1 0,0 1 0,0 0 0,0 0 1,0 0-1,0 0 0,0 0 0,0 0 0,0-1 0,0 1 1,0 0-1,0 0 0,0 0 0,0 0 0,0 0 1,0 0-1,0-1 0,0 1 0,0 0 0,0 0 0,0 0 1,0 0-1,0 0 0,0 0 0,0 0 0,-1-1 1,1 1-1,0 0 0,0 0 0,0 0 0,0 0 0,0 0 1,0 0-1,0 0 0,0 0 0,-1 0 0,1 0 1,0 0-1,0 0 0,0 0 0,0-1 0,0 1 0,0 0 1,0 0-1,-1 0 0,1 0 0,0 0 0,0 0 1,0 0-1,0 0 0,0 0 0,-1 0 0,1 1 0,0-1 1,0 0-1,0 0 0,0 0 0,0 0 0,-2 3 21,0 0 1,1 0-1,-1 0 0,1 0 0,0 1 0,0-1 0,0 0 0,1 1 1,-1 4-1,-3 21-26,1-1 1,1 0-1,2 1 1,1-1-1,8 54 1,-8-79-4,-1 1 0,1 0 0,0-1 0,0 1 0,0-1 0,1 1 0,-1-1 0,1 0 0,0 0 0,0 0 0,0 0 0,0 0 0,1 0 0,-1 0 0,1 0 0,0-1 0,-1 0 0,1 1 0,0-1 0,1 0 0,-1-1 0,0 1 0,0 0 0,1-1 0,-1 0 0,1 0 0,-1 0 0,1 0 0,0 0 0,6 0 0,-4-2 0,0 0 0,0 0 0,0 0 0,0-1 0,0 0 0,0 0 0,-1 0 0,1-1 0,-1 0 0,1 0 0,-1 0 0,0-1 0,0 0 0,0 0 0,-1 0 0,0 0 0,8-9 0,-6 5 0,0 0 0,-1 0 0,1-1 0,-1 0 0,-1 1 0,0-2 0,0 1 0,-1 0 0,0-1 0,0 0 0,-1 1 0,-1-1 0,0 0 0,0 0 0,-1 0 0,0 0 0,-1-10 0,1 19 0,-1 0 0,1 1 0,0-1 0,0 1 0,0 0 0,0-1 0,-1 1 0,1-1 0,0 1 0,-1-1 0,1 1 0,0-1 0,-1 1 0,1 0 0,0-1 0,-1 1 0,1 0 0,-1-1 0,1 1 0,0 0 0,-1 0 0,1-1 0,-1 1 0,1 0 0,-1 0 0,1 0 0,-1 0 0,1-1 0,-1 1 0,1 0 0,-1 0 0,0 0 0,1 0 0,-1 0 0,1 0 0,-1 1 0,1-1 0,-1 0 0,1 0 0,-1 0 0,1 0 0,-1 1 0,1-1 0,-1 0 0,1 0 0,0 1 0,-1-1 0,1 0 0,-1 1 0,1-1 0,0 0 0,-1 1 0,1-1 0,0 1 0,-1-1 0,1 1 0,-21 25 0,15-14 0,0 0 0,1 0 0,1 1 0,0 0 0,0 0 0,1 0 0,1 0 0,1 1 0,0-1 0,0 1 0,3 19 0,-2-32 0,1 0 0,0 0 0,-1 0 0,1 0 0,0 0 0,0 0 0,0-1 0,0 1 0,-1 0 0,1 0 0,0-1 0,0 1 0,1-1 0,-1 1 0,0-1 0,0 1 0,0-1 0,0 0 0,0 0 0,0 1 0,1-1 0,-1 0 0,0 0 0,0 0 0,0 0 0,0 0 0,1-1 0,-1 1 0,0 0 0,0 0 0,0-1 0,0 1 0,0-1 0,0 1 0,0-1 0,2 0 0,41-20 0,16-25 0,-49 36 0,1-1 0,1 1 0,0 1 0,0 0 0,1 1 0,0 1 0,0 0 0,29-9 0,-43 16 0,1 0 0,0 0 0,0 0 0,0 0 0,-1 0 0,1 0 0,0 0 0,0 0 0,0 1 0,-1-1 0,1 0 0,0 0 0,0 1 0,-1-1 0,1 1 0,0-1 0,-1 1 0,1-1 0,0 1 0,-1-1 0,1 1 0,-1-1 0,1 1 0,-1 0 0,1-1 0,-1 1 0,0 0 0,1 1 0,11 29 0,-11-28 0,-1 1 0,1-1 0,0 0 0,0 0 0,1 0 0,-1 0 0,1 0 0,-1 0 0,1 0 0,4 4 0,-4-5 0,0-1 0,0-1 0,0 1 0,0 0 0,1 0 0,-1-1 0,0 1 0,0-1 0,1 0 0,-1 1 0,0-1 0,1 0 0,-1-1 0,0 1 0,1 0 0,-1-1 0,0 1 0,0-1 0,0 0 0,1 1 0,-1-1 0,0 0 0,0 0 0,0-1 0,3-1 0,6-5 0,0 0 0,-1-1 0,12-12 0,-11 10 0,-3 4 0,-5 3 0,0 1 0,0 0 0,0 0 0,1 0 0,-1 0 0,1 0 0,0 1 0,0-1 0,0 1 0,0 0 0,0 1 0,8-3 0,-11 4-67,0 1-1,0 0 1,0 0-1,0-1 1,-1 1-1,1 0 1,0 0 0,-1 0-1,1 0 1,0 0-1,-1 0 1,1 0-1,-1 0 1,0 0 0,1 0-1,-1 0 1,0 1-1,1-1 1,-1 0-1,0 0 1,0 2 0,2 6-2454</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0.384"/>
    </inkml:context>
    <inkml:brush xml:id="br0">
      <inkml:brushProperty name="width" value="0.025" units="cm"/>
      <inkml:brushProperty name="height" value="0.025" units="cm"/>
      <inkml:brushProperty name="color" value="#E71224"/>
    </inkml:brush>
  </inkml:definitions>
  <inkml:trace contextRef="#ctx0" brushRef="#br0">11 121 14286,'0'0'1740,"-2"-9"630,-6-31 278,8 38-2459,0-1-1,0 1 1,0 0-1,1-1 1,-1 1-1,1 0 1,-1 0 0,1-1-1,0 1 1,0 0-1,0 0 1,0 0 0,0 0-1,0 0 1,0 0-1,1 0 1,-1 1 0,1-1-1,0 0 1,-1 1-1,1-1 1,0 1 0,0 0-1,0-1 1,0 1-1,0 0 1,0 0 0,4-1-1,2-1 254,0 0 0,1 0-1,-1 1 1,1 0 0,14-1 0,-20 2-358,0 1 0,0-1 0,0 1 0,0 0 0,0 0 0,0 0 0,0 1 0,0-1 0,0 1 0,0-1 0,0 1 0,0 0 0,-1 0 0,1 0 0,0 1 0,0-1 0,-1 1 0,5 3 0,-4-2-63,-1 1 0,-1-1 0,1 1 0,0-1 0,-1 1 0,0 0 0,0 0 0,0 0 0,0 0 0,-1 0 0,1 0 0,-1 0 0,0 0 0,-1 5 0,0 10 2,-2 0 0,0 0 0,-1 0 0,-1 0 0,0-1 0,-10 19 0,7-16-39,1 1-1,0 1 1,-5 36 0,11-58 16,1 0 1,0 0-1,0 0 0,-1-1 1,1 1-1,0 0 1,0 0-1,0 0 1,0 0-1,0 0 0,0-1 1,0 1-1,0 0 1,1 0-1,-1 0 1,0-1-1,0 1 0,1 0 1,-1 0-1,0 0 1,1-1-1,-1 1 0,1 0 1,-1-1-1,1 1 1,-1 0-1,1-1 1,0 1-1,-1-1 0,1 1 1,0-1-1,-1 1 1,1-1-1,0 1 1,0-1-1,-1 0 0,1 0 1,0 1-1,0-1 1,0 0-1,-1 0 0,1 0 1,0 0-1,0 0 1,0 0-1,0 0 1,-1 0-1,1 0 0,0 0 1,0 0-1,0 0 1,0-1-1,-1 1 0,1 0 1,0-1-1,0 1 1,-1 0-1,1-1 1,0 1-1,-1-1 0,2 0 1,47-31 37,-26 13-428,39-44-1,-55 56 279,-1 0-1,0-1 1,0 0-1,-1 0 1,0-1-1,-1 0 1,0 1-1,0-2 1,-1 1-1,3-10 1,-39 111 491,32-85-309,0-1 0,0 0 0,0 1-1,1-1 1,0 1 0,0-1 0,0 1 0,2 6 0,-2-12-57,1 0 1,-1 0 0,0 0-1,1 0 1,-1 0-1,1 0 1,-1 0 0,1 0-1,-1 0 1,1-1-1,0 1 1,-1 0 0,1 0-1,0-1 1,0 1-1,0 0 1,-1-1-1,1 1 1,0-1 0,0 1-1,0-1 1,1 1-1,0-1 9,1 0 0,-1 0-1,0 0 1,1 0-1,-1 0 1,0 0 0,0-1-1,1 1 1,-1-1-1,0 0 1,0 1-1,0-1 1,0 0 0,3-2-1,5-3 44,0-1-1,0 0 1,-1-1-1,0 0 0,0 0 1,-1-1-1,0 0 1,0-1-1,7-11 1,-4 4 156,-1-1 0,-1 0 1,0 0-1,11-34 0,-22 65-195,2 0 0,0 0 0,1 0 0,3 20 0,-3-26-23,0 0 0,1-1 0,0 1-1,1-1 1,-1 1 0,6 8 0,-7-13-2,1 1-1,-1-1 0,1-1 0,-1 1 1,1 0-1,0 0 0,-1-1 0,1 1 0,0-1 1,0 1-1,0-1 0,0 0 0,1 0 1,-1 0-1,0 0 0,0 0 0,1 0 1,-1-1-1,4 2 0,-3-2-302,0 0-1,0 0 1,-1 0 0,1 0-1,0 0 1,0-1 0,0 1-1,-1-1 1,1 1 0,0-1-1,-1 0 1,4-2 0,-2 1-981,0-1 0,-1 0-1,1 1 1,-1-1 0,0-1 0,0 1 0,4-5 0,9-15-14855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8.073"/>
    </inkml:context>
    <inkml:brush xml:id="br0">
      <inkml:brushProperty name="width" value="0.025" units="cm"/>
      <inkml:brushProperty name="height" value="0.025" units="cm"/>
    </inkml:brush>
  </inkml:definitions>
  <inkml:trace contextRef="#ctx0" brushRef="#br0">0 1 19058,'0'0'10346,"49"34"-11307,-24-23-2210,3 2-1794,0-5-2818</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0.899"/>
    </inkml:context>
    <inkml:brush xml:id="br0">
      <inkml:brushProperty name="width" value="0.025" units="cm"/>
      <inkml:brushProperty name="height" value="0.025" units="cm"/>
      <inkml:brushProperty name="color" value="#E71224"/>
    </inkml:brush>
  </inkml:definitions>
  <inkml:trace contextRef="#ctx0" brushRef="#br0">11 1 17969,'0'0'9791,"0"13"-8852,-10 283 1383,10-289-2132,0 29 802,0-35-981,0-1-1,0 1 1,0-1-1,0 1 1,0-1 0,0 1-1,0 0 1,0-1 0,1 1-1,-1-1 1,0 1 0,0-1-1,1 0 1,-1 1 0,0-1-1,1 1 1,-1-1-1,0 1 1,1-1 0,-1 0-1,1 1 1,-1-1 0,1 0-1,-1 0 1,1 1 0,-1-1-1,1 0 1,-1 0 0,1 0-1,-1 1 1,1-1-1,-1 0 1,1 0 0,-1 0-1,1 0 1,-1 0 0,1 0-1,0 0 1,-1 0 0,1 0-1,-1 0 1,1-1 0,-1 1-1,1 0 1,-1 0-1,1 0 1,-1-1 0,1 1-1,-1 0 1,1-1 0,-1 1-1,1-1 1,11-9-11,-1 0 0,0-1 0,-1 0 0,0-1 0,0 0 0,-1 0 0,-1-1 0,7-14 0,-4 9 0,5-8 0,0-1 0,-2 0 0,-1-1 0,-1 0 0,13-50 0,-32 81-1702,-3 7-3691,-4 11-3303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1.270"/>
    </inkml:context>
    <inkml:brush xml:id="br0">
      <inkml:brushProperty name="width" value="0.025" units="cm"/>
      <inkml:brushProperty name="height" value="0.025" units="cm"/>
      <inkml:brushProperty name="color" value="#E71224"/>
    </inkml:brush>
  </inkml:definitions>
  <inkml:trace contextRef="#ctx0" brushRef="#br0">1 169 21300,'0'0'5808,"10"-2"-3507,8-4-2025,-1 0-1,1-2 1,-2 0 0,1-1-1,-1 0 1,-1-1-1,23-20 1,-13 10-675,-18 12 190,1 1-1,0 1 1,0-1-1,1 1 0,0 0 1,0 1-1,1 0 1,17-6-1,-27 11 169,1 0 0,-1 0 0,1 0 0,0 0 1,-1 1-1,1-1 0,0 0 0,-1 0 0,1 0 0,-1 1 0,1-1 0,-1 0 0,1 1 0,0-1 1,-1 1-1,1-1 0,-1 0 0,0 1 0,1-1 0,-1 1 0,1-1 0,-1 1 0,0-1 1,1 1-1,-1 0 0,0-1 0,0 1 0,1-1 0,-1 1 0,0 0 0,0-1 0,0 1 0,0 0 1,5 31 20,-3-16-118,-1-14 85,-1 0 0,1 1 0,-1-1 0,1 0 0,0 0 0,0 0 0,0 0 1,0 0-1,0 0 0,0 0 0,1 0 0,-1-1 0,1 1 0,-1 0 0,1-1 0,0 1 0,-1-1 0,1 0 0,0 0 0,0 1 0,0-1 1,0 0-1,0-1 0,0 1 0,0 0 0,0 0 0,1-1 0,-1 1 0,0-1 0,0 0 0,0 0 0,1 0 0,-1 0 0,0 0 0,0 0 1,1-1-1,-1 1 0,0-1 0,0 1 0,0-1 0,3-1 0,4-2-892,0 0 1,0 0-1,0-1 0,-1-1 1,0 1-1,0-1 0,0 0 1,8-9-1,9-14-5221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2.036"/>
    </inkml:context>
    <inkml:brush xml:id="br0">
      <inkml:brushProperty name="width" value="0.025" units="cm"/>
      <inkml:brushProperty name="height" value="0.025" units="cm"/>
      <inkml:brushProperty name="color" value="#E71224"/>
    </inkml:brush>
  </inkml:definitions>
  <inkml:trace contextRef="#ctx0" brushRef="#br0">1 356 13132,'0'0'3972,"9"2"-9054,-5-1 4669,0 0-1,-1 0 1,1 0 0,0-1-1,0 0 1,-1 0-1,1 0 1,0 0 0,0 0-1,-1-1 1,8-1-1,-6-1-3,0 1 0,0-1-1,0 0 1,0 0 0,0 0-1,-1-1 1,0 0 0,1 0-1,5-8 1,34-44 1799,-33 40 460,-1-1 0,0-1 0,-2 1 1,0-1-1,-1 0 0,-1-1 0,7-34 0,-6-32 1166,-7 85-2954,0 0-1,0 1 1,0-1-1,0 0 0,0 0 1,0 0-1,0 0 0,-1 1 1,1-1-1,0 0 1,0 0-1,0 0 0,0 0 1,0 0-1,-1 0 0,1 0 1,0 1-1,0-1 0,0 0 1,0 0-1,-1 0 1,1 0-1,0 0 0,0 0 1,0 0-1,0 0 0,-1 0 1,1 0-1,0 0 1,0 0-1,0 0 0,-1 0 1,1 0-1,0 0 0,0 0 1,0 0-1,0 0 0,-1 0 1,1 0-1,0-1 1,0 1-1,0 0 0,0 0 1,0 0-1,-1 0 0,1 0 1,0 0-1,0 0 0,0-1 1,0 1-1,0 0 1,0 0-1,0 0 0,-1 0 1,1-1-1,0 1 0,0 0 1,-10 16 385,-7 23 259,1 0 1,2 2 0,2-1 0,2 1-1,1 1 1,2 0 0,3 0 0,1 1 0,4 80-1,0-112-682,0 1 0,0-1-1,1 0 1,1 0-1,0 0 1,0 0 0,1-1-1,0 1 1,1-1 0,0 0-1,1 0 1,9 13-1,-14-53-244,-3-50 257,0 43-4,2-1-1,1 1 1,1-1 0,3 1 0,9-41 0,57-122-188,-48 140 141,-24 67 36,0 1 1,0-1-1,1 1 0,0 0 1,0-1-1,2 11 0,0 11 70,-3-4-51,2 39 16,-1-60-47,1 0 0,-1 0 1,1 0-1,0-1 0,0 1 0,1 0 1,-1 0-1,1-1 0,-1 1 0,1-1 1,1 1-1,3 5 0,-5-8-1,0 0 0,1 0 0,-1 0 0,0 0 0,0 0 0,1 0 0,-1 0 0,1 0 0,-1 0 0,1-1 0,-1 1 0,1 0 0,-1-1 0,1 1 0,0-1 0,-1 0 0,1 0 0,0 0 0,-1 0 0,1 0 0,-1 0 0,1 0 0,2 0 0,-1-1 0,0-1 0,0 1 0,0 0 0,0-1 0,0 0 0,0 0 0,0 0 0,-1 0 0,1 0 0,3-5 0,2-2 0,0-1 0,-1 0 0,0 0 0,0-1 0,4-12 0,-7 14 0,-1 0 0,0-1 0,0 1 0,-1-1 0,0 0 0,-1 0 0,0 1 0,-1-13 0,0 22-2,0-1-1,0 1 1,0-1-1,0 1 1,0 0-1,0-1 1,0 1-1,0-1 1,0 1-1,0-1 1,0 1-1,0 0 1,0-1 0,0 1-1,0-1 1,0 1-1,-1-1 1,1 1-1,0 0 1,0-1-1,0 1 1,-1 0-1,1-1 1,0 1 0,-1 0-1,1-1 1,0 1-1,-1 0 1,1-1-1,0 1 1,-1 0-1,1 0 1,-1 0-1,1-1 1,0 1-1,-1 0 1,1 0 0,-1 0-1,1 0 1,0 0-1,-1 0 1,1 0-1,-1 0 1,1 0-1,-1 0 1,1 0-1,-1 0 1,1 0 0,0 0-1,-1 0 1,1 0-1,-1 0 1,1 1-1,0-1 1,-1 0-1,0 1 1,-20 17-194,13-3 207,1 1 0,0 0 0,2 0 0,-1 0 0,2 1 0,0-1 1,1 1-1,1 0 0,1 0 0,0 0 0,2 26 0,-1-42-6,0 0 0,1 0 0,-1 0 0,0 0 0,0 1 0,0-1-1,1 0 1,-1 0 0,1 0 0,-1 0 0,1 0 0,-1 0 0,1 0 0,0 0 0,-1 0-1,1 0 1,0 0 0,0 0 0,0-1 0,0 1 0,-1 0 0,1 0 0,2 0 0,-2-1-3,0 0 0,-1 1 0,1-1 1,0 0-1,0 0 0,-1 0 0,1-1 1,0 1-1,0 0 0,-1 0 0,1 0 1,0 0-1,-1-1 0,1 1 0,0 0 1,-1-1-1,1 1 0,0 0 0,-1-1 1,1 1-1,-1-1 0,1 1 0,-1-1 1,1 1-1,-1-1 0,1 1 0,-1-1 1,0 0-1,1 1 0,-1-1 0,0 0 1,1 1-1,-1-1 0,0 0 0,0 1 1,0-1-1,1-1 0,3-12-404,-1-1-1,0 1 1,-1-1-1,0 0 1,-2-28 0,1 39 295,-1-1 0,0 1 0,-1 0 0,1-1 0,-1 1 0,0-1 0,0 1 0,0 0 0,-1 0 0,1 0 0,-1-1 1,0 1-1,0 1 0,-1-1 0,1 0 0,-1 1 0,0-1 0,0 1 0,0 0 0,0 0 0,0 0 0,-1 0 0,-6-4 0,10 7 106,-1 0 1,1-1-1,0 1 0,-1-1 0,1 1 0,-1 0 0,1 0 0,-1-1 1,1 1-1,-1 0 0,0 0 0,1 0 0,-1 0 0,1-1 0,-1 1 1,1 0-1,-1 0 0,1 0 0,-1 0 0,0 0 0,1 0 0,-1 1 1,1-1-1,-1 0 0,1 0 0,-1 0 0,1 0 0,-1 1 0,1-1 1,-1 0-1,1 1 0,-1-1 0,1 0 0,-1 1 0,1-1 0,0 0 1,-1 1-1,1-1 0,-1 1 0,1-1 0,0 1 0,0-1 0,-1 1 1,1-1-1,0 1 0,0-1 0,-1 1 0,1-1 0,0 1 0,0-1 1,0 1-1,0-1 0,0 1 0,0 0 0,0-1 0,0 1 0,0-1 1,0 1-1,0-1 0,0 1 0,1 0 0,-1-1 0,0 1 0,0-1 1,1 1-1,-1 0 0,1 2 10,0 0-1,0 1 1,1-1-1,-1 0 1,0 0 0,1 0-1,0 0 1,0 0-1,0-1 1,3 4 0,2-1-732,0-1 0,1 0 0,0-1 0,0 1 1,0-1-1,0-1 0,1 1 0,-1-2 0,1 1 0,-1-1 1,1 0-1,-1-1 0,1 0 0,9-1 0,10-1-5528</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2.671"/>
    </inkml:context>
    <inkml:brush xml:id="br0">
      <inkml:brushProperty name="width" value="0.025" units="cm"/>
      <inkml:brushProperty name="height" value="0.025" units="cm"/>
      <inkml:brushProperty name="color" value="#E71224"/>
    </inkml:brush>
  </inkml:definitions>
  <inkml:trace contextRef="#ctx0" brushRef="#br0">21 116 16239,'0'0'4074,"-3"10"-2249,0-1-1826,0-1 558,0 1 1,0-1 0,1 1 0,-1 16 0,2-23-519,1 0 1,0 1-1,0-1 1,0 1 0,1-1-1,-1 0 1,0 1-1,1-1 1,0 1 0,-1-1-1,1 0 1,0 0-1,0 0 1,0 1 0,1-1-1,-1 0 1,0 0-1,1 0 1,0-1 0,-1 1-1,1 0 1,0-1-1,0 1 1,0-1 0,3 3-1,7 2-879,2 1-84,-1 0-1,0 1 1,0 1 0,18 15 0,-27-19 944,0-1-1,0 1 1,0 0-1,-1 1 1,0-1 0,0 0-1,0 1 1,-1 0-1,1-1 1,-2 1-1,1 0 1,0 0 0,-1 0-1,1 11 1,-1 2 428,0-1 1,-2 1-1,0 0 1,-1-1-1,-4 21 1,4-31-150,0 0 0,0-1 0,-1 1-1,0-1 1,0 1 0,0-1 0,-1 0 0,0 0 0,-1-1 0,0 1 0,0-1 0,0 0 0,-1 0 0,-8 6-1,13-11-260,0 0-1,0 0 0,0 0 0,0 0 0,0-1 0,-1 1 0,1 0 0,0-1 0,-1 1 0,1-1 0,0 1 0,-1-1 0,1 0 0,-1 0 0,1 1 0,-1-1 0,1 0 0,0 0 0,-1-1 0,-1 1 0,2-1-40,0 1 0,0-1-1,0 0 1,0 1 0,0-1-1,0 0 1,1 0-1,-1 0 1,0 0 0,0 1-1,1-1 1,-1 0-1,0-1 1,1 1 0,-1 0-1,1 0 1,0 0-1,-1 0 1,1-2 0,-2-7-318,0-1 1,1 1 0,1-1 0,1-14 0,-1 12-215,1-6-192,0 0 1,2 0-1,0 0 0,1 0 0,1 0 1,0 1-1,2 0 0,14-29 0,7-4 827,53-71 1,10-20 5406,-77 108-3477,-13 26-784,-11 19-924,5-3-205,0 1 0,1-1 0,1 1 0,-1 0 0,1-1 0,1 1 0,0 1-1,0-1 1,1 0 0,-1 15 0,2-21-79,-1 0-1,1 0 1,0 0-1,0 0 1,1 0-1,-1 0 1,1 0-1,-1 0 1,1 0-1,0 0 1,0 0 0,0 0-1,1-1 1,-1 1-1,1 0 1,-1-1-1,1 1 1,0-1-1,0 0 1,0 1 0,0-1-1,0 0 1,1 0-1,-1 0 1,1-1-1,-1 1 1,1 0-1,0-1 1,-1 0-1,1 0 1,0 0 0,0 0-1,0 0 1,5 1-1,5-2-18,1 1-1,-1-2 1,0 1-1,1-2 1,-1 0-1,0 0 1,0-2-1,0 1 1,-1-2-1,1 1 1,-1-2-1,21-12 1,4-6-123,-2-1 1,50-46-1,-76 63 142,-8 7-9,1 1 1,-1-1-1,1 1 0,-1-1 0,1 1 0,-1 0 1,0 0-1,1 0 0,-1 0 0,1 0 1,-1 0-1,1 0 0,-1 0 0,1 1 0,-1-1 1,1 0-1,-1 1 0,0-1 0,1 1 1,-1 0-1,0-1 0,1 1 0,-1 0 0,0 0 1,2 2-1,19 6 87,-14-7-192,0-1 0,1-1 0,-1 0 0,1 0 0,-1-1 1,9-1-1,-14 1-470,-1 1 0,1-1 0,0 0 0,0 0 0,0 0 0,-1-1 0,1 1 0,0-1 0,-1 1 0,0-1 0,1 0 0,2-3 0,10-16-9453</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3.500"/>
    </inkml:context>
    <inkml:brush xml:id="br0">
      <inkml:brushProperty name="width" value="0.025" units="cm"/>
      <inkml:brushProperty name="height" value="0.025" units="cm"/>
      <inkml:brushProperty name="color" value="#E71224"/>
    </inkml:brush>
  </inkml:definitions>
  <inkml:trace contextRef="#ctx0" brushRef="#br0">35 108 17969,'0'0'1890,"-3"14"-758,-8 31 268,-4 47 0,13-78-1013,0-1 0,1 1 1,1-1-1,0 1 0,1 0 0,1-1 1,0 0-1,0 1 0,8 20 1,-9-31-351,0-1 0,1 1 0,-1-1 0,1 1 0,-1-1 0,1 1 1,0-1-1,0 0 0,0 0 0,0 0 0,1 0 0,-1 0 1,0 0-1,1-1 0,0 1 0,-1-1 0,1 1 0,0-1 1,-1 0-1,1 0 0,0-1 0,0 1 0,0 0 0,0-1 1,0 0-1,0 0 0,0 0 0,0 0 0,0 0 0,0 0 0,0-1 1,0 1-1,-1-1 0,6-2 0,1 0 52,-1-1 0,1 0 0,0-1-1,-1 1 1,0-2 0,0 1 0,0-1 0,-1-1-1,9-9 1,-2-1 26,0 0 1,-2-2-1,0 0 0,-1 0 0,-1-1 0,-1 0 0,-1 0 0,0-1 1,-2-1-1,0 1 0,-2-1 0,0 0 0,1-37 0,-6 81-179,-2 17 28,6 78 0,-2-106 50,0 0 1,1 0-1,1-1 0,0 1 0,0-1 0,1 0 0,0 1 1,1-2-1,0 1 0,1 0 0,0-1 0,8 10 0,-12-17-2,0 1-1,1 0 0,-1-1 1,1 0-1,-1 1 0,1-1 0,0 0 1,0 0-1,0-1 0,0 1 0,1-1 1,-1 1-1,0-1 0,1 0 0,-1 0 1,0-1-1,1 1 0,-1-1 1,1 1-1,5-2 0,-4 1 22,0-2 0,0 1 0,0-1-1,0 1 1,-1-2 0,1 1 0,0 0 0,-1-1-1,0 0 1,0 0 0,0 0 0,7-6 0,-1-2 32,0-1 1,0 0 0,-2 0 0,1-1-1,-1 0 1,-1 0 0,-1-1-1,9-23 1,-9 18-66,-2 0 0,0-1 0,-2 1 0,1-26 0,-2 35 0,-2 1 0,1-1 0,-1 0 0,-1 1 0,0-1 0,0 1 0,-1-1 0,0 1 0,-1 0 0,-6-12 0,10 20-59,-1 0 1,1 0-1,0 0 0,-1 0 0,1 0 1,-1 1-1,1-1 0,-1 0 0,0 0 1,1 1-1,-1-1 0,0 0 0,1 1 1,-1-1-1,0 0 0,0 1 0,0-1 1,0 1-1,1-1 0,-1 1 0,0 0 1,0-1-1,0 1 0,-1 0 0,1 0-122,0 1-1,0-1 1,1 1-1,-1 0 1,0-1-1,1 1 0,-1 0 1,0-1-1,1 1 1,-1 0-1,1 0 0,0 0 1,-1-1-1,1 1 1,-1 0-1,1 0 1,0 0-1,0 0 0,-1 1 1,-4 52-8926,5-53 8762,0 17-9094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3.852"/>
    </inkml:context>
    <inkml:brush xml:id="br0">
      <inkml:brushProperty name="width" value="0.025" units="cm"/>
      <inkml:brushProperty name="height" value="0.025" units="cm"/>
      <inkml:brushProperty name="color" value="#E71224"/>
    </inkml:brush>
  </inkml:definitions>
  <inkml:trace contextRef="#ctx0" brushRef="#br0">1 117 7015,'0'0'9251,"8"4"-5231,3 0-2830,1 0 0,0 0 0,0-1 0,15 2 0,-22-4-989,1 0 1,-1-1-1,0 0 0,1 0 0,-1 0 0,0-1 1,1 0-1,-1 0 0,0 0 0,0 0 1,1-1-1,-1 0 0,-1 0 0,8-4 0,-3-1-7,-1 1 0,0-1 0,0-1 0,12-14 0,-18 20-84,0 0-1,0-1 0,0 1 0,-1-1 1,1 0-1,-1 1 0,1-1 1,-1 0-1,0 0 0,0 0 0,0 0 1,-1 0-1,1 0 0,-1 0 0,1 0 1,-1 0-1,0 0 0,0 0 0,0 0 1,-1 0-1,0-3 0,0 5-102,0 0 0,0 0-1,0 0 1,0 0 0,0 0-1,0 1 1,0-1 0,-1 0-1,1 1 1,0-1 0,0 1-1,-1-1 1,1 1 0,0 0-1,-1 0 1,1-1 0,0 1-1,-1 0 1,1 0 0,0 0-1,-1 0 1,1 1 0,0-1-1,-1 0 1,0 1 0,-36 10-42,32-7 31,1 0-1,0 1 1,0-1-1,0 1 1,1 0-1,-1 0 1,1 0-1,0 1 1,1 0 0,0-1-1,-1 1 1,2 0-1,-1 1 1,1-1-1,0 0 1,0 1-1,1 0 1,0-1-1,0 1 1,0 0 0,1-1-1,0 1 1,1 8-1,0-14-139,-1 0 0,1 1 0,0-1 0,-1 0 0,1 0 0,0 0 0,0 1 0,0-1 0,0 0-1,0 0 1,0 0 0,0 0 0,0-1 0,1 1 0,-1 0 0,0 0 0,0-1 0,1 1 0,-1-1 0,0 1 0,1-1 0,-1 1-1,1-1 1,-1 0 0,1 0 0,1 0 0,41-2-8943,-14-9-506</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4.240"/>
    </inkml:context>
    <inkml:brush xml:id="br0">
      <inkml:brushProperty name="width" value="0.025" units="cm"/>
      <inkml:brushProperty name="height" value="0.025" units="cm"/>
      <inkml:brushProperty name="color" value="#E71224"/>
    </inkml:brush>
  </inkml:definitions>
  <inkml:trace contextRef="#ctx0" brushRef="#br0">87 254 18738,'0'0'1719,"-10"12"299,7-8-1842,-9 9 555,1 1 0,0 0 0,-10 19 0,18-28-575,1-1 0,0 0 1,0 0-1,0 1 1,0-1-1,1 1 1,-1 0-1,1-1 0,0 1 1,1 0-1,-1 0 1,1-1-1,0 1 0,0 0 1,1 0-1,-1 0 1,1-1-1,0 1 0,1 0 1,1 5-1,-1-8-165,-1 0-1,1 1 1,0-1-1,0 0 1,0-1-1,0 1 1,0 0-1,1-1 1,-1 1-1,0-1 1,1 0-1,-1 1 1,1-1-1,0 0 1,-1-1-1,1 1 1,0 0-1,-1-1 1,1 0-1,0 1 1,0-1-1,-1 0 1,1 0-1,0-1 1,0 1-1,3-1 1,1 0-40,0-1-1,0 1 1,0-1 0,0-1 0,0 1 0,0-1-1,-1 0 1,13-8 0,-7 1 135,-1-1 0,0 0-1,0-1 1,-1 0 0,-1 0 0,0-1-1,0 0 1,-2-1 0,1 0 0,-2 0-1,9-25 1,-8 12 374,0 1 1,-2-1-1,-1 0 0,-1 0 0,-1-50 0,-2 75-469,0-1 0,1 1 0,-2-1 0,1 1 1,0-1-1,0 1 0,-1 0 0,0-1 0,1 1 0,-1 0 0,0-1 0,0 1 0,0 0 0,0 0 0,-1 0 0,1 0 0,0 0 0,-1 0 0,0 0 1,1 0-1,-1 1 0,0-1 0,0 1 0,0-1 0,0 1 0,-4-2 0,4 2-7,-1 1-1,0-1 1,0 1-1,0 0 1,0 0-1,1 1 1,-1-1 0,0 0-1,0 1 1,0 0-1,1 0 1,-1 0-1,0 0 1,1 0-1,-1 0 1,1 1 0,-1-1-1,1 1 1,-1-1-1,1 1 1,0 0-1,-3 4 1,-6 5 17,0 0 0,1 1-1,-11 17 1,18-25 3,1-1 0,-1 1 0,1 0 0,0 0 0,0 0-1,1 0 1,-1 0 0,1 0 0,0 0 0,0 1 0,1-1 0,-1 0 0,1 1 0,0-1 0,0 0-1,1 9 1,0-11-42,0-1 0,-1 0 0,1 1-1,0-1 1,0 0 0,0 1 0,0-1-1,1 0 1,-1 0 0,0 0 0,0 0-1,1 0 1,-1 0 0,1-1 0,-1 1-1,1 0 1,-1-1 0,1 1 0,-1-1-1,3 1 1,38 6-998,-31-6 751,9 1-178,0 1 0,0 1 0,0 0 0,-1 2 0,27 11 0,-41-15 452,0 0-1,0 1 1,-1 0 0,1 0-1,-1 1 1,0-1-1,1 1 1,-2 0-1,1 0 1,0 0-1,-1 0 1,0 1-1,0 0 1,0-1-1,-1 1 1,1 0-1,-1 0 1,0 0-1,-1 1 1,1-1-1,-1 0 1,0 1-1,-1-1 1,1 10-1,-1-12-404,1 9-75,7-12-13634</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4.612"/>
    </inkml:context>
    <inkml:brush xml:id="br0">
      <inkml:brushProperty name="width" value="0.025" units="cm"/>
      <inkml:brushProperty name="height" value="0.025" units="cm"/>
      <inkml:brushProperty name="color" value="#E71224"/>
    </inkml:brush>
  </inkml:definitions>
  <inkml:trace contextRef="#ctx0" brushRef="#br0">89 1 17777,'0'0'4468,"-9"4"-2979,7-3-1399,-48 27 2384,48-26-2403,0-1-1,0 1 1,0 0-1,0 0 0,0-1 1,0 1-1,1 0 1,-1 0-1,1 1 0,0-1 1,-1 0-1,1 0 1,0 1-1,0-1 0,0 1 1,1-1-1,-1 1 1,1-1-1,-1 1 1,1-1-1,0 1 0,0-1 1,0 1-1,0 2 1,2-2-147,1-1 1,-1 0 0,0 1 0,1-1 0,0 0 0,-1 0-1,1 0 1,0-1 0,0 1 0,0-1 0,0 0 0,0 1-1,0-1 1,0 0 0,7 0 0,-3 1-78,7 3-170,3-1 22,-1 2 1,0 0-1,20 10 0,-34-15 378,0 0 1,0 0-1,0 0 1,1 1-1,-1-1 1,-1 0-1,1 1 1,0-1 0,0 1-1,0 0 1,-1-1-1,1 1 1,-1 0-1,0 0 1,1 0-1,-1 0 1,0 0-1,0 1 1,0-1 0,0 0-1,-1 0 1,1 1-1,-1-1 1,1 0-1,-1 1 1,0-1-1,0 1 1,0-1 0,0 0-1,0 1 1,-1 3-1,0-5-60,1 0 1,-1 1-1,1-1 0,-1 0 0,1 1 1,-1-1-1,0 0 0,0 0 0,0 0 1,0 0-1,0 0 0,0 0 0,0 0 1,0 0-1,0 0 0,0 0 0,0 0 1,-1-1-1,1 1 0,0-1 0,0 1 1,-1-1-1,1 1 0,0-1 0,-1 0 1,1 1-1,-1-1 0,1 0 0,0 0 1,-1 0-1,1 0 0,-1 0 0,-2-1 0,-19-10-3482,9-9-3788,7-2-1625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5.017"/>
    </inkml:context>
    <inkml:brush xml:id="br0">
      <inkml:brushProperty name="width" value="0.025" units="cm"/>
      <inkml:brushProperty name="height" value="0.025" units="cm"/>
      <inkml:brushProperty name="color" value="#E71224"/>
    </inkml:brush>
  </inkml:definitions>
  <inkml:trace contextRef="#ctx0" brushRef="#br0">0 519 10602,'0'0'8819,"10"-4"-6331,1-1-1763,-1 0 1,1-1-1,-1 0 1,-1-1-1,16-12 0,-21 15-664,0 0 0,0 0 0,0-1 0,0 1-1,-1-1 1,0 1 0,0-1 0,0 0 0,-1 0-1,1-1 1,-1 1 0,-1 0 0,1-1 0,-1 1 0,0-1-1,1-8 1,-2 12-55,1 1 1,-1 0-1,0-1 0,0 1 0,0 0 0,0-1 1,0 1-1,0 0 0,-1-1 0,1 1 0,0 0 1,-1 0-1,1-1 0,-1 1 0,1 0 0,-1 0 1,1-1-1,-1 1 0,0 0 0,0 0 1,0 0-1,1 0 0,-1 0 0,-2-1 0,2 2-5,-1 0 1,1 0-1,0 1 0,0-1 0,0 0 0,0 1 0,0-1 0,0 1 0,0-1 0,0 1 0,0 0 0,0-1 1,0 1-1,0 0 0,0 0 0,0 0 0,0 0 0,1-1 0,-1 1 0,0 0 0,1 0 0,-1 0 0,1 1 1,-1-1-1,1 0 0,-1 0 0,1 0 0,0 2 0,-5 7 96,2 0 0,-1 0 0,1 1 1,1-1-1,0 1 0,1-1 0,0 1 0,0 0 0,2 21 1,0-30-80,-1-1 1,1 0 0,-1 1 0,1-1-1,0 1 1,-1-1 0,1 0 0,0 1 0,0-1-1,0 0 1,0 0 0,0 0 0,0 0-1,1 0 1,-1 0 0,0 0 0,0 0-1,1 0 1,-1 0 0,0-1 0,1 1 0,-1-1-1,1 1 1,-1-1 0,1 1 0,-1-1-1,1 0 1,-1 0 0,1 0 0,-1 0 0,1 0-1,0 0 1,-1 0 0,2-1 0,4 1-47,0-1 1,0 0-1,-1 0 1,1-1-1,0 0 1,10-4-1,-2-3-66,0-1 0,-1 0 0,0 0 0,-1-2 0,0 1 0,-1-2 0,0 0 0,-1 0 0,0-1 0,10-18 0,0-3 614,-2 0 0,-2-1 0,19-52 0,-30 68-132,-1 1-1,0-1 1,-1 0 0,2-40-1,-6 60-385,0-1 0,0 0 0,1 0 0,-1 1 0,0-1 0,0 0 0,0 0 0,0 0 0,0 1 0,0-1 0,0 0 0,0 0 0,0 1 0,-1-1 0,1 0 0,0 0 0,0 1 0,-1-1 0,1 0 0,0 0 1,-1 1-1,1-1 0,-1 0 0,1 1 0,-1-1 0,1 1 0,-1-1 0,1 1 0,-1-1 0,1 1 0,-1-1 0,0 1 0,1-1 0,-1 1 0,0 0 0,0-1 0,1 1 0,-1 0 0,0 0 0,0-1 0,1 1 0,-1 0 0,0 0 0,0 0 0,0 0 0,1 0 0,-1 0 0,-1 1 0,-1 0-3,0 0 0,0 0 0,0 0 0,1 1 0,-1-1 0,1 1 0,-1 0 0,1 0 0,0 0 0,-1 0 0,1 0 0,-2 3 0,-7 13 61,0-1 0,1 2-1,1-1 1,1 1 0,0 1 0,2 0 0,0 0 0,1 0 0,1 0 0,1 1 0,1-1 0,1 42 0,1-57-213,0 0 0,1-1-1,-1 1 1,1 0 0,0 0 0,0-1-1,1 1 1,0-1 0,-1 1 0,1-1-1,1 1 1,-1-1 0,1 0 0,0 0-1,0 0 1,0-1 0,0 1 0,0-1-1,1 1 1,0-1 0,0 0 0,0-1-1,0 1 1,0-1 0,0 0 0,1 1-1,-1-2 1,1 1 0,-1-1 0,1 1-1,0-1 1,-1-1 0,7 2 0,16-2-6776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5.672"/>
    </inkml:context>
    <inkml:brush xml:id="br0">
      <inkml:brushProperty name="width" value="0.025" units="cm"/>
      <inkml:brushProperty name="height" value="0.025" units="cm"/>
      <inkml:brushProperty name="color" value="#E71224"/>
    </inkml:brush>
  </inkml:definitions>
  <inkml:trace contextRef="#ctx0" brushRef="#br0">3 1 18033,'0'0'4698,"0"14"-3203,-2 51-73,2 100 2286,1-143-3294,1 0 1,0 0 0,2 0-1,1-1 1,9 27-1,-13-46-402,-1 0 0,1 0 0,0 0-1,0 0 1,0 0 0,0-1-1,0 1 1,0 0 0,0-1-1,1 1 1,-1-1 0,1 1-1,-1-1 1,1 0 0,-1 1 0,1-1-1,0 0 1,0 0 0,-1 0-1,1 0 1,0-1 0,0 1-1,0 0 1,0-1 0,0 1-1,0-1 1,0 0 0,0 0 0,0 0-1,0 0 1,0 0 0,0 0-1,0 0 1,0-1 0,0 1-1,0-1 1,0 1 0,0-1-1,0 0 1,0 0 0,0 0-1,0 0 1,-1 0 0,1 0 0,2-2-1,8-5 54,-1-1-1,0 0 0,-1-1 0,0 0 1,10-12-1,-1-2-64,0 0 0,-1-1 0,-2-1 0,-1-1 0,0 0 0,-2-1 0,-2 0 0,0-1 0,-2-1 0,6-30 0,-15 50-1118,-3 12-1785,-7 18-5557,7-12 4408,-10 14-7345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48.569"/>
    </inkml:context>
    <inkml:brush xml:id="br0">
      <inkml:brushProperty name="width" value="0.025" units="cm"/>
      <inkml:brushProperty name="height" value="0.025" units="cm"/>
    </inkml:brush>
  </inkml:definitions>
  <inkml:trace contextRef="#ctx0" brushRef="#br0">95 259 16207,'-8'9'1944,"-3"4"-848,0 0 0,1 1 0,0 0 0,-13 28 0,20-35-769,-1 0 1,1 1-1,1-1 0,-1 1 0,1 0 0,1 0 0,-1 0 1,1 0-1,1 0 0,-1 0 0,1 0 0,1 0 1,0 0-1,2 10 0,-3-16-323,1 0 0,0 0 0,0-1 0,0 1 1,0 0-1,0-1 0,0 1 0,0 0 0,0-1 0,1 0 0,-1 1 0,1-1 0,-1 0 0,1 0 1,-1 1-1,1-1 0,0 0 0,-1-1 0,4 2 0,1 0-2,-1 0 0,0-1-1,1 0 1,-1-1 0,0 1 0,1-1-1,6 0 1,0-1-7,0 0-1,0-1 1,0-1 0,-1 0-1,23-8 1,-17 2 20,-1 0-1,0-1 1,-1-1 0,0 0-1,0-1 1,-2-1 0,1 0-1,-2-1 1,0 0 0,19-30 0,-23 32-6,-1 1 1,-1-2-1,0 1 1,-1-1 0,0 1-1,-1-1 1,0-1-1,-1 1 1,-1 0-1,0-1 1,-1 0 0,0 1-1,-1-1 1,-1 0-1,-3-19 1,4 32-12,0 1-1,0-1 1,0 0 0,0 1 0,0-1-1,0 1 1,0-1 0,-1 1-1,1-1 1,0 1 0,0-1-1,-1 1 1,1-1 0,0 1 0,-1-1-1,1 1 1,0-1 0,-1 1-1,1 0 1,-1-1 0,1 1 0,-1 0-1,1-1 1,-1 1 0,1 0-1,-1-1 1,1 1 0,-1 0-1,1 0 1,-1 0 0,1 0 0,-1 0-1,0-1 1,1 1 0,-1 0-1,1 0 1,-1 0 0,1 1 0,-1-1-1,0 0 1,1 0 0,-1 0-1,1 0 1,-1 0 0,1 1-1,-2-1 1,-21 20-141,11 1 177,1 0-1,1 1 1,1 0-1,1 1 1,1-1-1,1 2 1,1-1-1,1 1 0,0-1 1,1 33-1,3-52-25,0 0-1,0 0 1,0-1-1,1 1 0,-1 0 1,1 0-1,0 0 0,0-1 1,0 1-1,0-1 0,1 1 1,-1-1-1,1 1 0,4 5 1,-3-6-3,-1-1 0,1 0 0,0 0 0,-1-1 0,1 1 1,0-1-1,0 1 0,0-1 0,0 0 0,1 0 0,-1 0 0,0 0 1,0-1-1,1 1 0,-1-1 0,0 0 0,6-1 0,2 0 38,0 0 0,1-1 0,-1-1-1,0 0 1,-1 0 0,1-1 0,0 0 0,-1-1-1,0 0 1,0-1 0,15-11 0,3-5-15,0-1 0,34-37 0,-39 35-185,-1-1 0,0-1 0,22-38 0,-37 52 96,1 0 1,-2 0-1,0-1 1,0 0-1,-1 0 1,-1 0-1,0-1 1,-1 0 0,1-28-1,-3 43 63,-1-1 1,0 1-1,0-1 0,1 1 1,-1-1-1,0 1 0,0-1 1,0 1-1,0-1 0,0 1 1,0-1-1,0 1 0,0-1 1,0 1-1,0-1 0,0 1 1,0-1-1,0 1 0,0-1 1,-1 1-1,1-1 0,0 1 1,0-1-1,-1 1 0,1-1 1,0 1-1,0-1 0,-1 1 1,1 0-1,-1-1 0,1 1 1,0 0-1,-1-1 0,1 1 1,-1 0-1,1 0 0,-1-1 1,1 1-1,0 0 0,-1 0 1,1 0-1,-1-1 1,1 1-1,-1 0 0,0 0 1,1 0-1,-1 0 0,1 0 1,-1 0-1,1 0 0,-1 0 1,1 0-1,-1 0 0,1 1 1,-1-1-1,1 0 0,-1 0 1,1 0-1,-1 1 0,1-1 1,0 0-1,-1 0 0,1 1 1,-1-1-1,1 0 0,0 1 1,-1 0-1,-26 27 165,17-13-74,1 0 1,1 1 0,0 0-1,1 0 1,1 1-1,1 0 1,0 0 0,1 1-1,1-1 1,0 1-1,2-1 1,0 1 0,1 0-1,3 30 1,-1-39-77,1 0 0,0 0 0,0 0 0,0-1 0,1 0 0,1 1 0,-1-1 0,10 11 0,-10-13-5,0-1 0,0 0 0,1 0 0,0 0 0,0 0 0,0-1 0,0 1 0,1-2 0,0 1 0,0 0 0,0-1 0,8 3 0,-11-8-619,-9-6 273,-10-7-193,-30-17-357,22 17 912,0-2 1,1-1-1,1-1 1,-36-38-1,57 56-7,0 1 0,1 0-1,-1-1 1,0 1 0,1-1 0,-1 0-1,1 1 1,-1-1 0,1 1 0,-1-1-1,1 0 1,-1 1 0,1-1 0,0 0-1,-1 0 1,1 1 0,0-1 0,0 0-1,-1 0 1,1 1 0,0-1 0,0 0-1,0 0 1,0 0 0,0 1 0,0-1-1,0 0 1,0 0 0,1 0 0,-1 1-1,0-1 1,0 0 0,1 0 0,-1 1-1,0-1 1,1 0 0,-1 1 0,1-1-1,-1 0 1,1 1 0,-1-1 0,1 1-1,-1-1 1,1 1 0,0-1 0,-1 1-1,1-1 1,0 1 0,-1-1 0,1 1-1,0 0 1,0 0 0,-1-1-1,2 1 1,52-6-200,-39 6 248,37-2-238,51-6-3955,-49-1-2436</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6.247"/>
    </inkml:context>
    <inkml:brush xml:id="br0">
      <inkml:brushProperty name="width" value="0.025" units="cm"/>
      <inkml:brushProperty name="height" value="0.025" units="cm"/>
      <inkml:brushProperty name="color" value="#E71224"/>
    </inkml:brush>
  </inkml:definitions>
  <inkml:trace contextRef="#ctx0" brushRef="#br0">0 367 18546,'0'0'2092,"10"5"625,-4-1-2474,1-1-1,0 1 1,-1-2-1,2 1 0,-1-1 1,0 0-1,0-1 1,1 1-1,-1-1 1,1-1-1,-1 0 0,0 0 1,1 0-1,-1-1 1,1 0-1,-1 0 0,0-1 1,1 0-1,-1 0 1,0-1-1,11-5 0,-10 3-234,-1 0 0,1-1-1,-1 0 1,0 0-1,0-1 1,-1 0-1,0 0 1,0 0-1,-1-1 1,0 1-1,0-2 1,0 1-1,-1 0 1,-1-1-1,1 0 1,-2 1-1,1-1 1,-1-1-1,0 1 1,-1 0-1,1-16 1,-2 25-3,0-1 1,0 0-1,0 0 1,0 0-1,0 0 0,0 0 1,0 0-1,0 0 1,0 0-1,-1 0 0,1 1 1,0-1-1,-1 0 1,1 0-1,0 0 0,-1 0 1,1 1-1,-1-1 1,1 0-1,-1 1 0,0-1 1,1 0-1,-1 1 1,0-1-1,1 0 0,-1 1 1,0-1-1,0 1 1,1-1-1,-1 1 0,0 0 1,0-1-1,0 1 1,0 0-1,0 0 0,1-1 1,-3 1-1,2 0-5,0 1 0,-1-1 1,1 0-1,0 0 0,-1 1 0,1-1 0,0 1 0,0-1 0,-1 1 0,1 0 1,0 0-1,0-1 0,0 1 0,0 0 0,0 0 0,0 0 0,0 0 0,0 0 0,0 0 1,0 0-1,1 1 0,-1-1 0,0 0 0,0 2 0,-3 8 85,0 1-1,0 0 0,1 0 1,1 0-1,0 0 0,0 0 1,2 1-1,-1-1 0,3 18 1,-2-28-55,0-1 0,0 0 1,0 1-1,1-1 1,-1 0-1,1 1 0,-1-1 1,1 0-1,-1 1 0,1-1 1,0 0-1,-1 0 1,1 0-1,0 1 0,0-1 1,0 0-1,0 0 0,0 0 1,0-1-1,0 1 1,0 0-1,0 0 0,1 0 1,0 0-1,1 0 19,0-1-1,-1 1 1,1-1-1,0 0 1,0 0 0,-1 1-1,1-2 1,0 1-1,0 0 1,-1-1 0,5 0-1,3-2 59,-1-1-1,1 1 0,-1-1 1,0-1-1,15-10 0,31-32 6,-41 33-88,1 1 0,0 1 0,31-19 0,-45 31-20,-1-1 0,1 1-1,0-1 1,-1 1 0,1-1-1,0 1 1,0-1 0,-1 1-1,1 0 1,0 0 0,0-1-1,0 1 1,-1 0 0,1 0-1,0 0 1,0 0 0,0 0 0,0 0-1,-1 0 1,1 0 0,0 0-1,0 0 1,0 0 0,-1 1-1,1-1 1,0 0 0,0 1-1,-1-1 1,1 0 0,0 1-1,0-1 1,-1 1 0,2 0-1,4 25 260,-2-3-65,-4-22-195,1 0 0,-1-1 0,0 1 0,0-1 0,1 1 0,-1-1 0,0 1 0,1-1-1,-1 1 1,1-1 0,-1 0 0,1 1 0,-1-1 0,0 1 0,1-1 0,0 0-1,-1 1 1,1-1 0,-1 0 0,1 0 0,-1 0 0,1 1 0,0-1 0,-1 0 0,1 0-1,-1 0 1,1 0 0,0 0 0,0 0 0,3-2-3,-1-1 0,0 0 0,-1 0 0,1 0 0,0 0 0,-1 0 0,0 0 0,0 0 0,0-1 0,0 1 0,0-1 0,-1 0 0,2-4 0,2-3 0,-3 8 0,38-83 0,-38 80 0,1 0 0,-1 0 0,-1 0 0,1-1 0,-1 1 0,-1 0 0,1 0 0,-1-1 0,0 1 0,0-1 0,-1 1 0,-1-10 0,2 16-3,0-1 0,0 1 0,0 0 0,0 0 0,0 0 0,0 0 0,0 0 0,0-1 0,-1 1 0,1 0 0,0 0 0,0 0 0,0 0 0,0 0 0,0 0 0,0-1 0,0 1 0,0 0 0,0 0 0,0 0 0,0 0 0,0 0 0,-1 0 0,1 0 0,0-1 0,0 1 0,0 0 0,0 0 0,0 0 0,0 0 0,0 0 0,-1 0 0,1 0 0,0 0 0,0 0 0,0 0 0,0 0 0,0 0 0,-1 0 0,1 0 0,0 0 0,0 0 0,0 0 0,0 0 0,0 0 0,-1 0 0,1 0 0,0 0 0,0 0 0,0 0 0,0 0 0,0 0 0,0 0 0,-1 1 0,1-1 0,0 0 0,0 0 0,0 0 0,0 0 0,0 0 0,0 1-31,0-1-1,1 1 0,-1-1 1,0 1-1,0-1 1,1 0-1,-1 1 1,1-1-1,-1 0 0,0 1 1,1-1-1,-1 0 1,1 1-1,-1-1 1,1 0-1,-1 0 0,1 1 1,-1-1-1,1 0 1,-1 0-1,1 0 1,-1 0-1,1 0 0,-1 0 1,1 0-1,-1 0 1,1 0-1,-1 0 1,1 0-1,0 0 0,10 1-1749,0-1 0,-1 0 0,1-1 0,0 0-1,0 0 1,-1-1 0,1-1 0,10-3 0,13-7-3838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6.574"/>
    </inkml:context>
    <inkml:brush xml:id="br0">
      <inkml:brushProperty name="width" value="0.025" units="cm"/>
      <inkml:brushProperty name="height" value="0.025" units="cm"/>
      <inkml:brushProperty name="color" value="#E71224"/>
    </inkml:brush>
  </inkml:definitions>
  <inkml:trace contextRef="#ctx0" brushRef="#br0">127 128 3940,'7'-10'7100,"-3"4"-6010,28-49 4754,-29 50-4825,-1 0-1,-1 0 0,1 0 1,-1 0-1,0-1 0,0 1 0,0-7 1,-1 12-926,0 0 1,0-1 0,0 1 0,0 0-1,0-1 1,0 1 0,0-1 0,0 1-1,-1 0 1,1-1 0,0 1 0,0 0-1,0-1 1,0 1 0,-1 0-1,1 0 1,0-1 0,0 1 0,-1 0-1,1-1 1,0 1 0,0 0 0,-1 0-1,1 0 1,0-1 0,-1 1 0,1 0-1,0 0 1,-1 0 0,1 0-1,0 0 1,-1-1 0,1 1 0,0 0-1,-1 0 1,1 0 0,-1 0 0,-19 4 1152,-16 14-876,17-4-307,1 0 0,-18 20 1,32-30-58,-1 1 0,1 0 0,0 0-1,1 0 1,-1 0 0,1 1 0,0-1 0,0 1 0,1 0 0,0 0 0,0 0 0,-2 12 0,4-16-55,0 0-1,1 0 1,-1 0-1,1 1 1,0-1 0,-1 0-1,1 0 1,0 0 0,0 0-1,1 0 1,-1-1 0,0 1-1,1 0 1,-1 0-1,1-1 1,-1 1 0,1-1-1,0 1 1,0-1 0,-1 0-1,1 0 1,0 0 0,0 0-1,0 0 1,0 0 0,1 0-1,2 0 1,72 18-1914,-58-15 1283,163 32-2865,-182-36 3579,1 0 1,-1 0-1,1 0 1,-1 0-1,1 0 1,-1 0-1,1 0 1,-1 0-1,1 0 1,-1 0-1,1 0 0,0 0 1,-1 0-1,1 1 1,-1-1-1,0 0 1,1 0-1,-1 1 1,1-1-1,-1 0 1,1 0-1,-1 1 0,0-1 1,1 1-1,-1-1 1,1 0-1,-1 1 1,0-1-1,0 1 1,1-1-1,-1 1 1,0-1-1,0 1 0,0-1 1,1 1-1,-1 0 1,-18 11 2578,-45 7 2049,56-17-4441,-18 6-764,0-2-1,-1-1 1,0-1-1,-38 1 1,63-5 212,-8-1-4537,6-5-1267,3-6-3997</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26.947"/>
    </inkml:context>
    <inkml:brush xml:id="br0">
      <inkml:brushProperty name="width" value="0.025" units="cm"/>
      <inkml:brushProperty name="height" value="0.025" units="cm"/>
      <inkml:brushProperty name="color" value="#E71224"/>
    </inkml:brush>
  </inkml:definitions>
  <inkml:trace contextRef="#ctx0" brushRef="#br0">16 70 19635,'0'0'3235,"0"-60"-673,0 51 97,-5 9-1314,1 18-320,0 18-577,2 12-63,1 7-161,1 6-96,0 2-64,3-2 0,5-2-32,0-2 0,2-2-448,-2-1-1026,-1-8-1665,-1-4-2690,-6-6-6919</inkml:trace>
  <inkml:trace contextRef="#ctx0" brushRef="#br0" timeOffset="1">34 865 23350,'0'0'9417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43.155"/>
    </inkml:context>
    <inkml:brush xml:id="br0">
      <inkml:brushProperty name="width" value="0.025" units="cm"/>
      <inkml:brushProperty name="height" value="0.025" units="cm"/>
      <inkml:brushProperty name="color" value="#E71224"/>
    </inkml:brush>
  </inkml:definitions>
  <inkml:trace contextRef="#ctx0" brushRef="#br0">0 1 6694,'0'0'4869</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43.901"/>
    </inkml:context>
    <inkml:brush xml:id="br0">
      <inkml:brushProperty name="width" value="0.025" units="cm"/>
      <inkml:brushProperty name="height" value="0.025" units="cm"/>
      <inkml:brushProperty name="color" value="#E71224"/>
    </inkml:brush>
  </inkml:definitions>
  <inkml:trace contextRef="#ctx0" brushRef="#br0">36 1 8232,'0'0'32,"-35"62"-3459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43.573"/>
    </inkml:context>
    <inkml:brush xml:id="br0">
      <inkml:brushProperty name="width" value="0.025" units="cm"/>
      <inkml:brushProperty name="height" value="0.025" units="cm"/>
      <inkml:brushProperty name="color" value="#E71224"/>
    </inkml:brush>
  </inkml:definitions>
  <inkml:trace contextRef="#ctx0" brushRef="#br0">1 1 9833,'0'0'-288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6:44.273"/>
    </inkml:context>
    <inkml:brush xml:id="br0">
      <inkml:brushProperty name="width" value="0.025" units="cm"/>
      <inkml:brushProperty name="height" value="0.025" units="cm"/>
      <inkml:brushProperty name="color" value="#E71224"/>
    </inkml:brush>
  </inkml:definitions>
  <inkml:trace contextRef="#ctx0" brushRef="#br0">1 1 9321,'0'0'64</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8:59:13.484"/>
    </inkml:context>
    <inkml:brush xml:id="br0">
      <inkml:brushProperty name="width" value="0.025" units="cm"/>
      <inkml:brushProperty name="height" value="0.025" units="cm"/>
      <inkml:brushProperty name="color" value="#E71224"/>
    </inkml:brush>
  </inkml:definitions>
  <inkml:trace contextRef="#ctx0" brushRef="#br0">2641 162 6758,'-158'-41'2027,"-2"6"0,-186-14 0,269 39-1226,-36-4-89,-150 2-1,206 13-443,-1 3-1,0 3 0,1 2 0,-85 25 1,51-4-43,2 5 1,1 3-1,2 3 1,2 5-1,2 3 1,2 4-1,-104 89 1,151-112-206,0 1 0,2 1 0,2 2 0,1 1 0,2 1 0,1 1 0,2 2 0,1 0 0,3 1 0,1 1 0,1 1 0,3 0 0,2 1 0,1 1 0,-5 50 0,10-36-102,2 1 1,3-1-1,3 1 0,2 0 0,2-1 1,4 0-1,1-1 0,3 0 0,34 86 0,-34-109-22,2 0-1,1-1 1,1-1-1,2 0 1,2-2-1,0 0 1,2-2-1,1 0 1,1-2-1,2-1 1,0-1-1,2-1 1,0-2-1,1-1 1,2-1-1,40 17 1,-22-17 116,2-3-1,-1-1 1,2-3 0,-1-2 0,2-3 0,-1-1-1,93-4 1,-48-8 107,0-5 1,-1-3-1,131-38 0,-106 16 53,-1-5-1,-2-6 1,-2-5-1,-2-5 1,141-95 0,-165 89-76,-2-4 0,-3-4 0,-3-4 0,-4-4 1,-3-2-1,91-127 0,-136 161-68,-1-1 0,-2-2 0,-3-1 0,-1-1 0,26-85 0,-42 105 14,-1 0-1,-1 0 0,-2-1 0,-1 1 0,-2-1 0,-1 0 0,-2 0 0,-1 0 0,-1 0 1,-2 1-1,-10-35 0,8 45-14,-1 1 0,-1-1 0,0 2 0,-2 0 0,-1 0 0,0 1 0,-1 0 0,-1 1 0,-1 0 0,0 2 0,-2 0 0,0 0 0,0 2 0,-1 0 0,-1 1 0,-1 1 0,1 0 0,-2 2 0,-28-11 0,-6 2-136,0 2 1,-1 3 0,0 2-1,-1 2 1,0 4-1,-94 0 1,35 8-1185,-189 28 0,-115 54-3632,114-9-1278</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06:04.910"/>
    </inkml:context>
    <inkml:brush xml:id="br0">
      <inkml:brushProperty name="width" value="0.025" units="cm"/>
      <inkml:brushProperty name="height" value="0.025" units="cm"/>
      <inkml:brushProperty name="color" value="#E71224"/>
    </inkml:brush>
  </inkml:definitions>
  <inkml:trace contextRef="#ctx0" brushRef="#br0">6693 368 14253,'-15'-7'273,"-24"-11"-8,-174-76 479,166 76-662,-1 2 0,-94-18-1,-14 18-613,0 6 0,-191 13 0,-289 42 58,287-15 1503,-1659 28 3589,1164-10-5572,642-20 1096,1 10 0,-221 70-1,333-80 26,1 4-1,1 4 0,-124 72 1,179-89-157,0 1 1,2 2-1,0 1 0,1 2 1,2 0-1,0 2 1,2 1-1,1 1 0,2 1 1,0 1-1,-27 55 1,41-69-58,1 1 0,1-1 1,0 1-1,1 1 1,1-1-1,1 1 1,1-1-1,1 1 1,0 0-1,1 0 1,1-1-1,1 1 0,4 20 1,0-19 29,0 0 0,1-1 0,0 0 0,2 0 1,0-1-1,2 0 0,0-1 0,0 0 0,2 0 0,0-2 0,27 26 0,-3-9 17,1-2-1,2-2 0,0-1 0,2-2 0,1-2 0,85 32 1,-12-16 19,186 39-1,-20-27-288,427 23 0,297-48-1958,-773-24 1527,1504-26 1818,-1319-5-530,-1-19-1,463-114 1,-377 18-482,-386 102-81,-2-6-1,128-72 1,-200 96-36,-1-3 0,-1-1 0,-2-2 0,58-56 0,-82 70-3,0-1-1,-1 0 0,-1-1 0,0 0 0,-2-1 0,0 0 0,-1-1 0,-1 0 0,0-1 0,-2 0 0,-1 0 0,6-36 0,-9 34 43,-1-1-1,-2 1 0,0-1 1,-2 1-1,0-1 0,-1 1 1,-2 0-1,0 0 1,-14-35-1,6 29 56,0 1-1,-2 1 0,0 0 1,-2 1-1,-1 1 1,-36-38-1,14 24 23,-1 1-1,-3 2 0,0 3 0,-3 1 1,0 2-1,-2 2 0,-96-38 0,36 27-476,-2 5 0,-2 5 0,0 5 0,-167-14 0,-472 7-3481,746 31 3824,-346-2-4929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07:58.242"/>
    </inkml:context>
    <inkml:brush xml:id="br0">
      <inkml:brushProperty name="width" value="0.025" units="cm"/>
      <inkml:brushProperty name="height" value="0.025" units="cm"/>
      <inkml:brushProperty name="color" value="#E71224"/>
    </inkml:brush>
  </inkml:definitions>
  <inkml:trace contextRef="#ctx0" brushRef="#br0">5541 105 8072,'-153'-35'1222,"-295"-29"1,333 59 140,-131 10 1,-114 28-87,295-26-1171,-913 33 460,2-1-187,805-16 206,-320 85 1,-145 117-289,523-176-344,-200 118-1,260-133 110,1 2 1,3 3-1,1 1 0,1 3 0,-63 76 0,95-100 114,0 2 0,2 0 0,0 1 1,1 0-1,1 1 0,-12 36 0,20-48-156,-1 1 1,2-1-1,0 1 0,0-1 0,1 1 0,0-1 0,1 1 0,0 0 0,1 0 0,1-1 0,0 1 0,0-1 0,1 1 0,0-1 0,1 0 0,7 13 1,6 6-141,1-1 1,2-1 0,1-1 0,1 0 0,2-2 0,0 0 0,1-2 0,2-1 0,56 36 0,-45-35 33,1-3 1,1-1 0,0-2-1,1-2 1,1-1 0,1-3-1,59 9 1,302 19 95,45 6-26,-30 38 33,259 32 185,355-94 379,-935-23-500,116 0-55,515-14 64,-4-58-46,329-144-60,-932 186 50,134-54 0,-203 65-10,-1-3 0,-1-3 0,-2-1-1,86-65 1,-121 82-8,-1-1 0,0 0 0,-1-1 0,-1-1 0,0 1 0,0-2 0,-2 0 0,0 0 0,0-1 0,6-17 0,-12 24 31,0 1 0,-1-1 0,0 0 0,0 0 0,-1 1-1,0-1 1,0 0 0,-1-1 0,-1 1 0,1 0 0,-1 0-1,-1 1 1,0-1 0,0 0 0,-1 0 0,0 1 0,0-1-1,-1 1 1,0 0 0,0 0 0,-8-9 0,-11-12-35,-1 1-1,-2 1 1,-1 2 0,0 0 0,-2 2 0,-34-20-1,-197-105-218,241 138 214,-74-35-1,-1 5 0,-2 4 0,-175-41 0,-311-27 180,529 96-172,-1469-136 301,-198 117-779,674 81-1057,921-44-30,0 5 0,-182 47 0,76 14-3619,137-37 841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3.012"/>
    </inkml:context>
    <inkml:brush xml:id="br0">
      <inkml:brushProperty name="width" value="0.025" units="cm"/>
      <inkml:brushProperty name="height" value="0.025" units="cm"/>
    </inkml:brush>
  </inkml:definitions>
  <inkml:trace contextRef="#ctx0" brushRef="#br0">191 304 9001,'0'-3'740,"1"1"1,-1-1-1,1 0 0,-1 1 1,0-1-1,0 1 1,-1-1-1,1 0 1,-1 1-1,1-1 1,-2-4-1,1 6-489,0-1 0,1 1 0,-1-1 0,0 1 0,0 0 0,0-1 0,0 1 0,0 0 0,0 0 0,-1 0 0,1 0 0,0 0 0,-1 0 0,1 0 0,-3-1 0,2 2-183,-1-1 1,0 0-1,1 1 0,-1 0 0,0-1 0,0 1 0,1 0 0,-1 1 0,0-1 0,1 0 0,-1 1 0,0-1 0,1 1 0,-1 0 0,0 0 0,1 0 0,0 0 0,-1 1 0,1-1 0,0 0 0,-1 1 1,-3 3-1,-4 5 229,0 0 0,0 0 0,1 1 1,0 0-1,1 1 0,0 0 1,1 0-1,1 0 0,0 1 1,0 0-1,1 1 0,-5 24 1,9-37-296,1-1 1,0 1-1,0 0 1,0 0-1,0 0 1,0 0-1,0 0 1,0 0-1,0 0 1,0 0 0,0-1-1,0 1 1,0 0-1,1 0 1,-1 0-1,0 0 1,1 0-1,-1-1 1,1 1 0,-1 0-1,1 0 1,-1-1-1,1 1 1,0 0-1,-1-1 1,1 1-1,0 0 1,-1-1-1,1 1 1,0-1 0,0 0-1,-1 1 1,1-1-1,0 1 1,0-1-1,0 0 1,0 0-1,0 1 1,0-1 0,-1 0-1,1 0 1,0 0-1,0 0 1,0 0-1,0 0 1,0 0-1,0-1 1,0 1 0,0 0-1,-1 0 1,1-1-1,0 1 1,0 0-1,0-1 1,-1 1-1,2-1 1,7-3 37,0 1 1,0-1-1,-1-1 0,9-6 1,22-16 60,-2-1 1,-2-2 0,50-54 0,-66 63-80,-1-1-1,-1 0 1,-1-1 0,-1-1 0,-2-1 0,0 0 0,12-33-1,-19 18 832,-11 33-9,-9 22-581,-1 14-206,1 1 1,1 1-1,2 0 1,1 0-1,1 1 1,2 1-1,1-1 1,-3 60-1,9-91-62,-1 1 1,1 0-1,0 0 0,0 0 0,0 0 0,0 0 0,0 0 0,1 0 0,-1 0 0,1 0 0,-1 0 0,1-1 0,-1 1 0,1 0 0,0 0 0,0 0 1,0-1-1,0 1 0,0-1 0,1 1 0,-1-1 0,0 1 0,1-1 0,-1 0 0,3 2 0,-1-2-240,-1 0 1,1-1-1,-1 0 0,1 1 0,-1-1 0,1 0 1,-1 0-1,1-1 0,-1 1 0,1 0 0,-1-1 1,1 0-1,-1 1 0,1-1 0,-1 0 0,0 0 1,1-1-1,-1 1 0,0 0 0,2-2 0,3-2-2082,0 0-1,0 0 1,0-1-1,8-9 1,4-8-9391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08:02.413"/>
    </inkml:context>
    <inkml:brush xml:id="br0">
      <inkml:brushProperty name="width" value="0.025" units="cm"/>
      <inkml:brushProperty name="height" value="0.025" units="cm"/>
      <inkml:brushProperty name="color" value="#E71224"/>
    </inkml:brush>
  </inkml:definitions>
  <inkml:trace contextRef="#ctx0" brushRef="#br0">5746 152 8104,'-392'11'1959,"-51"0"-1206,342-17-928,-136-25 1,20 0-11,-1196-63 4991,1400 93-4845,-247-10 575,-1 12-1,-446 59 1,481-19-670,1 9 1,-337 124-1,500-152 177,2 4-1,1 1 1,1 4-1,-99 68 0,132-80 0,0 2 0,1 1 0,2 1 0,0 0 0,1 2 0,2 0 0,0 2 0,2 0 0,1 1 0,1 0 0,-20 57 0,27-62-43,2 0 0,0 1 0,1 0 0,2 0 0,0 1 0,1-1 0,2 1 0,5 45 0,-2-53 32,0 0 0,2 0 0,0 0 1,1-1-1,0 0 0,1 0 0,1 0 0,1-1 0,0 0 0,1-1 0,0 0 1,2-1-1,14 15 0,11 5 61,2-1 0,1-2 0,2-2 0,0-2 0,2-2 0,60 25 0,20-1-83,148 36 0,-150-54-113,247 26 0,131-27-117,-205-16 233,1306-9-620,-1420-14 594,568-42 84,-523 26 188,287-71-1,220-115-194,-613 168 8,-1-6 0,-3-4 0,210-134 0,-317 182-20,-1 0 1,0 0-1,0-1 0,11-14 1,-17 20-22,-1 0 1,0-1 0,0 1-1,0 0 1,0-1-1,0 1 1,0-1 0,-1 1-1,1-1 1,0 1 0,-1-1-1,1 1 1,-1-1 0,0 0-1,1 1 1,-1-1 0,0 0-1,0 1 1,0-1 0,0 0-1,-1 1 1,1-1 0,0 0-1,-1 1 1,1-1 0,-1 0-1,1 1 1,-1-1 0,0 1-1,1-1 1,-1 1-1,0 0 1,0-1 0,0 1-1,0 0 1,-1-1 0,1 1-1,-3-2 1,-3-2-1,-1 1-1,1 0 0,-1 0 1,0 0-1,-1 1 1,1 0-1,0 1 1,-1 0-1,0 0 1,-12 0-1,-17-1-478,-41 2 0,67 2 302,-39 1-1516,0 3-1,-64 13 0,-20 10-4246</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08:02.787"/>
    </inkml:context>
    <inkml:brush xml:id="br0">
      <inkml:brushProperty name="width" value="0.025" units="cm"/>
      <inkml:brushProperty name="height" value="0.025" units="cm"/>
      <inkml:brushProperty name="color" value="#E71224"/>
    </inkml:brush>
  </inkml:definitions>
  <inkml:trace contextRef="#ctx0" brushRef="#br0">869 248 25945,'0'0'-32,"-67"23"416,49-21-256,5 2-128,4-4-192,6 0-1153,3-2-1122,1-22-1216,7-9-1859</inkml:trace>
  <inkml:trace contextRef="#ctx0" brushRef="#br0" timeOffset="1">598 77 29884,'0'0'1185,"-3"3"-1110,1-2-21,0 0 0,0 0 0,0 1 1,0-1-1,-1-1 0,1 1 0,0 0 0,-1 0 0,1-1 0,-1 1 0,1-1 0,0 0 0,-1 0 0,1 0 1,-1 0-1,1 0 0,-1-1 0,1 1 0,0-1 0,-1 1 0,1-1 0,0 0 0,-1 0 0,1 0 1,0 0-1,0 0 0,0-1 0,0 1 0,-3-3 0,-1-1-54,0 0 0,-1 0 0,0 1 0,0 0 0,0 0 0,-13-5 0,13 6 0,0 0 0,0 0 0,0-1 0,1 0 0,-1 0 0,-8-8 0,13 11 0,0 0 0,-1 0 0,1 1 0,0-1 0,0 1 0,-1-1 0,1 1 0,0 0 0,0 0 0,-1 0 0,1 0 0,0 0 0,-4 1 0,-8 0 0,-130 8-1287,45 6-2658,-17 1-5429</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08:31.503"/>
    </inkml:context>
    <inkml:brush xml:id="br0">
      <inkml:brushProperty name="width" value="0.025" units="cm"/>
      <inkml:brushProperty name="height" value="0.025" units="cm"/>
      <inkml:brushProperty name="color" value="#E71224"/>
    </inkml:brush>
  </inkml:definitions>
  <inkml:trace contextRef="#ctx0" brushRef="#br0">87 52 6951,'0'0'2034,"-8"-6"-273,2 2-1430,-3-3 820,0 0 1,-1 1-1,0 0 0,0 1 1,-14-5-1,196 23-838,376 39 1451,55-8-918,2-38-792,-70-2 375,1600 14 708,-1246 10-475,-1 0-609,-852-28-47,18 2-3,-1-3 0,1-2 0,-1-3 1,76-17-1,-127 23 3,-1 0 1,1 0 0,-1-1 0,1 1-1,-1 0 1,1-1 0,-1 1-1,1-1 1,-1 0 0,1 1-1,-1-1 1,0 0 0,0 0 0,1 0-1,-1 0 1,0 0 0,0 0-1,2-3 1,-4 4 6,1-1-1,-1 0 0,1 0 1,-1 1-1,0-1 0,1 0 1,-1 1-1,0-1 0,0 1 1,0-1-1,1 1 0,-1-1 1,0 1-1,0 0 1,0-1-1,0 1 0,0 0 1,0 0-1,0-1 0,-2 1 1,-64-8 358,-96 10-3223,-82 19-6709,237-20 9258,-53 5-9370</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08:32.420"/>
    </inkml:context>
    <inkml:brush xml:id="br0">
      <inkml:brushProperty name="width" value="0.025" units="cm"/>
      <inkml:brushProperty name="height" value="0.025" units="cm"/>
      <inkml:brushProperty name="color" value="#E71224"/>
    </inkml:brush>
  </inkml:definitions>
  <inkml:trace contextRef="#ctx0" brushRef="#br0">2180 354 4388,'2'-4'109,"-1"1"0,1-1-1,-1 0 1,0 0 0,0 0 0,0 0 0,-1 0-1,0 0 1,1 0 0,-1 0 0,0 0-1,-1 0 1,1 0 0,-1 0 0,0 0-1,0 0 1,0 0 0,0 0 0,-1 0 0,0 1-1,0-1 1,0 1 0,0-1 0,0 1-1,0 0 1,-1 0 0,0 0 0,0 0 0,0 0-1,-5-4 1,-9-5 153,0 2-1,-1-1 0,0 2 1,-37-13-1,42 17 174,-86-32 162,-1 5 0,-2 5-1,0 4 1,-2 4 0,0 5 0,-1 4-1,0 5 1,-155 13 0,191-1-403,0 3 1,1 4-1,0 2 1,-75 29-1,103-30 86,0 2 0,1 2 1,1 1-1,0 2 0,2 2 0,1 1 0,-59 54 0,78-62-249,1 1-1,0 0 1,2 1 0,0 1-1,1 0 1,1 0-1,0 1 1,2 1-1,1 0 1,0 0-1,-8 45 1,14-50-26,0 0 0,0 0 0,2 1 0,0-1 0,1 0 1,1 1-1,0-1 0,2 0 0,0 0 0,0-1 0,2 1 0,0-1 1,1 0-1,0 0 0,2-1 0,16 24 0,-10-21-8,2 0 0,0 0 0,1-2 0,0 0 0,2-1 0,-1-1 0,2-1 0,0-1 0,1 0 0,0-2 0,0 0 0,1-2 0,0-1 0,28 6 0,18 0 37,1-3 0,0-3 0,117-4 0,-100-6 181,0-4 0,-1-4 0,0-3 1,-1-5-1,-1-3 0,-1-3 0,-1-4 0,-2-4 1,-1-3-1,-1-4 0,-3-3 0,71-53 0,-109 68-161,-1-2-1,63-67 0,-87 85-38,-2-2 0,0 1-1,0-1 1,-1-1 0,-1 0-1,0 0 1,-1 0 0,-1-1-1,-1 0 1,0 0 0,4-23 0,-8 32-4,-1 1 0,0-1 0,0 1 0,0-1 0,-1 1 1,0-1-1,0 1 0,-1-1 0,1 1 0,-1 0 0,-1 0 0,1 0 1,-1 0-1,0 0 0,0 0 0,-1 1 0,0 0 0,0-1 1,0 2-1,-1-1 0,1 0 0,-1 1 0,0 0 0,-9-6 1,-2 1-9,0 0 1,-1 1 0,1 0 0,-2 2 0,1 0 0,-1 1-1,-34-5 1,-2 3-177,0 3 0,-1 3 0,0 1 0,0 4 0,-106 19 0,29 7-3023,-160 60-1,98-20-4239</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08:34.494"/>
    </inkml:context>
    <inkml:brush xml:id="br0">
      <inkml:brushProperty name="width" value="0.025" units="cm"/>
      <inkml:brushProperty name="height" value="0.025" units="cm"/>
      <inkml:brushProperty name="color" value="#E71224"/>
    </inkml:brush>
  </inkml:definitions>
  <inkml:trace contextRef="#ctx0" brushRef="#br0">1 163 9737,'0'0'6999,"8"-3"-5841,18-6-761,-1 2 0,2 0 1,45-5-1,96-2 5,-94 10-343,998-34 157,-490 26 70,-557 12-115,-18 0-8,0 0 0,0 0 0,0 0 1,0-1-1,0 0 0,0 0 0,0-1 0,7-2 0,-15 4-135,1 0 0,0 0 0,0 0 0,-1 0 0,1 0 0,0 0 0,0 0-1,-1 0 1,1 0 0,0 0 0,0 0 0,-1 0 0,1 0 0,0 0 0,0-1 0,-1 1 0,1 0 0,0 0 0,0 0 0,-1 0 0,1-1 0,0 1 0,0 0 0,0 0 0,0 0-1,-1-1 1,1 1 0,0 0 0,0 0 0,0 0 0,0-1 0,0 1 0,0 0 0,-1 0 0,1-1 0,0 1 0,0 0 0,0-1 0,0 1 0,0 0 0,0 0 0,0-1 0,0 1-1,0 0 1,0 0 0,0-1 0,1 1 0,-1 0 0,0 0 0,0-1 0,0 1 0,0 0 0,0 0 0,0-1 0,1 1 0,-1 0 0,0 0 0,0 0 0,0-1 0,1 1 0,-1 0-1,0 0 1,0 0 0,0 0 0,1-1 0,-1 1 0,0 0 0,0 0 0,1 0 0,-22-6 109,-32-2-1758,-92-2 0,36 5-4869,31-1-3119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08:35.644"/>
    </inkml:context>
    <inkml:brush xml:id="br0">
      <inkml:brushProperty name="width" value="0.025" units="cm"/>
      <inkml:brushProperty name="height" value="0.025" units="cm"/>
      <inkml:brushProperty name="color" value="#E71224"/>
    </inkml:brush>
  </inkml:definitions>
  <inkml:trace contextRef="#ctx0" brushRef="#br0">133 41 352,'-60'51'2772,"-3"2"4146,63-53-6899,-1 1 1,1-1 0,-1 0 0,0 1 0,1-1 0,-1 1 0,1-1 0,-1 1 0,1 0 0,-1-1-1,1 1 1,-1-1 0,1 1 0,0 0 0,-1-1 0,1 1 0,0 0 0,-1 0 0,1-1 0,0 1-1,0 0 1,0-1 0,0 1 0,0 0 0,0 0 0,0 0 0,0-1 0,0 1 0,0 0 0,0-1-1,0 1 1,1 0 0,-1 0 0,0-1 0,0 1 0,1 0 0,-1-1 0,1 1 0,-1 0 0,0-1-1,1 1 1,-1-1 0,1 1 0,0-1 0,-1 1 0,1-1 0,-1 1 0,1-1 0,0 1 0,-1-1-1,1 0 1,0 1 0,-1-1 0,1 0 0,0 0 0,0 0 0,-1 1 0,1-1 0,0 0 0,0 0 0,0 0-1,56 4 11,-53-4 52,137-7 798,200-35 1,-105 9-833,-29 8 23,676-48-115,-863 73-14,-13-1 14,1 1 0,0 0 0,0 0 1,0 1-1,-1 0 0,1 0 1,0 0-1,-1 1 0,1 1 1,12 4-1,-20-6 44,1-1-1,-1 0 1,0 0-1,1 0 1,-1 0-1,1 1 1,-1-1 0,0 0-1,0 0 1,1 1-1,-1-1 1,0 0 0,1 0-1,-1 1 1,0-1-1,0 0 1,0 1-1,1-1 1,-1 0 0,0 1-1,0-1 1,0 1-1,0-1 1,0 0 0,1 1-1,-1-1 1,0 1-1,0-1 1,0 0-1,0 1 1,0-1 0,0 1-1,0-1 1,-1 0-1,1 1 1,0-1 0,0 0-1,0 1 1,0-1-1,0 1 1,-1-1-1,1 0 1,0 1 0,0-1-1,-1 0 1,1 0-1,0 1 1,0-1 0,-1 0-1,1 1 1,0-1-1,-1 0 1,1 0-1,0 0 1,-1 1 0,1-1-1,0 0 1,-1 0-1,1 0 1,-1 0 0,1 0-1,-29 10 310,26-9-272,-695 152 1338,90-24-3700,480-96 804,0-1-1325</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11:08.159"/>
    </inkml:context>
    <inkml:brush xml:id="br0">
      <inkml:brushProperty name="width" value="0.025" units="cm"/>
      <inkml:brushProperty name="height" value="0.025" units="cm"/>
      <inkml:brushProperty name="color" value="#E71224"/>
    </inkml:brush>
  </inkml:definitions>
  <inkml:trace contextRef="#ctx0" brushRef="#br0">19522 681 11883,'-9'-1'331,"-16"-2"203,-49-12-1,-85-36-5314,17 4 2095,-55-2 6327,-329-39 1,-211 28-2473,227 23-1080,-2432-193 1039,-9 131-110,439 127-20,-1211 172-934,3138-164-131,-404 29 146,3 38 14,16 75-250,668-100-177,-336 135 0,616-205 340,-223 96 86,209-86-46,2 1 1,0 1-1,1 3 1,-49 41 0,76-58-39,1-1 1,-1 1-1,1 1 1,0-1-1,0 1 1,1-1 0,0 1-1,0 0 1,1 1-1,0-1 1,-2 9-1,3-12-5,2 1 1,-1 0-1,0 0 0,1 0 0,0 0 0,0 0 0,1 0 0,-1 0 1,1 0-1,0 0 0,0-1 0,1 1 0,-1 0 0,1-1 0,0 1 1,1-1-1,-1 1 0,1-1 0,3 4 0,5 5 0,1 0 0,0-1-1,1 0 1,0-1 0,1 0 0,0-1 0,1-1-1,0 0 1,1-1 0,24 9 0,9 0 10,0-2 0,66 12-1,323 28 54,8-35-78,-263-13-20,1207 30-540,-118-4 151,431 20 410,230 8 22,1340-45-52,0-137 690,-2317 74-321,1227-45-383,-1944 86-99,799-32-533,-9-72 908,-697 43 234,-265 49-324,0-3 1,116-54-1,-167 68-93,-1-2-1,0 0 1,-1 0-1,0-1 0,-1-1 1,21-20-1,-30 26-22,0 1 0,-1-1 0,1 0 0,-1 0 0,0 0 0,0 0-1,-1 0 1,1-1 0,-1 1 0,0-1 0,-1 0 0,1 1 0,-1-1 0,0 0 0,-1 0-1,1 0 1,-1 0 0,-1 0 0,1 0 0,-1 0 0,0 0 0,0 1 0,-2-8 0,-1 3-1,-1 1 1,0 0 0,0 0-1,0 0 1,-1 0 0,0 1-1,-1 0 1,0 0 0,0 1-1,-9-7 1,-13-9-21,-50-30 0,12 14-66,-3 3-1,0 3 1,-144-45-1,-239-32-1148,-105 12-3375,246 48-214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11:35.899"/>
    </inkml:context>
    <inkml:brush xml:id="br0">
      <inkml:brushProperty name="width" value="0.025" units="cm"/>
      <inkml:brushProperty name="height" value="0.025" units="cm"/>
      <inkml:brushProperty name="color" value="#E71224"/>
    </inkml:brush>
  </inkml:definitions>
  <inkml:trace contextRef="#ctx0" brushRef="#br0">470 546 7783,'0'0'1917,"-4"-9"-1906,4 9-11,-1-2-8,0 0 0,0 0 0,0 0 1,0 0-1,0 0 0,0 0 0,1 0 0,-1 0 1,1 0-1,-1 0 0,1 0 0,0 0 1,0 0-1,0 0 0,0 0 0,0 0 1,1 0-1,-1 0 0,0 0 0,1-1 1,0 1-1,-1 1 0,1-1 0,0 0 0,0 0 1,0 0-1,0 0 0,0 1 0,1-1 1,-1 0-1,1 1 0,-1-1 0,1 1 1,-1 0-1,1-1 0,0 1 0,-1 0 0,1 0 1,0 0-1,0 0 0,0 0 0,0 1 1,3-2-1,-1 1 79,-1 0 0,1-1 0,0 2 0,0-1 0,0 0 0,0 1 0,0 0 0,0 0 1,0 0-1,0 0 0,0 0 0,0 1 0,0 0 0,5 2 0,49 27 1144,-2-1-966,-24-18-193,2-2-1,-1-1 1,1-2-1,46 2 1,142-4 228,-161-5-264,223-18 381,-58 1 138,803 18 861,-500 8-1354,-296 3 798,348 59-1,-8-18-604,1-51-184,-240-28-4,-44 1 181,-217 26-152,-613-20 518,-575-53-652,496 17 113,-1105 43 0,760 37 26,954-24-91,-11 0-51,0-1 0,0-2 0,-30-6-1,81 3-1664,26 2 701,920-60-7335,-3-48 7834,-372 30 2016,269-32 2418,-3 35-1679,-823 77-2676,-16 1-169,-25 1 334,-13 0 74,-598 13-2925,338-13 2506,-1060 15-2631,2 83 896,44 128 2299,857-127-1153</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14:23.333"/>
    </inkml:context>
    <inkml:brush xml:id="br0">
      <inkml:brushProperty name="width" value="0.025" units="cm"/>
      <inkml:brushProperty name="height" value="0.025" units="cm"/>
    </inkml:brush>
  </inkml:definitions>
  <inkml:trace contextRef="#ctx0" brushRef="#br0">0 157 7399,'24'-31'545,"-1"0"351,-3 7-703,-1 3-193,-4 4-481,-3 1-1281,-9 0-960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14:24.083"/>
    </inkml:context>
    <inkml:brush xml:id="br0">
      <inkml:brushProperty name="width" value="0.025" units="cm"/>
      <inkml:brushProperty name="height" value="0.025" units="cm"/>
    </inkml:brush>
  </inkml:definitions>
  <inkml:trace contextRef="#ctx0" brushRef="#br0">4913 512 6502,'0'0'1409,"-13"-11"220,9 7-1492,-9-8 70,0 1 0,0 1 0,-1 0 0,0 0-1,-1 2 1,-16-8 0,-159-53 170,-268-62 0,448 128-357,-250-55 461,-272-26-1,-272 17-341,-16 60 2020,600 22-1605,-372 73 0,560-82-546,-325 83 17,309-74 70,0 2 0,2 3 0,0 1 0,1 3 0,-49 34 0,77-47-8,1 2-1,1 0 1,0 1-1,1 0 1,1 1-1,0 0 1,1 2-1,0-1 1,-15 32-1,22-37-78,0 0-1,1 1 1,1-1-1,0 1 0,1 0 1,0 0-1,0 0 1,1 0-1,1 0 0,0 0 1,1 0-1,0 0 1,1 0-1,0 0 0,1 0 1,0 0-1,8 17 1,0-8-1,0 1 1,2-1 0,0-1 0,1-1-1,1 1 1,1-2 0,1-1 0,21 19-1,13 6 89,101 64 0,-54-48-70,2-5-1,2-4 1,110 37-1,-65-38 39,260 49-1,-120-55 34,566 7-1,-575-50-47,296-40-1,-442 23 1,-1-6 0,-1-5 0,-2-6 0,170-71 0,-239 81 16,-1-4 1,56-37 0,-88 49 2,-1-2 0,-1 0-1,0-2 1,-1-1 0,-2 0 0,21-27 0,-36 40-54,1-1-1,-1 1 1,0-1-1,-1 0 1,0-1-1,-1 1 1,0-1 0,-1 0-1,0 0 1,0 0-1,1-17 1,-4 20-58,0-1 0,-1 1 0,0 0 1,0 0-1,-1-1 0,0 1 0,0 0 0,-1 0 1,0 1-1,-1-1 0,1 1 0,-1-1 0,-1 1 1,1 0-1,-1 1 0,-10-11 0,0 2-495,-2 0 0,0 1 0,0 0 0,-26-14-1,-115-57-4985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3.384"/>
    </inkml:context>
    <inkml:brush xml:id="br0">
      <inkml:brushProperty name="width" value="0.025" units="cm"/>
      <inkml:brushProperty name="height" value="0.025" units="cm"/>
    </inkml:brush>
  </inkml:definitions>
  <inkml:trace contextRef="#ctx0" brushRef="#br0">103 99 16816,'0'0'2482,"-9"10"166,6-6-2438,-50 60 3483,48-57-3465,0 0 1,1 0-1,0 1 1,0-1-1,1 1 1,0 0-1,0 0 0,1 0 1,-2 11-1,4-18-229,0-1-1,-1 1 0,1-1 0,0 1 0,0-1 1,0 1-1,0-1 0,0 1 0,0-1 1,1 1-1,-1-1 0,0 1 0,0-1 1,0 1-1,0-1 0,1 1 0,-1-1 0,0 0 1,0 1-1,1-1 0,-1 1 0,0-1 1,1 0-1,-1 1 0,0-1 0,1 0 1,-1 1-1,1-1 0,-1 0 0,0 1 0,1-1 1,0 0-1,19-1-139,19-19-178,-24 7 266,-1-1-1,-1 0 0,0-1 0,0-1 1,-2 0-1,0-1 0,-1 0 0,0 0 1,-2-1-1,0 0 0,-1-1 0,-1 0 1,5-24-1,-17 64 717,0 1 1,-16 30 0,13-32-795,0 0 0,2 0-1,0 0 1,1 1 0,2 0 0,-5 36 0,9-57 39,0 0 0,0 1 0,0-1 0,0 1 0,0-1-1,0 1 1,0-1 0,0 0 0,1 1 0,-1-1 0,0 1 0,0-1 0,0 0 0,0 1 0,1-1 0,-1 1 0,0-1 0,0 0 0,1 1 0,-1-1 0,0 0 0,1 0 0,-1 1-1,0-1 1,1 0 0,-1 0 0,0 1 0,1-1 0,-1 0 0,1 0 0,-1 0 0,0 0 0,1 1 0,-1-1 0,1 0 0,-1 0 0,1 0 0,-1 0 0,0 0 0,1 0 0,-1 0 0,1 0-1,-1 0 1,1-1 0,-1 1 0,0 0 0,1 0 0,-1 0 0,1 0 0,-1-1 0,0 1 0,1 0 0,0-1 0,23-13-3703,9-14-2616,4-10-4042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14:25.034"/>
    </inkml:context>
    <inkml:brush xml:id="br0">
      <inkml:brushProperty name="width" value="0.025" units="cm"/>
      <inkml:brushProperty name="height" value="0.025" units="cm"/>
    </inkml:brush>
  </inkml:definitions>
  <inkml:trace contextRef="#ctx0" brushRef="#br0">4669 299 10890,'-14'-7'774,"-65"-27"-83,-1 3-1,-87-20 1,-706-74-486,778 115-186,-565-31 595,493 43 208,-326 44 0,233 4-826,2 12 1,-319 119-1,260-43 15,251-103 6,2 3 0,-106 83 0,137-93-23,1 1 0,1 1 0,2 2 0,1 1 0,-46 73 0,58-79-20,2 1 1,1 0-1,1 1 1,2 1-1,1 0 1,1 0-1,1 1 1,2-1-1,-2 38 1,6-49 19,2 0-1,-1 0 1,2 0 0,1-1-1,0 1 1,1-1 0,1 0 0,1 0-1,1 0 1,0 0 0,1-1 0,14 21-1,-7-17 3,0 0-1,1-2 1,2 0-1,0 0 0,0-2 1,2 0-1,0-2 1,37 23-1,-9-12 21,1-2 0,2-2 0,0-2 0,1-3 0,1-2 0,70 11 0,21-6 72,169 3 0,64-15 294,598-64 0,-703 20-149,-3-12 0,511-162 0,-317 19 435,-383 151-497,-2-4-1,-2-3 1,109-89 0,-165 119-154,-1-1-1,-1 0 1,0-2 0,-2 0 0,0-1 0,-1 0 0,18-36 0,-29 49-17,-1-1 1,1 0 0,-2 0-1,1 1 1,-1-1 0,-1-1-1,1 1 1,-2 0 0,1 0-1,-2-16 1,0 18-14,-1 0 0,0 0-1,0 0 1,0 0 0,-1 1 0,0-1-1,0 1 1,-1-1 0,0 1 0,0 0-1,0 0 1,-1 1 0,0-1 0,0 1-1,-7-6 1,-5-2-47,-2 0-1,1 2 1,-1 0-1,-1 0 1,0 2-1,0 1 1,-1 0-1,0 2 1,-37-8-1,-4 5-49,0 1 1,-75 2-1,84 6 16,-1 3 0,0 1 0,1 3 0,0 3 0,1 2 0,0 2 1,-50 21-1,69-22-379,1 3 0,1 0 1,0 2-1,-51 40 0,62-41-467,1 1 0,0 1 0,1 0 1,1 2-1,1 0 0,1 0 0,-14 27 0,-8 39-6155</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14:26.095"/>
    </inkml:context>
    <inkml:brush xml:id="br0">
      <inkml:brushProperty name="width" value="0.025" units="cm"/>
      <inkml:brushProperty name="height" value="0.025" units="cm"/>
    </inkml:brush>
  </inkml:definitions>
  <inkml:trace contextRef="#ctx0" brushRef="#br0">894 508 10794,'-12'-2'486,"-38"-10"1105,46 9-83,15 1-1246,21 1-404,417 21 181,-129-2-9,2108-9 514,-1358-17 765,-921 8-1171,650-24 242,-773 22-350,49-6 16,-70 7-37,0 0 0,0 0 0,0-1 0,0 1 0,0-1 0,0 0 0,-1-1 1,1 1-1,-1-1 0,7-5 0,-10 7-3,0 0 0,-1 1 0,1-1 0,0 0 0,-1 0 0,1 0 0,-1 0 0,0 0 0,1 0 0,-1 1 0,0-1 0,1 0 0,-1 0-1,0 0 1,0 0 0,0 0 0,0 0 0,0 0 0,0 0 0,0 0 0,0 0 0,0 0 0,-1 0 0,1 0 0,0 0 0,0 0 0,-1 0 0,1 0 0,-1 0 0,1 1 0,-1-1 0,1 0 0,-1 0 0,0 0 0,1 1 0,-1-1 0,0 0 0,0 1 0,1-1 0,-1 1 0,0-1 0,0 1 0,0-1 0,0 1 0,0-1 0,0 1 0,-1-1 0,-46-19 43,-20 0-34,-1 4 0,-99-11 0,-148 2 5,260 21-21,-1539-12 167,-554 160 342,1292-73-498,797-66 1,-687 75-22,726-77 15,11-2-2,1 1-1,-1 0 1,0 0 0,1 1-1,0 0 1,-15 7 0,25-10-4,-1 0 1,0 0-1,0 0 1,0 0 0,1 0-1,-1 0 1,0 0 0,0 0-1,0 0 1,0 0-1,1 0 1,-1 0 0,0 0-1,0 0 1,0 1 0,0-1-1,0 0 1,1 0-1,-1 0 1,0 0 0,0 0-1,0 1 1,0-1 0,0 0-1,0 0 1,0 0-1,1 0 1,-1 0 0,0 1-1,0-1 1,0 0 0,0 0-1,0 0 1,0 1-1,0-1 1,0 0 0,0 0-1,0 0 1,0 0 0,0 1-1,0-1 1,0 0-1,0 0 1,0 0 0,0 1-1,-1-1 1,1 0 0,0 0-1,0 0 1,0 0-1,0 0 1,0 1 0,0-1-1,0 0 1,-1 0 0,1 0-1,0 0 1,0 0-1,0 0 1,0 1 0,0-1-1,-1 0 1,1 0 0,0 0-1,0 0 1,11 2-47,0 0 1,1 0 0,-1-1-1,1-1 1,20-1 0,9 0 21,890-66-1525,-786 52 1180,1188-134-937,772-73 1992,-975 138-373,8 0-1140,-1069 77-543,-59 4-510,-17 0 1120,-30 0-480,-79 2-2570,-57 1-1868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14:26.466"/>
    </inkml:context>
    <inkml:brush xml:id="br0">
      <inkml:brushProperty name="width" value="0.025" units="cm"/>
      <inkml:brushProperty name="height" value="0.025" units="cm"/>
    </inkml:brush>
  </inkml:definitions>
  <inkml:trace contextRef="#ctx0" brushRef="#br0">885 0 1409,'-449'72'2435,"14"3"-3108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14:34.782"/>
    </inkml:context>
    <inkml:brush xml:id="br0">
      <inkml:brushProperty name="width" value="0.025" units="cm"/>
      <inkml:brushProperty name="height" value="0.025" units="cm"/>
    </inkml:brush>
  </inkml:definitions>
  <inkml:trace contextRef="#ctx0" brushRef="#br0">696 0 10122,'-13'1'1831,"2"-1"-1708,1 1 1,0 0 0,0 1 0,0 0-1,0 1 1,0 0 0,1 0 0,-1 1-1,1 0 1,-11 7 0,-13 13-3,0 3-1,1 0 1,2 2 0,1 1 0,2 2-1,-40 57 1,23-20 699,3 1 0,-47 111-1,58-106 68,2 1 0,-27 125-1,45-153-570,3 0-1,2 0 1,1 1 0,3-1-1,8 78 1,-5-113-230,0 1 0,1-1 0,0 0 0,1-1 0,1 1 0,0-1 0,1 1 0,0-2 0,0 1 0,1-1 1,1 0-1,0 0 0,1-1 0,-1 0 0,2 0 0,10 8 0,-10-11 8,0-1 0,0 1 0,1-2 0,0 1 0,0-2 0,1 1 0,-1-2 0,1 1 0,0-1 0,-1-1 0,1 0 0,1-1 0,-1-1 0,0 1 0,0-2 0,0 0 0,23-4 0,-13-1 83,-1 0 0,1-2 0,-1 0 0,0-2 0,-1 0 0,0-1 0,-1-1 0,20-16 0,0-3 219,0-3 0,52-59 0,-51 46-218,-1-1-1,-3-3 1,-2-1-1,-2-1 1,31-72-1,-47 88-132,-1-2 1,-2 0-1,-2 0 1,-2-1-1,-1-1 0,-2 1 1,-2-1-1,-2-80 1,-4 104-33,0 1 1,-1 0-1,0-1 0,-1 1 1,-1 1-1,-1-1 1,0 1-1,-1-1 1,-1 2-1,0-1 1,-1 1-1,-11-13 0,12 17-27,0 1 0,-1 0 0,-1 0 0,1 1 0,-1 1 0,-1-1 0,1 1 0,-1 1 0,0 0 0,-1 1 0,1 0 0,-1 1 0,0 0 0,-1 0 0,1 2 0,-17-3 0,11 4-150,0 0-1,0 2 1,-1 0 0,1 1 0,0 1 0,0 0 0,0 1 0,-27 11 0,10 0-1808,1 1 0,1 2 1,-35 24-1,46-27-2864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14:36.435"/>
    </inkml:context>
    <inkml:brush xml:id="br0">
      <inkml:brushProperty name="width" value="0.025" units="cm"/>
      <inkml:brushProperty name="height" value="0.025" units="cm"/>
    </inkml:brush>
  </inkml:definitions>
  <inkml:trace contextRef="#ctx0" brushRef="#br0">430 228 8296,'0'-10'1206,"0"-2"-442,-1 1 0,-1-1 0,1 1 0,-8-22 0,8 30-514,0 0 0,0 0 1,0 1-1,-1-1 0,1 0 1,-1 1-1,1-1 1,-1 1-1,0 0 0,0 0 1,0 0-1,0 0 0,-3-2 1,3 3-183,0 0-1,1 0 1,-1 1 0,0-1 0,0 1 0,0-1 0,0 1-1,0 0 1,0 0 0,1 0 0,-1 0 0,0 0 0,0 0-1,0 0 1,0 1 0,0-1 0,0 1 0,1-1 0,-1 1-1,0 0 1,0 0 0,1 0 0,-3 1 0,-4 4-58,1 1 1,0 0-1,0 0 1,1 0-1,0 1 1,1 0-1,-1 0 0,1 0 1,1 1-1,-5 11 1,2-6 13,-30 64 88,3 1 1,-42 152-1,-9 177 197,69-305-253,5 1 1,4 0-1,5 0 1,20 186-1,-9-233 76,2-1 0,2-1 0,30 76 0,-35-109-92,1-1-1,2 0 1,0 0 0,1-1 0,1-1 0,0 0 0,2-1 0,0 0 0,1-1 0,37 29 0,-46-40-10,1-1 1,0-1-1,0 1 1,0-2-1,0 1 0,1-1 1,0 0-1,0 0 1,-1-1-1,1-1 1,1 1-1,-1-2 1,0 1-1,0-1 1,0 0-1,14-3 1,-10 0 33,-1 0 1,-1-1-1,1 0 1,-1-1-1,1 0 1,-1-1-1,-1-1 1,1 1-1,-1-1 1,0-1-1,15-15 1,7-12 381,-1-1 1,-2-1-1,-1-2 1,28-52 0,77-178 1153,-93 179-1497,-4-1-1,-4-2 1,-4-1 0,-4-1 0,-4-1 0,9-121 0,-24 127-38,-4 0 0,-16-142 1,10 194-50,-2 1 0,-1-1 0,-3 2 1,0-1-1,-2 1 0,-2 1 0,-2 1 1,-34-56-1,43 79-89,0 0-1,-1 1 1,0 0 0,0 0-1,-1 1 1,-1 0 0,1 1-1,-1 0 1,-1 1 0,1 0 0,-1 1-1,-1 0 1,-22-8 0,19 11-125,0-1 1,0 2-1,-1 0 1,1 1 0,0 1-1,-1 0 1,1 1-1,0 1 1,0 0 0,0 1-1,-18 6 1,-3 3-330,2 2 1,-1 1-1,-44 27 0,-92 69-6378,106-66 612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26:40.041"/>
    </inkml:context>
    <inkml:brush xml:id="br0">
      <inkml:brushProperty name="width" value="0.025" units="cm"/>
      <inkml:brushProperty name="height" value="0.025" units="cm"/>
    </inkml:brush>
  </inkml:definitions>
  <inkml:trace contextRef="#ctx0" brushRef="#br0">0 46 7335,'0'0'1004,"9"-6"-588,3 0-304,1 0-1,0 1 1,0 0 0,1 1-1,-1 0 1,1 1 0,0 1-1,0 0 1,0 1 0,0 0-1,15 2 1,78 15 394,-71-9-156,44 4 0,492-17 752,-190-5 375,-216 11-1415,918 5 1286,1 34-303,39 13-993,-683-35-39,671 0 210,-535-14-126,708-32 1398,-1181 22-1340,369-13 624,-470 21-854,-1-1 0,1 1 0,-1-1 0,1 1 0,-1 0 0,1 0 1,-1 0-1,1 0 0,-1 1 0,0-1 0,1 0 0,-1 1 0,0 0 0,0 0 0,2 2 1,-2-2-484,0 0 1,1 0 0,-1 0 0,1 0 0,-1-1-1,1 1 1,0 0 0,0-1 0,0 0-1,0 0 1,6 2 0,9-3-6607</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27:30.431"/>
    </inkml:context>
    <inkml:brush xml:id="br0">
      <inkml:brushProperty name="width" value="0.025" units="cm"/>
      <inkml:brushProperty name="height" value="0.025" units="cm"/>
    </inkml:brush>
  </inkml:definitions>
  <inkml:trace contextRef="#ctx0" brushRef="#br0">1 170 5669,'0'0'150,"9"-10"-49,0 0-61,0 0 0,1 1 0,0 1 0,1 0 0,0 0 0,0 1 1,0 0-1,1 1 0,0 0 0,0 1 0,22-6 0,26 2 205,1 3 1,-1 3-1,69 4 1,11-1 154,282-23 420,130-2 496,403 64-570,-2 47-592,-935-84-141,886 47 698,-249-20-24,462-13-224,-1-71-295,-881 41-180,313 6 398,-147 5 163,-329-3-231,107-21 1,-115 15-160,1 2 1,77-1-1,-135 11-120,-1 1 1,1 0-1,-1 0 0,0 1 0,1 0 0,-1 0 0,0 0 0,7 4 0,27 9 271,-35-12-74,-4-3-314,0 1 0,-1-1 0,1 1 0,0-1 0,-1 1 0,1-1 0,0 0 0,-1 1 0,1-1 0,0 0-1,0 1 1,0-1 0,-1 0 0,1 0 0,0 0 0,0 0 0,0 0 0,0 0 0,-1 0 0,1 0 0,0 0 0,0 0 0,0 0 0,-1 0 0,1-1 0,0 1 0,0 0 0,0 0 0,-1-1 0,2 0 0,0-12-3307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27:40.292"/>
    </inkml:context>
    <inkml:brush xml:id="br0">
      <inkml:brushProperty name="width" value="0.025" units="cm"/>
      <inkml:brushProperty name="height" value="0.025" units="cm"/>
    </inkml:brush>
  </inkml:definitions>
  <inkml:trace contextRef="#ctx0" brushRef="#br0">1 242 11147,'0'0'1788,"2"3"-1527,1-1-244,1 1-1,0-1 0,-1 1 0,1-1 0,0 0 1,0-1-1,1 1 0,-1-1 0,0 1 0,1-1 0,-1-1 1,0 1-1,1 0 0,-1-1 0,8-1 0,7 2-16,1-2-1,28-4 0,0-7 75,-37 9 84,1 0 0,-1 0 0,1 1 0,20-1 1,-9 3 137,14 1-41,0-1 1,0-2 0,0-2 0,64-15-1,-55 7 48,1 3 0,1 1 0,49-1 0,146 5 20,-12 1-197,51-8 277,292-28 507,-428 24-669,219 7 0,-178 7-216,106-4-28,568-6 17,-724 17 47,166 30 0,-74-6 276,538 29 309,-42-72 208,-151-11-731,76 18-53,-342 10 14,-160-4 111,200-25 0,-222 10-87,178 2-1,129 32-39,178 11 215,232-78-223,-567 22-51,430-10 109,-420 26-65,-247 7 48,-18 1 217,0 1 0,0 1 1,0 1-1,21 3 1,-42-4-208,1 1 1,-1-1-1,1 1 1,-1-1-1,1 1 1,-1-1-1,0 1 1,1 0-1,-1-1 1,0 1-1,0-1 1,0 1-1,1 0 1,-1-1-1,0 1 1,0 0-1,0-1 1,0 1-1,0 0 1,0-1-1,0 1 1,0 1-1,0 3-1223,3-5 682,-1 0-1,1 0 1,0 0 0,-1 0 0,1-1 0,0 1 0,-1-1 0,1 1 0,-1-1 0,1 0 0,-1 0 0,1 0 0,-1-1 0,0 1 0,1 0 0,-1-1 0,0 0-1,0 1 1,0-1 0,0 0 0,0 0 0,-1 0 0,1 0 0,1-3 0,10-29-8693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28:03.157"/>
    </inkml:context>
    <inkml:brush xml:id="br0">
      <inkml:brushProperty name="width" value="0.025" units="cm"/>
      <inkml:brushProperty name="height" value="0.025" units="cm"/>
    </inkml:brush>
  </inkml:definitions>
  <inkml:trace contextRef="#ctx0" brushRef="#br0">7945 441 6822,'0'0'2728,"0"-9"-2007,1-3-635,-3-34 887,2 45-932,0-1 0,-1 0 0,1 0-1,-1 1 1,0-1 0,0 0 0,1 1 0,-1-1 0,0 1 0,0-1 0,-1 1 0,1-1 0,0 1 0,0 0 0,-1-1 0,1 1 0,-1 0 0,1 0-1,-1 0 1,1 0 0,-1 1 0,0-1 0,1 0 0,-5 0 0,-27-6 54,-1 3 1,-60-1-1,-20-3 297,21-8 962,-128-41 0,23 4-405,-345-31-59,-7 43-894,399 32 73,-1361-45 631,1032 52-7,-635 9-313,647 22-252,1 21 0,-905 217 0,1342-259-128,-161 48 48,168-47-47,0 0 0,0 2 0,1 0 0,0 2 0,-36 27-1,52-34-12,-1-1-1,1 1 0,0 1 1,1-1-1,-1 1 1,2 0-1,-1 0 0,1 0 1,0 1-1,0 0 0,1 0 1,0 0-1,0 0 0,1 0 1,0 0-1,0 1 0,1-1 1,0 1-1,1-1 0,0 1 1,0 0-1,1-1 0,0 1 1,3 10-1,0-3 7,1 0 0,1 0 0,0-1 0,2 0 0,-1-1-1,2 1 1,0-1 0,1-1 0,0 0 0,1 0 0,20 18 0,11 4-12,2-1 0,1-3 0,2-1 1,1-3-1,1-2 0,1-1 0,56 16 1,32 4 50,211 37 1,761 61 57,13-88-103,-625-34 24,208 16 25,770 20-245,-517-70 27,-7-82-604,-622 24 648,-299 63 205,0-1 1,-1-2-1,-1-1 1,0-1 0,-1-1-1,0-2 1,-1-1 0,35-30-1,-54 40 9,0-1 1,0 1-1,-1-1 0,0-1 1,-1 1-1,0-1 0,0 0 1,-1 0-1,0-1 0,-1 0 1,0 0-1,-1 0 0,0 0 1,-1 0-1,0-1 0,-1 1 1,0 0-1,-1-1 0,0 0 1,-1 1-1,0-1 0,0 1 1,-2 0-1,1-1 0,-2 1 1,1 0-1,-1 1 0,-1-1 1,0 1-1,0 0 0,-1 0 1,-11-14-1,-3 2-55,-1 0 0,0 2 0,-2 0 0,0 2 0,-1 0 0,-1 1 0,-52-24 0,9 10-51,-3 2 1,-73-18 0,8 12-444,-2 6 0,-173-15 0,-288 6-5258,512 34 4169,-196-7-6554</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29:44.013"/>
    </inkml:context>
    <inkml:brush xml:id="br0">
      <inkml:brushProperty name="width" value="0.025" units="cm"/>
      <inkml:brushProperty name="height" value="0.025" units="cm"/>
    </inkml:brush>
  </inkml:definitions>
  <inkml:trace contextRef="#ctx0" brushRef="#br0">1 9 7976,'0'0'7244,"7"-2"-6502,18-1-279,0 0 1,0 2-1,0 1 1,0 1-1,0 2 1,35 7-1,26 1 136,432 42 861,337 25-405,1239-59 66,-1254-27-897,-828 8-181,49-4 787,-58 3-682,0 0 0,0 0 0,0 0 0,0 0 0,0-1 0,0 1 0,0-1 0,0 0 1,-1 0-1,1 0 0,-1 0 0,0 0 0,1-1 0,-1 1 0,0 0 0,2-5 0,0 3-168,-1 1 0,1-1 0,0 1 0,0 0 0,0 0 1,0 1-1,0-1 0,0 1 0,1 0 0,-1 0 0,1 0 0,0 1 0,0-1 0,-1 1 0,1 0 1,0 1-1,0-1 0,0 1 0,7 0 0,36-7-741,-51 7 0,1-1 0,-1 1 0,0 0 0,1 0 0,-1-1 0,1 0 0,-1 0 0,1 1 0,-1-1-1,1 0 1,0-1 0,-1 1 0,-2-3 0,-19-11-13327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3.712"/>
    </inkml:context>
    <inkml:brush xml:id="br0">
      <inkml:brushProperty name="width" value="0.025" units="cm"/>
      <inkml:brushProperty name="height" value="0.025" units="cm"/>
    </inkml:brush>
  </inkml:definitions>
  <inkml:trace contextRef="#ctx0" brushRef="#br0">232 1 16464,'-13'13'1836,"-6"5"-1372,-80 87 4198,92-97-4266,0 1 1,0 0 0,1 0 0,0 1-1,1-1 1,0 1 0,1 0 0,0 1-1,0-1 1,1 1 0,-2 12 0,5-22-399,0 0 1,0-1 0,1 1 0,-1 0 0,0-1 0,0 1-1,1 0 1,-1-1 0,0 1 0,1-1 0,-1 1 0,1-1-1,-1 1 1,1-1 0,-1 1 0,1-1 0,0 1-1,-1-1 1,1 1 0,-1-1 0,1 0 0,0 1 0,-1-1-1,1 0 1,0 0 0,-1 0 0,1 1 0,0-1 0,0 0-1,-1 0 1,1 0 0,0 0 0,-1 0 0,1 0-1,0-1 1,0 1 0,0 0 0,31-5-2,-15-1-191,0-2 0,-1 0 0,0 0 0,-1-2 0,23-17 0,-23 16 145,0 0 0,1 1 0,0 1 0,1 0 0,24-8 0,-40 16 85,-1 1-1,0 0 0,0 0 0,0 0 1,1 0-1,-1 0 0,0 0 0,0-1 1,0 1-1,1 0 0,-1 0 0,0 0 1,0 0-1,1 0 0,-1 0 0,0 0 1,0 0-1,1 0 0,-1 0 0,0 0 1,0 0-1,1 0 0,-1 1 1,0-1-1,0 0 0,1 0 0,-1 0 1,0 0-1,0 0 0,0 0 0,1 0 1,-1 1-1,0-1 0,0 0 0,0 0 1,0 0-1,1 1 0,-1-1 0,0 0 1,0 0-1,0 0 0,0 1 1,0-1-1,0 0 0,0 0 0,1 1 1,-1-1-1,0 0 0,0 0 0,0 1 1,-6 17 938,-16 17-63,-13 3-675,-1 0 0,-3-3 0,0-1 0,-76 48 0,92-68-2212,7-9-2620,8-4-2632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2:08.733"/>
    </inkml:context>
    <inkml:brush xml:id="br0">
      <inkml:brushProperty name="width" value="0.025" units="cm"/>
      <inkml:brushProperty name="height" value="0.025" units="cm"/>
    </inkml:brush>
  </inkml:definitions>
  <inkml:trace contextRef="#ctx0" brushRef="#br0">0 189 7239,'1'-1'87,"-1"0"0,1 0 1,0 0-1,-1 1 0,1-1 1,0 0-1,0 0 0,-1 0 1,1 0-1,0 1 0,0-1 1,0 0-1,0 1 0,0-1 1,0 1-1,0-1 0,0 1 1,0-1-1,0 1 0,0 0 1,1 0-1,-1-1 0,0 1 0,0 0 1,2 0-1,38-4 119,-35 4-82,394-10 1989,-138 7-1141,709-45 1676,102-3-699,1131 29-1650,-1682 45-334,61 0-27,-582-23 97,1 0-1,0 1 0,0-1 0,0 0 1,0 0-1,0 0 0,-1-1 0,1 1 1,0 0-1,0-1 0,0 1 0,0-1 1,-1 0-1,1 1 0,0-1 1,-1 0-1,1 0 0,-1 0 0,1 0 1,-1 0-1,1-1 0,-1 1 0,0 0 1,1-1-1,-1 1 0,0-1 0,0 1 1,0-1-1,0 0 0,0 1 0,-1-1 1,1 0-1,-1 1 0,1-1 0,-1 0 1,1 0-1,-1 0 0,0 0 0,0 1 1,0-1-1,0 0 0,0 0 0,0 0 1,0 0-1,-1 0 0,1 1 0,-2-4 1,2 4-29,-1 0 0,0-1 1,1 1-1,-1 0 1,0 0-1,0 0 0,0 0 1,0 0-1,0 0 1,0 0-1,0 0 0,0 0 1,0 1-1,-1-1 1,1 0-1,0 1 0,0-1 1,-1 1-1,1-1 1,0 1-1,-1 0 0,1-1 1,-1 1-1,-1 0 1,-40-1-827,28 2-58,-21-2-2832,4-3-2595</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2:15.660"/>
    </inkml:context>
    <inkml:brush xml:id="br0">
      <inkml:brushProperty name="width" value="0.025" units="cm"/>
      <inkml:brushProperty name="height" value="0.025" units="cm"/>
    </inkml:brush>
  </inkml:definitions>
  <inkml:trace contextRef="#ctx0" brushRef="#br0">1 203 11723,'0'0'1906,"8"-2"-1543,35-5-84,1 2 0,0 2 0,86 5 0,-37 0 308,244-15 2684,167 5-526,-164 29-2725,398 38 553,-109-13 720,-164-17-1118,1752 41 1026,-1679-81-995,205-2 303,189-16 580,-572 4-1015,516-42-57,173-21 394,-551 69-38,46-4 119,31-25 1045,-563 47-1518,-9 1 7,-1 0 1,0 0 0,1 0 0,-1 0 0,1-1 0,-1 1 0,0-1 0,1 1 0,-1-1 0,4-2 0,-6 2-234,1 0 0,-1 0 1,1 0-1,-1 0 0,1 0 0,-1 0 0,1 0 1,-1 0-1,0 0 0,0 0 0,1 0 0,-1-1 1,0 1-1,0 0 0,0 0 0,0 0 0,-1 0 1,1 0-1,0-1 0,0 1 0,-1 0 0,1 0 1,-1 0-1,1 0 0,-1 0 0,0-1 0,-4-14-5451,2-2-3103</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2:23.932"/>
    </inkml:context>
    <inkml:brush xml:id="br0">
      <inkml:brushProperty name="width" value="0.025" units="cm"/>
      <inkml:brushProperty name="height" value="0.025" units="cm"/>
    </inkml:brush>
  </inkml:definitions>
  <inkml:trace contextRef="#ctx0" brushRef="#br0">1 181 8168,'37'-6'178,"0"1"0,1 3 1,-1 0-1,1 3 0,0 1 1,53 10-1,41 1 79,100 5 207,141 4 743,-236-21-513,846-13 587,-328 4-800,-192 6-161,289-70 481,-225 12-161,551 1-170,-1018 56-454,1691-16 267,-1165 21-208,2475 35 1297,-1512-24-1281,-1056-14 10,3-25-91,-410 19 12,-78 7-2274,-16 0-1555,-6 0-1184</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4:50.634"/>
    </inkml:context>
    <inkml:brush xml:id="br0">
      <inkml:brushProperty name="width" value="0.025" units="cm"/>
      <inkml:brushProperty name="height" value="0.025" units="cm"/>
    </inkml:brush>
  </inkml:definitions>
  <inkml:trace contextRef="#ctx0" brushRef="#br0">41 1 8840,'0'0'6759,"0"53"-6151,-10-11 1,2 12-193,1 5-159,0 1-65,4-3-128,0 0-32,3-7 0,0-4-32,0-6 0,0-6-481,0-5-640,0-6-1057,0-5-352,-2-6-1442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4:50.980"/>
    </inkml:context>
    <inkml:brush xml:id="br0">
      <inkml:brushProperty name="width" value="0.025" units="cm"/>
      <inkml:brushProperty name="height" value="0.025" units="cm"/>
    </inkml:brush>
  </inkml:definitions>
  <inkml:trace contextRef="#ctx0" brushRef="#br0">1 0 10218,'0'0'1783,"0"10"-1063,-1 10-286,2-1 0,0 1 0,2-1 0,0 1 0,1-1 0,8 23 0,-8-30-322,0 0 0,1 0 0,1-1 0,0 0 0,1 0 0,0 0-1,11 13 1,-16-22-106,1 1 0,-1-1 0,1 0 0,-1 0 0,1 0 0,0 0-1,0 0 1,0 0 0,0-1 0,0 0 0,0 1 0,1-1 0,-1 0 0,0 0-1,0-1 1,1 1 0,-1-1 0,1 0 0,-1 0 0,1 0 0,-1 0-1,0 0 1,1-1 0,-1 0 0,0 1 0,1-1 0,-1-1 0,0 1-1,0 0 1,0-1 0,0 1 0,6-5 0,3-3 20,-1 0 0,1 0 0,-1-1 0,-1-1 0,0 0 0,10-15 0,48-80-4906,-30 40-3971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23.681"/>
    </inkml:context>
    <inkml:brush xml:id="br0">
      <inkml:brushProperty name="width" value="0.025" units="cm"/>
      <inkml:brushProperty name="height" value="0.025" units="cm"/>
    </inkml:brush>
  </inkml:definitions>
  <inkml:trace contextRef="#ctx0" brushRef="#br0">1 90 7239,'6'-8'2915,"-3"4"-2324,29-41 2340,-30 42-2267,0 1 1,1-1-1,-1 1 1,0-1-1,1 1 1,-1 0-1,1-1 1,0 1-1,-1 1 1,1-1 0,0 0-1,0 1 1,0-1-1,6 0 1,-8 6-172,0 0 1,0 0-1,0 1 0,-1-1 1,0 0-1,0 1 1,0-1-1,-1 6 1,1-4-24,-3 41 82,-2 0 0,-2-1 0,-16 57-1,-6 33-2000,26-109 346,-5 26-1967,-3-26-5916</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24.009"/>
    </inkml:context>
    <inkml:brush xml:id="br0">
      <inkml:brushProperty name="width" value="0.025" units="cm"/>
      <inkml:brushProperty name="height" value="0.025" units="cm"/>
    </inkml:brush>
  </inkml:definitions>
  <inkml:trace contextRef="#ctx0" brushRef="#br0">1 107 18898,'0'0'1847,"4"-11"507,-2 6-2109,1 0 0,-1 0 0,1 0 0,1 0 0,-1 1-1,1-1 1,-1 1 0,1 0 0,0 0 0,1 0 0,-1 1 0,1-1-1,0 1 1,-1 0 0,1 0 0,1 1 0,-1 0 0,0-1 0,0 2 0,1-1-1,-1 1 1,10-2 0,12-2 98,1 0 1,-1 2-1,1 1 0,0 2 0,0 0 0,52 8 0,-76-6-287,1-1-1,0 1 1,-1 0 0,1 0-1,-1 0 1,0 1-1,0 0 1,0-1-1,0 1 1,0 1-1,-1-1 1,1 1-1,-1-1 1,4 6-1,-6-8-35,0 1 0,0-1 0,0 1 0,0-1 0,-1 1 0,1 0 0,0-1 0,-1 1 0,1 0 0,-1 0 0,0-1 0,1 1 0,-1 0 1,0 0-1,0 0 0,0-1 0,0 1 0,0 0 0,-1 0 0,1 0 0,0-1 0,-1 1 0,0 0 0,1 0 0,-1-1 0,0 1 0,0-1 0,0 1 0,0-1 0,0 1 0,0-1 0,0 1 0,0-1 0,-1 0 0,1 0 0,0 1 0,-1-1 0,1 0 0,-3 1 0,-9 5-20,-1-1 0,1 0 0,-1-1 0,-1 0 0,1-1 0,0-1 0,-23 2 0,-10 0 0,-47-2 0,170-27-9727,-37 15 2441,1 0-4913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24.383"/>
    </inkml:context>
    <inkml:brush xml:id="br0">
      <inkml:brushProperty name="width" value="0.025" units="cm"/>
      <inkml:brushProperty name="height" value="0.025" units="cm"/>
    </inkml:brush>
  </inkml:definitions>
  <inkml:trace contextRef="#ctx0" brushRef="#br0">77 0 19571,'-5'9'3416,"-10"23"-1508,1 0-1,-13 45 1,23-63-1502,1 0-1,0 0 1,1 0 0,0 1-1,1-1 1,0 0 0,2 1 0,0-1-1,3 20 1,-4-33-406,0 1 0,0-1 0,0 0 0,1 0 0,-1 1 0,0-1 0,0 0 0,1 0 0,-1 0 0,1 0 0,-1 1 0,1-1 0,0 0 0,-1 0 0,1 0 0,0 0 0,0 0 0,0 0 0,-1 0 0,1-1 0,0 1 0,0 0 0,0 0 0,1-1 0,-1 1 0,0-1 0,0 1 0,0-1 0,0 1 0,0-1 0,1 0 0,-1 1 0,0-1 0,0 0 0,1 0 0,-1 0 0,0 0 0,0 0 0,1 0 0,-1 0 0,3-1 0,-2-1 0,0 1 0,1 0 0,-1-1 0,0 1 0,0-1 0,0 0 0,0 0 0,0 0 0,0 0 0,-1 0 0,1 0 0,-1 0 0,1 0 0,-1-1 0,0 1 0,0-1 0,0 1 0,0-1 0,1-2 0,1-11 0,-1 0 0,0 1 0,-2-1 0,1 0 0,-2 0 0,0 0 0,-1 0 0,0 1 0,-2-1 0,0 0 0,0 1 0,-1 0 0,-1 0 0,-11-19 0,17 34 0,0 0 0,0 0 0,0 0 0,0 0 0,0 0 0,0 0 0,0-1 0,0 1 0,0 0 0,0 0 0,0 0 0,0 0 0,-1 0 0,1 0 0,0 0 0,0-1 0,0 1 0,0 0 0,0 0 0,0 0 0,0 0 0,0 0 0,-1 0 0,1 0 0,0 0 0,0 0 0,0 0 0,0 0 0,0 0 0,-1 0 0,1 0 0,0 0 0,0 0 0,0 0 0,0 0 0,0 0 0,0 0 0,-1 0 0,1 0 0,0 0 0,0 0 0,0 0 0,0 0 0,0 0 0,0 0 0,-1 0 0,1 0 0,0 0 0,0 0 0,0 1 0,0-1 0,0 0 0,0 0 0,0 0 0,0 0 0,0 0 0,-1 0 0,1 0 0,0 1 0,0-1 0,-3 14 0,4 17 0,0-29-24,1 0 0,-1 0 0,1 0 0,0 0 0,0 0 0,-1 0 0,1 0 0,0 0 0,0-1 0,1 1 0,-1-1 0,0 1 0,0-1 0,1 0 0,-1 0 0,1 0 1,-1 0-1,1-1 0,-1 1 0,1-1 0,0 1 0,-1-1 0,1 0 0,4 0 0,67-4-1785,-59 1-10,1-1 0,28-10 0,26-18-7757,-29 8 720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24.726"/>
    </inkml:context>
    <inkml:brush xml:id="br0">
      <inkml:brushProperty name="width" value="0.025" units="cm"/>
      <inkml:brushProperty name="height" value="0.025" units="cm"/>
    </inkml:brush>
  </inkml:definitions>
  <inkml:trace contextRef="#ctx0" brushRef="#br0">114 1 11851,'0'0'4100,"-8"9"-475,-10 12-1643,1 2-1,-18 32 1,30-47-1637,0 0 0,1 0-1,0 0 1,0 1-1,1-1 1,0 1 0,1 0-1,0 0 1,0 0 0,1 0-1,0 0 1,1 18 0,1-27-339,-1 1-1,1 0 1,-1 0 0,1 0 0,-1 0 0,1-1 0,-1 1 0,1 0 0,0-1-1,-1 1 1,1 0 0,0-1 0,0 1 0,0-1 0,-1 1 0,1-1-1,0 1 1,0-1 0,0 0 0,0 0 0,0 1 0,0-1 0,0 0 0,0 0-1,0 0 1,0 0 0,0 0 0,0 0 0,-1 0 0,1 0 0,0 0-1,0 0 1,0-1 0,0 1 0,0 0 0,0-1 0,0 1 0,0-1 0,0 0-1,37-17 145,-28 8-129,-1 1 1,-1-1-1,1-1 0,-1 0 1,-1 0-1,0-1 1,-1 0-1,0 0 0,-1 0 1,0-1-1,-1 1 0,0-1 1,-1 0-1,3-27 0,-27 126 463,12-58-195,2-1 0,-4 31 0,10-51-166,0 2-13,0-1 0,1 0 0,0 0 0,2 16 0,-2-22-113,0 0-1,1 0 1,-1-1-1,1 1 0,-1-1 1,1 1-1,0 0 1,0-1-1,0 1 1,0-1-1,0 1 1,0-1-1,0 0 1,0 0-1,0 1 1,1-1-1,-1 0 1,1 0-1,-1 0 1,1 0-1,-1 0 1,1-1-1,-1 1 1,1 0-1,0-1 1,-1 1-1,1-1 1,3 1-1,2 0-336,0-1-1,0 0 1,1 0-1,-1-1 1,0 0 0,0 0-1,0 0 1,0-1-1,0 0 1,0-1-1,0 1 1,-1-1-1,1-1 1,-1 1 0,0-1-1,10-7 1,-5 1-1328,0 0 1,0 0-1,-1-1 1,0-1-1,-1 1 1,-1-2-1,10-16 1,10-27-8599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25.554"/>
    </inkml:context>
    <inkml:brush xml:id="br0">
      <inkml:brushProperty name="width" value="0.025" units="cm"/>
      <inkml:brushProperty name="height" value="0.025" units="cm"/>
    </inkml:brush>
  </inkml:definitions>
  <inkml:trace contextRef="#ctx0" brushRef="#br0">133 1 18578,'-7'9'3074,"-8"14"-2379,1 0 0,1 0-1,1 2 1,1 0 0,2 0-1,0 0 1,2 1 0,0 1-1,2-1 1,1 1 0,1 0-1,1 0 1,2 0 0,0 0-1,9 53 1,36 136-695,-45-241 0,-2 0 0,0 0 0,-1-1 0,-2 2 0,0-1 0,-2 0 0,-1 1 0,-1 1 0,-18-37 0,31 65 0,0 0 0,1-1 0,0 1 0,0-1 0,0 0 0,0 0 0,1-1 0,0 1 0,-1-1 0,1 0 0,0-1 0,1 0 0,-1 0 0,12 2 0,-13-2 0,1-1 0,-1 0 0,1 0 0,0-1 0,-1 0 0,1 0 0,0 0 0,-1-1 0,1 0 0,0 0 0,-1 0 0,1 0 0,-1-1 0,0 0 0,0 0 0,1-1 0,-1 0 0,-1 1 0,7-6 0,-2-1 0,0 1 0,-1-2 0,0 1 0,12-21 0,-17 25 0,0 0 0,-1-1 0,1 1 0,-1-1 0,0 0 0,0 0 0,-1 0 0,0 0 0,0 0 0,0 0 0,0-10 0,-2 16 0,1-1 0,0 1 0,-1 0 0,1-1 0,-1 1 0,1 0 0,-1 0 0,1 0 0,0-1 0,-1 1 0,1 0 0,-1 0 0,1 0 0,-1 0 0,1 0 0,-1 0 0,1 0 0,-1 0 0,1 0 0,-1 0 0,1 0 0,-1 0 0,1 0 0,0 0 0,-1 0 0,1 0 0,-1 0 0,1 1 0,-1-1 0,1 0 0,-1 0 0,1 1 0,0-1 0,-1 1 0,-16 7 0,7 0 0,1 1 0,0 0 0,0 1 0,1-1 0,-9 15 0,13-18 0,0 0 0,0 1 0,1-1 0,0 1 0,0 0 0,1 0 0,0 0 0,0 0 0,1 0 0,-2 12 0,4-18 0,-1-1 0,0 1 0,0 0 0,1 0 0,-1-1 0,0 1 0,1 0 0,-1-1 0,1 1 0,-1-1 0,1 1 0,-1 0 0,1-1 0,-1 1 0,1-1 0,0 0 0,-1 1 0,1-1 0,0 1 0,-1-1 0,1 0 0,0 1 0,-1-1 0,1 0 0,0 0 0,0 0 0,-1 0 0,1 1 0,0-1 0,0 0 0,-1 0 0,1-1 0,0 1 0,0 0 0,0 0 0,-1 0 0,1 0 0,1-1 0,33-8 0,26-22 0,-50 24 0,1 0 0,0 1 0,1 0 0,-1 1 0,1 0 0,0 1 0,0 1 0,1 0 0,19-2 0,-32 5 0,0 0 0,0 0 0,0 0 0,1 0 0,-1 0 0,0 1 0,0-1 0,0 0 0,0 1 0,0-1 0,0 1 0,0-1 0,0 1 0,0-1 0,0 1 0,0 0 0,0-1 0,0 1 0,-1 0 0,1 0 0,0 0 0,0 0 0,-1 0 0,1-1 0,0 3 0,8 31 0,0 3 0,-8-36 0,0 1 0,-1-1 0,1 0 0,0 0 0,0 0 0,0 0 0,0 0 0,0 0 0,0 0 0,0 0 0,0 0 0,0-1 0,0 1 0,1 0 0,-1-1 0,0 1 0,1 0 0,-1-1 0,0 0 0,1 1 0,-1-1 0,0 0 0,3 0 0,5 0 0,-1-1 0,0-1 0,1 0 0,-1 0 0,0 0 0,0-1 0,0-1 0,-1 1 0,1-1 0,-1 0 0,0-1 0,0 0 0,0 0 0,9-9 0,-8 6 0,1 1 0,1 1 0,-1-1 0,1 1 0,1 1 0,-1 0 0,13-4 0,-21 9 0,-1-1 0,1 1 0,-1-1 0,1 1 0,0 0 0,-1 0 0,1 0 0,0 0 0,-1 0 0,1 0 0,0 1 0,-1-1 0,1 0 0,-1 1 0,1 0 0,0-1 0,-1 1 0,1 0 0,-1-1 0,0 1 0,1 0 0,-1 0 0,0 0 0,1 0 0,-1 1 0,0-1 0,0 0 0,0 0 0,0 1 0,0-1 0,0 1 0,-1-1 0,1 1 0,0-1 0,-1 1 0,1 1 0,0 0 0,0-1 0,1 0 0,-1 1 0,0-1 0,1 0 0,-1 0 0,1 0 0,-1 0 0,1 0 0,0 0 0,0 0 0,0-1 0,0 1 0,0-1 0,1 1 0,-1-1 0,0 0 0,1 0 0,2 1 0,10 0-101,0 0 1,0-1-1,0-1 0,0-1 1,0 0-1,0 0 0,15-5 1,56-3-1236,-93 18-10115,-2-6 3551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4.209"/>
    </inkml:context>
    <inkml:brush xml:id="br0">
      <inkml:brushProperty name="width" value="0.025" units="cm"/>
      <inkml:brushProperty name="height" value="0.025" units="cm"/>
    </inkml:brush>
  </inkml:definitions>
  <inkml:trace contextRef="#ctx0" brushRef="#br0">41 0 20531,'0'0'5670,"-14"76"-4773,14-33-449,0 2-352,0 2-32,0-1-448,0-3-1058,-3-5-1376,-7-4-1570,-4-10-2147</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26.190"/>
    </inkml:context>
    <inkml:brush xml:id="br0">
      <inkml:brushProperty name="width" value="0.025" units="cm"/>
      <inkml:brushProperty name="height" value="0.025" units="cm"/>
    </inkml:brush>
  </inkml:definitions>
  <inkml:trace contextRef="#ctx0" brushRef="#br0">22 95 16432,'5'-11'1820,"0"0"0,1 0 0,0 1 0,10-13 0,-15 21-1566,1 0 0,-1 0 0,1 0-1,0 0 1,0 0 0,0 0 0,0 0 0,0 1 0,0-1-1,0 1 1,0-1 0,1 1 0,-1 0 0,1 0 0,-1 0-1,1 0 1,-1 1 0,1-1 0,-1 1 0,1-1 0,0 1-1,-1 0 1,1 0 0,0 0 0,4 1 0,-6 0-236,0 0 0,0 1-1,0-1 1,0 0 0,0 1 0,0-1 0,0 0 0,0 1 0,-1-1 0,1 1 0,0-1 0,-1 1 0,1-1 0,-1 1-1,0 0 1,0-1 0,1 1 0,-1-1 0,0 1 0,-1 0 0,1-1 0,0 1 0,0-1 0,-1 1 0,0 2 0,-10 45 151,0-25-169,-1 0 0,-1-1 0,-16 21 0,12-17 0,-22 41 0,39-68 0,0 1 0,0-1 0,0 0 0,0 0 0,0 1 0,-1-1 0,1 0 0,0 1 0,0-1 0,0 0 0,0 0 0,0 1 0,0-1 0,0 0 0,0 1 0,0-1 0,0 0 0,0 1 0,0-1 0,0 0 0,1 1 0,-1-1 0,0 0 0,0 0 0,0 1 0,0-1 0,0 0 0,1 1 0,-1-1 0,0 0 0,0 0 0,0 1 0,1-1 0,-1 0 0,0 0 0,0 0 0,1 0 0,-1 1 0,0-1 0,1 0 0,-1 0 0,0 0 0,0 0 0,1 0 0,-1 0 0,0 0 0,1 0 0,-1 0 0,0 0 0,1 0 0,-1 0 0,0 0 0,1 0 0,-1 0 0,0 0 0,0 0 0,1 0 0,-1 0 0,0 0 0,1 0 0,-1 0 0,1-1 0,-1 1 0,25-2 0,0-1 0,-1 0 0,25-8 0,34-6 0,57 3-2691,-133 12-1456,-23-5-8196,-13 2 3530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26.529"/>
    </inkml:context>
    <inkml:brush xml:id="br0">
      <inkml:brushProperty name="width" value="0.025" units="cm"/>
      <inkml:brushProperty name="height" value="0.025" units="cm"/>
    </inkml:brush>
  </inkml:definitions>
  <inkml:trace contextRef="#ctx0" brushRef="#br0">149 129 4452,'-51'-16'7527,"8"1"-3074,12 3-610,13 3-576,13 2-576,5 1-641,23 1-1153,15 0-1,14-3-63,11 2-480,11 0-289,1-1-96,-6 2-1634,-7-5-4420,-15-2-10057</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27.062"/>
    </inkml:context>
    <inkml:brush xml:id="br0">
      <inkml:brushProperty name="width" value="0.025" units="cm"/>
      <inkml:brushProperty name="height" value="0.025" units="cm"/>
    </inkml:brush>
  </inkml:definitions>
  <inkml:trace contextRef="#ctx0" brushRef="#br0">165 56 11787,'0'0'13976,"-2"-9"-11857,2 7-1967,0-1-1,-1 0 1,1 1-1,-1-1 1,0 0-1,0 1 1,0-1-1,0 1 0,0-1 1,0 1-1,-1 0 1,1 0-1,-3-4 1,2 5-77,0 0 0,0 0-1,0 0 1,0 0 0,-1 0 0,1 0 0,0 1 0,0-1 0,0 1 0,-1 0 0,1-1 0,0 1 0,-1 0 0,1 0 0,0 0 0,0 1-1,-1-1 1,1 0 0,0 1 0,0 0 0,-1-1 0,-2 3 0,0-1-48,0 0-1,0 1 1,0 0-1,0 0 1,0 0-1,1 0 1,-1 1-1,1 0 1,0 0-1,0 0 1,0 1-1,1-1 1,0 1-1,0-1 1,0 1-1,-3 7 1,3-5-18,-1 1 1,1 0-1,1 0 1,0-1-1,0 2 1,0-1-1,1 0 1,0 0-1,1 0 1,0 15-1,0-22-5,1 0-1,-1 0 0,0 0 0,0 0 1,0 0-1,1 0 0,-1 0 1,1 0-1,-1 0 0,1 0 1,-1 0-1,1 0 0,-1 0 1,1 0-1,0 0 0,-1-1 1,1 1-1,0 0 0,0-1 0,0 1 1,-1 0-1,1-1 0,0 1 1,0-1-1,0 1 0,1-1 1,1 1 12,0-1 1,0 1-1,0-1 1,-1 0-1,1 0 1,0 0-1,0 0 1,0-1 0,5 0-1,1-2 23,0 0-1,0 0 1,0-1-1,-1 0 1,9-6-1,4-5-38,-2 0 0,0-1 0,-1-1 0,20-23 0,-38 40 0,0 0 0,1 0 0,-1 0 0,0 0 0,0 0 0,0 0 0,0 0 0,1 0 0,-1 0 0,0 0 0,0 0 0,0 0 0,1 0 0,-1 0 0,0 0 0,0 0 0,0 0 0,0 0 0,1 1 0,-1-1 0,0 0 0,0 0 0,0 0 0,0 0 0,0 0 0,1 0 0,-1 1 0,0-1 0,0 0 0,0 0 0,0 0 0,0 0 0,0 1 0,0-1 0,0 0 0,0 0 0,0 0 0,0 0 0,0 1 0,0-1 0,0 0 0,0 0 0,0 0 0,0 1 0,0-1 0,0 0 0,0 0 0,0 0 0,0 1 0,0-1 0,0 0 0,0 0 0,0 0 0,0 1 0,2 24 0,-1 28 0,-1-52 0,0 0 0,0 1 0,0 0 0,0-1 0,0 1 0,0-1 0,0 1 0,0 0 0,1-1 0,-1 1 0,0-1 0,1 1 0,0-1 0,-1 1 0,1-1 0,0 1 0,0-1 0,0 1 0,0-1 0,0 0 0,0 0 0,0 1 0,0-1 0,0 0 0,3 1 0,-1-1 0,-1 0 0,1-1 0,-1 1 0,1-1 0,0 0 0,0 0 0,-1 0 0,1 0 0,0 0 0,-1 0 0,1-1 0,0 1 0,-1-1 0,5-2 0,4-1 0,-1-1 0,1-1 0,-1 0 0,0-1 0,11-9 0,-14 10 0,-1 1 0,1 0 0,1 0 0,-1 0 0,1 1 0,0 0 0,0 0 0,0 1 0,0 0 0,0 0 0,11-1 0,-18 5 0,0-1 0,-1 0 0,1 1 0,0-1 0,0 1 0,0-1 0,-1 1 0,1 0 0,0-1 0,-1 1 0,1 0 0,0-1 0,-1 1 0,1 0 0,-1 0 0,1-1 0,-1 1 0,0 0 0,1 0 0,-1 0 0,0 0 0,1 0 0,-1 0 0,0 0 0,0 0 0,0-1 0,0 1 0,0 0 0,0 0 0,0 2 0,-1 40 0,1-32 0,0 50 0,0-61-5,0 0 0,0 0 0,0 0 0,0 0 0,0 0 0,0 0 0,0 0 0,1 0 0,-1 0 0,0 0 0,0 0 0,0 0 0,0 0 0,0 0 0,0 0 0,0 0 0,0 0 0,0 0 0,0 0 0,1 0 0,-1 0 1,0 0-1,0 0 0,0 0 0,0 0 0,0 0 0,0 0 0,0 0 0,0 0 0,0 0 0,0 0 0,0 0 0,1 1 0,-1-1 0,0 0 0,0 0 0,0 0 0,0 0 0,0 0 0,0 0 0,0 0 0,0 0 0,0 0 0,0 0 0,0 0 0,0 0 0,0 1 0,0-1 0,0 0 0,0 0 0,0 0 0,0 0 0,0 0 0,0 0 0,0 0 0,0 0 0,0 0 0,0 1 0,4-10-3715,0-11-5975</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28.908"/>
    </inkml:context>
    <inkml:brush xml:id="br0">
      <inkml:brushProperty name="width" value="0.025" units="cm"/>
      <inkml:brushProperty name="height" value="0.025" units="cm"/>
    </inkml:brush>
  </inkml:definitions>
  <inkml:trace contextRef="#ctx0" brushRef="#br0">0 72 10218,'0'0'15657,"1"-9"-14643,-1 7-968,-1-1 0,2 1 0,-1-1 0,0 1-1,0-1 1,1 1 0,-1-1 0,1 1 0,0 0-1,0-1 1,0 1 0,0 0 0,0 0 0,0-1-1,1 1 1,-1 0 0,1 0 0,-1 1-1,1-1 1,0 0 0,0 0 0,0 1 0,0-1-1,0 1 1,0 0 0,0-1 0,0 1 0,1 0-1,-1 0 1,0 0 0,1 1 0,-1-1 0,1 1-1,-1-1 1,1 1 0,-1 0 0,1 0 0,-1 0-1,1 0 1,-1 0 0,1 1 0,-1-1-1,0 1 1,4 0 0,-5 0-30,1 0 0,0-1-1,-1 1 1,1 0 0,-1 0 0,0 0-1,1 0 1,-1 0 0,0 0-1,1 0 1,-1 0 0,0 0 0,0 1-1,0-1 1,0 0 0,0 1 0,0-1-1,-1 1 1,1-1 0,0 1 0,-1 0-1,1-1 1,-1 1 0,1 2 0,0 43-1668,-2-30-3459</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29.360"/>
    </inkml:context>
    <inkml:brush xml:id="br0">
      <inkml:brushProperty name="width" value="0.025" units="cm"/>
      <inkml:brushProperty name="height" value="0.025" units="cm"/>
    </inkml:brush>
  </inkml:definitions>
  <inkml:trace contextRef="#ctx0" brushRef="#br0">1 13 8488,'0'0'16319,"1"10"-15662,3 88 1062,-4-98-1707,0 0 0,1 1 1,-1-1-1,0 0 0,0 1 0,0-1 1,0 0-1,0 0 0,1 1 0,-1-1 0,0 0 1,0 0-1,0 1 0,1-1 0,-1 0 0,0 0 1,0 1-1,1-1 0,-1 0 0,0 0 0,1 0 1,-1 0-1,0 0 0,1 1 0,-1-1 1,0 0-1,0 0 0,1 0 0,-1 0 0,0 0 1,1 0-1,-1 0 0,0 0 0,1 0 0,-1 0 1,0 0-1,1 0 0,-1 0 0,0-1 0,1 1 1,-1 0-1,0 0 0,1 0 0,-1 0 1,0 0-1,0-1 0,1 1 0,-1 0 0,0 0 1,0-1-1,1 1 0,-1 0 0,0 0 0,0-1 1,0 1-1,1 0 0,-1 0 0,0-1 0,0 1 1,0-1-1,18-15 428,7-16 315,-17 20-566,0 0 1,2 1 0,-1 0-1,15-12 1,-24 23-188,1 0 0,-1-1 0,0 1 0,1 0 0,-1-1 0,1 1 0,-1 0 0,0 0 0,1-1 0,-1 1 0,1 0 0,-1 0 0,1 0 0,-1 0 0,1-1 0,-1 1 0,1 0 0,-1 0 0,1 0 0,-1 0 0,1 0 0,-1 0 0,1 0 0,-1 1 0,1-1 0,-1 0 0,1 0 0,-1 0 0,0 0 0,1 1 0,-1-1 0,1 0 1,0 1-2,7 18 20,-6 32-11,-2-44 3,0 118-1582,0-125 1496,0 0-1,0 1 1,0-1 0,0 0 0,0 1 0,0-1 0,0 0 0,0 1 0,0-1-1,0 0 1,0 0 0,0 1 0,0-1 0,1 0 0,-1 0 0,0 1 0,0-1-1,0 0 1,0 0 0,1 1 0,-1-1 0,0 0 0,0 0 0,0 0-1,1 1 1,-1-1 0,0 0 0,0 0 0,1 0 0,-1 0 0,0 0 0,1 0-1,-1 0 1,0 1 0,0-1 0,1 0 0,-1 0 0,0 0 0,1 0 0,-1 0-1,1 0 1,15-7-2317,12-15-1709,-4-4-1133,1-5-2471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0.433"/>
    </inkml:context>
    <inkml:brush xml:id="br0">
      <inkml:brushProperty name="width" value="0.025" units="cm"/>
      <inkml:brushProperty name="height" value="0.025" units="cm"/>
    </inkml:brush>
  </inkml:definitions>
  <inkml:trace contextRef="#ctx0" brushRef="#br0">137 209 1986,'0'0'12033,"-10"7"-7597,1 0-3858,-56 43 2962,59-46-3204,0 1 0,1 1 0,0-1 0,0 1 0,0 0 0,0 0 1,1 0-1,0 1 0,-3 8 0,7-15-327,0 0 0,0-1 0,0 1 0,0 0 0,0 0 0,0 0 0,1 0 1,-1 0-1,0-1 0,0 1 0,0 0 0,0 0 0,1 0 0,-1 0 0,0 0 0,0 0 0,0 0 0,1 0 0,-1 0 0,0 0 1,0 0-1,0 0 0,0 0 0,1 0 0,-1 0 0,0 0 0,0 0 0,0 0 0,1 0 0,-1 0 0,0 0 0,0 0 1,0 0-1,1 0 0,-1 0 0,0 0 0,0 0 0,0 0 0,0 1 0,1-1 0,-1 0 0,0 0 0,0 0 0,0 0 0,0 0 1,0 1-1,0-1 0,1 0 0,-1 0 0,0 0 0,0 0 0,0 1 0,0-1 0,0 0 0,0 0 0,0 0 0,0 1 1,0-1-1,0 0 0,0 0 0,0 0 0,0 1 0,15-12 268,0-4-92,0-1 1,0 0-1,21-33 1,-11 14 262,-39 87-368,10-37-72,-4 6 2,2-1-1,0 1 0,2 0 1,0 0-1,0 23 0,4-43-9,0 0 1,0 1-1,0-1 0,0 0 0,0 0 0,0 0 1,0 0-1,1 0 0,-1 0 0,0 0 0,1 0 0,-1 0 1,1 0-1,-1 0 0,1 0 0,-1 0 0,1-1 1,0 1-1,-1 0 0,1 0 0,0 0 0,0-1 0,-1 1 1,1 0-1,0-1 0,0 1 0,0-1 0,0 1 0,0-1 1,0 0-1,0 1 0,0-1 0,0 0 0,0 0 1,0 1-1,0-1 0,0 0 0,0 0 0,1 0 0,-1 0 1,0 0-1,0-1 0,0 1 0,0 0 0,0 0 1,0-1-1,0 1 0,0-1 0,0 1 0,0-1 0,1 0 1,5-2 16,1 0 0,-1-1 0,0 0 0,0 0 0,11-9 0,-1-4 93,-1 1 0,-1-2 0,-1 0-1,0-1 1,-1 0 0,-1-1 0,-1-1-1,-1 0 1,-1 0 0,-1-1-1,-1 0 1,0 0 0,-2-1 0,-1 0-1,0 1 1,-2-2 0,0-26 0,-2 50-104,0-1 0,0 1 0,0 0 1,0 0-1,0-1 0,0 1 0,0 0 1,0 0-1,0-1 0,0 1 0,0 0 1,0 0-1,0-1 0,0 1 1,0 0-1,0 0 0,0-1 0,0 1 1,0 0-1,0 0 0,0-1 0,0 1 1,-1 0-1,1 0 0,0 0 0,0-1 1,0 1-1,0 0 0,-1 0 0,1 0 1,0 0-1,0-1 0,0 1 0,-1 0 1,1 0-1,0 0 0,0 0 1,-1 0-1,1 0 0,0 0 0,0 0 1,0-1-1,-1 1 0,1 0 0,0 0 1,0 0-1,-1 0 0,1 0 0,0 0 1,0 1-1,-1-1 0,1 0 0,0 0 1,0 0-1,-1 0 0,1 0 0,0 0 1,0 0-1,-1 0 0,1 0 1,0 1-1,0-1 0,0 0 0,-1 0 1,1 0-1,0 0 0,0 1 0,0-1 1,-14 15 105,-9 22 21,-19 43 0,36-68-68,0 1 1,1 0 0,1 1-1,0-1 1,1 1-1,1-1 1,-2 23-1,4-35-65,0 0-1,0 0 1,0 0 0,0 1-1,1-1 1,-1 0 0,0 0-1,1 0 1,-1 1-1,0-1 1,1 0 0,-1 0-1,1 0 1,0 0-1,-1 0 1,1 0 0,0 0-1,0 0 1,0 0 0,-1 0-1,1-1 1,0 1-1,0 0 1,0-1 0,0 1-1,1 0 1,1 0 0,0 0 4,1 0 0,0 0 0,0-1 0,0 1 1,0-1-1,0 0 0,0 0 0,-1 0 1,6-1-1,3-1-6,0-1 0,0 0 0,0-1 0,22-10 0,-1-7-125,-26 16 122,0 0-1,1 0 1,-1 0-1,1 1 1,0 0-1,0 1 1,0 0-1,0 0 1,17-3-1,-24 7 4,-1-1-1,1 1 1,-1-1 0,1 1-1,-1-1 1,1 1-1,-1-1 1,1 1 0,-1-1-1,0 1 1,1 0 0,-1-1-1,0 1 1,0 0-1,1-1 1,-1 1 0,0 0-1,0 0 1,0-1 0,0 1-1,0 0 1,0-1-1,0 1 1,0 0 0,0 0-1,-1 29 98,1-23-64,0 9 8,2 22-7,-1-37-31,-1 0 1,1 0-1,0 0 0,-1 0 1,1 0-1,0-1 1,-1 1-1,1 0 1,0 0-1,0-1 1,0 1-1,0 0 1,0-1-1,0 1 1,0-1-1,0 1 1,0-1-1,0 0 0,0 1 1,0-1-1,0 0 1,0 0-1,1 0 1,-1 1-1,0-1 1,0-1-1,0 1 1,0 0-1,0 0 1,0 0-1,2-1 1,8-2 22,0 0 1,0 0-1,0-1 1,-1-1-1,0 0 1,0 0-1,12-8 1,-15 7-92,0 1-1,1 1 1,-1 0-1,1 0 1,0 0-1,1 1 1,-1 0 0,1 0-1,-1 1 1,1 0-1,0 1 1,0 0 0,14 0-1,-21 2 60,-1-1 0,0 1-1,0-1 1,0 1 0,0-1-1,0 1 1,0 0 0,0 0 0,0-1-1,0 1 1,0 0 0,0 0-1,0 0 1,-1 0 0,1 0 0,0 0-1,-1 0 1,1 0 0,0 0-1,-1 1 1,0-1 0,1 0 0,-1 0-1,0 0 1,1 1 0,-1-1-1,0 0 1,0 2 0,1 44 224,-2-34-96,1-1-53,-1-8-20,1 0-1,0 0 1,0-1 0,1 1-1,-1 0 1,1 0 0,-1-1-1,4 8 1,-4-10-34,1 0-1,0 0 1,0 0-1,0 0 1,0-1-1,0 1 1,0 0-1,1 0 1,-1-1 0,0 1-1,0-1 1,0 1-1,1-1 1,-1 0-1,0 1 1,1-1-1,-1 0 1,0 0-1,0 0 1,1 0-1,-1 0 1,0 0-1,1 0 1,-1 0 0,0 0-1,1-1 1,-1 1-1,0 0 1,0-1-1,2 0 1,16-7 23,-1 0 1,-1-1 0,0-1-1,0-1 1,-1 0 0,0-1-1,16-17 1,3 1-314,-12 9 207,-22 19 70,-3 29 353,8-30-333,0 0 0,0-1 1,-1 0-1,1 0 0,-1-1 1,1 1-1,-1-1 0,0 0 1,0-1-1,0 1 0,4-5 1,-1 1-27,1 0 0,-2 0 0,1-1 0,-1 0 0,9-12 0,-17 20 6,1 0 1,0 0-1,-1 0 1,1 1-1,0-1 0,0 0 1,-1 0-1,1 0 1,0 0-1,-1 0 1,1 0-1,0 0 1,-1 0-1,1 0 0,0 0 1,-1 0-1,1 0 1,0 0-1,-1 0 1,1 0-1,0 0 0,0 0 1,-1-1-1,1 1 1,0 0-1,-1 0 1,1 0-1,0 0 1,0-1-1,-1 1 0,1 0 1,0 0-1,0 0 1,0-1-1,-1 1 1,1 0-1,0-1 0,0 1 1,0 0-1,0 0 1,-1-1-1,1 1 1,0 0-1,0-1 0,0 1 1,0 0-1,0-1 1,0 1-1,0 0 1,0 0-1,0-1 1,0 1-1,0 0 0,0-1 1,0 1-1,0 0 1,0-1-1,1 1 1,-1 0-1,0-1 0,0 1 1,-27 13 20,15-2 55,0 0 1,-19 24-1,27-31-59,1 1-1,-1 0 1,1 0-1,0 0 1,1 1-1,-1-1 1,1 1-1,0-1 1,1 1-1,-1 0 1,0 7-1,2-13-22,0 1-1,0 0 1,0 0-1,0 0 1,0-1-1,0 1 1,0 0-1,1 0 1,-1-1-1,0 1 1,0 0-1,1-1 1,-1 1-1,0 0 1,1-1-1,-1 1 1,1 0-1,-1-1 1,1 1-1,-1-1 1,1 1-1,-1-1 1,1 1-1,0-1 1,-1 1-1,1-1 1,1 1 0,26 3-692,-21-5 53,1 1 1,-1-2-1,0 1 1,0-1 0,13-4-1,13-15-7197</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1.557"/>
    </inkml:context>
    <inkml:brush xml:id="br0">
      <inkml:brushProperty name="width" value="0.025" units="cm"/>
      <inkml:brushProperty name="height" value="0.025" units="cm"/>
    </inkml:brush>
  </inkml:definitions>
  <inkml:trace contextRef="#ctx0" brushRef="#br0">13 0 16976,'0'1'3653,"-1"8"-2384,-9 58 2358,9-48-3369,0 0 1,1 0-1,5 30 0,-5-48-237,0 0-1,0 0 1,0 0-1,1 0 0,-1 0 1,0-1-1,1 1 1,-1 0-1,0 0 0,1-1 1,-1 1-1,1 0 1,-1 0-1,1-1 0,-1 1 1,1-1-1,0 1 0,-1 0 1,1-1-1,0 1 1,-1-1-1,1 1 0,0-1 1,0 0-1,-1 1 1,1-1-1,0 0 0,0 0 1,0 1-1,0-1 1,-1 0-1,1 0 0,0 0 1,0 0-1,0 0 0,0 0 1,0 0-1,-1 0 1,1-1-1,0 1 0,0 0 1,0 0-1,0-1 1,-1 1-1,1 0 0,0-1 1,0 1-1,-1-1 0,1 1 1,0-1-1,-1 1 1,2-2-1,35-30 1734,7-35-378,-36 52-1066,1 0 0,0 1 0,21-23 0,-30 36-310,0 1 1,0 0-1,0 0 1,0 0-1,1 0 0,-1 0 1,0 0-1,0 0 1,0-1-1,0 1 0,0 0 1,1 0-1,-1 0 1,0 0-1,0 0 1,0 0-1,0 0 0,0 0 1,1 0-1,-1 0 1,0 0-1,0 0 0,0 0 1,0 0-1,1 0 1,-1 0-1,0 0 0,0 0 1,0 0-1,0 0 1,0 0-1,1 0 0,-1 0 1,0 0-1,0 0 1,0 0-1,0 0 1,0 1-1,1-1 0,-1 0 1,0 0-1,0 0 1,0 0-1,0 0 0,0 0 1,0 0-1,0 1 1,0-1-1,1 0 0,-1 0 1,0 0-1,0 0 1,0 1-1,3 15 29,-2 24 79,-1-34-64,-2 30 57,1-26-41,0 1 1,0-1-1,2 0 0,-1 1 0,1-1 1,2 11-1,-2-21-59,-1 1 0,1-1 0,-1 0 1,1 1-1,-1-1 0,1 0 0,0 1 0,-1-1 1,1 0-1,-1 1 0,1-1 0,0 0 0,-1 0 0,1 0 1,0 0-1,-1 0 0,1 0 0,0 0 0,-1 0 1,1 0-1,-1 0 0,1 0 0,0 0 0,-1 0 0,1 0 1,0-1-1,-1 1 0,1 0 0,-1 0 0,1-1 0,-1 1 1,1 0-1,0-1 0,21-12-9,-4-2 8,0-1 0,27-33 0,-33 33 0,2 1 0,0 1 0,1 0 0,30-22 0,-45 36 0,1-1 0,-1 1 0,0 0 0,1 0 0,-1-1 0,0 1 0,1 0 0,-1 0 0,1 0 0,-1-1 0,1 1 0,-1 0 0,1 0 0,-1 0 0,0 0 0,1 0 0,-1 0 0,1 0 0,-1 0 0,1 0 0,-1 0 0,1 0 0,-1 0 0,1 0 0,-1 0 0,1 1 0,-1-1 0,0 0 0,1 0 0,-1 1 0,1-1 0,-1 0 0,0 0 0,1 1 0,-1-1 0,0 0 0,1 1 0,-1-1 0,0 0 0,1 1 0,-1-1 0,0 1 0,5 28 0,-13 34 0,3-49 59,4-10-105,-1 0 0,1-1 0,0 1 0,0 0 0,0 0 0,0-1 0,1 1 0,0 0 0,-1 0 0,1 0 0,1 0 0,0 5 0,-1-9-333,1 1 1,-1-1 0,1 0-1,0 1 1,-1-1 0,1 0-1,0 0 1,-1 0 0,1 0-1,0 0 1,-1 1 0,1-1-1,0 0 1,-1 0-1,1 0 1,0-1 0,-1 1-1,1 0 1,0 0 0,-1 0-1,1 0 1,0-1 0,0 1-1,13-9-8611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2.068"/>
    </inkml:context>
    <inkml:brush xml:id="br0">
      <inkml:brushProperty name="width" value="0.025" units="cm"/>
      <inkml:brushProperty name="height" value="0.025" units="cm"/>
    </inkml:brush>
  </inkml:definitions>
  <inkml:trace contextRef="#ctx0" brushRef="#br0">19 144 12844,'0'0'16789,"12"2"-16319,-7 0-433,0-1 0,0 0 0,1-1 0,-1 1 0,0-1 0,0 0-1,1 0 1,-1 0 0,0-1 0,0 0 0,0 0 0,0 0 0,0-1 0,0 0 0,0 0 0,0 0 0,0 0-1,-1-1 1,1 0 0,-1 0 0,0 0 0,5-4 0,-5 3 30,-1-1 0,1 1 0,-1 0 0,0-1-1,0 0 1,-1 0 0,1 0 0,-1 0 0,0 0 0,-1 0 0,1 0 0,-1-1 0,0 1 0,1-9 0,-2 13-42,0-1 1,0 1-1,0-1 1,-1 1 0,1-1-1,0 1 1,-1-1 0,1 1-1,0-1 1,-1 1 0,0-1-1,1 1 1,-1 0-1,0 0 1,0-1 0,0 1-1,0 0 1,0 0 0,0 0-1,0 0 1,-2-2-1,1 2-11,-1 0 0,1 1 0,0-1-1,-1 0 1,1 1 0,-1-1 0,0 1-1,1 0 1,-1 0 0,1 0 0,-1 0-1,1 1 1,-1-1 0,1 1 0,-1-1-1,1 1 1,-4 1 0,0 1-14,0 1 0,0-1 0,0 1 0,0 0 0,1 1 0,-1-1 0,1 1 0,0 0 0,1 1 0,-1-1 0,1 1 0,0 0 0,-6 12 0,3-5 0,0 1 0,1 0 0,0 1 0,1 0 0,-4 20 0,8-32 0,0-1 0,1 1 0,-1 0 0,1 0 0,-1-1 0,1 1 0,0 0 0,0 0 0,0 0 0,1-1 0,-1 1 0,1 0 0,-1 0 0,1-1 0,0 1 0,0-1 0,0 1 0,1 0 0,-1-1 0,0 0 0,1 1 0,0-1 0,-1 0 0,1 0 0,0 0 0,0 0 0,3 2 0,0-2 0,-1 0 0,1-1 0,0 1 0,1-1 0,-1 0 0,0-1 0,0 1 0,0-1 0,0 0 0,1 0 0,-1-1 0,0 0 0,0 0 0,7-1 0,-1-1-547,1-1 0,-1 0 1,0-1-1,0 1 0,18-12 0,-15 7-892,-1-1-1,1 0 1,-2-1 0,1 0-1,-2-1 1,17-21-1,-3-5-7176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2.443"/>
    </inkml:context>
    <inkml:brush xml:id="br0">
      <inkml:brushProperty name="width" value="0.025" units="cm"/>
      <inkml:brushProperty name="height" value="0.025" units="cm"/>
    </inkml:brush>
  </inkml:definitions>
  <inkml:trace contextRef="#ctx0" brushRef="#br0">78 1 18321,'0'0'2707,"-9"10"512,3-4-2763,-36 44 2650,40-46-2959,-1-1-1,1 1 1,0 0 0,0 0-1,0-1 1,1 2 0,-1-1 0,1 0-1,0 0 1,0 0 0,1 0 0,-1 1-1,1-1 1,0 0 0,0 7 0,1-10-145,0 0 1,-1 0 0,1 1-1,0-1 1,-1 0 0,1 0-1,0 0 1,0 0 0,0 0-1,0-1 1,0 1 0,0 0-1,0 0 1,0-1 0,0 1-1,0 0 1,1-1 0,-1 1-1,0-1 1,0 0 0,1 1 0,-1-1-1,0 0 1,1 0 0,1 1-1,42-1 142,-34 0-101,-5 0-48,0 0 0,0 0-1,0 1 1,0 0 0,0 0 0,-1 0 0,1 1 0,0-1 0,-1 2 0,1-1 0,7 5-1,-10-5 75,0 1 0,0-1 0,0 1 0,0 0 0,-1 0 0,1 0 0,-1 0 0,0 0 0,0 1 0,0-1 0,-1 1 0,1-1 0,-1 1 0,0 0 0,0 0 0,0-1 0,0 1 0,0 7 0,-1-10-58,0-1 1,-1 1-1,1 0 1,0 0-1,0 0 1,0 0-1,0-1 1,1 1-1,-1 0 1,0 0-1,0 0 1,0 0-1,1-1 1,-1 1-1,0 0 1,1 0-1,-1-1 1,0 1-1,1 0 0,-1 0 1,1-1-1,-1 1 1,1-1-1,0 1 1,-1 0-1,1-1 1,0 1-1,12-18 353,5-38 56,15-103-420,-32 157-34,0-1-1,0 1 1,0 0 0,0-1 0,0 1-1,0 0 1,0 0 0,1 0-1,-1 0 1,0 0 0,1 0 0,-1 0-1,1 0 1,-1 1 0,1-1-1,-1 1 1,1-1 0,-1 1 0,1-1-1,0 1 1,-1 0 0,1 0-1,0 0 1,-1 0 0,1 0 0,3 0-1,51 5-2594,-49-4 1988,19 2-4532,-1-2-2434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2.983"/>
    </inkml:context>
    <inkml:brush xml:id="br0">
      <inkml:brushProperty name="width" value="0.025" units="cm"/>
      <inkml:brushProperty name="height" value="0.025" units="cm"/>
    </inkml:brush>
  </inkml:definitions>
  <inkml:trace contextRef="#ctx0" brushRef="#br0">18 0 18930,'0'0'5675,"-2"9"-3679,-3 10-1730,1 1 1,1 1-1,1-1 0,0 0 0,2 1 1,1-1-1,2 23 0,-2-42-263,-1 0 0,0-1 0,0 1-1,1 0 1,-1 0 0,0 0 0,1-1-1,-1 1 1,1 0 0,-1 0 0,1-1 0,-1 1-1,1 0 1,-1-1 0,1 1 0,0 0-1,-1-1 1,1 1 0,0-1 0,0 1 0,-1-1-1,1 0 1,0 1 0,0-1 0,0 0-1,-1 1 1,1-1 0,0 0 0,0 0-1,0 0 1,0 0 0,0 0 0,0 0 0,-1 0-1,1 0 1,0 0 0,0 0 0,0 0-1,0-1 1,0 1 0,-1 0 0,1-1 0,0 1-1,0-1 1,-1 1 0,1 0 0,0-1-1,0 0 1,-1 1 0,1-1 0,0 1 0,0-2-1,4-2 36,0 0 0,0-1 0,0 1-1,-1-1 1,7-9 0,55-121 90,-67 140-156,0-1 0,1 1 0,0-1 0,-1 1 0,2-1 0,-1 1 0,2 7 0,-1 2 33,-1-14-67,7 54-36,5-32-2963,-11-21 2553,0 0 0,0 0 0,0-1 0,0 1 0,0 0 0,0-1 1,0 1-1,0-1 0,0 1 0,0-1 0,1 0 0,-1 1 0,0-1 1,0 0-1,0 0 0,1 0 0,-1 0 0,2 0 0,13-2-14578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1.036"/>
    </inkml:context>
    <inkml:brush xml:id="br0">
      <inkml:brushProperty name="width" value="0.025" units="cm"/>
      <inkml:brushProperty name="height" value="0.025" units="cm"/>
    </inkml:brush>
  </inkml:definitions>
  <inkml:trace contextRef="#ctx0" brushRef="#br0">0 0 17713,'0'0'5669,"15"6"-4740,22 7-489,-1-2-1,73 12 1,-95-21-442,-1 0 0,0 1 0,0 1 0,22 8 0,-31-10-42,0 0 1,-1 0 0,1 1 0,0-1-1,-1 1 1,1-1 0,-1 1-1,0 0 1,0 0 0,0 1-1,0-1 1,-1 1 0,1-1-1,-1 1 1,0 0 0,0 0-1,0 0 1,2 7 0,-2 1 54,0 0 0,-1 1 0,-1-1 0,0 0 0,0 0 0,-1 1 0,-1-1 0,0 0 0,0 0 0,-1 0 1,-1 0-1,0-1 0,-1 0 0,0 1 0,-7 10 0,-14 21 254,-2 0 1,-45 52-1,34-46-219,24-28-375,-20 23-819,8-21-6706,12-17-6933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4.674"/>
    </inkml:context>
    <inkml:brush xml:id="br0">
      <inkml:brushProperty name="width" value="0.025" units="cm"/>
      <inkml:brushProperty name="height" value="0.025" units="cm"/>
    </inkml:brush>
  </inkml:definitions>
  <inkml:trace contextRef="#ctx0" brushRef="#br0">59 160 12075,'5'-12'5083,"-5"10"-5038,7-14 1215,-1 1-1,2 0 1,13-21 0,-18 31-906,1 0-1,0 1 1,0-1 0,0 1 0,0 0-1,1 0 1,0 0 0,-1 0 0,1 1 0,1 0-1,-1 0 1,0 0 0,1 1 0,0 0 0,-1 0-1,7-2 1,-3 3-236,0 0-1,0 1 1,0 0 0,0 0-1,0 1 1,-1 0 0,1 0-1,0 1 1,0 1 0,15 5-1,-22-7-127,1 0 0,0 0-1,-1 1 1,1-1-1,-1 1 1,1-1-1,-1 1 1,0 0-1,0 0 1,0 0-1,0 0 1,0 1-1,0-1 1,-1 0 0,1 1-1,-1-1 1,1 1-1,-1-1 1,0 1-1,0 0 1,0 0-1,0-1 1,-1 1-1,1 0 1,-1 0-1,0 0 1,0 0 0,0 0-1,0 0 1,0-1-1,0 1 1,-1 0-1,0 0 1,1 0-1,-1 0 1,0-1-1,-2 5 1,-1 0 26,0-1 0,0 0 1,-1 0-1,1 0 0,-1 0 0,0-1 1,-1 0-1,0 0 0,1 0 0,-1-1 1,-1 0-1,-6 4 0,5-3 76,0 0 0,0 1 0,1 0 0,-1 0-1,1 1 1,-9 10 0,16-16-91,0-1-1,0 1 1,-1-1 0,1 0-1,0 1 1,0-1-1,0 1 1,0-1 0,0 0-1,0 1 1,-1-1 0,1 1-1,0-1 1,0 0-1,0 1 1,0-1 0,1 1-1,-1-1 1,0 1 0,0-1-1,0 0 1,0 1-1,0-1 1,0 1 0,1-1-1,-1 0 1,0 1 0,0-1-1,1 0 1,-1 1-1,0-1 1,1 0 0,-1 1-1,0-1 1,1 0 0,-1 0-1,0 1 1,1-1 0,-1 0-1,0 0 1,1 0-1,-1 0 1,1 0 0,-1 1-1,0-1 1,1 0 0,-1 0-1,1 0 1,-1 0-1,1 0 1,-1 0 0,0 0-1,1 0 1,-1 0 0,1 0-1,0-1 1,37 2-12,-26-1 7,-4 0-60,0 0-1,0 1 0,0 0 0,-1 1 0,1-1 1,-1 2-1,1-1 0,-1 1 0,10 5 0,-14-6 38,0 0-1,0 0 0,-1 0 0,1 1 1,0 0-1,-1-1 0,0 1 0,0 0 0,0 0 1,0 0-1,0 0 0,0 1 0,-1-1 1,0 0-1,0 1 0,0-1 0,0 1 1,0-1-1,0 1 0,-1 0 0,0-1 1,0 6-1,0-3 128,0 1-1,-1 0 1,1 0 0,-2-1 0,1 1 0,-1-1-1,0 1 1,0-1 0,0 1 0,-1-1 0,0 0-1,0 0 1,-1-1 0,0 1 0,0-1-1,0 1 1,-1-1 0,1 0 0,-1-1 0,0 1-1,-1-1 1,1 0 0,-1-1 0,0 1 0,-9 3-1,-2 2 21,-1-1-1,-1 0 0,0-2 0,0 0 0,0-1 1,-1-1-1,1-1 0,-1 0 0,0-2 1,0 0-1,-25-3 0,15-9-67,29 11-58,1 0 1,-1 0-1,0 0 0,1 0 1,-1-1-1,1 1 0,-1 0 1,0 0-1,1-1 0,-1 1 1,1 0-1,-1-1 1,1 1-1,-1-1 0,1 1 1,-1-1-1,1 1 0,0-1 1,-1 1-1,1-1 0,0 1 1,-1-1-1,1 1 0,0-1 1,-1 1-1,1-1 0,0 0 1,0 1-1,0-1 0,0 0 1,0 1-1,0-1 0,0 0 1,0 1-1,0-1 0,0 1 1,0-1-1,0 0 0,0 1 1,0-1-1,1 0 0,-1 1 1,0-1-1,0 1 0,1-2 1,2 1-509,0 0 1,0 1 0,0-1 0,1 1-1,-1 0 1,0-1 0,0 1 0,0 1-1,0-1 1,4 1 0,4 0-1310,17-1-3029,2 0-1645</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3.471"/>
    </inkml:context>
    <inkml:brush xml:id="br0">
      <inkml:brushProperty name="width" value="0.025" units="cm"/>
      <inkml:brushProperty name="height" value="0.025" units="cm"/>
    </inkml:brush>
  </inkml:definitions>
  <inkml:trace contextRef="#ctx0" brushRef="#br0">36 0 22709,'0'0'6791,"-33"69"-6695,31-36-96,2-4-448,0-5-1410,0-6-1025,13-10-1057,-2-8-1697,1-4-6086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3.828"/>
    </inkml:context>
    <inkml:brush xml:id="br0">
      <inkml:brushProperty name="width" value="0.025" units="cm"/>
      <inkml:brushProperty name="height" value="0.025" units="cm"/>
    </inkml:brush>
  </inkml:definitions>
  <inkml:trace contextRef="#ctx0" brushRef="#br0">42 1 18834,'0'0'4612,"-42"48"-4067,42-31-449,1 0-64,14-6-32,6-3-1442,8-3-1120,1-5-833,5 0-2114,-1 0-3652</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4.156"/>
    </inkml:context>
    <inkml:brush xml:id="br0">
      <inkml:brushProperty name="width" value="0.025" units="cm"/>
      <inkml:brushProperty name="height" value="0.025" units="cm"/>
    </inkml:brush>
  </inkml:definitions>
  <inkml:trace contextRef="#ctx0" brushRef="#br0">144 1 256,'0'0'18893,"-9"8"-16603,-10 9-1470,-41 38 1553,54-50-1982,1 1 0,0-1 0,0 1 0,0 1 0,1-1 0,0 1 0,-6 13 0,12-20-355,1 0 0,-1 1 0,0-1 1,0-1-1,1 1 0,-1 0 0,0-1 0,0 1 1,1-1-1,-1 1 0,0-1 0,0 0 1,2-1-1,7-2-72,0 0-1,0 1 1,0 0 0,0 1 0,1 0 0,-1 1 0,17 0 0,-25 1-5,-1 0 0,1-1 0,0 2 0,-1-1 0,1 0 1,-1 0-1,1 1 0,0-1 0,-1 1 0,1 0 1,-1 0-1,1 0 0,-1 0 0,0 0 0,1 1 1,-1-1-1,0 1 0,0-1 0,0 1 0,0 0 1,0 0-1,0 0 0,-1 0 0,1 0 0,-1 0 1,1 1-1,-1-1 0,0 0 0,0 1 0,0-1 1,0 1-1,0-1 0,-1 1 0,1-1 0,-1 1 1,1 5-1,-2-5 118,0 1 0,0 0 0,0-1 0,0 0 0,-1 1 0,1-1 0,-1 0 0,0 0 0,0 0 0,0 0 0,-1 0-1,1 0 1,-1-1 0,1 1 0,-1-1 0,0 1 0,0-1 0,0 0 0,0 0 0,0-1 0,-1 1 0,1-1 0,-1 1 0,-4 0 0,-6 3 62,0 0-1,-1-1 0,1 0 0,-26 2 1,37-6-188,1 1 1,-1-1 0,1 0-1,-1 0 1,0 0 0,1 0-1,-1 0 1,0-1 0,1 1 0,-1-1-1,1 1 1,-1-1 0,1 0-1,-1 0 1,1 0 0,0-1 0,-1 1-1,-2-3 1,3 2-189,1-1 1,0 1-1,0 0 0,0-1 0,0 1 1,1-1-1,-1 1 0,1-1 1,0 1-1,-1-1 0,1 1 1,0-1-1,0 1 0,1-1 0,-1 0 1,0 1-1,1-1 0,0 1 1,-1-1-1,2-2 0,3-8-1566,0 1-1,1-1 1,12-19 0,-11 21 267,21-39-5927</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4.498"/>
    </inkml:context>
    <inkml:brush xml:id="br0">
      <inkml:brushProperty name="width" value="0.025" units="cm"/>
      <inkml:brushProperty name="height" value="0.025" units="cm"/>
    </inkml:brush>
  </inkml:definitions>
  <inkml:trace contextRef="#ctx0" brushRef="#br0">139 0 15695,'-2'8'2925,"-9"23"-844,-26 90 2844,33-107-4703,2 1 0,0-1 0,0 0 0,2 1 0,-1-1 0,2 1 0,2 15 0,-2-26-292,0 1 0,1-1 0,-1 1 0,1-1-1,0 1 1,1-1 0,-1 0 0,1 0 0,-1 0 0,1 0 0,0-1 0,1 1 0,4 4-1,-6-6-577,1 0 0,-1-1 0,1 1-1,0-1 1,-1 1 0,1-1-1,0 0 1,0 0 0,0 0 0,-1 0-1,1 0 1,0-1 0,6 1-1,-6-9-8599,-10-11 6239,-2 9 4576,0-1-1,0 1 1,-1 1-1,0 0 1,-21-14-1,19 15-76,1-1 0,-1 0 0,2-1 0,-20-21-1,30 30-1403,-1 0 0,1 0 0,-1 1 0,1-1 0,-1 0 0,1 0 0,-1 1 0,1-1 0,0 0 0,-1 0 0,1 0 0,0 0 0,0 0 0,0 0 0,-1 0 0,1 1 0,0-1 0,0 0 0,0 0 0,1 0 0,-1 0 0,0 0 0,0 0 0,0 0 0,1 0 0,-1 1 0,0-1 0,1 0 0,-1 0 0,1 0 0,-1 1 0,1-1 0,-1 0 0,1 0 0,0 1 0,-1-1 0,1 1 0,0-1 0,-1 0 0,1 1 0,0-1 0,0 1 0,-1 0 0,1-1 0,0 1 0,1-1 0,47-12 800,-44 12-758,103-8-143,-39 4-3883,-27 1-2845</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5.529"/>
    </inkml:context>
    <inkml:brush xml:id="br0">
      <inkml:brushProperty name="width" value="0.025" units="cm"/>
      <inkml:brushProperty name="height" value="0.025" units="cm"/>
    </inkml:brush>
  </inkml:definitions>
  <inkml:trace contextRef="#ctx0" brushRef="#br0">0 42 8616,'0'0'3929,"0"-8"-822,0-8-3091,0-1 4255,0 48 912,1 137-4814,-1-166-353,0-1 1,0 1 0,0 0-1,0 0 1,1-1-1,-1 1 1,1 0 0,-1-1-1,1 1 1,-1 0-1,1-1 1,0 1 0,0-1-1,0 1 1,0-1-1,2 3 1,-2-4 38,0 1 0,-1-1 0,1 0 0,0 1 1,0-1-1,0 0 0,0 0 0,-1 1 0,1-1 0,0 0 0,0 0 0,0 0 0,0 0 0,-1 0 1,1 0-1,0-1 0,0 1 0,0 0 0,0 0 0,-1-1 0,1 1 0,0 0 0,1-1 1,2-2 208,1 0 0,-1 0 1,0-1-1,0 1 1,-1-1-1,1 0 1,-1 1-1,0-2 1,4-4-1,64-129 2288,-71 138-2552,0 0 1,0 0-1,0 0 1,0 0-1,0 0 0,0 0 1,0 1-1,1-1 1,-1 0-1,0 0 1,0 0-1,0 0 1,0 0-1,0 0 0,0 0 1,1 0-1,-1 0 1,0 0-1,0 0 1,0 0-1,0 1 0,0-1 1,1 0-1,-1 0 1,0 0-1,0 0 1,0 0-1,0 0 1,0 0-1,1-1 0,-1 1 1,0 0-1,0 0 1,0 0-1,0 0 1,0 0-1,1 0 0,-1 0 1,0 0-1,0 0 1,0 0-1,0 0 1,0 0-1,0-1 0,0 1 1,1 0-1,-1 0 1,0 0-1,0 0 1,0 0-1,0 0 1,0-1-1,0 1 0,0 0 1,0 0-1,0 0 1,0 0-1,0 0 1,0-1-1,0 1 0,0 0 1,0 0-1,3 22 22,-1 32 20,-2-51-37,-1 13 16,0-12-14,0 1-1,1-1 1,0 0-1,0 0 1,0 1-1,1-1 1,-1 0-1,2 6 1,-1-10-2,-1 0 0,1 0 0,-1 0 0,1 1 0,-1-1 0,1 0 0,-1 0-1,1 0 1,-1 0 0,1 0 0,-1 0 0,1 0 0,-1 0 0,1 0 0,-1 0 0,1 0 0,-1-1 0,1 1 0,-1 0 0,1 0-1,-1 0 1,1-1 0,-1 1 0,0 0 0,1 0 0,-1-1 0,1 1 0,-1 0 0,0-1 0,1 1 0,-1-1 0,0 1 0,1 0 0,-1-1-1,15-14 123,-15 15-127,20-25 0,-16 17 0,2 1 0,-1-1 0,1 1 0,1 0 0,-1 1 0,1 0 0,0 0 0,0 0 0,1 1 0,16-9 0,-24 14 0,1 0 0,0 0 0,0 0 0,-1 0 0,1 1 0,0-1 0,-1 0 0,1 1 0,0-1 0,-1 0 0,1 1 0,-1-1 0,1 1 0,0-1 0,-1 1 0,1-1 0,-1 1 0,0-1 0,1 1 0,-1 0 0,1-1 0,-1 1 0,0-1 0,1 1 0,-1 0 0,0 0 0,0-1 0,1 1 0,-1 0 0,0-1 0,0 1 0,0 0 0,0 0 0,0-1 0,0 1 0,0 0 0,0 0 0,-1 0 0,1 43 0,-1-32 0,1-9 0,0 1 0,0 0 0,0-1 0,1 0 0,-1 1 0,1-1 0,0 1 0,0-1 0,1 4 0,-2-7 0,0 1 0,1-1 0,-1 0 0,0 1 0,1-1 0,-1 0 0,0 0 0,0 1 0,1-1 0,-1 0 0,0 0 0,1 0 0,-1 1 0,1-1 0,-1 0 0,0 0 0,1 0 0,-1 0 0,1 0 0,-1 0 0,0 0 0,1 0 0,-1 0 0,1 0 0,-1 0 0,0 0 0,1 0 0,-1 0 0,1 0 0,19-14 0,24-33 0,-33 34 0,0 0 0,1 1 0,1 0 0,0 1 0,18-12 0,-31 23-10,1-1 0,0 1 0,-1-1 0,1 1 0,0-1 0,-1 1 0,1 0 0,0-1 0,-1 1 0,1 0 0,0 0 0,0-1 0,-1 1 0,1 0 0,0 0 0,0 0 0,-1 0 0,1 0 0,0 0 1,0 0-1,0 0 0,-1 0 0,1 1 0,0-1 0,0 0 0,-1 0 0,1 1 0,0-1 0,-1 0 0,1 1 0,0-1 0,-1 1 0,1-1 0,0 1 0,-1-1 0,1 1 0,-1-1 0,1 2 0,0 1-87,1 0 0,-1 0 0,-1 0 0,1 0 1,0 0-1,-1 0 0,1 0 0,-1 0 0,0 0 0,-1 4 0,0 7-613,0-1-1,-1 0 1,-1 1-1,-5 15 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5.860"/>
    </inkml:context>
    <inkml:brush xml:id="br0">
      <inkml:brushProperty name="width" value="0.025" units="cm"/>
      <inkml:brushProperty name="height" value="0.025" units="cm"/>
    </inkml:brush>
  </inkml:definitions>
  <inkml:trace contextRef="#ctx0" brushRef="#br0">0 1 18033,'0'0'7207,"5"49"-8008,8-32-1409,1 0-1602,-2-2-2081,-2-3-4773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6.232"/>
    </inkml:context>
    <inkml:brush xml:id="br0">
      <inkml:brushProperty name="width" value="0.025" units="cm"/>
      <inkml:brushProperty name="height" value="0.025" units="cm"/>
    </inkml:brush>
  </inkml:definitions>
  <inkml:trace contextRef="#ctx0" brushRef="#br0">9 3 7143,'0'0'6673,"0"9"-3289,-3 17-1579,1-12-524,0 1 0,1-1 0,1 0 1,2 27-1,-1-40-1228,-1-1 1,1 1 0,-1 0-1,1 0 1,-1 0 0,1-1-1,0 1 1,-1 0 0,1-1-1,0 1 1,0-1 0,0 1-1,-1-1 1,1 1 0,0-1-1,0 1 1,0-1 0,0 0-1,0 1 1,0-1 0,-1 0-1,1 0 1,0 0 0,0 0-1,0 0 1,0 0 0,0 0-1,0 0 1,0 0 0,0 0-1,0 0 1,0-1 0,0 1-1,0 0 1,1-1 0,33-15 966,-20 3-688,0 0-1,-1-1 1,14-18 0,24-22 49,-52 53-385,0 1 1,0 0-1,0 0 0,1 0 0,-1 0 1,0-1-1,0 1 0,0 0 0,0 0 1,0 0-1,1 0 0,-1 0 0,0 0 1,0-1-1,0 1 0,1 0 0,-1 0 1,0 0-1,0 0 0,0 0 0,1 0 1,-1 0-1,0 0 0,0 0 0,0 0 1,1 0-1,-1 0 0,0 0 0,0 0 1,0 0-1,1 0 0,-1 0 0,0 0 0,0 0 1,0 0-1,1 0 0,-1 1 0,0-1 1,0 0-1,0 0 0,0 0 0,1 0 1,-1 0-1,0 1 0,0-1 0,0 0 1,0 0-1,0 0 0,1 0 0,-1 1 1,0-1-1,0 0 0,0 0 0,0 0 1,0 1-1,0-1 0,0 0 0,0 0 1,0 0-1,0 1 0,0-1 0,0 0 1,0 25-16,-10 27 119,8-44-77,-1 0-1,1-1 0,1 1 0,-1 0 1,0 12-1,14-23 891,0-6-583,0 0 0,-1-1 0,20-21 0,-21 19-335,1 2 1,0-1-1,1 1 0,18-12 1,-29 22-9,-1-1 1,0 1 0,0 0-1,1 0 1,-1 0-1,0-1 1,1 1-1,-1 0 1,0 0 0,1 0-1,-1 0 1,0 0-1,1 0 1,-1-1-1,0 1 1,1 0 0,-1 0-1,0 0 1,1 0-1,-1 0 1,0 0-1,1 1 1,-1-1-1,0 0 1,1 0 0,-1 0-1,0 0 1,1 0-1,-1 0 1,0 1-1,1-1 1,-1 0 0,0 0-1,0 0 1,1 1-1,-1-1 1,0 0-1,0 0 1,1 1 0,-1-1-1,0 1 1,3 18-90,-12 24 176,5-32-22,1 0 1,0-1-1,0 1 1,1 0-1,-1 17 1,5-28-57,-1 0 1,1 0-1,0 0 1,0-1-1,-1 1 1,1 0-1,0-1 0,-1 0 1,1 1-1,-1-1 1,1 0-1,-1 0 1,1 0-1,1-2 1,33-33-3907,-6-5-7881,-16 17-380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6.604"/>
    </inkml:context>
    <inkml:brush xml:id="br0">
      <inkml:brushProperty name="width" value="0.025" units="cm"/>
      <inkml:brushProperty name="height" value="0.025" units="cm"/>
    </inkml:brush>
  </inkml:definitions>
  <inkml:trace contextRef="#ctx0" brushRef="#br0">0 68 4100,'0'0'26286,"8"-4"-25784,-4 2-444,-1 1-33,0-1 0,0 1 0,0 0 1,0-1-1,0 0 0,0 0 0,-1 1 0,1-2 0,-1 1 0,0 0 0,1 0 0,-1-1 0,0 1 0,0-1 0,-1 0 1,1 0-1,0 1 0,-1-1 0,0 0 0,0 0 0,0 0 0,2-7 0,-4 10-11,1 0 0,0 0 0,0-1 0,-1 1 0,1 0 1,0 0-1,0 0 0,-1 0 0,1-1 0,0 1 0,-1 0 0,1 0 0,0 0 0,-1 0 0,1 0 0,0 0 0,-1 0 0,1 0 0,0 0 0,-1 0 1,1 0-1,0 0 0,-1 0 0,1 0 0,0 0 0,-1 0 0,1 0 0,0 0 0,-1 1 0,1-1 0,0 0 0,0 0 0,-1 0 0,1 0 0,0 1 0,0-1 1,-1 0-1,1 0 0,0 1 0,0-1 0,-1 0 0,1 0 0,0 1 0,-13 9-3,11-8-12,0 0 1,0 0-1,0 0 0,1 1 0,-1-1 0,1 1 1,0-1-1,0 1 0,-1 0 0,2-1 1,-1 1-1,0 0 0,0 0 0,1 0 1,0-1-1,-1 1 0,1 0 0,0 0 0,1 0 1,0 5-1,0-5-2,1 0 0,0 0 0,0 0 0,1 0 0,-1 0 0,0-1 0,1 1 0,0-1 0,0 0 0,-1 0 0,1 0 0,0 0 0,1 0 0,-1 0 0,5 1 0,2 2-106,-2 0 1,1 0-1,0 1 1,-1 0-1,0 1 1,-1-1-1,0 2 1,8 9-1,-15-17 114,1 0 1,-1 1-1,0-1 0,0 0 0,0 1 1,0-1-1,1 0 0,-1 1 0,0-1 1,0 0-1,1 0 0,-1 1 1,0-1-1,1 0 0,-1 0 0,0 1 1,1-1-1,-1 0 0,0 0 0,1 0 1,-1 0-1,0 0 0,1 1 0,-1-1 1,0 0-1,1 0 0,-1 0 0,0 0 1,1 0-1,-1 0 0,1 0 0,-1 0 1,0 0-1,1 0 0,-1-1 1,0 1-1,1 0 0,-1 0 0,0 0 1,1 0-1,-1 0 0,0-1 0,1 1 1,6-21 532,-4-30 339,-3 49-869,0-5-8,0 1 0,0 0 0,0-1 0,-1 1 0,0-1 0,-1 1 0,1 0 0,-1 0 0,-1 0 0,-4-11 0,42 15-1532,26 5-9417,-38-3 3347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8.375"/>
    </inkml:context>
    <inkml:brush xml:id="br0">
      <inkml:brushProperty name="width" value="0.025" units="cm"/>
      <inkml:brushProperty name="height" value="0.025" units="cm"/>
    </inkml:brush>
  </inkml:definitions>
  <inkml:trace contextRef="#ctx0" brushRef="#br0">76 1 12620,'-4'27'11675,"-14"25"-9034,2-2-1892,14-43-642,-1 4 14,0 1-1,0-1 1,1 0 0,1 1 0,0-1-1,0 1 1,2 19 0,0-30-112,-1 0-1,1 0 1,-1 0 0,1-1-1,0 1 1,-1 0 0,1-1-1,0 1 1,0 0 0,-1-1-1,1 1 1,0-1 0,0 1-1,0-1 1,0 1 0,0-1-1,0 0 1,-1 1 0,1-1-1,0 0 1,0 0 0,0 0-1,0 0 1,0 0 0,0 0-1,0 0 1,0 0 0,0 0-1,0 0 1,0 0 0,0-1-1,0 1 1,0 0 0,0-1-1,0 1 1,0-1 0,-1 1-1,1-1 1,1 0-1,37-21 575,-19 5-308,-17 13-200,1 0 1,0 0-1,0 1 0,1-1 1,-1 1-1,1 0 0,0 0 1,0 1-1,0-1 0,0 1 1,0 0-1,11-2 0,-15 5-71,0-1 0,-1 1 0,1 0 0,0 0 0,0 0 1,0 0-1,-1 0 0,1 0 0,0 0 0,-1 0 0,1 0 0,-1 0 0,0 0 0,1 0 0,-1 1 0,0-1 0,1 0 0,-1 0 0,0 0 0,0 1 0,0-1 0,0 0 0,0 0 0,0 0 0,-1 2 0,-2 35 302,1-32-259,0 0-1,0 0 1,-1-1-1,0 1 1,0-1-1,0 1 1,-1-1-1,0 0 0,0 0 1,0-1-1,-1 1 1,1-1-1,-1 0 1,0 0-1,-9 5 1,7-5 1,1-1 0,0 1 0,-1-1 0,1-1-1,-1 1 1,0-1 0,0 0 0,0-1 0,0 1 0,0-2 0,-1 1 0,1-1 0,-9 0 0,15 0-92,-1-1-1,1 1 1,0 0 0,0-1 0,0 1-1,0 0 1,0-1 0,1 1 0,-1-1-1,0 0 1,0 1 0,0-1-1,0 0 1,0 0 0,1 1 0,-1-1-1,0 0 1,1 0 0,-1 0-1,1 0 1,-1 0 0,1 0 0,-1 0-1,1 0 1,0 0 0,-1 0 0,1 0-1,0 0 1,0 0 0,0 0-1,0 0 1,0 0 0,0 0 0,0 0-1,0 0 1,0 0 0,0-1 0,1 1-1,-1-1 1,1-2-240,0 1-1,0 0 1,0-1-1,0 1 1,1 0 0,-1 0-1,1 0 1,0 0 0,0 0-1,0 0 1,3-3-1,1 2-828,-1 0 0,1 0 0,0 1 0,0-1 0,0 1 0,0 1 0,9-4-1,27-3-8014,-19 5 90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8.717"/>
    </inkml:context>
    <inkml:brush xml:id="br0">
      <inkml:brushProperty name="width" value="0.025" units="cm"/>
      <inkml:brushProperty name="height" value="0.025" units="cm"/>
    </inkml:brush>
  </inkml:definitions>
  <inkml:trace contextRef="#ctx0" brushRef="#br0">1 95 11018,'0'0'6588,"10"0"-3390,11 1-1747,73-2 3814,-89 0-5168,1 1 1,-1-1-1,0 0 0,0 0 1,0 0-1,0-1 1,0 0-1,0 0 0,0 0 1,0-1-1,-1 1 1,1-1-1,-1 0 0,0 0 1,6-6-1,-9 8-61,0 0 1,0 0-1,-1 0 0,1 0 1,0 0-1,0 0 0,-1 0 1,1 0-1,0 0 0,-1 0 1,1-1-1,-1 1 0,0 0 1,1 0-1,-1-1 0,0 1 1,0 0-1,0 0 0,0-1 1,0 1-1,0 0 0,0-1 0,0 1 1,0 0-1,-1 0 0,1-1 1,0 1-1,-1 0 0,1 0 1,-1 0-1,0 0 0,1-1 1,-1 1-1,0 0 0,1 0 1,-1 0-1,0 0 0,0 1 1,0-1-1,0 0 0,0 0 0,0 0 1,0 1-1,0-1 0,-1 1 1,1-1-1,0 1 0,0-1 1,0 1-1,-1-1 0,-1 1 1,-2-2 126,-1 1 1,1-1 0,-1 1-1,0 1 1,0-1 0,1 1-1,-1 0 1,0 0 0,1 1-1,-11 1 1,11 1-161,-1 0 0,1 0-1,-1 0 1,1 1 0,0 0 0,1 0 0,-1 0-1,1 0 1,0 1 0,-6 6 0,8-9-10,0 1 0,0-1 0,0 1 0,1 0 0,-1-1 0,0 1 0,1 0 0,0 0 0,0 0 0,0 0 0,0 0 0,0 0 0,0 0 0,1 0 0,0 1 0,-1-1 0,1 0 0,0 0 0,1 0 0,-1 1 0,2 4 0,0-6-197,0-1 0,1 1-1,-1-1 1,1 1 0,-1-1-1,1 0 1,0 0 0,-1 0-1,1-1 1,0 1 0,0 0-1,0-1 1,0 0 0,-1 0-1,1 0 1,0 0 0,0 0-1,5-1 1,2 0-846,-3 1-28,0 0 1,1-1 0,-1 0 0,0 0 0,0-1 0,0 0-1,0 0 1,9-5 0,23-12-6626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5.047"/>
    </inkml:context>
    <inkml:brush xml:id="br0">
      <inkml:brushProperty name="width" value="0.025" units="cm"/>
      <inkml:brushProperty name="height" value="0.025" units="cm"/>
    </inkml:brush>
  </inkml:definitions>
  <inkml:trace contextRef="#ctx0" brushRef="#br0">0 162 14382,'0'0'12726,"8"-1"-11348,-2 1-1253,2 0 52,1 0 0,0-1 0,0 0-1,-1-1 1,1 0 0,-1 0 0,1 0 0,-1-1 0,0-1 0,16-8 0,-15 5-124,1-1 1,-1 0 0,0 0-1,9-13 1,-15 18-28,-1-1 0,1 1 1,-1-1-1,0 0 0,0 0 1,0 1-1,-1-1 0,1-1 0,-1 1 1,0 0-1,0 0 0,0 0 1,-1-1-1,1 1 0,-1-6 1,-1 10-21,1-1 1,-1 0 0,0 0 0,1 1 0,-1-1 0,1 0 0,-1 1 0,0-1 0,0 1 0,1-1 0,-1 1 0,0-1 0,0 1-1,0-1 1,0 1 0,1 0 0,-1-1 0,0 1 0,0 0 0,0 0 0,0 0 0,0 0 0,0 0 0,0 0 0,0 0 0,0 0-1,1 0 1,-1 0 0,0 0 0,0 1 0,0-1 0,0 0 0,0 1 0,-1 0 0,-34 12-217,23-1 198,1 0 1,0 1-1,1 0 1,0 1 0,1 0-1,1 1 1,0 0-1,1 0 1,1 1 0,0 0-1,1 0 1,1 1 0,0-1-1,-3 27 1,8-42-68,-1 1 1,1-1-1,0 0 0,-1 0 1,1 1-1,0-1 1,0 0-1,0 1 0,0-1 1,0 0-1,1 1 1,-1-1-1,0 0 0,0 0 1,1 1-1,-1-1 0,1 0 1,-1 0-1,1 0 1,0 0-1,-1 1 0,1-1 1,0 0-1,0 0 1,0 0-1,0-1 0,0 1 1,0 0-1,0 0 1,0 0-1,0-1 0,0 1 1,0 0-1,0-1 1,0 1-1,1-1 0,-1 0 1,0 1-1,0-1 1,1 0-1,-1 0 0,0 0 1,1 0-1,0 0 1,3 0-508,0-1 0,0 0 0,0 0 0,-1-1 0,1 1 0,0-1 0,-1 0 0,1 0 0,-1-1 0,8-5 0,24-23-5003</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9.048"/>
    </inkml:context>
    <inkml:brush xml:id="br0">
      <inkml:brushProperty name="width" value="0.025" units="cm"/>
      <inkml:brushProperty name="height" value="0.025" units="cm"/>
    </inkml:brush>
  </inkml:definitions>
  <inkml:trace contextRef="#ctx0" brushRef="#br0">111 0 6566,'0'0'17697,"-10"3"-16774,3-1-810,0 0-1,0 0 1,1 1-1,-1-1 1,1 2-1,0-1 1,0 1-1,0 0 0,0 0 1,1 0-1,-1 1 1,1 0-1,1 0 1,-1 1-1,-6 8 1,11-13-109,0-1 1,0 0-1,1 1 1,-1-1-1,0 0 1,0 1 0,1-1-1,-1 0 1,0 0-1,0 1 1,1-1 0,-1 0-1,0 0 1,1 1-1,-1-1 1,0 0 0,1 0-1,-1 0 1,0 0-1,1 1 1,-1-1 0,1 0-1,-1 0 1,0 0-1,1 0 1,-1 0 0,1 0-1,-1 0 1,0 0-1,1 0 1,-1 0-1,0 0 1,1-1 0,-1 1-1,1 0 1,-1 0-1,0 0 1,1 0 0,-1 0-1,0-1 1,1 1-1,19-4 33,-17 3-65,65-18-1329,-63 17 1155,1 1 0,-1 0-1,1 1 1,-1 0 0,0-1 0,1 2 0,-1-1 0,1 1 0,-1-1-1,10 4 1,-14-3 213,0-1-1,0 1 0,0 0 0,0 0 1,0 0-1,0 0 0,-1 0 1,1 0-1,0 0 0,0 0 0,-1 0 1,1 0-1,-1 1 0,1-1 1,-1 0-1,1 0 0,-1 1 0,0-1 1,1 0-1,-1 0 0,0 1 0,0-1 1,0 0-1,0 1 0,0-1 1,0 0-1,-1 1 0,1-1 0,0 0 1,-1 0-1,0 2 0,0 1 242,0 0 0,0 0-1,-1 0 1,0 0 0,1 0 0,-2 0-1,1-1 1,-5 7 0,-49 37 3903,53-44-4069,0-1 1,0 0-1,0 0 1,0 0-1,0-1 1,-1 1-1,1-1 1,-1 0-1,1 1 1,-1-2-1,0 1 1,1 0-1,-1-1 1,0 0-1,1 1 1,-1-1-1,-4-1 1,7 0-225,1 1 1,-1-1 0,1 1-1,-1-1 1,1 1-1,-1-1 1,1 0 0,-1 1-1,1-1 1,0 0-1,0 1 1,-1-1-1,1 0 1,0 1 0,0-1-1,0 0 1,-1 1-1,1-1 1,0 0-1,0 0 1,0 1 0,0-1-1,1 0 1,-1 0-1,0 1 1,0-1-1,0 0 1,0 1 0,1-1-1,-1 0 1,0 1-1,1-1 1,-1 0 0,1 1-1,0-1 1,12-24-6159,4 6-409</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9.418"/>
    </inkml:context>
    <inkml:brush xml:id="br0">
      <inkml:brushProperty name="width" value="0.025" units="cm"/>
      <inkml:brushProperty name="height" value="0.025" units="cm"/>
    </inkml:brush>
  </inkml:definitions>
  <inkml:trace contextRef="#ctx0" brushRef="#br0">157 0 16944,'0'0'6839,"-11"0"-4133,0 1-2312,0 0-1,-1 1 1,1 0 0,0 0 0,-11 5-1,18-6-316,0 0 0,0 0 0,0 1 0,0 0 1,1 0-1,-1 0 0,1 0 0,-1 0 0,1 1 0,0-1 0,0 1 0,0 0 0,0 0 0,0 0 0,1 1 0,0-1 0,-1 1 0,1-1 0,0 1 0,1-1 0,-3 6 0,46-6-73,-39-3-56,34-2-461,31 0-1400,-63 2 1599,0 1 0,0-1 0,0 1 1,0 0-1,0 0 0,0 0 1,-1 1-1,1 0 0,-1 0 0,6 3 1,-9-5 310,1 1 1,-1 0 0,0 0 0,0 0 0,0 0-1,1 1 1,-1-1 0,0 0 0,0 0 0,-1 1-1,1-1 1,0 1 0,0-1 0,-1 0 0,1 1-1,-1-1 1,1 1 0,-1 0 0,1-1-1,-1 1 1,0-1 0,0 1 0,0 2 0,-1-1 161,1 1 0,-1-1 0,0 0 0,0 0 1,-1 0-1,1 0 0,-1 0 0,1 0 0,-1 0 0,0 0 1,-2 2-1,-1 1 241,0-1 1,-1 1-1,1-1 1,-1-1-1,0 1 0,0-1 1,0 0-1,-1 0 1,-12 5-1,18-8-439,-1-1 0,1 1 0,-1-1 0,1 0-1,0 1 1,-1-1 0,1 0 0,-1 0 0,1 0 0,-1 0-1,1 0 1,-1 0 0,1 0 0,0-1 0,-1 1 0,1-1-1,-1 1 1,1-1 0,0 1 0,-1-1 0,1 1 0,0-1-1,0 0 1,-1 0 0,1 0 0,0 0 0,0 0 0,0 0 0,0 0-1,0 0 1,0 0 0,1-1 0,-1 1 0,-1-2 0,1-23-5000,14 0-3441,-1 13 190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39.855"/>
    </inkml:context>
    <inkml:brush xml:id="br0">
      <inkml:brushProperty name="width" value="0.025" units="cm"/>
      <inkml:brushProperty name="height" value="0.025" units="cm"/>
    </inkml:brush>
  </inkml:definitions>
  <inkml:trace contextRef="#ctx0" brushRef="#br0">38 147 13357,'0'0'12865,"7"-9"-11952,-3 4-771,0 0 28,0 0 0,0-1 0,0 0 1,0 0-1,-1 0 0,0 0 0,0 0 0,-1-1 1,0 0-1,0 1 0,0-1 0,0-8 0,-2 15-135,0-1 1,0 1-1,0 0 0,0-1 0,0 1 1,0 0-1,0-1 0,0 1 0,0 0 0,0 0 1,0-1-1,0 1 0,-1 0 0,1 0 1,0-1-1,0 1 0,0 0 0,-1 0 0,1-1 1,0 1-1,0 0 0,0 0 0,-1 0 1,1 0-1,0-1 0,0 1 0,-1 0 0,1 0 1,0 0-1,-1 0 0,1 0 0,0 0 1,0 0-1,-1 0 0,1-1 0,0 1 0,-1 0 1,1 0-1,0 1 0,-18 3 480,-12 14-378,27-15-145,0 0 1,0 1-1,0 0 1,0 0-1,1 0 0,-1 0 1,1 0-1,0 0 1,0 0-1,1 1 0,-1-1 1,1 1-1,0-1 1,0 1-1,1 0 0,-1-1 1,1 1-1,1 6 1,0-10-6,0 1 0,1-1 0,-1 0 0,0 0 1,1 1-1,-1-1 0,1-1 0,0 1 0,-1 0 0,1 0 1,0 0-1,0-1 0,-1 1 0,1-1 0,0 0 1,0 1-1,0-1 0,0 0 0,-1 0 0,1 0 0,0 0 1,2-1-1,44-2-210,-1-4 234,-23 2 15,0 2 1,26 0 0,-50 0 122,0 0 0,-1 0 0,1 0 0,-1 0 0,0 0 0,1 0 0,-1 0 0,0 0 0,-1 0 0,1 1 0,-2-4 0,-49-77-149,56 81-2,0 1 0,0 0 0,0 0 0,0 0 0,0 1-1,0-1 1,0 1 0,0 0 0,0 0 0,5 1 0,-5-1-23,23 1-911,11 0-3712,-3-5-4401,-12-5-901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40.197"/>
    </inkml:context>
    <inkml:brush xml:id="br0">
      <inkml:brushProperty name="width" value="0.025" units="cm"/>
      <inkml:brushProperty name="height" value="0.025" units="cm"/>
    </inkml:brush>
  </inkml:definitions>
  <inkml:trace contextRef="#ctx0" brushRef="#br0">31 19 19571,'0'0'7334,"-5"11"-5150,1-3-1809,1-5-272,1 1 0,-1 0 0,1 0 0,0 0 0,0 0 0,1 0 0,-1 0 0,1 0 0,0 1 0,0-1 0,0 1 0,1-1 0,-1 1 0,1-1 0,1 9 0,0-12-168,-1 0-1,1-1 1,0 1-1,-1 0 1,1 0-1,0-1 1,0 1-1,0 0 1,0-1-1,-1 1 1,1-1-1,0 1 1,0-1-1,0 0 1,0 1-1,0-1 1,0 0-1,0 0 1,0 1-1,0-1 1,1 0-1,-1 0 1,0 0-1,0 0 1,0 0-1,0-1 1,0 1-1,0 0 1,0 0-1,0-1 1,1 0-1,2 0-238,-1 0-1,1 0 1,-1 0-1,0 0 1,0-1-1,1 0 1,-1 1-1,4-4 1,1-7-315,0 0 1,0-1-1,-2 1 1,1-1-1,-2-1 1,6-15-1,-22 98 2770,7-49-2341,0-1 0,0 30-1,4-30-4469</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52.584"/>
    </inkml:context>
    <inkml:brush xml:id="br0">
      <inkml:brushProperty name="width" value="0.025" units="cm"/>
      <inkml:brushProperty name="height" value="0.025" units="cm"/>
    </inkml:brush>
  </inkml:definitions>
  <inkml:trace contextRef="#ctx0" brushRef="#br0">0 28 10410,'0'0'11627,"54"3"-10538,-25-6-256,1-1-385,3 0-384,2 2-64,-4 2-288,2 0-513,-3 0-544,-5-3-1121,-7-2-1923,-5-5-4099</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52.912"/>
    </inkml:context>
    <inkml:brush xml:id="br0">
      <inkml:brushProperty name="width" value="0.025" units="cm"/>
      <inkml:brushProperty name="height" value="0.025" units="cm"/>
    </inkml:brush>
  </inkml:definitions>
  <inkml:trace contextRef="#ctx0" brushRef="#br0">141 0 11851,'0'0'10213,"12"6"-8174,-5-3-1718,16 7 558,-1 1 0,36 24 0,-52-32-899,-1 1 1,0 0-1,0 0 0,0 1 0,-1-1 0,1 1 0,-1 0 0,0 0 0,0 0 0,-1 1 0,1-1 0,-1 1 0,-1 0 0,1 0 0,-1 0 0,0 0 1,2 11-1,-4-6-85,-1-1-1,0 1 1,0-1 0,-1 1 0,-1-1 0,0 0 0,0 0 0,-1 0 0,0 0 0,-1-1-1,0 1 1,0-1 0,-1-1 0,-12 15 0,-11 11-1308,-2 0-1,-37 29 1,60-55 989,-59 49-3281,-2 0-3091</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36.132"/>
    </inkml:context>
    <inkml:brush xml:id="br0">
      <inkml:brushProperty name="width" value="0.025" units="cm"/>
      <inkml:brushProperty name="height" value="0.025" units="cm"/>
    </inkml:brush>
  </inkml:definitions>
  <inkml:trace contextRef="#ctx0" brushRef="#br0">1 0 10025,'0'0'19315,"0"9"-18728,2 33 123,3 0 0,1-1 0,15 50 0,-21-90-710,0 0 0,0-1 0,1 1 0,-1 0 0,0-1 0,0 1 0,0 0 0,1-1 0,-1 1 0,0-1 0,0 1 0,1 0 0,-1-1 0,1 1 0,-1-1 0,0 1 0,1-1 0,-1 1 0,1-1 0,-1 1 0,1-1 0,0 1 0,-1-1 0,1 0 0,-1 1 0,1-1 0,0 0 0,-1 0 0,1 1 0,0-1 0,-1 0 0,1 0 0,0 0 0,22-13 0,13-30 0,-2-22 0,10-14 0,-44 78 0,0 1 0,0 0 0,0 0 0,0 0 0,0-1 0,0 1 0,1 0 0,-1 0 0,0 0 0,0 0 0,0-1 0,0 1 0,1 0 0,-1 0 0,0 0 0,0 0 0,0 0 0,1-1 0,-1 1 0,0 0 0,0 0 0,0 0 0,1 0 0,-1 0 0,0 0 0,0 0 0,1 0 0,-1 0 0,0 0 0,0 0 0,0 0 0,1 0 0,-1 0 0,0 0 0,0 0 0,1 0 0,-1 0 0,0 0 0,0 0 0,0 1 0,1-1 0,-1 0 0,0 0 0,7 14 0,2 23 0,-8-32 0,2 16 0,-2-11 0,1-1 0,-1 1 0,1-1 0,1 0 0,0 0 0,0 0 0,1 0 0,0 0 0,0-1 0,9 13 0,-11-19 0,0-1 0,0 0 0,0 1 0,0-1 0,0 0 0,0-1 0,0 1 0,0 0 0,1 0 0,-1-1 0,0 0 0,0 1 0,1-1 0,-1 0 0,0 0 0,0 0 0,1 0 0,-1-1 0,0 1 0,0 0 0,0-1 0,1 0 0,-1 1 0,0-1 0,0 0 0,0 0 0,0 0 0,0-1 0,0 1 0,0 0 0,-1-1 0,1 1 0,0-1 0,1-2 0,7-6 0,0 0 0,-1 0 0,0-1 0,8-14 0,-5 7 0,-1-1 0,-1 0 0,-1-1 0,13-38 0,-22 49-1846,-1 5-4417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39.969"/>
    </inkml:context>
    <inkml:brush xml:id="br0">
      <inkml:brushProperty name="width" value="0.025" units="cm"/>
      <inkml:brushProperty name="height" value="0.025" units="cm"/>
    </inkml:brush>
  </inkml:definitions>
  <inkml:trace contextRef="#ctx0" brushRef="#br0">16 44 10378,'0'0'16421,"10"-6"-14830,-2 1-1351,-1 0 1,1 1 0,0 0 0,0 0 0,0 1 0,0 0 0,1 1 0,-1 0 0,1 0 0,0 0 0,-1 1 0,1 1 0,0-1 0,10 2 0,-19-1-232,1 1 1,0-1 0,-1 0-1,1 0 1,0 1 0,-1-1-1,1 1 1,-1-1 0,1 0-1,0 1 1,-1-1 0,1 1-1,-1-1 1,0 1 0,1 0-1,-1-1 1,1 1 0,-1-1-1,0 1 1,1 0 0,-1-1-1,0 1 1,0 0 0,0-1-1,0 1 1,1 0 0,-1 0-1,0-1 1,0 1 0,0 0-1,0-1 1,0 1 0,-1 0-1,1-1 1,0 1 0,0 0-1,0-1 1,-1 1 0,1 0-1,0-1 1,-1 1 0,1 0-1,0-1 1,-1 1 0,1-1-1,-1 1 1,1-1 0,-1 2-1,-22 27 281,0-13-290,18-14 0,0 1 0,1 0 0,-1 1 0,0-1 0,1 1 0,0 0 0,0 0 0,0 0 0,-4 7 0,57-6 0,-45-5 0,2 0 0,1 1 0,-1 0 0,1 0 0,-1 0 0,1 0 0,-1 1 0,0 0 0,0 1 0,0 0 0,0-1 0,0 2 0,9 6 0,-12-8 0,-1 1 0,0-1 0,1 1 0,-1-1 0,0 1 0,0 0 0,0 0 0,-1 0 0,1 0 0,-1 0 0,0 1 0,0-1 0,0 0 0,0 1 0,0-1 0,-1 0 0,1 1 0,-1-1 0,0 1 0,0-1 0,0 1 0,-1-1 0,1 0 0,-1 1 0,0-1 0,-1 4 0,0-2 0,0-1 0,1 0 0,-2 0 0,1-1 0,0 1 0,-1 0 0,1-1 0,-1 1 0,0-1 0,0 0 0,-1 0 0,1 0 0,-1 0 0,1-1 0,-1 1 0,0-1 0,0 0 0,0 0 0,0-1 0,0 1 0,-1-1 0,-4 1 0,-10 3 0,-1-2 0,0-1 0,-31 1 0,42-3 0,-19 6-3972,15 4-4099</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54.499"/>
    </inkml:context>
    <inkml:brush xml:id="br0">
      <inkml:brushProperty name="width" value="0.025" units="cm"/>
      <inkml:brushProperty name="height" value="0.025" units="cm"/>
    </inkml:brush>
  </inkml:definitions>
  <inkml:trace contextRef="#ctx0" brushRef="#br0">61 573 12908,'0'0'1708,"-7"10"353,2-4-1336,-30 39 1361,33-42-1452,1 0-1,-1-1 0,1 1 1,-1 0-1,1 0 0,0 0 1,0 0-1,0 0 0,0 6 1165,4-10-1546,-1-1 0,1 0 0,0 1 1,-1-1-1,1 0 0,-1 0 1,0 0-1,0-1 0,0 1 0,0-1 1,3-3-1,1-2 212,71-77-118,49-54 626,189-270 0,-314 430-972,-33 124 0,-5 30 0,26-109 0,3 1 0,2 0 0,6 117 0,6-161 0,-6-23 0,0 1 0,0 0 0,0-1 0,0 1 0,0-1 0,0 1 0,0-1 0,0 1 0,0-1 0,0 1 0,0-1 0,1 0 0,-1 1 0,0-1 0,0 1 0,1-1 0,-1 1 0,0-1 0,1 0 0,-1 1 0,0-1 0,1 0 0,-1 1 0,1-1 0,-1 0 0,0 1 0,1-1 0,-1 0 0,1 0 0,-1 1 0,1-1 0,-1 0 0,1 0 0,-1 0 0,1 0 0,-1 0 0,1 0 0,0 0 0,0-5-600,0-1 1,-1 1-1,1 0 1,-1-1-1,0 1 1,-1-1-1,1 1 1,-1-1-1,-2-6 1,-11-15-4793,-6-1-1190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54.842"/>
    </inkml:context>
    <inkml:brush xml:id="br0">
      <inkml:brushProperty name="width" value="0.025" units="cm"/>
      <inkml:brushProperty name="height" value="0.025" units="cm"/>
    </inkml:brush>
  </inkml:definitions>
  <inkml:trace contextRef="#ctx0" brushRef="#br0">1 104 15022,'0'0'12460,"76"-50"-11275,-42 37-865,2 2-288,4 3-416,-3 1-2435,-5 0-3362,-4-1-10027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5.434"/>
    </inkml:context>
    <inkml:brush xml:id="br0">
      <inkml:brushProperty name="width" value="0.025" units="cm"/>
      <inkml:brushProperty name="height" value="0.025" units="cm"/>
    </inkml:brush>
  </inkml:definitions>
  <inkml:trace contextRef="#ctx0" brushRef="#br0">240 1 18802,'-8'5'3267,"-17"10"-1890,1 2 1,1 1-1,-26 26 1,36-32-1189,2 0 0,-1 1 1,2 0-1,0 1 1,0 0-1,1 1 1,-11 24-1,20-38-258,-1 0 0,1 0 1,-1 0-1,1 0 0,0 0 0,-1 0 0,1 0 0,0 0 0,0 0 0,0 0 0,-1 0 0,1 0 1,0 0-1,1 0 0,-1 0 0,0 0 0,0 0 0,0 0 0,1 0 0,-1 0 0,0 0 1,1 0-1,-1 0 0,1 0 0,-1 0 0,1 0 0,0 1 0,1-1-20,-1 0 1,1-1-1,0 1 0,-1 0 0,1-1 0,-1 0 0,1 1 1,0-1-1,0 0 0,-1 0 0,1 0 0,0 0 1,-1 0-1,1 0 0,2-1 0,13-3-414,-1 0-1,29-12 1,-32 10 361,2 1 239,0 1 0,0 0 0,0 0 0,0 2 0,30-2 0,-44 5-63,0-1-1,-1 1 1,1-1-1,0 1 1,0-1-1,-1 1 1,1 0-1,0-1 1,-1 1-1,1 0 1,-1 0-1,1-1 1,-1 1-1,1 0 1,-1 0-1,0 0 1,1 0-1,-1 0 1,0 0-1,0 0 1,0-1 0,0 1-1,1 0 1,-1 0-1,0 0 1,-1 0-1,1 0 1,0 0-1,0 0 1,0 0-1,-1 0 1,1 0-1,0 0 1,-1-1-1,0 2 1,-11 36 2229,-2-19-1843,-2-1 1,0-1-1,-2 0 0,0-1 0,0-1 1,-1-1-1,-1-1 0,0 0 0,-1-2 1,-26 11-1,46-21-456,0 0 1,0-1-1,0 1 1,0-1-1,0 1 1,-1-1-1,1 0 0,0 1 1,0-1-1,0 0 1,0 0-1,-1 0 0,1 0 1,0 0-1,0 0 1,0 0-1,-1 0 1,-1-1-1,3 0-29,0 1-1,-1 0 1,1-1 0,0 0-1,0 1 1,0-1-1,-1 1 1,1-1 0,0 1-1,0-1 1,0 1 0,0-1-1,0 0 1,0 1-1,0-1 1,0 1 0,0-1-1,0 1 1,0-1 0,0 0-1,1 1 1,-1-1-1,0 1 1,0-1 0,1 0-1,25-43-4435,-23 40 3984,25-36-4554,8-8-2002</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55.764"/>
    </inkml:context>
    <inkml:brush xml:id="br0">
      <inkml:brushProperty name="width" value="0.025" units="cm"/>
      <inkml:brushProperty name="height" value="0.025" units="cm"/>
    </inkml:brush>
  </inkml:definitions>
  <inkml:trace contextRef="#ctx0" brushRef="#br0">1 40 17713,'0'0'11178,"0"10"-10452,0 76 460,2 98 762,-3-183-1948,1 0 1,0 0-1,0 0 0,0 0 1,0 0-1,0 0 0,0 0 1,0 0-1,0 0 1,0-1-1,1 1 0,-1 0 1,0 0-1,1 0 0,-1 0 1,1 0-1,-1 0 0,0-1 1,1 1-1,0 0 0,-1 0 1,1-1-1,-1 1 1,1 0-1,0-1 0,0 1 1,-1-1-1,1 1 0,0-1 1,0 1-1,0-1 0,0 1 1,-1-1-1,1 0 0,0 0 1,0 1-1,0-1 1,0 0-1,0 0 0,0 0 1,0 0-1,0 0 0,0 0 1,0 0-1,0 0 0,0-1 1,-1 1-1,1 0 0,0 0 1,0-1-1,0 1 1,0-1-1,0 1 0,-1-1 1,2 0-1,5-3-1,0-1 0,0 1 1,-1-1-1,12-11 0,102-120 1,-106 117 0,0-1 0,-2 1 0,0-2 0,-1 0 0,14-38 0,-23 47-3092,-9 27-3612,3-3-1085</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56.202"/>
    </inkml:context>
    <inkml:brush xml:id="br0">
      <inkml:brushProperty name="width" value="0.025" units="cm"/>
      <inkml:brushProperty name="height" value="0.025" units="cm"/>
    </inkml:brush>
  </inkml:definitions>
  <inkml:trace contextRef="#ctx0" brushRef="#br0">186 34 8488,'0'0'22021,"-9"-6"-20969,-33-18-423,39 23-613,0 1-1,1-1 1,-1 1-1,0-1 1,0 1-1,0 0 0,0 0 1,0 0-1,0 1 1,0-1-1,0 1 1,0-1-1,0 1 0,1 0 1,-1 0-1,0 0 1,0 1-1,1-1 0,-1 1 1,1-1-1,-1 1 1,1 0-1,0 0 1,0 0-1,0 0 0,-3 3 1,-3 4 16,0 1 0,0 0 0,1 0 0,-9 16 0,15-23-32,-1-1 0,1 1 0,-1-1 0,1 1 0,0 0 0,0 0 0,0 0 0,0-1 0,1 1 0,-1 0 0,1 0 0,0 0 0,0 4 0,0-6 0,1 0 0,0 1 0,0-1 0,0 0 0,0 0 0,0 0 0,0 0 0,0 0 0,0 0 0,0-1 0,0 1 0,0 0 0,1 0 0,-1-1 0,0 1 0,0-1 0,1 1 0,-1-1 0,1 0 0,-1 1 0,0-1 0,1 0 0,-1 0 0,1 0 0,-1 0 0,0 0 0,1 0 0,2-1 0,31 0 0,-12-1 0,0 2 0,29 3 0,-48-3 0,0 0 0,0 1 0,0 0 0,0 0 0,0 0 0,0 0 0,0 1 0,0-1 0,0 1 0,0 0 0,-1 0 0,1 0 0,-1 1 0,0-1 0,0 1 0,1 0 0,-2 0 0,6 6 0,-7-7 0,1 1 0,-1-1 0,0 1 0,0 0 0,0-1 0,0 1 0,0 0 0,-1-1 0,1 1 0,-1 0 0,0 0 0,1 0 0,-1-1 0,-1 1 0,1 0 0,0 0 0,-1 0 0,1-1 0,-1 1 0,-1 3 0,-1-1 0,1-1 0,-1 1 0,0-1 0,0 0 0,0 0 0,-1-1 0,1 1 0,-1-1 0,0 1 0,-7 3 0,-3 2 0,-1-1 0,0 0 0,-1-1 0,1-1 0,-30 7 0,-19-9 0,64-4-48,-1 0 0,1 0 1,0 0-1,0 0 0,-1 0 0,1 0 1,0 0-1,0-1 0,0 1 0,-1 0 0,1 0 1,0 0-1,0 0 0,0 0 0,0-1 0,-1 1 1,1 0-1,0 0 0,0 0 0,0-1 1,0 1-1,0 0 0,0 0 0,-1 0 0,1-1 1,0 1-1,0 0 0,0 0 0,0-1 1,0 1-1,0 0 0,0 0 0,0 0 0,0-1 1,0 1-1,0 0 0,0 0 0,0-1 1,0 1-1,0 0 0,0 0 0,1-1 0,-1 1 1,0 0-1,0 0 0,0 0 0,0-1 0,0 1 1,0 0-1,1 0 0,-1 0 0,0 0 1,0-1-1,0 1 0,1 0 0,-1 0 0,0 0 1,0 0-1,0 0 0,1 0 0,-1 0 1,0-1-1,0 1 0,0 0 0,1 0 0,-1 0 1,14-12-7681,3-3-3732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56.686"/>
    </inkml:context>
    <inkml:brush xml:id="br0">
      <inkml:brushProperty name="width" value="0.025" units="cm"/>
      <inkml:brushProperty name="height" value="0.025" units="cm"/>
    </inkml:brush>
  </inkml:definitions>
  <inkml:trace contextRef="#ctx0" brushRef="#br0">88 1 18706,'0'0'1761,"-10"64"417,-2-20-64,-4 6 481,2 1-994,-1-3-415,4-3-866,4-8-256,5-5-64,2-7-256,0-10-641,0-6-1185,3-9-1954,-1-12-12331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57.172"/>
    </inkml:context>
    <inkml:brush xml:id="br0">
      <inkml:brushProperty name="width" value="0.025" units="cm"/>
      <inkml:brushProperty name="height" value="0.025" units="cm"/>
    </inkml:brush>
  </inkml:definitions>
  <inkml:trace contextRef="#ctx0" brushRef="#br0">34 134 15246,'0'0'9198,"3"-9"-7495,-1 3-1471,1 1 0,-1 0 0,1 0 0,0 0-1,1 0 1,-1 0 0,1 1 0,0 0 0,0-1-1,0 1 1,1 1 0,-1-1 0,1 1 0,0-1-1,0 1 1,0 1 0,0-1 0,11-3 0,7-3-9,0 1 1,0 1-1,0 1 1,1 2-1,0 0 1,0 1-1,39 1 1,-60 1-218,-1 1 0,1 0-1,-1 1 1,1-1 0,-1 0 0,1 1 0,-1-1 0,1 1 0,-1 0-1,1 0 1,-1 0 0,0 0 0,1 0 0,-1 0 0,0 1-1,0-1 1,0 1 0,0-1 0,0 1 0,0 0 0,-1 0 0,1 0-1,-1 0 1,1 0 0,-1 0 0,0 0 0,1 1 0,-1-1 0,0 0-1,-1 1 1,1-1 0,0 1 0,-1-1 0,1 1 0,-1-1-1,0 1 1,0-1 0,0 1 0,0-1 0,0 1 0,-1 2-1,0 5 14,-1 0-1,-1 0 0,1-1 0,-2 1 0,1-1 0,-1 0 1,0 0-1,-1 0 0,-8 11 0,-10 11-18,-2-1 0,-34 32 0,59-62 0,-1 0 0,1 0 0,0 0 0,0 1 0,-1-1 0,1 0 0,0 0 0,0 0 0,-1 1 0,1-1 0,0 0 0,0 0 0,0 0 0,0 1 0,-1-1 0,1 0 0,0 0 0,0 1 0,0-1 0,0 0 0,0 1 0,0-1 0,0 0 0,0 0 0,0 1 0,0-1 0,0 0 0,0 1 0,0-1 0,0 0 0,0 0 0,0 1 0,0-1 0,0 0 0,0 1 0,0-1 0,0 0 0,1 0 0,-1 1 0,0-1 0,0 0 0,16 5 0,33-5 0,-38 0 0,20-1 0,-19 0 0,1 1 0,-1 0 0,1 0 0,-1 2 0,18 3 0,-27-4 0,0 0 0,0 0 0,-1 0 0,1 0 0,0 0 0,-1 1 0,1 0 0,-1-1 0,0 1 0,1 0 0,-1 0 0,0 0 0,0 0 0,0 1 0,-1-1 0,1 0 0,0 1 0,-1 0 0,0-1 0,1 1 0,-1 0 0,0-1 0,0 1 0,-1 0 0,1 0 0,-1 0 0,1 0 0,-1 4 0,0-1 0,0 0 0,0 0 0,-1-1 0,1 1 0,-1 0 0,-1 0 0,1 0 0,-1 0 0,0-1 0,-1 1 0,1-1 0,-1 0 0,-3 6 0,-1-2 0,0 0 0,0-1 0,-1 1 0,0-1 0,0-1 0,-15 11 0,6-7 0,1-1 0,-2-1 0,1 0 0,-1-1 0,0-1 0,-1-1 0,-33 7 0,35-10-120,-1-1 1,0-1-1,0 0 0,1-1 1,-21-3-1,31 2-243,0-1 0,-1 1 0,1-1 1,0 0-1,0-1 0,1 0 0,-1 0 0,0 0 0,1-1 1,0 0-1,0 0 0,0-1 0,0 0 0,-9-10 0,3-2-12374</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5:59.821"/>
    </inkml:context>
    <inkml:brush xml:id="br0">
      <inkml:brushProperty name="width" value="0.025" units="cm"/>
      <inkml:brushProperty name="height" value="0.025" units="cm"/>
    </inkml:brush>
  </inkml:definitions>
  <inkml:trace contextRef="#ctx0" brushRef="#br0">105 81 7847,'0'0'2296,"-10"-2"-321,-16-2-1876,-27-3 5307,37 7-336,66 11-3612,33-1-1048,0-3 1,146-8-1,-124-1-328,416-18 105,-54 0-144,22 9 66,97-3 57,-195 10 2884,-441-5-6825,27 3-393,-11-2-3135</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00.642"/>
    </inkml:context>
    <inkml:brush xml:id="br0">
      <inkml:brushProperty name="width" value="0.025" units="cm"/>
      <inkml:brushProperty name="height" value="0.025" units="cm"/>
    </inkml:brush>
  </inkml:definitions>
  <inkml:trace contextRef="#ctx0" brushRef="#br0">4 0 10474,'0'0'16538,"0"10"-15556,-4 583 2728,7-299-2647,2 364-1063,-2-669-3822,-3-8-4912</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22.496"/>
    </inkml:context>
    <inkml:brush xml:id="br0">
      <inkml:brushProperty name="width" value="0.025" units="cm"/>
      <inkml:brushProperty name="height" value="0.025" units="cm"/>
    </inkml:brush>
  </inkml:definitions>
  <inkml:trace contextRef="#ctx0" brushRef="#br0">3 1 9769,'0'0'18663,"0"8"-18124,0 30-57,-2-12-70,1 0 0,2 0 0,1 0 0,8 38-1,-10-63-401,0 0-1,0-1 1,0 1-1,0 0 0,0-1 1,1 1-1,-1 0 0,0-1 1,0 1-1,1-1 0,-1 1 1,0 0-1,1-1 0,-1 1 1,1-1-1,-1 1 0,1-1 1,-1 0-1,1 1 0,-1-1 1,1 1-1,-1-1 0,1 0 1,0 1-1,-1-1 0,1 0 1,-1 0-1,1 0 0,0 1 1,-1-1-1,1 0 0,0 0 1,1 0-1,21-14 409,13-32 101,3-22-519,-27 45 0,1 0 0,20-27 0,-32 89 0,-10 37 0,-1 22 0,10-98 0,0 0 0,0 1 0,0-1 0,0 0 0,0 1 0,0-1 0,0 0 0,0 1 0,0-1 0,0 0 0,0 1 0,0-1 0,0 0 0,1 1 0,-1-1 0,0 0 0,0 1 0,0-1 0,0 0 0,0 0 0,1 1 0,-1-1 0,0 0 0,0 1 0,1-1 0,-1 0 0,0 0 0,0 0 0,1 1 0,-1-1 0,0 0 0,1 0 0,-1 0 0,0 0 0,1 0 0,-1 0 0,0 1 0,1-1 0,-1 0 0,1 0 0,15-8 0,14-17 0,-16 9 0,-1-1 0,0 0 0,-1-1 0,-2-1 0,1 1 0,-2-1 0,12-35 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23.210"/>
    </inkml:context>
    <inkml:brush xml:id="br0">
      <inkml:brushProperty name="width" value="0.025" units="cm"/>
      <inkml:brushProperty name="height" value="0.025" units="cm"/>
    </inkml:brush>
  </inkml:definitions>
  <inkml:trace contextRef="#ctx0" brushRef="#br0">1 189 11851,'0'0'20270,"7"-11"-19725,141-166-444,-148 177-101,0 0 0,0 0 0,1 0 0,-1 0 0,0 0 0,0 0 0,0 0 0,0 0 0,0 0 0,0-1 0,1 1 0,-1 0 0,0 0 0,0 0 0,0 0 0,0 0 0,1 0 0,-1 0 0,0 0 0,0 0 0,0 0 0,0 0 0,0 0 0,1 0 0,-1 0 0,0 0 0,0 0 0,0 0 0,0 0 0,1 1 0,-1-1 0,0 0 0,0 0 0,0 0 0,0 0 0,0 0 0,0 0 0,1 0 0,-1 0 0,0 1 0,0-1 0,0 0 0,0 0 0,0 0 0,0 0 0,0 0 0,0 0 0,0 1 0,0-1 0,0 0 0,0 0 0,1 0 0,-1 0 0,0 1 0,0-1 0,0 0 0,0 0 0,0 0 0,-1 0 0,1 0 0,0 1 0,0-1 0,0 0 0,0 0 0,1 22 0,-5 25 0,-6-10 20,7-28-36,0-1 1,0 1 0,1 0-1,0 0 1,1 0 0,0 0-1,0 0 1,1 0 0,2 13 0,4-14-1824,5-6-4250,1-2-5997</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45.775"/>
    </inkml:context>
    <inkml:brush xml:id="br0">
      <inkml:brushProperty name="width" value="0.025" units="cm"/>
      <inkml:brushProperty name="height" value="0.025" units="cm"/>
    </inkml:brush>
  </inkml:definitions>
  <inkml:trace contextRef="#ctx0" brushRef="#br0">0 1 8104,'0'0'22250,"1"7"-21898,1 147 1197,-2-155-1544,1 1 0,-1-1 0,0 1 1,1-1-1,-1 1 0,1-1 0,-1 1 1,1-1-1,-1 1 0,1 0 0,-1-1 1,1 1-1,-1 0 0,1-1 0,-1 1 1,1 0-1,-1 0 0,1 0 0,0-1 1,-1 1-1,1 0 0,0 0 1,-1 0-1,1 0 0,-1 0 0,1 0 1,0 0-1,-1 0 0,1 0 0,-1 1 1,1-1-1,0 0 0,-1 0 0,1 0 1,-1 1-1,1-1 0,-1 0 0,1 1 1,0-1-1,-1 0 0,0 1 1,1-1-1,-1 1 0,1-1 0,-1 1 1,1-1-1,-1 1 0,0-1 0,1 1 1,-1-1-1,0 1 0,0-1 0,0 1 1,1 0-1,-1-1 0,0 1 0,0 0 1,0-1-1,0 1 0,0-1 0,0 1 1,0 0-1,0-1 0,0 1 1,0 0-1,0-1 0,-1 1 0,1-1 1,0 2-1,31-38 139,13-56-144,-45 98 0,0 0 0,0 0 0,1 0 0,0 0 0,0 0 0,2 12 0,0 3 0,-2-16 0,-1 0 0,1 0 0,1-1 0,-1 1 0,0 0 0,1 0 0,3 8 0,-4-12 0,0 0 0,0-1 0,1 1 0,-1-1 0,1 1 0,-1-1 0,0 1 0,1-1 0,-1 1 0,1-1 0,-1 1 0,1-1 0,-1 1 0,1-1 0,0 0 0,-1 1 0,1-1 0,-1 0 0,1 1 0,0-1 0,-1 0 0,2 0 0,0 0 0,-1 0 0,1 0 0,0 0 0,-1-1 0,1 1 0,-1 0 0,1-1 0,0 1 0,-1-1 0,1 0 0,-1 0 0,1 1 0,1-3 0,9-6 0,0-1 0,0-1 0,-1 0 0,-1-1 0,0 0 0,0-1 0,-2 0 0,13-22 0,-17 16-1668,-2 10-1570,0-1-5405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47.409"/>
    </inkml:context>
    <inkml:brush xml:id="br0">
      <inkml:brushProperty name="width" value="0.025" units="cm"/>
      <inkml:brushProperty name="height" value="0.025" units="cm"/>
    </inkml:brush>
  </inkml:definitions>
  <inkml:trace contextRef="#ctx0" brushRef="#br0">12 10 18385,'0'0'11344,"9"-2"-10826,43-5-235,-51 7-266,-1 0 0,0 0 0,1 0-1,-1 0 1,1 0 0,-1 0 0,0 0 0,1 0-1,-1 0 1,1 0 0,-1 0 0,0 0-1,1 1 1,-1-1 0,0 0 0,1 0 0,-1 0-1,0 1 1,1-1 0,-1 0 0,0 0 0,1 1-1,-1-1 1,0 0 0,0 0 0,1 1 0,-1-1-1,0 0 1,0 1 0,1-1 0,-1 0-1,0 1 1,0-1 0,0 1 0,0-1 0,0 0-1,0 2 1,-6 17 761,-16 13 16,9-19-769,-17 16-17,29-27-9,0-1 1,0 0 0,0 1 0,-1-1-1,2 1 1,-1-1 0,0 1-1,0-1 1,0 1 0,1 0-1,-1-1 1,1 1 0,-1 0-1,1 0 1,0-1 0,0 1-1,0 2 1,2-3 0,0 1 0,0-1 0,0 0 0,0 0 0,0 0 0,1-1 0,-1 1 0,0 0 0,1-1 0,-1 0 0,0 1 0,1-1 0,-1 0 0,1 0 0,-1-1 0,0 1 0,5-1 0,1 1 0,35 0-2185,0 0-3579,-29 0-2622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6.380"/>
    </inkml:context>
    <inkml:brush xml:id="br0">
      <inkml:brushProperty name="width" value="0.025" units="cm"/>
      <inkml:brushProperty name="height" value="0.025" units="cm"/>
    </inkml:brush>
  </inkml:definitions>
  <inkml:trace contextRef="#ctx0" brushRef="#br0">178 1 19571,'0'0'5605,"-5"10"-4911,-93 257 3066,64-164-2305,26-82-1235,1-1 72,0 0 1,2 0-1,0 0 1,-3 29-1,8-49-292,0 0 0,0 0 0,0 0 0,0-1 0,0 1 0,1 0 0,-1 0 0,0 0 0,0 0 0,0 0 0,0 0 0,0 0 0,0 0 0,0 0 0,1 0 0,-1 0 0,0-1 0,0 1 0,0 0 0,0 0 0,0 0 0,1 0 0,-1 0 0,0 0 0,0 0 0,0 0 0,0 0 0,0 0 0,1 0 0,-1 1 0,0-1 0,0 0 0,0 0 0,0 0 0,0 0 0,0 0 0,1 0 0,-1 0 0,0 0 0,0 0 0,0 0 0,0 0 0,0 0 0,0 1 0,0-1 0,0 0 0,1 0 0,-1 0 0,0 0 0,0 0 0,0 0 0,0 1 0,0-1 0,0 0 0,0 0 0,0 0 0,0 0 0,0 1 0,7-11 0,1-9 0,-2 0 0,0-1 0,-1 0 0,-1 0 0,-1 0 0,-1-1 0,-1 1 0,-1-26 0,0 49 0,0 1 0,0-1 0,0 0 0,1 1 0,-1-1 0,1 1 0,0-1 0,0 0 0,1 0 0,-1 1 0,0-1 0,1 0 0,0 0 0,0 0 0,0 0 0,0-1 0,0 1 0,1-1 0,-1 1 0,1-1 0,-1 0 0,1 0 0,0 0 0,0 0 0,0 0 0,0-1 0,0 1 0,0-1 0,1 0 0,5 2 0,-3-2 0,1 0 0,0 0 0,0-1 0,-1 0 0,1 0 0,0 0 0,0-1 0,-1 0 0,1 0 0,0-1 0,-1 0 0,1 0 0,-1-1 0,0 1 0,8-6 0,1 0 0,-1-1 0,-1 0 0,0-1 0,0-1 0,-1 0 0,0-1 0,-1 0 0,18-26 0,-38 55 0,-32 60 0,37-69 0,0 1 0,1-1 0,0 1 0,1 0 0,-1 0 0,2 0 0,-2 11 0,4-19 0,-1-1 0,1 1 0,0 0 0,-1-1 0,1 1 0,0 0 0,-1-1 0,1 1 0,0-1 0,0 1 0,-1-1 0,1 0 0,0 1 0,0-1 0,0 0 0,0 1 0,-1-1 0,1 0 0,0 0 0,0 0 0,0 0 0,0 0 0,0 0 0,0 0 0,0 0 0,0 0 0,-1 0 0,1-1 0,0 1 0,0 0 0,0 0 0,0-1 0,1 0 0,34-10 0,51-38 0,-67 36 0,0 1 0,0 1 0,1 1 0,1 0 0,27-7 0,-27 17 0,-15 12 0,-17 28 0,3-17 0,8-23 0,-1 1 0,0-1 0,1 0 0,-1 1 0,0-1 0,1 0 0,-1 1 0,1-1 0,-1 0 0,0 0 0,1 1 0,-1-1 0,1 0 0,-1 0 0,1 0 0,-1 1 0,1-1 0,-1 0 0,1 0 0,-1 0 0,1 0 0,-1 0 0,1 0 0,-1 0 0,1 0 0,-1 0 0,1-1 0,-1 1 0,1 0 0,-1 0 0,1 0 0,0-1 0,0 1 0,14-5 0,1 0 0,-1-1 0,27-14 0,-31 13 0,0 1 0,1 1 0,0 0 0,0 1 0,0 0 0,1 0 0,22-2 0,-35 6 0,0 0 0,1 0 0,-1 0 0,1 0 0,-1 0 0,1 1 0,-1-1 0,0 0 0,1 0 0,-1 0 0,1 1 0,-1-1 0,0 0 0,1 0 0,-1 1 0,0-1 0,1 0 0,-1 1 0,0-1 0,0 0 0,1 1 0,-1-1 0,0 1 0,0-1 0,0 0 0,0 1 0,1-1 0,-1 1 0,0-1 0,0 0 0,0 1 0,0-1 0,0 1 0,0-1 0,0 1 0,0-1 0,0 1 0,0 0 0,-2 14 0,2-15 0,-15 52 0,16-52 0,1 1 0,-1 0 0,1-1 0,-1 0 0,1 1 0,-1-1 0,1 0 0,-1 0 0,1 0 0,-1 1 0,1-2 0,0 1 0,-1 0 0,1 0 0,-1 0 0,1-1 0,1 0 0,15-5-5,-1-1 0,0-1-1,20-12 1,-27 13-6,1 0 1,1 1-1,-1 0 0,1 1 1,0 1-1,1 0 0,-1 0 0,1 1 1,17-2-1,-30 9-68,-1-1 1,0 1-1,0-1 1,0 0 0,0 0-1,-1 0 1,1 0-1,-1 0 1,-3 5-1,4-6-600,0-1-1075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48.055"/>
    </inkml:context>
    <inkml:brush xml:id="br0">
      <inkml:brushProperty name="width" value="0.025" units="cm"/>
      <inkml:brushProperty name="height" value="0.025" units="cm"/>
    </inkml:brush>
  </inkml:definitions>
  <inkml:trace contextRef="#ctx0" brushRef="#br0">1 1 16015,'0'0'12535,"1"10"-12162,0 3-258,0 2 207,0 1 0,1-1 0,1 0 0,5 14 0,-8-27-296,1-1 0,-1 0 0,1 0 0,0 0 0,-1 0 0,1 0 1,0 0-1,0 0 0,0 0 0,0 0 0,0 0 0,0 0 0,0 0 0,0-1 1,0 1-1,0 0 0,0-1 0,0 1 0,1-1 0,-1 1 0,0-1 0,0 0 1,1 1-1,-1-1 0,0 0 0,1 0 0,-1 0 0,0 0 0,0 0 1,1 0-1,-1 0 0,0-1 0,1 1 0,-1 0 0,0-1 0,0 1 0,0-1 1,1 1-1,-1-1 0,0 0 0,0 1 0,0-1 0,0 0 0,2-2 0,5-2 163,0-1 0,-1 0 0,1-1-1,8-9 1,5-12-189,-5 11 0,-15 20 0,-1-1 0,1 1 0,-1-1 0,0 1 0,0-1 0,0 1 0,0-1 0,0 1 0,0 0 0,-1-1 0,-1 5 0,-5 85 0,7-92 0,0 1 0,0-1 0,0 1 0,1-1 0,-1 1 0,0-1 0,0 1 0,1-1 0,-1 1 0,0-1 0,1 1 0,-1-1 0,1 0 0,-1 1 0,0-1 0,1 0 0,-1 1 0,1-1 0,-1 0 0,1 0 0,-1 1 0,1-1 0,-1 0 0,1 0 0,-1 0 0,1 0 0,-1 1 0,1-1 0,-1 0 0,1 0 0,-1 0 0,1 0 0,0 0 0,-1 0 0,1-1 0,-1 1 0,1 0 0,-1 0 0,1 0 0,-1 0 0,1-1 0,-1 1 0,1 0 0,-1 0 0,1-1 0,-1 1 0,0-1 0,1 1 0,0-1 0,26-15 0,-17 4 0,1 1 0,-2-2 0,1 1 0,-2-1 0,0-1 0,0 0 0,6-15 0,-12 26-3092</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48.523"/>
    </inkml:context>
    <inkml:brush xml:id="br0">
      <inkml:brushProperty name="width" value="0.025" units="cm"/>
      <inkml:brushProperty name="height" value="0.025" units="cm"/>
    </inkml:brush>
  </inkml:definitions>
  <inkml:trace contextRef="#ctx0" brushRef="#br0">47 48 14221,'0'0'16800,"11"-8"-15422,34-22-1031,-43 29-346,-1 0 0,1 0 0,-1 0 0,1 0 0,-1 0 0,1 1 1,0-1-1,-1 1 0,1-1 0,0 1 0,-1-1 0,1 1 0,0 0 0,0 0 0,-1 0 1,1 0-1,0 0 0,2 1 0,-3-1-1,0 1 0,-1-1 1,1 1-1,0 0 0,0-1 0,-1 1 1,1 0-1,-1-1 0,1 1 0,-1 0 0,1 0 1,-1-1-1,1 1 0,-1 0 0,0 0 1,1 0-1,-1 0 0,0-1 0,0 1 0,0 0 1,1 0-1,-1 0 0,0 2 0,0 0 0,-1 1 0,1 0-1,0 0 1,-1-1-1,0 1 1,0-1-1,0 1 1,0 0 0,-1-1-1,1 0 1,-1 1-1,-4 5 1,-5 7 0,24-14 0,-11-2 0,1 0 0,-1 0 0,1 1 0,0-1 0,-1 0 0,1 1 0,-1 0 0,1-1 0,-1 1 0,1 0 0,4 3 0,-6-3 0,0 0 0,1 0 0,-1 0 0,0 1 0,1-1 0,-1 0 0,0 1 0,0-1 0,0 1 0,0-1 0,-1 1 0,1 0 0,0-1 0,-1 1 0,1 0 0,-1-1 0,1 1 0,-1 0 0,0 0 0,0 0 0,0-1 0,0 1 0,0 0 0,0 0 0,0-1 0,0 1 0,-1 0 0,1 0 0,-1-1 0,0 1 0,1 0 0,-1-1 0,0 1 0,0-1 0,-2 3 0,0 1 0,0 0 0,-1 0 0,0 0 0,0-1 0,-1 0 0,1 0 0,-1 0 0,0 0 0,-6 3 0,1-2-25,0 0 0,0-1 0,-1-1 0,0 0 0,1 0-1,-1-1 1,0 0 0,0-1 0,-15 0 0,21-2-2537,4-6-5483</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42.745"/>
    </inkml:context>
    <inkml:brush xml:id="br0">
      <inkml:brushProperty name="width" value="0.025" units="cm"/>
      <inkml:brushProperty name="height" value="0.025" units="cm"/>
    </inkml:brush>
  </inkml:definitions>
  <inkml:trace contextRef="#ctx0" brushRef="#br0">493 14 12684,'-9'-2'1303,"0"-1"-1077,0 1 1,-1 0-1,1 0 1,0 1 0,-1 0-1,1 1 1,-1 0 0,0 0-1,1 1 1,-1 1 0,1-1-1,0 1 1,0 1 0,0 0-1,0 0 1,0 1-1,0 0 1,1 1 0,-1-1-1,1 2 1,-11 8 0,0 7-25,0 1 1,1 1 0,1 1-1,2 0 1,0 1 0,-21 49 0,9-4 318,-27 102 0,38-107 217,-15 118-1,28-153-609,1 0 0,2 0 0,1 1 0,1-1-1,1 0 1,11 40 0,-11-59-127,1 1 0,0-1 0,1 0 0,0 0 1,1-1-1,0 0 0,0 1 0,1-2 0,0 1 0,1-1 1,0 0-1,1-1 0,0 0 0,0 0 0,1-1 0,0 0 0,0-1 1,21 10-1,-19-11 12,1-2 0,-1 1 1,1-1-1,-1-1 0,1 0 1,0-1-1,0-1 0,-1 1 1,1-2-1,0 0 0,0-1 1,-1 0-1,1-1 0,-1 0 0,1-1 1,-1 0-1,20-11 0,2-4 235,-1-1 0,-1-1 0,-1-3-1,-2 0 1,0-2 0,-1-1-1,-2-1 1,45-61 0,-40 44 73,-2-1 1,-3-1-1,-1-1 1,-2-1 0,28-96-1,-42 114-187,-1-1 0,-2 0 0,-1 0 0,-2-1 0,-1 1-1,-2-43 1,-2 63-97,1 0 0,-2 0 0,1 0 0,-2 0 0,0 0 0,0 1 0,-1-1 0,-9-15 0,9 20-31,0 0 0,0 0 0,-1 1-1,0-1 1,0 1 0,0 1-1,-1-1 1,0 1 0,0 0 0,0 1-1,-1 0 1,0 0 0,-11-4 0,6 4-225,0 0 1,-1 1 0,1 0-1,-1 1 1,0 1-1,0 0 1,1 1 0,-1 0-1,0 1 1,0 1 0,1 0-1,-1 1 1,-23 8 0,11-1-893,0 2 0,0 0 1,1 2-1,0 1 0,-36 29 0,-14 16-4104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53.907"/>
    </inkml:context>
    <inkml:brush xml:id="br0">
      <inkml:brushProperty name="width" value="0.025" units="cm"/>
      <inkml:brushProperty name="height" value="0.025" units="cm"/>
    </inkml:brush>
  </inkml:definitions>
  <inkml:trace contextRef="#ctx0" brushRef="#br0">28 0 19763,'0'0'1505,"-17"73"-1153,12-43-287,1 3-1,2 0-481,2-2-1985,0-2-1730,3-9-2274</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54.391"/>
    </inkml:context>
    <inkml:brush xml:id="br0">
      <inkml:brushProperty name="width" value="0.025" units="cm"/>
      <inkml:brushProperty name="height" value="0.025" units="cm"/>
    </inkml:brush>
  </inkml:definitions>
  <inkml:trace contextRef="#ctx0" brushRef="#br0">14 204 10410,'-3'-11'5039,"1"4"-4636,0-2 236,0 0-1,0 0 1,1 0-1,0-1 1,1-10-1,0 17-436,1-1 0,-1 0-1,1 1 1,0-1 0,0 1 0,0-1-1,0 1 1,1-1 0,0 1 0,-1 0 0,1 0-1,0-1 1,1 1 0,-1 1 0,0-1-1,1 0 1,0 1 0,0-1 0,3-2-1,7-2 288,0 0-1,0 0 0,1 1 0,0 1 1,0 0-1,0 1 0,0 1 1,1 0-1,29-1 0,-31 2-315,1 2-1,0 0 0,0 1 1,0 0-1,-1 1 1,1 0-1,0 1 1,-1 1-1,0 0 1,22 11-1,-31-13-151,1 0-1,-1 1 1,0-1-1,0 1 1,-1 0 0,1 0-1,-1 1 1,1-1-1,-1 1 1,0 0-1,0-1 1,0 2 0,-1-1-1,0 0 1,1 0-1,-2 1 1,1-1-1,0 1 1,-1-1 0,0 1-1,0 0 1,0-1-1,0 1 1,-1 0-1,0 0 1,-1 6 0,0-2 109,-1 1 1,-1-1-1,0 0 1,0 0-1,-1 0 1,0 0 0,-1-1-1,1 1 1,-2-1-1,1 0 1,-1-1-1,-7 8 1,12-14-130,0-1-1,1 0 1,-1 1-1,0-1 1,1 1-1,-1 0 1,0-1-1,1 1 1,-1-1-1,1 1 1,-1 0-1,1-1 1,0 1-1,-1 0 1,1 0 0,0-1-1,-1 1 1,1 0-1,0 0 1,0 0-1,-1-1 1,1 1-1,0 0 1,0 0-1,0 0 1,0-1-1,0 1 1,0 0 0,1 0-1,-1 0 1,0 0-1,0-1 1,1 1-1,-1 0 1,1 1-1,27 7-13,-11-5-25,-9-2-84,0 1 0,0 0 1,-1 0-1,1 1 0,-1 0 0,0 0 1,0 1-1,0-1 0,0 2 1,-1-1-1,0 1 0,7 8 0,-11-12 121,0 1 0,0 0 0,-1 0 0,1 0 0,-1 0 0,1 0 0,-1 1 0,0-1 0,0 0 0,-1 0 0,1 1 0,-1-1 0,1 1-1,-1-1 1,0 0 0,0 1 0,-1-1 0,1 1 0,-1-1 0,1 0 0,-1 1 0,0-1 0,0 0 0,-1 0 0,1 0 0,-1 0 0,0 0 0,1 0 0,-1 0 0,0 0 0,-1-1-1,-2 4 1,-6 5 88,0 0 0,0-1-1,-1-1 1,-1 1 0,1-2-1,-1 0 1,-1-1-1,0 0 1,0-1 0,-15 5-1,6-4 33,1-1 0,-1-2 0,0 0-1,0-1 1,-45-1 0,61-2-484,1-1-1,-1-1 1,0 1-1,0-1 1,1 0 0,-1 0-1,1-1 1,-10-6 0,12 7-266,0 0 0,0-1 0,0 1 1,0-1-1,1 0 0,-1 0 1,1-1-1,0 1 0,0-1 1,0 1-1,1-1 0,-1 0 1,-3-8-1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56.612"/>
    </inkml:context>
    <inkml:brush xml:id="br0">
      <inkml:brushProperty name="width" value="0.025" units="cm"/>
      <inkml:brushProperty name="height" value="0.025" units="cm"/>
    </inkml:brush>
  </inkml:definitions>
  <inkml:trace contextRef="#ctx0" brushRef="#br0">1 3 12268,'0'0'16655,"5"7"-15726,3 7-733,0 0 0,0 1 1,-2 0-1,0 0 0,0 1 0,-2 0 0,4 18 0,21 62 248,-29-94-437,1 0-1,-1 0 1,1-1 0,0 1-1,-1 0 1,1-1 0,0 1 0,0-1-1,0 1 1,0-1 0,1 1-1,-1-1 1,0 0 0,0 1 0,1-1-1,-1 0 1,1 0 0,-1 0 0,1 0-1,0 0 1,-1-1 0,1 1-1,0 0 1,0-1 0,-1 1 0,3-1-1,-1 0 15,0-1-1,0 1 0,-1-1 1,1 0-1,0 0 1,-1 0-1,1 0 0,0-1 1,-1 1-1,0-1 0,1 1 1,-1-1-1,0 0 1,4-4-1,5-6 63,0-1 0,-1-1 0,0 0 0,10-20 0,-5 5-83,-2-1 0,-2 0 0,12-44 0,-22 73-272,-1 1 1,0-1-1,1 1 1,-1 0-1,0-1 1,1 1-1,-1-1 1,1 1-1,-1 0 0,1 0 1,-1-1-1,1 1 1,-1 0-1,1 0 1,-1 0-1,1-1 1,0 1-1,-1 0 1,1 0-1,-1 0 0,1 0 1,-1 0-1,1 0 1,-1 0-1,1 0 1,0 0-1,-1 1 1,2-1-1,2 0-2653,5 0-4020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56.986"/>
    </inkml:context>
    <inkml:brush xml:id="br0">
      <inkml:brushProperty name="width" value="0.025" units="cm"/>
      <inkml:brushProperty name="height" value="0.025" units="cm"/>
    </inkml:brush>
  </inkml:definitions>
  <inkml:trace contextRef="#ctx0" brushRef="#br0">308 59 11050,'0'0'12962,"3"-8"-10346,7-26-625,-10 33-1933,0 1-1,0-1 1,0 1 0,0-1-1,0 0 1,0 1 0,0-1 0,0 1-1,0-1 1,0 0 0,0 1-1,-1-1 1,1 1 0,0-1-1,0 1 1,-1-1 0,1 1-1,0-1 1,0 1 0,-1-1-1,1 1 1,-1-1 0,1 1-1,-1-1 1,1 1 0,0 0-1,-1-1 1,1 1 0,-1 0-1,1 0 1,-1-1 0,0 1 0,1 0-1,-1 0 1,1 0 0,-1-1-1,1 1 1,-1 0 0,0 0-1,1 0 1,-1 0 0,1 0-1,-1 0 1,0 0 0,1 0-1,-2 1 1,-27 4 226,20-1-209,0 0 0,0 1 0,1 1 0,0-1 0,0 1 0,0 1 0,-6 6 0,10-9-38,0 0 0,0 0 0,0 1 0,1-1 0,0 1-1,0-1 1,0 1 0,0 0 0,1 0 0,0 0 0,0 1 0,0-1-1,1 0 1,-1 7 0,2-11-37,0 1 0,0-1 0,1 1 0,-1-1 0,1 0 0,-1 1 0,1-1 0,-1 0 0,1 0 0,0 1 0,0-1 0,0 0 0,0 0 0,-1 0 0,2 0 0,-1 0 0,0 0 0,0 0 0,0 0 0,0 0 0,0-1 0,1 1 0,-1-1 0,0 1 0,1 0 0,-1-1 0,0 0 0,3 1 0,50 8 0,-40-7 0,2 0 0,1 0 0,0 0 0,-1 1 0,1 1 0,26 10 0,-41-13 0,0-1 0,1 1 0,-1 0 0,0 0 0,0 0 0,0 1 0,0-1 0,0 0 0,-1 1 0,1 0 0,0-1 0,-1 1 0,1 0 0,-1 0 0,1-1 0,-1 1 0,0 0 0,0 0 0,0 1 0,0-1 0,0 0 0,0 0 0,0 0 0,-1 1 0,0-1 0,1 0 0,-1 1 0,0-1 0,0 0 0,0 1 0,0-1 0,0 0 0,-1 1 0,1-1 0,-1 0 0,1 1 0,-1-1 0,0 0 0,0 0 0,0 0 0,0 0 0,-2 2 0,-3 5 0,1-1 0,-1-1 0,-1 1 0,1-1 0,-2-1 0,1 1 0,0-1 0,-1 0 0,0-1 0,-15 8 0,-6 2 0,-57 19 0,64-26-567,0-2-1,-32 5 1,-14-6-5311,30-5-8835</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6:59.097"/>
    </inkml:context>
    <inkml:brush xml:id="br0">
      <inkml:brushProperty name="width" value="0.025" units="cm"/>
      <inkml:brushProperty name="height" value="0.025" units="cm"/>
    </inkml:brush>
  </inkml:definitions>
  <inkml:trace contextRef="#ctx0" brushRef="#br0">407 0 18161,'0'0'4388,"-13"1"-2845,-3 1-1070,1 0 1,-1 1-1,1 1 0,0 1 1,0 0-1,0 0 0,0 2 1,-18 10-1,0 4 366,0 2-1,-46 40 1,70-55-693,0 1 0,1-1 0,0 1 0,0 1 0,1-1 0,0 1 0,1 0 1,0 1-1,0 0 0,2 0 0,-1 0 0,-5 22 0,10-30-146,-1 0 0,1-1 0,0 1 0,0-1 0,0 1 0,1-1 0,-1 1 0,1-1 0,-1 1 0,1-1 0,0 1 0,0-1 0,0 0 0,0 1 0,0-1 0,0 0 0,1 0 0,-1 0 0,1 0 0,0 0 0,0 0 0,-1 0 0,1-1 0,0 1 0,0-1 0,0 1 0,1-1 0,-1 0 0,0 0 0,1 0 0,-1 0 0,0 0 0,1 0 0,-1-1 0,1 1 0,-1-1 0,4 1 0,13 1 0,1 0 0,-1-1 0,38-3 0,-34 1 0,172-16-320,-193 17-401,4 0 54</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00.045"/>
    </inkml:context>
    <inkml:brush xml:id="br0">
      <inkml:brushProperty name="width" value="0.025" units="cm"/>
      <inkml:brushProperty name="height" value="0.025" units="cm"/>
    </inkml:brush>
  </inkml:definitions>
  <inkml:trace contextRef="#ctx0" brushRef="#br0">68 193 14318,'-8'2'1366,"5"-2"-1043,-1 0-61,1 1-1,-1-1 0,1 1 1,-1-1-1,1 1 1,-1 0-1,1 1 0,-1-1 1,1 0-1,0 1 1,0 0-1,0 0 1,0 0-1,0 0 0,-3 3 1,6-4-206,1 0 1,-1-1-1,0 1 1,1 0-1,-1-1 1,1 1-1,-1-1 1,1 1-1,0-1 1,-1 1 0,1-1-1,-1 1 1,1-1-1,0 0 1,-1 1-1,1-1 1,0 0-1,-1 0 1,1 0-1,0 1 1,0-1-1,-1 0 1,1 0-1,0 0 1,0 0-1,-1 0 1,1 0-1,0 0 1,0 0-1,-1-1 1,1 1 0,1 0-1,0 0 118,107-2 1431,0-4 1,109-22-1,-33 4-986,619-40-284,243-29-697,-1006 88 784,-15 2-3628,-58 2-3956,0 1-1368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01.009"/>
    </inkml:context>
    <inkml:brush xml:id="br0">
      <inkml:brushProperty name="width" value="0.025" units="cm"/>
      <inkml:brushProperty name="height" value="0.025" units="cm"/>
    </inkml:brush>
  </inkml:definitions>
  <inkml:trace contextRef="#ctx0" brushRef="#br0">29 0 16335,'0'0'7592,"-4"11"-6274,-3 18-582,1 0-1,1 0 1,-1 51 0,7 104 1465,0-77-1344,42 801 664,-37-867-1521,19 70 0,-17-78 0,0-62-3956,-8 9-3523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7.673"/>
    </inkml:context>
    <inkml:brush xml:id="br0">
      <inkml:brushProperty name="width" value="0.025" units="cm"/>
      <inkml:brushProperty name="height" value="0.025" units="cm"/>
    </inkml:brush>
  </inkml:definitions>
  <inkml:trace contextRef="#ctx0" brushRef="#br0">5 413 8840,'4'1'13277,"-3"-1"-13081,-1 17 5803,-6 36-5215,3-27 634,2-25-1413,1 0 0,0-1 0,0 1 0,0 0 0,0 0 0,0-1 0,0 1 0,0 0 0,1-1-1,-1 1 1,0 0 0,0-1 0,0 1 0,1 0 0,-1-1 0,0 1 0,1 0 0,-1-1 0,1 1 0,-1-1 0,0 1 0,1-1 0,-1 1-1,1-1 1,-1 1 0,1-1 0,0 1 0,-1-1 0,1 0 0,-1 1 0,2-1 0,26-2 107,26-22 125,-18-1-150,49-45 0,-28 22-26,-57 47-63,0 1-1,0 0 0,0 0 1,1-1-1,-1 1 0,0 0 0,0 0 1,0-1-1,0 1 0,1 0 1,-1 0-1,0 0 0,0-1 1,1 1-1,-1 0 0,0 0 1,0 0-1,1 0 0,-1 0 1,0 0-1,0-1 0,1 1 1,-1 0-1,0 0 0,0 0 1,1 0-1,-1 0 0,0 0 1,1 0-1,-1 0 0,0 0 0,0 0 1,1 0-1,-1 1 0,0-1 1,1 0-1,-1 0 0,0 0 1,0 0-1,1 0 0,-1 0 1,0 1-1,0-1 0,1 0 1,-1 0-1,0 0 0,0 1 1,-1 18 22,-13 26 77,13-43-107,-3 10 26,-7 29 91,29-47 42,0-7 23,-1-1 1,0 0-1,28-33 0,-31 31-294,1 0 0,1 1 1,0 1-1,25-16 0,-41 29 96,0 1 0,1 0 0,-1-1 0,0 1 0,1 0 0,-1 0 0,0-1 0,1 1 0,-1 0 0,1 0 0,-1 0 1,0-1-1,1 1 0,-1 0 0,1 0 0,-1 0 0,0 0 0,1 0 0,-1 0 0,1 0 0,-1 0 0,1 0 0,-1 0 0,0 0 0,1 0 0,-1 0 0,1 0 0,-1 0 0,0 1 0,1-1 0,-1 0 0,1 0 0,-1 0 0,0 1 0,1-1 0,-1 0 0,0 0 0,1 1 0,-1 0 0,1 19-335,-14 27 315,1-15 52,3-11 17,1 2 0,1-1 1,1 1-1,-5 32 0,11-54-15,0-1-1,0 1 0,0 0 0,0-1 1,0 1-1,0 0 0,0 0 0,0-1 1,1 1-1,-1 0 0,0-1 1,0 1-1,1 0 0,-1-1 0,0 1 1,1 0-1,-1-1 0,0 1 0,1-1 1,-1 1-1,1-1 0,-1 1 1,1-1-1,0 1 0,-1-1 0,1 1 1,-1-1-1,1 0 0,0 1 0,-1-1 1,1 0-1,0 1 0,-1-1 0,1 0 1,0 0-1,0 0 0,-1 0 1,1 0-1,0 0 0,-1 0 0,1 0 1,0 0-1,0 0 0,-1 0 0,1 0 1,0-1-1,-1 1 0,1 0 1,0 0-1,-1-1 0,1 1 0,0 0 1,0-1-1,38-19 561,-4-6-418,-2-2 0,0-2 0,-3-1 0,0-1-1,30-43 1,-12 7-450,69-131 0,-98 158-38,-33 58 103,-35 63 173,31-40 149,1 0 1,2 1-1,2 0 1,2 1-1,1 1 0,3 0 1,-4 60-1,10-130-216,-1 1 0,-2-1 0,-1 1 1,-9-30-1,-7-41-76,21 97 193,0-1-1,0 1 0,0-1 0,0 1 0,0-1 0,0 1 0,0 0 0,0-1 0,0 1 0,0-1 0,0 1 1,1-1-1,-1 1 0,0 0 0,0-1 0,0 1 0,1-1 0,-1 1 0,0 0 0,1-1 0,-1 1 0,0 0 1,1 0-1,-1-1 0,0 1 0,1 0 0,-1 0 0,1-1 0,-1 1 0,1 0 0,0 0 0,22-4-77,32 7-364,-46-2 55,14 1-3343,0-1 0,42-3 0,-25-7-4709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18.627"/>
    </inkml:context>
    <inkml:brush xml:id="br0">
      <inkml:brushProperty name="width" value="0.025" units="cm"/>
      <inkml:brushProperty name="height" value="0.025" units="cm"/>
    </inkml:brush>
  </inkml:definitions>
  <inkml:trace contextRef="#ctx0" brushRef="#br0">3 31 8168,'0'0'22127,"0"-4"-21726,-2 63 714,1-37-796,2 1-1,5 38 1,-6-59-319,0-1 0,0 0 0,1 0 0,-1 1 0,0-1 0,0 0 0,1 0 0,-1 1 0,1-1 0,-1 0 0,1 0 0,-1 0 0,1 0 0,0 0 0,0 0 0,-1 0 0,1 0 0,0 0 0,0 0 0,0 0 0,0 0 0,0 0 0,0-1 0,0 1 0,1-1 0,-1 1 0,0-1 0,0 1 0,0-1 0,1 1 0,-1-1 0,0 0 0,0 0 0,1 0 0,-1 1 0,0-1 0,0 0 0,1-1 0,-1 1 0,0 0 0,0 0 0,1-1 0,-1 1 0,0 0 0,0-1 0,1 1 0,-1-1 0,0 0 0,0 1 0,0-1 0,0 0 0,0 0 0,0 1 0,1-3 0,7-4 0,-1 0 0,0-1 0,-1 0 0,13-17 0,-1-2 0,-1-1 0,23-50 0,-36 157 0,-5-68 0,-1-2 0,1 0 0,0 0 0,1 0 0,0 0 0,3 10 0,-4-18 0,0 0 0,1 0 0,-1 0 0,0 1 0,1-1 0,-1 0 0,1 0 0,0 0 0,-1 0 0,1-1 0,0 1 0,0 0 0,0 0 0,-1 0 0,1 0 0,0-1 0,0 1 0,0 0 0,0-1 0,0 1 0,0-1 0,0 1 0,1-1 0,-1 0 0,0 1 0,0-1 0,0 0 0,0 0 0,1 0 0,-1 0 0,0 0 0,0 0 0,0 0 0,0 0 0,1 0 0,-1 0 0,0-1 0,0 1 0,0-1 0,0 1 0,0-1 0,0 1 0,0-1 0,0 1 0,0-1 0,0 0 0,0 1 0,1-2 0,10-7 0,-1 0 0,0 0 0,-1-1 0,0-1 0,0 0 0,-1 0 0,-1-1 0,0 0 0,0 0 0,7-18 0,6-7 0,-16 31-665,-1 2-2530,1-4-5981</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19.454"/>
    </inkml:context>
    <inkml:brush xml:id="br0">
      <inkml:brushProperty name="width" value="0.025" units="cm"/>
      <inkml:brushProperty name="height" value="0.025" units="cm"/>
    </inkml:brush>
  </inkml:definitions>
  <inkml:trace contextRef="#ctx0" brushRef="#br0">39 131 2626,'0'0'9279,"-5"9"-7801,3-4-1287,-21 49 3725,14-8 7923,31-48-8513,-10-6-3309,-1-1 0,0 0 1,-1-1-1,1 0 0,-2 0 0,10-14 1,-3 6-27,99-126 9,-114 144 0,-1 0 0,0 0 0,0 0 0,0 0 0,0 0 0,0 0 0,1 0 0,-1 0 0,0 0 0,0 0 0,0 0 0,0 0 0,0 0 0,1 0 0,-1 0 0,0 0 0,0 0 0,0 0 0,0 0 0,0 0 0,1 0 0,-1 0 0,0 0 0,0 0 0,0 0 0,0 0 0,0 0 0,0 1 0,0-1 0,1 0 0,-1 0 0,0 0 0,0 0 0,0 0 0,0 0 0,0 1 0,0-1 0,0 0 0,0 0 0,0 0 0,0 0 0,0 0 0,0 0 0,0 1 0,0-1 0,0 0 0,0 0 0,0 0 0,0 0 0,0 0 0,0 1 0,0-1 0,0 0 0,0 0 0,0 0 0,0 0 0,0 0 0,0 1 0,0-1 0,0 0 0,-1 0 0,3 22 0,-5 23 0,-16 26 0,13-53 0,1 0 0,1 1 0,0-1 0,-2 34 0,11-33-2119,14-15-4933,-2-5-5141</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29.255"/>
    </inkml:context>
    <inkml:brush xml:id="br0">
      <inkml:brushProperty name="width" value="0.025" units="cm"/>
      <inkml:brushProperty name="height" value="0.025" units="cm"/>
    </inkml:brush>
  </inkml:definitions>
  <inkml:trace contextRef="#ctx0" brushRef="#br0">43 247 3908,'0'0'4334,"-7"-10"-4963,-20-35 143,25 42 503,1 1 0,0-1 1,0 0-1,0 0 0,1 0 1,-1 0-1,1 0 0,-1 0 1,1 0-1,0 0 1,0 0-1,0 0 0,1 1 1,-1-1-1,1 0 0,-1 0 1,1 0-1,0 0 0,2-4 1,2-2 1056,0 0 1,1 0 0,0 1 0,8-9 0,8-12 6555,-10 7-5536,5-5 4385,-13 34-3838,-2 20-1566,-4 169-1075,2-195 0,0-1 0,0 1 0,-1 0 0,1-1 0,0 1 0,0 0 0,0-1 0,0 1 0,0 0 0,0-1 0,1 1 0,-1 0 0,0-1 0,0 1 0,0 0 0,1-1 0,-1 1 0,0 0 0,0-1 0,1 1 0,-1-1 0,1 1 0,-1-1 0,1 1 0,-1-1 0,0 1 0,1-1 0,0 1 0,-1-1 0,1 0 0,-1 1 0,1-1 0,-1 0 0,1 1 0,0-1 0,-1 0 0,1 0 0,0 0 0,-1 0 0,1 1 0,0-1 0,-1 0 0,1 0 0,0 0 0,-1 0 0,1 0 0,0-1 0,-1 1 0,1 0 0,0 0 0,-1 0 0,1-1 0,0 1 0,-1 0 0,1-1 0,3-1 0,0 0 0,0 0 0,-1 0 0,1-1 0,-1 1 0,0-1 0,5-5 0,5-10 0,0 0 0,-2 0 0,12-26 0,19-29 0,-39 126 0,-11 85 0,8-137 0,-1-1 0,1 1 0,0-1 0,0 1 0,0-1 0,0 1 0,0-1 0,0 1 0,1 0 0,-1-1 0,0 1 0,0-1 0,0 1 0,0-1 0,1 1 0,-1-1 0,0 1 0,0-1 0,1 1 0,-1-1 0,0 1 0,1-1 0,-1 0 0,1 1 0,-1-1 0,0 1 0,1-1 0,-1 0 0,1 0 0,-1 1 0,1-1 0,-1 0 0,1 1 0,19-8 0,17-22 0,-26 15 0,0 1 0,-1-1 0,0 0 0,-2-1 0,1 0 0,-2-1 0,0 0 0,-1 0 0,0 0 0,6-32 0,-12 48-64,-2 5-3040,-1 5-6423,0-1-904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29.676"/>
    </inkml:context>
    <inkml:brush xml:id="br0">
      <inkml:brushProperty name="width" value="0.025" units="cm"/>
      <inkml:brushProperty name="height" value="0.025" units="cm"/>
    </inkml:brush>
  </inkml:definitions>
  <inkml:trace contextRef="#ctx0" brushRef="#br0">0 92 13901,'0'0'9107,"5"-10"-6437,-2 5-2375,0-1 0,0 1 1,0 0-1,1 0 1,0 0-1,0 1 0,0-1 1,0 1-1,1 0 1,-1 0-1,1 0 0,0 1 1,1 0-1,-1 0 1,0 0-1,1 0 0,0 1 1,-1 0-1,1 0 0,0 1 1,0-1-1,0 1 1,12 0-1,-17 2-295,0-1 0,0 1 0,1 0 0,-1 0 0,0 0 0,0 0 0,0-1 0,0 2 0,0-1 0,-1 0 0,1 0 0,0 0 0,0 0 0,-1 0 0,1 1 0,0-1 0,-1 0 0,1 1 0,-1-1 0,0 0 0,1 1 0,-1-1 0,0 0 0,0 1 0,0-1 0,0 1 0,0-1 0,0 0 0,-1 1 0,1 1 0,-8 50 0,-1-30 0,-2 1 0,0-1 0,-2-1 0,0 0 0,-2-1 0,0 0 0,-29 29 0,44-46 0,9-4 0,7-3 0,21-9 171,-11 4-951,0 0 1,28-3 0,-29 7-7752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43.742"/>
    </inkml:context>
    <inkml:brush xml:id="br0">
      <inkml:brushProperty name="width" value="0.025" units="cm"/>
      <inkml:brushProperty name="height" value="0.025" units="cm"/>
    </inkml:brush>
  </inkml:definitions>
  <inkml:trace contextRef="#ctx0" brushRef="#br0">526 109 11018,'1'-12'1693,"2"-43"116,-3 54-1687,-1-1-1,1 0 0,0 0 1,-1 0-1,1 0 0,-1 0 1,1 1-1,-1-1 0,0 0 1,0 0-1,0 1 0,0-1 1,0 1-1,0-1 0,0 1 1,-1-1-1,1 1 0,-1 0 1,1 0-1,-1-1 0,1 1 1,-1 0-1,1 0 0,-1 1 1,0-1-1,0 0 0,1 0 0,-1 1 1,0-1-1,0 1 0,0 0 1,0 0-1,0-1 0,1 1 1,-1 0-1,-4 1 0,-3-1 155,1 1-1,-1 0 1,0 0-1,0 1 0,0 0 1,-10 4-1,0 3-49,1 0 0,1 2 0,-1 0 0,2 0 0,-1 2 0,2 0 0,0 1 0,0 0 0,1 1 0,-16 24 0,4-2 184,0 2 1,3 0-1,-29 68 0,35-66-267,2 1 0,2 0 1,1 1-1,2 0 1,3 1-1,-4 69 0,10-104-143,1 0 0,0 0 0,1 0 0,0 0 0,0-1 0,1 1 0,0 0 0,1-1 0,0 0 0,0 1-1,8 12 1,-8-16-1,0-1-1,1 0 0,0 1 0,0-1 0,0-1 0,1 1 1,-1 0-1,1-1 0,0 0 0,0 0 0,0-1 1,0 1-1,0-1 0,1 0 0,-1 0 0,1-1 0,-1 0 1,1 0-1,7 0 0,6 0 97,0-1 1,0-1-1,0-1 1,-1-1-1,1 0 1,0-1-1,-1-1 1,0-1-1,0-1 1,-1 0-1,0-1 1,27-17-1,-5-1 197,-1 0 0,-2-3 0,0-1 0,32-37 0,-38 36 79,-2-3 0,-1 0-1,-2-2 1,29-53 0,-41 63-265,-1 1 1,-1-2-1,-1 0 1,-2 0 0,0 0-1,-2-1 1,4-48 0,-9 71-105,-1-1 0,0 0 0,0 0 1,0 1-1,-1-1 0,0 0 0,0 1 0,0-1 1,-1 1-1,0-1 0,0 1 0,0 0 1,-1 0-1,1 0 0,-1 0 0,-1 0 0,1 1 1,-5-5-1,3 4-90,-1 1 1,0 0-1,0 0 1,0 0-1,0 1 1,-1 0-1,1 0 1,-1 1-1,0 0 1,0 0-1,0 0 1,0 1-1,0 0 1,-7 0-1,-1 0-348,0 1 1,0 1-1,0 0 0,1 1 0,-1 0 0,1 1 0,-1 1 0,1 1 0,0 0 1,-18 9-1,2 2-1272,0 2-1,2 1 1,-38 31 0,-25 28-6166</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45.272"/>
    </inkml:context>
    <inkml:brush xml:id="br0">
      <inkml:brushProperty name="width" value="0.025" units="cm"/>
      <inkml:brushProperty name="height" value="0.025" units="cm"/>
    </inkml:brush>
  </inkml:definitions>
  <inkml:trace contextRef="#ctx0" brushRef="#br0">0 51 12332,'0'0'10922,"15"1"-10036,43 1-642,0-3-1,-1-2 1,82-16-1,92-6-4745,-206 24 1369,-11-2-1731,-6 1-2178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45.647"/>
    </inkml:context>
    <inkml:brush xml:id="br0">
      <inkml:brushProperty name="width" value="0.025" units="cm"/>
      <inkml:brushProperty name="height" value="0.025" units="cm"/>
    </inkml:brush>
  </inkml:definitions>
  <inkml:trace contextRef="#ctx0" brushRef="#br0">151 0 11018,'0'0'4538,"10"0"-2931,182 8 2622,-160-5-4007,-1 2 0,1 1 0,-1 1 0,38 15-1,-67-22-220,0 1 0,-1-1 0,1 1 0,0-1 0,-1 1 0,1 0 0,0 0 0,-1 0 0,1 0 0,-1 0 0,0 1 0,1-1 0,-1 0-1,0 0 1,0 1 0,0-1 0,0 1 0,0-1 0,0 1 0,0 0 0,1 2 0,-2-2 35,0 0 0,0 0 0,-1-1 1,1 1-1,0 0 0,-1 0 0,1-1 0,-1 1 0,0 0 0,1-1 0,-1 1 0,0-1 1,0 1-1,0-1 0,0 1 0,0-1 0,-3 3 0,-6 5 233,-1 1-1,0-2 1,0 0 0,-16 9 0,21-14-239,-116 71 496,-121 97 0,181-122-4546,1 1-5386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57.093"/>
    </inkml:context>
    <inkml:brush xml:id="br0">
      <inkml:brushProperty name="width" value="0.025" units="cm"/>
      <inkml:brushProperty name="height" value="0.025" units="cm"/>
    </inkml:brush>
  </inkml:definitions>
  <inkml:trace contextRef="#ctx0" brushRef="#br0">1922 195 11691,'-8'-12'497,"0"0"-494,0 0 1,-1 0 0,0 1-1,0 0 1,-2 0 0,1 1-1,-1 1 1,-1 0 0,1 0-1,-1 1 1,-1 1 0,-17-8 0,-6 3-221,0 3 0,-1 0 0,0 3 0,-38-3 0,-154 7 885,170 7-499,-1 3 0,1 3 0,0 2 0,1 2 0,1 3 0,1 3 0,-89 44 0,65-21-102,2 2 0,3 4 0,1 4 0,-90 84 0,128-104 57,1 1 0,2 2 0,2 1 0,1 2 0,-26 46 0,45-65-85,1-1 1,1 1-1,1 0 0,0 1 1,-6 36-1,12-43-48,0 0 0,1 1 0,0-1 1,2 0-1,0 0 0,0 0 0,2 0 0,-1 0 0,8 20 1,-3-19-5,0 0 0,1 0 1,1-1-1,1 0 0,0-1 0,1 0 1,0 0-1,1-1 0,1-1 1,0 0-1,0-1 0,1 0 0,1-1 1,25 13-1,0-2-62,0-2 0,1-2 0,1-2 0,73 17 0,-52-20 184,-1-3 0,2-2-1,-1-4 1,0-2 0,1-2 0,-1-4 0,0-2 0,0-3 0,-1-3 0,-1-3 0,0-2 0,-1-3-1,-1-2 1,-1-3 0,-1-3 0,-2-1 0,-1-4 0,-1-1 0,88-79 0,-113 87 150,0 0 0,40-54 0,-58 67-213,-1 0 0,0-1 0,-1 0 0,-1 0 0,0 0 0,-1-1-1,-1-1 1,5-23 0,-9 34-48,0 0-1,0 0 0,0-1 1,-1 1-1,0 0 0,-1 0 1,1 0-1,-1 0 0,0 0 1,-1 0-1,1 0 0,-1 0 1,0 0-1,-1 1 0,1-1 1,-1 1-1,0-1 0,-6-6 1,3 6-90,0 0 0,0 0-1,-1 1 1,0 0 0,0 1 0,0-1 0,-1 1 0,1 0 0,-1 1 0,0 0 0,0 0 0,0 1-1,-11-2 1,-10-1-685,0 2-1,-39-1 0,-85 6-3204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49.895"/>
    </inkml:context>
    <inkml:brush xml:id="br0">
      <inkml:brushProperty name="width" value="0.025" units="cm"/>
      <inkml:brushProperty name="height" value="0.025" units="cm"/>
    </inkml:brush>
  </inkml:definitions>
  <inkml:trace contextRef="#ctx0" brushRef="#br0">269 46 12876,'1'-1'223,"0"0"-1,-1 0 1,1 0-1,-1 0 1,1 0 0,-1 0-1,0-1 1,1 1-1,-1 0 1,0 0-1,0-1 1,0 1 0,0 0-1,0 0 1,0-1-1,0 1 1,0 0 0,0 0-1,-1 0 1,1-1-1,-1 1 1,1 0-1,0 0 1,-1 0 0,0 0-1,1 0 1,-1 0-1,0 0 1,0 0-1,1 0 1,-1 0 0,0 0-1,0 0 1,0 0-1,0 1 1,0-1-1,0 0 1,0 1 0,0-1-1,-1 1 1,1-1-1,-2 0 1,-3 0 58,1 1 1,-1 0-1,1-1 1,-1 2-1,1-1 1,-1 1-1,1 0 0,-1 0 1,-7 2-1,3 2-114,-1-1 0,1 2 0,0-1 1,0 1-1,0 1 0,1 0 0,0 0 0,0 1 0,1 0 0,0 0 0,1 1 0,-12 16 0,11-14-81,1 0-1,1 0 1,0 1-1,0 0 1,1 0-1,0 0 1,1 1-1,1 0 1,0-1-1,-2 27 1,5-36-186,0 0 1,0 0 0,0-1-1,1 1 1,-1 0 0,1-1-1,0 1 1,0-1 0,0 1-1,0 0 1,0-1 0,0 0-1,1 1 1,-1-1 0,1 0-1,0 0 1,0 0 0,-1 0-1,1 0 1,0 0 0,1 0-1,-1-1 1,0 1 0,0-1 0,1 1-1,-1-1 1,1 0 0,-1 0-1,1 0 1,0-1 0,4 2-1,8 1-1545,0-1 0,0-1-1,0 0 1,22-2-1,-32 1 981,37-3-6541</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51.614"/>
    </inkml:context>
    <inkml:brush xml:id="br0">
      <inkml:brushProperty name="width" value="0.025" units="cm"/>
      <inkml:brushProperty name="height" value="0.025" units="cm"/>
    </inkml:brush>
  </inkml:definitions>
  <inkml:trace contextRef="#ctx0" brushRef="#br0">3 0 14990,'0'0'7549,"0"12"-6594,-1 75 389,-1-33 597,7 73 1,-5-125-1909,0-1 1,0 1-1,0-1 1,0 0-1,0 1 1,0-1 0,1 0-1,-1 1 1,1-1-1,-1 0 1,1 0 0,-1 1-1,1-1 1,0 0-1,-1 0 1,1 0 0,0 0-1,0 0 1,0 0-1,0 0 1,0 0 0,0 0-1,0 0 1,0-1-1,0 1 1,1 0 0,-1-1-1,0 1 1,0-1-1,1 1 1,-1-1-1,0 0 1,1 1 0,-1-1-1,0 0 1,1 0-1,-1 0 1,0 0 0,1 0-1,-1 0 1,0 0-1,1-1 1,-1 1 0,0 0-1,1-1 1,-1 1-1,0-1 1,0 1 0,1-1-1,0-1 1,6-2 52,0 0 0,-1-1 0,1 0 1,-1 0-1,0-1 0,7-7 0,-1-4-33,-11 14-46,1 0 1,-1-1 0,1 1 0,-1 0 0,1 0 0,0 1-1,0-1 1,7-4 0,-9 11-39,0-1 1,-1 1-1,1 0 0,-1 0 1,0 0-1,0-1 0,0 8 1,-9 59 434,0 20 142,9-89-546,0 0 0,0 1-1,0-1 1,1 0 0,-1 0 0,0 0 0,0 0 0,1 0 0,-1 0-1,0 0 1,1-1 0,-1 1 0,1 0 0,-1 0 0,1 0 0,0 0 0,-1 0-1,1-1 1,0 1 0,0 0 0,-1-1 0,1 1 0,0 0 0,0-1-1,0 1 1,0-1 0,0 1 0,0-1 0,0 0 0,0 1 0,0-1 0,0 0-1,0 0 1,0 0 0,0 0 0,0 0 0,0 0 0,0 0 0,0 0-1,0 0 1,0 0 0,0 0 0,0-1 0,1 0 0,2 1-371,-1-1 1,1 0 0,-1 0-1,0 0 1,1-1 0,-1 1-1,0-1 1,0 0 0,0 0-1,0 0 1,0 0 0,3-4-1,1-3-2252,-1-1-1,0 1 1,0-1-1,8-21 1,-8 1 5597,10 37 277,-25 25-1091,-2 9 7,11-40-2117,0 0 0,0 0 1,0 0-1,0 0 0,0 0 0,1-1 0,-1 1 0,0 0 0,1 0 0,-1 0 0,0 0 1,1-1-1,-1 1 0,1 0 0,0 0 0,-1-1 0,1 1 0,-1 0 0,1-1 0,0 1 1,0-1-1,-1 1 0,1-1 0,0 1 0,0-1 0,0 1 0,0-1 0,-1 0 0,1 1 1,0-1-1,0 0 0,0 0 0,0 0 0,0 0 0,0 0 0,0 0 0,0 0 0,0 0 1,0 0-1,6-1 19,-1 1 0,0-1-1,0 0 1,0-1 0,0 1 0,0-1 0,0 0 0,0-1 0,-1 0 0,1 1 0,-1-2-1,0 1 1,0-1 0,0 0 0,0 0 0,-1 0 0,1 0 0,-1-1 0,7-9 0,-6 6-58,1 0 0,-1-1 0,0 1 0,-1-1 0,0 0 0,-1 0 0,1-1 0,-2 1 0,1-1 0,-2 1 0,1-1 0,0-11 0,-18 41-43,13-13 109,0-1 0,0 1 0,0 0 0,1 0 0,0 0 0,1 0 0,-1 0 0,1 0 0,1 1 0,-1-1 0,1 0 0,1 0 0,0 9 0,0-15-60,0 0 0,0 0 0,0 1 0,0-1 0,0 0 0,0 0 0,0 0 0,0 0-1,1 0 1,-1 0 0,0 0 0,1 0 0,-1-1 0,0 1 0,1 0 0,-1-1 0,1 1-1,-1-1 1,1 0 0,-1 1 0,1-1 0,-1 0 0,1 0 0,0 0 0,-1 0 0,1 0-1,-1 0 1,1-1 0,1 1 0,2-1 6,-1 0 1,1 0-1,-1 0 0,1 0 0,-1 0 0,0-1 0,1 0 1,6-4-1,-4-1-6,0 0 0,0 0 0,0 0 0,-1-1 0,0 0 0,-1 0 0,0-1 0,0 1 0,-1-1 0,0 0 0,-1 0 0,3-10 0,0-1-7,-2 0 0,0-1 1,-1 1-1,0-36 0,-21 90 59,16-24-26,0-1-1,0 1 1,1 0-1,0 0 1,1 0-1,0 0 1,1 0-1,3 17 1,2-1 45,18 46 0,0 0-102,-42-107 332,1 6-276,2-1-1,-20-53 1,35 82-20,0 0 0,0 0 0,0 1 0,0-1 0,0 0 0,0 0 0,1 0 0,-1 0 0,0 1-1,1-1 1,-1 0 0,0 0 0,1 0 0,-1 1 0,1-1 0,-1 0 0,1 1 0,0-1 0,-1 0 0,1 1 0,0-1 0,-1 1 0,1-1 0,0 1 0,0 0 0,-1-1-1,1 1 1,0 0 0,0-1 0,0 1 0,0 0 0,-1 0 0,1 0 0,0-1 0,0 1 0,0 0 0,0 0 0,0 1 0,-1-1 0,2 0 0,52 0-663,-37 1 24,67-3-7257,-38-5-801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8.046"/>
    </inkml:context>
    <inkml:brush xml:id="br0">
      <inkml:brushProperty name="width" value="0.025" units="cm"/>
      <inkml:brushProperty name="height" value="0.025" units="cm"/>
    </inkml:brush>
  </inkml:definitions>
  <inkml:trace contextRef="#ctx0" brushRef="#br0">188 1 18546,'0'0'3277,"-11"10"-1099,-10 12-1384,2 1 1,0 1-1,2 1 0,0 0 0,2 2 0,1 0 0,-15 39 0,24-53-565,0 0 0,1 1 0,1-1 0,0 1 0,1 0 0,0 0 0,1 0 0,1 23 0,0-36-223,0 0 1,0 0 0,1 0-1,-1 0 1,0 0-1,1 0 1,-1 0 0,0 0-1,1 0 1,-1 0 0,1-1-1,0 1 1,-1 0 0,1 0-1,0 0 1,-1-1-1,1 1 1,0 0 0,0-1-1,0 1 1,-1 0 0,1-1-1,0 1 1,0-1 0,2 1-1,0 0 8,-1-1 1,1 1-1,0-1 0,0 0 0,-1 0 0,1 0 1,0 0-1,0-1 0,4 0 0,2-1-24,-1-1-1,1 0 0,-1 0 1,0-1-1,10-6 1,33-31-1098,-41 31 822,0 1 0,1 1 0,0-1 0,1 2 0,21-11 0,-35 30 254,-7 4 276,0-1 0,-21 25 0,21-29-56,0 0 0,1 1 1,0 0-1,1 0 0,1 1 0,-8 18 0,14-31-225,0 0 0,0 0-1,0-1 1,0 1-1,1 0 1,-1 0 0,0 0-1,0-1 1,0 1-1,0 0 1,1 0 0,-1 0-1,0 0 1,0 0-1,1 0 1,-1-1-1,0 1 1,0 0 0,0 0-1,1 0 1,-1 0-1,0 0 1,0 0 0,1 0-1,-1 0 1,0 0-1,0 0 1,1 0-1,-1 0 1,0 0 0,0 0-1,1 0 1,-1 1-1,0-1 1,0 0 0,0 0-1,1 0 1,-1 0-1,0 0 1,0 0-1,0 1 1,1-1 0,-1 0-1,0 0 1,0 0-1,0 1 1,0-1 0,1 0-1,-1 0 1,0 0-1,0 1 1,0-1-1,0 0 1,0 0 0,0 1-1,0-1 1,0 0-1,0 0 1,0 1 0,0-1-1,0 0 1,0 0-1,0 0 1,0 1 0,0-1-1,0 1 1,18-14-3105,2-9-2623,3-8-2894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53.380"/>
    </inkml:context>
    <inkml:brush xml:id="br0">
      <inkml:brushProperty name="width" value="0.025" units="cm"/>
      <inkml:brushProperty name="height" value="0.025" units="cm"/>
    </inkml:brush>
  </inkml:definitions>
  <inkml:trace contextRef="#ctx0" brushRef="#br0">92 174 15182,'2'-8'1051,"0"0"-1,-1 0 1,0 0-1,-1 0 1,1-1-1,-2 1 1,0-12-1,1 18-903,-1 0-1,1 1 0,0-1 0,-1 0 0,1 0 0,-1 0 0,0 1 0,1-1 0,-1 0 0,0 1 0,0-1 0,0 0 0,0 1 0,0-1 0,-1 1 1,1 0-1,0-1 0,-1 1 0,1 0 0,-1 0 0,1 0 0,-1 0 0,0 0 0,1 0 0,-1 0 0,0 1 0,0-1 0,1 1 0,-1-1 0,0 1 0,0 0 1,0-1-1,0 1 0,1 0 0,-1 0 0,0 0 0,-3 1 0,3 0-132,-1 0 0,1 0 0,-1 0 0,1 0 0,0 1 0,-1-1 1,1 1-1,0 0 0,0-1 0,0 1 0,0 0 0,1 0 0,-1 0 0,0 1 0,1-1 0,0 0 1,-1 0-1,1 1 0,0-1 0,0 1 0,0-1 0,1 1 0,-1-1 0,0 1 0,1 3 0,-1-4-8,1 0 0,-1 0 0,1 0-1,-1 0 1,1 0 0,0 0-1,0 1 1,0-1 0,0 0 0,1 0-1,-1 0 1,0 0 0,1 0-1,-1 0 1,1 0 0,0 0 0,0-1-1,0 1 1,0 0 0,0 0-1,0-1 1,0 1 0,1 0 0,-1-1-1,0 1 1,1-1 0,-1 0-1,1 1 1,0-1 0,-1 0 0,1 0-1,3 1 1,0 0 68,3-1-180,-1 1-1,0 0 1,1 1 0,-1 0-1,12 6 1,-16-6 52,0-1 0,0 1 0,-1-1 0,1 1 0,-1 0 1,1 0-1,-1 0 0,0 0 0,-1 0 0,1 1 0,0-1 1,-1 0-1,0 1 0,2 6 0,2 10 23,-1 0-1,-1 0 0,-1 1 1,0-1-1,-2 0 1,-3 33-1,3-45 82,-1 0 0,0-1 0,0 1 0,-1-1 0,0 1 0,-1-1 0,1 0-1,-1 1 1,-1-2 0,1 1 0,-1 0 0,-1-1 0,1 1 0,-1-1 0,0 0 0,0-1 0,-1 1 0,0-1 0,0 0 0,-8 5 0,13-10-12,0 1 0,0 0 0,0 0 0,-1-1 1,1 1-1,0-1 0,-1 1 0,1-1 1,-1 1-1,1-1 0,-1 0 0,1 0 0,-1 1 1,1-1-1,0 0 0,-1-1 0,1 1 1,-1 0-1,1 0 0,-1-1 0,1 1 0,-1 0 1,1-1-1,0 0 0,-2 0 0,2 0-11,-1-1 0,1 1 0,0-1-1,0 0 1,0 1 0,0-1 0,0 0-1,0 0 1,0 0 0,1 0 0,-1 0-1,1 0 1,-1 0 0,1 0 0,-1-3-1,1-5-11,0 1 0,0 0 0,1 0 0,0-1 0,1 1 0,5-17 0,-2 12-33,2 1-1,0-1 1,0 2-1,1-1 1,1 1-1,18-21 0,72-58-32,-73 69 45,0-1-1,-1-1 0,23-30 0,-47 52 7,1 0 0,-1 0 0,1 0-1,-1 0 1,0-1 0,1 1 0,-1 0 0,0-1 0,-1 1-1,1-1 1,0 1 0,-1-1 0,1 1 0,-1-1-1,0 1 1,0-5 0,0 6-4,-1 0 1,1 1-1,0-1 1,0 1-1,-1-1 0,1 0 1,0 1-1,-1-1 0,1 1 1,-1-1-1,1 1 0,0-1 1,-1 1-1,1-1 0,-1 1 1,0 0-1,1-1 1,-1 1-1,1 0 0,-1-1 1,1 1-1,-1 0 0,-1-1 1,-26 5-78,24-2 68,-1 1-1,1-1 1,-1 1-1,1 0 0,0 0 1,0 1-1,1 0 1,-1-1-1,1 1 0,0 0 1,0 0-1,0 1 1,-3 4-1,4-5 14,0-1 0,0 1 0,1-1 0,-1 1 0,1 0-1,-1-1 1,1 1 0,1 0 0,-1 0 0,0 0 0,1 0 0,0 0 0,0-1 0,0 1-1,0 0 1,1 0 0,1 8 0,-1-11 5,0 0 1,1 0-1,-1 0 0,0 0 1,1 0-1,-1 0 0,1 0 0,-1 0 1,1-1-1,-1 1 0,1 0 0,-1-1 1,1 0-1,0 1 0,-1-1 1,1 0-1,0 0 0,-1 0 0,1 0 1,0 0-1,-1 0 0,1 0 1,2-1-1,41-9 156,-33 4-139,0 0-1,0-1 0,-1 0 1,0-1-1,-1 0 1,0-1-1,0-1 0,0 1 1,-2-1-1,1-1 0,-1 1 1,-1-2-1,0 1 0,0-1 1,-1 0-1,8-24 0,-14 36-24,0 0 0,0 0 0,0 0-1,0 0 1,0 1 0,0-1-1,0 0 1,0 0 0,0 0-1,0 0 1,0 0 0,0 0-1,0 0 1,0 0 0,-1 0 0,1 0-1,0 0 1,0 0 0,0 0-1,0 0 1,0 0 0,0 0-1,0 0 1,0 0 0,0 0-1,0 0 1,0 0 0,0 0 0,0 0-1,0-1 1,0 1 0,-1 0-1,1 0 1,0 0 0,0 0-1,0 0 1,0 0 0,0 0-1,0 0 1,0 0 0,0 0 0,0 0-1,0 0 1,0 0 0,0 0-1,0 0 1,0 0 0,0-1-1,-8 12-48,-8 14 69,13-18 28,-1 1 1,1-1-1,1 1 0,-1 0 1,1-1-1,0 1 1,1 0-1,0 0 0,0 0 1,1 0-1,0 1 0,1-1 1,1 11-1,-1-18-19,0 1 0,0 0 0,1-1 0,-1 1 0,1-1-1,-1 1 1,1-1 0,0 1 0,-1-1 0,1 0 0,0 0 0,0 0 0,0 0 0,0 0-1,0-1 1,0 1 0,0 0 0,0-1 0,0 0 0,0 1 0,0-1 0,0 0-1,0 0 1,0 0 0,0 0 0,1 0 0,-1-1 0,0 1 0,3-2 0,1 1 10,1 0 1,-1-1-1,1 0 1,-1 0-1,0 0 1,1-1-1,-1 0 1,7-5-1,-6 2-12,1-1-1,-1-1 1,0 1-1,-1-1 1,0-1-1,0 1 1,-1-1-1,0 0 1,4-9-1,-10 24-67,0 1-1,0-1 1,1 1-1,0 0 1,0-1 0,2 12-1,-1 5-39,-1-20 95,0 0 0,1 0 0,-1 0 0,0 0 0,1 0 0,0 0 0,0 0 0,0 0 0,0 0 0,0 0-1,1 0 1,-1 0 0,1-1 0,2 5 0,-2-6-2,-1 0 1,0 0-1,1 0 0,-1 0 0,0 0 1,1 0-1,0 0 0,-1 0 0,1-1 1,-1 1-1,1-1 0,0 1 0,0-1 1,-1 0-1,1 1 0,0-1 0,-1 0 1,1 0-1,0 0 0,0 0 0,-1-1 1,1 1-1,0 0 0,0-1 0,-1 1 1,1-1-1,-1 0 0,3 0 0,-1-2-1,0 1 0,1 0 0,-1-1 0,-1 0 0,1 1 0,0-1 0,-1 0 0,1 0 0,-1-1 0,0 1 0,0 0 0,0-1 0,-1 1 0,1-1 0,-1 0-1,0 0 1,0 1 0,1-6 0,1-6 4,0-1 0,-1 1-1,-1-20 1,-1 26-12,-2-31 0,2 39 0,0 0 0,0 0 0,0 0 0,-1 0 0,1 0 0,0 0 0,-1 0 0,1 0 0,-1 0 0,1 1 0,-1-1 0,1 0 0,-1 0 0,0 0 0,1 0 0,-1 1 0,0-1 0,0 0 0,1 1 0,-1-1 0,0 1 0,0-1 0,0 1 0,0-1 0,0 1 0,0-1 0,0 1 0,0 0 0,0 0 0,0-1 0,-2 1 0,3 0-35,0 0-1,-1 1 1,1-1-1,-1 0 1,1 0 0,0 0-1,-1 1 1,1-1 0,0 0-1,-1 0 1,1 1-1,0-1 1,-1 0 0,1 1-1,0-1 1,0 0 0,-1 1-1,1-1 1,0 0-1,0 1 1,0-1 0,0 1-1,-1-1 1,1 0-1,0 1 1,0-1 0,0 1-1,0-1 1,0 0 0,0 1-1,0-1 1,0 1-1,0-1 1,0 1 0,0-1-1,0 0 1,1 1-1,-1-1 1,0 1 0,0-1-1,0 0 1,0 1 0,1-1-1,-1 1 1,12 19-2895,-4-15 1774,1-1-1,-1 1 1,1-2-1,0 1 1,0-1-1,1-1 1,-1 1-1,0-2 1,17 2-1,3-1-5405,55-4-1,-62-4 8791,-21 6-1903,-1-1 1,1 1 0,-1 0-1,1 0 1,-1-1-1,1 1 1,-1 0 0,1 0-1,-1-1 1,0 1-1,1-1 1,-1 1 0,0 0-1,1-1 1,-1 1 0,0-1-1,1 1 1,-1-1-1,0 1 1,0-1 0,0 1-1,0-1 1,1 1-1,-1-1 1,0 1 0,0-1-1,0 1 1,0-1-1,0 1 1,0-1 0,0 1-1,0-1 1,0 1-1,-1-1 1,1 1 0,0-1-1,0 1 1,-1-1-1,1 0-63,-1 0-1,0 0 1,0 1-1,0-1 0,0 1 1,0-1-1,0 1 0,0-1 1,0 1-1,0 0 1,0 0-1,0-1 0,0 1 1,0 0-1,-1 0 0,1 0 1,0 0-1,0 0 1,0 0-1,0 0 0,0 1 1,0-1-1,0 0 0,0 1 1,0-1-1,0 0 1,-2 2-1,-28 12 1341,-16 25 496,45-37-2012,0-1 1,0 1-1,0 0 1,1-1-1,-1 1 1,1 0-1,0 0 1,-1 0-1,1 0 1,0 0 0,0 0-1,0 0 1,1 1-1,-1-1 1,0 0-1,1 1 1,-1-1-1,1 0 1,0 1-1,0-1 1,0 0-1,0 1 1,1 3 0,0-5-75,1 0 0,-1 0 1,0 0-1,1-1 1,-1 1-1,0 0 0,1-1 1,-1 1-1,1-1 1,-1 0-1,1 0 0,-1 1 1,1-1-1,-1 0 1,1 0-1,0 0 0,1-1 1,31-2 84,-20 0-374,1-1-1,-2-1 1,25-11 0,19-6-88,-57 22 367,0 0 0,0 0 0,1 0 0,-1 0 0,0 0 0,0 0 0,1 0 0,-1 0 0,0 0 0,0 0 0,0 0 0,1 0 0,-1 0 0,0 0 0,0 0 0,1 0 0,-1 0-1,0 1 1,0-1 0,0 0 0,1 0 0,-1 0 0,0 0 0,0 0 0,0 1 0,0-1 0,0 0 0,1 0 0,-1 0 0,0 1 0,0-1 0,0 0 0,0 0 0,0 0 0,0 1-1,0-1 1,0 0 0,0 0 0,0 1 0,1-1 0,-1 0 0,-1 1 0,2 16 769,2 10-872,-3-27-22,0 1 1,0 0-1,0-1 1,0 1 0,1 0-1,-1-1 1,0 1-1,0-1 1,1 1-1,-1-1 1,0 1-1,1-1 1,-1 1-1,1-1 1,-1 1-1,1-1 1,-1 1-1,1-1 1,-1 0-1,1 1 1,-1-1 0,1 0-1,-1 1 1,1-1-1,0 0 1,-1 0-1,1 1 1,0-1-1,-1 0 1,1 0-1,0 0 1,3 0-1053,14-4-10340,-10-3 6300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53.879"/>
    </inkml:context>
    <inkml:brush xml:id="br0">
      <inkml:brushProperty name="width" value="0.025" units="cm"/>
      <inkml:brushProperty name="height" value="0.025" units="cm"/>
    </inkml:brush>
  </inkml:definitions>
  <inkml:trace contextRef="#ctx0" brushRef="#br0">6 1 9833,'0'2'12196,"0"13"-10784,-5 92 3649,5-106-5050,0 0 0,0 0 0,0 0 0,0 0 0,0 0 1,0 0-1,0 0 0,0 0 0,1 0 0,-1-1 0,0 1 1,1 0-1,-1 0 0,1 0 0,-1 0 0,1-1 1,-1 1-1,1 0 0,-1 0 0,1-1 0,0 1 0,-1 0 1,1-1-1,0 1 0,0-1 0,-1 1 0,3 0 0,-1 0 7,0-1 0,0 0-1,0 1 1,1-1 0,-1 0-1,0 0 1,0 0 0,0 0-1,0-1 1,1 1-1,3-2 1,1 0 0,0-1 0,0 0 0,0 0 1,0-1-1,0 0 0,7-6 0,57-61-600,-76 78 874,1 0-1,-1 1 0,1-1 1,0 1-1,1 0 1,0 0-1,1 1 1,-1-1-1,-1 16 1,6-23-254,-1-1 1,1 1 0,0-1-1,0 0 1,-1 0-1,1 0 1,0 0 0,0 0-1,0 0 1,-1 0-1,1 0 1,2-1 0,4-3-153,0 1 0,0-1 1,0 0-1,-1-1 0,0 0 1,0 0-1,0 0 0,6-7 1,-7 5-345,1 2 0,0-1 1,0 1-1,0 0 1,0 1-1,1-1 1,0 1-1,8-2 1,-16 5 434,1 1 1,-1 0-1,0 0 1,0 0 0,1 0-1,-1 0 1,0 0-1,0 0 1,1 0 0,-1 0-1,0 0 1,0 0-1,1 0 1,-1 0-1,0 0 1,0 0 0,1 1-1,-1-1 1,0 0-1,0 0 1,0 0 0,1 0-1,-1 0 1,0 1-1,0-1 1,0 0-1,1 0 1,-1 0 0,0 0-1,0 1 1,0-1-1,0 0 1,1 0-1,-1 1 1,0-1 0,0 0-1,0 0 1,0 1-1,0-1 1,0 17-109,-9 22 970,7-31-554,1-7-249,1 0 1,-1 0 0,1 0-1,0 0 1,-1 0-1,1 0 1,0 0 0,0 0-1,0 1 1,0-1-1,0 0 1,0 0 0,0 0-1,0 0 1,0 0-1,1 0 1,-1 1-1,0-1 1,1 0 0,-1 0-1,1 0 1,-1 0-1,1 0 1,-1 0 0,1 0-1,0 0 1,0-1-1,-1 1 1,1 0 0,2 1-1,0-1-414,1 0 0,-1 0 0,0-1 1,1 1-1,0-1 0,-1 0 0,1 0 0,4 0 0,5 0-1562,-9 0 997,1-1-1,-1 1 1,0 0-1,0-1 1,0 0 0,0 0-1,0 0 1,0 0-1,0-1 1,3-2-1,17-12-7442</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54.253"/>
    </inkml:context>
    <inkml:brush xml:id="br0">
      <inkml:brushProperty name="width" value="0.025" units="cm"/>
      <inkml:brushProperty name="height" value="0.025" units="cm"/>
    </inkml:brush>
  </inkml:definitions>
  <inkml:trace contextRef="#ctx0" brushRef="#br0">49 5 11755,'0'0'20734,"-5"-1"-20664,5 1-56,-2-1-75,0 0-1,0 1 1,0-1 0,0 1 0,0 0 0,0-1 0,0 1 0,0 0-1,0 0 1,-1 0 0,1 1 0,-2-1 0,3 1 58,0 0 1,0 0-1,0 0 0,0 0 1,0 0-1,0 0 1,0 1-1,0-1 0,0 0 1,0 0-1,1 1 1,-1-1-1,1 0 0,-1 1 1,1-1-1,-1 0 0,1 1 1,0-1-1,0 1 1,0-1-1,-1 1 0,1-1 1,1 0-1,-1 1 1,0 2-1,1-3 20,0 1 1,0-1-1,-1 0 1,1 1-1,0-1 0,0 0 1,0 0-1,1 0 1,-1 1-1,0-1 0,0 0 1,1-1-1,-1 1 1,0 0-1,1 0 0,-1-1 1,1 1-1,-1 0 0,1-1 1,-1 1-1,1-1 1,-1 0-1,1 0 0,0 0 1,-1 1-1,1-1 1,-1-1-1,1 1 0,2 0 1,52-4 37,-47 2-193,0-1 0,-1-1 1,1 1-1,-1-2 0,12-6 1,23-11-100,-42 22 195,-13 38 674,11-35-567,-1 1-1,0-1 1,1 1-1,0 0 1,0 0-1,0-1 1,0 1-1,0 7 1,2-9-79,-1-1 1,1 1-1,-1-1 1,1 1-1,0-1 1,-1 0-1,1 1 1,0-1-1,0 0 1,0 0-1,0 1 1,0-1-1,0 0 1,0 0-1,0 0 1,1 0-1,-1 0 1,0-1 0,0 1-1,1 0 1,-1-1-1,1 1 1,-1-1-1,1 1 1,-1-1-1,1 1 1,-1-1-1,3 0 1,19 4-2853,-6-5-1929,6-2-5583</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7:54.852"/>
    </inkml:context>
    <inkml:brush xml:id="br0">
      <inkml:brushProperty name="width" value="0.025" units="cm"/>
      <inkml:brushProperty name="height" value="0.025" units="cm"/>
    </inkml:brush>
  </inkml:definitions>
  <inkml:trace contextRef="#ctx0" brushRef="#br0">69 328 8456,'0'0'1943,"-9"-4"-117,0-1-961,-20-9 108,8 9 4353,453-7-1711,220-35-2759,-226 15-592,-328 25-251,556-44-128,-6-35 78,-592 76-91,85-27 0,-128 30-1020,-17 3-1231,-23 1-2703,27 3 5027,-43-3-9885</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20.581"/>
    </inkml:context>
    <inkml:brush xml:id="br0">
      <inkml:brushProperty name="width" value="0.025" units="cm"/>
      <inkml:brushProperty name="height" value="0.025" units="cm"/>
    </inkml:brush>
  </inkml:definitions>
  <inkml:trace contextRef="#ctx0" brushRef="#br0">234 22 18385,'-3'-3'393,"0"1"-1,-1 0 0,0-1 1,1 1-1,-1 1 0,0-1 1,0 1-1,0-1 0,0 1 0,0 0 1,0 1-1,-1-1 0,1 1 1,0-1-1,0 1 0,0 1 1,-1-1-1,-4 1 0,3 1-130,0 0 0,0 0 0,0 1 0,0 0 0,0 0 0,0 0 0,1 1 0,0-1 0,-1 1 0,-7 9 0,4-4-104,1 1 0,0-1 1,0 1-1,1 1 0,1-1 1,0 1-1,0 1 0,1-1 1,0 1-1,1 0 1,-4 21-1,7-30-135,1-1-1,-1 0 1,1 1 0,0-1-1,0 0 1,0 1-1,0-1 1,0 0 0,1 1-1,-1-1 1,1 0 0,-1 1-1,1-1 1,0 0 0,0 0-1,0 0 1,0 1 0,0-1-1,0 0 1,3 3 0,-1-4-1,-1 0 0,0 0 0,1 1 0,-1-1 0,1-1 1,-1 1-1,1 0 0,-1-1 0,1 1 0,-1-1 0,1 0 1,0 0-1,-1 0 0,1 0 0,-1 0 0,1-1 0,0 1 1,4-2-1,1-1 32,1 0 0,-1-1 0,0 1 1,-1-2-1,1 1 0,-1-1 0,0 0 0,0-1 1,0 1-1,-1-1 0,0-1 0,8-10 0,-6 8 7,0-1-1,-1 0 1,-1-1-1,0 0 1,0 0 0,-1 0-1,-1 0 1,5-17-1,-9 28-60,0 0 0,0 0 0,0 0 0,0 0 0,0 0 0,-1 0 0,1 0 0,0 0 0,0 0 0,0 0 0,0 0 0,0 0 0,0 0 0,0 0 0,-1 0 0,1-1 0,0 1 0,0 0 0,0 0 0,0 0 0,0 0 0,0 0 0,0 0 0,0 0 0,0 0 0,-1 0 0,1 0 0,0-1 0,0 1 0,0 0 0,0 0 0,0 0 0,0 0 0,0 0 0,0 0 0,0 0 0,0-1 0,0 1 0,-14 22 0,-13 35 0,24-51 0,-28 86 0,29-85 0,0 0 0,1 0 0,-1 0 0,2 0 0,-1 1 0,1-1 0,0 0 0,0 0 0,1 0 0,0 0 0,2 8 0,-2-14-45,0 1 0,0-1 0,-1 0 0,1 1 0,0-1 0,0 0 0,1 1 0,-1-1 0,0 0 0,0 0 0,1 0 0,-1 0 0,0 0 0,1 0 0,-1 0 0,1-1 0,-1 1 0,1 0 0,-1-1 0,1 1 0,0-1 0,-1 0 0,1 1 0,0-1 0,-1 0 0,1 0 0,0 0 0,-1 0 0,1 0 0,0-1-1,-1 1 1,1-1 0,-1 1 0,1-1 0,0 1 0,2-2 0,1 0-278,1-1-1,-1 1 1,1-1-1,-1 0 1,0 0-1,0 0 1,-1-1-1,1 0 1,4-5-1,-2 0-1261,0 0-1,-1-1 1,0 0-1,-1 0 1,8-20-1,3-21-6453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20.925"/>
    </inkml:context>
    <inkml:brush xml:id="br0">
      <inkml:brushProperty name="width" value="0.025" units="cm"/>
      <inkml:brushProperty name="height" value="0.025" units="cm"/>
    </inkml:brush>
  </inkml:definitions>
  <inkml:trace contextRef="#ctx0" brushRef="#br0">85 1 17489,'0'0'2461,"-7"12"-32,2-3-2134,-43 86 5326,44-85-5197,-1 1 0,2 0 0,0 0 0,0 0 0,1 0 0,0 0 0,0 1-1,1 12 1,2-23-418,-1 1 0,1-1 0,-1 1 0,1-1 0,0 0 0,0 1 0,-1-1 0,1 0 0,0 1 0,0-1 0,0 0 0,0 0 0,1 0 0,-1 0 0,0 0 0,0 0 0,1 0 0,-1-1 0,0 1 0,1 0 0,-1-1 0,1 1 0,-1-1-1,1 1 1,-1-1 0,1 0 0,-1 0 0,1 1 0,-1-1 0,1 0 0,-1-1 0,1 1 0,1 0 0,67-7-417,-50 4-235,-19 2 632,0 1 0,0 0-1,0 0 1,1 0 0,-1 0-1,0 1 1,0-1-1,1 0 1,-1 0 0,0 1-1,0-1 1,0 1 0,0-1-1,0 1 1,1-1 0,-1 1-1,0 0 1,0-1 0,0 1-1,-1 0 1,1 0 0,0 0-1,0 0 1,1 2 0,0 0 22,-1 0 1,1 0-1,-1 0 1,0 0 0,0 1-1,0-1 1,-1 0-1,1 1 1,-1 3 0,1 5 256,-2 0 1,1 0 0,-1 0 0,-5 20 0,2-21-206,1 0 0,-1-1 0,-1 1 0,0-1-1,-12 18 1,16-26-57,-1 1 1,1-1-1,-1 1 0,0-1 1,0 0-1,0 0 0,0 0 0,0 0 1,0 0-1,0 0 0,-1-1 0,1 1 1,-1-1-1,1 1 0,-1-1 1,0 0-1,1 0 0,-1 0 0,0 0 1,0-1-1,0 1 0,0-1 0,1 0 1,-1 0-1,0 0 0,0 0 0,0 0 1,-3-1-1,4 0-228,-1-1 0,1 1-1,0-1 1,0 0 0,0 1 0,0-1 0,1 0-1,-1 0 1,0 0 0,1 0 0,-1 0 0,1-1-1,0 1 1,0 0 0,0-1 0,0 1 0,0-1-1,0 1 1,1-1 0,-1 1 0,1-1 0,0-4-1,-2-63-9607,2 63 8617,2-17-9268</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21.349"/>
    </inkml:context>
    <inkml:brush xml:id="br0">
      <inkml:brushProperty name="width" value="0.025" units="cm"/>
      <inkml:brushProperty name="height" value="0.025" units="cm"/>
    </inkml:brush>
  </inkml:definitions>
  <inkml:trace contextRef="#ctx0" brushRef="#br0">0 191 15951,'0'0'8675,"12"-6"-5718,57-37-341,-63 38-2415,-1 1 0,1-1 0,-1-1 0,1 1 0,-2-1 0,1 0 0,-1 0 0,1 0 0,-2 0-1,7-14 1,-10 20-196,0 0-1,0 0 0,0-1 0,0 1 0,0 0 1,0 0-1,0 0 0,0-1 0,0 1 1,0 0-1,0 0 0,0 0 0,-1-1 1,1 1-1,0 0 0,0 0 0,0 0 1,0-1-1,0 1 0,0 0 0,0 0 0,-1 0 1,1 0-1,0-1 0,0 1 0,0 0 1,-1 0-1,1 0 0,0 0 0,0 0 1,0 0-1,-1 0 0,1 0 0,0-1 1,0 1-1,0 0 0,-1 0 0,1 0 0,0 0 1,0 0-1,0 0 0,-1 0 0,1 0 1,0 0-1,0 0 0,-1 1 0,1-1 1,0 0-1,0 0 0,0 0 0,-1 0 1,1 0-1,0 0 0,0 0 0,0 0 0,0 1 1,-1-1-1,1 0 0,0 0 0,0 0 1,0 0-1,0 1 0,-1-1 0,-12 7 83,7-1-87,1 0 0,-1 0 0,2 1 0,-1 0 0,1 0 0,-1 0 0,2 1 0,-1-1 0,1 1 0,-3 12 0,5-17 0,0 0 0,1-1 0,-1 1 0,1 0 0,-1 0 0,1 0 0,0-1 0,0 1 0,0 0 0,0 0 0,1 0 0,-1 0 0,1-1 0,0 1 0,-1 0 0,1 0 0,0-1 0,1 1 0,-1-1 0,0 1 0,1-1 0,0 0 0,-1 1 0,1-1 0,0 0 0,0 0 0,0 0 0,1 0 0,-1-1 0,0 1 0,1 0 0,4 2 0,14 1 0,-1 0 0,1-1 0,0-1 0,0-1 0,0-1 0,0-1 0,30-3 0,-27 2 0,-24 1 0,1 0 0,0 0 0,-1 0 0,1 0 0,0 0 0,-1 0 0,1 0 0,0-1 0,-1 1 0,1 0 0,-1 0 0,1 0 0,0-1 0,-1 1 0,1 0 0,-1-1 0,1 1 0,-1 0 0,1-1 0,-1 1 0,1-1 0,-1 1 0,1-1 0,-1 1 0,0-1 0,1 1 0,-1-1 0,0 0 0,1 1 0,-1-1 0,0 1 0,0-1 0,1 0 0,-1 1 0,0-1 0,0 0 0,0 1 0,0-1 0,0 1 0,0-1 0,0 0 0,0 1 0,0-1 0,0 0 0,-1 1 0,1-1 0,0 0 0,0 1 0,-1-1 0,1 1 0,0-1 0,-1 0 0,1 1 0,0-1 0,-1 1 0,1-1 0,-1 1 0,1 0 0,-1-1 0,0 0 0,-27-31 0,8 15 0,14 14 0,0-1 0,0-1 0,0 1 0,1-1 0,-1 0 0,1 0 0,0-1 0,1 0 0,0 1 0,0-1 0,0-1 0,0 1 0,-2-8 0,6 13 0,0 0 0,0 0 0,0 0 0,0 0 0,1 0 0,-1-1 0,0 1 0,0 0 0,1 0 0,-1 0 0,1 0 0,-1 0 0,1 0 0,0 0 0,-1 0 0,1 0 0,0 1 0,-1-1 0,1 0 0,0 0 0,0 1 0,0-1 0,0 0 0,0 1 0,0-1 0,0 1 0,0-1 0,0 1 0,2-1 0,38-11 0,-31 10 0,44-11-130,59-15-4577,-49 8-5510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21.957"/>
    </inkml:context>
    <inkml:brush xml:id="br0">
      <inkml:brushProperty name="width" value="0.025" units="cm"/>
      <inkml:brushProperty name="height" value="0.025" units="cm"/>
    </inkml:brush>
  </inkml:definitions>
  <inkml:trace contextRef="#ctx0" brushRef="#br0">235 121 13421,'0'0'2808,"7"-10"-358,-1 1-1738,25-41 2301,-30 47-2290,1-1 0,0 0 0,-1 0 0,0 0-1,0 0 1,0-1 0,0-6 0,-1 10-641,-1 0 1,0 0 0,1 0 0,-1 0-1,0 1 1,0-1 0,0 0-1,0 0 1,0 1 0,1-1 0,-1 0-1,0 1 1,0-1 0,-1 1 0,1 0-1,0-1 1,0 1 0,0 0-1,0-1 1,0 1 0,0 0 0,0 0-1,0 0 1,-1 0 0,1 0-1,0 0 1,0 1 0,0-1 0,0 0-1,0 0 1,-2 1 0,-40 8 425,28-3-414,1 1-1,0 0 1,0 1 0,1 1 0,0 0 0,1 1 0,0 0 0,-18 20-1,22-21-48,0 0 0,1 0-1,0 1 1,0 0 0,1 0-1,0 1 1,1 0 0,0 0-1,1 0 1,0 1 0,1-1-1,-2 13 1,5-20-45,0-1 0,0 0 0,0 0 0,0 0 0,0 0 0,1 1 0,-1-1 0,1 0 0,0 0 0,0 0 0,0 0 0,1 0 0,-1 0 0,1-1 0,-1 1 0,1 0 0,0-1 0,0 1 0,0-1 0,0 0 0,1 0 0,-1 1 0,1-1 0,-1-1 0,1 1 0,0 0 0,0-1 0,-1 1 0,1-1 0,0 0 0,0 0 0,5 1 0,9 2 0,0 0 0,1-1 0,0-1 0,25 0 0,-39-2 0,12 1 10,16 0-439,44-4 0,-64 2-304,-1-1 1,1 0-1,-1-1 1,13-5-1,27-16-10291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22.719"/>
    </inkml:context>
    <inkml:brush xml:id="br0">
      <inkml:brushProperty name="width" value="0.025" units="cm"/>
      <inkml:brushProperty name="height" value="0.025" units="cm"/>
    </inkml:brush>
  </inkml:definitions>
  <inkml:trace contextRef="#ctx0" brushRef="#br0">1 2 16047,'0'0'12503,"2"13"-11510,1 23-324,6 56 978,-8-85-1556,1 1 0,-1-1-1,1 0 1,0 0 0,1 0 0,-1-1 0,1 1-1,1 0 1,6 9 0,-8-14-91,0 0 0,0 0 0,0-1 0,1 1 0,-1 0 0,1-1 0,-1 0 0,1 1 0,0-1 0,0 0 0,-1 0 0,1-1 0,0 1 0,0-1 0,0 1 0,0-1 0,0 0 0,-1 0 0,1 0 0,0 0 0,0-1 0,0 1 0,0-1 0,0 1 0,-1-1 0,1 0 0,0 0 0,0-1 0,-1 1 0,1 0 0,-1-1 0,4-2 0,4-3 0,-1 0 0,0 0 0,-1 0 0,1-1 0,-1 0 0,13-18 0,-12 11 0,0 0 0,-1-1 0,0 0 0,-2 0 0,0 0 0,0-1 0,4-28 0,5 59-2383,-11-9 1091,0 0 1,0 0-1,1-1 1,0 0-1,10 8 1,-2-10-5937</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23.094"/>
    </inkml:context>
    <inkml:brush xml:id="br0">
      <inkml:brushProperty name="width" value="0.025" units="cm"/>
      <inkml:brushProperty name="height" value="0.025" units="cm"/>
    </inkml:brush>
  </inkml:definitions>
  <inkml:trace contextRef="#ctx0" brushRef="#br0">116 72 17617,'0'0'5391,"1"-8"-1205,2-27-892,-3 34-3251,0-1 0,0 1 1,0 0-1,0 0 1,0 0-1,-1 0 1,1 0-1,0 0 0,-1-1 1,1 1-1,-1 0 1,1 0-1,-1 0 1,1 0-1,-1 0 1,0 0-1,0 1 0,1-1 1,-1 0-1,0 0 1,0 0-1,0 1 1,0-1-1,0 0 0,0 1 1,0-1-1,0 1 1,0-1-1,0 1 1,0 0-1,0-1 1,0 1-1,-1 0 0,1 0 1,0 0-1,0 0 1,0 0-1,0 0 1,-1 0-1,1 0 0,-1 1 1,-3-1 6,1 0 1,0 1 0,0 0-1,-1 0 1,1 0-1,0 0 1,0 1-1,-7 3 1,7-2-51,1 0 0,-1 0 0,1 0 0,0 0 0,0 1 0,0-1 0,1 1 0,-1 0 0,1 0 0,0 0 0,0 0 0,0 0 0,-2 7 0,4-9 0,0 0 0,-1 0 0,1 0 0,0 0 0,0 0 0,0 0 0,0 0 0,0 0 0,0 0 0,1 0 0,-1 0 0,1-1 0,-1 1 0,1 0 0,0 0 0,0 0 0,0-1 0,0 1 0,0 0 0,0-1 0,0 1 0,0-1 0,1 1 0,-1-1 0,1 0 0,-1 1 0,1-1 0,-1 0 0,1 0 0,0 0 0,0 0 0,-1 0 0,3 0 0,24 9 0,45 11 0,-45-14 0,50 19 0,-76-26 0,-1 1 0,1 0 0,-1-1 0,1 1 0,-1 0 0,0 0 0,1 0 0,-1 0 0,0 0 0,0 0 0,1 0 0,-1 0 0,0 1 0,0-1 0,0 0 0,0 1 0,-1-1 0,2 3 0,-2-3 0,1 0 0,-1 1 0,0-1 0,0 0 0,-1 0 0,1 0 0,0 1 0,0-1 0,0 0 0,-1 0 0,1 0 0,-1 0 0,1 0 0,-1 0 0,1 0 0,-1 0 0,0 0 0,1 0 0,-2 2 0,-2 1 0,-1 0 0,1 0 0,-1 0 0,0-1 0,0 1 0,0-1 0,-1 0 0,-6 2 0,-4 2 0,0-2 0,-1 0 0,1-1 0,-1-1 0,1 0 0,-27 0 0,43-3-4,0 0 0,-1 0 0,1 0 0,0 1 0,0-1 0,0 0 1,0 0-1,0 0 0,-1 0 0,1 0 0,0 0 0,0 0 0,0 0 0,0 0 0,0-1 0,-1 1 0,1 0 0,0 0 1,0 0-1,0 0 0,0 0 0,0 0 0,-1 0 0,1 0 0,0 0 0,0 0 0,0 0 0,0 0 0,0-1 0,0 1 0,0 0 1,0 0-1,-1 0 0,1 0 0,0 0 0,0 0 0,0-1 0,0 1 0,0 0 0,0 0 0,0 0 0,0 0 0,0 0 1,0-1-1,0 1 0,0 0 0,0 0 0,0 0 0,0 0 0,0-1 0,0 1 0,0 0 0,0 0 0,0 0 0,8-11-756,11-5-3074,8 3-3608,5-1-3720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8.840"/>
    </inkml:context>
    <inkml:brush xml:id="br0">
      <inkml:brushProperty name="width" value="0.025" units="cm"/>
      <inkml:brushProperty name="height" value="0.025" units="cm"/>
    </inkml:brush>
  </inkml:definitions>
  <inkml:trace contextRef="#ctx0" brushRef="#br0">9 272 11307,'0'0'8093,"-1"8"-4645,-7 78 5174,8-85-8600,1 0 0,-1-1-1,0 1 1,1 0 0,-1 0 0,1 0 0,-1-1 0,1 1 0,-1 0-1,1-1 1,0 1 0,-1 0 0,1-1 0,0 1 0,-1-1 0,1 1 0,0-1-1,0 0 1,0 1 0,-1-1 0,1 0 0,0 1 0,0-1 0,0 0-1,0 0 1,0 0 0,-1 0 0,1 0 0,0 0 0,0 0 0,0 0 0,0 0-1,0 0 1,0 0 0,-1 0 0,1-1 0,0 1 0,1-1 0,35-10 422,-29 5-498,-1 1-1,1-1 1,-1 0 0,0-1-1,-1 0 1,1 0 0,-2 0-1,1-1 1,-1 0-1,8-16 1,-39 48-1190,19-15 1298,0 0-1,0 0 0,1 0 1,1 1-1,-1 0 1,2 0-1,-1 1 0,1-1 1,1 1-1,0 0 0,-2 19 1,5-30-46,0 1 0,1 0 0,-1-1-1,0 1 1,1 0 0,-1-1 0,1 1 0,-1-1 0,1 1 0,-1-1 0,1 1 0,-1-1-1,1 1 1,0-1 0,-1 1 0,1-1 0,-1 0 0,1 1 0,0-1 0,0 0 0,-1 0-1,1 1 1,0-1 0,-1 0 0,1 0 0,0 0 0,0 0 0,-1 0 0,1 0 0,0 0-1,0 0 1,-1 0 0,1 0 0,0-1 0,0 1 0,0 0 0,33-9 250,-20 1-202,0-1 0,-1 0 0,1-1 0,-2-1 0,0 0-1,20-23 1,-15 16-501,0 0-1,21-14 1,-48 59-25,-2-6 555,6-12 2,0-1 0,1 1 1,1 0-1,-1 1 0,2-1 0,-1 1 1,1 0-1,-3 20 0,6-30-85,1 0 0,-1 0-1,1 1 1,-1-1 0,0 0-1,1 0 1,-1 1 0,1-1-1,-1 0 1,1 0 0,-1 0 0,1 0-1,-1 0 1,1 0 0,-1 0-1,1 0 1,-1 0 0,1 0-1,-1 0 1,1 0 0,-1 0 0,1 0-1,-1 0 1,1-1 0,-1 1-1,0 0 1,1 0 0,-1-1-1,1 1 1,-1 0 0,1 0 0,-1-1-1,18-8 103,28-28-589,-1-1-1,-2-3 0,-2-1 0,60-81 0,-86 103 92,0 2-110,-2 0 0,0-1 0,-1 0 0,13-27 0,-40 55 1379,-10 17-251,3 2 0,0 1 0,1 1-1,2 0 1,2 1 0,-24 57 0,34-67-462,0 0 1,2 1-1,0-1 1,2 1-1,0 0 1,1 36-1,2-58-162,1-1 0,-1 1 1,0 0-1,0 0 0,0 0 0,0 0 0,0-1 1,1 1-1,-1 0 0,0 0 0,0 0 0,0 0 1,1 0-1,-1 0 0,0 0 0,0 0 1,0-1-1,1 1 0,-1 0 0,0 0 0,0 0 1,1 0-1,-1 0 0,0 0 0,0 0 0,0 0 1,1 0-1,-1 0 0,0 0 0,0 0 0,0 1 1,1-1-1,-1 0 0,0 0 0,0 0 0,0 0 1,1 0-1,-1 0 0,0 0 0,0 1 0,0-1 1,0 0-1,1 0 0,-1 0 0,0 0 1,0 1-1,0-1 0,0 0 0,0 0 0,0 0 1,1 1-1,-1-1 0,0 0 0,0 0 0,0 0 1,0 1-1,0-1 0,0 0 0,0 0 0,0 0 1,0 1-1,0-1 0,0 0 0,0 1 0,11-17-66,-9 6-159,0 1-1,0-1 1,0 0 0,-2 1 0,1-1 0,-1 0 0,0 0 0,-1 1 0,0-1 0,-1 0-1,0 1 1,-4-13 0,4 16 112,0 0-1,-1 0 1,0 0 0,0 0-1,0 0 1,-1 1-1,1-1 1,-1 1 0,-1 0-1,1 0 1,-1 0 0,1 1-1,-2 0 1,1 0-1,0 0 1,-1 0 0,1 1-1,-1 0 1,-9-3-1,72 4 3647,-16-6-4782,-38 7 639,0 0 0,0 0 0,-1-1 0,1 1 0,0-1 0,-1 1 0,1-1 0,-1 0 0,5-4-1,5-11-6147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23.516"/>
    </inkml:context>
    <inkml:brush xml:id="br0">
      <inkml:brushProperty name="width" value="0.025" units="cm"/>
      <inkml:brushProperty name="height" value="0.025" units="cm"/>
    </inkml:brush>
  </inkml:definitions>
  <inkml:trace contextRef="#ctx0" brushRef="#br0">0 380 18353,'0'0'12791,"12"-2"-11696,7-4-1037,0 0 1,-1-2 0,0 0-1,0 0 1,-1-2 0,0 0 0,-1-1-1,26-23 1,-21 14-59,-1-1 0,0-1 0,-2-1 0,-1-1 0,0-1 0,-2 0 0,-1-1 0,-1 0 0,13-38 0,-54 194 0,22-96 0,2 1 0,2 0 0,1 0 0,1 0 0,2-1 0,1 1 0,2 0 0,12 40 0,-21-81-2911,-8-8-7291,6 8 5095,-12-14-4411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23.841"/>
    </inkml:context>
    <inkml:brush xml:id="br0">
      <inkml:brushProperty name="width" value="0.025" units="cm"/>
      <inkml:brushProperty name="height" value="0.025" units="cm"/>
    </inkml:brush>
  </inkml:definitions>
  <inkml:trace contextRef="#ctx0" brushRef="#br0">1 64 11115,'0'0'11883,"7"-51"-9929,20 43-257,6 3-608,3 5-833,5 0-256,0 0-1505,-3 0-2787,-3 0-5766</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24.217"/>
    </inkml:context>
    <inkml:brush xml:id="br0">
      <inkml:brushProperty name="width" value="0.025" units="cm"/>
      <inkml:brushProperty name="height" value="0.025" units="cm"/>
    </inkml:brush>
  </inkml:definitions>
  <inkml:trace contextRef="#ctx0" brushRef="#br0">1 323 10730,'0'0'6977,"8"-2"-5701,573-87 4009,16 49-4147,-563 38-1021,401-20 281,337-21-685,-7-33 3753,-720 71-3026,-27 4-264,1-1 1,-1-1 0,-1-1 0,30-9-1,-42 7-165,-15 2-245,-15 0-669,-70 0-6250,36 1 1024</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24.696"/>
    </inkml:context>
    <inkml:brush xml:id="br0">
      <inkml:brushProperty name="width" value="0.025" units="cm"/>
      <inkml:brushProperty name="height" value="0.025" units="cm"/>
    </inkml:brush>
  </inkml:definitions>
  <inkml:trace contextRef="#ctx0" brushRef="#br0">1 0 7111,'0'0'13650,"6"10"-11680,3 6-1314,-1 1 1,-1-1 0,0 1-1,-1 0 1,-1 1 0,4 30-1,66 767 3445,-46-374-2762,-7-271-1339,65 250 0,-63-303 0,-17-107-1651,-7-10 1532,1 1-1,-1-1 1,0 0 0,1 0-1,-1 0 1,0 0 0,0 0-1,1 0 1,-1 1 0,0-1-1,1 0 1,-1 0 0,0 0-1,1 0 1,-1 0 0,0 0-1,0 0 1,1 0 0,-1 0-1,0 0 1,1-1 0,-1 1-1,0 0 1,1 0 0,-1 0 0,0 0-1,0 0 1,1 0 0,-1-1-1,0 1 1,0 0 0,1 0-1,-1 0 1,0-1 0,0 1-1,0 0 1,1 0 0,-1-1-1,0 1 1,0 0 0,0-1-1,0 1 1,0 0 0,0 0-1,1-1 1,-1 1 0,0 0-1,0-1 1,0 1 0,0 0-1,0-1 1,0 1 0,0 0-1,0 0 1,-1-1 0,2-11-7851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51.692"/>
    </inkml:context>
    <inkml:brush xml:id="br0">
      <inkml:brushProperty name="width" value="0.025" units="cm"/>
      <inkml:brushProperty name="height" value="0.025" units="cm"/>
    </inkml:brush>
  </inkml:definitions>
  <inkml:trace contextRef="#ctx0" brushRef="#br0">6 16 5125,'0'0'25971,"0"8"-25587,-2 26-48,0-17-177,1 1-1,0 0 1,2-1-1,0 1 1,4 21-1,-4-37-158,-1 0 0,1 0 0,0 0 0,0-1 0,0 1 0,0 0 0,0-1 0,0 1 0,0-1 0,0 0 0,1 1 0,-1-1 0,1 0 0,-1 0 0,1 1 0,-1-1 0,1 0 0,0-1 0,-1 1 0,1 0 0,0 0 0,0-1 0,-1 1 0,1-1 0,0 0 0,0 1 0,0-1 0,0 0 0,0 0 0,0 0 0,0 0 0,-1 0 0,1-1 0,0 1 0,0-1 0,0 1 0,0-1 0,-1 0 0,1 1 0,2-3 0,5 0 0,-1-1 0,-1-1 0,1 0 0,-1 0 0,0 0 0,0 0 0,9-10 0,-5 3 0,0-1 0,0 0 0,-2-1 0,1 0 0,-2 0 0,0-1 0,12-31 0,-24 108 0,4-57 0,0 0 0,0-1 0,1 1 0,-1 0 0,1 0 0,1 0 0,-1 0 0,0-1 0,1 1 0,0 0 0,0-1 0,3 5 0,-3-8 0,0 1 0,0-1 0,0 1 0,0-1 0,0 1 0,0-1 0,0 0 0,0 0 0,1 0 0,-1-1 0,0 1 0,1 0 0,-1-1 0,1 1 0,-1-1 0,0 0 0,1 0 0,-1 0 0,1 0 0,-1 0 0,0-1 0,1 1 0,-1-1 0,1 1 0,-1-1 0,0 0 0,0 0 0,1 0 0,-1 0 0,0-1 0,0 1 0,0 0 0,0-1 0,0 1 0,-1-1 0,1 0 0,1-2 0,7-5 0,-1-1 0,-1 0 0,0 0 0,0-1 0,8-16 0,-6 11 0,-6 11 0,-1 0 0,0 0 0,0 0 0,-1-1 0,1 1 0,-1 0 0,2-8 0,-3 12-2892</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52.185"/>
    </inkml:context>
    <inkml:brush xml:id="br0">
      <inkml:brushProperty name="width" value="0.025" units="cm"/>
      <inkml:brushProperty name="height" value="0.025" units="cm"/>
    </inkml:brush>
  </inkml:definitions>
  <inkml:trace contextRef="#ctx0" brushRef="#br0">0 225 15150,'0'0'16795,"9"-6"-16080,20-15-700,-1-1 1,-1-2-1,0 0 0,-2-2 0,-1-1 1,33-47-1,-67 91-15,1 2 0,1-1 0,0 1 0,2 0 0,0 1 0,1 0 0,-5 39 0,10-48-135,0 24-2129,1-34 2076,-1 0-1,0 0 0,0 0 1,0-1-1,1 1 1,-1 0-1,0 0 1,1 0-1,-1 0 0,1-1 1,-1 1-1,1 0 1,-1-1-1,1 1 1,-1 0-1,1-1 1,0 1-1,-1 0 0,1-1 1,0 1-1,0-1 1,0 1-1,-1-1 1,1 0-1,0 1 0,0-1 1,0 0-1,0 0 1,-1 1-1,1-1 1,0 0-1,2 0 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53.044"/>
    </inkml:context>
    <inkml:brush xml:id="br0">
      <inkml:brushProperty name="width" value="0.025" units="cm"/>
      <inkml:brushProperty name="height" value="0.025" units="cm"/>
    </inkml:brush>
  </inkml:definitions>
  <inkml:trace contextRef="#ctx0" brushRef="#br0">10 38 16784,'0'0'13575,"-1"9"-12961,-4 35-16,2 0 0,3 63 0,0-105-598,0 0 0,0 0 0,1 0 0,-1 0 0,0-1 0,1 1 0,-1 0 0,1 0 0,-1-1 0,1 1 0,0 0 0,0-1 0,0 1 0,0 0 0,0-1 0,0 0 0,0 1 0,1-1 0,-1 1 0,0-1 0,3 2 0,-2-3 0,0 1 0,0-1 0,-1 1 0,1-1 0,0 0 0,0 0 0,0 0 0,0 0 0,-1 0 0,1 0 0,0-1 0,0 1 0,0-1 0,-1 1 0,1-1 0,0 1 0,2-3 0,5-1 0,-1-2 0,0 1 0,0-1 0,0 0 0,-1-1 0,11-12 0,-3 3 0,-2-2 0,-1 1 0,0-2 0,-1 1 0,-1-2 0,0 1 0,7-25 0,-22 68 0,1 1 0,1-1 0,1 42 0,2-65 0,0 1 0,0-1 0,0 1 0,1-1 0,-1 0 0,0 1 0,1-1 0,-1 0 0,1 1 0,-1-1 0,1 0 0,-1 0 0,1 1 0,0-1 0,0 0 0,0 0 0,0 0 0,0 0 0,0 0 0,0 0 0,0 0 0,0 0 0,0 0 0,0-1 0,1 1 0,-1 0 0,0-1 0,0 1 0,1-1 0,-1 0 0,1 1 0,-1-1 0,0 0 0,1 0 0,-1 0 0,1 1 0,-1-2 0,0 1 0,1 0 0,1 0 0,1-1 0,1 1 0,-1-1 0,0 0 0,1-1 0,-1 1 0,0-1 0,0 1 0,0-1 0,0 0 0,0-1 0,6-4 0,5-7-60,-1-1 0,-1-1 1,0 0-1,15-28 0,-22 35-137,-1 1 0,0-1 0,-1-1 0,0 1 0,-1-1 0,1 1 1,-2-1-1,3-12 0,-5 50-7759,0-10-1022,0-4-4784</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53.743"/>
    </inkml:context>
    <inkml:brush xml:id="br0">
      <inkml:brushProperty name="width" value="0.025" units="cm"/>
      <inkml:brushProperty name="height" value="0.025" units="cm"/>
    </inkml:brush>
  </inkml:definitions>
  <inkml:trace contextRef="#ctx0" brushRef="#br0">69 73 4036,'0'0'10484,"-10"-3"-7062,-27-9-293,36 11-2785,0 1 1,1 0 0,-1 0 0,0 0 0,1 0 0,-1-1-1,0 1 1,1 0 0,-1-1 0,0 1 0,1 0 0,-1-1 0,1 1-1,-1-1 1,1 1 0,-1-1 0,1 1 0,-1-1 0,1 1-1,0-1 1,-1 1 0,1-1 0,-1-1 0,9-8 2516,21-3-2544,-28 13-123,14-5-189,0 0 1,0 1-1,0 1 0,1 0 1,0 1-1,-1 1 0,1 0 1,21 2-1,-36 0-5,0-1 0,0 0 0,0 0 0,-1 1 0,1-1 0,0 1 0,0-1 0,0 1 0,-1-1 0,1 1 0,0-1 0,-1 1 0,1 0 0,0-1 0,-1 1 0,1 0 0,-1 0 0,1-1 0,-1 1 0,0 0 0,1 0 0,-1 0 0,0 0 0,1-1 0,-1 1 0,0 0 0,0 0 0,0 0 0,0 0 0,0 0 0,0 0 0,0 0 0,0 0 0,0-1 0,0 1 0,0 0 0,-1 0 0,1 0 0,-1 1 0,0 2 0,0 1 0,-1-1 0,1 0 0,-1 0 0,0 0 0,0 0 0,-4 4 0,-11 12 0,-2-1 0,-1-1 0,0-1 0,-41 26 0,-1 2 0,61-45 0,1 0 0,0 1 0,0-1 0,0 0 0,-1 0 0,1 0 0,0 0 0,0 0 0,0 1 0,0-1 0,0 0 0,-1 0 0,1 0 0,0 0 0,0 1 0,0-1 0,0 0 0,0 0 0,0 0 0,0 1 0,0-1 0,0 0 0,0 0 0,0 1 0,0-1 0,0 0 0,0 0 0,0 0 0,0 1 0,0-1 0,0 0 0,0 0 0,0 1 0,0-1 0,0 0 0,0 0 0,0 0 0,0 1 0,0-1 0,0 0 0,1 0 0,-1 0 0,0 1 0,0-1 0,0 0 0,0 0 0,1 0 0,-1 0 0,0 0 0,0 0 0,0 1 0,1-1 0,-1 0 0,0 0 0,0 0 0,0 0 0,1 0 0,-1 0 0,0 0 0,0 0 0,1 0 0,-1 0 0,0 0 0,0 0 0,0 0 0,1 0 0,-1 0 0,0 0 0,34 3 0,38-7 0,45 1-1372,-101 3-5488</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56.460"/>
    </inkml:context>
    <inkml:brush xml:id="br0">
      <inkml:brushProperty name="width" value="0.025" units="cm"/>
      <inkml:brushProperty name="height" value="0.025" units="cm"/>
    </inkml:brush>
  </inkml:definitions>
  <inkml:trace contextRef="#ctx0" brushRef="#br0">2 117 13901,'0'0'16464,"-1"10"-15728,0 24-319,2 0-1,1 1 1,12 63-1,-14-97-416,0 0 0,0 1 0,0-1 0,1 0 0,-1 0 0,0 0 0,1 0 0,-1 0 0,1 0 0,0 0 0,-1 0 0,1 0 0,0 0 0,-1 0 0,1 0 0,0 0 0,0-1 0,0 1 0,0 0 0,0-1 0,0 1 0,0 0 0,0-1 0,0 1 0,0-1 0,0 0 0,0 1 0,0-1 0,0 0 0,0 0 0,1 1 0,-1-1 0,0 0 0,0 0 0,0 0 0,0 0 0,0-1 0,1 1 0,-1 0 0,0 0 0,0-1 0,0 1 0,0-1 0,0 1 0,0-1 0,0 1 0,0-1 0,0 0 0,0 1 0,1-2 0,5-2 0,-1-1 0,1 0 0,-1-1 0,0 1 0,8-11 0,5-10 0,-1-1 0,-1 0 0,-2-2 0,0 1 0,14-45 0,-27 171 0,-2-96 0,0 0 0,0 0 0,0 0 0,0 0 0,0 0 0,0 0 0,1 0 0,-1 0 0,0 0 0,1-1 0,0 1 0,-1 0 0,1 0 0,0 0 0,0-1 0,0 1 0,0 0 0,1-1 0,-1 1 0,0-1 0,0 1 0,4 1 0,-3-2 0,0 0 0,0 0 0,0-1 0,1 1 0,-1-1 0,0 0 0,0 0 0,0 0 0,1 0 0,-1 0 0,0 0 0,0-1 0,1 1 0,-1-1 0,0 1 0,4-3 0,4-1 0,1-1 0,-1-1 0,0 0 0,-1 0 0,0-1 0,15-13 0,-13 9 0,0 0 0,-1-1 0,-1 0 0,0 0 0,0-1 0,-1 0 0,-1-1 0,0 0 0,-1 0 0,-1 0 0,6-21 0,2 30-2810,8 6-3984,-15-1 3089,4 0-8482</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57.437"/>
    </inkml:context>
    <inkml:brush xml:id="br0">
      <inkml:brushProperty name="width" value="0.025" units="cm"/>
      <inkml:brushProperty name="height" value="0.025" units="cm"/>
    </inkml:brush>
  </inkml:definitions>
  <inkml:trace contextRef="#ctx0" brushRef="#br0">1 14 5926,'0'0'3427,"52"0"-2947,-34 0-384,-3 0-96,-1-5 32,-5 3-32,-1 0 0,-2 1 32,-3-2-96,-2 3-64,-11 0-5349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9.197"/>
    </inkml:context>
    <inkml:brush xml:id="br0">
      <inkml:brushProperty name="width" value="0.025" units="cm"/>
      <inkml:brushProperty name="height" value="0.025" units="cm"/>
    </inkml:brush>
  </inkml:definitions>
  <inkml:trace contextRef="#ctx0" brushRef="#br0">0 1 11435,'0'0'7623,"75"22"-7463,-37-15-128,3-1-1377,3 2-4260,-1-1-2755</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8:57.952"/>
    </inkml:context>
    <inkml:brush xml:id="br0">
      <inkml:brushProperty name="width" value="0.025" units="cm"/>
      <inkml:brushProperty name="height" value="0.025" units="cm"/>
    </inkml:brush>
  </inkml:definitions>
  <inkml:trace contextRef="#ctx0" brushRef="#br0">58 86 17136,'0'0'5536,"9"-8"-3224,-1-1-1916,1 2 0,0 0 0,0 0 0,1 0 1,0 1-1,0 0 0,0 1 0,1 1 0,0-1 0,0 2 1,0-1-1,0 2 0,19-3 0,-29 5-386,-1-1-1,1 1 0,-1 0 1,1 0-1,0 0 0,-1 1 1,1-1-1,-1 0 1,1 0-1,0 0 0,-1 0 1,1 0-1,-1 1 0,1-1 1,-1 0-1,1 1 0,0-1 1,-1 0-1,1 1 1,-1-1-1,0 1 0,1-1 1,-1 0-1,1 1 0,-1-1 1,0 1-1,1-1 0,-1 1 1,0 0-1,1-1 1,-1 1-1,0-1 0,0 1 1,0 1-1,-5 25 253,-25 24 280,1-19-139,-35 31-1,1-3-102,63-60-300,0 0 0,0 0 0,-1 0 0,1 0 0,0 1 0,0-1 0,0 0 0,0 0 0,-1 0 0,1 0 0,0 0 0,0 1 0,0-1 0,0 0 0,0 0 0,0 0 0,0 0 0,-1 1 0,1-1 0,0 0 0,0 0 0,0 0 0,0 1 0,0-1 0,0 0 0,0 0 0,0 0 0,0 1 0,0-1 0,0 0 0,0 0 0,0 0 0,0 1 0,0-1 0,0 0 0,0 0 0,1 0 0,-1 0 0,0 1 0,0-1 0,0 0 0,0 0 0,0 0 0,0 0 0,0 1 0,1-1 0,-1 0 0,0 0 0,0 0 0,0 0 0,0 0 0,1 0 0,-1 0 0,0 1 0,0-1 0,19 1 0,22-5 0,-25 1 0,0 0 0,0 2 0,0 0 0,1 1 0,-1 0 0,17 4 0,-30-4 0,0 0 0,0 1 0,0-1 0,0 1 0,0 0 0,0 0 0,-1 0 0,1 1 0,0-1 0,-1 1 0,1-1 0,-1 1 0,1 0 0,-1 0 0,0 0 0,0 0 0,0 0 0,0 0 0,0 1 0,0-1 0,-1 1 0,1-1 0,-1 1 0,0 0 0,0-1 0,0 1 0,0 0 0,0 0 0,0 0 0,-1 0 0,0 0 0,1 0 0,-1 0 0,0 0 0,0 0 0,-1 0 0,1 0 0,-1-1 0,1 1 0,-1 0 0,-2 4 0,1-2 0,1-1 0,-2 0 0,1 0 0,0 0 0,-1-1 0,0 1 0,0 0 0,0-1 0,0 0 0,-1 0 0,1 0 0,-1 0 0,0 0 0,0-1 0,0 0 0,0 0 0,0 0 0,-6 2 0,-9 3 0,1-1 0,-38 8 0,30-11 0,-1-1 0,-35-1 0,40-1 0,18 7-1682,4 13-5316,0-15 3992,0 4-7857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03.806"/>
    </inkml:context>
    <inkml:brush xml:id="br0">
      <inkml:brushProperty name="width" value="0.025" units="cm"/>
      <inkml:brushProperty name="height" value="0.025" units="cm"/>
    </inkml:brush>
  </inkml:definitions>
  <inkml:trace contextRef="#ctx0" brushRef="#br0">611 55 6951,'-9'-4'7623,"-8"-2"-7449,0 0 0,0 2 0,0-1 0,-1 2 0,1 1 0,-1 0 0,0 1 1,0 0-1,0 2 0,1 0 0,-1 1 0,0 1 0,1 1 0,0 0 0,0 1 0,0 1 0,0 1 1,1 0-1,0 1 0,1 1 0,-1 0 0,2 1 0,-1 1 0,2 0 0,-1 1 0,2 0 0,-1 1 1,2 1-1,0 0 0,-13 21 0,9-6 206,1 1-1,1 1 1,2 0 0,1 0-1,2 1 1,-9 61 0,10-22-207,3 0-1,6 78 1,-1-129-179,1 0 0,1 0 0,0-1 0,1 1 0,2-1-1,0 0 1,0 0 0,18 32 0,-21-45 74,1 0 1,0 0-1,0-1 0,0 1 1,1-1-1,0 0 0,0 0 1,0-1-1,0 1 1,1-1-1,-1-1 0,1 1 1,0-1-1,0 0 0,1 0 1,-1 0-1,1-1 0,-1 0 1,1-1-1,0 1 0,0-1 1,-1-1-1,1 1 1,0-1-1,0 0 0,0-1 1,0 1-1,13-4 0,-4-1 191,1-1-1,-1 0 1,-1-1-1,1 0 1,-1-1-1,0-1 1,21-17-1,94-86 860,-112 94-962,47-41 237,-4-4-1,83-108 1,-126 147-267,-2-1 0,0 0 0,-2-1 0,0 0 0,-2-1 0,-1-1 0,-1 0 1,-2 0-1,-1-1 0,-1 0 0,3-42 0,-8 63-87,-1 0 0,0 0-1,-1-1 1,0 1 0,0 0 0,-1 0 0,0 0 0,0 0 0,-1 0-1,0 1 1,-1-1 0,1 1 0,-1 0 0,-1 0 0,-9-12 0,8 13-37,-1-1 0,0 1 0,-1 0 0,0 1 0,0 0 0,0 0 0,0 0 0,-1 1 1,0 1-1,1-1 0,-2 1 0,1 1 0,-15-3 0,-7 1-38,1 1 0,-1 1-1,0 2 1,0 1 0,1 2 0,-1 0-1,-51 14 1,58-10-368,1 1-1,0 1 1,1 1 0,-25 15-1,32-16-508,0 0-1,1 2 1,1 0-1,0 0 0,1 1 1,-17 20-1,1 14-7467</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06.468"/>
    </inkml:context>
    <inkml:brush xml:id="br0">
      <inkml:brushProperty name="width" value="0.025" units="cm"/>
      <inkml:brushProperty name="height" value="0.025" units="cm"/>
    </inkml:brush>
  </inkml:definitions>
  <inkml:trace contextRef="#ctx0" brushRef="#br0">251 41 18898,'0'0'3849,"-9"-6"-2066,3 1-1435,0 1 1,0 0-1,-1 0 0,1 1 1,-1 0-1,0 0 0,-12-3 1,17 5-267,-1 0 1,0 1-1,1 0 1,-1 0-1,0 0 1,0 0-1,1 0 0,-1 0 1,0 1-1,0-1 1,1 1-1,-1 0 1,1-1-1,-1 1 1,1 1-1,-1-1 1,1 0-1,-1 1 0,1-1 1,0 1-1,0 0 1,0-1-1,0 1 1,0 0-1,0 0 1,0 1-1,1-1 1,-3 4-1,2-4-38,1 1 1,-1-1-1,1 1 0,0-1 0,-1 1 1,1-1-1,0 1 0,1 0 0,-1-1 1,0 1-1,1 0 0,0 0 1,-1-1-1,2 6 0,-1-7-40,1 0 0,-1 0 0,1 1 0,0-1-1,0 0 1,0-1 0,0 1 0,0 0 0,0 0 0,0 0 0,0 0-1,0-1 1,0 1 0,0 0 0,0-1 0,0 1 0,1-1 0,-1 0 0,0 1-1,0-1 1,1 0 0,-1 0 0,0 0 0,0 0 0,1 0 0,-1 0-1,0 0 1,0 0 0,1 0 0,-1 0 0,0-1 0,0 1 0,2-1 0,4-1-15,1 0 1,-1 0 0,0-1-1,0 0 1,0 0 0,-1-1 0,1 1-1,6-6 1,-6 4-79,1 0-1,-1 1 1,1 0 0,16-5-1,-23 8 83,0 1-1,0 0 1,0 0-1,-1 0 1,1 0-1,0 0 1,0 0-1,0 0 1,-1 0-1,1 0 1,0 1-1,0-1 0,0 0 1,-1 1-1,1-1 1,0 0-1,-1 1 1,1-1-1,0 1 1,-1-1-1,1 1 1,0-1-1,-1 1 1,1-1-1,-1 1 1,1 0-1,-1-1 1,1 1-1,-1 0 1,1-1-1,-1 1 0,0 0 1,0 0-1,1-1 1,-1 1-1,0 0 1,0 0-1,0 0 1,0-1-1,0 3 1,2 40-107,-2-33 93,-1 33 290,-2-1 1,-2 1-1,-1-1 0,-3-1 0,-17 54 0,17-67-88,-2-1 1,0 0-1,-2-1 0,-1-1 0,-1 0 0,-1-1 1,-2 0-1,-34 36 0,49-57-181,1 0 0,-1-1 0,0 0 0,-1 1 0,1-1 0,0 0 0,-1 0 0,-6 2 0,9-4 0,0 0 0,1 1 0,-1-1 0,0 0 0,0 0 0,0 0 0,0 0 0,0 0 0,0 0 0,0 0 0,0-1 0,0 1 0,1 0 0,-1 0 0,0-1 0,0 1 0,0-1 0,0 1 0,1 0 0,-1-1 0,0 0 0,1 1 0,-1-1 0,0 1 0,1-1 0,-1 0 0,0 1 0,1-1 0,-1 0 0,1 0 0,-1 0 0,1 1 0,0-1 0,-1 0 0,1 0 0,0 0 0,0 0 0,-1 0 0,1 1 0,0-3 0,-3-16 0,0-1 0,1 0 0,2 0 0,-1 0 0,2 1 0,1-1 0,1 0 0,9-36 0,-5 31 0,1-1 0,1 1 0,2 0 0,0 1 0,2 0 0,17-25 0,-22 40-461,1 1 1,-1 0-1,2 0 0,-1 1 0,1 0 1,0 1-1,0 0 0,1 0 0,0 1 1,0 1-1,22-6 0,13-8-2407,-8 2-4078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07.616"/>
    </inkml:context>
    <inkml:brush xml:id="br0">
      <inkml:brushProperty name="width" value="0.025" units="cm"/>
      <inkml:brushProperty name="height" value="0.025" units="cm"/>
    </inkml:brush>
  </inkml:definitions>
  <inkml:trace contextRef="#ctx0" brushRef="#br0">90 117 14286,'0'0'17926,"9"-2"-17553,1-1-348,0-1-1,0 0 1,0-1-1,0 0 1,10-7-1,-18 10-23,1 1 1,-1 0-1,0-1 0,1 1 0,-1-1 0,0 0 0,0 1 0,0-1 0,0 0 0,-1 0 1,1 0-1,0-1 0,-1 1 0,0 0 0,1-1 0,-1 1 0,0-1 0,0 1 1,0-1-1,-1 1 0,1-1 0,-1 0 0,1 1 0,-1-1 0,0 0 0,0 1 1,0-1-1,0 0 0,-1 1 0,0-6 0,0 7-1,0 0 0,0 1 0,1-1 0,-1 0 0,0 1 0,0-1 0,0 1 0,0-1 0,0 1 0,0 0 0,0-1 0,0 1 0,0 0 0,0 0 0,0-1 0,0 1 0,0 0 0,0 0 0,0 0 0,0 0 0,0 1 0,-1-1 0,0 0 0,-26 7 0,20-3 0,0 1 0,0 0 0,0 0 0,1 1 0,-1 0 0,2 1 0,-1-1 0,1 1 0,0 1 0,-10 14 0,5-4 0,0 1 0,1 0 0,-12 35 0,21-50 0,-1 0 0,1 0 0,0 0 0,0 0 0,0 0 0,0 1 0,1-1 0,0 0 0,0 0 0,0 1 0,0-1 0,1 5 0,0-8 0,0 0 0,0 1 0,0-1 0,0 0 0,0 1 0,0-1 0,0 0 0,0 0 0,0 0 0,1 0 0,-1 0 0,0 0 0,1 0 0,-1 0 0,1-1 0,-1 1 0,1-1 0,-1 1 0,1-1 0,0 1 0,-1-1 0,1 0 0,-1 0 0,1 0 0,0 0 0,-1 0 0,1 0 0,-1 0 0,1 0 0,0-1 0,-1 1 0,2-1 0,10-2 0,-1 0 0,0-1 0,0 0 0,0-1 0,-1 0 0,1 0 0,18-14 0,75-61 0,-69 51 0,-16 13 0,-15 10 0,1 1 0,0 0 0,1 0 0,-1 0 0,1 1 0,0 0 0,0 1 0,14-6 0,-20 9-5,0 0 1,-1 0-1,1 0 1,0 0-1,0 0 1,-1 1-1,1-1 0,0 0 1,0 0-1,-1 1 1,1-1-1,0 0 1,-1 1-1,1-1 0,0 0 1,-1 1-1,1-1 1,-1 1-1,1-1 1,-1 1-1,1 0 1,-1-1-1,1 1 0,-1 0 1,1-1-1,-1 1 1,0 0-1,1-1 1,-1 1-1,0 0 0,0-1 1,1 1-1,-1 0 1,0 0-1,0 0 1,0-1-1,0 1 0,0 1 1,1 37-243,-2-32 224,0 21 34,0-19-6,1 0 0,0 1 0,0-1 1,3 14-1,-3-22-3,1-1 0,0 1 0,-1-1-1,1 1 1,0-1 0,-1 1 0,1-1 0,0 0 0,0 0 0,-1 1-1,1-1 1,0 0 0,0 0 0,0 0 0,0 0 0,-1 0 0,1 0 0,0 0-1,0 0 1,0 0 0,-1 0 0,1 0 0,0 0 0,1-1 0,21-5-289,-16 2 130,0 0 1,0-1-1,0 1 1,-1-1 0,0-1-1,0 1 1,0-1-1,0 0 1,6-10 0,-12 15 353,-8 39 540,8-36-724,-1-1-1,1 1 1,0 0 0,0 0 0,0 0 0,-1 0-1,2 0 1,-1-1 0,0 1 0,0 0 0,1 0-1,-1 0 1,1 0 0,-1-1 0,1 1 0,0 0-1,0 0 1,-1-1 0,1 1 0,1-1 0,-1 1-1,0-1 1,0 1 0,0-1 0,1 0 0,-1 1 0,1-1-1,-1 0 1,1 0 0,-1 0 0,1 0 0,0 0-1,0-1 1,2 2 0,2-1 39,0 0 1,0 0-1,0 0 0,0-1 1,0 0-1,1 0 0,-1 0 1,0-1-1,11-2 0,-9 0-31,-1 1 0,0-1-1,1 0 1,-1 0-1,0-1 1,-1 0 0,1 0-1,-1-1 1,0 0 0,11-11-1,-13 12-15,0 0 1,0-1-1,-1 1 0,1-1 0,-1 0 0,0 0 0,-1 0 1,1-1-1,-1 1 0,0-1 0,0 1 0,-1-1 0,0 0 1,0 1-1,1-8 0,-2 12-5,0 1 0,0-1 0,0 0 0,-1 0 0,1 1 0,0-1 0,0 0 0,0 1 0,-1-1 0,1 0 0,0 1 0,-1-1 0,1 0 0,0 1 0,-1-1 0,1 1 0,-1-1 0,1 1 0,-1-1 0,1 1 0,-1-1 0,1 1 0,-1-1 0,0 1 0,1 0 0,-1-1 0,0 1 0,1 0 0,-1 0 0,0 0 0,1-1 0,-1 1 0,0 0 0,0 0 0,1 0 0,-1 0 0,0 0 0,1 0 0,-1 0 0,0 0 0,0 0 0,0 1 0,-1-1 0,1 1 0,0-1 0,0 0 0,0 1 0,0-1 0,0 1 0,0-1 0,0 1 0,0-1 0,0 1 0,0 0 0,0 0 0,0-1 0,1 1 0,-1 0 0,0 0 0,0 0 0,1 0 0,-1 0 0,0 0 0,1 0 0,-1 0 0,1 0 0,0 0 0,-1 0 0,1 0 0,0 1 0,0-1 0,-1 2 0,3-2 0,-1 0 0,0 0 0,1 0 0,-1 0 0,1-1 0,-1 1 0,1 0 0,0-1 0,-1 1 0,1-1 0,0 1 0,-1-1 0,1 0 0,0 0 0,-1 0 0,1 0 0,0 0 0,-1 0 0,4-1 0,40-1 0,16-16 0,-53 14 0,0 1 0,-1 1 0,1-1 0,0 1 0,1 0 0,-1 1 0,0 0 0,16 0 0,-22 4 0,-1-1 0,1 1 0,-1 0 0,0 0 0,0 0 0,0 0 0,-1 0 0,1 0 0,0 0 0,-1 0 0,0 0 0,0 0 0,0 3 0,1 4 0,-1-7 0,1 0 0,-1 0 0,1 0 0,0-1 0,0 1 0,0 0 0,0-1 0,1 1 0,-1 0 0,1-1 0,-1 0 0,1 1 0,0-1 0,0 0 0,0 0 0,0 0 0,0 0 0,1 0 0,-1 0 0,4 1 0,-1 0 0,1-1 0,-1 0 0,1-1 0,0 1 0,0-1 0,0 0 0,-1-1 0,1 1 0,10-2 0,10-1 0,-1-2 0,1 0 0,39-14 0,-59 16 0,9-2-1161,0 0 1,1 0-1,-1 2 1,32-2-1,-45 4 235,0 0 0,1-1 1,-1 1-1,0 0 0,0-1 0,0 0 0,0 1 0,0-1 0,-1 0 0,1 0 1,0 0-1,0 0 0,0-1 0,-1 1 0,3-3 0,10-8-7508</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08.412"/>
    </inkml:context>
    <inkml:brush xml:id="br0">
      <inkml:brushProperty name="width" value="0.025" units="cm"/>
      <inkml:brushProperty name="height" value="0.025" units="cm"/>
    </inkml:brush>
  </inkml:definitions>
  <inkml:trace contextRef="#ctx0" brushRef="#br0">19 215 15855,'-9'39'7293,"-1"1"284,12-14-5535,-1-24-2042,1-1 0,-1 0 0,0 0 0,0 1 0,1-1 0,-1 0 0,1 0 0,-1 0 0,1-1 0,-1 1 0,1 0 0,0-1 0,-1 1 0,1-1 0,0 1 0,0-1 0,-1 0 0,1 0 0,0 1 0,0-1 0,-1-1 0,1 1 0,3-1 0,43-5 0,5-19 0,-46 21 0,0-1 0,0 2 0,1-1 0,-1 1 0,1 0 0,0 0 0,0 1 0,15-2 0,-20 50 0,-3-44 0,0 0 1,0 0-1,0 0 1,0 0-1,0 0 1,0 0-1,0 0 1,1 0-1,-1 0 0,1 0 1,-1 0-1,1 0 1,0 0-1,0 0 1,0-1-1,0 1 1,0 0-1,0-1 0,0 1 1,1 0-1,-1-1 1,0 0-1,1 1 1,0-1-1,-1 0 1,1 0-1,0 0 0,-1 0 1,1 0-1,0 0 1,0 0-1,0-1 1,0 1-1,0-1 1,0 1-1,0-1 0,0 0 1,0 0-1,0 0 1,0 0-1,0 0 1,0 0-1,0 0 1,0-1-1,-1 1 0,1-1 1,3-1-1,6-1-13,0-1 0,-1 0-1,0-1 1,0 0 0,0-1-1,-1 0 1,11-8 0,-4-1-398,0 0 1,-1-2 0,0 0 0,-2 0-1,22-35 1,43-103-2372,-68 134 2719,-4 9 419,-11 26 498,-25 64 1481,25-60-2412,2 1 1,1 0-1,0 0 0,1 0 1,1 0-1,1 0 0,1 0 1,0 0-1,1 0 0,1-1 1,1 0-1,1 1 1,9 18-1,-5-23-185,-3-15-170,-6 0 402,-1 0 1,0 0-1,0 0 0,1-1 1,-1 1-1,0 0 1,0 0-1,0-1 0,-1 1 1,1 0-1,0 0 0,0-1 1,-1 1-1,1 0 1,0 0-1,-1 0 0,1-1 1,-1 1-1,-1-2 0,-8-13 374,-1 1 0,0 0 0,-1 0 0,-18-16-1,18 20-32,2-1 0,-1 1 0,1-2 0,1 1 0,0-1 0,1-1 0,-9-18 0,16 31-311,1 1 0,0-1 0,0 0 0,-1 1 0,1-1 0,0 0 0,0 1 0,0-1 0,0 0 0,-1 1 0,1-1 0,0 0 0,0 0 0,1 1 0,-1-1 0,0 0 0,0 1 0,0-1 0,0 0 0,1 1 0,-1-1 0,0 0 0,0 1 0,1-1 0,-1 1 0,1-1 0,-1 0 0,0 1 0,1-1 0,0 0 0,24-4 0,36 13 0,-58-7 0,15 3-19,123 23-3061,-45-22-4364,-36-6-11705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09.552"/>
    </inkml:context>
    <inkml:brush xml:id="br0">
      <inkml:brushProperty name="width" value="0.025" units="cm"/>
      <inkml:brushProperty name="height" value="0.025" units="cm"/>
    </inkml:brush>
  </inkml:definitions>
  <inkml:trace contextRef="#ctx0" brushRef="#br0">19 647 12684,'0'0'3774,"-4"8"-1863,-10 26-768,14-34-1107,0 1 1,0-1-1,0 1 1,0 0-1,0-1 1,0 1-1,0-1 0,0 1 1,0-1-1,0 1 1,0-1-1,0 1 1,0-1-1,1 1 1,-1-1-1,0 1 1,0-1-1,1 1 1,-1-1-1,0 1 0,0-1 1,1 1-1,-1-1 1,1 0-1,-1 1 1,0-1-1,1 0 1,-1 1-1,1-1 1,-1 0-1,1 1 1,-1-1-1,1 0 0,-1 0 1,1 0-1,-1 1 1,1-1-1,-1 0 1,1 0-1,-1 0 1,1 0-1,0 0 1,-1 0-1,1 0 1,-1 0-1,1 0 0,-1 0 1,1-1-1,-1 1 1,1 0-1,0 0 1,28-6 1969,-11-4-981,-1-1-1,0-1 1,-1-1-1,-1 0 1,24-27-1,-4 6-300,62-59-104,-5-4 1,-3-5-1,107-159 1,-186 249-621,-4 13 0,-3 29 0,-12 48 0,-8 27 0,4 1 0,1 209 0,13-305 0,0-1 0,0 1 0,1 0 0,5 15 0,-6-23 0,-1 0 0,1-1 0,-1 1 0,1 0 0,0-1 0,-1 1 0,1-1 0,0 1 0,0-1 0,0 0 0,0 1 0,0-1 0,0 0 0,1 0 0,-1 1 0,0-1 0,1 0 0,-1 0 0,1 0 0,-1-1 0,1 1 0,-1 0 0,1-1 0,-1 1 0,1-1 0,0 1 0,-1-1 0,1 0 0,0 1 0,0-1 0,-1 0 0,1 0 0,0-1 0,1 1 0,-1-1-30,-1 0 1,0 0-1,0 0 1,0 0-1,0 0 0,0 0 1,-1 0-1,1 0 1,0-1-1,0 1 1,-1 0-1,1-1 0,-1 1 1,1 0-1,-1-1 1,0 1-1,1 0 0,-1-1 1,0 1-1,0-1 1,0 1-1,0-1 0,0 1 1,0 0-1,-1-1 1,1 1-1,0-1 0,-2-1 1,-12-45-2439,1 27 66,-1 1-1,-1 0 0,-1 1 1,0 0-1,-2 2 0,0 0 1,-31-23-1,-34-14-2372,71 47 5968,1 1-1,-2 1 0,1 0 1,-23-6-1,29 10-145,0 0-1,1 0 0,-1 1 1,0-1-1,0 1 1,0 0-1,-11 2 1,18-1-982,-1-1 0,0 0 0,0 0 0,0 0 0,1 0 0,-1 0 1,0 0-1,0 0 0,0 0 0,0 1 0,1-1 0,-1 0 0,0 0 0,0 0 0,0 0 1,0 1-1,0-1 0,0 0 0,1 0 0,-1 0 0,0 1 0,0-1 0,0 0 0,0 0 1,0 0-1,0 1 0,0-1 0,0 0 0,0 0 0,0 1 0,0-1 0,0 0 1,0 0-1,0 0 0,0 1 0,0-1 0,0 0 0,0 0 0,-1 0 0,1 1 0,0-1 1,0 0-1,0 0 0,0 0 0,0 0 0,0 1 0,-1-1 0,1 0 0,0 0 0,0 0 1,0 0-1,0 0 0,-1 1 0,1-1 0,0 0 0,0 0 0,0 0 0,-1 0 1,1 0-1,0 0 0,0 0 0,0 0 0,-1 0 0,1 0 0,0 0 0,0 0 0,-1 0 1,1 0-1,18 8 1122,25-2-71,0-2-1,61-2 1,88-17-3417,-127 4-2717,-7-3-3016</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09.942"/>
    </inkml:context>
    <inkml:brush xml:id="br0">
      <inkml:brushProperty name="width" value="0.025" units="cm"/>
      <inkml:brushProperty name="height" value="0.025" units="cm"/>
    </inkml:brush>
  </inkml:definitions>
  <inkml:trace contextRef="#ctx0" brushRef="#br0">1233 17 13773,'-62'-7'697,"0"3"0,0 2-1,0 3 1,1 2 0,-1 4 0,1 2 0,0 2-1,-59 20 1,81-18-193,1 1 0,1 2 0,1 1-1,0 2 1,1 1 0,1 2 0,1 1 0,2 2 0,0 1-1,1 2 1,2 0 0,1 2 0,-30 43 0,39-46-281,2 0 1,1 1-1,1 0 1,2 2 0,1-1-1,1 2 1,1-1-1,2 1 1,-5 41-1,10-52-198,1 0-1,1 0 1,0 1-1,2-1 0,0 0 1,1-1-1,1 1 1,1 0-1,1-1 1,0 0-1,2-1 0,0 1 1,1-1-1,0-1 1,22 30-1,-12-26 14,1-1 0,0-1 0,1-1 0,1-1 0,1 0 0,1-2 0,0-1 0,0-1 0,2-1-1,-1-1 1,2-1 0,-1-1 0,1-2 0,30 5 0,-9-4 180,0-1 0,0-4 0,0-1-1,1-2 1,-1-2 0,0-3 0,65-14 0,-61 6-166,-1-2 1,-1-2-1,-1-3 1,-1-1-1,0-3 1,-2-2-1,-1-1 1,-1-3-1,-1-2 1,59-57 0,-76 63-37,-1-2 1,-1-1 0,-2-1 0,-1 0 0,-1-2 0,27-60 0,-36 65-13,-1-1-1,-2 0 1,0 0-1,-2 0 1,-1-1-1,-2 0 1,0 0-1,-2-1 1,-4-36-1,2 48-167,-2 0 1,0 0-1,-1 0 0,-1 1 0,0 0 1,-2 0-1,0 0 0,0 1 0,-2 0 1,0 0-1,-1 1 0,0 0 0,-1 1 1,-1 0-1,-14-13 0,11 14-156,-1 0-1,-1 1 1,0 1 0,-1 0-1,0 1 1,0 2-1,-1-1 1,0 2 0,0 1-1,-1 0 1,0 1-1,0 1 1,-24-1 0,2 2-2093,-60 4 0,-54 14-4586</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13.561"/>
    </inkml:context>
    <inkml:brush xml:id="br0">
      <inkml:brushProperty name="width" value="0.025" units="cm"/>
      <inkml:brushProperty name="height" value="0.025" units="cm"/>
    </inkml:brush>
  </inkml:definitions>
  <inkml:trace contextRef="#ctx0" brushRef="#br0">176 39 14189,'6'-11'1616,"6"-11"1499,-2 16 1764,-9 39-2061,-2-7-2448,-2 0 0,0 0 1,-2 0-1,-1-1 0,-1 0 0,0 0 0,-2-1 0,-16 30 0,-8 9 1040,-73 102-1,106-165-1423,12-17-3319,3-4-4846,22-45 1,-22 31-3027</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13.919"/>
    </inkml:context>
    <inkml:brush xml:id="br0">
      <inkml:brushProperty name="width" value="0.025" units="cm"/>
      <inkml:brushProperty name="height" value="0.025" units="cm"/>
    </inkml:brush>
  </inkml:definitions>
  <inkml:trace contextRef="#ctx0" brushRef="#br0">0 0 16720,'0'0'12732,"3"11"-12097,7 15-386,1 0-1,2 0 0,0-1 1,23 32-1,81 101 1071,-80-111-1200,-25-30-119,1-2 0,0 0 0,31 26 0,-59-57-2889,-20-19-5470,5 19 3496,-4 2-1928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14.260"/>
    </inkml:context>
    <inkml:brush xml:id="br0">
      <inkml:brushProperty name="width" value="0.025" units="cm"/>
      <inkml:brushProperty name="height" value="0.025" units="cm"/>
    </inkml:brush>
  </inkml:definitions>
  <inkml:trace contextRef="#ctx0" brushRef="#br0">0 99 8808,'0'0'17841,"47"-49"-16592,-19 39-512,3 4-417,1 1-256,1 0-96,-3-4-2626,-4-6-4517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8:59.585"/>
    </inkml:context>
    <inkml:brush xml:id="br0">
      <inkml:brushProperty name="width" value="0.025" units="cm"/>
      <inkml:brushProperty name="height" value="0.025" units="cm"/>
    </inkml:brush>
  </inkml:definitions>
  <inkml:trace contextRef="#ctx0" brushRef="#br0">142 0 2434,'0'0'25470,"-9"6"-24034,6-5-1361,-40 29 1184,41-28-1228,1-1 0,-1 1 0,1-1 0,0 1 1,-1-1-1,1 1 0,0 0 0,0 0 0,0-1 0,0 1 0,0 0 0,0 0 1,1 0-1,-1 0 0,0 0 0,1 0 0,0 0 0,0 1 0,-1-1 0,1 0 1,0 0-1,1 0 0,-1 0 0,0 0 0,1 0 0,-1 0 0,1 0 0,0 2 1,0-3-56,0 1 0,-1-1 1,1 0-1,0 0 1,0 0-1,0-1 1,0 1-1,0 0 0,1 0 1,-1 0-1,0-1 1,0 1-1,0-1 0,1 1 1,-1-1-1,0 1 1,1-1-1,-1 0 1,0 1-1,1-1 0,-1 0 1,0 0-1,1 0 1,-1 0-1,1 0 1,-1-1-1,2 1 0,4-2-208,-26 9 543,9-2-348,1 0 1,-1 0 0,1 2-1,1-1 1,-1 1 0,-12 12-1,2-2-1790</inkml:trace>
  <inkml:trace contextRef="#ctx0" brushRef="#br0" timeOffset="1">288 35 25560,'0'0'7207,"67"0"-7207,-37 0 0,4 0 0,4-3 0,-7-4-4548,-2-2-5414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25.088"/>
    </inkml:context>
    <inkml:brush xml:id="br0">
      <inkml:brushProperty name="width" value="0.025" units="cm"/>
      <inkml:brushProperty name="height" value="0.025" units="cm"/>
    </inkml:brush>
  </inkml:definitions>
  <inkml:trace contextRef="#ctx0" brushRef="#br0">569 1 5669,'0'0'18509,"6"9"-17848,2 3-391,0 1 0,-1-1 0,-1 1-1,0 1 1,0-1 0,5 26 0,-10-35-141,0 0 0,0 0 0,-1 0 0,0 0 0,1 0 0,-1 0 0,-1 0 0,1 0-1,-1 0 1,1 0 0,-1 0 0,0 0 0,-1 0 0,1 0 0,-1-1 0,1 1 0,-1 0 0,0-1 0,-1 1 0,1-1 0,-1 0 0,1 0 0,-1 0 0,0 0 0,0 0 0,0-1 0,0 1 0,-1-1 0,1 0 0,-1 0 0,1 0 0,-9 3 0,-11 1 69,-1 0 0,0-2-1,0 0 1,-1-2 0,1 0 0,-1-2 0,-32-4-1,-11 2 4,32 0-201,-1-3 0,1-1 0,0-1 0,1-2 0,-48-19 0,74 25 0,26 4 0,15 3 0,1 11 0,-2-3 0,-1 2 0,0 1 0,-1 1 0,37 29 0,-49-32 0,-1 1 0,0 0 0,24 29 0,-36-36 0,1-1 0,-1 1 0,0 0 0,-1 0 0,0 0 0,0 1 0,0-1 0,-1 1 0,0-1 0,-1 1 0,0 0 0,0 0 0,0 10 0,-2-14 0,0 0 0,0 0 0,-1 0 0,1-1 0,-1 1 0,0-1 0,0 1 0,0-1 0,0 0 0,-1 1 0,1-1 0,-1 0 0,-3 2 0,1 0 0,1 0 0,-1-1 0,0 0 0,-1 0 0,1 0 0,-1-1 0,-8 4 0,-21 1 0,28-7 0,1 0 0,-1 0 0,1 1 0,-1 0 0,-9 4 0,16-6-38,0 0-1,1 0 1,-1 0 0,0 0-1,0 0 1,0 0-1,0 0 1,0 0 0,1 1-1,-1-1 1,0 0 0,0 0-1,0 0 1,0 0-1,0 0 1,0 0 0,0 0-1,1 0 1,-1 0 0,0 0-1,0 1 1,0-1-1,0 0 1,0 0 0,0 0-1,0 0 1,0 0 0,0 0-1,0 1 1,0-1 0,0 0-1,0 0 1,0 0-1,0 0 1,0 0 0,0 1-1,0-1 1,0 0 0,0 0-1,0 0 1,0 0-1,0 0 1,0 1 0,0-1-1,0 0 1,0 0 0,0 0-1,0 0 1,0 0 0,0 0-1,0 1 1,0-1-1,-1 0 1,1 0 0,0 0-1,14 1-6161,6-1-3484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26.840"/>
    </inkml:context>
    <inkml:brush xml:id="br0">
      <inkml:brushProperty name="width" value="0.025" units="cm"/>
      <inkml:brushProperty name="height" value="0.025" units="cm"/>
    </inkml:brush>
  </inkml:definitions>
  <inkml:trace contextRef="#ctx0" brushRef="#br0">420 1 9577,'0'0'12145,"-13"8"-11222,-196 146 1333,164-116-2042,1 1 1,-64 77-1,118-129-5298,11-13 52,-5-4-1876</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27.373"/>
    </inkml:context>
    <inkml:brush xml:id="br0">
      <inkml:brushProperty name="width" value="0.025" units="cm"/>
      <inkml:brushProperty name="height" value="0.025" units="cm"/>
    </inkml:brush>
  </inkml:definitions>
  <inkml:trace contextRef="#ctx0" brushRef="#br0">393 11 11723,'9'-2'2755,"19"-2"-880,0 1 1,0 2-1,52 3 1,-64-1-1580,-1 1 0,0 1 0,0 0 0,0 1 0,-1 1 1,1 0-1,-1 1 0,0 0 0,16 12 0,-28-17-277,0 0-1,0 0 1,0 0 0,0 1-1,0-1 1,0 0 0,-1 1 0,1 0-1,-1-1 1,1 1 0,-1 0-1,1 0 1,-1 0 0,0 0-1,0 0 1,0 0 0,0 0-1,-1 1 1,1-1 0,0 0 0,-1 0-1,0 1 1,1-1 0,-1 0-1,0 1 1,0-1 0,-1 4-1,0-2 74,-1-1-1,1 0 0,-1 0 1,0 0-1,0 0 0,0-1 1,0 1-1,0 0 0,-1-1 1,1 0-1,-1 1 0,0-1 1,1 0-1,-1 0 0,0-1 1,0 1-1,-5 1 0,-20 8 668,-1-1-1,0-1 0,-1-2 0,-39 4 0,-22 6 336,89-12-1036,10 4-19,17 10-7,-21-16-33,4 4-40,0 0 0,-1 0 0,1 1 0,-2-1 1,1 1-1,-1 1 0,0 0 0,5 12 0,-8-15 28,0 0 0,-1 0-1,0 0 1,0 1 0,0-1 0,-1 1 0,0-1-1,0 1 1,-1-1 0,0 1 0,0 0 0,0-1 0,-1 1-1,-2 8 1,2-11 21,-1-1-1,0 1 0,0 0 1,0 0-1,-1-1 0,1 0 1,-1 1-1,1-1 0,-1 0 1,0 0-1,-1 0 1,1-1-1,0 1 0,-1-1 1,0 0-1,1 0 0,-1 0 1,0 0-1,0-1 0,0 1 1,-7 0-1,-7 3 217,0-2 0,1 0-1,-32 0 1,18-2-195,0-1 0,0-2 0,0-2 1,-41-9-1,52 8-28,1-1 0,1 0 0,0-2 0,0 0 0,0-1 1,1-1-1,-32-23 0,49 33-17,0 0-1,0 0 1,0 0 0,0 0-1,-1 0 1,1-1 0,0 1-1,0 0 1,0 0-1,0 0 1,-1 0 0,1 0-1,0 0 1,0 0 0,0 0-1,0-1 1,0 1 0,0 0-1,-1 0 1,1 0 0,0 0-1,0 0 1,0-1-1,0 1 1,0 0 0,0 0-1,0 0 1,0 0 0,0-1-1,0 1 1,0 0 0,0 0-1,0 0 1,0 0 0,0-1-1,0 1 1,0 0 0,0 0-1,0 0 1,0 0-1,0-1 1,0 1 0,0 0-1,0 0 1,0 0 0,0 0-1,1 0 1,-1-1 0,0 1-1,0 0 1,0 0 0,0 0-1,1 0 1,13-3-2372,28 6-5336,-36-2 5656,33 1-10974</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28.496"/>
    </inkml:context>
    <inkml:brush xml:id="br0">
      <inkml:brushProperty name="width" value="0.025" units="cm"/>
      <inkml:brushProperty name="height" value="0.025" units="cm"/>
    </inkml:brush>
  </inkml:definitions>
  <inkml:trace contextRef="#ctx0" brushRef="#br0">31 11 2338,'-5'-4'256,"2"1"225,0 1-33,3 0-159,-2 2-289,1 0-64,-1 0 288,-2 0-64,2 0-64,-2 0-64,2 0-32,-1 2 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28.946"/>
    </inkml:context>
    <inkml:brush xml:id="br0">
      <inkml:brushProperty name="width" value="0.025" units="cm"/>
      <inkml:brushProperty name="height" value="0.025" units="cm"/>
    </inkml:brush>
  </inkml:definitions>
  <inkml:trace contextRef="#ctx0" brushRef="#br0">0 0 288,'0'0'-32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29.275"/>
    </inkml:context>
    <inkml:brush xml:id="br0">
      <inkml:brushProperty name="width" value="0.025" units="cm"/>
      <inkml:brushProperty name="height" value="0.025" units="cm"/>
    </inkml:brush>
  </inkml:definitions>
  <inkml:trace contextRef="#ctx0" brushRef="#br0">26 0 384,'-25'35'6438,"27"-35"-8103,2-2 416,1 2-161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29.837"/>
    </inkml:context>
    <inkml:brush xml:id="br0">
      <inkml:brushProperty name="width" value="0.025" units="cm"/>
      <inkml:brushProperty name="height" value="0.025" units="cm"/>
    </inkml:brush>
  </inkml:definitions>
  <inkml:trace contextRef="#ctx0" brushRef="#br0">522 20 4452,'0'0'14296,"3"-4"-13404,9-11-18,-10 15 273,-9 12-141,-8 9-621,-2-1 0,-1-1 0,0 0 0,-1-2 1,-1 0-1,-1-1 0,0-1 0,-1 0 0,0-2 0,-2-1 1,1-1-1,-1-1 0,-1-1 0,0-1 0,0-1 0,0-1 1,-1-1-1,0-2 0,-26 1 0,50-4-358,0 0 0,0 0-1,1 0 1,-1 0 0,0-1 0,0 1 0,1 0 0,-1-1-1,0 0 1,1 1 0,-1-1 0,1 0 0,-1 0-1,1 0 1,-1 0 0,1 0 0,0 0 0,-1 0-1,1 0 1,0 0 0,0-1 0,-2-2 0,-11-37 161,3 6-1319,11 35 1019,-1 0-1,1-1 0,0 1 0,0-1 0,0 1 0,0-1 0,0 0 0,0 1 1,0-1-1,0 1 0,0-1 0,0 1 0,0-1 0,0 1 0,1-1 0,-1 1 1,0-1-1,0 1 0,0 0 0,1-1 0,-1 1 0,0-1 0,0 1 0,1-1 1,-1 1-1,0 0 0,1-1 0,-1 1 0,1 0 0,-1-1 0,0 1 0,1 0 1,-1 0-1,1-1 0,-1 1 0,1 0 0,0 0 0,25-10-3844,-11 5 192,7-7-3954</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30.368"/>
    </inkml:context>
    <inkml:brush xml:id="br0">
      <inkml:brushProperty name="width" value="0.025" units="cm"/>
      <inkml:brushProperty name="height" value="0.025" units="cm"/>
    </inkml:brush>
  </inkml:definitions>
  <inkml:trace contextRef="#ctx0" brushRef="#br0">199 13 5509,'0'0'14852,"8"-3"-13865,27-6-79,-34 9-850,0 1 0,0-1-1,0 1 1,0-1 0,0 1 0,0-1 0,-1 1 0,1 0 0,0-1 0,0 1 0,-1 0-1,1 0 1,0 0 0,-1-1 0,1 1 0,-1 0 0,1 0 0,-1 0 0,1 0 0,-1 0-1,0 0 1,0 0 0,1 0 0,-1 0 0,0 0 0,0 0 0,0 0 0,0 0 0,0 0-1,0 0 1,0 0 0,0 0 0,-1 0 0,1 2 0,-7 38 788,-3-26-694,0 1-1,-2-1 1,1-1 0,-2 0 0,0-1 0,0 0-1,-21 15 1,-21 20 508,45-38-470,0 1 1,1-1-1,0 2 1,1-1-1,0 1 1,-6 13-1,12-22-180,1 0-1,0 0 0,0 0 1,-1 0-1,2 0 0,-1 0 1,0 0-1,1 0 1,-1 1-1,1-1 0,0 0 1,0 0-1,0 1 0,0-1 1,1 0-1,-1 0 0,1 0 1,0 0-1,0 0 1,0 1-1,1-2 0,-1 1 1,0 0-1,1 0 0,0 0 1,0-1-1,0 1 1,0-1-1,0 1 0,0-1 1,6 4-1,34 23-2754,-11-19-2507,-14-9-588</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31.255"/>
    </inkml:context>
    <inkml:brush xml:id="br0">
      <inkml:brushProperty name="width" value="0.025" units="cm"/>
      <inkml:brushProperty name="height" value="0.025" units="cm"/>
    </inkml:brush>
  </inkml:definitions>
  <inkml:trace contextRef="#ctx0" brushRef="#br0">487 61 5958,'0'0'9427,"3"-8"-7281,1 0-1549,-2 6-362,-1-1 0,1 0 0,-1 0 0,0 1 0,0-1 0,0 0 0,0 0 0,-1 0 0,1 0 0,-1-6 0,0 8-78,-1 1 1,0-1 0,1 1-1,-1-1 1,0 0-1,1 1 1,-1-1-1,0 1 1,0 0-1,1-1 1,-1 1-1,0 0 1,0-1-1,0 1 1,0 0 0,0 0-1,1 0 1,-1-1-1,0 1 1,0 0-1,0 0 1,0 1-1,-1-1 1,-31 0 419,25 0-104,-21 1-231,0 0 0,0 2 0,-1 1-1,2 1 1,-1 1 0,1 2 0,0 1 0,0 1 0,-46 25-1,54-25 44,7-4-73,0 0 1,1 1-1,-16 11 0,26-17-203,0 1 1,0-1-1,0 1 1,1-1-1,-1 1 0,0 0 1,1 0-1,-1-1 1,1 1-1,0 0 1,0 0-1,0 0 0,0 1 1,0-1-1,0 0 1,0 0-1,1 1 1,-1-1-1,1 0 0,-1 0 1,1 1-1,0-1 1,0 0-1,0 1 1,1-1-1,-1 4 0,2-4-3,-1 0 0,0 0 0,0 0-1,1 0 1,-1 0 0,1 0-1,-1-1 1,1 1 0,0 0 0,0-1-1,0 0 1,0 1 0,0-1-1,0 0 1,0 0 0,0 0 0,0 0-1,5 1 1,47 11-435,-46-12 237,83 8-3291,-30-8-1757,-9-1-2575</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40.344"/>
    </inkml:context>
    <inkml:brush xml:id="br0">
      <inkml:brushProperty name="width" value="0.025" units="cm"/>
      <inkml:brushProperty name="height" value="0.025" units="cm"/>
    </inkml:brush>
  </inkml:definitions>
  <inkml:trace contextRef="#ctx0" brushRef="#br0">390 30 3011,'0'0'4148,"9"-1"-3145,50-12 1196,-16-2 8334,-49 20-4707,-5 7-3309,-40 38-1181,9-17-1017,-1-2 0,-49 27 0,75-50-244,0 0 1,0-1 0,-1 0 0,0-1-1,0-2 1,0 0 0,-1 0-1,1-2 1,-28 1 0,0-3-108,46 0-38,-2-3-3431,2 3 3197,0 0 0,0-1 0,0 1 0,-1 0 0,1-1 0,0 1 0,0 0 0,0 0 0,0-1 0,0 1 0,0 0 0,-1-1 0,1 1 0,0 0 0,0-1 0,0 1 0,0 0 0,0-1 0,0 1 0,0 0 0,0-1 0,1 1 0,-1 0 1,0-1-1,0 1 0,0 0 0,0-1 0,0 1 0,0 0 0,1-1 0,-1 1 0,0 0 0,0 0 0,0-1 0,1 1 0,-1 0 0,0 0 0,0-1 0,1 1 0,-1 0 0,0 0 0,1 0 0,-1 0 0,0-1 0,1 1 0,-1 0 0,1 0 0,10-10-11034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00.600"/>
    </inkml:context>
    <inkml:brush xml:id="br0">
      <inkml:brushProperty name="width" value="0.025" units="cm"/>
      <inkml:brushProperty name="height" value="0.025" units="cm"/>
    </inkml:brush>
  </inkml:definitions>
  <inkml:trace contextRef="#ctx0" brushRef="#br0">1 1 11531,'0'0'10324,"5"12"-9048,6 27-377,-2 1 0,7 55 1,-3-8-694,-12-82-167,1 1 0,-1 0 0,1 0 0,0-1 0,0 1 0,1-1 0,0 0 0,-1 0 0,2 0-1,6 9 1,-9-13-21,0 0 0,0 0-1,0 0 1,0 0 0,1-1 0,-1 1-1,0 0 1,1-1 0,-1 1-1,0 0 1,1-1 0,-1 1-1,1-1 1,-1 0 0,1 0-1,-1 1 1,0-1 0,3 0 0,-1-1 11,-1 0 1,0 1-1,0-1 1,1 0 0,-1 0-1,0 0 1,0 0 0,0-1-1,0 1 1,0 0 0,-1-1-1,1 0 1,0 1 0,-1-1-1,3-3 1,6-9 58,0-1 0,-1-1 0,-1 1 0,0-2 1,10-31-1,-3 9-3,-16 55-281,2 1-1,0-1 1,4 21 0,-3-26 164,-2-10 59,0 1 0,0 0 0,0-1 0,0 1 0,0-1 0,1 1 0,-1-1 0,1 1 0,-1-1-1,1 1 1,-1-1 0,1 1 0,0-1 0,0 0 0,0 1 0,0-1 0,0 0 0,0 0 0,0 1 0,0-1 0,0 0 0,3 1 0,-2-1 12,-1-1 0,1 0 0,-1 0 0,1 0 0,-1 0 1,1 0-1,-1-1 0,1 1 0,0 0 0,-1-1 0,0 1 0,1-1 0,-1 1 0,1-1 1,-1 0-1,0 0 0,1 1 0,1-3 0,7-5 118,0-1-1,-1 0 1,0-1-1,9-11 1,22-36-55,-29 40-93,1 0 1,0 0-1,1 1 1,17-15-1,-30 31-20,0 0 0,0-1 0,1 1-1,-1 0 1,0 0 0,1-1 0,-1 1-1,0 0 1,1 0 0,-1-1 0,0 1-1,1 0 1,-1 0 0,0 0 0,1 0-1,-1 0 1,1-1 0,-1 1-1,0 0 1,1 0 0,-1 0 0,1 0-1,-1 0 1,0 0 0,1 0 0,-1 0-1,0 1 1,1-1 0,-1 0 0,1 0-1,-1 0 1,0 0 0,1 0 0,-1 1-1,7 14-103,-6 28 133,-1-38-66,0 87-283,0-91 155,0 0 1,0-1-1,0 1 0,1 0 0,-1-1 0,0 1 0,1 0 1,-1-1-1,0 1 0,1 0 0,-1-1 0,1 1 0,-1 0 0,1-1 1,-1 1-1,1-1 0,-1 1 0,1-1 0,-1 1 0,1-1 1,0 0-1,-1 1 0,1-1 0,0 0 0,0 1 0,-1-1 0,1 0 1,0 0-1,-1 0 0,1 0 0,0 0 0,0 0 0,0 0 1,-1 0-1,1 0 0,0 0 0,0 0 0,-1 0 0,1 0 0,0 0 1,-1-1-1,1 1 0,0 0 0,-1-1 0,1 1 0,0 0 1,-1-1-1,1 1 0,0-2 0,24-12-5563</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40.938"/>
    </inkml:context>
    <inkml:brush xml:id="br0">
      <inkml:brushProperty name="width" value="0.025" units="cm"/>
      <inkml:brushProperty name="height" value="0.025" units="cm"/>
    </inkml:brush>
  </inkml:definitions>
  <inkml:trace contextRef="#ctx0" brushRef="#br0">72 1 13389,'0'0'12294,"-8"5"-11072,-29 17-234,35-21-894,0 1 1,0-1-1,0 1 1,0-1-1,1 1 0,-1 0 1,1 0-1,-1-1 0,1 1 1,-1 0-1,1 1 0,0-1 1,0 0-1,0 0 1,1 0-1,-1 1 0,0-1 1,1 0-1,-1 0 0,1 1 1,0-1-1,0 1 1,0-1-1,0 0 0,0 1 1,0-1-1,1 0 0,-1 1 1,1-1-1,1 3 1,1 3 58,0-1 0,0 0 0,1 0 1,0 0-1,1 0 0,8 9 1,-3-4-122,1-1 1,1 0 0,0 0 0,0-1 0,1-1 0,1 0 0,-1 0-1,1-2 1,0 0 0,1 0 0,0-1 0,0-1 0,0-1 0,1 0 0,0-1-1,-1 0 1,1-2 0,32 0 0,-36 1-199,12 0-923,-14-4-8957,-7-5 586</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2.859"/>
    </inkml:context>
    <inkml:brush xml:id="br0">
      <inkml:brushProperty name="width" value="0.025" units="cm"/>
      <inkml:brushProperty name="height" value="0.025" units="cm"/>
    </inkml:brush>
  </inkml:definitions>
  <inkml:trace contextRef="#ctx0" brushRef="#br0">1136 1 13997,'0'0'3694,"15"0"-3026,23 2-460,0 1 0,-1 3 0,1 0 0,70 24 1,-55-12-126,-2 2 1,0 2-1,-1 2 0,-2 2 1,-1 3-1,0 1 1,52 47-1,-87-66-47,-1 1 0,0-1 0,-1 2-1,0-1 1,-1 2 0,0-1 0,-1 1 0,-1 0 0,0 1-1,-1 0 1,-1 0 0,0 0 0,-1 0 0,-1 1 0,0 0-1,-1 0 1,-1 0 0,0 0 0,-1 0 0,-1 0 0,-1 0 0,0-1-1,-1 1 1,0 0 0,-1-1 0,-1 0 0,-12 26 0,-1-3 326,-1-2 0,-2 0 0,-2-1 0,-1-1 0,-1-1 0,-2-2 0,-32 30 0,39-42-224,-1-1 0,0-1 0,-1-1 0,-1-1 0,-1-1 1,0-2-1,0 0 0,-1-1 0,-1-1 0,0-2 0,-46 10 0,-30-7-109,-123-4-1,120-6 149,-112 16 0,70 11 501,95-16-155,0-2 1,-102 6-1,142-17-493,1-1 1,-1 0-1,1-1 0,0 0 1,0 0-1,0-1 1,1-1-1,-1 0 0,1 0 1,0-1-1,0 0 1,1-1-1,0 0 1,0-1-1,0 1 0,-9-12 1,-1-3-42,0-1 1,2 0-1,0-1 1,2-1-1,-17-35 1,25 45 9,0 1 0,1-1 0,1 0 1,1 0-1,0 0 0,1-1 0,0 1 1,2-1-1,0 0 0,0 0 1,1 0-1,1 0 0,1 1 0,0-1 1,2 1-1,-1-1 0,2 1 0,0 0 1,0 0-1,2 1 0,10-20 1,20-20 38,2 2 1,2 1 0,50-48 0,154-126-1187,-191 178 208,-27 22 360,1-1-4,1 2-1,36-23 1,-45 38-1986,-11 8-4442</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3.280"/>
    </inkml:context>
    <inkml:brush xml:id="br0">
      <inkml:brushProperty name="width" value="0.025" units="cm"/>
      <inkml:brushProperty name="height" value="0.025" units="cm"/>
    </inkml:brush>
  </inkml:definitions>
  <inkml:trace contextRef="#ctx0" brushRef="#br0">1 0 12620,'0'0'5269,"12"8"-4410,-4-4-723,-1 1-41,1 0 1,0 0 0,0-1 0,1 0 0,-1-1 0,1 0 0,0-1 0,0 1 0,18 1 0,36-4 127,118-13 1,-147 9-137,-33 4-86,-1-1 0,1 1 0,0 0 0,-1 0 1,1-1-1,-1 1 0,1 0 0,0 0 0,-1 0 1,1 0-1,-1 0 0,1 0 0,0 0 0,-1 0 0,1 0 1,0 0-1,-1 0 0,1 0 0,-1 1 0,1-1 1,0 0-1,-1 0 0,1 1 0,-1-1 0,1 0 1,-1 1-1,1-1 0,-1 0 0,1 1 0,-1-1 0,1 1 1,-1-1-1,0 1 0,1-1 0,-1 1 0,0-1 1,1 1-1,-1-1 0,0 1 0,0 0 0,0-1 1,1 1-1,-1-1 0,0 1 0,0 0 0,0-1 1,0 1-1,0 0 0,0-1 0,0 1 0,0-1 0,0 1 1,0 0-1,-1-1 0,1 1 0,0-1 0,0 1 1,0 0-1,-1-1 0,1 1 0,-1 0 0,-26 41 288,21-35-219,-26 36 56,-54 79 1147,77-108-1600,1 1 0,0 0-1,1 1 1,1-1 0,1 1 0,-6 26 0,10-25-4152</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4.263"/>
    </inkml:context>
    <inkml:brush xml:id="br0">
      <inkml:brushProperty name="width" value="0.025" units="cm"/>
      <inkml:brushProperty name="height" value="0.025" units="cm"/>
    </inkml:brush>
  </inkml:definitions>
  <inkml:trace contextRef="#ctx0" brushRef="#br0">1 28 16303,'0'0'5072,"9"-3"-4154,8-2-521,0 0 0,0 1 0,1 1 0,29-2 0,84 2 808,-97 3-1042,-26 0-100,1 0 1,0 1 0,-1-1-1,1 2 1,0-1 0,12 5-1,-19-5-59,0 0 0,0-1-1,0 1 1,-1 0 0,1 1-1,-1-1 1,1 0 0,0 0-1,-1 1 1,0-1 0,1 1 0,-1-1-1,0 1 1,0 0 0,0-1-1,0 1 1,0 0 0,0 0-1,0 0 1,-1 0 0,1 0-1,-1-1 1,1 1 0,-1 0 0,0 0-1,0 0 1,0 0 0,0 0-1,0 0 1,0 0 0,-1 0-1,1 0 1,-2 4 0,0 3 85,-1 0 0,-1-1 0,1 1 0,-2-1 0,1 0 0,-1 0 1,0 0-1,-12 13 0,-59 58 559,44-49-443,-11 12 229,21-22 105,0 1 0,1 1-1,1 1 1,-21 33 0,40-54-499,0-1-1,0 1 1,0 0 0,0-1 0,0 1-1,0 0 1,1-1 0,-1 1-1,1 0 1,-1 0 0,1 0-1,0 0 1,-1-1 0,1 1 0,0 0-1,0 0 1,1 0 0,-1 0-1,0 0 1,1 2 0,0-2-28,0-1 0,0 0 0,0 0 0,0 0 0,0 0 0,1 0 0,-1 0 0,0 0 0,1 0 0,-1 0 0,0 0 0,1-1 0,-1 1 0,1 0 0,-1-1 0,1 0 0,-1 1 0,1-1 0,1 0 0,10 2-30,1-2 0,-1 0 0,0-1 0,20-3 0,-31 4 22,30-6-717,-1-1 0,1-1 0,-1-2 0,33-14 1,-27 7-3143,0-2 0,63-43 0,-43 18-4996</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4.734"/>
    </inkml:context>
    <inkml:brush xml:id="br0">
      <inkml:brushProperty name="width" value="0.025" units="cm"/>
      <inkml:brushProperty name="height" value="0.025" units="cm"/>
    </inkml:brush>
  </inkml:definitions>
  <inkml:trace contextRef="#ctx0" brushRef="#br0">46 52 17360,'0'0'807,"-6"10"580,-2 1-864,6-8-370,-1 0 0,1 0 0,-1 1-1,1 0 1,0-1 0,1 1-1,-1 0 1,1 0 0,-1 0-1,1 0 1,0 0 0,0 0-1,1 0 1,-1 6 0,1-9-108,0 0 0,0 0 0,0 0 0,1 0 0,-1 0 0,0 0 0,0 0 0,1-1 0,-1 1 0,0 0 0,1 0 0,-1 0 0,1-1 0,-1 1 0,1 0 0,0 0 0,-1-1 0,1 1 0,0 0 0,-1-1 0,1 1 0,0-1 0,0 1 0,-1-1 0,1 1 0,0-1 0,2 1 0,32 3 309,-23-5-368,0-1 1,-1 0 0,1 0 0,10-5 0,-6-1-29,-1 0-1,0-1 1,0 0-1,-1-1 1,0-1-1,-1 0 1,-1-1-1,19-21 1,2-2 152,-46 79 1294,2-17-673,1 1 0,2 0 0,1 1 1,-4 34-1,9-48-617,1-1-1,0 1 1,1 0-1,1-1 1,0 1 0,1 0-1,1-1 1,0 0-1,1 1 1,8 18 0,-4-17-136,-1 0 0,-1 1 0,0 0 1,-1 1-1,5 30 0,-9-43 24,-1 1 0,0 0 0,0 0-1,0 0 1,-1-1 0,0 1 0,0 0 0,-1 0-1,1-1 1,-1 1 0,0-1 0,-1 0 0,1 1-1,-1-1 1,0 0 0,0 0 0,-1-1 0,0 1-1,1-1 1,-2 0 0,-6 6 0,2-2 163,-1-1 0,0 0 0,-1-1 0,0 0-1,0-1 1,0 0 0,0-1 0,-23 6 0,30-9-119,0 0 0,0 0-1,0 0 1,0-1 0,0 0 0,0 0 0,0 0-1,-1 0 1,1-1 0,0 1 0,0-1 0,1 0-1,-1 0 1,0-1 0,0 1 0,0-1 0,1 0 0,-1 0-1,1 0 1,-1 0 0,1-1 0,0 1 0,0-1-1,0 0 1,0 0 0,1 0 0,-1 0 0,1-1-1,0 1 1,-2-4 0,-2-6-42,1 0-1,0-1 1,1 1 0,0-1-1,2 0 1,-1 0 0,2 0-1,0 0 1,0 0-1,1-1 1,1 1 0,1 0-1,0 0 1,4-16 0,-3 18-20,1 0 0,0 0-1,1 0 1,0 1 0,1-1 0,0 1 0,0 1 0,2-1 0,-1 1 0,1 1 0,0-1 0,1 1-1,0 1 1,1-1 0,0 2 0,12-9 0,4 3-1357,1 1-1,0 1 1,32-8 0,4-1-5375,-14 2-2188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5.076"/>
    </inkml:context>
    <inkml:brush xml:id="br0">
      <inkml:brushProperty name="width" value="0.025" units="cm"/>
      <inkml:brushProperty name="height" value="0.025" units="cm"/>
    </inkml:brush>
  </inkml:definitions>
  <inkml:trace contextRef="#ctx0" brushRef="#br0">84 1 8296,'0'0'14809,"-3"9"-13373,-57 213 3129,53-182-3650,0-1 1,3 1-1,1 79 0,3-116-915,0 0 0,0 0 0,1 1 0,-1-1 0,1 0 0,0 0 0,-1 0 0,1 0 0,1 0 0,-1-1 0,0 1 0,1 0 0,-1 0 0,1-1 0,0 1 0,0-1 0,0 0 0,4 5 0,-3-6 0,-1 1 0,1-1 0,0 0 0,0 0 0,-1 0 0,1 0 0,0-1 0,0 1 0,0-1 0,0 0 0,0 0 0,0 0 0,0 0 0,0 0 0,0 0 0,3-2 0,6-1 0,-1-1 0,1 0 0,-1 0 0,-1-2 0,1 1 0,-1-1 0,1-1 0,11-10 0,1-2 0,-2 0 0,0-2 0,-1 0 0,-1-2 0,-2 0 0,29-47 0,-34 39-2723,-12 30 2407,1 0 1,-1 0-1,0 0 0,1-1 0,-1 1 0,0 0 0,0-1 0,0 1 0,0 0 0,0-1 0,0 1 0,0 0 0,0-1 0,-1 1 0,1 0 0,0 0 1,-1-1-1,1 1 0,-1 0 0,1 0 0,-2-1 0,-13-3-9870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5.484"/>
    </inkml:context>
    <inkml:brush xml:id="br0">
      <inkml:brushProperty name="width" value="0.025" units="cm"/>
      <inkml:brushProperty name="height" value="0.025" units="cm"/>
    </inkml:brush>
  </inkml:definitions>
  <inkml:trace contextRef="#ctx0" brushRef="#br0">1 0 16047,'0'0'9129,"38"48"-7432,-15-43-768,3-5-833,2 0-1697,3-6-2787,-1-12-4933</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5.850"/>
    </inkml:context>
    <inkml:brush xml:id="br0">
      <inkml:brushProperty name="width" value="0.025" units="cm"/>
      <inkml:brushProperty name="height" value="0.025" units="cm"/>
    </inkml:brush>
  </inkml:definitions>
  <inkml:trace contextRef="#ctx0" brushRef="#br0">79 3 17745,'0'0'3961,"-8"9"-2098,-1 1-1156,1 1 0,1-1 0,0 2 0,0-1 0,1 1 0,1 0 1,-5 14-1,7-19-500,1 0 0,0 0 0,1 0 0,0 0 0,0 1 0,0-1 0,1 0 0,0 1 0,0-1 0,1 1 0,0-1 0,0 0 0,1 0 0,0 0 1,0 0-1,6 12 0,-4-12-205,1 0-1,0 0 1,0-1 0,1 1 0,0-1 0,0 0 0,0-1 0,1 0 0,0 0 0,0 0 0,0-1 0,1 0-1,10 5 1,-14-7-2,0-1 0,0 1 0,0-1 0,1 0-1,-1 0 1,0-1 0,0 1 0,1-1 0,-1 0-1,0 0 1,1 0 0,-1 0 0,0-1 0,0 0-1,1 0 1,-1 0 0,0 0 0,0-1 0,0 1 0,0-1-1,-1 0 1,1-1 0,0 1 0,-1 0 0,1-1-1,-1 0 1,5-5 0,-3 2 0,0 0 0,0 0 0,-1-1 0,0 0 0,0 0 0,0 0 0,-1-1 0,4-13 0,-27 45 0,16-17 0,1 0 0,0-1 0,0 1 0,0 1 0,1-1 0,0 0 0,1 1 0,-1-1 0,2 1 0,-1 12 0,1-17 0,0 0 0,0 0 0,1 0 0,0 1 0,0-1 0,0 0 0,0 0 0,0 0 0,0 0 0,1 0 0,-1-1 0,1 1 0,0 0 0,0-1 0,0 1 0,0-1 0,0 0 0,1 1 0,-1-1 0,1 0 0,0 0 0,-1-1 0,1 1 0,0-1 0,0 1 0,0-1 0,3 1 0,5 1-577,-1 0 0,0 0 0,1-1 0,-1-1 0,1 0 0,0 0 0,-1-1 0,1 0 0,11-2 1,-18 1 186,0 1 1,0-1-1,-1 0 1,1 0 0,0-1-1,0 1 1,-1-1 0,1 0-1,-1 0 1,1 0-1,-1 0 1,0 0 0,0-1-1,0 0 1,0 1 0,-1-1-1,1 0 1,-1 0 0,1-1-1,-1 1 1,0 0-1,0-1 1,-1 0 0,1 1-1,-1-1 1,1 0 0,0-4-1,3-27-12150</inkml:trace>
  <inkml:trace contextRef="#ctx0" brushRef="#br0" timeOffset="1">377 1 18033,'0'0'14734,"70"55"-21012,-37-42-224,3 0-3780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6.178"/>
    </inkml:context>
    <inkml:brush xml:id="br0">
      <inkml:brushProperty name="width" value="0.025" units="cm"/>
      <inkml:brushProperty name="height" value="0.025" units="cm"/>
    </inkml:brush>
  </inkml:definitions>
  <inkml:trace contextRef="#ctx0" brushRef="#br0">146 0 14510,'0'0'5509,"-11"2"-2119,4-2-2978,-56 10 3717,58-9-3864,1 0 0,0 1 0,-1-1 1,1 1-1,0-1 0,0 1 0,0 1 0,0-1 0,0 0 0,1 1 1,-1 0-1,1 0 0,-5 5 0,7-7-288,1 0 0,-1 0 1,1 0-1,-1 0 0,1 0 0,0 0 0,-1 0 1,1 0-1,0 0 0,0 0 0,-1 0 0,1 0 1,0 1-1,0-1 0,0 0 0,1 0 0,-1 0 1,0 0-1,0 0 0,1 0 0,-1 0 0,0 0 1,1 1-1,-1-1 0,1 0 0,0-1 0,-1 1 1,1 0-1,0 0 0,-1 0 0,1 0 0,0 0 1,0-1-1,0 1 0,0 0 0,-1-1 0,1 1 1,0-1-1,0 1 0,1-1 0,-1 1 0,0-1 1,1 1-1,58 18-2137,-45-15 1559,24 7-153,-25-8 684,1 1 0,-1 0 0,0 1 1,0 0-1,0 1 0,0 1 0,-1 0 1,14 11-1,-27-18 131,1 1 0,0-1-1,-1 1 1,1 0 0,-1-1 0,1 1 0,-1-1 0,1 1 0,-1 0 0,1 0 0,-1-1 0,1 1-1,-1 0 1,0 0 0,0-1 0,1 1 0,-1 0 0,0 0 0,0 0 0,0-1 0,0 1 0,0 0-1,0 0 1,0 0 0,0 0 0,0-1 0,0 1 0,-1 0 0,1 0 0,0 0 0,0-1 0,-1 1-1,1 0 1,-1 0 0,1-1 0,-1 1 0,1 0 0,-1-1 0,1 1 0,-1-1 0,1 1 0,-1 0-1,0-1 1,1 1 0,-1-1 0,0 0 0,1 1 0,-1-1 0,0 0 0,0 1 0,0-1-1,-1 0 1,-48 18 1709,45-17-1674,-16 4 193,0-1 1,0-1-1,-41 2 1,62-6-328,0 1-1,1 0 1,-1 0-1,0-1 1,1 1-1,-1 0 1,0-1-1,1 1 1,-1 0-1,0-1 1,0 1-1,0 0 1,1-1-1,-1 1 1,0 0-1,0-1 1,0 1-1,0-1 1,1 1-1,-1 0 1,0-1-1,0 1 1,0-1-1,0 1 1,0 0-1,0-1 1,0 1-1,0-1 1,0 1-1,-1-1 1,1 1-1,0 0 1,0-1-1,0 1 1,0-1-1,0 1 1,-1 0-1,1-1 1,0 1-1,0 0 1,-1-1-1,1 1 1,0 0-1,-1-1 1,1 1-1,0 0 1,-1 0-1,1 0 1,0-1-1,-1 1 1,1 0-1,-1 0 1,1 0-1,0 0 1,-1-1-1,1 1 1,-1 0-1,1 0 1,0 0-1,-1 0 1,1 0-1,-1 0 1,1 0-1,-1 0 1,1 0-1,0 1 1,-1-1-1,1 0 1,-1 0-1,26-22-5834,7 0-2690,9-1-5792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6.565"/>
    </inkml:context>
    <inkml:brush xml:id="br0">
      <inkml:brushProperty name="width" value="0.025" units="cm"/>
      <inkml:brushProperty name="height" value="0.025" units="cm"/>
    </inkml:brush>
  </inkml:definitions>
  <inkml:trace contextRef="#ctx0" brushRef="#br0">176 190 20403,'-11'2'2290,"-4"1"-1345,0 0-1,1 2 0,0-1 0,0 2 1,-16 8-1,24-11-560,1 0-1,-1 1 1,1 0 0,0 0 0,0 0-1,1 1 1,-8 7 0,11-10-310,-1 1 0,0-1 1,1 1-1,0 0 0,-1-1 1,1 1-1,0 0 1,0 0-1,1 0 0,-1 0 1,0 0-1,1 0 0,0 0 1,0 0-1,0 0 0,0 0 1,1 4-1,0-5-74,-1 1 0,1-1 0,0 0 0,1 0 0,-1 0 0,0 0 0,1 0 0,-1 0 0,1 0 0,-1 0 0,1 0 0,0 0 0,0-1 0,0 1 0,0-1 0,0 0 0,0 1 0,0-1 0,0 0 0,1 0 0,-1 0 0,0-1 0,1 1 0,-1-1 0,5 1 0,7 2 0,1-2 0,-1 1 0,16-2 0,-25 0 0,11-1 0,0-1 0,0 0 0,0-1 0,-1-1 0,1 0 0,-1-1 0,0-1 0,-1 0 0,1-1 0,-1-1 0,0 0 0,-1-1 0,0 0 0,15-15 0,-16 14 0,-1 0 0,-1-1 0,0 0 0,-1-1 0,0 0 0,-1-1 0,0 1 0,-1-2 0,0 1 0,-1-1 0,-1 0 0,0 0 0,-1 0 0,0-1 0,2-21 0,-6 34 0,0 1 0,1 0 0,-1-1 0,0 1 0,0-1 0,0 1 0,0-1 0,0 1 0,-1-1 0,1 1 0,0-1 0,-1 1 0,1-1 0,-1 1 0,1-1 0,-1 1 0,0 0 0,1 0 0,-1-1 0,0 1 0,0 0 0,0 0 0,0 0 0,0 0 0,0 0 0,0 0 0,-1 0 0,1 0 0,0 0 0,0 0 0,-1 1 0,1-1 0,0 1 0,-1-1 0,1 1 0,-1-1 0,1 1 0,-1 0 0,1 0 0,-1 0 0,1-1 0,-1 2 0,-1-1 0,-3 0 0,1 1 0,0 0 0,-1 0 0,1 1 0,0 0 0,0 0 0,0 0 0,0 0 0,0 1 0,0 0 0,-4 3 0,2 0 0,0 1 0,0-1 0,0 2 0,1-1 0,0 1 0,1 0 0,-1 0 0,1 0 0,1 1 0,0 0 0,-4 9 0,7-14 0,0 0 0,0 0 0,0 0 0,0-1 0,0 1 0,1 0 0,0 0 0,0 0 0,0 0 0,0 0 0,0 0 0,1 0 0,0 0 0,0 0 0,0 0 0,0-1 0,1 1 0,-1 0 0,1-1 0,0 1 0,0-1 0,0 0 0,1 1 0,-1-1 0,1 0 0,0-1 0,-1 1 0,1 0 0,5 3 0,4 0 0,0 0 0,0 0 0,0-2 0,1 1 0,-1-1 0,1-1 0,0-1 0,0 1 0,0-2 0,18 0 0,-16 0 0,-1-1 0,0-1 0,1 0 0,-1-2 0,0 1 0,0-1 0,0-1 0,0-1 0,17-7 0,-29 10 0,1 1 0,0 0 0,0-1 0,0 1 0,0-1 0,-1 0 0,1 0 0,-1 0 0,0 0 0,1 0 0,-1-1 0,0 1 0,0-1 0,0 1 0,-1-1 0,1 0 0,-1 1 0,1-1 0,-1 0 0,0 0 0,0 0 0,0 0 0,0-1 0,-1 1 0,1-4 0,-2 6 0,1 0 0,-1 1 0,1-1 0,-1 0 0,1 1 0,-1-1 0,1 1 0,-1-1 0,0 1 0,1 0 0,-1-1 0,0 1 0,1-1 0,-1 1 0,0 0 0,0 0 0,1-1 0,-1 1 0,0 0 0,0 0 0,0 0 0,1 0 0,-1 0 0,0 0 0,0 0 0,1 0 0,-1 0 0,0 1 0,-1-1 0,-25 8 0,25-7 0,0 1 0,0 0 0,0 0 0,1 0 0,-1 0 0,1 0 0,-1 0 0,1 1 0,0-1 0,0 0 0,-1 1 0,2-1 0,-1 1 0,0-1 0,1 1 0,-1-1 0,1 1 0,-1 0 0,1-1 0,0 1 0,0-1 0,1 6 0,0-6 0,0 0 0,-1 0 0,1 0 0,0-1 0,0 1 0,0 0 0,0 0 0,0-1 0,0 1 0,0-1 0,1 1 0,-1-1 0,1 1 0,-1-1 0,1 0 0,-1 0 0,1 0 0,0 0 0,0 0 0,-1 0 0,1 0 0,0-1 0,0 1 0,0 0 0,0-1 0,0 0 0,0 1 0,0-1 0,3 0 0,57 0-4815,-41-3-2862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2.083"/>
    </inkml:context>
    <inkml:brush xml:id="br0">
      <inkml:brushProperty name="width" value="0.025" units="cm"/>
      <inkml:brushProperty name="height" value="0.025" units="cm"/>
    </inkml:brush>
  </inkml:definitions>
  <inkml:trace contextRef="#ctx0" brushRef="#br0">5 112 18097,'0'0'2258,"0"11"-1366,-2 42-557,0 63 199,2-104-499,1 1-1,0 0 0,1-1 1,1 1-1,0-1 1,7 19-1,-10-29-23,1-1 0,0 1 0,0 0 0,-1-1 0,1 1 0,0 0 0,0-1 0,1 1 0,-1-1 0,0 0 0,0 1-1,1-1 1,-1 0 0,1 0 0,-1 0 0,1 0 0,-1 0 0,1 0 0,0 0 0,0 0 0,-1-1 0,1 1 0,0-1 0,0 1 0,0-1 0,-1 0 0,1 1 0,0-1 0,0 0-1,0-1 1,0 1 0,0 0 0,-1 0 0,1-1 0,0 1 0,0-1 0,0 1 0,-1-1 0,1 0 0,0 0 0,-1 0 0,1 0 0,-1 0 0,3-2 0,6-4 139,0-1 0,-1 0 0,0-1 0,0 0 0,10-13 0,0-4 165,-1 0 0,-1-2 0,22-49 0,-31 59-135,-1 0-1,0-1 1,-2 0-1,0 0 1,-1-1-1,-1 1 1,0-25-1,-14 59 1060,1 17-1216,1 1-1,1-1 1,3 1 0,0 1-1,2-1 1,2 1 0,4 62-1,-2-92-20,-1 1-1,1-1 0,0 0 1,0 0-1,0 0 0,1 0 1,-1 0-1,1 0 0,0 0 1,0 0-1,3 3 0,-4-6 7,0 0 0,0 0 0,0 0 0,0 0 0,0 0 0,0 0 0,1 0 0,-1 0 0,0-1 0,0 1 0,0-1 0,1 1 0,-1-1 0,0 1 0,1-1 1,-1 1-1,1-1 0,-1 0 0,0 0 0,1 0 0,-1 0 0,1 0 0,-1 0 0,1 0 0,-1-1 0,0 1 0,1 0 0,-1-1 0,0 1 0,1-1 0,-1 1 0,0-1 0,0 0 0,1 1 0,-1-1 0,0 0 0,1-1 0,5-5 207,0 1 0,-1-1 0,0 0 0,0-1 0,-1 0 0,0 0 0,0 0 0,-1 0 0,0-1 0,6-17 0,2-13 254,9-44 1,-5-15-319,-13 76-287,-11 67-71,2-11 234,-4 69-1,10-102-26,0-1 0,1 0 0,-1 0-1,0 1 1,0-1 0,0 0 0,0 0-1,1 1 1,-1-1 0,0 0 0,0 0-1,0 0 1,1 1 0,-1-1-1,0 0 1,0 0 0,1 0 0,-1 0-1,0 1 1,0-1 0,1 0 0,-1 0-1,0 0 1,0 0 0,1 0 0,-1 0-1,0 0 1,1 0 0,-1 0 0,0 0-1,0 0 1,1 0 0,-1 0 0,0 0-1,1 0 1,-1 0 0,0-1 0,0 1-1,1 0 1,-1 0 0,0 0 0,0 0-1,1 0 1,-1-1 0,0 1 0,0 0-1,0 0 1,1 0 0,-1-1 0,0 1-1,0 0 1,15-11 67,-2-5-1,-1-1 1,-1 0 0,-1-1 0,0 0-1,13-36 1,-21 115-312,-3-49 252,0-2-14,0-1 0,0 1 0,1 0 0,1-1 0,0 1 0,3 14 0,-4-23 5,1 1 1,-1 0-1,1-1 0,0 1 0,0-1 0,0 1 0,0-1 1,0 0-1,0 1 0,0-1 0,0 0 0,0 0 1,0 0-1,1 0 0,-1 0 0,0 0 0,4 2 0,-2-3 3,-1 1-1,1 0 0,0-1 1,0 0-1,0 1 0,-1-1 1,1 0-1,0-1 0,0 1 1,0 0-1,0-1 0,-1 0 1,1 1-1,3-3 0,7-3 30,-1 0-1,0-1 1,0-1-1,0 0 1,-1 0 0,0-1-1,-1-1 1,0 0-1,-1 0 1,0-1-1,0 0 1,9-16-1,-18 26 62,-10 10-59,-5 10-89,13-15 62,0 0 0,-1 0 1,1-1-1,-1 0 0,0 1 0,0-1 1,0 0-1,0-1 0,0 1 0,-1 0 1,1-1-1,-1 0 0,-4 3 0,7-8 34,0 0 0,1 1 0,0-1 0,-1 0 0,1 0 0,0 1 0,0-1 0,1 0 0,-1 0 0,1 1 0,-1-1 0,2-3 0,2-2-18,0 0 0,0 0 0,0 0 0,1 1 0,1 0 0,-1 0 0,1 0 0,0 1 0,0 0-1,1 0 1,10-7 0,-1 2-317,0 1 1,1 1-1,0 0 0,23-7 1,-27 8-2442,-13 8 2333,1-1 1,-1 0 0,1 0-1,-1 1 1,1-1 0,-1 0-1,0 0 1,1 0-1,-1 1 1,0-1 0,0 0-1,0 0 1,1 0 0,-1 0-1,0 0 1,0 0-1,0 0 1,0 1 0,-1-1-1,1 0 1,0-1 0,-4-12-7877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01.502"/>
    </inkml:context>
    <inkml:brush xml:id="br0">
      <inkml:brushProperty name="width" value="0.025" units="cm"/>
      <inkml:brushProperty name="height" value="0.025" units="cm"/>
    </inkml:brush>
  </inkml:definitions>
  <inkml:trace contextRef="#ctx0" brushRef="#br0">123 439 16752,'-9'11'1954,"-4"4"-1305,-45 58 2676,52-65-2851,0 1 0,1 0 0,0 1 0,0-1 0,1 1 1,0 0-1,-3 12 0,7-21-477,0-1 0,0 0 1,0 1-1,0-1 0,0 0 0,-1 0 0,1 1 1,0-1-1,0 0 0,0 1 0,0-1 0,0 0 1,0 0-1,0 1 0,0-1 0,0 0 0,0 1 1,1-1-1,-1 0 0,0 0 0,0 1 0,0-1 1,0 0-1,0 0 0,0 1 0,1-1 0,-1 0 1,0 0-1,0 1 0,0-1 0,1 0 0,-1 0 1,0 0-1,0 1 0,1-1 0,-1 0 0,0 0 1,0 0-1,1 0 0,-1 0 0,0 0 0,0 0 1,1 1-1,-1-1 0,18-6-108,14-17-15,-7-3-286,-1-2 0,-2-1-1,0-1 1,21-41 0,-21 36 514,-22 34-123,0 1 1,0-1-1,1 0 1,-1 0-1,1 1 1,-1-1-1,1 0 1,-1 0-1,1 1 1,-1-1-1,1 0 1,0 1-1,-1-1 1,1 1-1,0-1 1,0 1-1,-1-1 1,1 1-1,0 0 1,0-1-1,0 1 1,0 0-1,6 14-204,-7 45 188,0-45 61,-2 18 30,-1 0 0,-11 47 1,7-47 140,2 0-1,-3 49 1,8-80-249,0-1 0,0 1 0,0-1 0,0 1 0,0-1 0,0 1 0,0-1 0,0 1 0,0-1 0,0 1-1,1-1 1,-1 1 0,0-1 0,0 1 0,0-1 0,1 1 0,-1-1 0,0 1 0,0-1 0,1 0 0,-1 1 0,0-1 0,1 1 0,-1-1-1,1 0 1,-1 0 0,0 1 0,1-1 0,-1 0 0,1 1 0,-1-1 0,1 0 0,-1 0 0,1 0 0,0 1 0,21-7-2455,18-22-1017,16-31 590,-59 71 8592,-4 18-5397,-165 331 8026,223-496-6523,61-164-1606,-63 157-52,117-234-1,-158 361-105,33-51-48,-39 62 43,0 1 1,1 0-1,0-1 1,0 1-1,0 0 1,0 1-1,0-1 1,1 1-1,-1-1 1,1 1-1,0 0 1,0 0-1,-1 0 1,7-1 0,-9 3-1,0 0 1,-1 1-1,1-1 1,0 0-1,-1 0 1,1 1-1,0-1 1,-1 0 0,1 1-1,-1-1 1,1 1-1,-1-1 1,1 1-1,-1-1 1,1 1 0,-1-1-1,1 1 1,-1-1-1,0 1 1,1 0-1,-1-1 1,0 1 0,0-1-1,1 1 1,-1 0-1,0 0 1,0-1-1,0 1 1,0 0 0,0-1-1,0 1 1,0 0-1,0-1 1,0 1-1,0 0 1,0-1 0,-1 2-1,-2 33 54,-4-11 53,0-1 0,-2-1 0,0 1-1,-2-1 1,-21 32 0,19-32 118,0 0-1,2 1 1,0 0-1,-14 47 1,25-70-230,0 1 1,0-1-1,0 1 1,-1-1-1,1 1 1,0 0-1,0-1 1,0 1-1,0-1 1,0 1-1,0-1 1,0 1-1,0 0 1,0-1-1,1 1 1,-1-1-1,0 1 1,0 0-1,0-1 1,1 1-1,-1-1 1,0 1-1,1-1 1,-1 1-1,0-1 1,1 1-1,-1-1 1,0 0-1,1 1 1,-1-1-1,2 1 1,21-1-392,36-23-471,-44 16 490,65-17-644,-73 23 1018,0-1 0,0 1 1,0 1-1,-1-1 0,1 1 0,0 0 0,0 1 1,0 0-1,12 2 0,-18-2 17,0 0 1,0 0-1,0 0 1,0-1-1,0 1 1,0 0-1,0 1 1,0-1-1,0 0 1,-1 0-1,1 0 1,0 0-1,-1 0 1,1 1-1,-1-1 1,1 0-1,-1 1 1,0-1-1,1 0 1,-1 1-1,0-1 1,0 0-1,0 1 1,0-1-1,0 0 1,-1 1-1,1 1 1,-1 2 90,0 0 1,1-1 0,-2 1-1,1 0 1,0-1-1,-1 1 1,-2 4-1,-6 4 175,0 0 0,0 0 0,-1-1-1,-1 0 1,0-1 0,0-1 0,-20 14-1,-10 3 631,-50 24 0,80-44-903,3-2 0,0 0 0,0-1 0,0 1 0,0-2 0,-1 1 0,0-1 0,1-1 0,-1 0 0,-13 1 0,22-3 2,1 0 0,-1-1 0,1 1 0,-1 0-1,1-1 1,-1 1 0,1-1 0,0 1 0,-1-1 0,1 1 0,-1-1 0,1 1-1,0-1 1,0 1 0,-1-1 0,1 1 0,0-1 0,0 1 0,0-1 0,0 0 0,0 1-1,0-1 1,0 1 0,0-1 0,0 1 0,0-1 0,0 0 0,0 1 0,0-1-1,0 1 1,0-1 0,0 0 0,1 1 0,-1-1 0,0 1 0,1-1 0,-1 1 0,1-2-1,10-22-368,8-2-2168,1 1-1,25-23 1,6-8-4363,-8 4-1750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7.452"/>
    </inkml:context>
    <inkml:brush xml:id="br0">
      <inkml:brushProperty name="width" value="0.025" units="cm"/>
      <inkml:brushProperty name="height" value="0.025" units="cm"/>
    </inkml:brush>
  </inkml:definitions>
  <inkml:trace contextRef="#ctx0" brushRef="#br0">57 80 17649,'0'0'11072,"-4"9"-10336,-7 17-435,2 0 0,1 1 0,1 0 1,1 1-1,1-1 0,2 1 0,1 0 0,1 0 0,4 47 0,-3-75-297,0 1-1,0 0 1,0-1-1,0 1 1,0 0-1,0-1 1,0 1-1,0 0 1,0-1-1,1 1 1,-1 0-1,0-1 1,0 1-1,1-1 1,-1 1 0,0 0-1,1-1 1,-1 1-1,0-1 1,1 1-1,-1-1 1,1 1-1,-1-1 1,1 0-1,-1 1 1,1-1-1,-1 1 1,1-1-1,0 0 1,-1 0 0,1 1-1,-1-1 1,1 0-1,0 0 1,-1 0-1,1 0 1,0 0-1,-1 1 1,1-1-1,0 0 1,-1-1-1,1 1 1,0 0-1,-1 0 1,1 0-1,0 0 1,-1 0 0,1-1-1,-1 1 1,1 0-1,0-1 1,-1 1-1,1 0 1,-1-1-1,1 1 1,-1-1-1,1 1 1,-1 0-1,1-1 1,-1 1-1,0-1 1,1 0 0,-1 1-1,1-1 1,28-37 65,-19 10-69,0-1 0,-2 0 0,-1 0 0,-2 0 0,0-1 0,-2 0 0,-1 0 0,-2 0 0,-5-52 0,5 81 0,0 0 0,0 0 0,0 0 0,0 0 0,0 0 0,0 0 0,0 0 0,0 0 0,0-1 0,-1 1 0,1 0 0,0 0 0,-1 0 0,1 0 0,-1 0 0,1 0 0,-1 0 0,1 1 0,-1-1 0,0 0 0,1 0 0,-1 0 0,0 0 0,0 1 0,0-1 0,1 0 0,-1 1 0,0-1 0,0 1 0,0-1 0,0 1 0,-2-1 0,2 1 0,0 1 0,0 0 0,0 0 0,0 0 0,-1-1 0,2 1 0,-1 0 0,0 0 0,0 0 0,0 1 0,0-1 0,1 0 0,-1 0 0,0 0 0,1 1 0,-1-1 0,1 0 0,0 0 0,-1 1 0,1-1 0,0 0 0,0 1 0,0-1 0,-1 0 0,2 3 0,-3 5 0,2 1 0,-1 0 0,1 1 0,1-1 0,0 0 0,4 17 0,-4-24 0,0 0 0,0 0 0,0 0 0,1 0 0,-1 0 0,1-1 0,0 1 0,0-1 0,0 1 0,0-1 0,0 0 0,1 0 0,-1 1 0,1-2 0,-1 1 0,1 0 0,0 0 0,-1-1 0,1 0 0,0 1 0,0-1 0,0 0 0,0-1 0,0 1 0,4 0 0,3 0 0,0-1 0,0 0 0,-1 0 0,1-1 0,0 0 0,-1-1 0,1 0 0,-1-1 0,1 0 0,-1 0 0,0-1 0,0 0 0,-1-1 0,1 0 0,-1 0 0,0-1 0,0 0 0,-1 0 0,0 0 0,0-1 0,0-1 0,-1 1 0,0-1 0,0 0 0,-1 0 0,0-1 0,-1 1 0,0-1 0,0 0 0,-1 0 0,4-15 0,-13 52 0,-1 4 0,0-1 0,3 1 0,0 1 0,2-1 0,3 37 0,-1-65-198,1-1 1,0 1-1,0-1 1,0 1-1,0-1 1,0 1-1,1-1 1,-1 0-1,1 0 1,0 0-1,0 1 1,0-2-1,4 5 1,-3-4-307,0 0 0,1-1 0,-1 0 1,0 1-1,1-1 0,0-1 0,-1 1 1,1 0-1,0-1 0,0 0 0,0 0 0,0 0 1,0 0-1,0-1 0,0 1 0,0-1 1,0 0-1,6-1 0,16-4-9452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8.168"/>
    </inkml:context>
    <inkml:brush xml:id="br0">
      <inkml:brushProperty name="width" value="0.025" units="cm"/>
      <inkml:brushProperty name="height" value="0.025" units="cm"/>
    </inkml:brush>
  </inkml:definitions>
  <inkml:trace contextRef="#ctx0" brushRef="#br0">36 198 16239,'0'0'5413,"-6"12"-3266,5-9-2088,-4 5 569,0 1 0,1 0-1,1 0 1,-1 1 0,2-1-1,-3 10 1,5-16-566,-1-1-1,1 0 1,0 0-1,0 0 1,0 1 0,0-1-1,1 0 1,-1 0-1,1 0 1,-1 1-1,1-1 1,0 0-1,-1 0 1,1 0 0,0 0-1,0 0 1,1-1-1,-1 1 1,0 0-1,1 0 1,-1-1-1,1 1 1,-1-1 0,1 1-1,0-1 1,0 0-1,-1 1 1,1-1-1,0 0 1,0 0 0,0 0-1,0-1 1,1 1-1,-1 0 1,0-1-1,0 0 1,0 1-1,3-1 1,4 1-146,0 0 0,0 0 0,0-1 0,0 0 0,0 0 0,-1-1 0,1-1 0,0 1 0,12-5 0,-18 5 73,0 0-1,0 0 1,-1 0 0,1-1 0,0 1-1,0-1 1,-1 0 0,1 1-1,-1-1 1,0 0 0,1-1-1,-1 1 1,0 0 0,0-1-1,-1 1 1,1-1 0,0 0 0,-1 1-1,1-1 1,-1 0 0,0 0-1,0 0 1,0 0 0,-1 0-1,1 0 1,-1 0 0,1 0-1,-1 0 1,0 0 0,0-4 0,0 6 4,-1 1 1,1-1 0,0 0-1,0 0 1,0 0 0,-1 1 0,1-1-1,0 0 1,-1 0 0,1 1-1,-1-1 1,1 0 0,-1 1 0,1-1-1,-1 0 1,1 1 0,-1-1-1,1 1 1,-1-1 0,0 1 0,0-1-1,1 1 1,-1-1 0,0 1-1,1 0 1,-1 0 0,0-1 0,0 1-1,0 0 1,1 0 0,-1 0-1,0 0 1,0 0 0,0 0 0,0 0-1,1 0 1,-1 0 0,0 0-1,0 0 1,0 0 0,1 0 0,-1 1-1,0-1 1,0 0 0,-1 2 0,-1-1-4,0 0 0,-1 0 1,1 0-1,0 1 1,0 0-1,0 0 1,0 0-1,0 0 1,-4 4-1,2 1 82,1-1-1,-1 1 0,1 0 1,1 1-1,-1-1 1,1 0-1,1 1 0,-3 10 1,4-16-63,1 0 1,0 0-1,-1 0 1,1 0 0,0 0-1,0 0 1,0-1-1,0 1 1,0 0-1,1 0 1,-1 0 0,1 0-1,-1 0 1,1 0-1,0-1 1,-1 1-1,1 0 1,0-1-1,0 1 1,0 0 0,0-1-1,1 1 1,-1-1-1,0 0 1,1 1-1,-1-1 1,1 0-1,-1 0 1,1 0 0,-1 0-1,1 0 1,0 0-1,0 0 1,-1-1-1,1 1 1,0 0-1,0-1 1,0 0 0,3 1-1,7 0-245,0 0-1,1-1 0,-1-1 1,0 0-1,1 0 0,-1-1 1,0-1-1,0 0 1,0 0-1,-1-2 0,1 1 1,-1-1-1,0-1 0,-1 0 1,1 0-1,-1-1 1,0-1-1,-1 0 0,1 0 1,-2-1-1,1 0 0,7-11 1,-3 5-148,-1-1-1,-1 0 1,-1-1 0,-1 0 0,0-1 0,-1 0 0,-1 0-1,0-1 1,-2 1 0,0-2 0,-1 1 0,-1 0-1,1-26 1,-4 45 411,0-1 1,0 1-1,0-1 0,0 1 0,0-1 0,0 1 1,0-1-1,0 1 0,0-1 0,0 1 0,0-1 1,0 1-1,0-1 0,-1 1 0,1-1 0,0 1 1,0-1-1,-1 1 0,1 0 0,0-1 0,0 1 1,-1-1-1,1 1 0,0 0 0,-1-1 0,1 1 1,-1 0-1,1 0 0,-1-1 0,1 1 0,0 0 1,-2-1-1,-16 6 878,-14 20 362,23-15-948,1-1 1,0 2 0,0-1-1,1 1 1,0 0 0,1 1-1,1-1 1,0 1 0,0 0-1,1 1 1,1-1-1,0 1 1,0-1 0,2 1-1,-1 26 1,2-37-307,1 1 0,0-1 0,0 1-1,0-1 1,0 1 0,0-1 0,0 1 0,1-1 0,-1 0-1,1 0 1,0 0 0,0 0 0,-1 0 0,1 0 0,0-1-1,1 1 1,-1 0 0,0-1 0,0 0 0,1 1 0,-1-1-1,1 0 1,-1 0 0,1-1 0,-1 1 0,1 0 0,-1-1-1,1 0 1,0 1 0,4-1 0,12 1-193,1 0-1,-1-2 1,21-2-1,-31 2-168,115-14-1679,-123 16 2100,0-1 1,0 0 0,0 1 0,0-1-1,0 1 1,0-1 0,0 1-1,0-1 1,0 1 0,0 0 0,0-1-1,0 1 1,0 0 0,0 0-1,0 0 1,-1 0 0,1 0 0,0-1-1,-1 2 1,1-1 0,-1 0-1,1 0 1,-1 0 0,1 0 0,-1 0-1,0 0 1,0 0 0,1 0-1,-1 1 1,0-1 0,0 0 0,0 2-1,-1 52 2061,1-31-1199,0-24-908,0 1 0,0-1 0,0 0 0,0 0 0,0 1-1,0-1 1,0 0 0,0 1 0,0-1 0,0 0 0,0 1 0,0-1-1,0 0 1,1 0 0,-1 1 0,0-1 0,0 0 0,0 0 0,1 0 0,-1 1-1,0-1 1,0 0 0,0 0 0,1 0 0,-1 1 0,0-1 0,0 0-1,1 0 1,-1 0 0,0 0 0,1 0 0,-1 0 0,0 0 0,0 1-1,1-1 1,-1 0 0,0 0 0,1 0 0,14-6 823,10-13-198,-15 4-647,-2 0-1,0-1 1,-1 0-1,-1 0 0,0 0 1,-1-1-1,-1 0 0,3-25 1,8-25-8,-2 42-1871,-11 23 1255,0 1 1,0 0-1,0-1 0,1 1 0,-1 0 1,0 0-1,1 1 0,-1-1 1,1 0-1,0 1 0,3-1 0,6-1-1732,7-3-8181</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8.823"/>
    </inkml:context>
    <inkml:brush xml:id="br0">
      <inkml:brushProperty name="width" value="0.025" units="cm"/>
      <inkml:brushProperty name="height" value="0.025" units="cm"/>
    </inkml:brush>
  </inkml:definitions>
  <inkml:trace contextRef="#ctx0" brushRef="#br0">88 0 16656,'0'0'9230,"-6"14"-7565,-10 23-663,1 1-1,-17 78 1,25-88-634,3 0 1,0 1-1,2-1 1,1 1-1,4 47 1,-3-73-369,0 0 0,1-1 0,-1 1 0,1 0 0,0-1 0,0 1 0,0-1 0,0 1 0,1-1 0,-1 1 0,0-1 0,1 0 0,0 0 0,-1 0 0,1 0 0,0 0 0,0 0 0,0 0 0,1 0 0,-1-1 0,0 1 0,1-1 0,-1 0 0,1 0 0,-1 0 0,1 0 0,-1 0 0,1 0 0,0-1 0,-1 1 0,1-1 0,0 0 0,0 0 0,-1 0 0,7 0 0,0-1 0,0-1 0,-1 1 0,1-1 0,0-1 0,0 1 0,-1-2 0,1 1 0,-1-1 0,14-9 0,85-72 0,-107 85 0,0 0 0,0-1 0,0 1 0,0 0 0,1 0 0,-1 0 0,0 0 0,0-1 0,1 1 0,-1 0 0,0 0 0,0 0 0,1 0 0,-1 0 0,0 0 0,0 0 0,1 0 0,-1 0 0,0 0 0,0 0 0,1 0 0,-1 0 0,0 0 0,0 0 0,1 0 0,-1 0 0,0 0 0,0 0 0,1 0 0,-1 0 0,0 0 0,0 1 0,1-1 0,-1 0 0,0 0 0,0 0 0,0 0 0,1 1 0,-1-1 0,0 0 0,0 0 0,0 0 0,0 1 0,1-1 0,-1 0 0,0 0 0,0 1 0,1 18 0,-7 21 0,-7 2 0,8-29 0,1 1 0,1 0 0,0 0 0,-2 26 0,5-40-42,0 0 1,0 1-1,1-1 1,-1 0-1,0 0 0,1 0 1,-1 0-1,0 0 1,0 0-1,1 0 0,-1 0 1,0 0-1,1 0 1,-1 0-1,0 0 0,1 0 1,-1 0-1,0 0 1,1 0-1,-1 0 1,0 0-1,0 0 0,1 0 1,-1 0-1,0-1 1,0 1-1,1 0 0,-1 0 1,0 0-1,0-1 1,1 1-1,-1 0 0,0 0 1,0 0-1,0-1 1,1 1-1,-1 0 0,0-1 1,0 1-1,0 0 1,0 0-1,0-1 0,1 1 1,-1 0-1,0-1 1,0 1-1,0-1 0,12-14-4068,1-10-844,1-7-1634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9.618"/>
    </inkml:context>
    <inkml:brush xml:id="br0">
      <inkml:brushProperty name="width" value="0.025" units="cm"/>
      <inkml:brushProperty name="height" value="0.025" units="cm"/>
    </inkml:brush>
  </inkml:definitions>
  <inkml:trace contextRef="#ctx0" brushRef="#br0">0 439 9577,'0'0'22864,"12"7"-22677,39 19-69,-48-25-117,0-1 0,-1 1 0,1-1 1,0 0-1,0 0 0,0 0 0,-1 0 0,1-1 1,0 1-1,-1-1 0,1 1 0,0-1 0,-1 0 1,1 0-1,-1 0 0,1-1 0,-1 1 0,1 0 1,-1-1-1,0 0 0,4-2 0,0-2-2,0 0 1,-1 0-1,1 0 0,-1-1 0,5-8 0,-8 12-2,0-1 0,0 0 0,0 0 0,0 0 0,-1-1 0,0 1-1,0 0 1,0 0 0,0-1 0,-1 1 0,0-1 0,0-4 0,0 7 0,0 1 1,-1 0-1,1 0 0,0-1 1,-1 1-1,1 0 0,-1 0 1,1 0-1,-1 0 0,0 0 1,1-1-1,-1 1 0,0 0 1,0 1-1,0-1 0,0 0 1,0 0-1,0 0 0,0 0 1,0 1-1,0-1 0,0 0 1,0 1-1,0-1 0,0 1 1,-1 0-1,1-1 0,0 1 1,0 0-1,-1-1 0,1 1 1,0 0-1,0 0 0,-1 0 1,1 0-1,0 1 0,-1-1 1,1 0-1,0 0 0,0 1 1,0-1-1,-1 1 0,1-1 0,-2 2 1,-3 0 4,0 1 1,1 0-1,-1 1 1,1 0-1,-1-1 1,1 2-1,0-1 1,0 1-1,1-1 1,-1 1-1,1 0 1,0 1-1,1-1 1,-1 1-1,-4 10 1,2-4 14,0 1 0,1 0 0,1 0 1,0 0-1,0 0 0,-2 23 0,5-32-17,1-1 0,0 1 0,-1 0 0,1-1 0,1 1 0,-1 0 0,0-1 0,1 1 0,0 0 0,0-1 0,0 1 0,0-1 0,0 1 0,1-1 0,0 0 0,-1 0 0,1 1 0,0-1 0,4 4 0,-2-5 0,0 1 0,0-1 0,0 0 0,1 0 0,-1 0 0,1 0 0,-1-1 0,1 0 0,0 0 0,0 0 0,-1 0 0,1-1 0,0 0 0,7 0 0,1-1-4,0-1 0,0 1 0,-1-2 0,1 0 0,-1-1 0,1 0 0,-1 0 0,-1-2-1,1 1 1,-1-1 0,0-1 0,0 0 0,-1-1 0,1 0 0,-2 0 0,1-1 0,-1-1 0,-1 1 0,0-1 0,0-1 0,-1 1 0,0-1 0,-1-1 0,5-12 0,-5 2-954,-17 30 491,-17 29 573,9 13 660,19-48-748,-1-1-1,1 0 1,-1 0 0,1 0-1,0 1 1,0-1 0,-1 0-1,1 0 1,0 1 0,0-1-1,0 0 1,0 1 0,1-1-1,-1 0 1,0 0 0,0 1 0,1-1-1,-1 0 1,1 0 0,-1 0-1,1 1 1,0-1 0,-1 0-1,1 0 1,0 0 0,0 0-1,0 0 1,0 0 0,-1 0-1,1-1 1,1 1 0,-1 0-1,0 0 1,0-1 0,0 1-1,2 0 1,6 0-18,0-1 0,0 0 0,0-1 0,0 1 0,0-2 0,0 1 0,0-1 0,0-1 0,0 0 0,-1 0 0,1 0 0,-1-1 0,0-1 0,0 1 0,0-1 0,-1-1 0,13-10 0,2-4 0,0-1 0,-1-1 0,-1-1 0,19-28 0,-22 25 0,0-1 0,-1 0 0,-2-1 0,-1-1 0,-1 0 0,-1-1 0,-2 0 0,-1-1 0,6-48 0,-14 79 0,0-1 0,1 1 0,-1 0 0,0-1 0,0 1 0,0-1 0,0 1 0,1 0 0,-1-1 0,0 1 0,0-1 0,0 1 0,0-1 0,0 1 0,0-1 0,0 1 0,0 0 0,0-1 0,0 1 0,0-1 0,-1 1 0,1-1 0,0 1 0,0 0 0,0-1 0,0 1 0,-1-1 0,1 1 0,0 0 0,0-1 0,-1 1 0,1 0 0,0-1 0,-1 1 0,1 0 0,0 0 0,-1-1 0,1 1 0,0 0 0,-1 0 0,1-1 0,-1 1 0,1 0 0,-1 0 0,-18 16 0,-16 36 0,26-31 0,0-1 0,2 1 0,0 0 0,2 1 0,0 0 0,2 0 0,0 0 0,1 0 0,2 31 0,0-38 0,2-1 0,0 1 0,0-1 0,1 0 0,1 0 0,1 0 0,0 0 0,0-1 0,1 0 0,1 0 0,0 0 0,1-1 0,1 0 0,0-1 0,13 14 0,-5-13-239,-16-21-373,-19-28-1121,-6 5-629,-44-46-1,43 51 2708,1 0 1,-26-42-1,48 68-180,1-1-1,0 0 0,0 1 0,0-1 0,0 0 0,1 0 0,-1 1 0,0-1 1,1 0-1,-1 0 0,1 0 0,0 0 0,-1 0 0,1 0 0,0 0 0,0 0 1,1 0-1,-1 0 0,1-1 0,-1 1-87,1 1 1,0 0-1,0-1 0,0 1 1,0 0-1,0 0 1,0 0-1,0 0 0,0 0 1,0 0-1,1 0 0,-1 0 1,0 1-1,1-1 0,-1 0 1,0 1-1,1-1 1,-1 1-1,2-1 0,10-1 43,0 0 0,0 1-1,1 1 1,20 1 0,-12 0 67,37 0-183,20 0-1085,-27-4-3185,-22-6-4110,-7-8-8862</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39:59.963"/>
    </inkml:context>
    <inkml:brush xml:id="br0">
      <inkml:brushProperty name="width" value="0.025" units="cm"/>
      <inkml:brushProperty name="height" value="0.025" units="cm"/>
    </inkml:brush>
  </inkml:definitions>
  <inkml:trace contextRef="#ctx0" brushRef="#br0">0 27 8456,'0'0'20852,"54"-26"-39270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1.787"/>
    </inkml:context>
    <inkml:brush xml:id="br0">
      <inkml:brushProperty name="width" value="0.025" units="cm"/>
      <inkml:brushProperty name="height" value="0.025" units="cm"/>
    </inkml:brush>
  </inkml:definitions>
  <inkml:trace contextRef="#ctx0" brushRef="#br0">0 146 12364,'0'0'15871,"8"-3"-15524,12-3-166,-3 0-83,0 1 0,0-2 0,29-16 0,-42 21-78,-1 0-1,1-1 0,-1 1 1,0 0-1,0-1 0,0 0 1,0 0-1,-1 0 0,1 0 1,-1 0-1,1 0 0,-1-1 1,0 1-1,0-1 0,-1 0 1,1 1-1,-1-1 0,0 0 1,0 0-1,0 0 0,0 0 1,-1 0-1,0 0 0,0-5 1,0 8-12,0 1 0,0 0 0,0-1 1,-1 1-1,1-1 0,0 1 0,-1-1 0,1 1 1,0-1-1,-1 1 0,1 0 0,0-1 0,-1 1 1,1 0-1,-1-1 0,1 1 0,-1 0 0,1 0 1,-1-1-1,1 1 0,-1 0 0,1 0 0,-1 0 0,1 0 1,-1 0-1,1-1 0,-1 1 0,1 0 0,-1 0 1,1 0-1,-1 1 0,1-1 0,-1 0 0,1 0 1,-1 0-1,1 0 0,-1 0 0,1 1 0,-1-1 1,1 0-1,-2 1 0,-21 10 21,15-5 3,0 0-1,1 1 1,0 0-1,1 1 0,-1-1 1,2 1-1,-1 1 1,1-1-1,0 1 0,1 0 1,-1 0-1,2 0 1,0 0-1,0 1 0,0-1 1,-1 14-1,4-21-24,0-1 1,0 1-1,0 0 0,0-1 0,1 1 1,-1-1-1,0 1 0,1 0 0,-1-1 1,1 1-1,-1-1 0,1 1 0,0-1 1,-1 0-1,1 1 0,0-1 0,0 0 1,0 1-1,0-1 0,0 0 0,1 0 1,0 1-1,2 0 10,-1 0-1,0 0 1,1 0 0,-1-1-1,1 0 1,0 1 0,-1-1 0,1-1-1,5 2 1,9-1 119,0-1-1,-1 0 1,22-3-1,-34 2-77,18-3 117,0-1-1,0-1 0,0 0 0,36-18 0,-29 12 34,50-14 0,-79 26-208,0 0 0,0 1 0,0-1 0,0 1 0,0-1 0,0 1 0,-1-1 0,1 1 0,0 0 0,0-1 0,-1 1 0,1 0 0,0 0 0,-1-1 0,1 1 0,0 0 0,-1 0 0,1 0 0,0 1 0,0 0 0,0 0 0,0 0 0,0 0 0,0-1 0,0 1 0,1-1 0,-1 1 0,1-1 0,-1 1 0,1-1 0,0 0 0,0 1 0,-1-1 0,1 0 0,0 0 0,3 0 0,10 0 0,-1-1 0,1 0 0,0-2 0,-1 0 0,1 0 0,-1-1 0,0-1 0,22-8 0,23-7 0,-58 19-114,0 0-1,0-1 1,0 1 0,0 0-1,0 0 1,1-1 0,-1 1-1,0 0 1,0 0-1,0 0 1,0 0 0,0 0-1,0 1 1,1-1 0,-1 0-1,0 1 1,0-1 0,1 1-1,-1 0-98,-1-1 1,1 1-1,-1 0 0,0 0 0,1 0 0,-1-1 0,0 1 1,0 0-1,1 0 0,-1 0 0,0 0 0,0-1 0,0 1 1,0 0-1,0 0 0,0 0 0,0 0 0,-1 0 0,1-1 0,0 1 1,0 0-1,-1 1 0,-5 14-6108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2.985"/>
    </inkml:context>
    <inkml:brush xml:id="br0">
      <inkml:brushProperty name="width" value="0.025" units="cm"/>
      <inkml:brushProperty name="height" value="0.025" units="cm"/>
    </inkml:brush>
  </inkml:definitions>
  <inkml:trace contextRef="#ctx0" brushRef="#br0">2 0 13261,'0'0'12107,"-1"53"-10890,1-11-320,0 6-609,6 5-160,8 3-96,2 0 32,-1 1-96,0 0-768,-7-1-994,-4-5-1249,-4-8-3043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3.327"/>
    </inkml:context>
    <inkml:brush xml:id="br0">
      <inkml:brushProperty name="width" value="0.025" units="cm"/>
      <inkml:brushProperty name="height" value="0.025" units="cm"/>
    </inkml:brush>
  </inkml:definitions>
  <inkml:trace contextRef="#ctx0" brushRef="#br0">1 1 17489,'0'0'9705,"8"42"-16912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3.763"/>
    </inkml:context>
    <inkml:brush xml:id="br0">
      <inkml:brushProperty name="width" value="0.025" units="cm"/>
      <inkml:brushProperty name="height" value="0.025" units="cm"/>
    </inkml:brush>
  </inkml:definitions>
  <inkml:trace contextRef="#ctx0" brushRef="#br0">14 0 11723,'0'0'10794,"-14"79"-9448,14-35-450,0 3 1,8 2-448,1 0-353,2-5-32,2-7-320,-6-6-1058,4-7-1184,-10-8-1153,-1-11-1666,-7-5-2403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4.107"/>
    </inkml:context>
    <inkml:brush xml:id="br0">
      <inkml:brushProperty name="width" value="0.025" units="cm"/>
      <inkml:brushProperty name="height" value="0.025" units="cm"/>
    </inkml:brush>
  </inkml:definitions>
  <inkml:trace contextRef="#ctx0" brushRef="#br0">36 116 13229,'-5'-9'1729,"-17"-23"391,21 31-1936,0-1 1,0 1 0,1 0 0,-1 0-1,0-1 1,0 1 0,1 0-1,-1-1 1,1 1 0,-1 0 0,1-1-1,0 1 1,-1-1 0,1 1 0,0-1-1,0 1 1,0-1 0,0 1 0,0-1-1,1 1 1,-1 0 0,0-1 0,1 1-1,-1-1 1,1 1 0,-1 0-1,1-1 1,0 1 0,-1 0 0,1-1-1,0 1 1,1-1 0,6-2 34,1 0 1,-1 0-1,1 1 0,0 0 1,0 1-1,0 0 0,17-1 1,69 0 382,-74 3-530,-7 0-74,0 1 0,-1 0 0,1 1-1,-1 1 1,1 0 0,-1 1 0,0 0 0,0 1 0,-1 1 0,1 0 0,14 10-1,-22-13 85,-1 0 0,1 0 1,-1 1-1,0 0 0,0 0 0,-1 0 0,1 0 0,-1 0 0,0 1 0,0 0 0,0-1 0,-1 1 0,0 0 0,0 0 0,0 0 0,0 1 0,-1-1 0,0 0 0,0 1 0,0-1 0,-1 1 0,0-1 0,0 1 0,0-1 0,-1 0 0,1 1 0,-1-1 0,-1 1 1,1-1-1,-1 0 0,-3 8 0,-2-1 125,0 1 1,-1-1-1,0 0 1,-1-1-1,-1 0 0,0 0 1,0-1-1,-1 0 1,0-1-1,0 0 1,-1-1-1,-1 0 1,1-1-1,-1 0 1,0-1-1,-1-1 1,1 0-1,-1-1 1,0 0-1,0-1 1,-23 2-1,34-5-283,0 0 0,0 0 0,0-1 0,0 1 0,0 0 1,0-1-1,0 0 0,0 0 0,1 0 0,-1 0 0,0 0 0,0-1 0,1 1 0,-1-1 0,-3-2 1,5 2-20,0 1 1,0-1-1,-1 1 1,2-1 0,-1 1-1,0-1 1,0 0 0,0 1-1,1-1 1,-1 0 0,1 0-1,0 1 1,-1-1 0,1 0-1,0 0 1,0 0 0,0 0-1,0 1 1,0-1 0,0 0-1,1 0 1,-1 0 0,1 1-1,-1-1 1,1 0 0,0 0-1,0 1 1,1-3 0,0 1-515,0-1 1,1 0 0,0 0 0,0 1 0,0 0 0,0 0-1,1 0 1,-1 0 0,1 0 0,0 0 0,0 1 0,0 0-1,8-3 1,58-18-8660,-26 14 4320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01.877"/>
    </inkml:context>
    <inkml:brush xml:id="br0">
      <inkml:brushProperty name="width" value="0.025" units="cm"/>
      <inkml:brushProperty name="height" value="0.025" units="cm"/>
    </inkml:brush>
  </inkml:definitions>
  <inkml:trace contextRef="#ctx0" brushRef="#br0">54 1 17264,'0'0'5093,"-28"74"-2979,15-38-256,4 2-865,5-4-801,4-4-929,0-10-3747,0-4-3363</inkml:trace>
  <inkml:trace contextRef="#ctx0" brushRef="#br0" timeOffset="1">40 630 18738,'0'0'3747,"-7"51"-992,3-28 320,1-4-1570,3-2-896,0-4-609,4-9-1570,5-4-4836</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4.448"/>
    </inkml:context>
    <inkml:brush xml:id="br0">
      <inkml:brushProperty name="width" value="0.025" units="cm"/>
      <inkml:brushProperty name="height" value="0.025" units="cm"/>
    </inkml:brush>
  </inkml:definitions>
  <inkml:trace contextRef="#ctx0" brushRef="#br0">50 20 15855,'0'0'10565,"-7"12"-9973,4-6-503,-25 49 339,26-50-389,0-1 0,0 1-1,1 0 1,-1-1 0,1 1-1,1 0 1,-1 0 0,1 0-1,0 0 1,0 0 0,0 0-1,1 7 1,0-11-34,0 0 0,0 0 0,-1 0 0,1 0 0,0 0 0,0 0 0,0-1 0,0 1 0,0 0 0,0-1 0,0 1-1,0 0 1,0-1 0,0 1 0,0-1 0,1 0 0,-1 1 0,0-1 0,0 0 0,0 0 0,1 1 0,-1-1 0,0 0 0,0 0 0,1 0 0,-1-1 0,0 1 0,0 0 0,0 0 0,1-1 0,-1 1 0,0-1 0,0 1 0,0-1 0,1 0 0,41-20 158,-28 9-138,-1-1 1,23-29 0,-33 37 63,0 0 0,0 0 0,0-1 0,-1 1 0,0-1 0,0 0-1,-1 0 1,0 0 0,0 0 0,0 0 0,-1 0 0,2-10 0,-4 21-40,0-1 0,0 0 0,0 0 1,0 1-1,-1-1 0,0 0 0,-2 5 0,-8 18 49,10-19-125,0 1-1,0-1 1,1 0 0,0 1 0,1-1-1,-1 1 1,2-1 0,-1 1 0,2 8-1,-1-15-115,0 0-1,-1 0 0,1 0 0,0 0 0,0-1 0,0 1 0,0 0 1,0 0-1,1-1 0,-1 1 0,0-1 0,1 1 0,-1-1 0,1 1 1,0-1-1,2 2 0,-1-2-303,0 0 0,1 1 1,-1-1-1,1-1 0,-1 1 1,1 0-1,-1-1 0,1 0 0,-1 0 1,1 0-1,-1 0 0,6-1 0,28-9-4800,0-11-1213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4.807"/>
    </inkml:context>
    <inkml:brush xml:id="br0">
      <inkml:brushProperty name="width" value="0.025" units="cm"/>
      <inkml:brushProperty name="height" value="0.025" units="cm"/>
    </inkml:brush>
  </inkml:definitions>
  <inkml:trace contextRef="#ctx0" brushRef="#br0">167 1 15278,'0'0'2163,"-12"6"271,-4 2-1503,0 0 0,0 2 1,1 0-1,1 0 0,-1 1 0,2 1 1,0 1-1,-21 24 0,34-36-913,-1-1 1,1 0-1,0 1 1,0-1-1,0 0 0,-1 0 1,1 1-1,0-1 0,0 1 1,0-1-1,-1 0 0,1 1 1,0-1-1,0 0 0,0 1 1,0-1-1,0 0 1,0 1-1,0-1 0,0 1 1,0-1-1,0 0 0,0 1 1,0-1-1,0 1 0,0-1 1,1 0-1,-1 1 0,0-1 1,0 0-1,0 1 1,1-1-1,-1 0 0,0 1 1,0-1-1,0 0 0,1 0 1,-1 1-1,0-1 0,1 0 1,-1 0-1,1 1 0,21 1 165,28-11-488,-28 3-140,-1 1 0,2 0 0,-1 2 0,0 1 0,1 0 0,0 2 0,39 4 0,-60-4 470,0 0 0,0 0 1,0 1-1,0-1 0,-1 0 1,1 1-1,0 0 0,0-1 1,-1 1-1,1 0 0,0 0 1,-1 0-1,1 0 0,-1 0 1,1 0-1,-1 1 0,1-1 1,-1 0-1,0 1 0,0-1 0,0 1 1,0-1-1,0 1 0,0 0 1,0-1-1,0 1 0,-1 0 1,1 0-1,0-1 0,-1 1 1,0 0-1,1 0 0,-1 0 1,0 0-1,0 0 0,0-1 1,0 1-1,-1 4 0,-1-2 122,1 1 0,-1-1-1,0 0 1,0 1-1,0-1 1,-1 0 0,1-1-1,-1 1 1,0 0 0,0-1-1,-1 1 1,1-1-1,-1 0 1,-6 4 0,-3 1 64,0 0 0,-1-2 0,0 0 0,0 0 0,-23 5 0,24-8-712,-1-1 1,1 0-1,-21 0 0,34-1 316,-1-1 0,1 0 0,0 0 0,-1 0 0,1 0 0,-1 0 0,1 0 0,-1 0 0,1 0 0,-1 0 0,1 0 0,0 0 0,-1 0 0,1 0 0,-1-1 0,1 1 0,-1 0 0,1 0 0,0 0 0,-1-1 0,1 1 0,0 0 0,-1 0 0,1-1 0,0 1 0,-1 0 0,1-1 0,0 1 0,-1 0 0,1-1 0,0 1 0,0-1 0,-1 1 0,1 0 0,0-1 0,0 1 0,0-1 0,0 1 1,0-1-1,0 1 0,0 0 0,0-1 0,0 1 0,0-1 0,0 0 0,-1-15-7460</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5.199"/>
    </inkml:context>
    <inkml:brush xml:id="br0">
      <inkml:brushProperty name="width" value="0.025" units="cm"/>
      <inkml:brushProperty name="height" value="0.025" units="cm"/>
    </inkml:brush>
  </inkml:definitions>
  <inkml:trace contextRef="#ctx0" brushRef="#br0">50 37 19154,'0'0'7559,"-23"57"-6213,13-20-257,2 6-353,1 0-351,6-2-97,1-3-64,0-6-128,2-4-32,5-9-128,0-6-801,0-9-1153,-4-4-1825,-3-9-2051,0-14-10249</inkml:trace>
  <inkml:trace contextRef="#ctx0" brushRef="#br0" timeOffset="1">29 32 8936,'0'0'16272,"67"-32"-14158,-40 32-1089,7 0-449,5 0-415,4 0-161,-2 0-609,-5 4-961,-7 2-1344,-12-3-1635,-9 0-2433</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5.543"/>
    </inkml:context>
    <inkml:brush xml:id="br0">
      <inkml:brushProperty name="width" value="0.025" units="cm"/>
      <inkml:brushProperty name="height" value="0.025" units="cm"/>
    </inkml:brush>
  </inkml:definitions>
  <inkml:trace contextRef="#ctx0" brushRef="#br0">0 45 15567,'0'0'9000,"78"17"-7687,-37-29-352,1-1-544,3 2-353,-7-1-160,-6 6-1025,-11 1-1218,-10 2-1632</inkml:trace>
  <inkml:trace contextRef="#ctx0" brushRef="#br0" timeOffset="1">31 213 13261,'0'0'7431,"73"17"-7367,-28-32-1057,-1-3-2819,-2 1-4964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6.318"/>
    </inkml:context>
    <inkml:brush xml:id="br0">
      <inkml:brushProperty name="width" value="0.025" units="cm"/>
      <inkml:brushProperty name="height" value="0.025" units="cm"/>
    </inkml:brush>
  </inkml:definitions>
  <inkml:trace contextRef="#ctx0" brushRef="#br0">0 291 8040,'0'0'17275,"9"-7"-16987,-1 1-221,0 1 0,0-1 0,0 1 0,1 1 0,0-1 1,0 2-1,0-1 0,1 1 0,-1 0 0,1 1 0,-1 0 0,1 1 0,16-1 0,-22 2 64,1 0 0,-1 0 0,1 1 0,0-1 0,-1 1 0,0 0 0,1 0-1,-1 0 1,0 1 0,8 3 0,-10-3-15,0 0-1,0-1 1,1 1-1,-1 1 1,-1-1-1,1 0 1,0 0 0,-1 1-1,1-1 1,-1 1-1,1-1 1,-1 1-1,0 0 1,0-1 0,-1 1-1,1 0 1,0 0-1,-1 3 1,0-5-96,0-1-1,0 1 1,0-1 0,0 1-1,0-1 1,0 1-1,0-1 1,1 1 0,-1-1-1,0 1 1,0-1 0,0 0-1,1 1 1,-1-1 0,0 1-1,0-1 1,1 0 0,-1 1-1,0-1 1,1 1 0,-1-1-1,0 0 1,1 0 0,-1 1-1,0-1 1,1 0 0,-1 0-1,1 1 1,-1-1 0,1 0-1,-1 0 1,0 0 0,1 0-1,-1 1 1,1-1 0,-1 0-1,1 0 1,-1 0 0,1 0-1,-1 0 1,1 0 0,-1-1-1,1 1 1,-1 0-1,1 0 1,-1 0 0,1 0-1,-1 0 1,0-1 0,1 1-1,-1 0 1,1 0 0,-1-1-1,0 1 1,1 0 0,-1-1-1,0 1 1,1 0 0,-1-1-1,1 0 1,19-22 954,-13 10-933,-1 0 1,-1 0 0,0-1-1,-1 1 1,-1-1-1,0 0 1,-1 0 0,0-1-1,-1-23 1,-1 38-73,1-1 0,-1 1 0,0-1 0,0 1-1,1 0 1,-1-1 0,0 1 0,1-1 0,-1 1 0,0 0 0,1-1 0,-1 1 0,0 0-1,1 0 1,-1-1 0,1 1 0,-1 0 0,1 0 0,-1-1 0,1 1 0,-1 0-1,1 0 1,-1 0 0,1 0 0,-1 0 0,1 0 0,-1 0 0,1 0 0,-1 0 0,1 0-1,-1 0 1,1 0 0,-1 0 0,1 0 0,-1 1 0,0-1 0,1 0 0,-1 0 0,1 0-1,-1 1 1,1-1 0,31 12-2442,-22-8 1480,1-1-204,0 0 0,0-1 0,0-1 0,0 0 0,0 0 0,19-2 0,-25 1 1027,0-1 0,-1 0 0,1 0-1,0 0 1,-1-1 0,0 1 0,1-1 0,5-4 0,-8 5 267,0 0 0,0-1 1,0 1-1,-1-1 1,1 1-1,-1-1 1,1 0-1,-1 0 1,1 0-1,-1 0 0,0 0 1,0 0-1,0 0 1,0 0-1,0 0 1,-1 0-1,2-5 0,-6 13 3414,-14 46-2057,14-20-749,2 0 0,1 0-1,1 0 1,2 0 0,7 33 0,2 74-642,-12-129-50,1-1 0,-1 0-1,-1 0 1,0 0 0,-3 10-1,4-17 30,1 0-1,0-1 0,-1 1 0,1 0 0,-1-1 0,0 1 0,1-1 0,-1 1 0,0-1 0,0 1 0,0-1 0,0 0 0,0 1 1,0-1-1,0 0 0,-1 0 0,1 0 0,0 0 0,-1 0 0,1 0 0,-1 0 0,1 0 0,-1-1 0,1 1 0,-1 0 1,1-1-1,-1 1 0,0-1 0,1 0 0,-1 0 0,0 1 0,1-1 0,-1 0 0,0 0 0,1-1 0,-3 1 0,3-1 2,0 1 0,0-1-1,0 0 1,1 1 0,-1-1 0,0 0-1,0 1 1,1-1 0,-1 0-1,0 0 1,1 0 0,-1 0 0,1 0-1,-1 0 1,1 0 0,0 1-1,-1-1 1,1-1 0,0 1-1,0 0 1,0 0 0,-1 0 0,1-1-1,0-30 108,0 23-91,1-9-185,0 1 1,1 0-1,1 0 1,0 0-1,2 0 0,0 0 1,0 1-1,2 0 1,0 0-1,1 0 1,18-26-1,6-1-82,3 1-1,57-54 0,-1 0 1087,-86 91-779,-3 3-42,0 0 1,0 0-1,0 0 0,0 0 1,-1 0-1,1 0 0,-1-1 1,1 1-1,-1-1 1,0 1-1,0-1 0,0 1 1,1-5-1,-21 15 557,10-1-572,1 1 0,0 0 0,0 0 0,0 1-1,1 0 1,1 0 0,-12 19 0,15-22-27,0-1-1,0 1 1,1-1-1,0 1 1,0 0-1,0 0 1,1 0-1,-1 0 1,1 0-1,1 0 1,-1 0-1,1 1 1,0-1-1,1 0 1,-1 0-1,3 8 1,-2-12-63,1 1 1,0-1-1,-1 0 1,1 0-1,0 0 1,0 0-1,0 0 0,0-1 1,1 1-1,-1-1 1,0 1-1,1-1 1,-1 0-1,1 0 1,0 0-1,-1 0 0,1 0 1,0 0-1,-1-1 1,1 1-1,0-1 1,0 0-1,-1 0 0,5-1 1,3 2-408,-1-2 0,0 1 1,0-1-1,0-1 0,0 0 1,12-3-1,-13 1-1103,1 0 1,-1-1-1,0 0 1,-1 0-1,1-1 1,-1 0 0,8-8-1,17-21-9957</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6.662"/>
    </inkml:context>
    <inkml:brush xml:id="br0">
      <inkml:brushProperty name="width" value="0.025" units="cm"/>
      <inkml:brushProperty name="height" value="0.025" units="cm"/>
    </inkml:brush>
  </inkml:definitions>
  <inkml:trace contextRef="#ctx0" brushRef="#br0">94 1 18257,'0'0'8147,"-10"9"-6418,2-4-1461,1 1-1,1 1 1,-1-1 0,1 1-1,0 0 1,1 1-1,0-1 1,0 1 0,0 0-1,1 0 1,0 1-1,1-1 1,0 1-1,0 0 1,-2 11 0,5-16-248,-1 1 0,1-1 0,0 1 0,0-1 0,0 0 0,1 1 0,0-1 0,0 0 0,0 1 0,0-1 0,0 0 0,1 0 0,0 0 0,0 0 0,0 0 0,0 0 0,1-1 0,3 5 0,-2-5-48,0 1 0,0-1 0,1 0 1,0-1-1,-1 1 0,1-1 0,0 0 0,0 0 0,0 0 1,1-1-1,-1 0 0,0 0 0,0 0 0,11 0 0,118-1-1135,-133 1 1191,-1-1 1,1 0 0,-1 1 0,1-1-1,-1 1 1,0-1 0,1 1 0,-1-1-1,1 0 1,-1 1 0,0-1 0,0 1 0,1 0-1,-1-1 1,0 1 0,0-1 0,1 1-1,-1-1 1,0 1 0,0 0 0,0-1-1,0 1 1,0-1 0,0 1 0,0 0 0,0-1-1,0 1 1,0-1 0,0 1 0,-1-1-1,1 1 1,0 0 0,0-1 0,0 1-1,-1-1 1,1 1 0,0-1 0,-1 1 0,0 0-1,-11 24 188,0-11-181,-1-1-1,0 0 0,-23 17 1,30-25-32,0-1 1,0 0 0,0 0 0,-1-1 0,1 0-1,-1 0 1,0-1 0,0 0 0,0 0 0,0 0-1,0-1 1,-8 1 0,15-2-52,-1 0 1,0-1-1,1 1 1,-1 0-1,0 0 1,1 0-1,-1-1 0,1 1 1,-1 0-1,0-1 1,1 1-1,-1-1 1,1 1-1,-1-1 0,1 1 1,-1-1-1,1 1 1,-1-1-1,1 1 1,0-1-1,-1 0 0,1 1 1,0-1-1,0 1 1,-1-1-1,1 0 1,0 1-1,0-1 0,0 0 1,0 0-1,0 1 1,0-1-1,0 0 1,0 1-1,0-1 0,0 0 1,0 1-1,0-1 1,0 0-1,1 1 1,-1-1-1,0 0 0,0 1 1,1-2-1,0-1-382,0 0 0,0 0 0,0 0 0,0 0 0,1 0 0,-1 0 0,1 0 0,4-4 0,4-2-2733,1 1 0,0 0 0,19-10 0,-2 4-4054</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7.143"/>
    </inkml:context>
    <inkml:brush xml:id="br0">
      <inkml:brushProperty name="width" value="0.025" units="cm"/>
      <inkml:brushProperty name="height" value="0.025" units="cm"/>
    </inkml:brush>
  </inkml:definitions>
  <inkml:trace contextRef="#ctx0" brushRef="#br0">9 0 12396,'0'0'17237,"-1"10"-16014,-2 11-898,1-11-150,1 1 0,0-1 0,0 1 0,1-1 1,2 17-1,-2-24-159,1-1 1,-1 1 0,1-1 0,0 0-1,0 1 1,0-1 0,0 0 0,0 0-1,0 0 1,0 0 0,1 0-1,-1 0 1,1 0 0,0 0 0,-1 0-1,1-1 1,0 1 0,0-1 0,0 1-1,0-1 1,0 0 0,0 0-1,1 0 1,-1 0 0,0 0 0,1-1-1,-1 1 1,0 0 0,1-1 0,-1 0-1,4 0 1,3 1-50,0-2 1,0 1-1,-1-1 0,1-1 1,0 0-1,0 0 0,-1 0 1,0-1-1,1-1 1,-1 1-1,0-1 0,-1-1 1,1 1-1,-1-1 0,0-1 1,0 1-1,0-1 0,-1-1 1,0 1-1,0-1 0,0 0 1,-1 0-1,0 0 1,-1-1-1,7-15 0,-14 31 57,0 0 68,0 1 1,0 0 0,1 0 0,-2 11 0,3-19-84,1 1 1,0-1 0,0 1 0,0-1 0,0 0-1,0 1 1,0-1 0,0 0 0,0 1-1,0-1 1,1 0 0,-1 1 0,1-1-1,-1 0 1,1 1 0,-1-1 0,1 0-1,0 0 1,-1 0 0,1 0 0,0 0 0,0 1-1,0-2 1,0 1 0,0 0 0,0 0-1,0 0 1,0 0 0,1-1 0,-1 1-1,0 0 1,0-1 0,1 1 0,-1-1-1,0 1 1,3-1 0,5 1-10,0 0 0,-1 0 0,1-1 0,0-1 0,0 0 0,-1 0 0,1 0 0,0-1 0,13-5 0,2-3 0,43-25 0,-17 8 0,-49 27 0,-1 0 0,0 0 0,0-1 0,1 1 0,-1 0 0,0 0 0,0 0 0,1 0 0,-1 0 0,0 0 0,1 0 0,-1-1 0,0 1 0,1 0 0,-1 0 0,0 0 0,0 0 0,1 0 0,-1 0 0,0 0 0,1 0 0,-1 1 0,0-1 0,1 0 0,-1 0 0,0 0 0,0 0 0,1 0 0,-1 0 0,0 1 0,0-1 0,1 0 0,-1 0 0,0 0 0,1 1 0,0 13 0,-12 27 0,7-24 0,3 19-1016,1-36 976,0 1 0,0-1-1,0 1 1,0-1-1,0 1 1,-1 0 0,1-1-1,0 1 1,0-1-1,1 1 1,-1-1 0,0 1-1,0-1 1,0 1-1,0-1 1,0 1 0,1-1-1,-1 1 1,0-1-1,0 1 1,1-1 0,-1 0-1,0 1 1,1-1-1,-1 1 1,0-1 0,1 0-1,-1 1 1,0-1-1,1 0 1,-1 0 0,1 1-1,-1-1 1,1 0-1,-1 0 1,1 1 0,-1-1-1,1 0 1,-1 0-1,1 0 1,-1 0 0,1 0-1,-1 0 1,1 0 0,-1 0-1,1 0 1,-1 0-1,1 0 1,-1 0 0,1 0-1,-1-1 1,1 1-1,-1 0 1,1 0 0,-1 0-1,1-1 1,-1 1-1,1 0 1,-1-1 0,0 1-1,1 0 1,0-1-1,0-1-1050,1-1 1,0 1-1,-1-1 0,1 0 0,-1 1 0,0-1 0,0 0 0,0 0 1,1-5-1,-1 7 783,6-27-12109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7.515"/>
    </inkml:context>
    <inkml:brush xml:id="br0">
      <inkml:brushProperty name="width" value="0.025" units="cm"/>
      <inkml:brushProperty name="height" value="0.025" units="cm"/>
    </inkml:brush>
  </inkml:definitions>
  <inkml:trace contextRef="#ctx0" brushRef="#br0">0 1 18033,'0'0'3844,"35"52"-13165</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7.855"/>
    </inkml:context>
    <inkml:brush xml:id="br0">
      <inkml:brushProperty name="width" value="0.025" units="cm"/>
      <inkml:brushProperty name="height" value="0.025" units="cm"/>
    </inkml:brush>
  </inkml:definitions>
  <inkml:trace contextRef="#ctx0" brushRef="#br0">198 0 18033,'0'0'3070,"-12"0"-1181,-98 1 3332,108-1-5154,1 0 1,0 0-1,0 0 0,-1 0 0,1 0 0,0 0 0,0 1 0,0-1 0,-1 0 0,1 1 0,0-1 0,0 1 0,0-1 0,0 1 1,0-1-1,0 1 0,0 0 0,0 0 0,0-1 0,0 1 0,0 0 0,1 0 0,-1 0 0,0 0 0,-1 2 0,2-2-84,1 0 0,-1 0 0,0 0 0,1 0 0,-1 0 0,0 0 0,1 0 0,-1 0 0,1 0 0,-1 0 0,1 0 0,0-1 0,-1 1 0,1 0 0,0 0 0,-1-1 0,1 1 0,0 0 0,0-1 0,0 1 0,0-1 0,0 1 0,0-1 0,0 0 0,-1 1 0,1-1 0,0 0 0,0 1 0,1-1 1,0 0-1,9 3-434,28 9-3027,47 20 0,-77-28 3227,0 0-1,0 1 0,-1 0 1,0 0-1,0 1 0,0 0 0,0 0 1,-1 1-1,0 0 0,12 16 1,-18-22 443,-1 0 0,1 0 0,0 0 0,-1 0 0,1 0 0,-1 0 0,1 0 0,-1 0 0,0 0 0,1 0 0,-1 0 0,0 1 0,0-1 0,0 0 0,0 0 0,0 0 0,0 1 0,0-1 0,0 0 0,-1 0 0,1 0 1,0 0-1,-1 0 0,1 1 0,-1-1 0,1 0 0,-2 1 0,1 0 29,-1 0-1,-1 0 1,1 0 0,0 0 0,0-1 0,-1 1 0,1-1 0,-1 1-1,1-1 1,-1 0 0,-3 1 0,-9 2 140,-1 0 0,0-1 1,-18 2-1,29-5-235,-16 3-171,-69 3 561,83-6-1132,1-1 1,-1 1-1,1-1 0,-1-1 1,1 1-1,-9-5 1,-10-10-7041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8.196"/>
    </inkml:context>
    <inkml:brush xml:id="br0">
      <inkml:brushProperty name="width" value="0.025" units="cm"/>
      <inkml:brushProperty name="height" value="0.025" units="cm"/>
    </inkml:brush>
  </inkml:definitions>
  <inkml:trace contextRef="#ctx0" brushRef="#br0">16 0 23030,'0'0'3235,"-16"72"-2659,16-36-223,0-1-193,0-3-128,7-5-481,7-8-511,-2-4-258,1-10-671,-2-5-1058,-3-7-2562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44.318"/>
    </inkml:context>
    <inkml:brush xml:id="br0">
      <inkml:brushProperty name="width" value="0.025" units="cm"/>
      <inkml:brushProperty name="height" value="0.025" units="cm"/>
    </inkml:brush>
  </inkml:definitions>
  <inkml:trace contextRef="#ctx0" brushRef="#br0">156 93 12908,'0'0'5611,"1"-11"-2264,2-33-566,-3 43-2640,1-1 0,-1 1 0,0 0-1,0 0 1,0-1 0,0 1 0,0 0 0,0 0-1,0 0 1,0-1 0,0 1 0,0 0-1,-1 0 1,1-1 0,0 1 0,-1 0 0,1 0-1,-1 0 1,1 0 0,-1 0 0,0 0-1,0 0 1,1 0 0,-1 0 0,0 0 0,0 0-1,0 0 1,0 1 0,0-1 0,0 0 0,0 1-1,0-1 1,0 0 0,0 1 0,-1 0-1,1-1 1,-2 0 0,1 1-68,-1 1 0,1-1 0,0 0 0,0 1 0,-1-1 0,1 1-1,0 0 1,0 0 0,0 0 0,0 0 0,0 0 0,0 0 0,0 0 0,0 1 0,0-1 0,1 1 0,-3 1 0,-7 11 7,0-1 1,1 2 0,1-1 0,0 1 0,1 1-1,1 0 1,0 0 0,1 0 0,1 1-1,1-1 1,0 1 0,1 0 0,1 1 0,-1 27-1,3-43-76,1-1 0,-1 0-1,0 1 1,1-1-1,-1 0 1,1 1-1,-1-1 1,1 0-1,-1 0 1,1 1 0,0-1-1,0 0 1,0 0-1,0 0 1,0 0-1,0 0 1,0 0-1,0 0 1,0 0 0,0-1-1,0 1 1,0 0-1,1-1 1,-1 1-1,0-1 1,1 1 0,-1-1-1,0 0 1,1 1-1,-1-1 1,0 0-1,1 0 1,-1 0-1,0 0 1,1 0 0,-1 0-1,1 0 1,1-1-1,4 0 12,0 0 1,0-1-1,-1 0 0,1 0 0,0-1 1,10-5-1,3-4-15,-1 0 0,0-2 0,-1 0 0,-1-1 0,17-18 0,-26 24 0,0 0 0,-1 0 0,1 0 0,-2-1 0,1 0 0,-2-1 0,1 1 0,-1-1 0,-1 0 0,0-1 0,4-17 0,-44 132 0,34-93 11,0-1 1,0 1-1,1 0 1,0 0-1,0 0 1,2 15-1,0-22-38,-1-1-1,1 1 1,-1-1 0,1 1-1,0-1 1,0 0-1,0 1 1,0-1 0,0 0-1,1 0 1,-1 0 0,1 0-1,-1 0 1,1 0-1,0 0 1,-1-1 0,1 1-1,0-1 1,0 1-1,1-1 1,-1 0 0,0 1-1,0-1 1,1 0 0,-1-1-1,0 1 1,1 0-1,-1-1 1,1 1 0,3-1-1,35 1-3559,4-7-3107</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8.552"/>
    </inkml:context>
    <inkml:brush xml:id="br0">
      <inkml:brushProperty name="width" value="0.025" units="cm"/>
      <inkml:brushProperty name="height" value="0.025" units="cm"/>
    </inkml:brush>
  </inkml:definitions>
  <inkml:trace contextRef="#ctx0" brushRef="#br0">1 1 18001,'0'0'7751,"33"27"-15854,-2-24 1985,2-3-128</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8.896"/>
    </inkml:context>
    <inkml:brush xml:id="br0">
      <inkml:brushProperty name="width" value="0.025" units="cm"/>
      <inkml:brushProperty name="height" value="0.025" units="cm"/>
    </inkml:brush>
  </inkml:definitions>
  <inkml:trace contextRef="#ctx0" brushRef="#br0">81 0 6758,'0'0'14649,"0"11"-11494,0-7-2921,0 1 0,0-1-1,0 1 1,-1-1 0,1 0 0,-1 1 0,0-1-1,-1 0 1,1 0 0,-1 1 0,0-1 0,1 0 0,-2-1-1,1 1 1,0 0 0,-1-1 0,0 1 0,0-1 0,-4 4-1,-6 5 535,-3 5-1128,16-16 275,1-1 0,-1 1-1,1-1 1,-1 1 0,1 0-1,-1-1 1,1 1 0,-1-1-1,1 0 1,0 1 0,-1-1-1,1 1 1,0-1 0,-1 0 0,1 0-1,0 1 1,-1-1 0,1 0-1,0 0 1,0 0 0,-1 0-1,1 0 1,0 0 0,-1 0-1,1 0 1,0 0 0,0 0-1,-1 0 1,1 0 0,0-1-1,1 1 1,21 0-2034,0 1 0,25 6-1,-35-5 2011,-1 1 0,1 0 0,-1 1 0,1 0 0,-1 1-1,0 1 1,-1 0 0,21 13 0,-31-18 246,0 0 0,0-1 1,0 1-1,0 0 0,0-1 1,0 1-1,0 0 0,0 0 0,-1 0 1,1 0-1,0 0 0,0 0 1,-1 0-1,1 0 0,-1 0 0,1 0 1,-1 0-1,1 0 0,-1 1 1,0-1-1,0 0 0,1 0 0,-1 0 1,0 1-1,0-1 0,0 0 1,0 0-1,-1 2 0,0-1 53,0 0 1,0 0-1,-1 0 0,1 0 1,-1-1-1,1 1 0,-1 0 1,0-1-1,0 0 0,1 1 0,-1-1 1,0 0-1,0 0 0,-3 1 1,-10 5 625,-2-1 1,1 0 0,-19 2-1,29-6-524,-20 4 306,0-1-1,0-1 1,-42 1 0,68-4-628,-1-1-1,0 0 1,1 0 0,-1 0-1,1 0 1,-1 0 0,1 0-1,-1 0 1,1 0-1,-1 0 1,0 0 0,1 0-1,-1-1 1,1 1-1,-1 0 1,1 0 0,-1 0-1,1-1 1,-1 1-1,1 0 1,-1-1 0,1 1-1,-1 0 1,1-1-1,0 1 1,-1-1 0,1 1-1,-1-1 1,1 1-1,0-1 1,0 1 0,-1-1-1,1 1 1,0-1-1,0 1 1,0-1 0,-1 1-1,1-1 1,0 1-1,0-1 1,0 0 0,0 1-1,0-1 1,0 1-1,0-1 1,0 1 0,0-1-1,1 0 1,-1 1 0,0-1-1,0 1 1,0-1-1,1 1 1,-1-1 0,0 1-1,0-1 1,1 1-1,-1-1 1,1 1 0,23-30-3037,48-28-5565,-30 23 1644</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09.236"/>
    </inkml:context>
    <inkml:brush xml:id="br0">
      <inkml:brushProperty name="width" value="0.025" units="cm"/>
      <inkml:brushProperty name="height" value="0.025" units="cm"/>
    </inkml:brush>
  </inkml:definitions>
  <inkml:trace contextRef="#ctx0" brushRef="#br0">136 1 16688,'0'0'5973,"-6"10"-4611,-5 8-871,1-1 0,1 2 0,0-1 0,2 1 0,0 0 1,1 1-1,-5 30 0,10-35-294,0 0 0,1 1 1,1-1-1,1 0 0,0 0 0,5 20 1,-4-26-552,0-1 1,0 1-1,1 0 1,0-1-1,1 0 1,0 0-1,0 0 0,1 0 1,-1-1-1,2 0 1,8 8-1,-15-14 129,1-1-1,-1 1 1,0-1-1,1 0 1,-1 1 0,1-1-1,-1 1 1,0-1-1,1 0 1,-1 1-1,1-1 1,-1 0-1,1 0 1,-1 1-1,1-1 1,-1 0-1,1 0 1,-1 0-1,1 0 1,-1 0-1,1 0 1,-1 1-1,1-1 1,-1 0-1,1 0 1,-1-1-1,2 1 1,-2-13-2921,-12-21 2030,-2 11 2882,-34-41 0,31 45 466,2-1 0,-19-33 0,33 52-2138,0 0 0,0 0 0,1-1 0,-1 1-1,0 0 1,1 0 0,-1-1 0,1 1-1,-1 0 1,1-1 0,0 1 0,-1-1 0,1 1-1,0-1 1,0 1 0,0 0 0,0-1-1,0 1 1,0-1 0,1 1 0,-1 0 0,0-1-1,1 1 1,-1-1 0,1 1 0,-1 0-1,1 0 1,0-1 0,0 1 0,-1 0 0,1 0-1,0 0 1,0 0 0,0 0 0,0 0-1,0 0 1,0 0 0,1 0 0,-1 0 0,0 1-1,0-1 1,1 0 0,-1 1 0,0-1-1,1 1 1,-1-1 0,3 1 0,8-3 48,0 1 0,0 1 0,1 0 1,19 1-1,-17 0-48,62 1-207,11 0-2715,-28-4-3696,-7-4-5285</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0.112"/>
    </inkml:context>
    <inkml:brush xml:id="br0">
      <inkml:brushProperty name="width" value="0.025" units="cm"/>
      <inkml:brushProperty name="height" value="0.025" units="cm"/>
    </inkml:brush>
  </inkml:definitions>
  <inkml:trace contextRef="#ctx0" brushRef="#br0">0 217 5830,'0'0'11450,"1"-10"-8332,-1 6-2885,0 0-1,1 1 1,0-1-1,0 0 1,0 0-1,0 0 1,0 0-1,1 1 1,-1-1-1,1 1 1,0-1-1,0 1 1,1 0 0,-1-1-1,1 1 1,-1 1-1,1-1 1,0 0-1,0 1 1,0-1-1,1 1 1,-1 0-1,1 0 1,5-3-1,2-1-12,0 0 0,1 0 0,0 1 0,0 1 0,0 0 0,1 1-1,0 0 1,-1 0 0,1 2 0,18-1 0,-30 2-221,0 0 1,0 1 0,0-1-1,0 1 1,0-1 0,0 1-1,0 0 1,0-1 0,0 1-1,-1 0 1,1-1 0,0 1-1,0 0 1,-1 0 0,1 0-1,-1 0 1,1 0 0,-1 0-1,1 0 1,-1 0 0,1 0-1,-1 0 1,0 0 0,0 0-1,1 0 1,-1 0 0,0 0-1,0 0 1,0 0 0,0 0-1,0 0 1,-1 0 0,1 0-1,0 0 1,0 0 0,-1 2-1,-11 42 377,-7-1 205,14-33-389,-1 0 0,2 0-1,-1 0 1,2 0 0,-1 1 0,1-1-1,1 1 1,0 0 0,1 0 0,0 17-1,2-28-172,-1 0 0,1 0 0,-1 0 0,1 0 0,0-1 0,-1 1 1,1 0-1,0 0 0,0 0 0,0-1 0,-1 1 0,1 0 0,0-1 0,0 1 0,0-1 0,0 1 0,0-1 0,0 1 0,0-1 0,1 0 0,-1 1 0,0-1 0,0 0 0,0 0 0,0 0 0,0 0 0,0 0 0,0 0 0,1 0 0,-1 0 0,0-1 0,0 1 0,0 0 0,1-1 0,41-12 399,-32 7-418,0-1 0,-1 0 0,0 0 0,-1-1 0,1 0 0,-1-1 0,-1 0 0,0 0 0,0-1 0,-1 0 0,9-15 0,-12 17 0,0 0 0,0-1 0,0 1 0,-1-1 0,-1 1 0,1-1 0,-1 0 0,-1 0 0,0 0 0,0 0 0,-1-1 0,0 1 0,0 0 0,-1 0 0,0 0 0,-4-11 0,5 18-3,0 1-1,-1 0 1,1-1-1,-1 1 1,1 0 0,-1 0-1,0-1 1,0 1-1,1 0 1,-1 0-1,0 0 1,0 0 0,0 0-1,0 0 1,0 0-1,-2-1 1,2 2-5,1-1 0,-1 1 0,1 0 0,-1 0 0,1 0 0,-1-1 0,0 1 0,1 0 1,-1 0-1,1 0 0,-1 0 0,0 0 0,1 0 0,-1 0 0,1 0 0,-1 1 0,0-1 0,1 0 0,-1 0 0,1 0 0,-1 1 0,1-1 1,-1 0-1,1 1 0,-1-1 0,0 1-18,0 0-1,1 0 1,-1 0 0,0 0 0,1 0-1,-1 0 1,1 0 0,0 0 0,-1 0 0,1 0-1,0 0 1,0 0 0,-1 0 0,1 0-1,0 0 1,0 0 0,0 0 0,0 0-1,0 0 1,1 0 0,-1 1 0,0-1 0,0 0-1,1 0 1,-1 0 0,1 0 0,-1 0-1,1 0 1,-1-1 0,1 1 0,-1 0 0,1 0-1,0 0 1,0 0 0,-1-1 0,1 1-1,0 0 1,0-1 0,1 2 0,4 1-611,-1 1 0,1 0 0,0-1 0,1 0 0,-1-1 0,0 0 0,1 0 0,-1 0 0,1 0 0,0-1 0,0 0 1,10 0-1,84-4-7899,-94 2 8113,0 0 0,0 0 0,0-1 0,0 0 0,0 0 0,0-1 0,0 0 0,-1 0 0,1 0 0,-1-1 0,6-4 0,-8 5 944,0 0 0,-1-1 1,0 1-1,1-1 0,-1 0 0,-1 1 0,5-8 0,-5 8 603,-1-1 0,1 0-1,-1 0 1,0 0-1,0 0 1,0 0 0,0 0-1,-1 0 1,1-6 0,-1 10-1032,0-1 0,-1 1 1,1 0-1,0 0 0,0-1 1,-1 1-1,1 0 0,0 0 1,0 0-1,-1 0 1,1-1-1,0 1 0,0 0 1,-1 0-1,1 0 0,0 0 1,-1 0-1,1 0 0,0 0 1,-1 0-1,1 0 0,0 0 1,-1 0-1,1 0 0,0 0 1,0 0-1,-1 0 1,1 0-1,0 0 0,-1 0 1,1 0-1,0 0 0,-1 0 1,1 0-1,0 1 0,0-1 1,-1 0-1,1 0 0,0 0 1,0 1-1,-1-1 1,1 0-1,0 0 0,0 1 1,0-1-1,-1 1 0,-14 9 276,-43 54 1302,54-59-1552,0 0 1,0 0-1,1 1 0,0-1 1,0 1-1,0 0 1,1 0-1,0 0 1,0 0-1,0 0 1,-1 9-1,4-14-118,0 0 0,0 0 0,-1 0 0,1 0 0,0 0 0,0 0 0,0 0 0,0 0 0,0 0 0,0 0 0,0-1 0,0 1 0,0 0 0,1-1 0,-1 1 0,0-1 0,0 0 0,1 1 0,-1-1 0,0 0 0,1 1 0,-1-1 0,0 0 0,0 0 0,1 0 0,-1 0 0,0-1 0,1 1 0,1-1 0,47-3 0,-30-2 0,-1 0 0,0-1 0,31-16 0,-33 15 0,1-1 0,1 2 0,-1 1 0,21-5 0,-39 11 0,0 0 0,1 0 0,-1 0 0,1 0 0,-1 0 0,0 0 0,1 0 0,-1 1 0,1-1 0,-1 0 0,0 0 0,1 0 0,-1 1 0,0-1 0,1 0 0,-1 0 0,0 1 0,1-1 0,-1 0 0,0 1 0,0-1 0,1 0 0,-1 1 0,0-1 0,0 0 0,0 1 0,0-1 0,1 0 0,-1 1 0,0-1 0,0 1 0,0-1 0,0 0 0,0 1 0,0-1 0,0 1 0,0-1 0,0 0 0,0 1 0,0 0 0,-2 15 0,2-15 0,-4 18 0,-2 19 0,6-37 0,0 0 0,0 0 0,0 0 0,1 0 0,-1 0 0,0 0 0,1-1 0,-1 1 0,0 0 0,1 0 0,-1 0 0,1 0 0,-1-1 0,1 1 0,-1 0 0,1-1 0,0 1 0,-1 0 0,1-1 0,0 1 0,-1-1 0,1 1 0,0-1 0,0 1 0,0-1 0,-1 0 0,1 1 0,0-1 0,0 0 0,0 0 0,0 0 0,0 1 0,0-1 0,-1 0 0,3 0 0,13-1 0,0 0 0,0-2 0,0 1 0,0-2 0,-1 0 0,1-1 0,21-10 0,-16 7 0,-1 1 0,1 0 0,25-3 0,-45 9-37,0 1 0,0 0 0,0-1 0,0 1 0,0 0 0,0 0 0,0 0 1,0 0-1,0 0 0,0 0 0,0 0 0,0 0 0,0 1 0,0-1 0,0 0 0,-1 1 0,1-1 0,0 0 0,0 1 0,0-1 0,0 1 1,0-1-1,-1 1 0,1 0 0,0-1 0,-1 1 0,2 1 0,1 22-2754,-1 6-1413,3-22-4006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1.498"/>
    </inkml:context>
    <inkml:brush xml:id="br0">
      <inkml:brushProperty name="width" value="0.025" units="cm"/>
      <inkml:brushProperty name="height" value="0.025" units="cm"/>
    </inkml:brush>
  </inkml:definitions>
  <inkml:trace contextRef="#ctx0" brushRef="#br0">285 102 8232,'0'0'9214,"-13"-3"-6454,2 0-2405,5 1-98,0 0 0,0 0 0,0 1-1,0 0 1,-1 0 0,1 0 0,-1 1-1,1 0 1,0 0 0,-1 1 0,1 0 0,0 0-1,-8 2 1,3 3-18,-1 1-1,1 0 1,1 1 0,-1 0-1,1 0 1,1 1-1,0 0 1,0 1 0,0 0-1,2 0 1,-1 1-1,1 0 1,1 1 0,0-1-1,0 1 1,1 0-1,1 1 1,0-1 0,1 1-1,0 0 1,1 0-1,-1 24 1,3-35-233,0-1 1,0 0-1,0 1 0,1-1 1,-1 0-1,0 0 0,1 1 1,-1-1-1,1 0 0,-1 0 1,1 1-1,0-1 0,-1 0 1,1 0-1,0 0 0,0 0 1,0 0-1,0 0 0,0 0 1,0-1-1,0 1 0,0 0 1,0 0-1,0-1 0,0 1 1,0-1-1,1 1 0,-1-1 1,0 1-1,1-1 0,-1 0 1,0 0-1,0 1 0,1-1 1,-1 0-1,0 0 0,1 0 1,-1-1-1,0 1 0,1 0 1,-1 0-1,0-1 0,3 0 1,4-1 17,1-1 1,-1 0 0,0 0 0,0-1-1,12-7 1,8-6-2,-1-3 1,-1 0-1,-1-1 0,-1-2 1,-1 0-1,-1-1 0,-1-2 0,-1 0 1,-2-1-1,29-55 0,-36 44 249,-12 29-160,-7 25-154,-2 8 67,1 1-1,2 0 1,1 0-1,0 0 1,2 1-1,1 0 1,1 0-1,1 0 1,4 31 0,-3-55-13,0 0 1,1 1-1,-1-1 1,1 0-1,-1 0 1,1 1 0,0-1-1,0 0 1,0 0-1,0 0 1,0 0-1,1 0 1,-1 0 0,1 0-1,-1-1 1,1 1-1,-1 0 1,1-1-1,0 1 1,0-1 0,0 0-1,0 1 1,0-1-1,0 0 1,0 0-1,0-1 1,1 1-1,-1 0 1,0-1 0,0 1-1,1-1 1,-1 0-1,0 0 1,1 0-1,-1 0 1,0 0 0,1 0-1,3-1 1,2-1 7,-1 1 0,1-1 0,-1 0 0,0-1 0,0 0 0,1 0 0,-2 0 0,1-1 0,0 0 0,10-9 0,-9 7-5,-1-1 1,0 0 0,-1 0-1,1 0 1,-1-1 0,-1 0 0,1 0-1,-1-1 1,-1 1 0,0-1-1,0 0 1,-1 0 0,0-1-1,0 1 1,-1-1 0,2-14 0,-4 24-17,0-1 0,0 1 0,0 0 0,0 0 0,0 0 0,0-1 1,0 1-1,0 0 0,0 0 0,0 0 0,0-1 0,0 1 0,0 0 1,0 0-1,0 0 0,0-1 0,-1 1 0,1 0 0,0 0 1,0 0-1,0-1 0,0 1 0,0 0 0,0 0 0,-1 0 0,1 0 1,0 0-1,0-1 0,0 1 0,0 0 0,-1 0 0,1 0 0,0 0 1,0 0-1,0 0 0,0 0 0,-1 0 0,1 0 0,0 0 1,0 0-1,-1 0 0,1-1 0,0 1 0,0 1 0,0-1 0,-1 0 1,-11 6-53,-8 13 1,15-11 56,0 0 1,0 1-1,0-1 0,1 1 0,0 0 0,1 0 0,0 0 0,0 1 0,1-1 0,0 1 1,1-1-1,-1 15 0,3-23-2,0 1 0,0 0 0,0-1 1,-1 1-1,1-1 0,1 1 0,-1-1 0,0 0 1,0 1-1,0-1 0,1 0 0,-1 0 0,1 0 0,-1 0 1,1 0-1,-1 0 0,1 0 0,0 0 0,-1-1 1,1 1-1,0-1 0,-1 1 0,1-1 0,0 0 1,2 1-1,53 4 46,-48-4-36,303-1-1176,-310 0 1203,1 0 0,0-1-1,-1 1 1,1-1-1,0 1 1,-1-1-1,1 0 1,-1 0-1,1 0 1,-1 0-1,1 0 1,-1 0 0,0-1-1,1 1 1,-1-1-1,0 0 1,0 0-1,0 1 1,-1-1-1,1-1 1,0 1 0,-1 0-1,1 0 1,-1-1-1,2-3 1,-2 2 17,0 0 0,0 0 0,-1 0 0,1 0 0,-1 0 0,0 0 1,-1 1-1,1-1 0,-1 0 0,1 0 0,-1 0 0,0 0 0,0 1 0,-1-1 1,1 0-1,-1 1 0,-3-6 0,-9-11-56,-2 0 0,0 1 0,-1 0 0,-1 1 0,0 1 0,-1 1 0,-28-18 0,56 33-671,11 6-1066,24 11-2576,0-3 0,84 15-1,-59-20-2183</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1.853"/>
    </inkml:context>
    <inkml:brush xml:id="br0">
      <inkml:brushProperty name="width" value="0.025" units="cm"/>
      <inkml:brushProperty name="height" value="0.025" units="cm"/>
    </inkml:brush>
  </inkml:definitions>
  <inkml:trace contextRef="#ctx0" brushRef="#br0">105 1 16592,'0'0'6438,"-30"57"-5702,14-11-31,0 9-160,-1 4-161,3 4-96,6-2 321,4-6-385,4-5-192,3-8-865,12-12-2049,0-13-1699,-2-12-4259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2.196"/>
    </inkml:context>
    <inkml:brush xml:id="br0">
      <inkml:brushProperty name="width" value="0.025" units="cm"/>
      <inkml:brushProperty name="height" value="0.025" units="cm"/>
    </inkml:brush>
  </inkml:definitions>
  <inkml:trace contextRef="#ctx0" brushRef="#br0">14 190 15919,'-3'-15'2621,"-7"-49"337,10 61-2712,-1 0 1,1-1-1,0 1 1,0 0-1,1-1 1,-1 1-1,1 0 1,-1 0-1,1-1 1,0 1 0,0 0-1,1 0 1,-1 0-1,1 0 1,-1 0-1,1 0 1,0 0-1,4-4 1,-2 4 8,0-1-1,1 0 1,0 1 0,0 0 0,0 0 0,0 0-1,0 1 1,0-1 0,12-2 0,2 1 40,0 0 1,0 2 0,1 0-1,-1 1 1,21 1 0,-28 1-234,0 0 0,-1 1 0,1 0 0,-1 1 0,0 0 0,1 1 1,-1 0-1,-1 1 0,1 0 0,-1 1 0,0 0 0,0 0 0,0 1 1,-1 1-1,0-1 0,9 12 0,-13-14-29,-1 1-1,0-1 0,0 1 1,-1 0-1,1 0 1,-1 1-1,-1-1 0,1 1 1,-1-1-1,0 1 1,0 0-1,-1 0 0,0-1 1,0 1-1,-1 0 1,0 0-1,0 0 1,-1 0-1,1 0 0,-1 0 1,-1 0-1,0 0 1,0-1-1,0 1 0,0 0 1,-1-1-1,0 0 1,-6 8-1,-7 10 53,-1-1 1,-30 33-1,-4 3-74,50-57-11,0-1 0,0 0 0,0 1 0,0 0 0,0-1 0,0 1 0,0-1 0,0 1 0,1 0 0,-1 0 0,0-1 0,1 1 0,0 0 0,-1 0 0,1 0 0,0 3 0,0-4 0,1-1 0,-1 1 0,0 0 0,1 0 0,-1 0 0,1 0 0,-1-1 0,1 1 0,0 0 0,-1 0 0,1-1 0,0 1 0,-1 0 0,1-1 0,0 1 0,0-1 0,-1 1 0,1-1 0,0 0 0,0 1 0,0-1 0,2 1 0,6 1 0,1-1 0,0 0 0,-1 0 0,1-1 0,10-1 0,-4 1 0,31-2-1849,26-9-5617,-63 9 6284,0-1 0,-1 0 0,0 0 1,1-1-1,-1-1 0,0 1 0,-1-1 1,1-1-1,-1 0 0,8-7 1,0-4-6421</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2.523"/>
    </inkml:context>
    <inkml:brush xml:id="br0">
      <inkml:brushProperty name="width" value="0.025" units="cm"/>
      <inkml:brushProperty name="height" value="0.025" units="cm"/>
    </inkml:brush>
  </inkml:definitions>
  <inkml:trace contextRef="#ctx0" brushRef="#br0">3 115 12780,'0'0'9828,"-1"10"-9347,1-8-466,-1 0 0,1 0 1,0 0-1,-1 0 0,1 0 1,0 0-1,1 0 0,-1 0 1,0 0-1,0 0 0,1 0 1,-1 0-1,1 0 0,0 0 1,0-1-1,0 1 0,0 0 1,1 2-1,1-2 32,0 0 0,0-1 1,0 1-1,1-1 0,-1 0 0,0 0 0,0 0 0,1 0 0,-1-1 0,0 0 0,1 1 0,-1-1 1,1 0-1,3-1 0,3 1 172,-1-1 0,1 0 0,-1 0 0,0-1 0,0-1 0,1 1 0,-1-1 0,-1-1 1,1 1-1,-1-2 0,1 1 0,-1-1 0,0 0 0,-1-1 0,1 0 0,-1 0 0,0-1 0,-1 0 0,0 0 1,0 0-1,0-1 0,-1 0 0,0 0 0,4-9 0,-8 16-202,-1-1 0,1 1 0,0-1 0,-1 1 1,1-1-1,-1 1 0,0-1 0,1 1 0,-1-1 0,0 0 0,0 1 0,0-1 0,0 1 1,0-1-1,-1 1 0,1-1 0,0 1 0,-1-1 0,1 1 0,-1-1 0,0 1 1,1-1-1,-1 1 0,0-1 0,-1-1 0,0 2-14,0 0-1,1 0 1,-1 0-1,0 0 1,0 0-1,0 1 1,0-1-1,0 1 1,0-1 0,0 1-1,-1 0 1,1 0-1,0 0 1,0 0-1,0 0 1,-3 0-1,-3 1-11,-1 1-1,1 0 0,0 0 0,0 1 0,0-1 1,0 2-1,1-1 0,-12 8 0,11-5 158,0 0-1,1 0 0,0 1 0,0 0 1,1 0-1,-1 1 0,2 0 1,-1 0-1,1 0 0,0 1 0,1 0 1,0-1-1,1 2 0,-1-1 0,2 0 1,-4 18-1,6-26-135,0 1 0,0-1 0,0 1 0,0 0 1,0-1-1,1 1 0,-1 0 0,0-1 0,1 1 0,-1-1 0,1 1 0,0-1 0,-1 1 0,1-1 1,0 1-1,0-1 0,0 0 0,0 1 0,0-1 0,0 0 0,1 0 0,1 2 0,0-1-7,1-1 0,-1 1-1,0-1 1,1 0 0,-1 1-1,0-1 1,1-1 0,0 1-1,-1-1 1,5 1-1,1-1-13,1 0-1,-1-1 0,0 0 0,0 0 0,1-1 1,-1 0-1,15-6 0,-7-2-37,-1 0 0,0-1 0,-1-1-1,0 0 1,-1-1 0,-1-1 0,0 0 0,-1 0 0,13-20 0,-7 10 118,-18 24-70,0 1 0,0-1 0,0 0 0,0 0 0,0 0 0,0 0 0,0 0 0,0 0 1,0 0-1,1 0 0,-1 0 0,0 0 0,0 1 0,0-1 0,0 0 0,0 0 0,0 0 1,0 0-1,0 0 0,0 0 0,0 0 0,0 0 0,0 0 0,0 0 0,0 0 0,0 0 1,0 0-1,0 0 0,1 0 0,-1 1 0,0-1 0,0 0 0,0 0 0,0 0 0,0 0 1,0 0-1,0 0 0,0 0 0,0 0 0,0 0 0,1 0 0,-1 0 0,0 0 0,0 0 1,0 0-1,0 0 0,0 0 0,0 0 0,0-1 0,0 1 0,0 0 0,0 0 0,1 0 1,-1 0-1,0 0 0,0 0 0,0 0 0,0 0 0,0 0 0,0 0 0,0 0 0,0 0 1,-1 15 110,-6 31 110,4-30-178,2-7-41,0 0 0,0-1 0,0 1 0,1 0 0,0 0-1,1-1 1,0 1 0,1 0 0,-1-1 0,5 11 0,-4-15-10,0-1 1,0 1-1,0-1 0,1 1 1,0-1-1,-1 0 0,1 0 1,0 0-1,0-1 0,1 1 1,-1-1-1,1 0 0,-1 0 1,1 0-1,0 0 0,-1 0 1,1-1-1,0 0 0,0 1 1,0-2-1,0 1 0,0 0 1,8-1-1,-5 1-516,0 0 1,0-1-1,0 0 1,1 0-1,8-3 1,-13 3-281,0-1 1,0 0 0,0 0-1,0 0 1,-1 0 0,1-1-1,0 1 1,-1-1 0,1 0-1,-1 1 1,0-1 0,1 0-1,-1-1 1,0 1 0,2-4-1,11-18-11795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2.883"/>
    </inkml:context>
    <inkml:brush xml:id="br0">
      <inkml:brushProperty name="width" value="0.025" units="cm"/>
      <inkml:brushProperty name="height" value="0.025" units="cm"/>
    </inkml:brush>
  </inkml:definitions>
  <inkml:trace contextRef="#ctx0" brushRef="#br0">29 0 22742,'0'0'8263,"-29"56"-8070,30-35-161,10-2-993,3-2-1410,-3-4-1376,2-7-1762,-3-3-5061</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3.230"/>
    </inkml:context>
    <inkml:brush xml:id="br0">
      <inkml:brushProperty name="width" value="0.025" units="cm"/>
      <inkml:brushProperty name="height" value="0.025" units="cm"/>
    </inkml:brush>
  </inkml:definitions>
  <inkml:trace contextRef="#ctx0" brushRef="#br0">86 0 15375,'0'0'5749,"-4"11"-3907,-22 66 930,-18 55 2228,41-118-4750,0 0 0,1 1 1,0 0-1,1-1 0,0 1 1,1 0-1,3 17 0,-3-30-250,1 1 0,-1-1-1,1 0 1,-1 0 0,1 0 0,-1 0-1,1 0 1,0 0 0,0 0-1,0 0 1,0 0 0,1-1 0,-1 1-1,0 0 1,1-1 0,-1 1 0,1-1-1,0 1 1,-1-1 0,1 0-1,0 0 1,0 0 0,0 0 0,0 0-1,0 0 1,0 0 0,0 0-1,0-1 1,0 1 0,0-1 0,0 0-1,0 0 1,1 1 0,-1-1-1,0-1 1,0 1 0,0 0 0,0 0-1,0-1 1,1 1 0,-1-1-1,3-1 1,10-3-93,0-1 0,0-1 0,0 0 1,18-12-1,-25 14 9,-1 1 86,-4 1 16,0 1 0,0 0 0,0 1 0,0-1 0,1 0 0,-1 1 0,0 0 0,1-1 0,-1 2 0,1-1 0,0 0 0,-1 1 0,1-1 0,5 1 0,-8 2-3,0-1 0,0 1 0,0 0-1,0 0 1,0 0 0,0 0 0,-1 0 0,1 0 0,-1 0 0,1 0-1,-1 0 1,0 0 0,1 0 0,-1 0 0,0 0 0,-1 0 0,1 1 0,0-1-1,-1 2 1,1 3 3,-1 13-78,-2 1 0,-7 33 0,6-35-624,0 1 0,-1 35 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45.670"/>
    </inkml:context>
    <inkml:brush xml:id="br0">
      <inkml:brushProperty name="width" value="0.025" units="cm"/>
      <inkml:brushProperty name="height" value="0.025" units="cm"/>
    </inkml:brush>
  </inkml:definitions>
  <inkml:trace contextRef="#ctx0" brushRef="#br0">14 221 16303,'-2'-2'289,"1"0"-1,0 0 0,-1 0 0,1 0 0,0 0 0,0 0 0,0-1 0,0 1 0,0-1 1,1 1-1,-1 0 0,1-1 0,-1 1 0,1-1 0,0 1 0,0-1 0,0 1 0,0-1 1,1 1-1,-1-1 0,1-2 0,1 1-125,0-1-1,0 0 1,1 1 0,-1 0-1,1-1 1,0 1 0,0 0 0,0 1-1,1-1 1,3-4 0,0 2-170,0 1 0,0-1 0,0 1 0,1 1 0,-1-1 0,1 1 0,0 0 0,0 1 0,1 0 0,-1 0 0,15-2 0,-21 5 9,0-1 0,0 1 0,0 0 0,-1 0 0,1 0 0,0 0 0,0 0 0,0 1 0,-1-1-1,1 0 1,0 1 0,0-1 0,-1 1 0,1 0 0,0-1 0,-1 1 0,1 0 0,-1 0 0,1 0 0,-1 0-1,1 0 1,-1 1 0,0-1 0,1 0 0,-1 1 0,0-1 0,0 1 0,0-1 0,1 3 0,10 13 453,-10-16-351,-1 0 0,1 1 0,-1-1 1,1 0-1,0 0 0,0 0 0,0 0 0,-1-1 1,1 1-1,0 0 0,0-1 0,0 1 0,0-1 0,0 0 1,0 0-1,0 0 0,0 0 0,0 0 0,0 0 1,0 0-1,0 0 0,0-1 0,0 1 0,0-1 0,0 0 1,0 0-1,0 1 0,-1-1 0,4-2 0,7-4 436,0 0 0,-1 0 0,12-10 0,-16 11-412,20-17 261,-21 16-292,1 1 1,1-1-1,-1 2 0,17-10 0,-17 32-3046,-1 1-3465,2-13-1086</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3.853"/>
    </inkml:context>
    <inkml:brush xml:id="br0">
      <inkml:brushProperty name="width" value="0.025" units="cm"/>
      <inkml:brushProperty name="height" value="0.025" units="cm"/>
    </inkml:brush>
  </inkml:definitions>
  <inkml:trace contextRef="#ctx0" brushRef="#br0">35 112 15054,'0'0'3833,"-4"10"-1660,-14 31 117,18-40-2186,-1 0 1,1 1-1,-1-1 0,1 0 1,0 0-1,-1 0 0,1 1 1,0-1-1,0 0 0,0 0 0,-1 1 1,1-1-1,1 0 0,-1 0 1,0 1-1,0-1 0,0 0 1,1 0-1,-1 1 0,1-1 1,-1 0-1,1 0 0,-1 0 0,1 0 1,0 0-1,-1 0 0,1 0 1,0 0-1,0 0 0,0 0 1,0 0-1,0 0 0,0 0 1,0-1-1,0 1 0,0 0 0,0-1 1,0 1-1,0-1 0,2 1 1,4 1 199,-1-1 1,0 0-1,1-1 1,-1 1-1,13-2 1,-16 1-243,10-1 68,0-1 1,0 0-1,-1-1 1,1 0-1,-1-1 0,1-1 1,-1 0-1,0-1 1,13-8-1,-19 11-113,0 0 0,-1-1 0,1 0 0,-1 0 0,0 0 0,0-1 0,-1 0 0,1 0 0,-1 0 0,0 0 0,0-1 0,-1 1 0,0-1 0,0 0 0,0 0 0,0-1 0,-1 1 0,0 0 0,2-12 0,-5 16-23,1-1 1,0 1-1,0 0 0,-1 0 1,1 0-1,-1 0 0,1 0 0,-1 0 1,0 0-1,0 0 0,0 0 1,0 0-1,0 1 0,0-1 0,-1 0 1,1 1-1,-1-1 0,1 1 1,-1-1-1,1 1 0,-1 0 0,0-1 1,0 1-1,0 0 0,1 0 1,-1 0-1,0 1 0,0-1 0,0 0 1,-1 1-1,1-1 0,0 1 1,0 0-1,-4 0 0,-2-1-84,-1 0-1,1 1 1,-1 0-1,1 0 1,-1 1 0,1 0-1,-14 4 1,11 0 9,1 0 0,-1 0 0,1 1 0,0 0 0,0 1 0,1 0 0,-1 1 0,2 0 0,-1 0 0,1 1 0,-11 15 1,14-17 37,-1 1 1,1-1-1,1 1 1,-1 0-1,2 0 1,-1 0 0,1 0-1,0 1 1,0-1-1,1 1 1,1 0-1,-1-1 1,1 1 0,1 0-1,0 0 1,0 9-1,1-16 44,-1 0-1,1 0 0,-1 0 1,1 0-1,0 0 1,0-1-1,0 1 0,0 0 1,0 0-1,0-1 0,0 1 1,1-1-1,-1 1 0,1-1 1,-1 0-1,1 1 1,-1-1-1,1 0 0,0 0 1,2 1-1,1 0 2,0 0-1,-1-1 1,1 1 0,0-1 0,1 0-1,-1-1 1,10 1 0,-1-2-17,1 0-1,-1-1 1,0 0 0,0-1 0,14-5 0,2-5-53,0-1 0,-1-1 1,-1-1-1,33-26 0,36-21 316,-97 63-240,0 0 0,0 0 1,0 0-1,0 0 0,1 0 0,-1 0 0,0 0 0,0 0 0,0 0 1,0 0-1,1 0 0,-1 0 0,0 0 0,0 0 0,0 0 0,0 0 1,1 0-1,-1 0 0,0 0 0,0 0 0,0 1 0,0-1 0,0 0 1,1 0-1,-1 0 0,0 0 0,0 0 0,0 0 0,0 1 0,0-1 1,0 0-1,0 0 0,0 0 0,0 0 0,1 1 0,-1-1 0,0 0 1,0 0-1,0 0 0,0 0 0,0 1 0,0-1 0,0 0 0,0 0 1,0 0-1,0 0 0,0 1 0,0-1 0,0 18 271,-4 14 170,1-14-183,0-5-55,0 1 0,1-1 0,0 1 0,1-1 0,2 23 0,-1-35-182,0 0 0,0 0-1,0 0 1,1 0 0,-1 0 0,1 0 0,-1 0 0,0 0 0,1 0 0,0 0 0,-1 0-1,1 0 1,0 0 0,-1-1 0,1 1 0,0 0 0,0 0 0,-1-1 0,1 1 0,0 0 0,0-1-1,0 1 1,0-1 0,2 1 0,30 1 401,-24-4-365,0 0 0,-1-1 0,0 0 0,0 0 0,12-6 1,-7 0-20,1-1 1,21-22 0,-25 23-79,0-1-1,0 2 1,1-1 0,19-10-1,-30 19 7,0 0 0,1-1 0,-1 1 0,1 0 0,-1 0 0,0 0 0,1-1 0,-1 1 0,1 0 0,-1 0 0,1 0 0,-1 0 0,0 0-1,1 0 1,-1 0 0,1 0 0,-1 0 0,1 0 0,-1 0 0,1 0 0,-1 1 0,0-1 0,1 0 0,-1 0 0,1 0 0,-1 0 0,0 1 0,1-1 0,-1 0 0,0 0 0,1 1 0,-1-1 0,0 0 0,1 1-1,-1-1 1,0 0 0,0 1 0,1-1 0,-1 1 0,0-1 0,0 0 0,0 1 0,1-1 0,-1 1 0,0-1 0,0 1 0,3 30-1171,0-3-7726,5-19-1983</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5.470"/>
    </inkml:context>
    <inkml:brush xml:id="br0">
      <inkml:brushProperty name="width" value="0.025" units="cm"/>
      <inkml:brushProperty name="height" value="0.025" units="cm"/>
    </inkml:brush>
  </inkml:definitions>
  <inkml:trace contextRef="#ctx0" brushRef="#br0">201 271 15855,'-1'-10'2819,"-5"-34"-118,6 43-2616,0 0 0,0 0 0,0 0-1,0 1 1,0-1 0,0 0 0,0 0 0,-1 0 0,1 0 0,0 0 0,-1 0-1,1 0 1,-1 1 0,1-1 0,-1 0 0,1 0 0,-1 1 0,1-1 0,-1 0-1,0 0 1,1 1 0,-1-1 0,0 1 0,0-1 0,1 1 0,-1-1 0,0 1-1,0-1 1,0 1 0,0 0 0,1-1 0,-1 1 0,0 0 0,0 0 0,0 0-1,0 0 1,0 0 0,0 0 0,0 0 0,0 0 0,0 0 0,0 0 0,0 0-1,0 1 1,1-1 0,-1 0 0,0 1 0,0-1 0,0 0 0,0 1 0,1-1-1,-1 1 1,0 0 0,-1 0 0,-2 3 110,0-1-1,0 1 1,1 0-1,0 0 1,-1 0-1,1 1 1,-4 8-1,-6 20 264,2 0-1,1 1 0,1 0 1,-6 65-1,3 143 1079,12-231-1470,3 45 115,-3-54-175,0 0 0,1 0 0,-1 0 0,1 0 0,-1 0 0,1 0 0,0 0 0,0 0 0,0-1 0,0 1 0,0 0 0,0 0 0,0-1 0,1 1 0,-1-1 0,0 1 0,1-1 0,0 1 0,-1-1 0,1 0 0,3 2 0,-5-3-14,1 0 0,0 1 1,0-1-1,0 0 0,0 0 1,0 0-1,0 0 0,-1 0 0,1 0 1,0 0-1,0 0 0,0-1 1,0 1-1,0 0 0,0 0 0,-1-1 1,1 1-1,0-1 0,0 1 1,0-1-1,-1 1 0,1-1 1,0 1-1,-1-1 0,1 1 0,0-1 1,-1 0-1,1 0 0,-1 1 1,1-1-1,-1 0 0,1 0 0,-1 1 1,0-1-1,1 0 0,-1 0 1,0 0-1,0 0 0,0 0 1,1 1-1,-1-3 0,5-40-568,-5 41 552,-1-18-68,0 1-1,-1-1 1,-2 1-1,0-1 1,-1 1-1,0 0 0,-2 1 1,0 0-1,-1 0 1,-1 0-1,-1 1 1,0 0-1,-1 1 1,-20-22-1,66 81-702,-27-37 621,-1 0 0,1-1 0,0 0 0,0 0 0,15 6 0,-11-7-1215,-1 0 1,1-1-1,0-1 0,0 1 0,0-2 0,0 1 0,20-2 0,-24 0 381,1-1 0,0 0 0,0-1-1,-1 0 1,1 0 0,-1-1 0,0 0-1,0 0 1,0-1 0,14-8 0,-17 8 907,0 0 0,0 0 1,0 0-1,-1-1 0,0 1 0,0-1 1,0 0-1,-1 0 0,6-11 1,-7 12 971,-1 0 1,1 0 0,-1 0 0,0 0-1,0 0 1,-1-1 0,1 1 0,-1 0 0,0 0-1,-1-9 1,1 12-648,-1 0 1,1 1-1,0-1 0,0 0 0,-1 0 0,1 0 1,0 0-1,-1 0 0,1 1 0,-1-1 1,1 0-1,-1 0 0,1 1 0,-1-1 1,0 0-1,1 1 0,-1-1 0,0 0 1,1 1-1,-1-1 0,-1 0 0,1 1-111,0 0 0,-1 0 0,1 0-1,-1 0 1,1 0 0,0 0 0,-1 0 0,1 0-1,0 0 1,-1 1 0,1-1 0,0 1 0,-1-1-1,1 1 1,0-1 0,0 1 0,0 0-1,0-1 1,-2 2 0,-2 2 239,0 1 0,1-1 0,-1 1 0,1 0 0,0 0 0,0 0 0,0 1 0,1-1 0,0 1 0,0 0 0,-4 11 0,3-6 123,1 0 0,0 0 0,0 0 0,1 1 0,-1 20-1,3-31-425,0 1-1,0-1 0,0 0 0,0 0 0,0 1 1,0-1-1,1 0 0,-1 0 0,0 0 0,0 1 1,1-1-1,-1 0 0,1 0 0,-1 0 0,1 0 1,0 0-1,-1 0 0,1 0 0,0 0 0,0 0 1,0 0-1,0 0 0,-1-1 0,1 1 0,0 0 0,0-1 1,2 2-1,-1-2 1,1 1 0,-1-1 0,1 1-1,-1-1 1,1 0 0,-1 0 0,1 0 0,-1 0 0,1-1 0,-1 1 0,1-1-1,3-1 1,4-1 32,-1-1 1,1 0-1,-1-1 0,0 0 0,13-9 0,-6 1-114,-1 0 0,-1-1-1,0 0 1,-1-2 0,-1 1 0,0-1 0,-1-1-1,-1 0 1,0-1 0,-1 0 0,-1 0 0,-1-1-1,-1 0 1,0 0 0,-2 0 0,0-1-1,2-34 1,-6 60 40,-1-1 1,0 0-1,0 0 0,-1 0 0,1 0 0,-1 0 0,-3 6 1,2-5 59,1-1 1,0 1-1,0-1 1,0 1-1,1 0 1,0 0 0,-1 10-1,17-28 195,-11 7-280,0-1-1,-1 0 1,0 1 0,0-1 0,0 0 0,-1 0 0,0 0-1,0-1 1,0 1 0,-1-1 0,0 1 0,0-1 0,-1 1 0,0-7-1,-17 25 150,-2 1 267,13-6-341,1 0 1,1 0 0,-1 1-1,1-1 1,1 1-1,-1 0 1,1 0-1,1 1 1,-1-1-1,2 0 1,-1 1-1,1-1 1,0 1-1,1 0 1,0-1-1,0 1 1,3 12 0,-2-18-50,1-1 1,-1 0 0,1 0 0,0 0 0,0 0 0,0 0 0,0 0 0,0-1 0,1 1 0,-1-1-1,0 0 1,1 1 0,-1-1 0,1 0 0,-1 0 0,1-1 0,0 1 0,-1 0 0,1-1 0,0 0-1,-1 1 1,1-1 0,0 0 0,-1-1 0,1 1 0,4-1 0,6 0 32,0 0 1,1-1 0,-1-1-1,14-4 1,-13 1-53,-1 0-1,0-1 1,0-1 0,-1 0-1,1-1 1,-2 0 0,1-1-1,-1 0 1,18-23 0,-18 21-1,-1-2 0,0 1 0,-1-1 1,-1-1-1,0 0 0,-1 0 1,-1 0-1,8-28 0,-5-30 38,-9 68-24,1 1-1,-1-1 1,-1 1-1,1 0 1,0-1-1,-1 1 1,0 0-1,0-1 0,0 1 1,-1 0-1,1 0 1,-1 0-1,0 0 1,-3-4-1,4 7-8,0 0-1,0 0 0,0 0 1,0 1-1,0-1 1,0 0-1,0 1 0,-1-1 1,1 1-1,0-1 0,0 1 1,-1-1-1,1 1 1,0 0-1,-1 0 0,1 0 1,0 0-1,-1 0 1,1 0-1,0 0 0,0 0 1,-1 0-1,1 1 1,0-1-1,-1 0 0,1 1 1,0-1-1,0 1 1,0 0-1,0-1 0,-1 1 1,1 0-1,0 0 1,0-1-1,0 1 0,0 0 1,1 0-1,-2 1 0,-36 47-133,31-38 136,1-2-5,-89 142 51,87-136 7,1 1 0,0 0 1,1 0-1,1 0 0,1 1 0,0-1 0,1 1 0,-2 22 1,5-36-41,0 1 0,0-1 1,1 1-1,-1-1 1,1 1-1,-1-1 1,1 0-1,0 1 1,1-1-1,-1 0 1,0 0-1,1 1 1,0-1-1,0-1 1,0 1-1,0 0 1,0 0-1,0-1 1,5 4-1,-2-2-27,0-1 0,0 1 1,1-1-1,-1-1 0,1 1 0,0-1 0,0 0 1,0 0-1,0-1 0,8 2 0,3-2-615,-1 1 0,0-2 0,0-1 0,1 0 0,-1 0 1,0-2-1,30-8 0,2-12-6199,-22 0-673,-8 0-3454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6.018"/>
    </inkml:context>
    <inkml:brush xml:id="br0">
      <inkml:brushProperty name="width" value="0.025" units="cm"/>
      <inkml:brushProperty name="height" value="0.025" units="cm"/>
    </inkml:brush>
  </inkml:definitions>
  <inkml:trace contextRef="#ctx0" brushRef="#br0">105 6 18514,'-21'15'2017,"-34"27"3040,52-40-4855,1 0 0,-1 0 0,1 1 0,0-1-1,0 1 1,0 0 0,0 0 0,0-1 0,1 1 0,-1 0-1,1 1 1,0-1 0,0 0 0,0 0 0,0 0 0,0 5-1,3-6-299,0-1 0,0 1 0,0 0 0,0 0 0,0-1 0,0 0 0,1 1 0,-1-1 0,0 0 0,1 0 0,-1 0 0,4 0 0,22 13-1580,-16 0 1184,0 0 0,0 1 0,-2 0 0,0 0 0,-1 1 0,10 22 0,-5-5 444,-1 1 0,10 44 0,-18-58 488,-1 0 0,-2 0 0,0 0 0,-1 0 0,-1 0 0,0 1 1,-5 25-1,3-39-149,1 0 1,-1 0 0,0 0-1,-1-1 1,0 1-1,0-1 1,0 1 0,-1-1-1,0 0 1,-7 8 0,8-10-139,-1-1 0,1 0 0,-1 0 0,0 0 0,0 0 0,0-1 1,-1 0-1,1 1 0,0-2 0,-1 1 0,0 0 0,1-1 0,-1 0 1,0 0-1,0-1 0,1 1 0,-7-1 0,8 0-122,0 0 0,0-1 0,-1 1-1,1-1 1,0 0 0,0 0 0,0 0 0,0-1-1,0 1 1,0-1 0,1 1 0,-1-1 0,0 0-1,1 0 1,-1 0 0,1 0 0,0-1 0,0 1-1,0-1 1,0 1 0,0-1 0,0 0 0,1 1 0,-1-1-1,1 0 1,0 0 0,0 0 0,0 0 0,0 0-1,0-4 1,-3-10-223,1 1-1,1-1 0,0-1 1,1-21-1,2 28 17,0-1 0,0 1-1,1 0 1,0 0 0,1 0 0,1 0 0,0 0-1,0 1 1,1 0 0,0 0 0,0 0 0,2 0-1,-1 1 1,1 0 0,8-9 0,16-12-288,0 1 0,64-45 0,-63 51 482,-1-1 0,51-52 0,-78 72 110,1-1 0,-1 0 0,0 0 0,0 0 0,0 0 0,-1-1 1,1 0-1,-1 0 0,-1 1 0,1-2 0,-1 1 0,0 0 0,-1 0 0,1-1 1,0-9-1,-3 14-69,0 1 1,1 0-1,-1 0 0,0 0 1,0 0-1,1 0 1,-1 0-1,0 0 0,0 0 1,0 0-1,0 0 1,0 1-1,-1-1 1,1 0-1,0 1 0,0-1 1,0 1-1,-1-1 1,1 1-1,0-1 1,0 1-1,-1 0 0,1 0 1,0 0-1,-1 0 1,1 0-1,0 0 0,-1 0 1,-1 0-1,-42 4 623,39-2-636,0 1 0,0-1 0,0 1 0,0 0 0,1 0-1,-1 1 1,1 0 0,0 0 0,0 0 0,0 0 0,1 1 0,-1 0 0,1 0 0,0 0 0,1 0 0,-5 8 0,6-10-46,1 0 1,-1 0-1,1 0 1,-1 0-1,1 0 1,0 0-1,0 1 1,0-1-1,1 0 1,-1 1-1,1-1 1,0 1-1,0-1 1,0 0-1,0 1 1,0-1-1,1 1 1,0-1 0,0 0-1,0 1 1,0-1-1,0 0 1,0 0-1,1 0 1,0 0-1,0 0 1,-1 0-1,2 0 1,-1-1-1,0 1 1,5 3-1,-1-1-287,1 0 0,-1-1 1,1 0-1,0 0 0,14 4 0,20 2-3663,-5-9-2892</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6.784"/>
    </inkml:context>
    <inkml:brush xml:id="br0">
      <inkml:brushProperty name="width" value="0.025" units="cm"/>
      <inkml:brushProperty name="height" value="0.025" units="cm"/>
    </inkml:brush>
  </inkml:definitions>
  <inkml:trace contextRef="#ctx0" brushRef="#br0">37 543 11082,'0'0'3497,"-6"10"-1468,-20 32 277,22-23-39,13-13-807,18-9 7,1-11-677,0 0 0,-1-2 0,0-1 0,-1-1 0,38-35 0,-19 16-448,140-119 430,-158 129-488,-1-1 1,-1-1-1,-1-1 1,25-42-1,-23 20-143,-25 49-134,1 1 0,-1-1 0,0 0-1,0 0 1,-1 0 0,1 0 0,-1 0 0,1-1 0,-1 1 0,0 0 0,0 0 0,0 0 0,-1 0-1,1 0 1,-2-4 0,2 7-12,-1-1 0,0 1 0,0 0 0,1 0 0,-1-1 0,0 1 0,0 0 0,0 0 0,1 0 0,-1 0 0,0 0 0,0 0 0,0 0 0,1 0 0,-1 1 0,0-1 0,0 0 0,0 0 0,1 1 0,-1-1 0,0 0 0,1 1 0,-1-1 0,0 1 0,1-1 0,-1 1 0,0-1 0,1 1 0,-1 0 0,1-1 0,-1 2 0,-6 6 15,1 1 0,0 0 0,0 0 1,1 0-1,0 1 0,1 0 0,0 0 0,-4 17 0,-18 95 113,21-95-113,-5 36 17,3 0 0,0 105-1,7-167-111,-1 0 0,1 0-1,0 0 1,0 0-1,0 0 1,0 0 0,0 0-1,0 0 1,0 0-1,0 0 1,0 0-1,0 0 1,1 0 0,-1 0-1,0 0 1,1 0-1,-1 0 1,0-1 0,1 1-1,-1 0 1,1 0-1,0 0 1,-1-1-1,1 1 1,0 0 0,-1-1-1,1 1 1,0 0-1,0-1 1,-1 1 0,1-1-1,0 1 1,0-1-1,1 1 1,1-10-5042,-8-28-711,-21-22 311,-14 2 4262,-8 5 4987,-2 9 5711,78 53-6532,-10-5-2738,5 3-638,0 0 0,0-2 0,37 5-1,-39-9-2385,1 0 0,26-3 0,-8-3-4362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7.145"/>
    </inkml:context>
    <inkml:brush xml:id="br0">
      <inkml:brushProperty name="width" value="0.025" units="cm"/>
      <inkml:brushProperty name="height" value="0.025" units="cm"/>
    </inkml:brush>
  </inkml:definitions>
  <inkml:trace contextRef="#ctx0" brushRef="#br0">222 69 9321,'1'-10'2712,"0"-48"2071,-9 64-2189,-19 47 824,-36 100 0,62-149-3202,1-3-175,-16 55 1904,15-55-1927,1 1 0,-1-1-1,1 0 1,0 1 0,0-1 0,0 1 0,0-1 0,0 1 0,0-1 0,0 1 0,0-1 0,0 0 0,1 1 0,-1-1-1,0 1 1,1-1 0,-1 0 0,1 1 0,0-1 0,-1 0 0,1 1 0,0-1 0,0 0 0,0 0 0,0 0 0,0 0-1,0 0 1,0 0 0,0 0 0,1 0 0,-1 0 0,0-1 0,2 2 0,8 0-287,0-1 0,1 0 0,-1-1 0,17-1 0,-20 0 0,0 1 0,-1-1 1,1 1-1,0 1 0,0-1 1,-1 1-1,1 1 0,0-1 0,-1 1 1,1 1-1,9 4 0,-16-7 308,0 1 0,1-1 0,-1 1 0,0-1 0,0 1 0,0 0 0,0 0 0,0-1 0,0 1 0,0 0 0,0 0-1,-1 0 1,1 0 0,0 0 0,0 0 0,-1 0 0,1 0 0,-1 0 0,1 0 0,-1 1 0,1-1 0,-1 0 0,0 0 0,0 0 0,1 1 0,-1-1 0,0 0 0,0 3 0,-1-2 99,0 0 0,0 0 0,-1 0 0,1-1 0,0 1 0,-1 0 1,1 0-1,-1-1 0,1 1 0,-1-1 0,0 0 0,0 1 0,0-1 1,-3 2-1,-7 3 486,0-1-1,0 0 1,0-1 0,-18 4 0,9-4-364,0-1 0,-1-1 0,0-1 0,1-1 0,-1 0 0,-38-8 0,59 8-361,-1 0 1,1 0-1,-1-1 0,0 1 0,1-1 1,-1 1-1,1-1 0,0 0 0,-1 1 0,1-1 1,-1 0-1,1 0 0,0 0 0,0 0 1,0 0-1,-1 0 0,1 0 0,0-1 1,-1-1-1,2 2-96,0 0 1,0 0-1,0 0 1,0 0 0,0 1-1,0-1 1,0 0-1,1 0 1,-1 0 0,0 0-1,1 0 1,-1 0-1,0 0 1,1 0-1,-1 1 1,1-1 0,-1 0-1,1 0 1,0 1-1,-1-1 1,1 0 0,0 1-1,0-2 1,8-5-1898,0 1-1,0-1 1,1 2 0,9-6 0,-12 8 973,29-17-6908</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7.517"/>
    </inkml:context>
    <inkml:brush xml:id="br0">
      <inkml:brushProperty name="width" value="0.025" units="cm"/>
      <inkml:brushProperty name="height" value="0.025" units="cm"/>
    </inkml:brush>
  </inkml:definitions>
  <inkml:trace contextRef="#ctx0" brushRef="#br0">158 0 9641,'0'0'15962,"-9"10"-14531,-8 13-882,1 0 0,1 2 0,2-1 0,0 2 0,2-1 0,-11 34 0,21-56-524,-31 105 1121,29-97-1056,1 0 0,1 0 0,-1 0 0,2 0-1,0 1 1,0-1 0,4 21 0,-4-30-90,0-1 0,0 1 0,1-1 0,-1 1 0,1-1 0,0 1 0,-1-1 0,1 1 0,0-1 0,0 1 0,0-1 0,0 0 0,0 0 0,0 1 0,0-1 0,0 0 0,0 0 0,1 0 0,-1 0 0,0 0 0,1-1 0,-1 1 0,3 1 0,-1-2 0,0 1 0,-1-1 0,1 0 0,0 0 0,0 0 0,0 0 0,0 0 0,-1-1 0,1 1 0,0-1 0,0 0 0,3-1 0,3-2 0,0 0 0,0-1 0,-1 0 0,0 0 0,0-1 0,12-10 0,81-97 0,-100 113 0,-1 0 0,0 1 0,1-1 0,-1 0 0,0 0 0,1 0 0,-1 0 0,0 1 0,0-1 0,1 0 0,-1 0 0,0 1 0,0-1 0,1 0 0,-1 0 0,0 1 0,0-1 0,0 0 0,1 1 0,-1-1 0,0 0 0,0 1 0,0-1 0,0 0 0,0 1 0,0-1 0,0 0 0,0 1 0,0-1 0,0 1 0,0-1 0,0 0 0,0 1 0,0-1 0,0 0 0,0 1 0,0-1 0,0 0 0,0 1 0,-1-1 0,1 0 0,0 1 0,0-1 0,-2 21 0,-9 19 0,8-31 0,0-1 0,1 1 0,-1-1 0,2 1 0,-1 0 0,1 0 0,0 0 0,1 0 0,0 0 0,1 0 0,2 16 0,-1-24-104,-1 1 1,0 0-1,1-1 1,-1 0-1,0 1 1,1-1-1,0 0 1,-1 1-1,1-1 1,0 0-1,0 0 1,-1 0-1,1-1 1,0 1-1,0 0 1,0-1-1,0 1 1,0-1-1,0 0 0,0 0 1,0 1-1,0-1 1,0-1-1,0 1 1,0 0-1,0 0 1,4-2-1,2 1-795,-1 0-1,1-1 1,0 0-1,-1-1 1,14-6-1,43-36-12809,-33 17 3716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8.314"/>
    </inkml:context>
    <inkml:brush xml:id="br0">
      <inkml:brushProperty name="width" value="0.025" units="cm"/>
      <inkml:brushProperty name="height" value="0.025" units="cm"/>
    </inkml:brush>
  </inkml:definitions>
  <inkml:trace contextRef="#ctx0" brushRef="#br0">131 63 9897,'0'0'9962,"-9"3"-7133,-3 2-1990,0-1 1,0 2-1,1 0 1,-13 8-1,20-11-585,0-1 0,0 1 0,1 0 0,-1 0 1,1 0-1,0 1 0,0-1 0,0 1 0,0-1 0,0 1 0,1 0 0,0 0 1,0 1-1,0-1 0,0 0 0,1 1 0,-2 5 0,3-9-243,1 0 0,-1 0 0,0-1 0,1 1 1,-1 0-1,1 0 0,-1 0 0,1-1 0,-1 1 0,1 0 0,0-1 0,-1 1 0,1 0 0,0-1 0,0 1 1,-1-1-1,1 1 0,0-1 0,0 1 0,0-1 0,0 0 0,-1 1 0,1-1 0,0 0 0,0 0 0,0 0 0,0 0 1,0 1-1,0-1 0,0 0 0,0-1 0,1 1 0,44 0 17,-36 0-22,8-2-84,0 0 0,0-2 0,0 0-1,-1-1 1,0 0 0,0-2 0,0 0-1,18-11 1,54-20-328,-88 37 395,0 1 0,0-1 0,0 1-1,0 0 1,0-1 0,0 1 0,0 0 0,1 0 0,-1-1-1,0 1 1,0 0 0,0 0 0,0 0 0,0 0 0,0 1-1,0-1 1,0 0 0,0 0 0,0 1 0,0-1-1,0 1 1,0-1 0,0 0 0,0 1 0,2 1 0,5 22-50,-8-22 67,0 0-1,0 0 1,0 0 0,0 0-1,1 0 1,-1 0 0,0 0-1,1 0 1,0 0 0,0 0-1,-1-1 1,1 1-1,0 0 1,0 0 0,1-1-1,-1 1 1,0-1 0,0 1-1,1-1 1,-1 0 0,1 1-1,-1-1 1,1 0 0,0 0-1,-1 0 1,1 0 0,0 0-1,0 0 1,2 0 0,9 1-100,-1-1 1,0-1-1,1 0 1,-1 0-1,1-1 1,18-4-1,37-2-4424,-67 8 4476,-1-1 0,1 1 0,0-1 0,0 1 0,0 0 0,-1 0 0,1-1-1,0 1 1,-1 0 0,1 0 0,-1 0 0,1 0 0,-1 0 0,1-1 0,-1 1 0,0 0 0,1 0 0,-1 0 0,0 0 0,0 0 0,0 0 0,0 0 0,0 0 0,0 0 0,0 1 0,0 0 0,-1 41 282,1-32-183,11 195 2767,-11-201-2883,1 1 0,-1-1 0,0 1 1,-1-1-1,1 1 0,-1-1 0,0 0 1,0 1-1,-1-1 0,0 0 0,-4 10 1,4-12 54,0-1 1,0 0 0,0 0 0,0 1 0,-1-1-1,1 0 1,-1-1 0,1 1 0,-1 0-1,0-1 1,0 1 0,1-1 0,-1 0-1,0 0 1,0 0 0,0-1 0,0 1-1,-1-1 1,1 1 0,0-1 0,0 0-1,-4 0 1,5-1 75,0 1 0,1-1 0,-1 0 0,1 1 0,-1-1 0,1 0-1,-1 0 1,1 0 0,0 0 0,-1 0 0,1 0 0,0-1 0,0 1 0,0 0 0,0-1 0,0 1 0,0 0-1,0-1 1,0 1 0,0-1 0,1 0 0,-1 1 0,1-1 0,-1 0 0,1 1 0,0-1 0,-1 0-1,1 1 1,0-1 0,0 0 0,0 1 0,1-4 0,-1-3-15,-1-1 1,2 0-1,0 0 1,0 0-1,3-11 0,0 8-74,1 1 1,0 0-1,1 0 0,0 1 0,1 0 0,12-16 0,58-57-236,-42 47 171,161-191 194,-204 266 1356,5-31-1400,-28 78 1241,29-80-1230,0 1 0,0-1-1,1 1 1,0-1 0,1 1 0,0 0-1,0-1 1,0 1 0,0 0 0,1-1-1,2 9 1,-2-13-79,1 0 0,-1 0 0,0-1 0,0 1 0,1-1 0,-1 1 0,1-1 0,0 1 0,-1-1 0,1 0 0,0 0 0,0 0 0,-1 0 0,1 0 0,0 0 0,0-1 0,0 1 0,0 0 0,0-1 0,0 0 0,1 1 0,-1-1 0,0 0 0,0 0 0,0 0 0,0 0 0,0-1 0,0 1 0,0-1 0,0 1 0,2-1 0,4-1 0,-1 0 0,0 0 0,0 0 0,0-1 0,0 0 0,-1 0 0,11-7 0,-11 5-186,0 0 0,0-1-1,-1 1 1,0-1 0,0-1 0,-1 1 0,1-1 0,-1 0-1,-1 0 1,1 0 0,-1 0 0,-1 0 0,1-1 0,-1 1-1,0-1 1,-1 0 0,0 0 0,0 1 0,-1-1-1,0 0 1,0 0 0,-1 0 0,-2-12 0,3 18 39,-1 1 0,1 0 0,0 0 0,-1 0 1,0 0-1,1-1 0,-1 1 0,1 0 0,-1 0 0,0 0 0,0 0 1,0 1-1,1-1 0,-1 0 0,0 0 0,0 0 0,0 1 1,0-1-1,0 0 0,-1 1 0,1-1 0,0 1 0,0-1 0,0 1 1,0 0-1,-3-1 0,-20 0-6072,17 1 3463,-3 0-5909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8.687"/>
    </inkml:context>
    <inkml:brush xml:id="br0">
      <inkml:brushProperty name="width" value="0.025" units="cm"/>
      <inkml:brushProperty name="height" value="0.025" units="cm"/>
    </inkml:brush>
  </inkml:definitions>
  <inkml:trace contextRef="#ctx0" brushRef="#br0">1 0 18834,'0'0'9481,"54"55"-18610,-36-31 3043,0 2-4772</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9.032"/>
    </inkml:context>
    <inkml:brush xml:id="br0">
      <inkml:brushProperty name="width" value="0.025" units="cm"/>
      <inkml:brushProperty name="height" value="0.025" units="cm"/>
    </inkml:brush>
  </inkml:definitions>
  <inkml:trace contextRef="#ctx0" brushRef="#br0">220 0 17360,'0'0'10661,"-8"10"-10234,1-1-285,1 0 1,0 1-1,0-1 0,1 1 0,0 1 1,1-1-1,0 1 0,0-1 0,1 1 1,1 0-1,0 0 0,0 1 0,1 16 0,1-1-159,2 0-1,1 0 1,2 0-1,0 0 0,2-1 1,0 0-1,2 0 1,1-1-1,18 33 0,-25-52-7,4 5-191,-1 0 1,0 1-1,-1 0 1,0 0 0,-1 0-1,-1 1 1,0-1-1,0 1 1,-1 0 0,-1 0-1,0 14 1,-2-25 265,0-1 1,0 1-1,1 0 0,-1-1 1,-1 1-1,1-1 0,0 1 1,0-1-1,-1 0 1,1 1-1,0-1 0,-1 0 1,0 0-1,1 0 0,-1 0 1,0 0-1,1 0 1,-1 0-1,0-1 0,0 1 1,1-1-1,-1 1 0,0-1 1,0 0-1,0 0 0,0 0 1,0 0-1,-2 0 1,-6 1 332,0-1 1,0 0 0,0-1-1,-11-2 1,11 0-326,0 0 0,1-1 0,-1 0-1,1 0 1,0-1 0,1-1 0,-1 1 0,1-1 0,0-1-1,0 0 1,1 0 0,0 0 0,0-1 0,1 0 0,0 0-1,0 0 1,1-1 0,0 0 0,1 0 0,0-1 0,0 1-1,1-1 1,0 0 0,0 0 0,2 0 0,-1 0 0,1 0-1,0 0 1,2-16 0,0 20-58,1 0 0,0 1 0,0-1 0,0 1 0,1 0 0,0 0 0,0 0 0,0 0 0,1 0 0,-1 1 0,1-1 0,0 1 0,1 0 0,-1 0 0,1 0 0,-1 1 0,1 0 0,0 0 0,0 0 0,8-3 0,14-5 0,0 0 0,53-12 0,-54 16 0,-11 3-276,48-17-4022,-61 21 4055,0-1 0,0 0 0,0-1-1,0 1 1,0 0 0,0-1 0,0 1 0,0-1 0,-1 1-1,1-1 1,-1 0 0,1 0 0,-1 0 0,0 1 0,0-1-1,1-1 1,-1 1 0,-1 0 0,1 0 0,0 0 0,0 0-1,-1-1 1,1-3 0,-1-16-6419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9.418"/>
    </inkml:context>
    <inkml:brush xml:id="br0">
      <inkml:brushProperty name="width" value="0.025" units="cm"/>
      <inkml:brushProperty name="height" value="0.025" units="cm"/>
    </inkml:brush>
  </inkml:definitions>
  <inkml:trace contextRef="#ctx0" brushRef="#br0">62 190 19314,'0'0'2499,"-56"-26"-738,50 18 1474,6 1-1665,24-1-1026,14 3-287,16-4-65,7 5-160,11 0-32,5 4-1377,3 0-3140,-1 0-3394</inkml:trace>
  <inkml:trace contextRef="#ctx0" brushRef="#br0" timeOffset="1">1428 1 18129,'0'0'13357,"-2"63"-13069,-9-25-192,-3 5-64,2 5-128,4-2-1057,2 0-2018,3-1-2723,3-6-5380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46.042"/>
    </inkml:context>
    <inkml:brush xml:id="br0">
      <inkml:brushProperty name="width" value="0.025" units="cm"/>
      <inkml:brushProperty name="height" value="0.025" units="cm"/>
    </inkml:brush>
  </inkml:definitions>
  <inkml:trace contextRef="#ctx0" brushRef="#br0">0 68 23158,'0'0'9000,"52"5"-8391,-5-15-609,8-3 0,3-1 0,-3 0 0,-3 1 0,-10 7-1249,-12 4-1185,-13 2-2179,-13 0-768,-4 6-1345</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19.767"/>
    </inkml:context>
    <inkml:brush xml:id="br0">
      <inkml:brushProperty name="width" value="0.025" units="cm"/>
      <inkml:brushProperty name="height" value="0.025" units="cm"/>
    </inkml:brush>
  </inkml:definitions>
  <inkml:trace contextRef="#ctx0" brushRef="#br0">1 1 24023,'0'0'6694,"2"57"-6342,-2-48-448,0-1-2530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20.115"/>
    </inkml:context>
    <inkml:brush xml:id="br0">
      <inkml:brushProperty name="width" value="0.025" units="cm"/>
      <inkml:brushProperty name="height" value="0.025" units="cm"/>
    </inkml:brush>
  </inkml:definitions>
  <inkml:trace contextRef="#ctx0" brushRef="#br0">1 283 20980,'0'0'5151,"8"2"-3586,17 1-962,0-1 1,-1-1 0,49-4-1,86-19 470,-48 5-519,1683-125-1765,-1079 98-381,-649 40 1729,341-36 2785,-385 34-2860,-27 3-1377,-43 0-4404,29 2 1528,-22-4-7671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3T09:40:21.340"/>
    </inkml:context>
    <inkml:brush xml:id="br0">
      <inkml:brushProperty name="width" value="0.025" units="cm"/>
      <inkml:brushProperty name="height" value="0.025" units="cm"/>
    </inkml:brush>
  </inkml:definitions>
  <inkml:trace contextRef="#ctx0" brushRef="#br0">306 204 11435,'0'0'3539,"11"-8"-902,-3 3-2078,39-30 2166,-43 32-2062,-1 0 0,1 0-1,-1-1 1,0 1 0,1-1 0,-1 0 0,-1 0 0,1 0 0,-1 0 0,4-9 0,-6 12-618,1 0 1,-1-1-1,0 1 1,1 0-1,-1 0 1,0-1-1,0 1 1,0 0-1,0-1 1,0 1-1,-1 0 1,1-1-1,0 1 1,0 0-1,-1 0 1,1-1-1,-1 1 0,1 0 1,-1 0-1,0 0 1,0 0-1,1 0 1,-1 0-1,0 0 1,0 0-1,0 0 1,0 0-1,-1-1 1,-2 0 91,1 0 0,0 1 0,-1 0 0,0-1 0,1 1 0,-1 0 0,0 0 0,1 1 0,-1-1 0,-4 1 0,-3 0 83,0 0-1,1 0 0,-1 2 0,1-1 0,-1 1 1,1 0-1,-11 5 0,9-1-219,0 0 0,0 1 0,1 1 0,0 0 0,0 0 0,0 1 0,2 1 0,-17 18 0,20-21 0,0 2 0,1-1 0,-1 0 0,2 1 0,-1 0 0,1 0 0,1 1 0,-1-1 0,2 1 0,-1-1 0,1 1 0,-1 16 0,3-24 0,0 0 0,0 1 0,0-1 0,0 0 0,1 0 0,-1 0 0,1 0 0,-1 1 0,1-1 0,0 0 0,0 0 0,0 0 0,0 0 0,0 0 0,0-1 0,0 1 0,1 0 0,-1 0 0,1-1 0,-1 1 0,1-1 0,3 3 0,0-2 0,-1 0 0,1 0 0,-1 0 0,1 0 0,0-1 0,0 0 0,0 0 0,0 0 0,0-1 0,5 1 0,3-1 0,1-1 0,-1 0 0,1-1 0,-1 0 0,0-1 0,0-1 0,15-5 0,-6-2 0,0-1 0,-1-1 0,0-1 0,-1 0 0,0-2 0,31-32 0,-41 38 0,-1-1 0,1 0 0,-2 0 0,0-1 0,0 0 0,-1-1 0,0 0 0,-1 0 0,-1 0 0,0-1 0,-1 0 0,0 0 0,1-15 0,-5 29 0,0 1 0,-1-1 0,1 0 0,0 0 0,0 1 0,-1-1 0,1 0 0,0 0 0,-1 0 0,1 0 0,0 0 0,-1 1 0,1-1 0,0 0 0,-1 0 0,1 0 0,0 0 0,-1 0 0,1 0 0,-1 0 0,1 0 0,0 0 0,-1 0 0,1 0 0,0 0 0,-1 0 0,1-1 0,0 1 0,-1 0 0,1 0 0,0 0 0,-1 0 0,1-1 0,0 1 0,-1 0 0,1 0 0,0-1 0,0 1 0,-1 0 0,1 0 0,0-1 0,0 1 0,0 0 0,-1-1 0,1 1 0,0 0 0,0-1 0,0 1 0,0 0 0,0-1 0,0 1 0,0 0 0,0-1 0,0 1 0,0-1 0,0 1 0,0 0 0,0-1 0,0 1 0,0 0 0,0-1 0,0 1 0,0 0 0,0-1 0,0 1 0,1-1 0,-21 24 0,3 18 0,3-1 0,1 2 0,1 0 0,-5 50 0,-4 8 0,16-84 47,3-11-85,1-1 0,0 0-1,0 0 1,0 1 0,0-1 0,0 0-1,1 1 1,0-1 0,0 1 0,1 8-1,16-54-8187,-12 21 5585,0-1 0,1-32 0,-4-95 582,-2 45 3521,0 97-916,1 0 0,-1 1 0,0-1 0,-1 1 1,1-1-1,-1 1 0,0-1 0,-3-8 0,3 12-364,-1 1 0,1 0 0,0 0 0,0-1 0,-1 1 0,1 0 0,0 0 0,-1 0 1,1 0-1,-1 0 0,1 1 0,-1-1 0,0 0 0,1 1 0,-1-1 0,0 1 0,1 0 0,-1-1 0,0 1 0,0 0 0,1 0 0,-1 0 0,0 0 0,0 0 0,1 1 0,-1-1 0,0 1 0,1-1 0,-1 1 1,0-1-1,-2 2 0,-9 3 268,-1 1 0,1 0 0,0 1 1,-14 9-1,-17 10 32,-12-1 412,20-9-5,-54 32 0,83-44-838,-1 1-1,0 1 0,1 0 0,0 0 1,1 0-1,-1 0 0,1 1 0,0 0 1,1 1-1,0-1 0,0 1 0,-4 10 1,7-14-47,0 0-1,1 1 1,-1-1 0,1 0 0,0 0 0,1 1-1,-1-1 1,1 1 0,0-1 0,0 1 0,0-1 0,1 0-1,-1 1 1,1-1 0,2 6 0,-2-7 6,1 0 0,-1-1 0,1 1 0,0-1 0,0 1 1,0-1-1,0 0 0,0 0 0,1 0 0,-1 0 0,1 0 0,-1 0 0,1-1 0,0 1 0,0-1 1,-1 0-1,1 0 0,0 0 0,0 0 0,0 0 0,0 0 0,5-1 0,15 2-7,0-1 0,0-1 0,0-1-1,0 0 1,0-2 0,-1-1 0,1-1 0,-1-1-1,0-1 1,-1-1 0,27-13 0,-23 8-4,0 0 0,-2-1 1,1-1-1,-2-2 0,0 0 1,-1-1-1,-1-1 0,-1-1 1,19-24-1,-9-5 1,-28 47 0,0 0 0,0 0 0,0-1 0,0 1 0,0-1 0,0 1 0,-1-1 0,1 1 0,-1-1 0,0 1 0,0-1 0,0 1 0,0-1 0,0 0 0,0 1 0,-1-1 0,1 1 0,-2-5 0,1 6 0,0 0 0,0 1 0,1-1 0,-1 0 0,0 1 0,0-1 0,0 0 0,0 1 0,0-1 0,0 1 0,0-1 0,0 1 0,0 0 0,0 0 0,0-1 0,0 1 0,0 0 0,0 0 0,0 0 0,0 0 0,-1 0 0,1 0 0,0 0 0,0 0 0,0 1 0,0-1 0,0 0 0,0 1 0,0-1 0,0 0 0,0 1 0,0 0 0,0-1 0,0 1 0,0-1 0,-1 2 0,-31 26 0,23-13-25,0 0-1,1 0 1,0 1 0,1 0-1,1 0 1,1 1 0,0 0-1,1 0 1,1 0-1,1 1 1,0 0 0,1-1-1,1 1 1,1 0 0,3 28-1,8-7-3411,5-17-4566,8-5-10484</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3:01.024"/>
    </inkml:context>
    <inkml:brush xml:id="br0">
      <inkml:brushProperty name="width" value="0.025" units="cm"/>
      <inkml:brushProperty name="height" value="0.025" units="cm"/>
    </inkml:brush>
  </inkml:definitions>
  <inkml:trace contextRef="#ctx0" brushRef="#br0">5078 661 3555,'-480'7'2193,"-63"4"2383,-277 27-1522,540-28-2835,88 3 478,1 9 1,-288 70-1,-358 159-542,706-205-54,2 6 0,-194 110 0,258-124-40,2 4-1,2 2 1,1 3-1,3 3 1,2 2-1,-69 84 0,101-106 6,1 2 0,2 0 0,1 1-1,2 1 1,1 1 0,2 0-1,1 1 1,2 1 0,2 0 0,1 0-1,2 0 1,1 1 0,2 0 0,2 0-1,4 54 1,0-69-53,0 1-1,2-2 1,0 1-1,2 0 1,0-1-1,2 0 1,0-1 0,16 27-1,-7-20 5,1 0 0,1-1 1,2-1-1,0-1 0,30 25 0,8-1 7,2-3 0,2-3 0,2-2 0,90 40 0,119 47 36,4-13 0,6-11 0,555 123 1,692 37 203,-1322-231-246,778 94 49,4-40-32,-87-47-7,0-41-8,770-17 236,-1264 10-337,402-4 39,202-17-176,314-105 206,-15-95 29,-1132 188 27,507-128-10,-540 123 15,-1-6-1,215-109 1,336-259 736,-658 390-899,-2-2-1,-1-2 1,-2-1 0,60-76 0,-42 37 199,79-148 0,-86 134 89,121-249 302,-151 294-418,-2-1-1,-1 0 0,-3-2 1,-1 1-1,-3-1 1,3-50-1,-10 56-48,-1-1 1,-2 1-1,-1-1 0,-3 1 0,-1 0 0,-2 1 1,-1 0-1,-2 1 0,-28-57 0,24 63-69,-1 1-1,-2 1 0,-1 1 1,-1 1-1,-1 0 1,-1 2-1,-2 1 0,0 1 1,-2 1-1,-1 1 0,-32-18 1,1 7 58,-1 3 0,-117-39 0,-140-22-138,148 45-2,17 3 474,-3 8 0,-1 6 0,-1 7 0,-225-3 0,-273 55-428,253-5 69,-1407 17 86,1703-43-28,-163-24 0,232 19-22,0-2 0,1-1 0,-1-3 0,2 0 0,0-3 0,0-1-1,-56-35 1,48 21 16,-3 2-1,0 2 0,-1 2 1,-2 2-1,0 2 0,-1 3 0,-1 1 1,-88-13-1,-603-26 104,560 50-64,0 8 0,-309 46 0,-1139 203-317,758-121 154,192-41 115,-359 63 256,438-42-166,258-50-676,336-59 456,-5 1-602,0-1 0,0 0 0,-1-1 0,1 0 0,-23-2 0,-5-11-5716</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3:41.885"/>
    </inkml:context>
    <inkml:brush xml:id="br0">
      <inkml:brushProperty name="width" value="0.025" units="cm"/>
      <inkml:brushProperty name="height" value="0.025" units="cm"/>
    </inkml:brush>
  </inkml:definitions>
  <inkml:trace contextRef="#ctx0" brushRef="#br0">0 193 9289,'0'0'1527,"12"-5"-1458,11-5-30,1 0 0,0 2 0,1 1 0,-1 1-1,1 1 1,33-2 0,229 25 1989,-51 1-1002,-18-15 287,416 17 438,516 3 417,-268-12-1501,735-37 37,1694-152 978,-2900 162-1041,-2 31-145,-396-15-544,7 2-347,1-2 0,29-1 0,-44 0-135,0-1 0,0 0 0,0-1 1,1 1-1,-2-1 0,1 0 0,8-4 0,17-15-5171</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4:39.015"/>
    </inkml:context>
    <inkml:brush xml:id="br0">
      <inkml:brushProperty name="width" value="0.025" units="cm"/>
      <inkml:brushProperty name="height" value="0.025" units="cm"/>
    </inkml:brush>
  </inkml:definitions>
  <inkml:trace contextRef="#ctx0" brushRef="#br0">0 42 9545,'0'0'8275,"11"-1"-7288,438-18 3421,13 39-4144,-360-14 50,174 2 55,501-49-1,-666 27-112,-215 14-289,-580 6 181,0 38-92,483-17-27,-146 12-143,606-61-2228,25-1 2575,601 24-1420,-515 6-1139,-345-7 2505,-53 0 197,-317-2 945,-601 19 1490,830-4-2681,-5 1-4135,94-14-2284</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4:53.767"/>
    </inkml:context>
    <inkml:brush xml:id="br0">
      <inkml:brushProperty name="width" value="0.025" units="cm"/>
      <inkml:brushProperty name="height" value="0.025" units="cm"/>
    </inkml:brush>
  </inkml:definitions>
  <inkml:trace contextRef="#ctx0" brushRef="#br0">1 44 11723,'0'0'2680,"10"6"-2755,-4-1 76,-1-2 7,1 1-1,-1-1 0,1 0 1,-1 0-1,1 0 0,0-1 1,0 0-1,0 0 0,0-1 0,1 1 1,-1-1-1,7 0 0,146-6 480,-107 2 16,0 1 0,0 3-1,0 2 1,93 17-1,-13 13 50,1-6-1,1-6 0,236 7 0,349-88-257,-364 20-289,-32 7 31,774-41 94,-1071 74-85,538 6 912,-2 37-593,-497-34-469,67 9-1089,256 4 0,-368-23 2,-1-1 0,0-1 0,1 0-1,-1-1 1,29-12 0,21-13-8220</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4:55.044"/>
    </inkml:context>
    <inkml:brush xml:id="br0">
      <inkml:brushProperty name="width" value="0.025" units="cm"/>
      <inkml:brushProperty name="height" value="0.025" units="cm"/>
    </inkml:brush>
  </inkml:definitions>
  <inkml:trace contextRef="#ctx0" brushRef="#br0">1 425 13581,'158'1'31,"-20"2"325,191-21-1,-149-6-236,691-58 803,-281 81-786,644-26 1260,-583-29-1205,409-25 211,-661 65-149,816-43 1,-888 24-3415,-178 6-1937</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5:06.810"/>
    </inkml:context>
    <inkml:brush xml:id="br0">
      <inkml:brushProperty name="width" value="0.025" units="cm"/>
      <inkml:brushProperty name="height" value="0.025" units="cm"/>
    </inkml:brush>
  </inkml:definitions>
  <inkml:trace contextRef="#ctx0" brushRef="#br0">1 88 5637,'0'0'6049,"10"-6"-5996,1-1 78,0 1-1,1 0 1,-1 0-1,2 1 1,-1 1-1,0 0 1,1 1-1,0 0 1,-1 1 0,15-1-1,20 6 974,-1 1 0,87 21 0,17 3-844,410 2 367,-255-21-347,1827 25 1887,-1437-57-2083,291-4 3,369-21 68,522 18-86,-458 54 6,-1337-26-2393,0-3-1,131-26 0,-104 7-2048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5:11.316"/>
    </inkml:context>
    <inkml:brush xml:id="br0">
      <inkml:brushProperty name="width" value="0.025" units="cm"/>
      <inkml:brushProperty name="height" value="0.025" units="cm"/>
    </inkml:brush>
  </inkml:definitions>
  <inkml:trace contextRef="#ctx0" brushRef="#br0">754 558 4004,'0'0'59,"5"-13"-17,33-81 886,30-84 3081,-58 146-3309,0-1-1,-3 0 1,6-52 0,-12 81-672,-1 1 0,0 0 0,0 0 0,0 0 1,0-1-1,0 1 0,-1 0 0,1 0 0,-1 0 0,0 0 1,0-1-1,0 1 0,0 0 0,-1 1 0,1-1 1,-1 0-1,0 0 0,1 1 0,-1-1 0,-1 1 1,-1-3-1,-1 2 47,0 0 1,1 1-1,-1-1 1,0 1-1,-1 1 1,1-1-1,0 0 1,0 1-1,-1 0 1,1 1-1,-1-1 1,-5 1-1,-14-1 278,0 2 0,0 1 0,0 1 0,1 0-1,-1 2 1,1 1 0,-43 17 0,35-9-162,1 1 0,0 2 0,1 1-1,1 1 1,-33 28 0,29-18-36,2 1-1,0 2 1,2 1 0,2 1-1,1 1 1,1 1 0,2 2-1,2 0 1,-24 61 0,31-57 30,1 2-1,2-1 1,2 1 0,2 1 0,2-1 0,2 1 0,2 0 0,2 0 0,1 0 0,14 68 0,-10-87-207,1-1 0,0-1 1,2 0-1,1 0 0,1 0 1,1-1-1,1-1 0,25 34 1,-25-41-5,0-1 0,1 0 1,0-1-1,1-1 0,0 0 1,1-1-1,0-1 0,1 0 1,0-2-1,0 0 0,1 0 1,30 7-1,-28-10 2,0-1 0,0 0 0,0-2 0,0 0 0,1-2 0,-1 0 0,0-1 0,1-1 0,-1-1 1,37-10-1,-31 4 36,0-1 0,-1-1 1,1-1-1,-2-2 1,0 0-1,-1-2 0,26-21 1,-4-5 144,-1-2 1,-2-2 0,-2-1 0,-3-3-1,-1-1 1,42-82 0,-39 60 279,-4-2 1,34-103 0,-54 129-304,-2 0 1,-3-1-1,-1 0 1,3-98-1,-12 132-101,0 0-1,-1 0 1,-1 0-1,-1 0 1,0 1-1,-1-1 1,-1 1-1,0 0 1,-10-19-1,10 25 12,0 0 1,-1 1-1,0 0 0,0 0 0,-1 0 0,0 1 0,0 0 0,0 1 0,-1-1 0,0 1 0,-1 1 0,1 0 1,-1 0-1,0 0 0,-17-5 0,6 4-9,-1 1 1,0 1 0,0 1-1,0 0 1,0 2-1,-1 1 1,1 0-1,0 2 1,0 0 0,-39 10-1,-7 7-54,-126 54-1,85-30-55,101-40-79,1 0-40,-1-1-1,0 1 0,0-1 1,0-1-1,-9 2 0,14-3-12,1 0 0,0 0 0,0 0 0,-1 0 1,1 0-1,0-1 0,0 1 0,-1 0 0,1-1 0,0 1 0,0-1 0,0 1 0,0-1 0,0 1 0,0-1 1,0 0-1,0 0 0,0 1 0,0-1 0,0 0 0,0 0 0,0 0 0,1 0 0,-1 0 0,0 0 0,1 0 1,-1 0-1,1-1 0,-1 1 0,1 0 0,-1 0 0,1 0 0,0-1 0,0 1 0,-1-2 0,0-38-12450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46.386"/>
    </inkml:context>
    <inkml:brush xml:id="br0">
      <inkml:brushProperty name="width" value="0.025" units="cm"/>
      <inkml:brushProperty name="height" value="0.025" units="cm"/>
    </inkml:brush>
  </inkml:definitions>
  <inkml:trace contextRef="#ctx0" brushRef="#br0">1 145 17392,'0'0'10314,"79"-9"-8104,-27-7-736,6-4-866,6-2-351,-7 3-193,-4 2-609,-11 6-1729,-14 1-2210,-8 1-1474,-12-3-4420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5:19.201"/>
    </inkml:context>
    <inkml:brush xml:id="br0">
      <inkml:brushProperty name="width" value="0.025" units="cm"/>
      <inkml:brushProperty name="height" value="0.025" units="cm"/>
    </inkml:brush>
  </inkml:definitions>
  <inkml:trace contextRef="#ctx0" brushRef="#br0">0 26 10154,'0'0'8589,"9"0"-7751,274 16 1408,-68 0-1791,802-48 234,-569 9-311,-256 20 2533,-223 17-2484,23-11-715,-27 6-433,18-9-2213,3-7-3752,5-12-8251</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5:42.218"/>
    </inkml:context>
    <inkml:brush xml:id="br0">
      <inkml:brushProperty name="width" value="0.025" units="cm"/>
      <inkml:brushProperty name="height" value="0.025" units="cm"/>
    </inkml:brush>
  </inkml:definitions>
  <inkml:trace contextRef="#ctx0" brushRef="#br0">115 94 7271,'0'0'977,"-9"-5"-230,7 4-724,-59-43 1743,19 4 5157,86 42-5492,75 15-1314,0-6 1,208-7-1,-193-5-74,8 1-150,241-32 1,-402 34 340,0-1 1,-37-2 0,-9-1-149,-659 60 1083,660-52-1089,27-2-41,-232 32 50,359-35-393,243-22 239,172-6-100,-443 25 118,174-10 89,-372 8 582,-36 3-620,-545 11 1898,699-9-2089,40 0-645,214 2-1821,273-7-4581,-488 3 7106,0-1 0,0 0 0,34-10-1,-54 12 140,-1 0 0,1 0-1,-1 0 1,1 0 0,-1 0-1,1 0 1,-1 0 0,1 0-1,-1-1 1,1 1 0,-1 0-1,1 0 1,-1 0 0,1-1-1,-1 1 1,1 0-1,-1-1 1,0 1 0,1 0-1,-1-1 1,0 1 0,1-1-1,-1 1 1,0-1 0,1 1-1,-1 0 1,0-1 0,0 1-1,1-1 1,-1 1 0,0-1-1,0 1 1,0-2 0,-16-7 590,-32-1 437,-51 3 717,-159 8 0,-102 31-3962,296-26-2555</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6:12.854"/>
    </inkml:context>
    <inkml:brush xml:id="br0">
      <inkml:brushProperty name="width" value="0.025" units="cm"/>
      <inkml:brushProperty name="height" value="0.025" units="cm"/>
    </inkml:brush>
  </inkml:definitions>
  <inkml:trace contextRef="#ctx0" brushRef="#br0">0 1 1569,'0'0'417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6:13.804"/>
    </inkml:context>
    <inkml:brush xml:id="br0">
      <inkml:brushProperty name="width" value="0.025" units="cm"/>
      <inkml:brushProperty name="height" value="0.025" units="cm"/>
    </inkml:brush>
  </inkml:definitions>
  <inkml:trace contextRef="#ctx0" brushRef="#br0">124 64 4228,'-8'0'689,"-7"1"-586,-59 4 3014,49-2 204,23-1-1170,10 0 346,107 10-1021,201-5 0,116-34-1103,-173 7-212,-251 20-163,717-18 212,-696 22-89,-51-2 548,-49 0-140,-472-10 458,-277 8 412,770 3-1388,9-3-15,1 3 0,0 1 0,-65 16 0,104-20-4,0 0 0,-1 1 0,1-1 0,0 0 1,0 1-1,0-1 0,0 1 0,0-1 1,0 1-1,0 0 0,0 0 0,0-1 0,0 1 1,0 0-1,0 0 0,0 0 0,-1 1 1,2-1-4,0-1-1,0 1 1,0-1 0,0 1 0,0-1 0,0 1 0,1-1 0,-1 1 0,0-1 0,0 1 0,0-1 0,0 1 0,1-1 0,-1 0 0,0 1 0,0-1 0,1 1 0,-1-1-1,0 0 1,1 1 0,-1-1 0,0 1 0,1-1 0,-1 0 0,1 0 0,-1 1 0,1-1 0,40 17-308,9-10 331,0-2 1,0-2-1,66-4 1,-56 0 60,780-60-1075,-711 48 904,-42 5 48,103-14 4,-175 18 71,-15 0 122,-28 1 252,-457 25 947,-4 37-691,211-23-595,205-26-430,-48 5-2836,44-16-4685,36-6-1921</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7:00.454"/>
    </inkml:context>
    <inkml:brush xml:id="br0">
      <inkml:brushProperty name="width" value="0.025" units="cm"/>
      <inkml:brushProperty name="height" value="0.025" units="cm"/>
    </inkml:brush>
  </inkml:definitions>
  <inkml:trace contextRef="#ctx0" brushRef="#br0">89 9 6406,'0'0'16042,"11"0"-15604,225 7 378,-118 0-666,0-6-1,180-20 1,-331 21 143,-58-4 0,17 0-276,-146 4-18,-232-4 1251,939-1-1052,-195 3-177,-922 22 807,623-21-1610,-9 1-337,9-5-4684,5-3-5087</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7:47.336"/>
    </inkml:context>
    <inkml:brush xml:id="br0">
      <inkml:brushProperty name="width" value="0.025" units="cm"/>
      <inkml:brushProperty name="height" value="0.025" units="cm"/>
    </inkml:brush>
  </inkml:definitions>
  <inkml:trace contextRef="#ctx0" brushRef="#br0">0 77 7143,'0'0'11894,"12"-8"-11617,-1 1-159,0-1-1,1 2 1,1 0-1,-1 0 0,1 1 1,-1 1-1,1 0 1,1 1-1,24-3 1,377-8 736,-317 15-699,-179-2 785,-233 9-759,222-2-86,39-4 172,-68 12 1,136-15-232,1 0 1,0 0-1,25 4 0,9-1 16,3-3-23,-21 0-791,50 4 0,-139 10-5510,17-13 330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01.095"/>
    </inkml:context>
    <inkml:brush xml:id="br0">
      <inkml:brushProperty name="width" value="0.025" units="cm"/>
      <inkml:brushProperty name="height" value="0.025" units="cm"/>
    </inkml:brush>
  </inkml:definitions>
  <inkml:trace contextRef="#ctx0" brushRef="#br0">0 94 4644,'0'0'1570,"30"-19"3512,-13 12-4664,0 0 0,1 1 0,0 1 0,0 1 0,0 1 0,0 0 0,30-1 0,111 5 152,-136-1 353,-312 14-336,440-36-253,94-6-444,-492 46 1519,178-14-1190,67-1-669,9 1-232,10 2-625,7-6-1021,4-3-1163</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08.344"/>
    </inkml:context>
    <inkml:brush xml:id="br0">
      <inkml:brushProperty name="width" value="0.025" units="cm"/>
      <inkml:brushProperty name="height" value="0.025" units="cm"/>
    </inkml:brush>
  </inkml:definitions>
  <inkml:trace contextRef="#ctx0" brushRef="#br0">0 0 9801,'0'0'9737</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20.786"/>
    </inkml:context>
    <inkml:brush xml:id="br0">
      <inkml:brushProperty name="width" value="0.025" units="cm"/>
      <inkml:brushProperty name="height" value="0.025" units="cm"/>
    </inkml:brush>
  </inkml:definitions>
  <inkml:trace contextRef="#ctx0" brushRef="#br0">1 34 9513,'3'-9'-64,"-1"0"-224,0 2-1090,-1 2-1120,-1 2-2499</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27.907"/>
    </inkml:context>
    <inkml:brush xml:id="br0">
      <inkml:brushProperty name="width" value="0.025" units="cm"/>
      <inkml:brushProperty name="height" value="0.025" units="cm"/>
    </inkml:brush>
  </inkml:definitions>
  <inkml:trace contextRef="#ctx0" brushRef="#br0">1 92 3171,'0'0'2669,"10"-1"-1329,40-5 403,24-4-819,-1 4 1,1 3-1,74 7 0,240 10-693,1-33-243,714 16 786,-563-6 1228,42 1-2408,-408 28 367,18 0-135,558-20-254,-299-19 1555,67-20 229,-269 13 1265,-241 26-2622,4 1-626,-6-3-6977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46.788"/>
    </inkml:context>
    <inkml:brush xml:id="br0">
      <inkml:brushProperty name="width" value="0.025" units="cm"/>
      <inkml:brushProperty name="height" value="0.025" units="cm"/>
    </inkml:brush>
  </inkml:definitions>
  <inkml:trace contextRef="#ctx0" brushRef="#br0">209 1 22357,'0'0'5734,"-4"53"-4709,-6-8 256,-5 13-96,-3 11-512,-3 9-321,-4 5-192,-1 1-160,-2-1 0,3-6 0,4-9-1409,11-12-2019,4-15-2305,6-19-3652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32.520"/>
    </inkml:context>
    <inkml:brush xml:id="br0">
      <inkml:brushProperty name="width" value="0.025" units="cm"/>
      <inkml:brushProperty name="height" value="0.025" units="cm"/>
    </inkml:brush>
  </inkml:definitions>
  <inkml:trace contextRef="#ctx0" brushRef="#br0">7 12 2274,'0'0'16277,"-1"-11"-14852,0 11-1394,1 0-1,0 0 1,0 0 0,0 0-1,0 1 1,0-1-1,0 0 1,0 0-1,0 0 1,0 0 0,0 1-1,0-1 1,0 0-1,0 0 1,0 0 0,0 1-1,0-1 1,0 0-1,0 0 1,0 0-1,0 0 1,0 1 0,0-1-1,0 0 1,0 0-1,0 0 1,0 0 0,0 1-1,0-1 1,0 0-1,1 0 1,-1 0-1,0 0 1,0 1 0,0-1-1,0 0 1,0 0-1,1 0 1,-1 0-1,0 0 1,0 0 0,0 0-1,0 0 1,1 0-1,-1 1 1,0-1 0,0 0-1,0 0 1,0 0-1,1 0 1,-1 0-1,0 0 1,0 0 0,0 0-1,1 0 1,-1 0-1,0 0 1,0-1 0,0 1-1,1 0 1,-1 0-1,0 0 1,0 0-1,0 0 1,-11 9 2204,26-21-1310,-17 23-990,-4 21 112,12-19-1603,-6-13 1289,1 0-1,-1 0 1,1 0 0,-1 0-1,1 0 1,-1-1 0,1 1-1,-1 0 1,1 0 0,-1 0-1,1-1 1,-1 1 0,1 0-1,-1 0 1,1-1-1,-1 1 1,0 0 0,1-1-1,-1 1 1,1-1 0,-1 1-1,0-1 1,0 1 0,1 0-1,-1-1 1,0 1-1,0-1 1,1 1 0,-1-2-1,9-15-12570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47.645"/>
    </inkml:context>
    <inkml:brush xml:id="br0">
      <inkml:brushProperty name="width" value="0.025" units="cm"/>
      <inkml:brushProperty name="height" value="0.025" units="cm"/>
    </inkml:brush>
  </inkml:definitions>
  <inkml:trace contextRef="#ctx0" brushRef="#br0">117 135 6342,'-1'-19'1704,"2"4"2848,20 11-2694,53 0-1284,1-2 0,-1-4 0,109-28 0,-176 35 214,-9 1-298,-16-1-133,-30 0-263,-26 3 67,0 3-1,0 4 0,1 2 0,-77 21 0,150-30-162,0 0 0,1 0 0,-1 1-1,0-1 1,0 0 0,0 0 0,0 0 0,1 0 0,-1 1-1,0-1 1,0 0 0,0 0 0,0 0 0,0 1-1,0-1 1,0 0 0,0 0 0,0 0 0,0 1-1,1-1 1,-1 0 0,0 0 0,0 1 0,0-1-1,-1 0 1,1 0 0,0 1 0,0-1 0,0 0-1,0 0 1,0 0 0,0 1 0,0-1 0,0 0-1,0 0 1,0 0 0,-1 1 0,1-1 0,0 0 0,0 0-1,0 0 1,0 0 0,0 1 0,-1-1 0,25 4-23,36-5 79,-1-3-1,1-2 1,-1-2-1,-1-3 0,0-3 1,66-25-1,-115 35 59,-11 2-34,-19 1-1,-38 7-66,5 5-22,0 2 0,0 2 1,1 3-1,1 3 0,-84 45 1,114-49-518,-2 0-1693,7-10-3518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55.881"/>
    </inkml:context>
    <inkml:brush xml:id="br0">
      <inkml:brushProperty name="width" value="0.025" units="cm"/>
      <inkml:brushProperty name="height" value="0.025" units="cm"/>
    </inkml:brush>
  </inkml:definitions>
  <inkml:trace contextRef="#ctx0" brushRef="#br0">6 110 7687,'0'0'11980,"-1"-9"-11916,0 3-41,0 3-13,0 0 0,1 1 0,-1-1 1,1 1-1,0-1 0,0 0 0,0 0 0,0 1 1,0-1-1,0 0 0,1 1 0,-1-1 0,1 1 1,2-5-1,-1 4 253,-2 8-126,-3 17-85,1-5-45,4-17 20,0 0 0,1 0 0,-1 0 0,0 0 0,1 0 0,-1-1 0,0 1 1,0-1-1,0 1 0,1-1 0,-1 0 0,0 0 0,2-1 0,6-10 1171,-15 11 798,-19 10-759,35-16-1065,-1 0 0,0 0 0,0-1 0,-1 0 1,0-1-1,0 0 0,11-15 0,-19 23-102,-27 12 4,23-8-69,-1-1 1,0 1-1,1 0 0,-1 0 0,1 1 0,0-1 1,0 1-1,0 0 0,1-1 0,-3 6 0,5-8-37,-1-1-1,1 1 1,0-1 0,0 1-1,0 0 1,0-1-1,0 1 1,0-1-1,0 1 1,0 0-1,0-1 1,0 1-1,0-1 1,0 1-1,0 0 1,0-1 0,0 1-1,1-1 1,-1 1-1,0-1 1,0 1-1,1-1 1,-1 1-1,0-1 1,1 1-1,-1-1 1,1 1-1,0 0 1,1 0-155,0 0 1,0 0-1,0 0 1,0-1-1,1 1 1,-1-1-1,0 1 0,0-1 1,1 0-1,-1 1 1,0-1-1,3-1 0,20 0-3629,-1-3-2879</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9:05.860"/>
    </inkml:context>
    <inkml:brush xml:id="br0">
      <inkml:brushProperty name="width" value="0.025" units="cm"/>
      <inkml:brushProperty name="height" value="0.025" units="cm"/>
    </inkml:brush>
  </inkml:definitions>
  <inkml:trace contextRef="#ctx0" brushRef="#br0">1 7 5830,'0'0'4356,"58"-6"-7239,-39 6-4228</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9:07.714"/>
    </inkml:context>
    <inkml:brush xml:id="br0">
      <inkml:brushProperty name="width" value="0.025" units="cm"/>
      <inkml:brushProperty name="height" value="0.025" units="cm"/>
    </inkml:brush>
  </inkml:definitions>
  <inkml:trace contextRef="#ctx0" brushRef="#br0">150 1 9513,'0'0'12828,"-41"19"-11274,35-14-1303,5-4-132,0 0 0,-1 0 0,1 1 0,0-1 0,-1-1 0,1 1 0,0 0 0,-1 0 0,1 0 0,-1-1 0,0 1 0,1-1 0,-1 1 0,1-1 0,-1 0 0,0 0 0,1 1 0,-1-1 0,-2-1 0,3 1 36,1 0-150,0-1 0,0 1 1,0-1-1,-1 1 0,1-1 0,0 1 0,0-1 0,-1 1 0,1 0 0,0-1 0,-1 1 1,1-1-1,0 1 0,-1 0 0,1-1 0,-1 1 0,1 0 0,-1 0 0,1-1 1,-1 1-1,1 0 0,-1 0 0,1-1 0,-1 1 0,1 0 0,-1 0 0,1 0 0,-1 0 1,1 0-1,-1 0 0,1 0 0,-1 0 0,1 0 0,-1 0 0,1 0 0,-1 0 0,1 1 1,-1-1-1,0 0 0,-24-2-140,18 5-2303,-5 3-4749,4-6-1003</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9:08.990"/>
    </inkml:context>
    <inkml:brush xml:id="br0">
      <inkml:brushProperty name="width" value="0.025" units="cm"/>
      <inkml:brushProperty name="height" value="0.025" units="cm"/>
    </inkml:brush>
  </inkml:definitions>
  <inkml:trace contextRef="#ctx0" brushRef="#br0">577 0 8712,'0'0'5365,"-6"11"-4809,-17 43-125,-26 89 0,-13 38-429,-164 412-168,133-337 87,-5 11 2919,98-266-2710,-1 0 0,1 0 0,0-1 0,0 1 0,-1 0 0,1 0 0,0 0 0,-1 0 0,1 0 0,-1-1 0,1 1 0,-1 0 0,1 0 1,-1-1-1,0 1 0,1 0 0,-1-1 0,0 1 0,1-1 0,-1 1 0,0-1 0,-1 1 0,-3-16 831,4-35-2383,3 37-179,0 0-1,1-1 1,7-15-1,3-13-4895</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9:09.520"/>
    </inkml:context>
    <inkml:brush xml:id="br0">
      <inkml:brushProperty name="width" value="0.025" units="cm"/>
      <inkml:brushProperty name="height" value="0.025" units="cm"/>
    </inkml:brush>
  </inkml:definitions>
  <inkml:trace contextRef="#ctx0" brushRef="#br0">69 187 4644,'0'0'6150,"-8"5"-4121,4-4-1673,-30 16 1210,33-16-1278,-1 0 1,1 0 0,-1 0 0,1 1 0,-1-1-1,1 0 1,-1 1 0,1-1 0,0 1-1,0-1 1,0 1 0,0-1 0,0 1 0,0 0-1,0-1 1,1 1 0,-1 0 0,1 0-1,-1 0 1,0 2 0,21-15 373,6-11-359,-1 0 0,0-2-1,21-26 1,-22 22 12,1 2 1,40-33-1,-65 59-302,0 0 0,0 0 0,0 0 1,1 0-1,-1-1 0,0 1 0,0 0 1,0 0-1,1 0 0,-1 0 0,0 0 1,0 0-1,1 0 0,-1-1 0,0 1 1,0 0-1,1 0 0,-1 0 0,0 0 1,0 0-1,1 0 0,-1 0 0,0 0 1,1 0-1,-1 1 0,0-1 0,0 0 1,1 0-1,-1 0 0,0 0 0,0 0 1,0 0-1,1 0 0,-1 1 0,0-1 1,0 0-1,0 0 0,1 0 1,-1 0-1,0 1 0,0-1 0,0 0 1,0 0-1,1 0 0,-1 1 0,0-1 1,0 0-1,0 0 0,0 1 0,0-1 1,0 0-1,0 0 0,0 1 0,0-1 1,0 1-1,1 26 223,-8 29-29,0-17-205,2 0 1,2 1 0,2 60-1,1-98-161,1 1 0,-1-1 0,1 1 1,-1-1-1,1 0 0,0 1 0,0-1 0,0 0 0,0 0 0,0 0 0,0 0 0,1 0 0,-1 0 0,3 3 0,2 2-1797,0 3-3088</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7:06.771"/>
    </inkml:context>
    <inkml:brush xml:id="br0">
      <inkml:brushProperty name="width" value="0.025" units="cm"/>
      <inkml:brushProperty name="height" value="0.025" units="cm"/>
    </inkml:brush>
  </inkml:definitions>
  <inkml:trace contextRef="#ctx0" brushRef="#br0">1 56 6694,'0'0'9903,"9"-4"-8131,2-2-1287,0 1 0,0 1-1,1 0 1,-1 1-1,1 0 1,0 1 0,0 0-1,15 0 1,110 2 2019,25 0-1267,-54-6-5806,-74 1-700,3-5-4414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7:17.016"/>
    </inkml:context>
    <inkml:brush xml:id="br0">
      <inkml:brushProperty name="width" value="0.025" units="cm"/>
      <inkml:brushProperty name="height" value="0.025" units="cm"/>
    </inkml:brush>
  </inkml:definitions>
  <inkml:trace contextRef="#ctx0" brushRef="#br0">88 23 3651,'0'0'7314,"-6"0"-6871,-18 0 203,18 0 827,20 0-864,38 1-440,34 0-42,0-4 0,126-19 0,-227 24 134,-1 0-1,0-2 1,-21-1 0,-28 1-12,-39 9 741,-144 32 0,306-44-744,-7 2-198,163-24-571,-234 30 292,1 1 1,-29 12-1,-4 2 10,-92 28-2913,111-42-170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7:18.419"/>
    </inkml:context>
    <inkml:brush xml:id="br0">
      <inkml:brushProperty name="width" value="0.025" units="cm"/>
      <inkml:brushProperty name="height" value="0.025" units="cm"/>
    </inkml:brush>
  </inkml:definitions>
  <inkml:trace contextRef="#ctx0" brushRef="#br0">0 1 1313,'0'0'9999,"6"0"-9294,276 1 2265,159 7-2839,-242-1 2175,-830 45-1734,791-56-407,132-14-160,-143 11-10,-602 17 897,381-4-591,11 0-1785,22-5-5410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47.146"/>
    </inkml:context>
    <inkml:brush xml:id="br0">
      <inkml:brushProperty name="width" value="0.025" units="cm"/>
      <inkml:brushProperty name="height" value="0.025" units="cm"/>
    </inkml:brush>
  </inkml:definitions>
  <inkml:trace contextRef="#ctx0" brushRef="#br0">1 487 16367,'0'0'5862,"6"-10"-4202,111-140 1996,4-4-1825,-104 129-1287,-1 0 0,-1-1-1,-1-1 1,14-41-1,-26 67-405,0 11-13,-2 33 77,-3 56-26,-6-1-151,5-59-144,1-1 1,2 52-1,1-89-47,0 0-1,0 1 1,0-1 0,0 0-1,1 0 1,-1 0 0,0 0-1,1 0 1,-1 0 0,1 1-1,-1-1 1,1 0 0,0 0-1,-1-1 1,1 1 0,1 2-1,12 1-7532,-8-4-117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7:48.578"/>
    </inkml:context>
    <inkml:brush xml:id="br0">
      <inkml:brushProperty name="width" value="0.025" units="cm"/>
      <inkml:brushProperty name="height" value="0.025" units="cm"/>
    </inkml:brush>
  </inkml:definitions>
  <inkml:trace contextRef="#ctx0" brushRef="#br0">0 64 8648,'0'0'12988,"10"-5"-12662,4-1-283,0 0-1,0 2 0,0-1 1,1 2-1,-1 0 1,1 0-1,20 0 1,124 2 20,-90 2-44,32-2-15,107 2 29,-390 16 597,-228 17 1034,325-25-1118,426-37-508,132-13-359,-455 37 404,-48 3 101,-676 10 2485,742-13-11082,4-12-70</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7:50.904"/>
    </inkml:context>
    <inkml:brush xml:id="br0">
      <inkml:brushProperty name="width" value="0.025" units="cm"/>
      <inkml:brushProperty name="height" value="0.025" units="cm"/>
    </inkml:brush>
  </inkml:definitions>
  <inkml:trace contextRef="#ctx0" brushRef="#br0">1 9 10282,'0'0'5605,"24"-9"-5733,6 14-513,5-3-320,2-2-2914</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7:51.373"/>
    </inkml:context>
    <inkml:brush xml:id="br0">
      <inkml:brushProperty name="width" value="0.025" units="cm"/>
      <inkml:brushProperty name="height" value="0.025" units="cm"/>
    </inkml:brush>
  </inkml:definitions>
  <inkml:trace contextRef="#ctx0" brushRef="#br0">0 8 3844,'0'0'14926,"33"9"-14734,-33-9-128,0-5-993,0-6-5093</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05.166"/>
    </inkml:context>
    <inkml:brush xml:id="br0">
      <inkml:brushProperty name="width" value="0.025" units="cm"/>
      <inkml:brushProperty name="height" value="0.025" units="cm"/>
    </inkml:brush>
  </inkml:definitions>
  <inkml:trace contextRef="#ctx0" brushRef="#br0">33 69 10954,'0'0'10869,"21"-57"-7159,-21 57-3662,1 0 0,-1-1-1,0 1 1,0 0-1,0 0 1,0-1-1,0 1 1,1 0-1,-1-1 1,0 1-1,0 0 1,0-1-1,0 1 1,0 0-1,0-1 1,0 1-1,0 0 1,0-1-1,0 1 1,-1 0-1,1 0 1,0-1-1,0 1 1,0 0-1,0-1 1,0 1-1,0 0 1,-1 0-1,1-1 1,0 1-1,0 0 1,0 0-1,-1-1 1,1 1-1,0 0 1,0 0-1,-1 0 1,1-1-1,0 1 1,-1 0-1,1 0 1,0 0-1,0 0 1,-1 0-1,-13 10 503,-12 25-403,16-4 193,10-31-333,0 0 0,1 0 0,-1 0-1,0 0 1,0 0 0,0 0-1,0 0 1,0 0 0,0 0-1,0 0 1,0 0 0,0 0-1,0 0 1,0 0 0,0 0-1,0 0 1,0 0 0,1 0-1,-1 0 1,0-1 0,0 1-1,0 0 1,0 0 0,0 0 0,0 0-1,0 0 1,0 0 0,0 0-1,0 0 1,0 1 0,1-1-1,-1 0 1,0 0 0,0 0-1,0 0 1,0 0 0,0 0-1,0 0 1,0 0 0,0 0-1,0 0 1,0 0 0,0 0-1,0 0 1,0 0 0,0 0 0,0 0-1,1 0 1,-1 0 0,0 0-1,0 1 1,0-1 0,0 0-1,0 0 1,0 0 0,0 0-1,0 0 1,0 0 0,0 0-1,0 0 1,0 0 0,0 0-1,10-17 424,-1-15-136,-11 31-474,0 18-666,1 10-4668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07.491"/>
    </inkml:context>
    <inkml:brush xml:id="br0">
      <inkml:brushProperty name="width" value="0.025" units="cm"/>
      <inkml:brushProperty name="height" value="0.025" units="cm"/>
    </inkml:brush>
  </inkml:definitions>
  <inkml:trace contextRef="#ctx0" brushRef="#br0">20 41 9321,'-1'1'310,"1"-1"1,-1 0-1,0 0 1,0 0-1,1 1 1,-1-1-1,0 0 1,1 0-1,-1 0 1,0 0-1,1 0 1,-1-1-1,0 1 1,0 0-1,1 0 1,-1 0-1,0 0 1,1-1-1,-1 1 1,0 0-1,1-1 1,-1 1-1,1-1 1,-1 1-1,1 0 1,-1-1-1,1 1 1,-1-2-1,15-12 3001,4-2-3551,-12 10 1228,-11 13-313,-17 28 476,60-36-3015,-24-5-3234,-2-4-5167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09.509"/>
    </inkml:context>
    <inkml:brush xml:id="br0">
      <inkml:brushProperty name="width" value="0.025" units="cm"/>
      <inkml:brushProperty name="height" value="0.025" units="cm"/>
    </inkml:brush>
  </inkml:definitions>
  <inkml:trace contextRef="#ctx0" brushRef="#br0">13 100 8072,'0'0'11621,"-3"-3"-11242,2 2-359,0 1-1,0-1 0,1 1 0,-1-1 1,0 0-1,1 1 0,-1-1 1,1 0-1,-1 0 0,1 1 1,0-1-1,-1 0 0,1 0 0,-1 0 1,1 1-1,0-1 0,0 0 1,0 0-1,0 0 0,-1 0 0,1 0 1,0 0-1,0 0 0,0 1 1,1-1-1,-1-2 0,14-21 219,-11 22-3,-1-1 1,0 0-1,0 0 1,0 0 0,0 0-1,0 0 1,-1-1 0,1 1-1,-1 0 1,0-1 0,0 1-1,-1-1 1,1-3-1,-1 7-209,0 0 0,0-1-1,-1 1 1,1 0 0,0 0-1,-1 0 1,1 0-1,0 0 1,-1 0 0,1-1-1,0 1 1,-1 0-1,1 0 1,0 0 0,0 0-1,-1 0 1,1 0-1,0 0 1,-1 1 0,1-1-1,0 0 1,-1 0-1,1 0 1,0 0 0,-1 0-1,1 0 1,0 1-1,-1-1 1,1 0 0,0 0-1,0 0 1,-1 1-1,1-1 1,0 0 0,0 0-1,0 1 1,-1-1-1,1 0 1,0 0 0,0 1-1,0-1 1,0 0-1,-1 1 1,-11 11 118,12-12-129,-2 3 633,21-21-1193,-10 16-680,-9 17-748,-8 5-1433,-7-2-2312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41.563"/>
    </inkml:context>
    <inkml:brush xml:id="br0">
      <inkml:brushProperty name="width" value="0.025" units="cm"/>
      <inkml:brushProperty name="height" value="0.025" units="cm"/>
    </inkml:brush>
  </inkml:definitions>
  <inkml:trace contextRef="#ctx0" brushRef="#br0">1 0 17168,'0'0'353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8:44.098"/>
    </inkml:context>
    <inkml:brush xml:id="br0">
      <inkml:brushProperty name="width" value="0.025" units="cm"/>
      <inkml:brushProperty name="height" value="0.025" units="cm"/>
    </inkml:brush>
  </inkml:definitions>
  <inkml:trace contextRef="#ctx0" brushRef="#br0">0 7 18097,'0'0'9727,"4"-1"-9514,30-5 551,-34 6-738,1 43 1683,-1-43-1695,1 0 0,-1 0 0,1 1 0,-1-1 0,0 0 0,1 1 1,-1-1-1,0 0 0,1 1 0,-1-1 0,0 0 0,0 1 0,1-1 1,-1 1-1,0-1 0,0 1 0,0-1 0,0 0 0,1 1 0,-1-1 1,0 1-1,0-1 0,0 1 0,0-1 0,0 1 0,0-1 0,0 1 0,0-1 1,-1 1-1,1-1 0,0 0 0,0 1 0,0-1 0,0 1 0,-1-1 1,1 1-1,0-1 0,0 0 0,-1 1 0,1-1 0,-1 1 0,-11 10 572,0-8-484,12-3-92,-3 28-4504,-4-2-6493,0-16-1643</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9:15.037"/>
    </inkml:context>
    <inkml:brush xml:id="br0">
      <inkml:brushProperty name="width" value="0.025" units="cm"/>
      <inkml:brushProperty name="height" value="0.025" units="cm"/>
    </inkml:brush>
  </inkml:definitions>
  <inkml:trace contextRef="#ctx0" brushRef="#br0">4446 159 12940,'-393'-91'2261,"304"68"-2087,12 7-185,-1 3 1,-1 3-1,0 4 1,-153 8-1,-316 65-27,435-50 48,-553 117 739,550-101-488,1 6 0,2 4 1,-171 93-1,147-55-82,4 7 0,4 4 0,4 7 0,5 4-1,-197 221 1,259-253-218,3 2 0,4 3 1,3 2-1,3 1 0,4 3 0,3 1 0,5 2 0,3 1 0,3 2 0,5 1 0,3 0 0,5 1 1,-7 174-1,20-161-37,5 0 0,4 0 0,4-1 0,5 0 0,4-1 0,4-2 0,5 0 0,68 150 0,-35-123 47,5-2 0,6-3 0,5-4-1,158 180 1,-109-160 63,6-5 0,6-6 0,162 112 0,-186-156 94,3-6 1,3-5 0,3-5-1,3-6 1,3-5-1,1-6 1,3-6 0,2-6-1,1-6 1,143 14-1,-94-32 5,1-9 0,0-7 0,0-9 1,-1-8-1,-1-8 0,329-94 0,-266 42-212,-4-11 1,-4-11-1,-5-10 1,299-191 0,-339 176-28,-5-8 0,-6-8 0,210-212 1,-298 255 168,-5-4 0,-5-4 1,-4-4-1,-5-3 1,-6-3-1,107-238 1,-132 238 71,-5-3 0,29-140 1,-56 186-92,-3-1 1,-3 0 0,-4 0 0,-8-141 0,-1 178 5,-2 1 0,-2-1 0,-1 1 0,-2 0 0,-2 1 0,-1 1 0,-20-37 0,8 27 173,-1 2-1,-3 1 1,-1 1 0,-60-62-1,26 41 499,-140-104 0,-89-28 664,44 46-711,-7 11 0,-285-109 0,346 173-1407,-2 9 1,-4 8 0,-341-49-1,-162 46-7317,332 49-3465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0:42.996"/>
    </inkml:context>
    <inkml:brush xml:id="br0">
      <inkml:brushProperty name="width" value="0.025" units="cm"/>
      <inkml:brushProperty name="height" value="0.025" units="cm"/>
    </inkml:brush>
  </inkml:definitions>
  <inkml:trace contextRef="#ctx0" brushRef="#br0">0 253 3876,'35'-2'863,"61"-11"0,-26 2-305,173-21 1272,612-47 643,-696 77-2406,289 37 0,-420-32-59,32 8 85,-89-11 267,12 2-239,-1240 75-263,886-44-117,195-26 147,419-34-91,-113 9 209,548-52-40,5 46 9,-613 26 25,-1 3 0,0 3 0,86 21 0,-142-24 12,-12-1 22,-26 3 72,-45-2 94,-599-4-79,-204 9-450,834-8 297,24-2 15,0 0 1,0 1-1,0 1 0,0 0 0,0 1 0,-20 7 1,76-3-481,573-39-537,0-49 972,-601 80 58,468-91 634,-465 88-468,-10 3-24,-1 0-1,0-1 1,0 1 0,0-1 0,0 0-1,-1 0 1,1-1 0,0 1-1,-1-1 1,5-4 0,-9 8-122,0-1 0,0 0 1,0 0-1,-1 0 0,1 0 1,0 0-1,0 0 1,0 0-1,-1 0 0,1 1 1,0-1-1,0 0 1,0 0-1,0 0 0,-1 0 1,1 0-1,0 0 1,0 0-1,0 0 0,-1 0 1,1 0-1,0 0 1,0 0-1,0-1 0,-1 1 1,1 0-1,0 0 1,0 0-1,0 0 0,0 0 1,-1 0-1,1 0 1,0 0-1,0-1 0,0 1 1,0 0-1,-1 0 1,1 0-1,0 0 0,0 0 1,0-1-1,0 1 1,0 0-1,0 0 0,0 0 1,0-1-1,0 1 1,0 0-1,0 0 0,0 0 1,0-1-1,0 1 1,0 0-1,0 0 0,0 0 1,0-1-1,0 1 0,0 0 1,0 0-1,0 0 1,0 0-1,0-1 0,0 1 1,0 0-1,0 0 1,0 0-1,0-1 0,1 1 1,-1 0-1,-32-3 179,0 2 0,-1 2-1,-56 7 1,-107 28-391,166-30 243,-208 55-1172,-266 105 1,267-83-1351,51-23-2810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47.536"/>
    </inkml:context>
    <inkml:brush xml:id="br0">
      <inkml:brushProperty name="width" value="0.025" units="cm"/>
      <inkml:brushProperty name="height" value="0.025" units="cm"/>
    </inkml:brush>
  </inkml:definitions>
  <inkml:trace contextRef="#ctx0" brushRef="#br0">1 233 14253,'0'0'14323,"9"0"-12572,34-7-1306,1-2 0,-2-2 0,0-2 0,74-32 0,-20 7-230,261-68-10006,-351 103 2366</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0:45.845"/>
    </inkml:context>
    <inkml:brush xml:id="br0">
      <inkml:brushProperty name="width" value="0.025" units="cm"/>
      <inkml:brushProperty name="height" value="0.025" units="cm"/>
    </inkml:brush>
  </inkml:definitions>
  <inkml:trace contextRef="#ctx0" brushRef="#br0">73 30 2114,'0'0'128,"-61"-7"417,52 3 832,7 0 224,2-1-127,0 0-1730,10 1 1825,3 3-1056,5 1-289,5 0-192,2 1 32,9 11-64,3 2-32,7 1 96,4-1-128,10-6-2306,12-8-3876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7:07.407"/>
    </inkml:context>
    <inkml:brush xml:id="br0">
      <inkml:brushProperty name="width" value="0.025" units="cm"/>
      <inkml:brushProperty name="height" value="0.025" units="cm"/>
    </inkml:brush>
  </inkml:definitions>
  <inkml:trace contextRef="#ctx0" brushRef="#br0">1 7 8712,'0'0'8648,"56"0"-7302,-34 0-65,6 0-288,-1 0-353,5 0-63,1 0-289,1 0-160,2 3-64,2-2-64,3-1-640,3 0-2531,8-11-8584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47:07.908"/>
    </inkml:context>
    <inkml:brush xml:id="br0">
      <inkml:brushProperty name="width" value="0.025" units="cm"/>
      <inkml:brushProperty name="height" value="0.025" units="cm"/>
    </inkml:brush>
  </inkml:definitions>
  <inkml:trace contextRef="#ctx0" brushRef="#br0">0 33 12684,'0'0'11243,"60"0"-10827,-25 0-256,6-1-96,5 1-32,-2-3 0,-3 0-544,-1-5-2467,-9-9-3043</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0:46.187"/>
    </inkml:context>
    <inkml:brush xml:id="br0">
      <inkml:brushProperty name="width" value="0.025" units="cm"/>
      <inkml:brushProperty name="height" value="0.025" units="cm"/>
    </inkml:brush>
  </inkml:definitions>
  <inkml:trace contextRef="#ctx0" brushRef="#br0">0 13 11179,'0'0'1217,"11"-12"-9609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0:46.557"/>
    </inkml:context>
    <inkml:brush xml:id="br0">
      <inkml:brushProperty name="width" value="0.025" units="cm"/>
      <inkml:brushProperty name="height" value="0.025" units="cm"/>
    </inkml:brush>
  </inkml:definitions>
  <inkml:trace contextRef="#ctx0" brushRef="#br0">1 0 6951,'0'0'320,"54"0"-737,-28 0-543,4 0 95,1 0-160,3 0-1890</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0:55.895"/>
    </inkml:context>
    <inkml:brush xml:id="br0">
      <inkml:brushProperty name="width" value="0.025" units="cm"/>
      <inkml:brushProperty name="height" value="0.025" units="cm"/>
    </inkml:brush>
  </inkml:definitions>
  <inkml:trace contextRef="#ctx0" brushRef="#br0">1 17 3171,'0'0'7847,"2"-16"-7847,3 18-256,5-2-3716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48.783"/>
    </inkml:context>
    <inkml:brush xml:id="br0">
      <inkml:brushProperty name="width" value="0.025" units="cm"/>
      <inkml:brushProperty name="height" value="0.025" units="cm"/>
    </inkml:brush>
  </inkml:definitions>
  <inkml:trace contextRef="#ctx0" brushRef="#br0">0 1 5830,'0'0'-705</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4.308"/>
    </inkml:context>
    <inkml:brush xml:id="br0">
      <inkml:brushProperty name="width" value="0.025" units="cm"/>
      <inkml:brushProperty name="height" value="0.025" units="cm"/>
    </inkml:brush>
  </inkml:definitions>
  <inkml:trace contextRef="#ctx0" brushRef="#br0">93 144 13965,'0'-14'962,"0"0"1,1 0-1,0 0 0,1 0 0,1 0 1,0 0-1,9-25 0,-12 39-914,0 0 0,0-1-1,0 1 1,0 0 0,0 0-1,0-1 1,1 1 0,-1 0 0,0 0-1,0-1 1,0 1 0,0 0-1,0 0 1,0-1 0,0 1 0,0 0-1,1 0 1,-1-1 0,0 1 0,0 0-1,0 0 1,1 0 0,-1 0-1,0-1 1,0 1 0,0 0 0,1 0-1,-1 0 1,0 0 0,0 0-1,1 0 1,-1-1 0,0 1 0,0 0-1,1 0 1,-1 0 0,0 0-1,0 0 1,1 0 0,-1 0 0,0 0-1,0 0 1,1 0 0,-1 0-1,1 1 1,3 13 770,-2 24 39,-4 13-743,-1-1 0,-3 1 0,-2-2 0,-3 1 0,-19 57 0,30-105-404,-1 1-1,0-1 1,0 0 0,0 0-1,0 1 1,-1-1 0,1 0 0,-1 0-1,1 0 1,-1 0 0,-3 2 0,5-3-46,-1-1 1,-1 1-1,1-1 1,0 1-1,0-1 1,0 1-1,0-1 1,0 0-1,0 0 1,0 1 0,-1-1-1,1 0 1,0 0-1,0 0 1,0 0-1,0 0 1,-1-1-1,1 1 1,0 0-1,0-1 1,0 1-1,0 0 1,0-1-1,0 1 1,0-1 0,0 0-1,-1 0 1,-18-16-7817</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4.632"/>
    </inkml:context>
    <inkml:brush xml:id="br0">
      <inkml:brushProperty name="width" value="0.025" units="cm"/>
      <inkml:brushProperty name="height" value="0.025" units="cm"/>
    </inkml:brush>
  </inkml:definitions>
  <inkml:trace contextRef="#ctx0" brushRef="#br0">2 1 11147,'0'0'7714,"-1"14"-6647,0 50 14,3 0 0,2 0 0,21 101 0,-25-162-1061,1 0 0,0 0-1,-1 0 1,1 0 0,0-1-1,1 1 1,-1-1 0,0 1 0,1-1-1,0 1 1,-1-1 0,1 0-1,0 1 1,0-1 0,0 0 0,1 0-1,-1-1 1,4 4 0,-3-5-13,-1 1 1,0-1-1,0 1 1,0-1-1,0 0 1,1 0-1,-1 0 1,0 0-1,0-1 1,0 1-1,0 0 1,1-1 0,-1 0-1,0 1 1,0-1-1,0 0 1,0 0-1,3-2 1,7-6 5,0 0 1,-1 0-1,0-2 0,-1 1 1,16-22-1,142-204-4769,-118 155-1373</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5.378"/>
    </inkml:context>
    <inkml:brush xml:id="br0">
      <inkml:brushProperty name="width" value="0.025" units="cm"/>
      <inkml:brushProperty name="height" value="0.025" units="cm"/>
    </inkml:brush>
  </inkml:definitions>
  <inkml:trace contextRef="#ctx0" brushRef="#br0">1 418 14189,'0'0'5355,"6"-9"-4789,30-45 51,-1-3 0,-4-1 0,-1-1 0,40-122 0,-61 343 1070,-9-161-1691,5 40-66,10 44 0,-14-76-304,2 0-1,-1 1 0,2-1 1,-1 0-1,1 0 0,0-1 1,1 1-1,0-1 0,0 0 1,13 14-1,-1-14-3234,-2-7-2829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48.302"/>
    </inkml:context>
    <inkml:brush xml:id="br0">
      <inkml:brushProperty name="width" value="0.025" units="cm"/>
      <inkml:brushProperty name="height" value="0.025" units="cm"/>
    </inkml:brush>
  </inkml:definitions>
  <inkml:trace contextRef="#ctx0" brushRef="#br0">206 31 16848,'0'0'9529,"-9"-3"-7917,6 2-1565,0 0 0,0 0 0,0 0 0,0 1 0,0-1 0,0 1 0,0 0 0,0 0 0,-1 0 0,1 0 0,0 0 0,0 1 0,0 0 0,0-1 0,0 1 0,0 0 0,0 0 0,0 1 0,0-1 0,1 1 0,-1-1 0,0 1 0,1 0 0,-1 0 0,1 0 0,0 0 0,-1 1 0,1-1-1,-2 3 1,-7 8 29,-1 1 0,2 0 0,0 0 0,0 1 0,2 0 0,0 1 0,0 0 0,2 0-1,0 0 1,0 1 0,2 0 0,0 0 0,-2 24 0,6-40-61,0 0-1,0 0 1,0 0 0,0 0 0,0 0-1,0 0 1,0 0 0,0-1 0,0 1-1,1 0 1,-1 0 0,0 0 0,1 0-1,-1 0 1,0 0 0,1-1 0,-1 1 0,1 0-1,0 0 1,-1-1 0,1 1 0,-1 0-1,1-1 1,0 1 0,0-1 0,-1 1-1,1-1 1,0 1 0,0-1 0,0 1-1,-1-1 1,3 1 0,-1-1 49,1 0 0,0 0-1,0 0 1,0 0 0,-1-1 0,1 1-1,0-1 1,-1 0 0,1 0 0,0 0 0,2-1-1,6-3 134,1-1 0,-1-1 0,-1 0 0,11-8 0,-2-1-191,-1-2 0,-1 1 1,-1-2-1,-1 0 0,-1-1 0,0-1 1,-1 0-1,-2-1 0,0 0 1,8-24-1,-17 41-6,-1 4 0,0 0 0,-1 0 0,1-1 0,-1 1 0,0 0 0,1 0 0,-1-1 0,0 1 0,0 0 0,0-1 0,0 1 0,0 0 0,0-1 0,0 1 0,0 0 0,0-1 0,-1 1 0,0-2 0,-13 25 0,6-2 0,1 1 0,1 0 0,0 0 0,2 1 0,1 0 0,0-1 0,1 25 0,2-44 0,0 0 0,0 0 0,0 1 0,1-1 0,-1 0 0,1 0 0,-1 0 0,1 0 0,0 1 0,0-1 0,0 0 0,0 0 0,0 0 0,1-1 0,-1 1 0,0 0 0,1 0 0,0-1 0,-1 1 0,1-1 0,0 1 0,0-1 0,-1 0 0,1 0 0,0 0 0,0 0 0,1 0 0,-1 0 0,0 0 0,0-1 0,0 1 0,0-1 0,1 1 0,-1-1 0,0 0 0,0 0 0,1 0 0,3-1 0,7 0 0,0 0 0,-1-1 0,1 0 0,-1-1 0,22-8 0,26-18-1089,1-10-4356</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6.684"/>
    </inkml:context>
    <inkml:brush xml:id="br0">
      <inkml:brushProperty name="width" value="0.025" units="cm"/>
      <inkml:brushProperty name="height" value="0.025" units="cm"/>
    </inkml:brush>
  </inkml:definitions>
  <inkml:trace contextRef="#ctx0" brushRef="#br0">113 50 11018,'0'0'5648,"-5"-9"-3320,-16-23-710,21 31-1577,-1 1 1,1-1-1,-1 0 1,1 1 0,-1-1-1,0 1 1,1-1 0,-1 1-1,0-1 1,1 1 0,-1 0-1,0-1 1,1 1-1,-1 0 1,0-1 0,0 1-1,1 0 1,-1 0 0,0-1-1,0 1 1,1 0 0,-1 0-1,0 0 1,0 0-1,0 0 1,1 0 0,-1 1-1,0-1 1,0 0 0,0 0-1,1 1 1,-1-1 0,0 0-1,1 1 1,-1-1 0,0 0-1,1 1 1,-1-1-1,-1 2 1,-15 21 177,11-8-161,-1 0-1,2 1 1,0-1-1,1 1 1,0 0 0,-1 22-1,2 6 625,2 48 0,1-86-645,1 0-1,-1-1 1,1 1 0,0-1-1,1 1 1,-1-1 0,1 0-1,0 1 1,1-1 0,-1 0-1,1 0 1,0-1 0,0 1-1,1 0 1,6 6 0,-8-9-19,0-1 1,0 1-1,0-1 1,0 0-1,0 0 1,0 0-1,0 0 1,0 0-1,0 0 1,1 0-1,-1-1 1,0 1-1,1-1 1,-1 0-1,0 0 1,1 0-1,-1 0 1,1 0-1,-1 0 0,0-1 1,1 1-1,-1-1 1,0 1-1,0-1 1,1 0-1,-1 0 1,0 0-1,0 0 1,0 0-1,0-1 1,0 1-1,0 0 1,0-1-1,-1 0 1,1 1-1,0-1 1,-1 0-1,2-3 1,3-1 102,-1 0 1,-1 0 0,1 0-1,-1-1 1,0 0-1,0 0 1,-1 0 0,0 0-1,0-1 1,-1 1-1,0-1 1,0 0 0,-1 1-1,0-1 1,0 0-1,-1 0 1,0-8 0,0 15-101,0 1 1,0-1-1,0 1 1,-1-1 0,1 1-1,0 0 1,0-1 0,0 1-1,0 0 1,-1-1 0,1 1-1,0-1 1,0 1-1,0 0 1,-1-1 0,1 1-1,0 0 1,-1 0 0,1-1-1,0 1 1,-1 0 0,1 0-1,0-1 1,-1 1-1,1 0 1,0 0 0,-1 0-1,1 0 1,-1 0 0,1 0-1,0-1 1,-1 1 0,1 0-1,-1 0 1,1 0-1,-1 0 1,1 0 0,0 0-1,-1 1 1,1-1 0,-1 0-1,1 0 1,0 0-1,-1 0 1,1 0 0,0 1-1,-1-1 1,1 0 0,-1 0-1,1 1 1,0-1 0,0 0-1,-1 0 1,1 1-1,0-1 1,-1 0 0,1 1-1,0-1 1,0 0 0,0 1-1,-1 0 1,-18 21-2,15-15-21,1 1 0,0 0 0,0 0 1,0 0-1,1 0 0,1 0 0,-1 0 0,1 1 0,1-1 1,0 1-1,0-1 0,2 16 0,-1-23 2,-1-1 0,1 1 0,-1 0 0,1 0 0,-1-1 0,1 1 0,0 0 0,0-1 0,-1 1 0,1 0 0,0-1 0,0 1 0,-1-1 0,1 0 0,0 1 0,0-1 0,0 1 0,0-1 0,0 0 0,0 0 0,0 0 0,0 0 0,0 1 0,-1-1 0,1 0 0,0-1 0,0 1 0,0 0 0,0 0 0,0 0 0,0 0 0,0-1 0,0 1 0,0 0 0,-1-1 0,1 1 0,0-1 0,0 1 0,0-1 0,-1 1 0,2-2 0,34-25 213,73-96 43,-109 123-263,0 0 0,0 0 0,0 0 0,1 0 1,-1-1-1,0 1 0,0 0 0,0 0 0,0 0 1,0 0-1,1 0 0,-1 0 0,0 0 0,0 0 0,0 0 1,0 0-1,0 0 0,1 0 0,-1 0 0,0 0 1,0 0-1,0 0 0,0 0 0,1 0 0,-1 0 1,0 0-1,0 0 0,0 0 0,0 0 0,1 0 0,-1 0 1,0 0-1,0 0 0,0 0 0,0 0 0,0 1 1,1-1-1,-1 0 0,0 0 0,0 0 0,0 0 0,0 0 1,0 0-1,0 1 0,0-1 0,0 0 0,1 0 1,-1 0-1,0 0 0,0 1 0,0-1 0,0 0 1,0 0-1,0 0 0,0 0 0,0 1 0,3 18-119,-2 31 178,-1-43-34,-1 77-1385,5-80-1782,5-10 1711,4-10-123,-2-7-800,-1 0-1,0-1 1,-2-1-1,5-26 1,0 3 2407,2 1 7758,-15 93-4869,-1-7-2557,0-23-424,0 0 0,2 0 0,0 0 1,3 21-1,8-17-2267,-12-20 2137,1 0 0,-1 1 0,0-1 0,0 0 0,1 1 0,-1-1 0,0 0 0,1 0 1,-1 1-1,0-1 0,1 0 0,-1 0 0,1 0 0,-1 1 0,0-1 0,1 0 0,-1 0 0,1 0 0,-1 0 0,1 0 0,-1 0 0,0 0 1,1 0-1,-1 0 0,1 0 0,-1 0 0,1 0 0,-1 0 0,0 0 0,1 0 0,-1 0 0,1-1 0,-1 1 0,0 0 0,1 0 0,-1-1 1,0 1-1,1 0 0,-1 0 0,0-1 0,1 1 0,-1 0 0,0-1 0,1 1 0,-1 0 0,0-1 0,0 1 0,0 0 0,1-1 0,-1 1 1,0-1-1,6-19-6915</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7.151"/>
    </inkml:context>
    <inkml:brush xml:id="br0">
      <inkml:brushProperty name="width" value="0.025" units="cm"/>
      <inkml:brushProperty name="height" value="0.025" units="cm"/>
    </inkml:brush>
  </inkml:definitions>
  <inkml:trace contextRef="#ctx0" brushRef="#br0">6 54 10858,'0'0'4260,"-2"8"-3267,0 13-767,1 0 0,0 0 0,2-1-1,0 1 1,1 0 0,1-1 0,1 0 0,1 1 0,8 21-1,0-10-476,-8-22 429,-1 0-1,0 0 1,-1 1 0,0-1 0,0 1 0,1 20-1,-13-51 2146,7-10-2252,2-1 0,1 0 0,2 1 0,1 0 0,1-1 0,1 1 0,2 1 0,1 0 0,23-50 0,-32 78-71,15-29 74,-14 30-75,-1-1-1,0 0 1,1 0-1,-1 0 1,1 1 0,-1-1-1,1 0 1,-1 0-1,1 1 1,-1-1-1,1 0 1,0 1 0,-1-1-1,1 1 1,0-1-1,0 1 1,0-1 0,-1 1-1,1 0 1,0-1-1,0 1 1,0 0-1,0-1 1,0 1 0,-1 0-1,1 0 1,0 0-1,0 0 1,2 0 0,-2 3 20,0 0 1,0 0 0,0 0 0,-1 1-1,1-1 1,-1 0 0,1 0 0,-1 0-1,0 1 1,-1-1 0,1 0 0,0 0-1,-2 5 1,2-6 2,-2 9 159,-1 0-1,0 0 0,-1 0 0,0 0 0,-1 0 0,0-1 1,-1 0-1,-6 10 0,-59 73 3766,54-78-3399,17-15-543,0 0 0,0 0-1,0 0 1,-1 1-1,1-1 1,0 0 0,0 0-1,0 0 1,-1 0-1,1 0 1,0 0-1,0 0 1,0 0 0,-1 0-1,1 0 1,0 0-1,0-1 1,0 1-1,-1 0 1,1 0 0,0 0-1,0 0 1,0 0-1,0 0 1,-1 0 0,1 0-1,0 0 1,0-1-1,0 1 1,0 0-1,0 0 1,-1 0 0,1 0-1,0-1 1,0 1-1,0 0 1,0 0-1,0 0 1,0 0 0,0-1-1,0 1 1,0 0-1,0 0 1,0 0 0,0-1-1,0-2-95,0 0 0,0 0 1,0 0-1,1 0 0,0 0 0,0 0 0,0 0 0,0 0 0,0 0 0,2-4 0,41-61-4603,7 4-3472,-50 63 7902,26-33-5569</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7.600"/>
    </inkml:context>
    <inkml:brush xml:id="br0">
      <inkml:brushProperty name="width" value="0.025" units="cm"/>
      <inkml:brushProperty name="height" value="0.025" units="cm"/>
    </inkml:brush>
  </inkml:definitions>
  <inkml:trace contextRef="#ctx0" brushRef="#br0">13 127 10282,'0'0'12945,"-1"4"-13479,-2 4 530,1 1-1,0 0 1,0 0-1,1-1 0,0 1 1,1 0-1,0 0 1,0 0-1,1 0 0,3 17 1,0-7-73,0 0 1,1-1 0,1 0-1,11 23 1,-16-38 46,1 0 1,-1 0-1,1 0 0,0 0 0,0 0 1,0 0-1,0-1 0,1 1 1,-1-1-1,1 0 0,-1 0 0,1 0 1,0 0-1,0 0 0,0 0 0,0-1 1,0 1-1,0-1 0,0 0 1,1 0-1,-1 0 0,4 0 0,-5-1 64,1 0 0,-1-1-1,0 1 1,1-1 0,-1 1-1,1-1 1,-1 0 0,0 0-1,1 0 1,-1 0-1,0 0 1,0-1 0,0 1-1,0-1 1,0 1 0,0-1-1,-1 0 1,1 0 0,0 0-1,-1 0 1,1 0 0,-1 0-1,0 0 1,0 0-1,0 0 1,0-1 0,0 1-1,0 0 1,0-5 0,3-9 397,-1-1 1,0 1 0,-1-1 0,-1 1-1,-1-1 1,0 0 0,-4-27 0,4 42-416,-1 1 1,1 0-1,0-1 1,0 1-1,-1-1 1,1 1 0,-1-1-1,1 1 1,-1 0-1,0-1 1,0 1-1,1 0 1,-1 0 0,0-1-1,0 1 1,0 0-1,0 0 1,0 0 0,-1 0-1,-1-1 1,3 2-30,-1 1 0,0-1 0,1 0 0,-1 0 0,0 0 0,1 1 0,-1-1 0,1 0 0,-1 1 0,0-1 1,1 1-1,-1-1 0,1 1 0,-1-1 0,1 1 0,-1-1 0,1 1 0,0-1 0,-1 1 0,1-1 0,0 1 1,-1 0-1,1-1 0,0 1 0,0 0 0,-1-1 0,1 1 0,0 0 0,0-1 0,0 1 0,0 0 0,0-1 0,0 1 1,0 0-1,0-1 0,0 1 0,1 0 0,-1-1 0,0 1 0,1 1 0,-2 0 18,1 0 0,0 0 0,1 1 0,-1-1-1,0 0 1,1 0 0,-1 0 0,1 0 0,0 1 0,-1-1 0,1 0-1,0 0 1,0 0 0,1-1 0,-1 1 0,0 0 0,1 0 0,-1-1-1,1 1 1,-1 0 0,1-1 0,0 0 0,-1 1 0,1-1 0,0 0 0,0 0-1,0 0 1,0 0 0,0 0 0,0-1 0,0 1 0,1 0 0,-1-1-1,0 0 1,0 0 0,0 1 0,1-1 0,-1 0 0,0-1 0,0 1-1,0 0 1,3-1 0,4-1 39,0 1 0,0-1-1,-1-1 1,1 1 0,-1-1-1,1-1 1,-1 0 0,0 0-1,10-7 1,2-5 173,-1-1 0,34-37 0,-47 47-181,0 0-1,0-1 0,-1 0 0,0 0 0,0 0 0,-1-1 0,0 1 1,0-1-1,-1 0 0,0 0 0,1-10 0,-6 4 140,-8 17-125,-10 20-200,-4 33-1351,13-17-4563,10-23-4479</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49.143"/>
    </inkml:context>
    <inkml:brush xml:id="br0">
      <inkml:brushProperty name="width" value="0.025" units="cm"/>
      <inkml:brushProperty name="height" value="0.025" units="cm"/>
    </inkml:brush>
  </inkml:definitions>
  <inkml:trace contextRef="#ctx0" brushRef="#br0">193 1073 15855,'0'0'2707,"2"-11"-759,3-7-1519,2-1-1,0 1 1,1 0 0,0 0-1,2 1 1,12-18-1,84-104-236,-60 80-95,-14 17-33,419-576 1270,-418 565 0,-28 46-548,-21 32-979,-70 111-8087,47-80 2216</inkml:trace>
  <inkml:trace contextRef="#ctx0" brushRef="#br0" timeOffset="1">43 1141 8648,'0'0'3096,"-7"-8"-1857,2 2-928,1 0-1,0 0 1,1-1-1,0 1 1,-1-1 0,2 0-1,-1 0 1,1 0-1,0 0 1,1-1 0,0 1-1,0 0 1,0-1-1,1 1 1,0 0-1,1-1 1,0 1 0,0-1-1,0 1 1,1 0-1,4-12 1,-3 13 35,0 1-1,0 0 1,0 0-1,0 0 1,1 1-1,0-1 1,0 1-1,6-5 1,-9 8-286,0 0 0,0 1-1,-1-1 1,1 1 0,0-1 0,0 1 0,0-1 0,0 1 0,0-1-1,0 1 1,0 0 0,0 0 0,0 0 0,0-1 0,0 1 0,0 0-1,0 0 1,0 1 0,0-1 0,0 0 0,2 0 0,-2 1-41,0 0 0,0 0-1,1 0 1,-1 0 0,0 0 0,0 0 0,0 1 0,0-1 0,0 0 0,-1 0 0,1 1 0,0-1-1,0 1 1,-1-1 0,1 1 0,-1-1 0,0 1 0,1-1 0,-1 2 0,5 19 202,-2-1 1,0 1 0,-2 0 0,0 0 0,-3 22 0,-17 110 114,4-59-140,15-93-164,-1 0 0,1 0 0,0 0-1,-1 0 1,1 0 0,0 0 0,0 0 0,0 0 0,0 0 0,1 0 0,-1 0 0,0 0 0,1 0 0,0 0 0,0 1 0,1-3-27,-1 0 0,1 0-1,-1 0 1,1-1 0,-1 1 0,1 0 0,-1-1 0,1 0 0,-1 1 0,0-1 0,1 0 0,-1 0 0,0 1 0,0-1 0,1 0-1,-1 0 1,0 0 0,0-1 0,0 1 0,0 0 0,0-2 0,134-143 1229,-8 6-1299,-8 35-4622,-70 64-1986</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0.842"/>
    </inkml:context>
    <inkml:brush xml:id="br0">
      <inkml:brushProperty name="width" value="0.025" units="cm"/>
      <inkml:brushProperty name="height" value="0.025" units="cm"/>
    </inkml:brush>
  </inkml:definitions>
  <inkml:trace contextRef="#ctx0" brushRef="#br0">6 0 18578,'0'0'2562,"-5"0"-576,5 14-32,0 10-1666,0 6-192,0 7 64,8 2-128,2 0 0,0-4-32,3-5-288,-2-10-513,-1-6-32,-1-8-352,-3-6-384,-3-4-545,-3-14-1217,0-7-3460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1.216"/>
    </inkml:context>
    <inkml:brush xml:id="br0">
      <inkml:brushProperty name="width" value="0.025" units="cm"/>
      <inkml:brushProperty name="height" value="0.025" units="cm"/>
    </inkml:brush>
  </inkml:definitions>
  <inkml:trace contextRef="#ctx0" brushRef="#br0">0 109 5285,'0'0'18962,"70"-55"-18482,-40 40-319,-2-1-129,1 5-545,-9 4-1249,-6 3-1633,-9 4-1057</inkml:trace>
  <inkml:trace contextRef="#ctx0" brushRef="#br0" timeOffset="1">70 228 9513,'0'0'13773,"45"-48"-12588,-21 22-897,-1-1-256,-2 8-896,-6 7-1282,-7 7-1154</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1.620"/>
    </inkml:context>
    <inkml:brush xml:id="br0">
      <inkml:brushProperty name="width" value="0.025" units="cm"/>
      <inkml:brushProperty name="height" value="0.025" units="cm"/>
    </inkml:brush>
  </inkml:definitions>
  <inkml:trace contextRef="#ctx0" brushRef="#br0">1 335 12460,'0'0'6753,"10"-4"-5862,3-3-819,0 0 0,-1 0 0,1-1 0,-2-1-1,1 0 1,-1-1 0,-1 0 0,0 0 0,0-1 0,10-16-1,6-17-2226,6-8 104,-10 102 7090,-21-49-4967,-1 1-1,1-1 1,0 0-1,0 0 0,0 0 1,0 0-1,0 0 1,0 0-1,0 0 1,0 0-1,0 0 1,0 0-1,0 0 0,0-1 1,1 1-1,-1 0 1,0-1-1,1 1 1,-1-1-1,0 1 1,1-1-1,-1 0 0,1 0 1,-1 0-1,1 0 1,-1 0-1,0 0 1,1 0-1,-1 0 1,1 0-1,-1-1 0,0 1 1,1 0-1,-1-1 1,0 1-1,1-1 1,-1 0-1,0 1 1,0-1-1,1 0 0,1-2 1,4-2 138,1-2 0,-2 1 1,1-1-1,10-13 0,21-35 206,-29 39-362,2 1-1,24-29 1,-35 44-62,1-1 1,-1 1 0,0 0 0,0-1 0,0 1-1,1 0 1,-1 0 0,0-1 0,1 1 0,-1 0 0,0 0-1,0-1 1,1 1 0,-1 0 0,0 0 0,1 0-1,-1 0 1,1 0 0,-1 0 0,0-1 0,1 1-1,-1 0 1,0 0 0,1 0 0,-1 0 0,1 0 0,-1 0-1,0 0 1,1 1 0,-1-1 0,0 0 0,1 0-1,-1 0 1,0 0 0,1 0 0,0 1 0,5 15 102,-3 29 402,-3-40-455,0-2-23,0 1 0,0-1 0,0 1 0,1-1 0,-1 0 0,1 1 0,0-1 0,0 0 0,0 1 0,1-1 0,-1 0 0,3 3 0,-4-5-15,0-1 0,1 0 0,-1 1 1,0-1-1,1 0 0,-1 0 0,1 1 0,-1-1 0,0 0 1,1 0-1,-1 0 0,1 0 0,-1 1 0,0-1 0,1 0 1,-1 0-1,1 0 0,-1 0 0,1 0 0,-1 0 0,1 0 1,-1 0-1,0 0 0,1 0 0,-1 0 0,1-1 0,-1 1 1,1 0-1,-1 0 0,0 0 0,1 0 0,0-1 0,17-22 28,-5-10-3237,-10 9-2462,-3 3-1743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1.961"/>
    </inkml:context>
    <inkml:brush xml:id="br0">
      <inkml:brushProperty name="width" value="0.025" units="cm"/>
      <inkml:brushProperty name="height" value="0.025" units="cm"/>
    </inkml:brush>
  </inkml:definitions>
  <inkml:trace contextRef="#ctx0" brushRef="#br0">0 45 15246,'0'0'12460,"46"-45"-33023</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2.413"/>
    </inkml:context>
    <inkml:brush xml:id="br0">
      <inkml:brushProperty name="width" value="0.025" units="cm"/>
      <inkml:brushProperty name="height" value="0.025" units="cm"/>
    </inkml:brush>
  </inkml:definitions>
  <inkml:trace contextRef="#ctx0" brushRef="#br0">120 1 14958,'0'0'6897,"-10"0"-4996,7 0-1873,0 1 0,-1-1 0,1 0 0,0 1 0,0 0 0,0-1 0,0 1 0,0 1 0,0-1 0,0 0 0,0 1 0,0-1 0,0 1 0,1 0 0,-1 0 0,0 0 0,1 0 0,0 0 0,0 1 0,-1-1 0,2 1 0,-1 0 0,0-1 0,0 1 0,1 0 0,-1 0 1,1 0-1,0 0 0,0 0 0,0 0 0,0 5 0,-8 19 335,2 1 0,1 1 0,1-1 0,1 1 0,2 0 0,1 37 0,1-61-317,1-1 0,-1 1 0,1 0 1,0-1-1,1 1 0,-1-1 0,1 0 1,0 1-1,0-1 0,1 0 0,-1 0 1,1 0-1,-1 0 0,1-1 0,1 1 1,-1-1-1,0 0 0,1 0 0,6 4 1,-7-5-9,0 0 0,0 0 0,0-1 0,0 0 0,0 1 0,1-1 0,-1 0 0,0-1 0,1 1 0,-1-1 1,1 1-1,-1-1 0,1 0 0,-1 0 0,1-1 0,-1 1 0,1-1 0,-1 1 0,0-1 0,1 0 0,-1-1 0,0 1 1,0 0-1,0-1 0,0 0 0,0 0 0,3-2 0,-2 1 96,-1 0 1,1-1-1,-1 1 0,0-1 1,0 0-1,-1 0 0,1 0 0,-1 0 1,0 0-1,0-1 0,0 1 1,0-1-1,-1 1 0,0-1 1,0 0-1,0 1 0,-1-1 1,1 0-1,-1 0 0,0 1 1,-1-1-1,1 0 0,-1 0 0,-1-5 1,2 9-130,-1 0 0,1 0 0,-1 0 0,0 0 0,1 0 1,-1 0-1,0 1 0,1-1 0,-1 0 0,0 0 0,0 0 0,0 1 1,0-1-1,0 1 0,0-1 0,0 1 0,0-1 0,0 1 0,0-1 0,0 1 1,0 0-1,0-1 0,0 1 0,0 0 0,0 0 0,-1 0 0,1 0 1,0 0-1,0 0 0,0 0 0,0 1 0,0-1 0,0 0 0,0 1 0,0-1 1,0 0-1,0 1 0,-2 0 0,1 1-4,0-1 1,0 0-1,0 0 0,0 1 1,0-1-1,1 1 0,-1-1 1,0 1-1,1 0 0,-1 0 1,1 0-1,0 0 0,0 0 1,-1 0-1,1 0 0,1 0 1,-2 3-1,2-4-1,-1-1 0,1 1 0,0-1 0,0 0 0,0 1 0,0-1 0,0 1 0,-1-1 0,1 1 0,0-1 0,0 1 0,0-1 0,0 0 0,0 1 0,1-1 0,-1 1 0,0-1 0,0 1 0,0-1 0,0 0 0,0 1 0,1-1 0,-1 1 0,0-1 0,0 0 0,1 1 0,-1-1 0,0 0 0,0 1 0,1-1 0,-1 0 0,1 1 0,-1-1 0,0 0 0,1 0 0,-1 1 0,0-1 0,1 0 0,0 0 0,20-6 0,19-23 0,51-69 0,-91 98-1,0-1 1,0 1-1,0 0 0,1-1 0,-1 1 1,0 0-1,0-1 0,0 1 0,1 0 1,-1 0-1,0-1 0,1 1 0,-1 0 1,0 0-1,0-1 0,1 1 1,-1 0-1,0 0 0,1 0 0,-1 0 1,0 0-1,1-1 0,-1 1 0,0 0 1,1 0-1,-1 0 0,1 0 0,-1 0 1,0 0-1,1 0 0,-1 0 1,0 0-1,1 0 0,-1 0 0,0 1 1,1-1-1,-1 0 0,1 0 0,5 17-64,-4 35-59,-2-41 118,6 35-100,5-28-1012,-10-18 1025,-1 0-1,1 0 1,0 1 0,-1-1-1,1 0 1,0 0 0,-1 0-1,1 0 1,0 0-1,-1 0 1,1 0 0,0 0-1,-1-1 1,1 1-1,0 0 1,-1 0 0,1 0-1,0-1 1,-1 1-1,1 0 1,-1-1 0,1 1-1,-1-1 1,1 1 0,-1-1-1,1 1 1,-1-1-1,1 1 1,0-2 0,3-3-523,0-1 0,0 1 0,0-1 0,-1 0 0,0 0 0,0-1 1,0 1-1,-1-1 0,2-11 0,12-68-2234,-13 64 3034,1-1 2861,-3 21-1767,-1 5-168,-1 37 1589,0-6-2818,9-2-436,-8-31 283,1 0 0,0 0 1,-1 0-1,1 0 0,-1-1 0,1 1 0,0 0 0,0 0 0,0-1 0,-1 1 0,1 0 1,0-1-1,0 1 0,0-1 0,0 1 0,0-1 0,0 0 0,0 1 0,0-1 0,0 0 0,0 0 1,0 1-1,0-1 0,0 0 0,1 0 0,-1 0 0,0 0 0,1-1 0,6-1-5381</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2.955"/>
    </inkml:context>
    <inkml:brush xml:id="br0">
      <inkml:brushProperty name="width" value="0.025" units="cm"/>
      <inkml:brushProperty name="height" value="0.025" units="cm"/>
    </inkml:brush>
  </inkml:definitions>
  <inkml:trace contextRef="#ctx0" brushRef="#br0">1 72 9705,'0'0'11120,"3"10"-9988,78 282-363,-79-284-669,19 62-2061,-17-33 6699,3-179-2374,-7 100-2264,2 1-1,1 0 0,3-1 1,12-48-1,8 42-183,-25 46 68,0 1 0,0 0 0,0 0 0,0-1 1,1 1-1,-1 0 0,0 0 0,0 0 0,1 0 1,-1 0-1,1 1 0,-1-1 0,2-1 0,-2 2 3,0 0-1,0 1 0,-1-1 1,1 0-1,0 0 0,-1 0 0,1 0 1,0 1-1,-1-1 0,1 0 1,0 0-1,-1 1 0,1-1 1,-1 1-1,1-1 0,-1 1 0,1-1 1,-1 1-1,1-1 0,-1 1 1,1-1-1,-1 1 0,0-1 1,1 1-1,-1 0 0,0-1 0,1 1 1,-1 0-1,0-1 0,0 1 1,0 0-1,1 0 0,0 5 77,1 0-1,-1 1 1,0-1-1,0 0 1,0 0 0,-1 0-1,0 1 1,-1-1-1,1 0 1,-1 0-1,0 1 1,-4 11-1,2-12 254,1 0-1,-1 0 0,0 0 0,0 0 1,0 0-1,-1-1 0,0 1 0,0-1 1,0 0-1,-1 0 0,0-1 0,-6 5 1,11-8-306,-1 0 1,1-1 0,-1 1-1,0-1 1,1 1 0,-1-1-1,0 1 1,0-1 0,1 1-1,-1-1 1,0 0 0,0 1 0,0-1-1,1 0 1,-1 0 0,0 0-1,0 0 1,0 0 0,0 0-1,0 0 1,1 0 0,-1 0-1,0 0 1,0 0 0,-1 0-1,1-1-62,1 0 0,-1 0 0,1 1 0,0-1 0,-1 0 0,1 0 0,-1 0 0,1 1 0,0-1 0,0 0 0,0 0 0,-1 0 0,1 0 0,0 0 0,0 0 0,0 1 0,0-1 0,0 0 0,1-1 0,-1-4-541,1 1-1,0 0 1,1-1-1,-1 1 1,1 0-1,4-8 1,76-99-15369,-59 70 8483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2.454"/>
    </inkml:context>
    <inkml:brush xml:id="br0">
      <inkml:brushProperty name="width" value="0.025" units="cm"/>
      <inkml:brushProperty name="height" value="0.025" units="cm"/>
    </inkml:brush>
  </inkml:definitions>
  <inkml:trace contextRef="#ctx0" brushRef="#br0">1 1 9737,'0'0'5413,"64"38"-6374,-39-32-3811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0.474"/>
    </inkml:context>
    <inkml:brush xml:id="br0">
      <inkml:brushProperty name="width" value="0.025" units="cm"/>
      <inkml:brushProperty name="height" value="0.025" units="cm"/>
    </inkml:brush>
  </inkml:definitions>
  <inkml:trace contextRef="#ctx0" brushRef="#br0">2602 67 7271,'-56'-17'510,"-1"2"0,-1 3 0,0 3 0,0 1 1,-94 2-1,77 9 157,0 3 1,1 3-1,-138 37 0,93-9 202,2 6 0,3 5 0,1 4 0,3 6 0,-120 83 0,136-77 11,3 3 0,3 5 0,3 3 0,4 3 0,-77 98 0,114-120-661,3 2 0,3 2 1,-51 105-1,68-115-225,1 0 1,3 1-1,2 1 0,3 1 0,-9 74 1,16-78-20,2-1 1,3 1 0,1-1 0,3 1 0,2-1 0,24 93-1,-20-106-33,3-1 1,0-1-1,2-1 0,2 0 0,1 0 0,1-2 0,2-1 0,0 0 0,2-1 0,30 27 1,-12-20 43,1-1-1,2-2 1,1-2 0,2-2 0,0-2 0,2-2 0,0-2 0,2-3 0,0-2 0,70 14 0,-37-14-2,1-4 0,1-4 0,-1-3 0,1-5 0,153-16 0,-133-1 338,0-5-1,-2-5 1,0-5 0,-2-4 0,148-72 0,-86 21 45,-3-6 0,206-158 0,-212 130 372,232-231-1,-308 267-682,-4-2 0,-3-4 0,-5-3-1,68-124 1,-110 170-60,-2-1-1,-3-1 1,-1 0-1,-3-2 1,-1 0-1,9-67 1,-22 93 112,0 0 1,-1 1 0,-2-1 0,0 0 0,-2 1 0,-9-43 0,7 51 30,0 0 0,-1 0-1,0 1 1,-2 0 0,0 0 0,0 1 0,-1 0 0,-1 0 0,-1 1-1,-22-22 1,9 14-152,-2 2 0,0 1 0,-1 1 0,0 2 0,-2 0 0,0 2 0,0 1 0,-1 1 0,0 2 0,-1 1 0,-48-6 0,-24 2-1737,-1 4-1,-121 7 1,56 7-2873,25 5-2798</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3.435"/>
    </inkml:context>
    <inkml:brush xml:id="br0">
      <inkml:brushProperty name="width" value="0.025" units="cm"/>
      <inkml:brushProperty name="height" value="0.025" units="cm"/>
    </inkml:brush>
  </inkml:definitions>
  <inkml:trace contextRef="#ctx0" brushRef="#br0">45 76 1986,'1'-10'7495,"3"-4"-5259,1-11 489,-7-2 8390,-7 33-9804,4 1-1120,0 0-1,1 0 0,0 1 1,0-1-1,1 1 1,0 0-1,1 0 1,-1 0-1,1 1 1,-1 12-1,0 12 207,0 44-1,4-67-390,-1 0-1,1 1 1,1-1 0,0 0-1,0 0 1,1 0 0,1 0-1,-1-1 1,1 1 0,1-1-1,0 0 1,0 0 0,1-1-1,0 1 1,1-1 0,7 8-1,-13-15-12,0 0-1,0-1 0,-1 1 1,1 0-1,0 0 0,0-1 1,0 1-1,0 0 0,0-1 1,0 1-1,0-1 0,0 1 1,0-1-1,0 0 0,0 1 1,0-1-1,0 0 0,0 0 1,0 0-1,0 0 0,0 0 1,0 0-1,1 0 0,-1 0 1,0 0-1,0 0 0,0 0 0,0-1 1,0 1-1,2-1 0,-2-1 12,0 1-1,0-1 0,1 0 0,-1 0 0,0 0 0,-1 1 0,1-1 1,0 0-1,0 0 0,-1 0 0,1 0 0,-1 0 0,0 0 0,1-4 0,-1-3 15,1 1-1,-1-1 0,-1 1 0,0-1 0,0 1 1,-1-1-1,-2-8 0,-4 4 25,0-3-4,8 16-40,0 0-1,1-1 1,-1 1 0,0-1-1,0 1 1,0 0 0,0-1-1,1 1 1,-1 0-1,0-1 1,0 1 0,1 0-1,-1 0 1,0-1-1,0 1 1,1 0 0,-1 0-1,0-1 1,1 1-1,-1 0 1,1 0 0,-1 0-1,0-1 1,1 1-1,-1 0 1,0 0 0,1 0-1,-1 0 1,1 0-1,-1 0 1,0 0 0,1 0-1,-1 0 1,1 0-1,-1 0 1,0 0 0,1 1-1,13-4 83,0 1-1,-1-1 0,1-1 0,-1-1 1,0 0-1,0 0 0,-1-1 1,1-1-1,-1 0 0,-1-1 1,0 0-1,0 0 0,0-1 1,-1-1-1,0 0 0,-1 0 0,0-1 1,-1 0-1,0-1 0,10-19 1,-17 29-59,0 0 0,-1 0 1,1 0-1,0 0 0,-1 0 1,1 0-1,-1-1 0,0 1 1,1 0-1,-1 0 0,0 0 1,-1-4-1,1 6-5,0-1 1,0 0-1,-1 1 1,1-1-1,0 1 1,-1-1-1,1 1 0,0-1 1,-1 0-1,1 1 1,0-1-1,-1 1 1,1 0-1,-1-1 0,1 1 1,-1-1-1,1 1 1,-1 0-1,0-1 0,1 1 1,-1 0-1,1-1 1,-1 1-1,0 0 1,1 0-1,-2 0 0,0 0 13,-1 0-1,1 0 0,0 1 0,0-1 1,-1 1-1,1-1 0,0 1 0,0 0 0,-1 0 1,1 0-1,0 0 0,0 0 0,0 1 0,1-1 1,-1 1-1,0-1 0,0 1 0,1-1 1,-1 1-1,-1 3 0,-2 1-28,1 0 0,0 0 0,0 0 0,1 1 0,-1 0 0,2-1 0,-1 1 0,1 0 0,0 0 0,0 0 0,1 1 0,0-1 0,0 0 0,1 1 0,1 13 0,-1-19 0,1-1 0,0 1 0,0 0 0,0-1 0,0 1 0,0 0 0,1-1 0,-1 0 0,0 1 0,1-1 0,-1 0 0,1 1 0,-1-1 0,1 0 0,0 0 0,0 0 0,-1-1 0,1 1 0,0 0 0,0-1 0,0 1 0,0-1 0,0 1 0,0-1 0,0 0 0,-1 0 0,1 0 0,0 0 0,0 0 0,0 0 0,2-1 0,5 0 0,1 0 0,-1 0 0,0-1 0,0 0 0,13-5 0,-9 2-461,0-2 0,-1 0 0,0 0 0,0-1-1,0-1 1,-1 0 0,13-14 0,4-10-6196</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8.476"/>
    </inkml:context>
    <inkml:brush xml:id="br0">
      <inkml:brushProperty name="width" value="0.025" units="cm"/>
      <inkml:brushProperty name="height" value="0.025" units="cm"/>
    </inkml:brush>
  </inkml:definitions>
  <inkml:trace contextRef="#ctx0" brushRef="#br0">1 194 15887,'0'0'6022,"48"-9"-5574,-15-5 65,5-6-257,1-4-128,-2 0-128,-6 2-288,-7 0-961,-9 2-97,-11 4-832,-4 2-1697,-7 5-3044</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1:58.803"/>
    </inkml:context>
    <inkml:brush xml:id="br0">
      <inkml:brushProperty name="width" value="0.025" units="cm"/>
      <inkml:brushProperty name="height" value="0.025" units="cm"/>
    </inkml:brush>
  </inkml:definitions>
  <inkml:trace contextRef="#ctx0" brushRef="#br0">369 0 1057,'0'0'18337,"-8"3"-16949,1 0-1246,-1 0-1,1 1 1,0 0-1,0 1 1,0 0 0,1 0-1,0 0 1,-1 0-1,-5 8 1,-55 69 932,39-46-649,-25 26 600,23-27-390,1 1 1,-41 66-1,61-76-591,8-26-52,1 1-1,0 0 1,0-1 0,0 1 0,1-1-1,-1 1 1,0 0 0,0-1-1,0 1 1,0-1 0,0 1 0,1 0-1,-1-1 1,0 1 0,1-1-1,-1 1 1,0-1 0,1 1 0,-1-1-1,0 0 1,1 1 0,-1-1 0,2 1-1,1 1-30,1-1-1,-1 0 0,1-1 0,0 1 1,0 0-1,-1-1 0,1 0 0,0 0 1,5-1-1,0 1 53,28-3-242,0-2 0,0-1 1,-1-3-1,50-17 1,-49 15-540,39-16-2301,-26 4-1822,12-11-6554</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00.719"/>
    </inkml:context>
    <inkml:brush xml:id="br0">
      <inkml:brushProperty name="width" value="0.025" units="cm"/>
      <inkml:brushProperty name="height" value="0.025" units="cm"/>
    </inkml:brush>
  </inkml:definitions>
  <inkml:trace contextRef="#ctx0" brushRef="#br0">4 425 12556,'-3'12'4781,"5"-13"-1706,14-28-544,22-51-1435,-16 35-439,-1-2 1,-3 0 0,-2-1 0,13-69-1,-23 95-253,-3 45-375,0 10-77,8 50 74,-9-56-432,1-1 0,1 0 1,2-1-1,0 1 1,2-1-1,13 31 0,-20-55 199,-1 0 0,1 1 0,-1-1 0,1 0 0,-1-1 0,1 1 0,-1 0 0,1 0 0,0 0 0,-1 0 0,1 0 0,0-1 0,0 1 0,0 0 0,0 0 0,0-1 0,0 1 0,0-1 0,0 1 0,0-1 0,0 0 0,0 1 0,0-1 0,0 0 0,0 1 0,1-1 0,12-1-5681</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01.294"/>
    </inkml:context>
    <inkml:brush xml:id="br0">
      <inkml:brushProperty name="width" value="0.025" units="cm"/>
      <inkml:brushProperty name="height" value="0.025" units="cm"/>
    </inkml:brush>
  </inkml:definitions>
  <inkml:trace contextRef="#ctx0" brushRef="#br0">70 0 15951,'0'0'5718,"-9"9"-5500,3-3-178,2-2-11,1-1 1,-1 1 0,1-1-1,0 1 1,-1 0-1,2 1 1,-1-1-1,0 0 1,1 1 0,0-1-1,0 1 1,1 0-1,-1 0 1,1 0-1,-1 7 1,1-5 215,-1 13 268,1 0 1,0 0-1,2 0 1,3 21-1,-4-38-464,1 0-1,0 1 1,-1-1-1,1 0 1,1 0-1,-1 0 1,0 0-1,1 0 1,0 0-1,-1 0 1,1 0-1,0-1 1,1 1 0,2 2-1,-3-4-47,0 0 0,0 0 0,0 0 0,0 0 0,0 0 1,0-1-1,0 1 0,1-1 0,-1 1 0,0-1 0,0 0 0,1 0 0,-1 0 0,0 0 0,0-1 0,1 1 0,-1 0 0,0-1 1,0 0-1,0 1 0,1-1 0,-1 0 0,2-2 0,-1 2 37,0-1 0,0 0 0,-1-1 0,1 1 0,-1 0 0,0-1-1,1 1 1,-1-1 0,0 0 0,-1 0 0,1 1 0,0-1 0,-1 0 0,0-1 0,0 1 0,0 0 0,0 0 0,0 0 0,0-1 0,-1 1 0,0 0 0,1-1 0,-1 1-1,-1-1 1,1 1 0,0 0 0,-2-6 0,1 8-22,0 0-1,1 0 0,-1 0 0,0 0 1,0 0-1,0 1 0,0-1 1,0 0-1,0 0 0,0 1 1,0-1-1,0 0 0,0 1 1,0-1-1,0 1 0,-1-1 1,1 1-1,0 0 0,0 0 0,-1 0 1,1-1-1,0 1 0,0 0 1,-1 0-1,1 0 0,0 1 1,0-1-1,-1 0 0,1 0 1,0 1-1,0-1 0,0 1 0,0-1 1,-1 1-1,1-1 0,-1 2 1,-3 0 25,0 1 0,0-1 0,0 1 0,1 0 0,-1 0 0,-7 8 0,7-6-35,1-1-1,0 1 0,0 0 1,1 0-1,-1 0 0,1 1 1,0-1-1,1 1 0,-1 0 1,1 0-1,0 0 0,1 0 1,-1 0-1,0 7 0,2-13-5,0 0 0,1 1 0,-1-1 0,0 0-1,0 0 1,0 1 0,0-1 0,0 0 0,1 0 0,-1 1-1,0-1 1,0 0 0,1 0 0,-1 0 0,0 1-1,0-1 1,1 0 0,-1 0 0,0 0 0,0 0-1,1 0 1,-1 0 0,0 1 0,0-1 0,1 0-1,-1 0 1,0 0 0,1 0 0,-1 0 0,0 0-1,1 0 1,-1 0 0,0 0 0,0 0 0,1-1-1,-1 1 1,0 0 0,1 0 0,-1 0 0,0 0 0,0 0-1,1 0 1,-1-1 0,0 1 0,0 0 0,1 0-1,-1 0 1,0-1 0,0 1 0,0 0 0,1 0-1,-1-1 1,17-10 133,3-9 109,0-1-1,19-26 1,-23 26-222,1 2 0,38-36 0,-54 55-26,-1-1 0,0 1-1,0 0 1,1-1 0,-1 1 0,0 0 0,1-1-1,-1 1 1,0 0 0,1 0 0,-1 0-1,1-1 1,-1 1 0,0 0 0,1 0 0,-1 0-1,1 0 1,-1 0 0,0 0 0,1 0 0,-1 0-1,1 0 1,-1 0 0,0 0 0,1 0-1,-1 0 1,1 0 0,-1 0 0,0 0 0,1 0-1,-1 1 1,1-1 0,-1 0 0,0 0 0,1 0-1,-1 1 1,0-1 0,1 0 0,-1 0-1,0 1 1,1-1 0,-1 0 0,0 1 0,0-1-1,1 0 1,-1 1 0,0-1 0,0 1 0,0-1-1,0 0 1,1 1 0,-1-1 0,0 1 0,0-1-1,0 0 1,0 1 0,0-1 0,0 1-1,0-1 1,0 1 0,0 0 0,0 36-23,-1-27 53,0 124 147,1-134-182,0 0-1,1 0 1,-1 1 0,0-1 0,0 0-1,0 0 1,0 0 0,1 0-1,-1 1 1,0-1 0,0 0-1,0 0 1,1 0 0,-1 0-1,0 0 1,0 0 0,1 1 0,-1-1-1,0 0 1,0 0 0,1 0-1,-1 0 1,0 0 0,0 0-1,1 0 1,-1 0 0,0 0-1,0 0 1,1 0 0,-1 0 0,0-1-1,0 1 1,1 0 0,-1 0-1,0 0 1,0 0 0,1 0-1,-1 0 1,0 0 0,0-1-1,0 1 1,1 0 0,-1 0 0,0 0-1,0-1 1,0 1 0,0 0-1,1-1 1,11-8-919,-3 0-672,-1 0-1,-1-1 1,1 0 0,-2 0 0,1-1-1,4-13 1,7-13-5861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01.636"/>
    </inkml:context>
    <inkml:brush xml:id="br0">
      <inkml:brushProperty name="width" value="0.025" units="cm"/>
      <inkml:brushProperty name="height" value="0.025" units="cm"/>
    </inkml:brush>
  </inkml:definitions>
  <inkml:trace contextRef="#ctx0" brushRef="#br0">20 1 13805,'0'0'7944,"-10"62"-6887,7-34-32,-2 1-321,4-5-351,1-3-257,0-7-128,0-7-833,6-7-833,4-1-672,1-18-1506,3-8-3555</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01.995"/>
    </inkml:context>
    <inkml:brush xml:id="br0">
      <inkml:brushProperty name="width" value="0.025" units="cm"/>
      <inkml:brushProperty name="height" value="0.025" units="cm"/>
    </inkml:brush>
  </inkml:definitions>
  <inkml:trace contextRef="#ctx0" brushRef="#br0">40 21 5125,'0'0'6817,"-5"11"-3603,3-8-2949,-23 52 2208,23-53-2424,1 1 1,0 0-1,0 0 1,0 0-1,0 1 1,1-1-1,-1 0 1,1 0-1,0 0 1,0 0-1,0 1 0,0-1 1,1 0-1,-1 0 1,1 0-1,0 0 1,0 0-1,2 6 1,-2-8-102,0 0 0,0 0 0,0-1 0,0 1 0,1 0 0,-1 0 0,0-1 0,0 1 0,0 0 0,0-1 0,1 1 0,-1-1 0,0 0 0,1 1 0,-1-1 0,0 0 0,1 0 0,-1 0 0,0 0 0,1 0 0,-1 0 0,0 0 0,1 0 1,-1-1-1,0 1 0,1-1 0,-1 1 0,0-1 0,0 1 0,0-1 0,1 1 0,-1-1 0,2-2 0,7 68 1926,-4 31 1513,-7 142 0,11-338-2956,3-1-1,35-127 1,-44 215-435,0 0-1,1 0 1,0 1 0,1 0-1,10-15 1,-15 25-36,1 0 0,-1-1 0,0 1 1,1 0-1,0 0 0,-1 0 0,1 0 0,0 0 0,0 0 0,0 0 0,1 1 0,-1-1 0,0 1 0,1-1 1,-1 1-1,1 0 0,-1 0 0,1 0 0,-1 0 0,1 1 0,0-1 0,-1 1 0,1-1 0,0 1 0,-1 0 1,1 0-1,0 0 0,-1 1 0,1-1 0,0 1 0,-1-1 0,1 1 0,3 1 0,-4-1 22,-1 0 0,0 1-1,0-1 1,0 0-1,0 0 1,0 1 0,0-1-1,0 1 1,0-1 0,-1 1-1,1-1 1,-1 1 0,1-1-1,-1 1 1,1 0-1,-1-1 1,0 1 0,0 0-1,0-1 1,0 1 0,0 0-1,0-1 1,-1 4-1,-9 39 76,2-31 233,0 1 0,-1-2 0,0 1 0,-1-1 0,-1 0 0,0-1 0,0 0 0,-22 15 0,32-25-284,0-1 0,0 1 0,0 0 0,0 0 0,0-1 0,0 1 0,0 0 0,0-1 0,0 1 0,0-1 0,-1 1 0,1-1 0,0 0 0,0 1 0,0-1 0,-1 0-1,1 0 1,0 0 0,0 0 0,-2 0 0,2-1-123,1 1 0,0-1-1,-1 0 1,1 1 0,0-1-1,-1 0 1,1 0 0,0 1-1,0-1 1,0 0 0,0 0-1,0 1 1,0-1 0,0 0-1,0 1 1,0-1 0,0 0-1,0 0 1,0 1 0,0-1-1,1 0 1,-1 0 0,1 0-1,22-49-9544,-6 22-70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02.772"/>
    </inkml:context>
    <inkml:brush xml:id="br0">
      <inkml:brushProperty name="width" value="0.025" units="cm"/>
      <inkml:brushProperty name="height" value="0.025" units="cm"/>
    </inkml:brush>
  </inkml:definitions>
  <inkml:trace contextRef="#ctx0" brushRef="#br0">56 171 14606,'0'0'5920,"-7"8"-4623,1-1-1168,1 0 0,1 1 0,-1-1 0,1 1 0,1-1 0,-1 1 0,1 0 0,1 1 0,-1-1 0,1 0 0,1 1 0,-2 12 0,1 25-25,1 1 0,2-1 0,2 1 0,3-1 0,17 74 0,-23-119-102,1 1-1,-1 0 0,1-1 1,-1 1-1,1-1 0,0 0 1,0 1-1,0-1 0,-1 1 1,1-1-1,0 0 1,1 0-1,-1 0 0,0 1 1,0-1-1,0 0 0,3 1 1,-4-2 0,1 0-1,0 0 1,-1 0 0,1-1 0,0 1 0,-1 0 0,1 0-1,0 0 1,-1-1 0,1 1 0,-1 0 0,1-1 0,0 1-1,-1 0 1,1-1 0,-1 1 0,1-1 0,-1 1 0,1-1-1,-1 1 1,0-1 0,1 1 0,-1-1 0,0 1-1,1-1 1,-1 1 0,0-1 0,1 0 0,-1 1 0,0-1-1,0 0 1,0 1 0,0-1 0,0 0 0,0 1 0,0-1-1,0 0 1,0 1 0,0-1 0,0 0 0,0 0 0,1-12 36,0 1 1,-1-1 0,0 1 0,-1-1 0,0 1 0,-1-1 0,0 1 0,-1 0 0,0 0 0,-1 0-1,-1 0 1,0 1 0,-9-17 0,51 28-365,-29-2 390,1 1-1,-1-1 1,0-1-1,0 1 0,-1-1 1,1-1-1,0 0 1,-1 0-1,0 0 0,0-1 1,0 0-1,-1 0 1,1-1-1,-1 1 0,-1-2 1,1 1-1,-1 0 1,0-1-1,0 0 0,-1 0 1,0-1-1,0 1 0,3-12 1,-32 39 1340,19-11-1342,0 1 0,0 0 1,1 0-1,0 1 0,1-1 1,0 1-1,1 0 0,0 0 0,0 0 1,2 0-1,-2 22 0,3-33-59,0 1 0,0-1 0,1 1 1,-1-1-1,0 0 0,0 1 0,0-1 0,1 1 0,-1-1 0,0 0 0,1 1 0,-1-1 0,0 0 0,1 1 0,-1-1 0,0 0 0,1 0 0,-1 1 0,0-1 0,1 0 1,-1 0-1,1 0 0,-1 1 0,1-1 0,-1 0 0,0 0 0,1 0 0,-1 0 0,1 0 0,-1 0 0,1 0 0,-1 0 0,1 0 0,-1 0 0,0 0 0,1 0 1,-1 0-1,1-1 0,-1 1 0,1 0 0,-1 0 0,0 0 0,1-1 0,-1 1 0,1 0 0,-1 0 0,0-1 0,1 1 0,-1 0 0,0-1 0,0 1 0,1-1 0,22-15 236,19-39-171,-2-2 0,-2-2 1,-3-1-1,41-99 0,-72 150-65,15-37 64,-18 44-56,0-1 0,-1 0 0,1 1 0,0-1 0,-1 0 0,1 0 0,-1 1 0,0-1 0,0 0 0,0 0 0,-1 0 0,1 1 0,-1-4 1,1 6-1,-1-1 1,1 1 0,-1 0 0,1-1 0,0 1 0,-1 0 0,1 0 0,-1-1 0,1 1 0,-1 0 0,1 0 0,-1 0 0,1 0 0,-1 0 0,1 0 0,-1-1 0,1 1 0,-1 0 0,1 0 0,-1 1 0,1-1 0,-1 0 0,1 0 0,-1 0 0,1 0 0,-1 0 0,1 0 0,0 1 0,-1-1 0,1 0 0,-1 0-1,1 1 1,-1-1 0,1 0 0,0 1 0,-1-1 0,1 0 0,0 1 0,-1-1 0,1 1 0,0-1 0,0 0 0,-1 2 0,-15 16-21,6-1 44,0 0 1,1 0-1,1 1 0,1 0 0,1 0 0,0 1 0,1 0 0,1 0 0,1 0 0,1 0 0,0 0 0,1 1 0,4 31 0,-2-48-22,0 0 0,0 1-1,0-2 1,0 1 0,1 0 0,-1 0-1,1 0 1,0-1 0,-1 1-1,1 0 1,1-1 0,-1 0-1,0 0 1,1 1 0,-1-1-1,1-1 1,-1 1 0,1 0-1,0-1 1,0 1 0,0-1-1,0 0 1,0 0 0,0 0-1,5 1 1,1 0-148,0-1-1,0 0 1,1 0 0,-1-1 0,0 0-1,0 0 1,17-3 0,-14-3-2412,-11-3-2690,-7-2-3699</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03.126"/>
    </inkml:context>
    <inkml:brush xml:id="br0">
      <inkml:brushProperty name="width" value="0.025" units="cm"/>
      <inkml:brushProperty name="height" value="0.025" units="cm"/>
    </inkml:brush>
  </inkml:definitions>
  <inkml:trace contextRef="#ctx0" brushRef="#br0">2 67 11883,'0'0'13837,"-1"-66"-21812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1.443"/>
    </inkml:context>
    <inkml:brush xml:id="br0">
      <inkml:brushProperty name="width" value="0.025" units="cm"/>
      <inkml:brushProperty name="height" value="0.025" units="cm"/>
    </inkml:brush>
  </inkml:definitions>
  <inkml:trace contextRef="#ctx0" brushRef="#br0">0 1116 2402,'5'-13'465,"169"-385"186,-32 91 5280,-40 65-1369,-26 87 3144,-74 159-4416,-8 34-2764,-38 97 1217,-64 138 0,42-115-1059,31-71-450,-34 82 1,-54 205 0,111-322-1783,12-52 1433,0 0 1,-1 1-1,1-1 0,0 0 0,-1 0 0,1 0 1,0-1-1,0 1 0,-1 0 0,1 0 0,0 0 1,-1 0-1,1 0 0,0 0 0,0 0 0,-1 0 1,1-1-1,0 1 0,0 0 0,0 0 0,-1 0 1,1 0-1,0-1 0,0 1 0,0 0 0,-1 0 0,1-1 1,0 1-1,0 0 0,0 0 0,0-1 0,0 1 1,0 0-1,-1 0 0,1-1 0,0 1 0,0 0 1,0 0-1,0-1 0,0 1 0,0 0 0,0-1 1,0 1-1,0 0 0,0 0 0,0-1 0,1 0 0,-6-16-2520,-6-40-5223,4 21 2786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1.348"/>
    </inkml:context>
    <inkml:brush xml:id="br0">
      <inkml:brushProperty name="width" value="0.025" units="cm"/>
      <inkml:brushProperty name="height" value="0.025" units="cm"/>
    </inkml:brush>
  </inkml:definitions>
  <inkml:trace contextRef="#ctx0" brushRef="#br0">1 1 15182,'0'0'1052,"1"11"-326,0-5-645,0 0-1,0 0 1,1 0 0,-1 0-1,2 0 1,-1 0 0,0 0-1,1-1 1,6 10 0,1-3 206,0 1-1,0-1 1,21 17 0,209 173 1096,112 106-1309,-262-214 118,-4 4-1,-5 4 1,-4 3 0,-4 3-1,-6 3 1,-4 4-1,-6 2 1,61 177 0,37 199 2241,-126-375-2123,-5 1 0,12 150 0,-34-175-1431,-2-93 1018,0-1-1,0 1 1,0-1 0,0 1 0,0 0 0,0-1-1,0 1 1,-1-1 0,1 1 0,0 0 0,0-1 0,0 1-1,-1-1 1,1 1 0,0-1 0,0 1 0,-1-1-1,1 1 1,-1-1 0,1 1 0,0-1 0,-1 1 0,1-1-1,-1 0 1,1 1 0,-1-1 0,1 0 0,-1 1-1,1-1 1,-2 0 0,-19-1-4733,-3-9-2819</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1.815"/>
    </inkml:context>
    <inkml:brush xml:id="br0">
      <inkml:brushProperty name="width" value="0.025" units="cm"/>
      <inkml:brushProperty name="height" value="0.025" units="cm"/>
    </inkml:brush>
  </inkml:definitions>
  <inkml:trace contextRef="#ctx0" brushRef="#br0">52 81 7495,'0'-10'2520,"-4"-38"717,2 26 4945,-39 544-2534,40-515-5608,-2 22 403,6-23 44,7-14 240,58-81 191,-34 42-861,2 1 0,57-55 0,-10 22-5368,-51 41-925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2.986"/>
    </inkml:context>
    <inkml:brush xml:id="br0">
      <inkml:brushProperty name="width" value="0.025" units="cm"/>
      <inkml:brushProperty name="height" value="0.025" units="cm"/>
    </inkml:brush>
  </inkml:definitions>
  <inkml:trace contextRef="#ctx0" brushRef="#br0">46 264 5573,'0'0'6043,"-8"3"-3630,-25 10-139,29-8 1443,13-3-2433,16-2-151,-11-5-669,1-1-1,-1 0 1,0-1-1,-1-1 0,0 0 1,13-10-1,71-64 261,-90 76-656,16-15 157,-2 0 1,0-2-1,-1 0 0,18-30 0,-50 100 517,1-17-575,-1-3-149,1 0 0,2 0 1,1 1-1,1 0 0,2 1 0,-3 34 0,8-62-197,0 0 1,0 0-1,0 0 0,0 0 0,0 0 0,0-1 1,1 1-1,-1 0 0,0 0 0,1 0 0,-1 0 1,1 0-1,-1 0 0,1-1 0,-1 1 1,1 0-1,-1 0 0,1-1 0,0 1 0,-1 0 1,1-1-1,0 1 0,0-1 0,0 1 1,-1-1-1,1 1 0,0-1 0,0 1 0,0-1 1,0 0-1,0 0 0,0 1 0,0-1 0,0 0 1,0 0-1,-1 0 0,1 0 0,0 0 1,0 0-1,0 0 0,0-1 0,0 1 0,0 0 1,0 0-1,0-1 0,0 1 0,0-1 0,-1 1 1,1 0-1,1-2 0,23-12-6750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3.479"/>
    </inkml:context>
    <inkml:brush xml:id="br0">
      <inkml:brushProperty name="width" value="0.025" units="cm"/>
      <inkml:brushProperty name="height" value="0.025" units="cm"/>
    </inkml:brush>
  </inkml:definitions>
  <inkml:trace contextRef="#ctx0" brushRef="#br0">156 1 18674,'-10'10'1719,"-12"15"-130,1 0 0,-33 52 0,47-66-1407,1 0 1,0 1-1,1 0 0,0 0 1,0 0-1,2 0 1,-1 1-1,2-1 0,-1 1 1,2 0-1,-1 23 1,2-34-189,1 1 0,-1-1 0,0 0 1,1 0-1,0 1 0,-1-1 1,1 0-1,0 0 0,0 0 1,0 0-1,0 0 0,1 0 0,-1 0 1,0-1-1,1 1 0,-1 0 1,1-1-1,0 1 0,-1-1 1,1 1-1,3 1 0,-1-2 17,0 1-1,0 0 1,0-1-1,1 1 1,-1-1-1,1-1 1,-1 1-1,1-1 1,-1 1-1,7-1 1,-2-1 38,0 0 0,0 0 0,0-1 0,0 0-1,0 0 1,-1-1 0,1 0 0,-1-1 0,1 1 0,9-8 0,-16 10 77,0-1-1,0 1 1,0-1 0,0 0-1,-1 1 1,1-1 0,0 0 0,-1 0-1,0-1 1,1 1 0,-1 0-1,1-3 1,-2 4-77,0 0 0,0 1 0,0-1-1,0 0 1,0 1 0,0-1 0,0 0 0,-1 1 0,1-1 0,0 0 0,-1 1-1,1-1 1,0 1 0,-1-1 0,1 1 0,0-1 0,-1 1 0,1-1-1,-1 1 1,1-1 0,-1 1 0,0-1 0,1 1 0,-1 0 0,1-1 0,-1 1-1,0 0 1,1 0 0,-1-1 0,1 1 0,-1 0 0,0 0 0,1 0-1,-1 0 1,0 0 0,0 0 0,1 0 0,-1 0 0,0 0 0,1 0 0,-1 0-1,0 0 1,1 0 0,-2 1 0,-7 0-25,-1 1 0,1 0 0,0 0 0,0 1 0,0 0 0,0 0 0,0 1 0,1 1 0,0-1 0,0 1 0,0 1 0,0-1 0,1 1 0,0 1 0,-12 13 0,65-43-40,0-12 35,-36 25-214,1 1 0,0 1-1,0 0 1,1 0 0,0 1 0,1 0 0,18-6 0,-30 13 180,-1-1 1,1 1-1,-1 0 1,1 0-1,-1 0 1,1 1-1,-1-1 1,1 0-1,-1 0 1,1 0-1,-1 0 0,1 0 1,-1 0-1,1 1 1,-1-1-1,1 0 1,-1 0-1,1 1 1,-1-1-1,0 0 1,1 1-1,-1-1 1,0 1-1,1-1 1,-1 0-1,0 1 1,1-1-1,-1 1 1,0-1-1,0 1 1,1-1-1,-1 1 1,0-1-1,0 1 1,0 0-1,4 28-6,-11 31 415,3-46-372,-4 29-332,17-48-6683,1-12-1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4.242"/>
    </inkml:context>
    <inkml:brush xml:id="br0">
      <inkml:brushProperty name="width" value="0.025" units="cm"/>
      <inkml:brushProperty name="height" value="0.025" units="cm"/>
    </inkml:brush>
  </inkml:definitions>
  <inkml:trace contextRef="#ctx0" brushRef="#br0">1 125 8488,'0'0'8557,"8"-9"-6955,39-45 1027,-43 50-1789,0-1 1,0 0-1,-1 0 1,1-1 0,-1 1-1,0-1 1,-1 1-1,0-1 1,3-9-1,-6 35-406,-1 0-1,-8 34 0,5-34-433,1 0-1,-1 37 0,5-56-146,0-1 1,0 0-1,0 1 1,1-1-1,-1 0 1,0 1-1,0-1 1,1 0-1,-1 0 1,0 1-1,0-1 1,1 0-1,-1 0 0,0 0 1,1 0-1,-1 1 1,0-1-1,1 0 1,-1 0-1,0 0 1,1 0-1,-1 0 1,0 0-1,1 0 1,-1 0-1,0 0 1,1 0-1,-1 0 1,0 0-1,1 0 1,-1 0-1,1 0 1,-1 0-1,0 0 1,1 0-1,-1 0 1,0-1-1,0 1 1,1 0-1,-1 0 1,0 0-1,1-1 1,-1 1-1,0 0 1,0 0-1,1-1 1,-1 1-1,0 0 1,0-1-1,0 1 1,1 0-1,-1-1 1,17-13-7870,-4-5-6734</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4.724"/>
    </inkml:context>
    <inkml:brush xml:id="br0">
      <inkml:brushProperty name="width" value="0.025" units="cm"/>
      <inkml:brushProperty name="height" value="0.025" units="cm"/>
    </inkml:brush>
  </inkml:definitions>
  <inkml:trace contextRef="#ctx0" brushRef="#br0">126 0 13805,'0'0'6059,"-7"9"-3875,-3 4-1639,0 1 0,2 0 0,-1 1 0,2 0 0,0 0 0,1 0 0,0 1 0,-6 30 1,2 35-422,8-54-139,-2 0-1,-1 0 1,0 0 0,-12 31 0,31-122 612,1 24-565,3 0-1,1 2 0,1 0 1,3 1-1,1 1 0,38-44 0,-58 77-41,0-1-1,0 1 0,0 0 1,1 0-1,-1 1 0,1-1 1,-1 1-1,1 0 1,5-1-1,-9 2 0,0 1 1,0-1-1,1 1 0,-1 0 0,0 0 1,0-1-1,0 1 0,0 0 1,1 0-1,-1 0 0,0 0 1,0 1-1,0-1 0,1 0 1,-1 0-1,0 1 0,0-1 1,0 1-1,0-1 0,0 1 1,0-1-1,0 1 0,0 0 0,0-1 1,0 1-1,0 0 0,0 0 1,0 0-1,-1-1 0,1 1 1,0 0-1,-1 0 0,1 0 1,0 0-1,-1 1 0,1-1 1,-1 0-1,0 0 0,1 0 1,-1 0-1,0 0 0,0 1 0,0 1 1,1 4 161,-1 0 1,0 0-1,-1 0 1,0 0-1,0 0 1,0 0-1,-1-1 1,0 1-1,-1 0 1,1-1-1,-1 1 1,0-1-1,-1 0 0,1 0 1,-1 0-1,-1-1 1,-8 10-1,5-6 129,-1-1 0,0 0 0,0 0 0,-1-1 0,0 0 0,0-1-1,0 0 1,-1 0 0,-21 6 0,31-11-366,0 0 1,0-1-1,0 1 1,0-1-1,0 1 1,0-1-1,0 0 0,-1 1 1,1-1-1,0 0 1,0 0-1,-1 0 0,1 0 1,0 0-1,0 0 1,0 0-1,-1 0 1,1-1-1,0 1 0,0 0 1,0-1-1,0 1 1,-1-1-1,1 1 0,0-1 1,0 1-1,0-1 1,0 0-1,0 0 1,0 1-1,1-1 0,-1 0 1,0 0-1,0 0 1,0 0-1,1 0 0,-1 0 1,1 0-1,-2-2 1,2 1-152,0 0 0,0 0 0,0 0 0,1 0-1,-1 0 1,0 0 0,1 0 0,0 0 0,-1 0 0,1 0 0,0 0 0,0 1 0,0-1 0,0 0 0,0 0 0,0 1 0,0-1 0,1 1 0,-1-1 0,1 1 0,-1 0 0,1-1-1,2-1 1,18-10-4807,4 2-1042</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5.444"/>
    </inkml:context>
    <inkml:brush xml:id="br0">
      <inkml:brushProperty name="width" value="0.025" units="cm"/>
      <inkml:brushProperty name="height" value="0.025" units="cm"/>
    </inkml:brush>
  </inkml:definitions>
  <inkml:trace contextRef="#ctx0" brushRef="#br0">180 120 19250,'0'0'8211,"-10"13"-7742,7-10-443,-9 11 95,1 1 0,0 0 1,1 1-1,1 0 0,-11 24 0,-1 11 190,-27 75 453,42-108-710,1-1 0,1 2 0,1-1 0,0 0 0,0 19 0,3-37-51,0 1-1,0-1 1,0 0 0,0 0 0,0 0-1,0 0 1,0 1 0,0-1 0,0 0-1,0 0 1,0 0 0,0 1 0,0-1-1,0 0 1,0 0 0,0 0 0,0 1-1,0-1 1,0 0 0,0 0-1,1 0 1,-1 1 0,0-1 0,0 0-1,0 0 1,0 0 0,0 0 0,0 0-1,1 1 1,-1-1 0,0 0 0,0 0-1,0 0 1,0 0 0,1 0 0,-1 0-1,0 0 1,0 0 0,0 1 0,1-1-1,-1 0 1,0 0 0,0 0 0,0 0-1,1 0 1,-1 0 0,0 0 0,0 0-1,12-8 161,8-16 79,5-25-498,25-64 0,-47 106-166,-3 11 414,1 0 0,-1 0 1,1-1-1,0 1 0,0 0 0,0 0 1,0 0-1,1-1 0,0 1 0,0-1 1,0 1-1,0-1 0,0 0 0,1 0 1,-1 0-1,1 0 0,0 0 1,5 4-1,-5-6 15,-1 1 0,1-1-1,0 0 1,0 0 0,0 0 0,-1 0 0,1-1 0,0 1 0,0-1 0,0 1 0,0-1-1,0 0 1,0 0 0,0-1 0,0 1 0,0-1 0,0 1 0,0-1 0,0 0-1,0 0 1,0 0 0,0-1 0,-1 1 0,1 0 0,4-4 0,1-1 72,0-1 0,0 0 0,0 0 0,-1-1 0,0 1-1,-1-2 1,1 1 0,-2-1 0,1 0 0,-1 0 0,-1 0 0,1-1 0,-2 1 0,1-1 0,-1 0 0,-1-1 0,0 1 0,1-12 0,-28 63-522,24-39 442,-5 9 3,0 0 1,1 1 0,0-1 0,1 1 0,0 0-1,1 0 1,1 1 0,0-1 0,-1 16-1,4-27 2,-1 0-1,0 0 0,0 0 0,1-1 1,-1 1-1,0 0 0,1 0 0,-1 0 1,1-1-1,-1 1 0,1 0 0,-1 0 0,1-1 1,0 1-1,-1 0 0,1-1 0,0 1 1,0-1-1,-1 1 0,1-1 0,0 1 0,0-1 1,0 0-1,-1 1 0,1-1 0,0 0 1,0 0-1,0 0 0,0 0 0,0 1 0,0-1 1,0 0-1,0 0 0,-1-1 0,1 1 1,0 0-1,0 0 0,0 0 0,0-1 1,1 0-1,4 0 34,-1 0 1,1-1-1,-1 0 1,0 0-1,0 0 1,6-4 0,22-20 136,0 0 0,-2-3 1,-1 0-1,-2-2 0,-1-1 1,-1-1-1,-1-1 1,36-72-1,-58 101-174,0 0 0,0 0 0,-1 0 0,0 0 0,0 0 0,0-1 0,-1 1 0,0-1 0,0 1 0,0-1 0,-1 0 0,1-6 0,-2 11 0,0 1 0,0-1 0,0 1 0,0 0 0,0-1 0,0 1 0,0 0 0,0 0 0,0-1 0,0 1 0,0 0 0,0 0 0,0 0 0,0 0 0,0 1 0,0-1 0,0 0 0,0 0 0,0 1 0,0-1 0,0 0 0,0 1 0,0-1 0,0 1 0,-1 0 0,-6 5 0,0-1 0,0 1 0,1 1 0,0 0 0,0 0 0,0 0 0,-10 15 0,-36 64 0,47-75 0,0 0 0,1 0 0,0 1 0,0 0 0,2 0 0,-1 1 0,2-1 0,-1 1 0,2-1 0,0 1 0,1 22 0,0-32-10,0-1-1,1 0 1,-1 0 0,1 0 0,0 0-1,0 0 1,0 0 0,0 0-1,0-1 1,0 1 0,1 0 0,-1 0-1,0-1 1,1 1 0,-1-1-1,1 1 1,0-1 0,0 0 0,-1 0-1,1 1 1,0-1 0,0-1-1,3 2 1,0 0-130,0-1-1,1 1 1,-1-1-1,1-1 1,-1 1 0,1-1-1,-1 0 1,6-1-1,-10 1-78,0 0 0,0 0 0,0 0 0,-1 0 0,1 0 0,0 0 0,0 0 0,0 0 0,-1-1 0,1 1 0,0 0 0,0-1 0,-1 1 0,1-1 0,0 1 0,-1-1 0,1 1 0,0-1 0,-1 1 0,1-1 0,-1 1 0,1-1 0,-1 0 0,1 1 0,-1-1 0,1 0 0,-1 0 0,0 1 0,1-1 0,-1 0 0,0 0 0,0 0 0,0 1 0,0-1 0,1 0 0,-1 0 0,0-1 0,0-19-7853</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5.766"/>
    </inkml:context>
    <inkml:brush xml:id="br0">
      <inkml:brushProperty name="width" value="0.025" units="cm"/>
      <inkml:brushProperty name="height" value="0.025" units="cm"/>
    </inkml:brush>
  </inkml:definitions>
  <inkml:trace contextRef="#ctx0" brushRef="#br0">1 0 19442,'0'0'11211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6.482"/>
    </inkml:context>
    <inkml:brush xml:id="br0">
      <inkml:brushProperty name="width" value="0.025" units="cm"/>
      <inkml:brushProperty name="height" value="0.025" units="cm"/>
    </inkml:brush>
  </inkml:definitions>
  <inkml:trace contextRef="#ctx0" brushRef="#br0">1 1070 14382,'0'0'4228,"8"-16"-2547,116-189 2092,98-97-3773,62-95-1819,-275 383 1741,-1 3-3,-1 1-1,0-1 1,-1-1 0,0 1-1,-1-1 1,0 0 0,-1 0-1,0 0 1,2-20 0,-29 56-7868,5-3 1719</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6.823"/>
    </inkml:context>
    <inkml:brush xml:id="br0">
      <inkml:brushProperty name="width" value="0.025" units="cm"/>
      <inkml:brushProperty name="height" value="0.025" units="cm"/>
    </inkml:brush>
  </inkml:definitions>
  <inkml:trace contextRef="#ctx0" brushRef="#br0">103 114 12236,'5'-9'1649,"-4"7"-1463,37-62 3019,-36 62-2999,0-1 0,0 0 0,0 0 0,0 1 0,1-1 0,-1 1 0,1 0 0,-1 0 0,1 0 0,0 0 0,0 0 0,0 0 0,0 1-1,0 0 1,0-1 0,0 1 0,1 0 0,-1 1 0,0-1 0,1 0 0,5 1 0,-8 1-146,1 0-1,-1 0 0,0 1 0,0-1 0,0 0 0,0 1 1,0-1-1,0 1 0,0-1 0,-1 1 0,1-1 1,0 1-1,-1-1 0,1 1 0,-1 0 0,0-1 1,0 1-1,1 0 0,-1 0 0,0-1 0,0 1 1,-1 0-1,1-1 0,-1 3 0,-3 49 725,-8 6-169,-3 0 0,-33 85 1,18-60-386,-9 26-10,17-54 22,2 2 0,-15 78-1,35-135-242,0 0 0,-1 0-1,1 0 1,0 0 0,0 0-1,0 0 1,-1 0 0,1 0-1,0 0 1,1 0 0,-1 0-1,0 0 1,0 0 0,0 0-1,0 0 1,1 0 0,-1 0-1,1-1 1,-1 1 0,0 0 0,1 0-1,0 1 1,0-2-1,0 0 0,0 1-1,-1-1 1,1 0 0,0 0 0,0 0 0,-1 0 0,1 0-1,0 0 1,0 0 0,0-1 0,-1 1 0,1 0 0,0 0-1,0 0 1,-1-1 0,1 1 0,0-1 0,-1 1 0,1 0-1,0-1 1,40-34-64,-39 33 66,250-268-4767,-185 189-310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8.190"/>
    </inkml:context>
    <inkml:brush xml:id="br0">
      <inkml:brushProperty name="width" value="0.025" units="cm"/>
      <inkml:brushProperty name="height" value="0.025" units="cm"/>
    </inkml:brush>
  </inkml:definitions>
  <inkml:trace contextRef="#ctx0" brushRef="#br0">1 465 7527,'0'0'14440,"5"-8"-13537,301-438 698,-306 445-1596,0 1-1,0-1 0,0 1 1,1-1-1,-1 1 1,0-1-1,0 1 1,0 0-1,0-1 0,1 1 1,-1-1-1,0 1 1,1 0-1,-1-1 0,0 1 1,1 0-1,-1-1 1,0 1-1,1 0 1,-1-1-1,0 1 0,1 0 1,-1 0-1,1 0 1,-1-1-1,1 1 0,-1 0 1,0 0-1,1 0 1,-1 0-1,1 0 1,0 0-1,-1 18 103,-16 51 111,10-46-64,-5 29-53,2 1 1,2 0-1,1 76 0,11-93-826,-5-35 586,0 0 0,1 0-1,-1-1 1,0 1 0,1 0 0,-1-1 0,0 1 0,1 0-1,-1-1 1,1 1 0,-1 0 0,1-1 0,-1 1 0,1-1-1,-1 1 1,1-1 0,0 1 0,-1-1 0,1 0 0,-1 1-1,1-1 1,0 0 0,0 1 0,-1-1 0,1 0-1,0 0 1,0 0 0,-1 1 0,1-1 0,0 0 0,0 0-1,-1 0 1,1 0 0,0-1 0,0 1 0,-1 0 0,1 0-1,0 0 1,0 0 0,-1-1 0,1 1 0,0 0-1,0-1 1,18-13-7719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1.783"/>
    </inkml:context>
    <inkml:brush xml:id="br0">
      <inkml:brushProperty name="width" value="0.025" units="cm"/>
      <inkml:brushProperty name="height" value="0.025" units="cm"/>
    </inkml:brush>
  </inkml:definitions>
  <inkml:trace contextRef="#ctx0" brushRef="#br0">1 725 5894,'0'0'10772,"11"13"-10184,110 122 1518,309 367 1441,-413-479-3360,36 43 539,-48-61-594,0 0 1,0 1-1,1-2 0,0 1 0,0-1 1,0 0-1,0 0 0,11 4 0,-15-7-60,-1 0 0,1-1 0,0 1-1,0-1 1,0 1 0,-1-1 0,1 0 0,0 0-1,0 0 1,0 0 0,0 0 0,-1 0 0,1 0-1,0-1 1,0 1 0,0-1 0,-1 1 0,1-1-1,0 0 1,-1 0 0,1 0 0,0 0-1,-1 0 1,1 0 0,-1 0 0,0 0 0,1 0-1,-1-1 1,0 1 0,0-1 0,0 1 0,0-1-1,1-2 1,3-5 311,0-1 0,-1 0-1,-1 0 1,4-19 0,-4 19-195,55-285 2242,-22 96-1966,142-488-2381,-140 559-3090,-11 26-2515</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9.094"/>
    </inkml:context>
    <inkml:brush xml:id="br0">
      <inkml:brushProperty name="width" value="0.025" units="cm"/>
      <inkml:brushProperty name="height" value="0.025" units="cm"/>
    </inkml:brush>
  </inkml:definitions>
  <inkml:trace contextRef="#ctx0" brushRef="#br0">164 102 12236,'0'-9'2802,"1"7"-2676,0-59 4775,-1 59-4678,-1 0 0,1 0-1,0 1 1,-1-1 0,1 0-1,-1 0 1,1 1 0,-1-1-1,0 1 1,1-1 0,-1 0-1,0 1 1,0-1-1,-3-1 1,4 2-138,-1 1 1,0 0-1,0-1 1,0 1-1,0 0 0,0 0 1,0-1-1,0 1 0,0 0 1,0 0-1,0 0 0,0 0 1,0 1-1,0-1 1,0 0-1,0 0 0,0 1 1,0-1-1,0 0 0,0 1 1,0-1-1,0 1 0,0-1 1,0 1-1,0 0 0,1-1 1,-1 1-1,0 0 1,0 0-1,-6 5-61,1 1 1,0-1-1,1 1 1,-1 0-1,2 1 1,-1-1-1,-6 15 1,-23 61-66,23-50 68,-12 57 0,20-76-18,1 0 0,0 0 0,1 0 0,1 1 0,0-1 0,5 27 0,-5-39-7,1 0 1,-1 0-1,1 0 0,-1-1 0,1 1 0,0 0 1,0 0-1,-1 0 0,1-1 0,1 1 0,-1 0 1,0-1-1,0 1 0,1-1 0,-1 1 0,0-1 1,1 0-1,0 0 0,-1 0 0,1 0 0,0 0 1,2 2-1,-1-3 14,0 1 0,1 0 0,-1-1 0,0 0 0,0 0 0,1 0 0,-1 0 0,0 0 0,0-1-1,0 1 1,1-1 0,3-2 0,3 0 35,0-2-1,0 1 1,-1-1-1,0-1 1,0 1-1,0-1 1,9-10-1,-12 12 48,-1-1-1,1 0 0,-1 0 1,0-1-1,-1 1 1,1-1-1,-1 0 1,0 0-1,-1 0 0,0-1 1,0 1-1,0-1 1,0 0-1,-1 0 0,2-12 1,-4 18-74,0 1 0,0 0 1,-1-1-1,1 1 0,0 0 0,0-1 0,0 1 1,0 0-1,-1 0 0,1-1 0,0 1 0,0 0 1,-1 0-1,1-1 0,0 1 0,-1 0 0,1 0 1,0 0-1,0 0 0,-1 0 0,1-1 0,0 1 1,-1 0-1,1 0 0,0 0 0,-1 0 0,1 0 1,0 0-1,-1 0 0,1 0 0,-1 0 0,1 0 1,0 0-1,-1 0 0,1 0 0,0 0 0,-1 1 1,1-1-1,0 0 0,0 0 0,-1 0 0,-16 7 17,13-2-48,-1 0 0,1-1 0,0 2 0,0-1 0,0 0 0,1 1 1,0 0-1,0 0 0,1 0 0,-1 0 0,1 0 0,0 1 0,1-1 0,0 0 0,0 1 0,0 7 0,1-14 5,0 1-1,0-1 0,0 0 1,0 1-1,0-1 0,0 1 0,0-1 1,0 0-1,0 1 0,0-1 1,0 0-1,0 1 0,0-1 0,1 0 1,-1 0-1,0 1 0,0-1 1,0 0-1,1 1 0,-1-1 1,0 0-1,0 0 0,1 0 0,-1 1 1,0-1-1,0 0 0,1 0 1,-1 0-1,0 1 0,1-1 0,-1 0 1,0 0-1,1 0 0,-1 0 1,0 0-1,1 0 0,-1 0 0,0 0 1,1 0-1,0 0 0,19-6 66,15-15 156,8-22-87,-36 34-109,1 0-1,1 1 1,-1 0 0,19-13 0,-27 21-25,0 0-1,0 1 1,1-1-1,-1 0 1,0 0 0,0 0-1,1 0 1,-1 0 0,0 0-1,0 0 1,1 0 0,-1 0-1,0 0 1,0 1 0,0-1-1,1 0 1,-1 0 0,0 0-1,0 0 1,0 1-1,0-1 1,1 0 0,-1 0-1,0 0 1,0 1 0,0-1-1,0 0 1,0 0 0,0 1-1,0-1 1,0 0 0,1 0-1,-1 1 1,0-1 0,0 0-1,0 0 1,0 1-1,0-1 1,0 0 0,-1 0-1,1 1 1,0-1 0,0 0-1,0 0 1,0 1 0,0 18-48,0-15 64,-7 87 372,-1 13-3927,8-104 3411,0 1 1,0-1-1,0 0 1,0 1-1,0-1 1,0 1-1,0-1 1,0 1-1,0-1 1,0 1-1,1-1 1,-1 1-1,0-1 1,0 1-1,0-1 1,1 0-1,-1 1 1,0-1-1,0 1 1,1-1-1,-1 0 1,0 1-1,1-1 1,-1 0-1,1 1 1,-1-1-1,0 0 1,1 0-1,-1 1 1,1-1 0,-1 0-1,1 0 1,-1 0-1,1 1 1,-1-1-1,1 0 1,1 0-237,-1-1 0,0 1 0,0 0 0,0 0 0,0-1 1,0 1-1,0-1 0,0 1 0,0-1 0,0 1 0,0-1 1,0 0-1,0 0 0,-1 1 0,1-1 0,0 0 0,1-1 1,12-23-7536</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9.498"/>
    </inkml:context>
    <inkml:brush xml:id="br0">
      <inkml:brushProperty name="width" value="0.025" units="cm"/>
      <inkml:brushProperty name="height" value="0.025" units="cm"/>
    </inkml:brush>
  </inkml:definitions>
  <inkml:trace contextRef="#ctx0" brushRef="#br0">51 1 9001,'0'0'2268,"-5"9"257,-3 6-1605,1 0-1,1 1 1,1-1-1,0 1 0,0 0 1,2 1-1,0-1 0,-1 30 1,11-78 2890,-5 24-4110,1 0 1,1 0-1,-1 0 1,1 0-1,8-10 0,0 19-3296,-2 3-3095,-5-4 905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39.840"/>
    </inkml:context>
    <inkml:brush xml:id="br0">
      <inkml:brushProperty name="width" value="0.025" units="cm"/>
      <inkml:brushProperty name="height" value="0.025" units="cm"/>
    </inkml:brush>
  </inkml:definitions>
  <inkml:trace contextRef="#ctx0" brushRef="#br0">35 1 4292,'0'0'19448,"-5"9"-18391,-2 13-555,1 1 1,1 0 0,1-1-1,0 2 1,2-1-1,1 31 1,1-51-554,0-1 1,0 1-1,0-1 1,0 0-1,1 1 1,-1-1 0,1 1-1,0-1 1,0 0-1,0 1 1,2 3-1,-2-6-25,-1 1-1,1 0 1,0-1-1,-1 1 1,1-1-1,0 0 1,0 1 0,0-1-1,-1 1 1,1-1-1,0 0 1,0 0-1,0 0 1,0 1-1,0-1 1,-1 0-1,1 0 1,0 0 0,0 0-1,0 0 1,0-1-1,0 1 1,0 0-1,-1 0 1,1 0-1,0-1 1,0 1-1,0-1 1,0 1 0,-1 0-1,1-1 1,0 1-1,-1-1 1,1 0-1,0 1 1,-1-1-1,1 1 1,0-3-1,4-2-918,0 0 0,0-1 0,-1 0 0,0 0 0,0 0 0,-1-1 0,0 1 0,0-1 0,3-10 0,3-13-6223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40.228"/>
    </inkml:context>
    <inkml:brush xml:id="br0">
      <inkml:brushProperty name="width" value="0.025" units="cm"/>
      <inkml:brushProperty name="height" value="0.025" units="cm"/>
    </inkml:brush>
  </inkml:definitions>
  <inkml:trace contextRef="#ctx0" brushRef="#br0">14 1 12524,'0'0'7495,"-11"55"-6310,8-28-480,3 5-417,0 4-256,0 0-897,0-1-1409,0-7-1890,4-9-4292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40.555"/>
    </inkml:context>
    <inkml:brush xml:id="br0">
      <inkml:brushProperty name="width" value="0.025" units="cm"/>
      <inkml:brushProperty name="height" value="0.025" units="cm"/>
    </inkml:brush>
  </inkml:definitions>
  <inkml:trace contextRef="#ctx0" brushRef="#br0">35 296 9001,'-3'10'1841,"-19"59"1203,12-34 2235,76-329 497,-63 274-5609,7-34 92,-10 51-260,1 0-1,0 0 1,0 0-1,0 1 1,0-1-1,0 0 1,1 1 0,-1-1-1,1 1 1,-1-1-1,1 1 1,0 0-1,4-4 1,-5 6-10,-1 0 0,1-1 1,-1 1-1,1 0 0,-1 0 1,1 0-1,-1-1 0,1 1 1,0 0-1,-1 0 1,1 0-1,-1 0 0,1 0 1,-1 0-1,1 0 0,0 1 1,-1-1-1,1 0 0,-1 0 1,1 0-1,-1 0 0,1 1 1,-1-1-1,1 0 0,-1 1 1,1-1-1,-1 0 1,1 1-1,-1-1 0,0 0 1,1 1-1,-1-1 0,1 1 1,-1-1-1,0 1 0,0-1 1,1 1-1,-1-1 0,0 1 1,0-1-1,1 1 0,-1-1 1,0 1-1,0 0 1,0-1-1,0 1 0,0-1 1,0 1-1,0-1 0,0 1 1,0 0-1,0 0 0,2 37 136,-2-34-139,0 8 215,-1 1-1,0-1 1,-1 0-1,-7 24 1,8-31-41,-1 0 0,0 0 1,0 0-1,-1 0 0,1 0 0,-1 0 0,0 0 1,-1-1-1,1 1 0,-1-1 0,0 0 0,0 0 0,-6 4 1,9-7-153,1-1 0,-1 1 1,1-1-1,-1 1 1,1-1-1,-1 0 0,0 1 1,1-1-1,-1 1 1,0-1-1,1 0 1,-1 0-1,0 0 0,0 1 1,1-1-1,-1 0 1,0 0-1,1 0 0,-1 0 1,0 0-1,0 0 1,1 0-1,-1 0 0,0-1 1,-1 1-1,0-16-1303,15-24-2225,50-58-10573,-35 61 6085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2:41.086"/>
    </inkml:context>
    <inkml:brush xml:id="br0">
      <inkml:brushProperty name="width" value="0.025" units="cm"/>
      <inkml:brushProperty name="height" value="0.025" units="cm"/>
    </inkml:brush>
  </inkml:definitions>
  <inkml:trace contextRef="#ctx0" brushRef="#br0">42 276 1986,'7'-10'4217,"-1"2"-2631,23-33 1518,-21 25 1140,-4 0 3382,-8 35-6923,-1 0 1,0-1-1,-16 34 0,-1 6-3,13-30-724,1 0 1,1 1 0,2 0 0,1 0 0,-1 32 0,5-61 11,0 0 0,0 0 0,0 0-1,0 0 1,0 0 0,0-1 0,0 1 0,0 0 0,0 0 0,0 0 0,0 0 0,1 0 0,-1 0 0,0 0 0,0 0 0,0 0 0,0 0 0,0 0 0,0 0-1,0 0 1,0 0 0,0 0 0,0 0 0,1 0 0,-1 0 0,0 0 0,0 0 0,0 0 0,0 0 0,0 0 0,0 0 0,0 0 0,0 0 0,0 0 0,1 0-1,-1 0 1,0 0 0,0 0 0,0 0 0,0 0 0,0 0 0,0 0 0,0 0 0,0 0 0,0 0 0,0 0 0,1 0 0,-1 0 0,0 0 0,0 0 0,0 0-1,0 1 1,0-1 0,0 0 0,0 0 0,0 0 0,0 0 0,0 0 0,10-15-58,7-20 184,-4-11-77,7-21 140,-19 71-151,-1-1 1,1 0-1,0 0 1,-1 0-1,1 0 1,1 0-1,-1 0 0,0 0 1,1 0-1,0-1 1,-1 1-1,1-1 1,0 1-1,0-1 1,1 1-1,-1-1 0,0 0 1,1 0-1,-1 0 1,5 2-1,-1-3 36,1 0-1,-1-1 0,0 0 1,0 0-1,1 0 0,-1 0 1,0-1-1,0 0 1,0-1-1,0 1 0,0-1 1,0-1-1,0 1 0,0-1 1,-1 0-1,0 0 1,1 0-1,-1-1 0,6-5 1,-2 2 51,-1 0 1,0-1-1,0 0 1,-1 0 0,0-1-1,0 0 1,-1 0-1,0 0 1,-1-1 0,6-13-1,-11 23-76,0 0 1,0 0-1,-1 0 0,1 0 0,0 0 0,0 0 1,0 0-1,0 0 0,0 0 0,0 0 0,0 0 1,0 0-1,0 0 0,0 0 0,-1 0 1,1 0-1,0 0 0,0 0 0,0 0 0,0 0 1,0 0-1,0 0 0,0 0 0,0 0 0,0 0 1,0 0-1,-1 0 0,1 0 0,0-1 0,-12 20 120,-15 28-234,22-35 83,2-6-11,0-1 1,0 0-1,1 0 0,0 1 1,0 0-1,1-1 1,-1 1-1,1 0 0,0 0 1,1-1-1,-1 1 0,1 0 1,2 11-1,-1-16 6,0 0 0,1-1 0,-1 1 0,1 0 0,-1-1 0,1 1 0,0-1 0,-1 1 0,1-1 0,-1 0 0,1 0 0,0 0 0,-1 0 0,1 0 0,0 0 0,-1 0 0,4-1 0,30-5 168,-28 2-112,0 0 1,0 0-1,-1-1 0,1 0 1,-1 0-1,0-1 0,0 0 1,-1 0-1,8-11 0,41-69 629,-42 66-568,-6 10-81,64-120 339,-61 112-334,-1 0-1,-2-1 1,1-1-1,-2 1 1,3-26-1,-7 44-33,-1 0 0,0-1-1,0 1 1,0 0-1,1 0 1,-1 0-1,0 0 1,0 0 0,-1 0-1,1 0 1,0-1-1,0 1 1,0 0 0,-1 0-1,1 0 1,-1 0-1,1 0 1,-1 0 0,1 0-1,-1 0 1,-1-1-1,1 1-10,1 1-1,-1 0 0,0 0 0,0 0 0,0-1 0,1 1 0,-1 0 1,0 0-1,0 0 0,0 0 0,0 0 0,1 0 0,-1 1 0,0-1 1,0 0-1,0 0 0,0 1 0,1-1 0,-1 0 0,0 1 0,-1 0 1,-3 2-40,0 1 1,0-1 0,0 1 0,0 1-1,0-1 1,-3 6 0,-3 4 29,1 0 0,1 1 1,0 1-1,1-1 0,1 1 0,1 1 1,0-1-1,1 1 0,1 0 1,0 1-1,1-1 0,-1 30 0,4-44-25,1 0 0,-1 0 0,0 0 0,1 0 0,0 0 0,0 0 0,0 0 0,0 0 0,0 0 0,0 0 0,1 0 0,-1-1 0,1 1 0,0 0 0,0-1 0,0 0 0,0 1 0,0-1 0,1 0 0,-1 0 0,1 0 0,-1 0 0,1-1 0,0 1 0,-1-1 0,1 1 0,0-1 0,0 0 0,0 0 0,6 1 0,4 0-1062,1 0 0,0 0 0,-1-2 0,1 1 0,26-4 0,4-5-5525</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05.440"/>
    </inkml:context>
    <inkml:brush xml:id="br0">
      <inkml:brushProperty name="width" value="0.025" units="cm"/>
      <inkml:brushProperty name="height" value="0.025" units="cm"/>
    </inkml:brush>
  </inkml:definitions>
  <inkml:trace contextRef="#ctx0" brushRef="#br0">0 545 8648,'0'0'16982,"11"-6"-15872,51-27-374,-2-4-1,104-82 1,-79 47-1538,89-98 0,-159 155 363,-5 5 27,-1 0 1,1-1-1,-2 0 0,0 0 1,10-19-1,-18 30 342,1 0-1,-1 0 1,0 0 0,0-1 0,0 1-1,0 0 1,1 0 0,-1-1 0,0 1-1,0 0 1,0 0 0,0-1 0,0 1-1,0 0 1,0 0 0,0-1 0,0 1-1,0 0 1,0 0 0,0-1-1,0 1 1,0 0 0,0 0 0,0-1-1,0 1 1,0 0 0,0 0 0,0-1-1,0 1 1,0 0 0,0 0 0,-1-1-1,1 1 1,0 0 0,0 0 0,0-1-1,0 1 1,-1 0 0,1 0 0,0 0-1,0 0 1,-1-1 0,-11 2-3753,-9 7-3293</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05.815"/>
    </inkml:context>
    <inkml:brush xml:id="br0">
      <inkml:brushProperty name="width" value="0.025" units="cm"/>
      <inkml:brushProperty name="height" value="0.025" units="cm"/>
    </inkml:brush>
  </inkml:definitions>
  <inkml:trace contextRef="#ctx0" brushRef="#br0">431 0 16143,'0'0'2194,"-10"1"97,3 0-2079,-1 0 1,1 0 0,0 1 0,0 0 0,0 1 0,0-1 0,1 1-1,-1 1 1,1-1 0,-1 1 0,1 0 0,0 1 0,1-1 0,-1 1 0,-6 8-1,-35 37 564,3 1 0,1 3 0,3 1 0,3 2 0,-50 101-1,85-154-764,0 0 0,1 0 0,-1 0 0,1-1-1,0 1 1,0 1 0,1-1 0,-1 0 0,1 8-1,0-11-6,0 0 0,1 0-1,-1 0 1,1 0-1,-1 0 1,1 0-1,-1-1 1,1 1-1,0 0 1,-1 0-1,1 0 1,0 0-1,0-1 1,0 1-1,-1 0 1,1-1-1,0 1 1,0-1-1,0 1 1,0-1 0,0 1-1,0-1 1,0 0-1,0 0 1,0 1-1,0-1 1,0 0-1,1 0 1,-1 0-1,0 0 1,0 0-1,0 0 1,0 0-1,0-1 1,0 1-1,0 0 1,0-1 0,1 0-1,16-3 171,0 0-1,-1-2 1,0 0-1,28-16 1,20-7-70,50-7-539,39-17-7592,-85 20-28</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06.659"/>
    </inkml:context>
    <inkml:brush xml:id="br0">
      <inkml:brushProperty name="width" value="0.025" units="cm"/>
      <inkml:brushProperty name="height" value="0.025" units="cm"/>
    </inkml:brush>
  </inkml:definitions>
  <inkml:trace contextRef="#ctx0" brushRef="#br0">0 413 18514,'0'0'3459,"8"-8"-1932,6-7-1048,137-153 1818,-128 139-1621,-2 0 0,0-2-1,-2 0 1,20-46 0,-28 52 1325,-21 54-1558,-5 15-554,0 10 108,-2 3-209,3 1-1,-9 75 0,22-132 33,1 0-1,0-1 1,0 1-1,0 0 1,0 0-1,0 0 1,0 0-1,0 0 1,0 0-1,0 0 1,0-1 0,0 1-1,0 0 1,1 0-1,-1 0 1,0 0-1,1 0 1,-1-1-1,1 1 1,-1 0-1,1 0 1,-1-1-1,1 1 1,-1 0 0,1-1-1,0 1 1,-1 0-1,1-1 1,0 1-1,-1-1 1,1 1-1,0-1 1,0 0-1,0 1 1,-1-1 0,1 0-1,0 1 1,0-1-1,0 0 1,0 0-1,0 0 1,0 0-1,0 0 1,-1 0-1,1 0 1,0 0-1,0 0 1,0 0 0,0-1-1,0 1 1,0 0-1,-1-1 1,1 1-1,0 0 1,1-1-1,21-12-6678</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07.171"/>
    </inkml:context>
    <inkml:brush xml:id="br0">
      <inkml:brushProperty name="width" value="0.025" units="cm"/>
      <inkml:brushProperty name="height" value="0.025" units="cm"/>
    </inkml:brush>
  </inkml:definitions>
  <inkml:trace contextRef="#ctx0" brushRef="#br0">136 1 20756,'0'0'1489,"-9"4"540,2-1-1817,1 0 0,0 1 0,0-1-1,0 1 1,1 1 0,-1-1 0,1 1 0,0 0 0,0 0 0,0 1 0,1-1 0,0 1 0,0 0 0,1 0 0,-1 1 0,-2 8 0,-3 7-164,2 0 0,0 1 0,2 0 0,0 0 0,2 0 0,0 0 0,2 1 0,2 38 0,0-57-30,0 0-1,0 0 0,0 0 0,0 0 0,1 0 0,0 0 0,0-1 1,0 1-1,1-1 0,-1 1 0,1-1 0,0 0 0,0 0 0,1 0 1,5 5-1,-7-7 70,0-1 0,0 1 0,0-1 1,0 1-1,0-1 0,0 0 0,0 0 1,1 0-1,-1 0 0,0 0 0,1-1 1,-1 1-1,1-1 0,-1 1 0,0-1 1,1 0-1,-1 0 0,1 0 0,-1 0 0,1-1 1,-1 1-1,1-1 0,-1 1 0,0-1 1,1 0-1,-1 0 0,0 0 0,1 0 1,-1 0-1,0 0 0,0-1 0,0 1 1,2-3-1,-1 1-36,0 0 1,-1 0 0,0 0-1,1 0 1,-1-1-1,0 1 1,-1 0-1,1-1 1,-1 0-1,1 1 1,-1-1-1,0 0 1,0 1 0,-1-1-1,1-4 1,-1 6-41,1 0-1,-1 1 1,0-1 0,0 0 0,-1 1 0,1-1 0,0 0 0,0 1 0,-1-1 0,1 1 0,-1-1-1,1 1 1,-1-1 0,0 1 0,0-1 0,1 1 0,-1-1 0,0 1 0,0 0 0,0-1 0,-1 1-1,1 0 1,0 0 0,0 0 0,-1 0 0,1 0 0,0 0 0,-1 0 0,1 1 0,-1-1 0,0 0-1,1 1 1,-1-1 0,1 1 0,-4-1 0,0 1-11,0 0 0,0 0 0,0 0 0,-1 1 0,1 0 0,0 0 0,0 0 0,0 0 0,-9 5 0,12-5 0,0 0 0,0 0 0,0 0 0,0 0 0,0 0 0,0 1 0,0-1 0,1 0 0,-1 1 0,0 0 0,1-1 0,-1 1 0,1 0 0,0 0 0,0 0 0,-1 0 0,1 0 0,0 0 0,1 0 0,-1 0 0,0 0 0,1 1 0,-1-1 0,0 4 0,24-6 0,-1-7 0,-1-1 0,0 0 0,0-2 0,-1-1 0,0 0 0,-1-1 0,22-19 0,2 2 0,-43 28 0,0 1 0,1 0 0,-1-1 0,0 1 0,1 0 0,-1-1 0,0 1 0,1 0 0,-1 0 0,0-1 0,1 1 0,-1 0 0,1 0 0,-1 0 0,1 0 0,-1 0 0,0-1 0,1 1 0,-1 0 0,1 0 0,-1 0 0,1 0 0,-1 0 0,1 0 0,-1 0 0,0 1 0,1-1 0,-1 0 0,1 0 0,-1 0 0,1 0 0,-1 1 0,0-1 0,1 0 0,0 1 0,0 16 0,-12 21 0,-6 0 0,10-25 0,1 1 0,0 0 0,1 0 0,-4 22 0,8-36-24,1 0 1,0 0-1,0 1 1,0-1-1,0 0 1,0 1-1,0-1 1,0 0-1,0 1 1,0-1-1,0 0 1,0 1-1,0-1 1,0 0-1,0 1 1,0-1-1,0 0 1,0 1-1,0-1 1,0 0-1,0 1 1,0-1-1,1 0 0,-1 0 1,0 1-1,0-1 1,0 0-1,1 0 1,-1 1-1,0-1 1,0 0-1,0 0 1,1 1-1,-1-1 1,0 0-1,1 0 1,-1 0-1,0 0 1,1 0-1,-1 1 1,0-1-1,0 0 1,1 0-1,-1 0 0,0 0 1,1 0-1,-1 0 1,0 0-1,1 0 1,-1 0-1,0 0 1,1 0-1,-1 0 1,0 0-1,1-1 1,-1 1-1,0 0 1,1 0-1,-1 0 1,0 0-1,0 0 1,1-1-1,-1 1 1,1 0-1,-1-1-241,6-1-832,0-2 0,-1 1 0,1-1-1,-1 0 1,0 0 0,0 0 0,0-1-1,0 1 1,-1-1 0,0 0 0,0-1-1,4-6 1,16-24-8822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2.525"/>
    </inkml:context>
    <inkml:brush xml:id="br0">
      <inkml:brushProperty name="width" value="0.025" units="cm"/>
      <inkml:brushProperty name="height" value="0.025" units="cm"/>
    </inkml:brush>
  </inkml:definitions>
  <inkml:trace contextRef="#ctx0" brushRef="#br0">0 1011 7559,'0'0'14526,"7"-10"-13117,21-40 91,-1-1 0,24-67-1,35-123-192,-75 208-1177,128-412 591,-138 442-729,16-43 23,-16 45-20,-1 1 0,0-1 0,0 0 0,0 1 0,0-1 0,0 1 0,1-1-1,-1 0 1,0 1 0,1-1 0,-1 1 0,0-1 0,1 1 0,-1-1 0,0 1-1,1-1 1,-1 1 0,1 0 0,-1-1 0,1 1 0,-1 0 0,1-1 0,-1 1-1,1 0 1,0 0 0,-1-1 0,1 1 0,-1 0 0,1 0 0,0 0 0,-1 0 0,1 0-1,-1 0 1,1 0 0,0 0 0,-1 0 0,1 0 0,0 0 0,-1 0 0,1 0-1,-1 0 1,1 1 0,0-1 0,-1 0 0,1 0 0,-1 1 0,1-1 0,-1 0-1,1 1 1,-1-1 0,1 1 0,-1-1 0,0 0 0,1 1 0,-1-1 0,1 1 0,-1-1-1,0 1 1,1 0 0,-1-1 0,0 1 0,0-1 0,0 1 0,1 0 0,47 110-8,-39-85 9,2 0-1,0 0 1,2-1 0,1-1-1,1 0 1,19 24 0,-24-37-374,1-1-1,0 0 1,0 0 0,1-2-1,0 1 1,25 12 0,-26-16-449,1 0 1,-1-1-1,0-1 1,1 0-1,13 2 1,40-2-6616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07.499"/>
    </inkml:context>
    <inkml:brush xml:id="br0">
      <inkml:brushProperty name="width" value="0.025" units="cm"/>
      <inkml:brushProperty name="height" value="0.025" units="cm"/>
    </inkml:brush>
  </inkml:definitions>
  <inkml:trace contextRef="#ctx0" brushRef="#br0">77 1 16752,'0'0'5093,"-44"63"-3460,29-34-512,5 2-608,3-1-449,7-6-352,0-9-2019,11-9-2625,4-6-4613</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07.856"/>
    </inkml:context>
    <inkml:brush xml:id="br0">
      <inkml:brushProperty name="width" value="0.025" units="cm"/>
      <inkml:brushProperty name="height" value="0.025" units="cm"/>
    </inkml:brush>
  </inkml:definitions>
  <inkml:trace contextRef="#ctx0" brushRef="#br0">115 4 15054,'0'0'2760,"-7"11"-1020,-6 11-897,1 2 0,1-1 0,1 1-1,1 1 1,1 0 0,-6 29-1,11-22-752,2 59 0,3-71 109,-1 0 1,-2-1 0,0 1 0,-1-1 0,0 1-1,-2-1 1,-10 32 0,14-51-167,0 0 0,0 0 0,0 0 0,0 0-1,0 0 1,0-1 0,0 1 0,0 0 0,0 0 0,0 0 0,0 0-1,-1 0 1,1 0 0,0 0 0,0 0 0,0 0 0,0 0 0,0 0 0,0 0-1,0-1 1,0 1 0,0 0 0,0 0 0,0 0 0,-1 0 0,1 0-1,0 0 1,0 0 0,0 0 0,0 0 0,0 0 0,0 0 0,0 0-1,0 0 1,0 0 0,-1 0 0,1 0 0,0 0 0,0 0 0,0 0 0,0 0-1,0 0 1,0 0 0,0 0 0,0 1 0,0-1 0,0 0 0,-1 0-1,1 0 1,0 0 0,0 0 0,0 0 0,-2-18 892,4-29-261,13-36-461,5 0 0,43-118 0,-61 195-216,0 0 1,1 0-1,0 1 0,0-1 1,0 0-1,0 1 1,1 0-1,0 0 0,0 0 1,0 0-1,8-6 1,-8 9-38,0-1 1,1 1 0,-1 0-1,0 0 1,1 0 0,-1 1 0,1 0-1,0 0 1,-1 0 0,1 0 0,0 1-1,0 0 1,0 0 0,-1 0 0,8 1-1,-11-1 43,1 0 0,-1 1-1,0-1 1,0 0 0,0 0-1,1 1 1,-1-1 0,0 1-1,0-1 1,0 1 0,0 0-1,0-1 1,0 1 0,0 0 0,0 0-1,0-1 1,0 1 0,-1 0-1,1 0 1,0 0 0,-1 0-1,1 0 1,0 0 0,-1 0-1,1 0 1,-1 1 0,1-1-1,-1 0 1,0 0 0,0 0-1,1 0 1,-1 1 0,0-1 0,0 0-1,0 0 1,0 0 0,0 1-1,-1-1 1,1 0 0,0 0-1,-1 2 1,0 1 109,0 1 1,-1-1-1,1 0 0,-1 1 0,0-1 1,0 0-1,0 0 0,0 0 0,-7 6 1,1-2 89,0 0 0,-1 0 1,0-1-1,0 0 1,-19 9-1,24-14-150,-1 1-1,0-1 1,0-1 0,0 1-1,0-1 1,0 1-1,0-2 1,0 1 0,0 0-1,0-1 1,-1 0 0,1 0-1,0-1 1,0 1-1,-7-3 1,12 3-139,0 0 1,0 0-1,-1 0 0,1 0 1,0 0-1,-1 0 0,1 0 1,0 0-1,-1 0 0,1 0 1,0 0-1,-1 0 1,1 0-1,0 0 0,0-1 1,-1 1-1,1 0 0,0 0 1,0 0-1,-1-1 0,1 1 1,0 0-1,0 0 0,0-1 1,-1 1-1,1 0 0,0 0 1,0-1-1,0 1 0,0 0 1,0-1-1,-1 1 1,1 0-1,0-1 0,0 1 1,0 0-1,0 0 0,0-1 1,0 1-1,0 0 0,0-1 1,0 1-1,0 0 0,0-1 1,1 1-1,-1 0 0,0-1 1,0 1-1,0 0 0,0 0 1,0-1-1,1 1 0,-1 0 1,0 0-1,0-1 1,0 1-1,1 0 0,-1 0 1,0-1-1,0 1 0,1 0 1,17-12-10397,1 3-216</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08.699"/>
    </inkml:context>
    <inkml:brush xml:id="br0">
      <inkml:brushProperty name="width" value="0.025" units="cm"/>
      <inkml:brushProperty name="height" value="0.025" units="cm"/>
    </inkml:brush>
  </inkml:definitions>
  <inkml:trace contextRef="#ctx0" brushRef="#br0">114 19 9129,'0'0'13420,"1"15"-12235,-1-10-1065,1 7 164,0 1 0,-1-1 0,-1 1 0,0 0 0,0-1 0,-2 0 0,-4 16 0,-12 28 1144,-28 97 657,42-132-1818,1 1 0,1 0 0,1 0-1,1 0 1,2 28 0,7-128 1260,-8 64-1527,-3-64 0,2 73 0,0-1 0,0 0 0,-1 0 0,1 1 0,-1-1 0,-1 1 0,1-1 0,-1 1 0,0 0 0,-6-9 0,12 17-232,1 0 0,0 0 1,0 0-1,0-1 0,1 1 0,-1-1 0,1 0 1,-1-1-1,1 1 0,0-1 0,-1 0 0,1 0 1,0 0-1,0 0 0,0-1 0,-1 0 0,1 0 1,0-1-1,0 1 0,0-1 0,8-2 1,-5 1-166,0 0 0,0 0 1,0-1-1,0 0 1,-1 0-1,0-1 0,0 0 1,0 0-1,0-1 1,0 0-1,-1 0 1,11-11-1,-14 13 514,-1 0-1,-1-1 1,1 1 0,0 0 0,-1 0-1,1-1 1,-1 1 0,0-1 0,0 1-1,0-1 1,-1 1 0,1-1-1,-1 0 1,0-3 0,-23 32 2034,20-20-1985,0 0 32,0 0 0,1-1 0,-1 1 0,1 0-1,0 0 1,1 0 0,-1 1 0,1-1 0,0 0 0,0 1 0,1-1 0,-1 9 0,2-13-156,0 0 0,0 0-1,0-1 1,0 1 0,0 0 0,0-1 0,0 1 0,0 0 0,1-1 0,-1 1-1,0-1 1,0 0 0,0 1 0,1-1 0,-1 0 0,0 0 0,0 0-1,1 0 1,-1 0 0,0 0 0,0 0 0,1 0 0,1-1 0,34-4 880,-19-2-757,-2 0-1,1-1 1,-1-1-1,0 0 1,22-18 0,67-63 534,-47 30-699,-55 56 0,1-1 0,-1 0 0,0 1 0,0-1 0,0-1 0,-1 1 0,0 0 0,0-1 0,0 1 0,-1-1 0,2-11 0,-3 17 0,0-1 0,0 1 0,0-1 0,0 1 0,0-1 0,0 1 0,0-1 0,0 1 0,0-1 0,-1 1 0,1 0 0,0-1 0,0 1 0,0-1 0,-1 1 0,1 0 0,0-1 0,-1 1 0,1-1 0,0 1 0,-1 0 0,1-1 0,0 1 0,-1 0 0,1 0 0,-1-1 0,1 1 0,-1 0 0,1 0 0,0 0 0,-2-1 0,-20 1 0,-22 15 0,28-5 0,0 1 0,1 0 0,0 1 0,1 0 0,1 1 0,0 1 0,-20 26 0,26-31 0,1 0 0,0 0 0,1 0 0,0 1 0,1 0 0,0 0 0,0 0 0,1 0 0,0 1 0,1-1 0,0 1 0,1 0 0,0-1 0,1 23 0,1-30-6,-1 1 0,1-1-1,0 1 1,1-1 0,-1 1 0,1-1 0,-1 0 0,1 0-1,0 0 1,0 0 0,0 0 0,1 0 0,-1 0-1,1-1 1,-1 1 0,1-1 0,0 1 0,0-1 0,0 0-1,0-1 1,0 1 0,1 0 0,-1-1 0,0 0-1,1 1 1,6 0 0,8 1-257,-1 0-1,1-1 1,0-1-1,20-1 1,-22 0-191,-10-2-4094,-5-4-2515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09.056"/>
    </inkml:context>
    <inkml:brush xml:id="br0">
      <inkml:brushProperty name="width" value="0.025" units="cm"/>
      <inkml:brushProperty name="height" value="0.025" units="cm"/>
    </inkml:brush>
  </inkml:definitions>
  <inkml:trace contextRef="#ctx0" brushRef="#br0">1 46 21492,'0'0'5542,"54"-45"-31583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1.733"/>
    </inkml:context>
    <inkml:brush xml:id="br0">
      <inkml:brushProperty name="width" value="0.025" units="cm"/>
      <inkml:brushProperty name="height" value="0.025" units="cm"/>
    </inkml:brush>
  </inkml:definitions>
  <inkml:trace contextRef="#ctx0" brushRef="#br0">181 0 15919,'0'0'5173,"-7"17"-4442,-14 37 150,2 0 0,-14 69 0,17-44-648,-68 419 1349,83-474-2273,3-26-1772,3-41-1451,-5 6 49,0-1-1906</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2.060"/>
    </inkml:context>
    <inkml:brush xml:id="br0">
      <inkml:brushProperty name="width" value="0.025" units="cm"/>
      <inkml:brushProperty name="height" value="0.025" units="cm"/>
    </inkml:brush>
  </inkml:definitions>
  <inkml:trace contextRef="#ctx0" brushRef="#br0">47 176 8840,'0'0'3620,"-28"74"-1058,14-31-544,10 1-577,4-2-351,0-3 287,10-6-224,11-11-224,12-13 96,7-9-257,12-23 65,9-23 352,0-13-480,1-11-513,-5-2-160,-9-4-608,-12 7-4421,-13 2-5957</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0.566"/>
    </inkml:context>
    <inkml:brush xml:id="br0">
      <inkml:brushProperty name="width" value="0.025" units="cm"/>
      <inkml:brushProperty name="height" value="0.025" units="cm"/>
    </inkml:brush>
  </inkml:definitions>
  <inkml:trace contextRef="#ctx0" brushRef="#br0">152 0 15855,'0'0'4532,"-5"14"-3971,-7 24-120,3 1 1,-10 73 0,2 101 340,5-55-588,-32 246-663,33-312-1465,10-86 1552,1-3-118,0 1 0,-1-1 0,1 0 1,-1 1-1,1-1 0,-1 0 1,0 0-1,0 0 0,-1 0 0,1 0 1,-4 5-1,-4-4-4582</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0.895"/>
    </inkml:context>
    <inkml:brush xml:id="br0">
      <inkml:brushProperty name="width" value="0.025" units="cm"/>
      <inkml:brushProperty name="height" value="0.025" units="cm"/>
    </inkml:brush>
  </inkml:definitions>
  <inkml:trace contextRef="#ctx0" brushRef="#br0">40 266 13261,'0'0'4254,"-6"11"-3288,0 0-729,1 1 0,0 1 0,1-1 0,0 0-1,1 1 1,1 0 0,0 0 0,0 0-1,2 0 1,-1 0 0,2 0 0,-1 0 0,2 0-1,0 0 1,0-1 0,6 17 0,-5-23-122,-1-1 0,1 0 1,-1 0-1,2 0 1,-1 0-1,0 0 1,1 0-1,0-1 0,0 0 1,0 0-1,1 0 1,-1 0-1,1-1 0,0 0 1,7 4-1,-8-5-51,0-1 0,0 0 0,0 0 1,0-1-1,0 1 0,0-1 0,0 0 0,0 0 0,0 0 0,0 0 0,0-1 0,0 1 0,0-1 0,0 0 0,0-1 1,0 1-1,0-1 0,-1 1 0,1-1 0,-1 0 0,1 0 0,-1-1 0,5-4 0,25-23 257,-2-1-1,-2-2 0,-1-1 1,25-40-1,12-13-400,79-97-4506,-78 95-1713</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3.321"/>
    </inkml:context>
    <inkml:brush xml:id="br0">
      <inkml:brushProperty name="width" value="0.025" units="cm"/>
      <inkml:brushProperty name="height" value="0.025" units="cm"/>
    </inkml:brush>
  </inkml:definitions>
  <inkml:trace contextRef="#ctx0" brushRef="#br0">0 1518 9129,'13'-6'3459,"804"-300"-2890,-300 123 987,280-151 7210,24-9-7139,98 82 1911,-857 246-3776,-43 11-216,39-11-453,-55 15 465,0-1 1,-1 0 0,1 0 0,0-1 0,-1 1-1,1-1 1,-1 1 0,0-1 0,1 0-1,-1 1 1,0-1 0,0 0 0,0-1 0,0 1-1,0 0 1,1-3 0,-1-15-8789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3.875"/>
    </inkml:context>
    <inkml:brush xml:id="br0">
      <inkml:brushProperty name="width" value="0.025" units="cm"/>
      <inkml:brushProperty name="height" value="0.025" units="cm"/>
    </inkml:brush>
  </inkml:definitions>
  <inkml:trace contextRef="#ctx0" brushRef="#br0">2 214 14029,'0'0'2098,"-1"-12"-454,1 6-1477,0 1 0,0-1-1,0 1 1,1-1-1,-1 1 1,1-1 0,1 1-1,-1-1 1,1 1 0,0 0-1,0-1 1,1 1-1,-1 0 1,1 1 0,0-1-1,0 0 1,1 1-1,-1 0 1,1 0 0,0 0-1,0 0 1,1 0-1,5-3 1,1-2 102,1 0 0,0 1-1,0 0 1,1 1 0,0 0 0,1 1 0,-1 1 0,1 0-1,0 1 1,0 0 0,0 1 0,1 1 0,16-1-1,-30 3-271,0 0-1,1 0 0,-1 1 0,0-1 0,0 0 0,1 1 1,-1-1-1,0 1 0,0-1 0,1 1 0,-1 0 0,0-1 0,0 1 1,0 0-1,0 0 0,0 0 0,0 0 0,0 0 0,-1 0 0,1 0 1,0 0-1,0 0 0,-1 0 0,1 1 0,-1-1 0,1 0 0,-1 0 1,1 1-1,-1-1 0,0 0 0,0 1 0,0-1 0,1 0 0,-1 1 1,0-1-1,-1 0 0,1 1 0,0-1 0,0 0 0,-1 2 0,-1 6 115,1-1 0,-2 1 0,1-1 0,-1 0 0,-5 10 0,-39 64 678,26-48-445,-20 42 0,36-67-262,2 0-1,-1 0 1,1 1 0,1-1-1,0 1 1,0-1 0,1 1-1,0 0 1,0-1 0,2 11-1,-1-18-79,1 0 0,-1 0 0,1 0 0,0-1 0,-1 1 0,1 0 0,0 0 0,0 0 0,0-1 0,1 1 0,-1-1 0,0 1 0,1-1 0,-1 1 0,1-1 0,-1 0 0,1 0 0,-1 0 0,1 0 0,0 0 0,0 0 0,0 0 0,-1 0 0,1-1 0,0 1 0,0-1 0,0 1 0,0-1 0,3 1 0,8 0-56,1 0 1,-1-1-1,18-1 1,-20 0-97,11-1-829,-1-1 0,36-9 0,40-20-5432,-37 7-822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5.526"/>
    </inkml:context>
    <inkml:brush xml:id="br0">
      <inkml:brushProperty name="width" value="0.025" units="cm"/>
      <inkml:brushProperty name="height" value="0.025" units="cm"/>
    </inkml:brush>
  </inkml:definitions>
  <inkml:trace contextRef="#ctx0" brushRef="#br0">1 366 14414,'0'0'8440,"10"-8"-7490,3-4-809,-1 0 1,0-1-1,-1-1 1,0 0-1,-1 0 1,-1-1-1,0-1 1,-1 1-1,-1-1 1,0-1-1,5-18 0,-7 17 88,-1 0-1,0 0 0,1-32 0,-5 47-130,0 0 0,0-1 0,0 1 0,0-1 0,-1 1 0,0 0 0,1-1 0,-1 1 0,-1 0 0,1 0 0,0 0-1,-3-4 1,3 5-55,0 1-1,-1 0 1,1 0-1,0 0 0,0 0 1,-1 0-1,1 0 1,-1 0-1,1 0 1,-1 1-1,0-1 0,1 1 1,-1-1-1,1 1 1,-1-1-1,0 1 0,1 0 1,-1 0-1,0 0 1,1 0-1,-1 0 1,0 0-1,0 1 0,1-1 1,-1 0-1,-2 2 1,0-1-39,0 1 1,0 0 0,0 0 0,0 1 0,1-1 0,-1 1 0,1 0-1,-1 0 1,1 0 0,0 0 0,0 0 0,0 1 0,0 0 0,1-1-1,0 1 1,-1 0 0,2 0 0,-1 0 0,0 1 0,1-1-1,-1 0 1,0 8 0,-3 10-2,1 0 0,1 0 0,0 25-1,2-35-4,0 25-10,3 59 0,-1-87 7,0 0-1,0-1 0,1 1 0,0-1 0,0 0 1,1 0-1,0 1 0,1-2 0,0 1 0,0 0 1,0-1-1,11 13 0,-14-18-48,1 0-1,0-1 1,0 1 0,0-1 0,1 1-1,-1-1 1,0 0 0,0 1-1,1-1 1,-1-1 0,1 1 0,-1 0-1,1 0 1,-1-1 0,1 1-1,-1-1 1,1 0 0,0 0 0,-1 0-1,1 0 1,-1-1 0,1 1-1,-1 0 1,1-1 0,-1 0 0,1 0-1,-1 0 1,1 0 0,-1 0-1,0 0 1,0 0 0,3-3 0,5-2-439,-2-2 1,1 1 0,-1-1 0,0 0-1,0 0 1,7-12 0,6-10-2843,-2-1 1,25-53-1,-5-6-9509</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4.206"/>
    </inkml:context>
    <inkml:brush xml:id="br0">
      <inkml:brushProperty name="width" value="0.025" units="cm"/>
      <inkml:brushProperty name="height" value="0.025" units="cm"/>
    </inkml:brush>
  </inkml:definitions>
  <inkml:trace contextRef="#ctx0" brushRef="#br0">1 0 17585,'0'0'3139</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4.545"/>
    </inkml:context>
    <inkml:brush xml:id="br0">
      <inkml:brushProperty name="width" value="0.025" units="cm"/>
      <inkml:brushProperty name="height" value="0.025" units="cm"/>
    </inkml:brush>
  </inkml:definitions>
  <inkml:trace contextRef="#ctx0" brushRef="#br0">260 7 19282,'0'0'1773,"-9"-3"250,6 2-1947,-1 0 1,0 1 0,0-1-1,0 1 1,1-1-1,-1 1 1,0 0-1,0 0 1,0 1 0,0-1-1,1 1 1,-1 0-1,0 0 1,1 0 0,-1 1-1,1-1 1,-1 1-1,1 0 1,-1 0-1,1 0 1,0 0 0,0 0-1,0 1 1,0-1-1,1 1 1,-1 0-1,1 0 1,-3 4 0,-13 15 56,2 1 1,0 0-1,2 1 0,0 0 1,2 1-1,1 1 1,1 0-1,1 0 1,1 1-1,1 0 1,2 1-1,-4 48 1,9-71-130,0 0 0,0 0 0,0 1 0,1-1 0,0 0 0,0 0 0,0 0 0,1 0 0,-1 0 0,1-1 0,0 1 0,0 0 0,1-1 0,0 0 0,0 1 0,0-1 1,0 0-1,5 4 0,-4-4 21,1-1 0,0 0 0,0 0 0,0 0 1,0-1-1,0 0 0,1 0 0,-1 0 1,1 0-1,-1-1 0,1 0 0,0 0 0,0-1 1,-1 1-1,12-2 0,-12 0 19,-1 1 0,1-1-1,-1-1 1,1 1 0,-1 0 0,0-1-1,1 0 1,-1 0 0,0 0 0,0-1 0,-1 0-1,1 1 1,0-1 0,-1 0 0,4-4-1,-5 5 70,0 0-1,0-1 0,0 1 1,-1 0-1,1-1 0,-1 1 0,1-1 1,-1 0-1,0 1 0,0-1 0,0 0 1,0 0-1,0 0 0,-1 0 1,0 0-1,1 0 0,-1 0 0,0 0 1,0 0-1,0 0 0,-1 0 1,1 1-1,-1-1 0,-1-5 0,1 6-83,0 1 0,0-1 0,-1 0 0,1 1 0,0-1 0,-1 1-1,1-1 1,-1 1 0,1 0 0,-1 0 0,0-1 0,0 1 0,1 0 0,-1 1-1,0-1 1,0 0 0,0 0 0,0 1 0,0-1 0,0 1 0,-3-1 0,4 1-147,31 0-111,-23 0 249,1-1 0,-1-1 0,0 1 1,0-1-1,0-1 0,0 1 1,0-1-1,0 0 0,9-7 1,29-11-32,-45 21-4,0 0 0,0 0 0,1 0 0,-1 0 0,0 0 0,1 0 0,-1 0 0,0 0 0,0 0 0,1 0 0,-1 0 0,0 0 0,1 0 0,-1 0 0,0 0 0,0 0 0,1 1 1,-1-1-1,0 0 0,0 0 0,1 0 0,-1 0 0,0 1 0,0-1 0,0 0 0,1 0 0,-1 0 0,0 1 0,0-1 0,0 0 0,0 0 0,0 1 0,1-1 0,-1 0 0,0 1 0,0-1 0,0 0 0,0 0 0,0 1 0,2 19-284,-5 24 112,3-43 172,-6 31-574,4-24-314,1 1-1,-1-1 1,1 1-1,1-1 1,0 1-1,1 13 1,-1-22 760,0 0 1,0 1-1,0-1 1,0 1-1,1-1 0,-1 0 1,0 1-1,0-1 1,1 0-1,-1 1 1,0-1-1,0 0 0,1 1 1,-1-1-1,0 0 1,1 0-1,-1 1 1,0-1-1,1 0 0,-1 0 1,1 0-1,-1 1 1,0-1-1,1 0 1,-1 0-1,1 0 0,-1 0 1,0 0-1,1 0 1,-1 0-1,1 0 1,-1 0-1,1 0 0,-1 0 1,0 0-1,1 0 1,-1 0-1,1-1 1,-1 1-1,0 0 0,1 0 1,-1 0-1,1-1 1,-1 1-1,0 0 1,1 0-1,-1-1 0,0 1 1,0 0-1,1-1 1,18-14-4123,3-12-2467</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4.889"/>
    </inkml:context>
    <inkml:brush xml:id="br0">
      <inkml:brushProperty name="width" value="0.025" units="cm"/>
      <inkml:brushProperty name="height" value="0.025" units="cm"/>
    </inkml:brush>
  </inkml:definitions>
  <inkml:trace contextRef="#ctx0" brushRef="#br0">68 1 3619,'0'0'14574,"-36"81"-14253,22-40-257,2-3-32,6 0-64,6-9-1025,0-8-3043,8-12-1986</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5.248"/>
    </inkml:context>
    <inkml:brush xml:id="br0">
      <inkml:brushProperty name="width" value="0.025" units="cm"/>
      <inkml:brushProperty name="height" value="0.025" units="cm"/>
    </inkml:brush>
  </inkml:definitions>
  <inkml:trace contextRef="#ctx0" brushRef="#br0">88 156 8808,'-6'9'4735,"-5"10"-4108,0 0-1,1 1 0,1 0 0,1 0 0,0 1 0,2 0 0,1 0 0,0 1 0,1 0 0,0 28 0,4-49-600,0-1 0,0 1 1,0 0-1,0-1 0,1 1 0,-1-1 0,0 1 0,0-1 1,1 1-1,-1-1 0,0 1 0,1-1 0,-1 0 0,0 1 1,1-1-1,-1 1 0,1-1 0,-1 0 0,1 1 1,-1-1-1,0 0 0,1 1 0,0-1 0,-1 0 0,1 0 1,-1 0-1,1 1 0,-1-1 0,1 0 0,-1 0 0,1 0 1,-1 0-1,1 0 0,0 0 0,-1 0 0,1 0 1,-1 0-1,1 0 0,-1-1 0,1 1 0,0 0 0,-1 0 1,1 0-1,-1-1 0,1 1 0,28-15 1114,-13-1-956,0 0 0,-1-1-1,-1 0 1,0-1 0,15-28 0,49-108-118,-23 39 35,-41 99-215,-14 16 106,0 0-1,0 0 1,1 0-1,-1 0 1,0 0 0,1 1-1,-1-1 1,0 0 0,0 0-1,1 0 1,-1 0-1,0 0 1,0 1 0,0-1-1,1 0 1,-1 0 0,0 0-1,0 0 1,0 1-1,1-1 1,-1 0 0,0 0-1,0 1 1,0-1 0,0 0-1,0 0 1,0 1-1,1-1 1,-1 0 0,0 0-1,0 1 1,0-1 0,0 0-1,0 1 1,0-1-1,0 1 1,-3 39 32,-2-26 204,-1 0 1,-1-1 0,0 0 0,-1-1-1,-1 1 1,1-1 0,-2-1-1,0 0 1,0 0 0,-16 12-1,10-8 445,1 1-1,0 0 0,-18 26 1,33-42-710,0 1 0,0-1 1,0 0-1,-1 0 0,1 0 1,0 0-1,0 1 0,0-1 1,0 0-1,-1 0 0,1 0 1,0 1-1,0-1 0,0 0 1,0 0-1,0 1 0,0-1 0,0 0 1,0 0-1,0 0 0,0 1 1,0-1-1,0 0 0,0 0 1,0 1-1,0-1 0,0 0 1,0 0-1,0 1 0,0-1 1,0 0-1,0 0 0,0 1 1,0-1-1,0 0 0,1 0 1,-1 0-1,0 1 0,0-1 1,0 0-1,1 0 0,11-1-1211,16-12-624,-13 2-400,-1-1-1,0-1 1,-1 0 0,0 0-1,12-18 1,8-14-6937</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5.669"/>
    </inkml:context>
    <inkml:brush xml:id="br0">
      <inkml:brushProperty name="width" value="0.025" units="cm"/>
      <inkml:brushProperty name="height" value="0.025" units="cm"/>
    </inkml:brush>
  </inkml:definitions>
  <inkml:trace contextRef="#ctx0" brushRef="#br0">165 0 12396,'0'0'3197,"-9"10"-2946,1-3-20,0 1 0,1 1 0,0 0-1,0 0 1,1 0 0,0 1-1,1-1 1,-6 15 0,-55 195 4622,58-182-4502,2 1 0,1 0 0,1 75 0,3-112-345,1-1 1,0 1-1,0 0 1,0 0 0,0 0-1,0 0 1,0 0-1,0 0 1,0 0 0,0-1-1,0 1 1,0 0-1,1 0 1,-1 0 0,0 0-1,0-1 1,1 1 0,-1 0-1,1 0 1,-1 0-1,1-1 1,-1 1 0,1 0-1,-1-1 1,1 1-1,0 0 1,-1-1 0,1 1-1,0-1 1,0 1-1,-1-1 1,1 0 0,0 1-1,0-1 1,0 0 0,0 1-1,-1-1 1,1 0-1,0 0 1,0 0 0,0 0-1,0 0 1,0 0-1,0 0 1,-1 0 0,1 0-1,0 0 1,0 0-1,2-1 1,0 0 79,0-1-1,0 0 0,0 1 1,0-1-1,0 0 1,0 0-1,-1-1 1,1 1-1,-1-1 1,1 1-1,2-5 0,4-8-19,0 0-1,-1 0 0,-1 0 0,-1-1 0,0 0 0,-1-1 0,-1 1 0,0-1 0,-1 0 0,0-26 0,-6 69-410,3-23 335,-1 1-1,0 0 1,1-1-1,0 1 1,0 0-1,0 0 1,1 6-1,-1-8 12,1-1 0,-1 0 1,1 0-1,0 0 0,-1 0 0,1 0 0,0 0 0,0 0 1,0 0-1,0 0 0,0-1 0,0 1 0,0 0 0,0-1 1,0 1-1,0 0 0,0-1 0,0 1 0,0-1 0,0 0 1,1 1-1,-1-1 0,0 0 0,0 0 0,1 1 0,-1-1 0,0 0 1,3-1-1,6 1 66,0-1-1,1-1 1,-1 0 0,0 0 0,0-1 0,0-1 0,0 1-1,-1-2 1,1 1 0,-1-1 0,0-1 0,-1 1 0,1-1-1,-1-1 1,0 0 0,9-10 0,7-8 209,-2-1 1,-1 0-1,32-52 1,-49 72-241,-1 0 1,1 0-1,-1-1 1,0 1-1,0-1 0,-1 0 1,0 0-1,0 0 0,-1 0 1,1-10-1,-2 17-25,0-1 0,0 1 0,0-1 0,0 1 0,0 0 0,0-1 0,0 1 0,0 0 0,-1-1 0,1 1 0,0 0 0,0-1-1,0 1 1,-1 0 0,1-1 0,0 1 0,0 0 0,-1-1 0,1 1 0,0 0 0,-1 0 0,1 0 0,0-1 0,-1 1 0,1 0 0,0 0 0,-1 0 0,1 0-1,-1 0 1,1-1 0,0 1 0,-1 0 0,1 0 0,0 0 0,-1 0 0,1 0 0,-1 0 0,1 0 0,0 1 0,-1-1 0,1 0 0,0 0 0,-1 0 0,1 0-1,-1 0 1,1 0 0,0 1 0,-1-1 0,-19 11 14,12-2 97,0 0 1,1 1-1,1 0 1,-1 0-1,1 1 1,1 0-1,0 0 1,1 0-1,0 0 1,0 1-1,1-1 1,1 1-1,0 0 1,1 0-1,0 0 1,1 0-1,1 18 1,0-26-84,0 0 0,0 0 0,1 0 0,-1-1 0,1 1 0,0 0 0,0-1 0,0 1 0,0-1 0,0 0 0,1 0 1,0 1-1,0-2 0,0 1 0,0 0 0,0-1 0,0 1 0,1-1 0,-1 0 0,1 0 0,-1 0 0,1-1 0,7 3 0,44 8-1155,-5-14-5245,-28-6-3403</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8.109"/>
    </inkml:context>
    <inkml:brush xml:id="br0">
      <inkml:brushProperty name="width" value="0.025" units="cm"/>
      <inkml:brushProperty name="height" value="0.025" units="cm"/>
    </inkml:brush>
  </inkml:definitions>
  <inkml:trace contextRef="#ctx0" brushRef="#br0">0 4744 11371,'0'-17'1148,"1"-31"-387,3 0 1,13-70-1,150-541 3958,-131 538-4299,5 2-1,74-149 1,147-209 259,-174 341-575,138-164 1,130-105-100,-236 273 11,98-102 4,289-238 1,-316 316 214,8 8 1,237-132-1,-258 183 13,3 9-1,351-119 0,97 50 3517,-620 156-3887,21-8 363,-29 8-512,0 1 0,0-1-1,0 0 1,0 0 0,0 0 0,0 1-1,-1-1 1,1 0 0,0 0 0,0 0-1,-1 0 1,1-1 0,-1 1 0,1 0-1,-1 0 1,0 0 0,1 0 0,-1 0-1,0-1 1,0 1 0,0 0 0,0 0-1,0-2 1,0-17-8050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9.122"/>
    </inkml:context>
    <inkml:brush xml:id="br0">
      <inkml:brushProperty name="width" value="0.025" units="cm"/>
      <inkml:brushProperty name="height" value="0.025" units="cm"/>
    </inkml:brush>
  </inkml:definitions>
  <inkml:trace contextRef="#ctx0" brushRef="#br0">1 23 15727,'2'-2'62,"0"0"0,0 0-1,0 0 1,0 0 0,0 1 0,1 0 0,-1-1 0,1 1 0,-1 0-1,1 0 1,-1 0 0,1 0 0,0 1 0,0-1 0,-1 1 0,4-1-1,52-1-357,-38 2 352,35 1-68,0 1 0,0 3 0,-1 3 0,0 1-1,0 3 1,89 33 0,134 62 62,140 48 156,-315-123 389,64 19 799,243 110 1,-358-136-1176,-2 2 0,0 3 0,-2 1 0,-1 2 0,-2 3 0,-1 1 0,-2 2 0,65 80 0,-41-24 793,72 138-1,-13-19-440,-120-208-566,2 5-1,0-1-1,0 0 0,1 0 0,1 0 0,0-1 1,0 0-1,1-1 0,0 0 0,18 13 0,-26-22-224,-1 1-1,1-1 0,-1 1 0,0-1 0,1 1 0,-1-1 0,0 1 1,1-1-1,-1 0 0,0 1 0,0-1 0,1 0 0,-1 1 1,0-1-1,0 0 0,0 1 0,0-1 0,0 0 0,0 1 0,0-1 1,0 0-1,0 1 0,0-1 0,-1-1 0,1 0-830,0-20-7468</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29.902"/>
    </inkml:context>
    <inkml:brush xml:id="br0">
      <inkml:brushProperty name="width" value="0.025" units="cm"/>
      <inkml:brushProperty name="height" value="0.025" units="cm"/>
    </inkml:brush>
  </inkml:definitions>
  <inkml:trace contextRef="#ctx0" brushRef="#br0">1 266 11627,'0'0'8488,"0"10"-7351,2-1-904,0 1 0,1-1-1,0 1 1,1-1 0,-1 0 0,2 0-1,-1-1 1,1 1 0,1-1 0,0 0-1,0 0 1,0-1 0,1 0 0,14 12-1,-7-6 64,1 0 0,0-1 0,1-1 0,0-1-1,1 0 1,0-1 0,21 7 0,-31-13-131,0-1 0,-1 0 0,1 0 0,0 0 0,0-1 0,1 0 0,-1-1-1,0 1 1,0-1 0,0-1 0,1 1 0,-1-1 0,0-1 0,0 1 0,0-1 0,0 0 0,-1-1 0,1 0 0,-1 0 0,1 0 0,-1-1 0,6-4 0,4-6-2,-2 0 0,0 0 0,-1-1 1,0-1-1,-1 0 0,-1-1 0,0 0 0,-2-1 1,0 0-1,-1-1 0,7-20 0,-5 4-203,-1 1 0,-2-1 0,-1-1 1,-2 1-1,-1-50 0,-4 74-1969,-7 9-6990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30.665"/>
    </inkml:context>
    <inkml:brush xml:id="br0">
      <inkml:brushProperty name="width" value="0.025" units="cm"/>
      <inkml:brushProperty name="height" value="0.025" units="cm"/>
    </inkml:brush>
  </inkml:definitions>
  <inkml:trace contextRef="#ctx0" brushRef="#br0">65 319 9833,'0'0'2456,"-8"10"-251,2-2-1914,0 1 0,0-1 0,1 1-1,0 1 1,0-1 0,1 1 0,1-1 0,-1 1 0,2 0 0,-1 0 0,-1 21 0,1 25 890,4 56 0,0-96-896,0 0 0,2 0 0,0-1 0,1 1 0,0 0 0,1-1 0,1 0 0,10 19 0,-14-30-209,0-1 0,0 0 0,0 0-1,1 0 1,-1 0 0,1 0-1,0-1 1,-1 1 0,1-1 0,0 0-1,1 0 1,-1 0 0,0 0 0,1 0-1,-1-1 1,1 1 0,-1-1 0,1 0-1,0 0 1,-1-1 0,1 1-1,0-1 1,0 1 0,-1-1 0,1-1-1,0 1 1,0 0 0,0-1 0,-1 0-1,1 0 1,0 0 0,3-1-1,8-4 105,0-1 0,-1 0 0,0-1 0,0 0 0,0-1 0,15-15 0,268-257 432,-202 186-685,146-156-4150,-122 118-1692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31.614"/>
    </inkml:context>
    <inkml:brush xml:id="br0">
      <inkml:brushProperty name="width" value="0.025" units="cm"/>
      <inkml:brushProperty name="height" value="0.025" units="cm"/>
    </inkml:brush>
  </inkml:definitions>
  <inkml:trace contextRef="#ctx0" brushRef="#br0">212 265 5862,'-9'-5'64,"-104"-60"1030,95 54 1377,1-1 1,-24-22 0,40 33-2288,0 0-1,0 0 1,0-1-1,0 1 1,0 0-1,0 0 1,0-1-1,0 1 1,0-1-1,0 1 1,1-1-1,-1 1 1,1-1-1,-1 0 1,1 1 0,0-1-1,0 1 1,-1-1-1,1 0 1,0 1-1,0-1 1,1 0-1,-1 1 1,1-3-1,0 1-31,0 0 0,1 0 0,-1 0 0,1 0-1,0 1 1,0-1 0,0 0 0,0 1 0,1 0-1,-1-1 1,5-2 0,4-3 180,0 1 1,0 0-1,1 1 0,23-9 1,-19 10-44,-1 1 1,1 0-1,0 1 0,0 1 1,0 1-1,0 0 1,1 1-1,19 2 1,-34-2-286,0 0 1,0 1 0,0-1-1,0 0 1,0 1 0,0 0-1,0-1 1,0 1-1,0 0 1,0 0 0,-1 0-1,1 0 1,0 0 0,-1 0-1,1 1 1,0-1-1,-1 0 1,0 1 0,1 0-1,-1-1 1,0 1 0,0 0-1,0-1 1,0 1 0,0 0-1,0 0 1,0 0-1,-1 0 1,1 0 0,-1 0-1,1 0 1,-1 0 0,0 0-1,0 0 1,0 0-1,0 0 1,0 0 0,0 0-1,-1 0 1,1 0 0,-1 0-1,0 3 1,-2 4 51,1 0 1,-2 0-1,1-1 1,-1 1-1,-1-1 1,1 0 0,-12 14-1,3-8 33,0 0 1,-24 17-1,-23 25 113,60-55-206,0-1 0,0 0-1,-1 0 1,1 0 0,0 1 0,0-1 0,0 0 0,-1 0-1,1 1 1,0-1 0,0 0 0,0 0 0,0 1 0,0-1-1,-1 0 1,1 1 0,0-1 0,0 0 0,0 0 0,0 1-1,0-1 1,0 0 0,0 1 0,0-1 0,0 0 0,0 1-1,0-1 1,1 0 0,-1 0 0,0 1 0,0-1 0,0 0-1,0 1 1,0-1 0,0 0 0,1 0 0,-1 1 0,0-1-1,0 0 1,0 0 0,1 0 0,-1 1 0,1-1 0,18 5-71,33-4-20,-45-2 37,17 0-1041,-1-1 1,0-2-1,40-10 0,24-14-6913,-31 7-1720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5.916"/>
    </inkml:context>
    <inkml:brush xml:id="br0">
      <inkml:brushProperty name="width" value="0.025" units="cm"/>
      <inkml:brushProperty name="height" value="0.025" units="cm"/>
    </inkml:brush>
  </inkml:definitions>
  <inkml:trace contextRef="#ctx0" brushRef="#br0">95 0 18546,'-23'63'1256,"8"-24"390,1 1 0,2 0 0,2 1 0,-9 75 0,19-115-1647,-1-1 0,1 0 0,0 1 0,0-1 0,0 1 0,0-1 0,0 0 0,0 1 0,0-1 0,0 1 0,0-1 0,0 1 0,0-1 0,0 0 0,0 1 0,0-1 0,1 1 0,-1-1 0,0 0 0,0 1 0,0-1 0,1 0 0,-1 1 0,0-1 0,0 0 0,1 1 0,-1-1 0,0 0 0,1 1 0,-1-1 0,0 0 0,1 0 0,-1 1 0,0-1 0,1 0 0,0 0 0,14-8 22,14-22 171,1-11-10,-15 20-154,1 0 0,23-23 1,-35 40-32,0 0 0,0 0 1,0 0-1,1 1 0,0-1 1,0 1-1,0 1 0,0-1 1,0 1-1,1 0 0,-1 0 1,1 0-1,-1 1 1,1-1-1,9 1 0,-13 1 39,-1 0 1,0 0-1,0 0 0,0 0 0,1 0 0,-1 1 0,0-1 1,0 1-1,0-1 0,0 1 0,0-1 0,0 1 1,0-1-1,0 1 0,0 0 0,0 0 0,0-1 0,0 1 1,0 0-1,0 0 0,-1 0 0,1 0 0,1 2 0,-1 0 81,1 1 0,-1-1 0,0 1 0,0-1-1,0 1 1,0-1 0,0 8 0,-1 1 99,0 0 0,0-1 0,-1 1 0,-4 15 0,-5 2-64,-1-1 0,-1-1-1,-1 0 1,-1 0 0,-19 24 0,28-43-204,20-75-15792,3 19 3806</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32.220"/>
    </inkml:context>
    <inkml:brush xml:id="br0">
      <inkml:brushProperty name="width" value="0.025" units="cm"/>
      <inkml:brushProperty name="height" value="0.025" units="cm"/>
    </inkml:brush>
  </inkml:definitions>
  <inkml:trace contextRef="#ctx0" brushRef="#br0">240 0 15855,'-10'0'1463,"1"1"-1314,1-1-1,0 1 1,0 0 0,0 0 0,0 1 0,0 0-1,1 1 1,-1-1 0,1 2 0,-1-1 0,1 1-1,0 0 1,0 0 0,1 1 0,-8 6 0,3 0 134,1 0 1,0 1 0,0 0 0,1 0 0,1 1 0,-14 27 0,18-32-223,1 0-1,0 1 1,0-1 0,1 1 0,0-1 0,0 1 0,1 0 0,0 0 0,0-1 0,1 1 0,1 0 0,-1 0 0,4 13 0,-4-20-61,1 0 0,0 0-1,0 1 1,0-1 0,0 0 0,0-1 0,0 1 0,1 0 0,-1 0 0,0 0 0,1-1 0,0 1 0,-1-1 0,1 1 0,0-1-1,0 0 1,0 0 0,0 1 0,2 0 0,1 0 103,1-1-1,-1 1 1,0-1 0,1 0-1,-1 0 1,1-1-1,10 1 1,-6-2 130,-1 1 0,1-2-1,0 1 1,0-1 0,-1-1 0,1 0 0,-1 0 0,15-8-1,-20 9-92,0 0-1,0 0 0,-1 0 0,1-1 1,0 1-1,-1-1 0,0 0 0,0 0 1,0-1-1,0 1 0,0 0 0,-1-1 1,0 0-1,1 1 0,-1-1 0,-1 0 1,1 0-1,-1 0 0,1-1 0,-1 1 1,0 0-1,0 0 0,0-7 0,-2 10-114,1 0 1,-1 1-1,1-1 0,0 1 0,-1-1 0,1 1 0,-1-1 0,1 1 1,-1-1-1,0 1 0,1-1 0,-1 1 0,1 0 0,-1-1 0,0 1 1,1 0-1,-1 0 0,0-1 0,1 1 0,-1 0 0,0 0 0,0 0 1,1 0-1,-1 0 0,0 0 0,1 0 0,-1 0 0,0 0 0,0 0 1,1 0-1,-1 1 0,0-1 0,1 0 0,-1 0 0,0 1 0,1-1 1,-1 0-1,0 1 0,-28 13-189,25-10 162,0-1-1,0 1 1,0 0-1,0 1 1,1-1-1,0 1 1,0-1-1,0 1 1,1 0-1,-1 0 1,1 0-1,0 1 1,1-1-1,-3 10 1,4-15-4,0 1 1,0-1 0,0 1-1,0-1 1,0 1 0,0-1-1,0 1 1,1-1 0,-1 1-1,0-1 1,0 1 0,0-1 0,0 1-1,1-1 1,-1 0 0,0 1-1,0-1 1,1 1 0,-1-1-1,0 0 1,1 1 0,-1-1-1,1 0 1,-1 1 0,0-1-1,1 0 1,-1 1 0,1-1-1,-1 0 1,1 0 0,-1 0-1,1 1 1,21-1-55,21-13 162,-12-5-35,-1-1 1,36-30-1,-22 15 41,-42 36-225,-5 8 21,-5 10-17,-1-4 61,1-4-187,1 1-1,0-1 1,0 1 0,2 0 0,0 1 0,0-1 0,1 1 0,-3 21-1,8-35 136,-1 1-1,0-1 0,0 1 0,0-1 1,0 0-1,1 1 0,-1-1 0,0 0 0,0 1 1,1-1-1,-1 0 0,0 1 0,1-1 1,-1 0-1,0 0 0,1 1 0,-1-1 0,0 0 1,1 0-1,-1 1 0,1-1 0,-1 0 1,0 0-1,1 0 0,-1 0 0,1 0 0,-1 0 1,1 0-1,-1 0 0,0 0 0,1 0 1,-1 0-1,1 0 0,-1 0 0,1 0 0,-1 0 1,0 0-1,1 0 0,-1-1 0,1 1 1,-1 0-1,21-8-2338,-2-5 28,0-1 0,-1-1 0,0-1 1,-2-1-1,0 0 0,16-22 0,14-26 2519,-42 59 1010,10-18 4359,-10 7 2209,-14 35-4728,-1 0-3078,6 11-647,4-16-6658</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32.578"/>
    </inkml:context>
    <inkml:brush xml:id="br0">
      <inkml:brushProperty name="width" value="0.025" units="cm"/>
      <inkml:brushProperty name="height" value="0.025" units="cm"/>
    </inkml:brush>
  </inkml:definitions>
  <inkml:trace contextRef="#ctx0" brushRef="#br0">79 0 14478,'0'0'9294,"-1"10"-8317,-2 24-662,-2 0 0,-1-1 0,-13 43 0,3-39-1323,-7 16-1829,17-18-8196</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32.919"/>
    </inkml:context>
    <inkml:brush xml:id="br0">
      <inkml:brushProperty name="width" value="0.025" units="cm"/>
      <inkml:brushProperty name="height" value="0.025" units="cm"/>
    </inkml:brush>
  </inkml:definitions>
  <inkml:trace contextRef="#ctx0" brushRef="#br0">114 4 9801,'0'0'10442,"8"-1"-9961,-3 1-432,-4-1-7,0 1-1,1 0 1,-1-1-1,0 1 0,1 0 1,-1 0-1,1-1 1,-1 1-1,1 0 0,-1 1 1,0-1-1,1 0 1,-1 0-1,0 1 0,1-1 1,-1 0-1,0 1 0,1-1 1,-1 1-1,0 0 1,0 0-1,1-1 0,-1 1 1,0 0-1,0 0 1,0 0-1,0 0 0,0 0 1,0 0-1,0 0 1,-1 0-1,1 1 0,0-1 1,-1 0-1,1 0 0,-1 1 1,1-1-1,-1 0 1,1 1-1,-1-1 0,0 1 1,0-1-1,0 0 1,0 1-1,0-1 0,0 1 1,0-1-1,0 0 1,-1 3-1,0 2 203,0-1 0,0 1-1,-1-1 1,1 1 0,-1-1 0,0 0 0,-1 0-1,0 0 1,1 0 0,-2 0 0,1 0 0,0-1 0,-1 0-1,0 1 1,0-1 0,0-1 0,-7 6 0,6-5-50,-2 1 1,1 0-1,0-1 1,-1-1 0,0 1-1,0-1 1,0 0-1,0 0 1,0-1 0,-1 0-1,1 0 1,-12 0-1,18-2-194,0 0-1,0 0 0,0-1 0,1 1 0,-1-1 0,0 1 0,1-1 0,-1 1 0,0-1 0,0 1 0,1-1 0,-1 1 0,1-1 1,-1 0-1,1 1 0,-1-1 0,1 0 0,-1 0 0,1 1 0,0-1 0,-1 0 0,1 0 0,0 0 0,0 0 0,-1 1 0,1-1 0,0 0 1,0 0-1,0 0 0,0 0 0,0 0 0,0 1 0,0-1 0,1 0 0,-1 0 0,0 0 0,0 0 0,1 1 0,-1-1 0,1-1 0,13-36-1167,-9 33 528,-1-1-1,1 1 1,0 0-1,1 0 1,-1 0-1,1 1 1,0 0-1,7-4 1,-7 5-1082,-1 1 0,1-1 0,0 1 0,0 0 1,11-1-1,-1 1-3467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33.559"/>
    </inkml:context>
    <inkml:brush xml:id="br0">
      <inkml:brushProperty name="width" value="0.025" units="cm"/>
      <inkml:brushProperty name="height" value="0.025" units="cm"/>
    </inkml:brush>
  </inkml:definitions>
  <inkml:trace contextRef="#ctx0" brushRef="#br0">71 136 8456,'0'0'3577,"2"-10"-22,1-2-3633,4-22 4732,-4 21-216,-10 40-3192,-22 77-248,14-57-519,3 1 0,-11 79 0,26-123-140,5-14-86,6-17 14,-9 14-234,-1-1 0,-1 1-1,0-1 1,-1 0 0,0 0-1,-1 0 1,-1-17 0,1 33-77,-1 0 1,1-1 0,-1 1 0,1 0-1,0-1 1,0 1 0,0-1-1,0 1 1,0-1 0,0 1-1,0-1 1,1 0 0,-1 1-1,0-1 1,1 0 0,-1 0-1,1 0 1,-1 0 0,1 0-1,2 0 1,36 13-19,-25-14 80,-1 0-1,0-1 0,1-1 1,-1 0-1,0-1 1,0 0-1,0-1 1,-1-1-1,1 0 0,-1-1 1,0-1-1,-1 0 1,0 0-1,0-1 1,0-1-1,-1 0 0,0 0 1,16-20-1,-18 15 101,-14 13-21,-18 18-125,-28 41 276,47-54-223,1 1-1,0 0 0,0-1 0,0 1 1,0 0-1,1 1 0,0-1 0,0 0 1,0 1-1,1-1 0,-2 8 0,3-13-26,1 1 0,-1-1 0,0 1 0,0-1 0,1 1 0,-1-1 0,0 1 0,1-1 0,-1 0 0,0 1 0,1-1 0,-1 1 0,0-1 0,1 0 0,-1 1 0,1-1 0,-1 0 0,1 0 0,-1 1 0,1-1 0,-1 0 0,1 0 0,-1 0 0,1 0 0,0 1 0,-1-1 0,1 0 0,-1 0 0,1 0 0,-1 0 0,1 0 0,-1-1 0,1 1 0,0 0 0,23-4 78,-9-2-20,-1 0 0,1-2 0,-1 0 0,-1 0 0,1-1 0,18-18 0,-5 3 39,45-52-1,-64 66-59,0 0-1,0-1 0,-1 0 0,0 0 0,-1-1 0,0 1 1,-1-1-1,0-1 0,3-12 0,-8 24-31,1 1 0,-1-1 0,0 1 0,0-1 0,1 1 0,-1-1 0,0 0 0,0 1 0,0-1 0,0 1-1,0-1 1,0 1 0,0-1 0,0 0 0,0 1 0,0-1 0,0 1 0,-1-1 0,1 1 0,0-1 0,0 1 0,0-1 0,-1 1 0,1-1 0,0 1 0,-1-1-1,1 1 1,0-1 0,-1 1 0,1-1 0,0 1 0,-1 0 0,1-1 0,-1 1 0,1 0 0,-1-1 0,1 1 0,-1 0 0,1 0 0,-1 0 0,1-1 0,-1 1 0,0 0-1,1 0 1,-1 0 0,1 0 0,-1 0 0,1 0 0,-1 0 0,0 0 0,1 0 0,-1 0 0,1 0 0,-1 0 0,1 1 0,-1-1 0,1 0 0,-2 1 0,-30 17-172,22-9 182,1 1 0,0-1-1,0 2 1,1-1-1,0 1 1,1 1-1,0-1 1,1 1-1,0 0 1,1 1 0,1-1-1,0 1 1,0 0-1,1 0 1,1 0-1,-1 16 1,3-27-4,0 1 0,0-1 0,0 1 0,1-1 0,-1 0 0,1 1 0,0-1-1,-1 0 1,1 0 0,0 0 0,0 1 0,1-1 0,-1 0 0,0 0 0,1 0 0,-1-1 0,1 1 0,0 0 0,-1-1 0,1 1 0,0-1 0,0 1 0,0-1 0,0 0-1,0 0 1,0 0 0,1 0 0,-1 0 0,0 0 0,3 0 0,6 1-313,0 0 0,-1 0-1,1-2 1,0 1 0,15-2 0,-26 1 202,0 0 0,1 0 0,-1 0 0,0 0 1,1 0-1,-1 0 0,0 0 0,1-1 0,-1 1 0,0 0 1,1 0-1,-1 0 0,0 0 0,0-1 0,1 1 0,-1 0 1,0 0-1,0 0 0,1-1 0,-1 1 0,0 0 0,0 0 0,0-1 1,0 1-1,1 0 0,-1-1 0,0 1 0,0 0 0,0-1 1,0 1-1,0 0 0,0 0 0,0-1 0,0 1 0,0 0 1,0-1-1,0 1 0,0 0 0,0-1 0,0 1 0,0 0 0,0-1 1,0 1-1,0 0 0,0-1 0,-1 1 0,1 0 0,0 0 1,0-1-1,0 1 0,0 0 0,-1 0 0,1-1 0,0 1 1,-13-18-4398,-14-2-3824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3:33.947"/>
    </inkml:context>
    <inkml:brush xml:id="br0">
      <inkml:brushProperty name="width" value="0.025" units="cm"/>
      <inkml:brushProperty name="height" value="0.025" units="cm"/>
    </inkml:brush>
  </inkml:definitions>
  <inkml:trace contextRef="#ctx0" brushRef="#br0">1 46 18065,'0'0'8008,"60"-45"-28348</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4:08.407"/>
    </inkml:context>
    <inkml:brush xml:id="br0">
      <inkml:brushProperty name="width" value="0.025" units="cm"/>
      <inkml:brushProperty name="height" value="0.025" units="cm"/>
    </inkml:brush>
  </inkml:definitions>
  <inkml:trace contextRef="#ctx0" brushRef="#br0">1 167 13293,'0'0'8461,"13"-10"-7484,15-8-529,1 2 1,0 0-1,1 2 1,1 2-1,45-13 0,-3 11-352,0 4-1,0 3 0,111 4 0,62-6 138,-218 7-189,-54 6 59,-29 4 39,-97 23 68,-364 61 322,495-89-400,13-1 17,0-1-1,0 0 0,-1 0 1,1-1-1,0 0 1,0 0-1,0-1 0,-13-2 1,21 2-130,0 1-1,0-1 1,0 0 0,0 0 0,0 0 0,1 1 0,-1-1 0,0 0 0,0 0 0,1 0-1,-1 1 1,0-1 0,1 0 0,-1 1 0,1-1 0,-1 0 0,1 1 0,-1-1 0,1 1-1,-1-1 1,1 1 0,0-1 0,-1 1 0,1-1 0,0 0 0,9-5-18,-1 0 1,1 1-1,0-1 1,0 2-1,0 0 1,17-5-1,73-14 10,-69 17-22,124-20 81,254-11-1,-477 42 16,1 3 1,0 3-1,-97 28 0,79-18 113,-26 10-24,-43 8-614,151-38-246,-7-1-516,7-7-5745,3-16-3575</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4:28.782"/>
    </inkml:context>
    <inkml:brush xml:id="br0">
      <inkml:brushProperty name="width" value="0.025" units="cm"/>
      <inkml:brushProperty name="height" value="0.025" units="cm"/>
    </inkml:brush>
  </inkml:definitions>
  <inkml:trace contextRef="#ctx0" brushRef="#br0">0 85 8072,'0'0'6651,"9"0"-5861,434-6 3177,235-33-2201,-578 32-1562,-18 2 57,-81 5 1,-36 0 501,-1002-9 1890,1036 9-2642,33 0-134,342 9 290,117-1-1231,-478-9 1051,-3 2 21,1-1 0,-1 0-1,0-1 1,0 0 0,0-1-1,0 0 1,0-1 0,0 0 0,11-5-1,-18 2 137,-13 2-91,-14 1-62,23 3 8,-190-3 230,-294 34-1,148-4 41,317-26-232,42-1-175,753-19-2793,-1140 56 3473,45-2-134,314-34-827,-17 0-166,14-6-4416,7-15-2756</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7:31.965"/>
    </inkml:context>
    <inkml:brush xml:id="br0">
      <inkml:brushProperty name="width" value="0.025" units="cm"/>
      <inkml:brushProperty name="height" value="0.025" units="cm"/>
    </inkml:brush>
  </inkml:definitions>
  <inkml:trace contextRef="#ctx0" brushRef="#br0">18 10 4068,'0'0'7906,"4"0"-4063,21 0-2940,536 5 3047,-1073-19-1371,417 14-1907,757 0-565,-1255 28 1863,588-27-2224,8-1-149,20 1-796,36-1-2401,14-5-2656</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7:32.940"/>
    </inkml:context>
    <inkml:brush xml:id="br0">
      <inkml:brushProperty name="width" value="0.025" units="cm"/>
      <inkml:brushProperty name="height" value="0.025" units="cm"/>
    </inkml:brush>
  </inkml:definitions>
  <inkml:trace contextRef="#ctx0" brushRef="#br0">28 54 3267,'-7'-17'3849,"-4"-6"-655,6 18 2255,4 5-5439,1 1-1,0-1 1,0 0-1,-1 0 1,1 0-1,0 1 1,0-1 0,-1 0-1,1 0 1,0 1-1,0-1 1,0 0 0,-1 1-1,1-1 1,0 0-1,0 1 1,0-1 0,0 0-1,0 1 1,0-1-1,0 0 1,0 1 0,0-1-1,0 0 1,0 1-1,0-1 1,0 0-1,0 1 1,0-1 0,0 0-1,0 1 1,0-1-1,0 0 1,0 1 0,0-1-1,1 0 1,-1 1-1,0-1 1,0 0 0,1 1-1,16 6 154,20-4 119,219-19 934,-21 0-1225,-233 16-24,-21 2 231,-80 11 863,-8 2 656,-119 0 0,226-15-1725,-1 0 0,1 0 0,0 0 0,0 0 0,0 0 0,0 0-1,-1 0 1,1 0 0,0 0 0,0 0 0,0 0 0,0 0 0,-1 0 0,1-1 0,0 1 0,0 0 0,0 0 0,0 0 0,0 0 0,0 0 0,0-1 0,0 1 0,-1 0-1,1 0 1,0 0 0,0 0 0,0 0 0,0-1 0,0 1 0,0 0 0,0 0 0,0 0 0,0-1 0,0 1 0,0 0 0,0 0 0,0 0 0,0 0 0,0-1 0,0 1-1,0 0 1,0 0 0,0 0 0,1 0 0,-1 0 0,0-1 0,0 1 0,0 0 0,0 0 0,0 0 0,0 0 0,0 0 0,0-1 0,1 1 0,-1 0 0,0 0-1,0 0 1,0 0 0,0 0 0,1 0 0,-1 0 0,0 0 0,0 0 0,0 0 0,1 0 0,10-9-1505,27-1-4204,-16 4 848</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7:34.390"/>
    </inkml:context>
    <inkml:brush xml:id="br0">
      <inkml:brushProperty name="width" value="0.025" units="cm"/>
      <inkml:brushProperty name="height" value="0.025" units="cm"/>
    </inkml:brush>
  </inkml:definitions>
  <inkml:trace contextRef="#ctx0" brushRef="#br0">0 49 6758,'0'0'3059,"13"-4"-2584,32-9 422,1 3 0,1 1 0,59-3 0,380 18 1097,-212 3-1276,-237-3-1919,-4 0-3593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7.053"/>
    </inkml:context>
    <inkml:brush xml:id="br0">
      <inkml:brushProperty name="width" value="0.025" units="cm"/>
      <inkml:brushProperty name="height" value="0.025" units="cm"/>
    </inkml:brush>
  </inkml:definitions>
  <inkml:trace contextRef="#ctx0" brushRef="#br0">59 773 22902,'-4'8'2535,"-7"21"-1780,1 0 1,1 1-1,2 0 0,1 0 0,1 1 0,1-1 0,2 1 0,2 36 0,0-67-757,0 1 0,0 0-1,0-1 1,0 1 0,0 0 0,0-1 0,0 1-1,0-1 1,0 1 0,0 0 0,0-1-1,1 1 1,-1 0 0,0-1 0,0 1-1,1-1 1,-1 1 0,0-1 0,1 1 0,-1-1-1,0 1 1,1-1 0,-1 1 0,1-1-1,-1 1 1,1-1 0,-1 0 0,1 1-1,-1-1 1,1 0 0,0 0 0,-1 1 0,1-1-1,-1 0 1,1 0 0,0 0 0,-1 0-1,1 1 1,-1-1 0,1 0 0,0 0-1,-1 0 1,1 0 0,0-1 0,-1 1 0,1 0-1,0 0 1,-1 0 0,1 0 0,-1-1-1,1 1 1,-1 0 0,1-1 0,0 1-1,-1 0 1,1-1 0,-1 1 0,0-1 0,1 1-1,-1-1 1,1 1 0,-1-1 0,0 1-1,1-1 1,-1 0 0,29-35 155,-17 8-58,-2-1 0,-1 0 0,9-52 1,9-31 51,-27 111-148,0 1-1,0 0 1,0-1-1,0 1 1,0 0-1,0 0 1,0-1-1,0 1 1,0 0-1,0-1 1,0 1-1,0 0 1,0 0-1,1-1 1,-1 1-1,0 0 1,0-1-1,0 1 1,0 0-1,0 0 1,1 0-1,-1-1 1,0 1-1,0 0 1,0 0-1,1 0 1,-1-1-1,0 1 1,0 0-1,1 0 1,-1 0-1,0 0 1,0 0-1,1 0 1,-1-1-1,0 1 1,1 0-1,-1 0 1,0 0-1,0 0 1,1 0-1,-1 0 1,1 0-1,5 14-138,1 25-17,1 365 339,9 86-1,-12-434-181,-2-28 0,-3-69 0,-3-63 0,3-337 0,6 349 0,3 1 0,38-162 0,-16 141 0,-27 160 0,-3 192 0,-1-238 0,0 1 0,0-1 0,1 1 0,-1-1 0,1 1 0,-1-1 0,1 1 0,0-1 0,0 0 0,0 0 0,0 1 0,1-1 0,2 4 0,-4-6 0,1 1 0,-1-1 0,1 0 0,-1 1 0,1-1 0,-1 0 0,1 0 0,-1 1 0,1-1 0,-1 0 0,1 0 0,0 0 0,-1 1 0,1-1 0,-1 0 0,1 0 0,-1 0 0,1 0 0,0 0 0,-1 0 0,1 0 0,-1-1 0,2 1 0,16-16 0,-2-13 0,0-1 0,-3 0 0,0-1 0,-2 0 0,9-38 0,-2 9 0,9-28-71,-3-1 0,21-160-1,-45 249 72,0-1-1,1 1 0,-1 0 1,0 0-1,0-1 0,0 1 0,0 0 1,1-1-1,-1 1 0,0 0 1,0-1-1,0 1 0,0 0 0,0-1 1,0 1-1,0 0 0,0-1 1,0 1-1,0 0 0,0-1 0,0 1 1,0-1-1,0 1 0,0 0 1,0-1-1,-1 1 0,1 0 0,0 0 1,0-1-1,0 1 0,0 0 1,-1-1-1,1 1 0,0 0 0,0 0 1,-1-1-1,1 1 0,0 0 1,-1 0-1,1-1 0,-10 17-71,-11 34-45,10-17 139,1 1 1,1 0 0,2 1-1,2 0 1,1 0 0,2 0-1,2 45 1,0-75-27,1-1 1,-1 0-1,1 0 1,0 0-1,0 0 0,1 1 1,-1-2-1,1 1 1,0 0-1,0 0 0,0-1 1,1 1-1,-1-1 1,1 1-1,0-1 0,0 0 1,0 0-1,4 2 1,-5-3 7,0-1 0,0 0 0,0 0 0,1 0 0,-1 0 1,0 0-1,1-1 0,-1 1 0,1-1 0,-1 1 1,1-1-1,-1 0 0,1 0 0,-1 0 0,0 0 0,1-1 1,-1 1-1,1-1 0,-1 1 0,1-1 0,-1 0 1,0 0-1,0 0 0,1 0 0,-1 0 0,0-1 0,0 1 1,0-1-1,0 1 0,0-1 0,-1 0 0,3-2 1,9-11 10,-1 0 0,0-1 0,-1 0 1,0-1-1,-2 0 0,0-1 0,7-19 1,41-139 41,-48 145-55,7-24-2,-2-1 0,-3 0 0,-2-1 0,2-72 0,-20 174 0,0-14 0,1 18 0,2 1 0,2-1 0,3 63 0,2-92 0,1 0 0,0 1 0,2-1 0,0 0 0,1-1 0,1 1 0,1-1 0,1 0 0,1 0 0,19 29 0,-12-30 0,-16-18 0,0 0 0,1 0 0,-1 0 0,0 0 0,0 0 0,0 0 0,0 0 0,1 0 0,-1 0 0,0-1 0,0 1 0,0 0 0,0 0 0,1 0 0,-1 0 0,0 0 0,0-1 0,0 1 0,0 0 0,0 0 0,0 0 0,0 0 0,1-1 0,-1 1 0,0 0 0,0 0 0,0 0 0,0-1 0,0 1 0,0 0 0,0 0 0,0-1 0,0 1 0,0 0 0,0 0 0,0 0 0,0-1 0,0 1 0,-1 0 0,1 0 0,0 0 0,0 0 0,0-1 0,0 1 0,0 0 0,0 0 0,-1-1 0,-15-41 0,-82-84-21,6 7 26,90 118-4,1 0-1,0-1 1,0 1-1,0 0 1,0-1-1,0 1 1,0-1-1,0 0 1,1 1-1,-1-1 1,1 1-1,-1-1 1,1 0-1,-1 0 1,1 1-1,0-1 1,0 0 0,0 0-1,0 1 1,0-1-1,0 0 1,1 0-1,-1 1 1,0-1-1,1 0 1,-1 0-1,1 1 1,0-1-1,0 1 1,-1-1-1,1 1 1,0-1 0,0 1-1,1-1 1,-1 1-1,2-3 1,5 0-2,-1 0 1,1 0 0,-1 1-1,1 0 1,0 0-1,13-2 1,6-3-1,-13 4-613,22-8-3552,-35 11 3891,0 1 1,0-1 0,1 1-1,-1-1 1,0 0 0,0 1-1,0-1 1,0 0 0,0 0-1,0 0 1,0 0 0,0 0-1,-1 0 1,1 0 0,0 0-1,0 0 1,-1 0 0,1 0-1,-1-1 1,1 1 0,0-2-1,-2-8-8576</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8:57:34.933"/>
    </inkml:context>
    <inkml:brush xml:id="br0">
      <inkml:brushProperty name="width" value="0.025" units="cm"/>
      <inkml:brushProperty name="height" value="0.025" units="cm"/>
    </inkml:brush>
  </inkml:definitions>
  <inkml:trace contextRef="#ctx0" brushRef="#br0">0 90 10025,'0'0'6684,"13"-1"-6219,261-15 1129,332-36 1018,-605 52-2682,-1 0-1,0 0 1,1 0-1,-1 0 1,1 0-1,-1 0 1,0 0-1,1 0 1,-1 0 0,0 0-1,1-1 1,-1 1-1,1 0 1,-1 0-1,0 0 1,0 0-1,1-1 1,-1 1-1,0 0 1,1-1-1,-1 1 1,0 0-1,0 0 1,1-1 0,-1 1-1,0 0 1,0-1-1,0 1 1,0 0-1,1-1 1,-1 1-1,0-1 1,0 1-1,0 0 1,0-1-1,0 1 1,0 0-1,0-1 1,0 0 0,0-10-5968</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1:27.569"/>
    </inkml:context>
    <inkml:brush xml:id="br0">
      <inkml:brushProperty name="width" value="0.025" units="cm"/>
      <inkml:brushProperty name="height" value="0.025" units="cm"/>
    </inkml:brush>
  </inkml:definitions>
  <inkml:trace contextRef="#ctx0" brushRef="#br0">43 142 4356,'-4'-11'3593,"-11"-40"1312,-4-16 2807,15 54-2483,7 29 1060,12 39-6046,41 102-1,-43-127-209,1-2 0,2 0 0,1 0 0,1-2 0,22 25 0,-29-39-2451,-36-33-15482,-2 9 8206</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1:27.960"/>
    </inkml:context>
    <inkml:brush xml:id="br0">
      <inkml:brushProperty name="width" value="0.025" units="cm"/>
      <inkml:brushProperty name="height" value="0.025" units="cm"/>
    </inkml:brush>
  </inkml:definitions>
  <inkml:trace contextRef="#ctx0" brushRef="#br0">49 287 11243,'0'0'7687,"-48"-17"-4420,47 12-833,1-4-608,13-6-673,14-6 224,9-8 193,9-5-385,6-2-448,4 2-449,-1 1-288,-4 9-288,-4 7-1538,-10 7-1569,-11 7-2243,-7 3-2401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1:28.286"/>
    </inkml:context>
    <inkml:brush xml:id="br0">
      <inkml:brushProperty name="width" value="0.025" units="cm"/>
      <inkml:brushProperty name="height" value="0.025" units="cm"/>
    </inkml:brush>
  </inkml:definitions>
  <inkml:trace contextRef="#ctx0" brushRef="#br0">58 112 22325,'0'0'3550,"0"11"-1703,-8 71-626,-4-1 0,-26 96-1,81-268 163,-32 62-1383,-2 0 0,0 0 0,-2-1 0,-1 0 0,-2 0 0,2-50 0,-7 88 0,0 0 0,-1 0 0,0 0 0,-4 13 0,3-15 0,1 0 0,0 1 0,1-1 0,-1 0 0,1 1 0,0 0 0,1-1 0,0 1 0,1 9 0,-1-15 0,0-1 0,0 0 0,1 1 0,-1-1 0,1 0 0,-1 1 0,0-1 0,1 0 0,-1 0 0,1 1 0,-1-1 0,1 0 0,-1 0 0,1 0 0,-1 0 0,1 1 0,-1-1 0,1 0 0,-1 0 0,1 0 0,-1 0 0,1 0 0,-1 0 0,1 0 0,-1 0 0,1-1 0,-1 1 0,1 0 0,-1 0 0,1 0 0,-1 0 0,0-1 0,1 1 0,-1 0 0,1 0 0,-1-1 0,0 1 0,1 0 0,-1-1 0,1 1 0,-1-1 0,1 0 0,18-14 0,4-9 0,-2-2 0,-1 0 0,18-31 0,22-30 0,-60 87 0,0-1 0,0 1 0,0 0 0,0 0 0,0-1 0,0 1 0,0 0 0,0 0 0,1-1 0,-1 1 0,0 0 0,0 0 0,0 0 0,0-1 0,0 1 0,1 0 0,-1 0 0,0 0 0,0 0 0,0-1 0,1 1 0,-1 0 0,0 0 0,0 0 0,1 0 0,-1 0 0,0 0 0,0 0 0,1 0 0,-1 0 0,0 0 0,0 0 0,1 0 0,-1 0 0,0 0 0,0 0 0,1 0 0,-1 0 0,0 0 0,0 0 0,0 0 0,1 0 0,-1 0 0,0 0 0,0 0 0,1 0 0,-1 1 0,0-1 0,0 0 0,0 0 0,1 0 0,-1 0 0,0 1 0,0-1 0,0 0 0,0 0 0,1 0 0,-1 1 0,0-1 0,0 0 0,0 1 0,3 25 0,-8 34 0,-2-23 0,2-15 0,2 0 0,0 0 0,1 25 0,5-39-1072,3-8-2543,0-3-5343</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1:28.785"/>
    </inkml:context>
    <inkml:brush xml:id="br0">
      <inkml:brushProperty name="width" value="0.025" units="cm"/>
      <inkml:brushProperty name="height" value="0.025" units="cm"/>
    </inkml:brush>
  </inkml:definitions>
  <inkml:trace contextRef="#ctx0" brushRef="#br0">57 1 16784,'0'0'15791,"0"13"-15620,-6 72-161,-21 103 1,25-154-3416,0-9-2194,1-24 2919,-2-11 602,-2-8-4585,-5-4-3693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1:29.142"/>
    </inkml:context>
    <inkml:brush xml:id="br0">
      <inkml:brushProperty name="width" value="0.025" units="cm"/>
      <inkml:brushProperty name="height" value="0.025" units="cm"/>
    </inkml:brush>
  </inkml:definitions>
  <inkml:trace contextRef="#ctx0" brushRef="#br0">15 87 13068,'0'0'8323,"-3"8"-6823,0 3-958,0 0 0,1 1 0,1-1-1,0 1 1,0-1 0,1 1 0,0 0 0,1-1 0,1 1-1,0-1 1,0 1 0,1-1 0,1 0 0,-1 0 0,2 0 0,0-1-1,8 14 1,-12-22-537,-1-1 0,1 0-1,0 0 1,0 0 0,0 0 0,0 0-1,0 0 1,0 0 0,0 0-1,0 0 1,0 0 0,0 0 0,0-1-1,0 1 1,1-1 0,-1 1-1,0-1 1,1 1 0,-1-1 0,0 1-1,1-1 1,-1 0 0,0 0-1,3 0 1,-2 0-2,0-1-1,0 0 1,1 0-1,-1 0 1,0 0-1,0 0 1,0 0-1,0 0 1,0-1-1,0 1 1,0-1-1,-1 1 1,3-3-1,5-8-9,0 1 0,0-2 0,11-21 0,-16 27 5,44-74-931,15-27-6729,-40 64-7253</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1:46.726"/>
    </inkml:context>
    <inkml:brush xml:id="br0">
      <inkml:brushProperty name="width" value="0.025" units="cm"/>
      <inkml:brushProperty name="height" value="0.025" units="cm"/>
    </inkml:brush>
  </inkml:definitions>
  <inkml:trace contextRef="#ctx0" brushRef="#br0">373 59 4612,'0'0'3358,"-3"-8"-1628,2 6-1672,1-1 56,-1 1 1,0-1-1,1 1 1,-1 0-1,0-1 1,0 1-1,0 0 1,-1 0-1,1 0 1,-1 0-1,1 0 1,-1 0-1,0 0 0,1 0 1,-1 0-1,0 1 1,0-1-1,0 1 1,0 0-1,-1-1 1,1 1-1,0 0 1,0 0-1,-1 0 0,1 1 1,-1-1-1,1 0 1,-1 1-1,1 0 1,-1 0-1,-4 0 1,1-1 129,0 1 1,0 1-1,0-1 1,-1 1 0,1 0-1,0 0 1,0 1-1,0 0 1,1 0 0,-1 0-1,0 1 1,-7 4-1,5-1-136,0 1 0,1-1-1,0 1 1,1 0 0,-1 1-1,1 0 1,-6 11 0,-10 18 31,2 0 1,2 1 0,2 1-1,1 1 1,2 0-1,-10 53 1,10-21 307,3 1-1,-1 129 1,11-180-325,2 0 0,0 0 0,1 0 1,2 0-1,0-1 0,1 1 0,1-1 0,1-1 1,15 28-1,-19-40-105,2 0 0,-1 0 1,1 0-1,0-1 0,1 0 1,0 0-1,0 0 0,0-1 0,1 0 1,11 7-1,-12-10 1,0 0 0,0 0 1,0-1-1,0 0 0,0 0 0,1 0 0,-1-1 0,0 0 1,1-1-1,-1 0 0,1 0 0,-1 0 0,1-1 0,-1 0 1,8-2-1,0-2 125,-1 0 0,1-1-1,-1-1 1,0 0 0,-1-1 0,0-1 0,0 0 0,-1 0 0,0-1 0,0-1 0,12-15 0,6-8 164,-2-1 1,39-65-1,-47 65-123,0-2 1,-2 0-1,-2-1 0,-2 0 1,-1-2-1,-2 1 0,-2-2 1,-1 1-1,-2-1 1,-2 0-1,-2 0 0,-4-55 1,0 81-151,0 1 1,0 0-1,-2 0 1,0 0-1,0 1 0,-2-1 1,1 1-1,-2 0 1,0 0-1,0 1 1,-17-21-1,19 27-46,0 1 0,0-1 0,0 1 0,-1 1 0,0-1 0,0 1 0,0 0 0,0 0 0,-1 1 0,0-1 0,1 2-1,-1-1 1,0 1 0,0 0 0,-1 0 0,1 1 0,0 0 0,0 0 0,-1 1 0,1 0 0,-1 0 0,1 0 0,0 1 0,-14 4 0,9-1-109,0 1 1,0 1 0,0 0-1,1 0 1,0 1 0,0 1-1,1 0 1,0 0 0,1 1-1,-1 0 1,2 1-1,-11 13 1,9-10-610,0 1 1,1 0-1,1 0 0,0 1 1,1 0-1,0 1 0,1 0 1,1 0-1,-3 18 0,6-10-6146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3:06.903"/>
    </inkml:context>
    <inkml:brush xml:id="br0">
      <inkml:brushProperty name="width" value="0.025" units="cm"/>
      <inkml:brushProperty name="height" value="0.025" units="cm"/>
    </inkml:brush>
  </inkml:definitions>
  <inkml:trace contextRef="#ctx0" brushRef="#br0">1 168 11723,'0'0'1959,"8"4"-2194,3 1 330,0-1 0,0-1 0,1 0 0,-1 0 0,1-1 0,0 0 0,0-1 0,23-1 0,28 3 554,1 4-1,97 22 1,70 8-620,4-30 955,264-26 0,-164 2-459,969-68-18,-59 0 1746,-1079 87-2185,-44 2-30,0-6-1,162-23 1,-282 25-146,-1 0 1,1-1-1,0 1 0,-1 0 0,1-1 0,-1 1 0,1-1 1,0 1-1,-1-1 0,1 0 0,-1 0 0,0 1 0,1-1 1,1-2-1,2-16-6410,-5-2-4111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09.652"/>
    </inkml:context>
    <inkml:brush xml:id="br0">
      <inkml:brushProperty name="width" value="0.025" units="cm"/>
      <inkml:brushProperty name="height" value="0.025" units="cm"/>
    </inkml:brush>
  </inkml:definitions>
  <inkml:trace contextRef="#ctx0" brushRef="#br0">360 64 10570,'0'0'7298,"1"-9"-5553,3-3-1003,1-8 40,-4-3 7191,-4 26-7743,0-1 1,1 1-1,-1 0 0,0 0 0,1 0 1,0 0-1,0 0 0,-2 4 0,2-3-1,-70 113 449,-61 134 0,110-201-678,3 1 0,2 1 0,2 1 0,2 0 0,-10 93 0,21-53 0,4-66 0,-2-1 0,0 0 0,-9 40 0,-1 21 0,15-108-1894,0-39-8837,-4 39 3273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09.995"/>
    </inkml:context>
    <inkml:brush xml:id="br0">
      <inkml:brushProperty name="width" value="0.025" units="cm"/>
      <inkml:brushProperty name="height" value="0.025" units="cm"/>
    </inkml:brush>
  </inkml:definitions>
  <inkml:trace contextRef="#ctx0" brushRef="#br0">5 70 15278,'0'0'3775,"-1"10"-1950,-1 4-991,1 0 0,1 0-1,0 0 1,1 0 0,4 27-1,18 57 1886,52 194 1390,-72-280-4096,1-1-1,1 1 0,0-1 0,0 0 0,11 17 1,-14-26-14,-1 0 1,0 0 0,1-1-1,-1 1 1,1 0-1,0-1 1,-1 1 0,1-1-1,0 0 1,0 1 0,0-1-1,0 0 1,0 0-1,0 0 1,0-1 0,1 1-1,-1 0 1,0-1 0,0 0-1,1 1 1,-1-1-1,0 0 1,0 0 0,1 0-1,-1 0 1,0-1 0,0 1-1,1-1 1,-1 1-1,0-1 1,0 0 0,0 0-1,0 0 1,0 0 0,0 0-1,0 0 1,0 0-1,3-3 1,6-6 0,1 0 0,-2 0 0,1-1 0,-2-1 0,1 1 0,11-20 0,45-88 0,-48 84 0,77-135-2557,24-48-6727,-100 179-3506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7.427"/>
    </inkml:context>
    <inkml:brush xml:id="br0">
      <inkml:brushProperty name="width" value="0.025" units="cm"/>
      <inkml:brushProperty name="height" value="0.025" units="cm"/>
    </inkml:brush>
  </inkml:definitions>
  <inkml:trace contextRef="#ctx0" brushRef="#br0">51 33 19795,'-27'-10'4324,"9"0"-2306,12 5 544,6 4-2402,9 0-2850,2-4-2851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27.821"/>
    </inkml:context>
    <inkml:brush xml:id="br0">
      <inkml:brushProperty name="width" value="0.025" units="cm"/>
      <inkml:brushProperty name="height" value="0.025" units="cm"/>
    </inkml:brush>
  </inkml:definitions>
  <inkml:trace contextRef="#ctx0" brushRef="#br0">1243 342 4388,'27'-29'503,"-1"-1"-1,25-38 1,-45 59-47,0 0 0,-1 0 0,0 0 1,-1-1-1,0 0 0,0 0 1,-1 0-1,-1 0 0,0 0 0,0 0 1,-1-1-1,0 1 0,-1-17 1,-1 24-327,1 0 1,-1 0-1,-1 0 1,1 0-1,0 1 0,-1-1 1,1 0-1,-1 1 1,0-1-1,0 1 1,0-1-1,0 1 1,0 0-1,-1 0 1,1 0-1,-1 0 1,1 1-1,-1-1 1,0 1-1,1-1 1,-1 1-1,0 0 1,0 0-1,0 0 1,0 0-1,0 1 0,0-1 1,-5 1-1,-12-3 142,0 2-1,-1 0 0,-22 2 0,37 0-196,-28 2 48,1 2-1,0 1 1,0 1-1,1 2 1,0 2 0,0 1-1,-38 20 1,-5 8 422,-119 86 0,130-78-51,2 3 0,2 2 0,2 4 0,-58 73 0,77-81-230,3 1 1,1 2 0,4 2-1,1 1 1,-43 112-1,64-139-186,0 0-1,2 0 0,1 1 1,2 0-1,-3 58 0,7-77-53,0 0-1,1 0 1,0 1-1,1-1 1,0 0-1,1 0 0,0-1 1,0 1-1,1 0 1,0-1-1,1 0 0,0 0 1,0 0-1,1-1 1,0 0-1,1 0 0,0 0 1,0-1-1,0 0 1,11 8-1,-2-6 52,0 0 0,0 0 0,1-2 1,0 0-1,1-1 0,-1 0 0,1-2 0,0 0 0,24 2 0,0-3 225,-1-1-1,1-3 0,44-5 0,-36-2 79,0-1-1,-1-3 0,0-2 0,-1-3 0,0-1 0,-2-2 0,67-40 1,-53 23 25,-1-2 0,-3-3 1,-1-3-1,91-95 1,-112 101-276,-1-1 0,-2-1 1,-2-2-1,-2 0 1,37-80-1,-52 94-112,-1 0 0,-2-1 0,0 0 0,-2-1-1,-2 0 1,0 0 0,-2 0 0,-2 0 0,-1-1 0,-5-48-1,2 66-85,0-1-1,-1 1 0,0-1 0,-1 1 0,0 1 0,-2-1 1,1 1-1,-2 0 0,1 0 0,-2 1 0,0 0 0,0 1 1,-1 0-1,-1 0 0,0 1 0,0 0 0,-1 1 0,-20-12 1,16 11-384,0 2-1,-1 0 1,0 2 0,0-1 0,-1 2 0,0 0 0,0 1 0,0 1 0,0 1 0,0 1 0,-1 0 0,1 1 0,-1 1 0,-30 5-1,43-4-199,0-1-1,0 1 0,-1 0 0,1 0 0,0 1 0,0-1 1,1 2-1,-1-1 0,1 0 0,-1 1 0,-7 8 0,0 10-8297</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37.871"/>
    </inkml:context>
    <inkml:brush xml:id="br0">
      <inkml:brushProperty name="width" value="0.025" units="cm"/>
      <inkml:brushProperty name="height" value="0.025" units="cm"/>
    </inkml:brush>
  </inkml:definitions>
  <inkml:trace contextRef="#ctx0" brushRef="#br0">273 0 16303,'0'0'12866,"-1"13"-11633,-5 41-965,-3-1 1,-2 1-1,-21 58 0,-69 168 768,36-106-780,55-143-557,-1 3-1031,8-37 306,4-23-217,0 11-1604,0 1-1,-1 0 1,-1-1 0,0 1 0,-6-28 0,-10-1-7590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38.231"/>
    </inkml:context>
    <inkml:brush xml:id="br0">
      <inkml:brushProperty name="width" value="0.025" units="cm"/>
      <inkml:brushProperty name="height" value="0.025" units="cm"/>
    </inkml:brush>
  </inkml:definitions>
  <inkml:trace contextRef="#ctx0" brushRef="#br0">7 0 12908,'0'0'10148,"-3"9"-8162,2 2-1596,0 0-1,0 1 0,1-1 1,0 0-1,1 1 1,0-1-1,1 0 0,4 15 1,34 104 3328,-23-80-3216,-14-43-502,-1 0 0,1 1 0,0-1 0,1 0 0,-1-1 0,1 1 0,10 11 0,-12-16 0,0 0 0,1 0 0,-1 0 0,0 0 0,1 0 0,0-1 0,-1 1 0,1-1 0,0 0 0,0 0 0,0 0 0,0 0 0,-1 0 0,1-1 0,0 1 0,1-1 0,-1 0 0,0 0 0,0 0 0,0 0 0,0-1 0,0 1 0,4-2 0,5-1 0,-1-1 0,1-1 0,-1 0 0,0 0 0,0-1 0,13-10 0,61-52 0,-45 36 0,91-68-1886,-66 52-1833,-35 25-6115</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38.944"/>
    </inkml:context>
    <inkml:brush xml:id="br0">
      <inkml:brushProperty name="width" value="0.025" units="cm"/>
      <inkml:brushProperty name="height" value="0.025" units="cm"/>
    </inkml:brush>
  </inkml:definitions>
  <inkml:trace contextRef="#ctx0" brushRef="#br0">88 1 19410,'0'0'2435,"-34"88"-738,28-38-287,-1 9-417,4 3-769,1 6-256,-1-1-801,1-1-672,-3-7-1378,-5-6-2498,-6-10-4228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39.272"/>
    </inkml:context>
    <inkml:brush xml:id="br0">
      <inkml:brushProperty name="width" value="0.025" units="cm"/>
      <inkml:brushProperty name="height" value="0.025" units="cm"/>
    </inkml:brush>
  </inkml:definitions>
  <inkml:trace contextRef="#ctx0" brushRef="#br0">23 279 14830,'-1'-3'103,"-4"-16"620,-1 0-1,2 0 1,-2-22-1,6 36-519,-1 0-1,1 0 0,0 1 1,0-1-1,1 0 1,0 0-1,0 0 0,0 1 1,0-1-1,1 0 1,-1 1-1,1-1 0,0 1 1,1 0-1,-1 0 0,1 0 1,0 0-1,5-6 1,3 2 148,0-1 0,1 1 0,0 1 1,0 0-1,1 1 0,0 0 1,0 1-1,0 0 0,1 1 1,-1 0-1,25-2 0,17 0-51,88 1 0,-137 5-284,35 1 1,1 1-1,-1 3 1,60 12 0,-77-11-161,-1 2 0,1 0 0,-1 1 0,-1 1 1,0 1-1,0 1 0,23 17 0,-39-24 144,0-1 0,0 1 0,0 0 0,-1 1 0,0-1 0,0 1 0,-1 0 0,1 0 0,-1 1 1,0-1-1,-1 1 0,0 0 0,0 0 0,0 0 0,-1 0 0,0 0 0,-1 1 0,1-1 0,-1 1 0,0 7 0,-2-5 172,0 0 0,-1 0 0,0 0-1,0 0 1,-1-1 0,0 1 0,-1-1 0,0 0 0,0 0-1,-1 0 1,0 0 0,-1-1 0,0 0 0,-10 11-1,-9 7 128,-1-1-1,-1-2 0,-1-1 1,-1-1-1,0-1 0,-2-2 0,0-1 1,-1-1-1,-1-2 0,-1-1 1,1-2-1,-2-1 0,0-2 0,0-1 1,-41 2-1,70-8-521,0-1-1,1 0 1,-1 0 0,1-1-1,-1 0 1,1 0 0,-1 0-1,-5-3 1,10 4 118,0-1 0,-1 0 0,1 1 0,0-1 0,0 0-1,0 0 1,0 0 0,0 0 0,0 0 0,1 0 0,-1 0 0,0 0 0,1 0 0,-1 0 0,0-1-1,1 1 1,-1 0 0,1 0 0,0-1 0,-1 1 0,1 0 0,0 0 0,0-1 0,0 1 0,0 0-1,0-1 1,0 1 0,0 0 0,0-1 0,0 1 0,1 0 0,-1-1 0,1 1 0,-1 0 0,1 0-1,-1 0 1,1-1 0,0 1 0,0-1 0,22-28-5169,13-2-1752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39.630"/>
    </inkml:context>
    <inkml:brush xml:id="br0">
      <inkml:brushProperty name="width" value="0.025" units="cm"/>
      <inkml:brushProperty name="height" value="0.025" units="cm"/>
    </inkml:brush>
  </inkml:definitions>
  <inkml:trace contextRef="#ctx0" brushRef="#br0">46 1 25304,'0'0'3299,"-4"52"-1249,-9-13-737,1 5-512,1 2-801,6 0 0,5-3 0,0-9-512,5-6-1026,9-9-928,0-10-1442,-2-8 449,-3-1-65,-7-18-3106</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39.974"/>
    </inkml:context>
    <inkml:brush xml:id="br0">
      <inkml:brushProperty name="width" value="0.025" units="cm"/>
      <inkml:brushProperty name="height" value="0.025" units="cm"/>
    </inkml:brush>
  </inkml:definitions>
  <inkml:trace contextRef="#ctx0" brushRef="#br0">0 390 9641,'0'0'8499,"4"9"-6252,-3-4-2013,1-1 0,-1 1 0,1-1 0,0 0 0,1 1 0,-1-1 0,0 0-1,1-1 1,0 1 0,0 0 0,0-1 0,1 1 0,-1-1 0,1 0 0,0 0 0,0-1 0,0 1 0,0-1-1,0 0 1,0 0 0,1 0 0,-1-1 0,0 1 0,1-1 0,0 0 0,7 1 0,5-2 96,0 0 0,0 0 0,0-2 1,0 0-1,0-1 0,0 0 0,16-7 1,-26 8-277,0-1 0,1 1 0,-1-2 1,-1 1-1,1-1 0,-1 0 0,1 0 1,-1 0-1,0-1 0,-1 0 0,1-1 1,-1 1-1,0-1 0,0 0 0,-1 0 1,1 0-1,-2-1 0,5-8 0,-7 14-28,0 0 0,-1 0-1,1 0 1,-1 0-1,1 0 1,-1 0-1,1 0 1,-1-1 0,0 1-1,0 0 1,1 0-1,-1 0 1,0 0-1,0-1 1,0 1 0,0 0-1,0 0 1,0 0-1,-1 0 1,1 0-1,0-1 1,-1 1 0,1 0-1,0 0 1,-1 0-1,1 0 1,-1 0-1,0 0 1,1 0-1,-1 0 1,0 0 0,0 0-1,0 1 1,1-1-1,-1 0 1,0 0-1,0 1 1,0-1 0,0 1-1,0-1 1,0 1-1,0-1 1,0 1-1,-1-1 1,1 1 0,0 0-1,0 0 1,0 0-1,0-1 1,0 1-1,-1 0 1,0 1 0,-4-1 27,0 0 0,0 1 1,0 0-1,1 0 1,-1 1-1,0 0 1,1 0-1,-1 0 1,-7 4-1,2 2-9,0-1-1,1 2 0,0-1 1,0 2-1,1-1 0,0 1 1,-15 22-1,20-25-32,0-1-1,0 1 0,0 0 0,1 1 1,0-1-1,1 1 0,-1-1 1,1 1-1,1 0 0,-1 0 1,2-1-1,-1 1 0,1 0 1,1 13-1,0-17-15,0-1 0,0 1 0,1-1 1,0 0-1,-1 1 0,1-1 0,0 0 0,1 0 0,-1 0 0,1 0 0,-1-1 1,1 1-1,0-1 0,0 1 0,0-1 0,0 0 0,0 0 0,0 0 1,1-1-1,-1 1 0,1-1 0,-1 0 0,1 0 0,-1 0 0,1 0 1,0 0-1,-1-1 0,1 0 0,0 0 0,5 0 0,-3 0-45,1 0 0,-1 0 1,1-1-1,-1 1 0,1-1 0,-1-1 0,1 1 0,-1-1 1,0 0-1,0-1 0,0 1 0,0-1 0,0 0 0,0-1 0,-1 0 1,10-8-1,-10 5-755,0-1 1,-1 1-1,0-1 1,0 0-1,0-1 1,-1 1 0,-1-1-1,1 1 1,-1-1-1,-1 0 1,0 0-1,1-14 1,-1-33-7022</inkml:trace>
  <inkml:trace contextRef="#ctx0" brushRef="#br0" timeOffset="1">254 0 18033,'0'0'8168,"31"53"-10795,0-32-4483</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0.329"/>
    </inkml:context>
    <inkml:brush xml:id="br0">
      <inkml:brushProperty name="width" value="0.025" units="cm"/>
      <inkml:brushProperty name="height" value="0.025" units="cm"/>
    </inkml:brush>
  </inkml:definitions>
  <inkml:trace contextRef="#ctx0" brushRef="#br0">266 0 24151,'-8'2'2391,"0"0"-1663,-7 1 80,0 0 0,0 1 0,0 1 0,-17 7 0,29-10-846,0 0 0,0-1 1,-1 1-1,1 1 0,1-1 1,-1 0-1,0 1 0,1-1 1,-1 1-1,1 0 0,-3 3 1,4-4-147,1 0 0,-1 0 0,0 0 0,0 0 0,1 0 0,-1 0 0,1 0 1,0 0-1,0 0 0,0 1 0,0-1 0,0 0 0,0 0 0,0 0 0,1 0 1,-1 0-1,1 0 0,-1 0 0,1 0 0,1 4 0,0-4-19,0 1 0,0-1 0,0 1 0,0-1 0,0 1-1,1-1 1,-1 0 0,1 0 0,-1 0 0,1-1 0,0 1 0,0 0 0,0-1 0,3 2-1,50 15-1188,-37-13 696,-12-3 268,3 1 564,-1 0-1,0 0 1,-1 1-1,13 6 1,-21-9 10,1-1-1,0 0 1,0 1 0,0 0 0,0-1-1,-1 1 1,1-1 0,0 1-1,0 0 1,-1 0 0,1-1 0,-1 1-1,1 0 1,-1 0 0,1 0 0,-1-1-1,1 1 1,-1 0 0,0 0-1,1 0 1,-1 0 0,0 0 0,0 0-1,0 0 1,0 0 0,0 0 0,0 0-1,0 0 1,0 0 0,0 0 0,0 0-1,0 0 1,-1 0 0,1 0-1,0 0 1,-1-1 0,1 1 0,-1 0-1,1 0 1,-1 0 0,1 0 0,-1-1-1,0 1 1,1 0 0,-1-1 0,0 1-1,0 0 1,1-1 0,-1 1-1,0-1 1,0 1 0,0-1 0,-1 1-1,-15 11 81,-1-1-1,0 0 0,-1-2 0,0 0 0,-1-1 0,0-1 1,0-1-1,0-1 0,-1 0 0,-36 2 0,31-8-2521,12-8-2727,5-8-4740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0.876"/>
    </inkml:context>
    <inkml:brush xml:id="br0">
      <inkml:brushProperty name="width" value="0.025" units="cm"/>
      <inkml:brushProperty name="height" value="0.025" units="cm"/>
    </inkml:brush>
  </inkml:definitions>
  <inkml:trace contextRef="#ctx0" brushRef="#br0">2 153 17296,'0'0'12935,"12"3"-12139,-10-2-765,3 1 34,-1-1 1,1 0-1,0 1 0,0-2 0,0 1 0,0 0 1,0-1-1,-1 0 0,1 0 0,0 0 0,0-1 1,0 0-1,0 0 0,0 0 0,0-1 1,-1 1-1,1-1 0,5-3 0,67-46 298,-73 48-355,1-1-1,-1 1 1,0-1 0,0-1-1,0 1 1,0 0 0,-1-1-1,1 0 1,-1 0 0,-1 0-1,1 0 1,-1 0-1,4-11 1,-6 15-8,0 0 0,0 0 0,0 0 0,0-1 0,-1 1 0,1 0 0,0 0 0,0 0 0,-1 0 0,1 0 0,-1 0 0,1 0 0,-1 0 0,1 0 0,-1 0 0,1 1 0,-1-1 0,0 0 0,0 0 0,1 0 0,-1 1 0,0-1 0,0 0 0,0 1 0,0-1 0,0 1 0,0-1 0,0 1 0,0-1 0,0 1 0,0 0 0,0 0 0,0-1 0,0 1 0,0 0 0,0 0 0,0 0 0,-2 0 0,-47 3 0,41 0 0,1 0 0,-1 0 0,1 1 0,-1 1 0,1-1 0,1 1 0,-1 0 0,1 1 0,0 0 0,0 0 0,0 1 0,1 0 0,0 0 0,0 0 0,-5 11 0,5-10 0,1 0 0,1 0 0,0 1 0,0 0 0,0-1 0,1 2 0,0-1 0,1 0 0,0 0 0,0 1 0,1-1 0,1 1 0,-1 0 0,3 15 0,-1-21-40,0 0 1,1 0-1,0 0 1,0 0-1,0-1 0,0 1 1,0-1-1,1 0 1,0 1-1,-1-1 1,1 0-1,0-1 0,0 1 1,1 0-1,-1-1 1,1 0-1,-1 0 0,1 0 1,0 0-1,-1 0 1,1-1-1,0 0 1,0 0-1,0 0 0,0 0 1,7 0-1,13 2-713,-1-1 1,0-1-1,31-3 0,-48 2 520,62-8-6099,-2-12-5412</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1.529"/>
    </inkml:context>
    <inkml:brush xml:id="br0">
      <inkml:brushProperty name="width" value="0.025" units="cm"/>
      <inkml:brushProperty name="height" value="0.025" units="cm"/>
    </inkml:brush>
  </inkml:definitions>
  <inkml:trace contextRef="#ctx0" brushRef="#br0">0 638 13293,'0'0'5840,"14"-7"-2701,24-15-1374,-2-1 0,0-2 0,62-56 1,97-114 157,-174 174-1760,12-12 45,-1-2-1,-2 0 1,-1-2 0,-2-2 0,25-45 0,-72 154-310,-33 58 121,23-62-8,4 1 1,2 2-1,-26 125 0,47-157-777,3-37 707,0 1 1,0 0-1,-1 0 0,1 0 0,0-1 0,0 1 1,0 0-1,0 0 0,0 0 0,0-1 0,0 1 1,0 0-1,0 0 0,0 0 0,1-1 0,-1 1 1,0 0-1,0 0 0,1-1 0,-1 1 0,1 0 1,-1-1-1,0 1 0,1 0 0,-1-1 0,1 1 1,0 0-1,-1-1 0,1 1 0,-1-1 0,1 1 1,0-1-1,1 1 0,-2-2-265,1 1 0,0-1 0,0 0 0,0 1 0,-1-1 0,1 0 0,-1 0 0,1 0 0,0 0 0,-1 1 0,1-1 0,-1 0 0,0 0 0,1 0 0,-1 0 0,0 0 0,0 0 0,1 0 0,-1 0 0,0 0 0,0 0 0,0-2 0,-1-29-5842,1 25 3769,-2-34-9817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7.953"/>
    </inkml:context>
    <inkml:brush xml:id="br0">
      <inkml:brushProperty name="width" value="0.025" units="cm"/>
      <inkml:brushProperty name="height" value="0.025" units="cm"/>
    </inkml:brush>
  </inkml:definitions>
  <inkml:trace contextRef="#ctx0" brushRef="#br0">154 196 18706,'0'-12'3229,"0"8"-3055,1-6 649,-1 0 0,0 1 1,0-1-1,-4-17 0,4 25-729,-1 0 1,1 1-1,0-1 1,-1 0-1,1 1 1,-1-1-1,1 1 1,-1-1 0,0 1-1,0-1 1,1 1-1,-1-1 1,0 1-1,0 0 1,-1 0-1,1-1 1,0 1-1,0 0 1,-1 0-1,1 0 1,0 0 0,-1 1-1,1-1 1,-1 0-1,1 0 1,-1 1-1,1-1 1,-1 1-1,0-1 1,1 1-1,-1 0 1,0 0 0,1 0-1,-1 0 1,0 0-1,1 0 1,-1 0-1,1 0 1,-1 1-1,0-1 1,1 1-1,-3 0 1,0 1-76,0 0 0,1 1 0,-1-1-1,1 1 1,0-1 0,0 1 0,0 0 0,0 1 0,0-1 0,0 0 0,1 1-1,0-1 1,0 1 0,0 0 0,-3 7 0,-21 65 13,24-71-14,-3 15 7,0 0-1,1 1 1,1-1-1,1 1 0,1-1 1,2 26-1,-1-45-18,0 0 0,0 0-1,0-1 1,0 1 0,0 0 0,0 0-1,0 0 1,0 0 0,1-1 0,-1 1-1,0 0 1,1 0 0,-1-1-1,0 1 1,1 0 0,-1-1 0,1 1-1,-1 0 1,1-1 0,0 1 0,-1 0-1,1-1 1,0 1 0,-1-1 0,1 1-1,0-1 1,-1 0 0,1 1 0,0-1-1,0 0 1,-1 1 0,1-1 0,0 0-1,0 0 1,0 0 0,0 0-1,-1 0 1,1 0 0,0 0 0,0 0-1,0 0 1,0 0 0,-1 0 0,1 0-1,0-1 1,0 1 0,0 0 0,-1-1-1,1 1 1,0 0 0,0-1 0,-1 1-1,1-1 1,1 0 0,3-3 98,0 1 1,0 0-1,0-1 0,-1 0 1,0 0-1,6-7 0,7-14 14,0 0 0,-2-2 0,-1 0 0,14-38 0,32-117 197,-55 164-312,3 83-168,-7-42 79,11 100 113,-10-110-593,0 0-1,2 0 0,-1 0 1,2 0-1,0 0 0,12 21 0,6-7-4548,-2-17-1914,3-8-5848</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1.871"/>
    </inkml:context>
    <inkml:brush xml:id="br0">
      <inkml:brushProperty name="width" value="0.025" units="cm"/>
      <inkml:brushProperty name="height" value="0.025" units="cm"/>
    </inkml:brush>
  </inkml:definitions>
  <inkml:trace contextRef="#ctx0" brushRef="#br0">0 1 18033,'0'0'9609,"39"58"-9032,1-48-321,8-8-192,5-2-1473,-1-3-2019,-2-18-1889,-5-6-2658</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2.248"/>
    </inkml:context>
    <inkml:brush xml:id="br0">
      <inkml:brushProperty name="width" value="0.025" units="cm"/>
      <inkml:brushProperty name="height" value="0.025" units="cm"/>
    </inkml:brush>
  </inkml:definitions>
  <inkml:trace contextRef="#ctx0" brushRef="#br0">269 1 16976,'0'0'4911,"-7"9"-3117,-51 67 3,-74 109 1066,122-167-2754,0-1 1,1 2 0,1-1 0,0 1 0,2 0 0,0 1-1,1-1 1,-4 39 0,9-56-110,0 1-1,0-1 1,0 1-1,0-1 1,1 1-1,-1-1 1,1 1-1,-1-1 1,1 1-1,0-1 1,0 0-1,0 1 1,0-1-1,1 0 1,-1 0-1,0 0 1,1 0-1,0 0 1,-1 0-1,1 0 1,0-1-1,0 1 1,0-1-1,0 1 1,0-1-1,1 0 1,-1 1-1,0-1 1,0 0-1,1-1 1,-1 1-1,1 0 1,-1-1-1,1 1 1,-1-1-1,1 0 1,-1 0-1,1 0 1,3 0-1,9-1-333,-1 1-1,0-2 0,1 0 0,-1-1 0,25-8 0,-6-1-3594,40-21 0,-24 7-3470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2.671"/>
    </inkml:context>
    <inkml:brush xml:id="br0">
      <inkml:brushProperty name="width" value="0.025" units="cm"/>
      <inkml:brushProperty name="height" value="0.025" units="cm"/>
    </inkml:brush>
  </inkml:definitions>
  <inkml:trace contextRef="#ctx0" brushRef="#br0">239 0 18514,'0'0'5236,"-7"14"-3250,-20 35-1392,-86 166 3337,92-170-3096,2 1 1,-25 95-1,42-129-835,0 0 0,0-1 0,1 1 0,1 16 0,0-27 0,0-1 0,0 0 0,0 0 0,0 1 0,1-1 0,-1 0 0,0 0 0,0 1 0,1-1 0,-1 0 0,0 0 0,0 0 0,1 1 0,-1-1 0,0 0 0,0 0 0,1 0 0,-1 0 0,0 0 0,1 0 0,-1 1 0,0-1 0,1 0 0,-1 0 0,0 0 0,1 0 0,-1 0 0,0 0 0,0 0 0,1 0 0,-1 0 0,0-1 0,1 1 0,-1 0 0,0 0 0,1 0 0,-1 0 0,0 0 0,0-1 0,1 1 0,-1 0 0,0 0 0,0 0 0,1-1 0,-1 1 0,0 0 0,0 0 0,0-1 0,1 1 0,-1 0 0,0-1 0,15-12 0,-8 2 0,-1-2 0,0 1 0,0-1 0,-2 1 0,1-1 0,-2-1 0,4-19 0,10-37 0,-17 72-15,0 0 0,1 0 0,-1 0-1,0 1 1,1-1 0,-1 0 0,1 0 0,0 0 0,0 0-1,0 0 1,0-1 0,0 1 0,0 0 0,0 0 0,0-1 0,3 3-1,23 25-233,-21-25 264,-1 0 0,1-1 0,0 0 0,0 0 1,0 0-1,1-1 0,-1 0 0,1 0 0,-1-1 0,1 0 1,0 0-1,-1 0 0,1-1 0,0 0 0,0 0 0,9-2 0,-13 1-7,1 1 0,-1-1-1,1 1 1,-1-1-1,0 0 1,0-1-1,1 1 1,-1 0-1,0-1 1,0 0 0,0 0-1,0 0 1,-1 0-1,1 0 1,-1 0-1,1-1 1,-1 1 0,0-1-1,1 0 1,-1 0-1,-1 0 1,1 0-1,0 0 1,-1 0-1,0 0 1,1 0 0,-1-1-1,0 1 1,-1 0-1,1-1 1,-1 1-1,1-6 1,-1 9-8,0-1 0,0 0 0,0 1 0,0-1 0,0 1 0,0-1 0,0 0 0,-1 1 0,1-1 0,0 0 0,0 1 0,0-1 0,-1 1 0,1-1 0,0 1 0,-1-1 0,1 1 0,0-1 0,-1 1 0,1-1 0,-1 1 0,1-1 0,-1 1 0,1-1 0,-1 1 0,1 0 0,-1-1 0,1 1 0,-1 0 0,1 0 0,-1-1 0,0 1 0,1 0 0,-1 0 0,0 0 0,1 0 0,-1 0 0,1 0 0,-1 0 0,0 0 0,1 0 0,-1 0 0,0 0 0,1 0 0,-1 0 0,1 1 0,-1-1 0,0 0 0,1 0 0,-1 1 0,1-1 0,-1 0 0,1 1 0,-1-1 0,-31 22 0,27-17 0,1 0 0,-1-1 0,2 1 0,-1 1 0,0-1 0,1 1 0,0-1 0,0 1 0,1 0 0,0 0 0,0 0 0,0 0 0,1 1 0,0-1 0,0 0 0,0 1 0,1-1 0,0 9 0,1-13 0,-1-1 0,1 0 0,0 1 0,0-1 0,0 0 0,-1 1 0,1-1 0,0 0 0,0 0 0,1 0 0,-1 0 0,0 0 0,0 0 0,0 0 0,1-1 0,-1 1 0,0 0 0,1-1 0,-1 1 0,1-1 0,-1 1 0,1-1 0,-1 1 0,1-1 0,-1 0 0,3 0 0,47 1 0,-36-2 0,3 0 0,0-1 0,-1-1 0,1-1 0,22-8 0,-23 6 0,0 2 0,1 0 0,-1 0 0,29 0 0,-46 4 0,1 0 0,0 0 0,-1 0 0,1 0 0,-1 0 0,1 0 0,0 0 0,-1 0 0,1 1 0,-1-1 0,1 0 0,-1 0 0,1 1 0,-1-1 0,1 0 0,-1 1 0,1-1 0,-1 1 0,1-1 0,-1 0 0,0 1 0,1-1 0,-1 1 0,0-1 0,1 1 0,-1-1 0,0 1 0,0 0 0,0-1 0,1 1 0,-1-1 0,0 1 0,0 1 0,0 26 0,-1-26 0,1-1 0,-1 1 0,1 0 0,0-1 0,0 1 0,-1 0 0,1-1 0,0 1 0,0-1 0,0 1 0,1 0 0,-1-1 0,0 1 0,1 0 0,-1-1 0,1 1 0,-1-1 0,1 1 0,0-1 0,-1 1 0,1-1 0,0 0 0,0 1 0,0-1 0,0 0 0,2 2 0,2-2 0,1 0 0,-1-1 0,1 1 0,-1-1 0,1 0 0,-1 0 0,1-1 0,-1 0 0,1 0 0,9-3 0,57-25 0,-7 3 0,-61 25 0,-1 0 0,1 0 0,-1 0 0,1 0 0,-1 1 0,1 0 0,-1-1 0,1 1 0,5 1 0,-8 0 0,0-1 0,0 1 0,0 0 0,0-1 0,0 1 0,0 0 0,0 0 0,0 0 0,0 0 0,0 0 0,-1 0 0,1 0 0,0 0 0,-1 0 0,1 0 0,-1 0 0,1 0 0,-1 0 0,0 0 0,1 0 0,-1 1 0,0-1 0,0 0 0,0 0 0,0 1 0,0-1 0,0 0 0,0 0 0,-1 2 0,1-1-444,0 1-1,0-1 1,0 1-1,0-1 1,0 1-1,1-1 1,-1 0 0,1 1-1,-1-1 1,1 1-1,0-1 1,0 0 0,0 0-1,0 1 1,1-1-1,2 4 1,-2-5-87,0 0 0,0 0 0,0 0-1,0 0 1,1-1 0,-1 1 0,0 0 0,1-1 0,-1 0 0,0 0 0,1 1 0,-1-1 0,0 0-1,1-1 1,-1 1 0,0 0 0,0-1 0,1 1 0,1-2 0,19-6-5571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3.921"/>
    </inkml:context>
    <inkml:brush xml:id="br0">
      <inkml:brushProperty name="width" value="0.025" units="cm"/>
      <inkml:brushProperty name="height" value="0.025" units="cm"/>
    </inkml:brush>
  </inkml:definitions>
  <inkml:trace contextRef="#ctx0" brushRef="#br0">97 295 13100,'0'0'19197,"-10"3"-18791,3 0-396,0 0 0,0 0 0,1 1 0,-1 0 0,1 0 0,0 0 0,-8 8 0,12-9-11,-1-1 1,1 1-1,0 0 0,-1 0 0,1 0 1,1 0-1,-1 0 0,0 0 0,1 0 1,-1 1-1,1-1 0,0 1 1,0-1-1,1 1 0,-1-1 0,1 1 1,-1-1-1,1 1 0,0 0 0,1-1 1,0 7-1,0-8 1,0-1 0,0 1 0,0 0 0,0-1 0,0 1 0,1-1 0,-1 1 0,0-1 0,1 1 0,-1-1 0,1 0 0,0 0 0,-1 0 0,1 0 0,0 0 0,0 0 0,-1 0 0,1 0 0,0-1 0,0 1 0,0-1 0,0 0 0,0 1 0,0-1 0,0 0 0,0 0 0,2 0 0,4 0 0,1 0 0,-1 0 0,0-1 0,0 0 0,12-3 0,-8-1-13,-1 0 1,0 0-1,-1-1 1,1-1-1,-1 0 1,-1 0-1,1-1 1,15-17-1,-12 13-8,0 0 0,0 0 0,18-9-1,-48 56-10,13-30 50,1 1 0,0 0-1,0 0 1,1 0 0,-1 0-1,1 0 1,1 0 0,-1 1-1,1-1 1,0 1 0,1-1-1,0 13 1,0-17-18,1-1 0,-1 0 0,1 0 0,0 0 0,-1 0 0,1 0 0,0 0 0,0 0 0,0 0 0,0 0 0,0 0 0,0 0 0,0 0 0,0-1 0,0 1 0,0 0 0,0-1 0,0 1 0,1-1 0,-1 1 0,0-1 0,0 0 0,1 1 0,-1-1 0,0 0 0,1 0 0,-1 0 0,0 0 0,0 0 0,1 0 0,0-1 0,46-7 0,-34 1 0,1-1 0,-1 0 0,-1-1 0,1 0 0,-1-1 0,-1-1 0,0 0 0,-1 0 0,0-1 0,14-20 0,10-19 0,38-71 0,-56 94-27,-11 19 16,0 0-1,-1 0 0,0 0 0,0 0 1,-1-1-1,0 0 0,-1 0 0,0 0 1,2-15-1,-28 40 156,6 0-144,1 2 0,0 0 0,1 1 0,1 0 0,1 2 0,1-1 0,-12 26 0,17-31 0,1 0 0,0 0 0,1 1 0,1 0 0,0 0 0,1 0 0,1 0 0,0 1 0,1-1 0,1 1 0,3 27 0,-3-41 0,1-1 0,-1 1 0,1-1 0,-1 1 0,1 0 0,0-1 0,-1 0 0,1 1 0,0-1 0,0 1 0,0-1 0,0 0 0,1 0 0,-1 1 0,0-1 0,0 0 0,1 0 0,-1 0 0,0-1 0,1 1 0,-1 0 0,1 0 0,-1-1 0,1 1 0,0-1 0,-1 1 0,1-1 0,0 0 0,-1 0 0,1 0 0,-1 1 0,1-2 0,0 1 0,-1 0 0,1 0 0,0 0 0,-1-1 0,1 1 0,0-1 0,-1 1 0,1-1 0,-1 0 0,1 0 0,-1 1 0,0-1 0,1 0 0,-1 0 0,0 0 0,0-1 0,1 1 0,-1 0 0,0 0 0,0-1 0,1-2 0,6-9 0,0-1 0,-1 1 0,-1-1 0,0-1 0,-1 1 0,-1-1 0,0 0 0,-1 0 0,2-29 0,-7 40 0,-4 11 0,-5 10 0,9-11 0,0-1 0,0 1 0,1-1 0,0 1 0,0-1 0,0 1 0,1 0 0,0-1 0,0 1 0,0 0 0,3 10 0,-3-14 0,1 0 0,0 0 0,0 1 0,0-1 0,1 0 0,-1 0 0,0 0 0,1 0 0,0 0 0,-1-1 0,1 1 0,0 0 0,0-1 0,0 1 0,0-1 0,0 0 0,0 0 0,0 0 0,0 0 0,0 0 0,1 0 0,-1 0 0,0-1 0,1 1 0,-1-1 0,1 0 0,-1 1 0,0-1 0,4-1 0,4 1 0,-1-1 0,1-1 0,0 0 0,0 0 0,-1-1 0,1 0 0,-1-1 0,0 0 0,0 0 0,0-1 0,0 0 0,-1-1 0,0 0 0,13-12 0,22-13 0,-51 69 0,6-32 0,0 1 0,0-1 0,1 0 0,0 1 0,0-1 0,1 1 0,0-1 0,1 12 0,0-16 0,-1 0 0,1 1 0,0-1 0,0 0 0,0 0 0,0 0 0,1 0 0,-1 0 0,0 0 0,1 0 0,-1-1 0,1 1 0,0 0 0,0-1 0,0 1 0,0-1 0,0 0 0,0 0 0,0 1 0,0-1 0,0-1 0,0 1 0,0 0 0,1 0 0,-1-1 0,5 1 0,18 2 0,0-1 0,0-1 0,0-2 0,0 0 0,0-2 0,-1 0 0,29-9 0,-7 4 0,-45 8 0,-1 0 0,0 0 0,1 0 0,-1 0 0,0 0 0,0 0 0,1 0 0,-1 0 0,0 0 0,1 0 0,-1 0 0,0 0 0,0 0 0,1 1 0,-1-1 0,0 0 0,0 0 0,0 0 0,1 0 0,-1 1 0,0-1 0,0 0 0,0 0 0,1 0 0,-1 1 0,0-1 0,0 0 0,0 0 0,0 1 0,0-1 0,0 0 0,0 1 0,0-1 0,1 0 0,-1 0 0,0 1 0,0-1 0,0 0 0,0 1 0,0-1 0,0 0 0,-1 0 0,1 1 0,0-1 0,0 0 0,0 0 0,0 1 0,0-1 0,0 0 0,0 0 0,-1 1 0,1-1 0,0 0 0,0 0 0,0 1 0,0-1 0,-1 0 0,1 0 0,0 0 0,0 0 0,-1 1 0,-9 16 0,10-17 0,-2 3 0,0-1 0,0 1 0,0 0 0,1 0 0,0 1 0,-1-1 0,1 0 0,0 0 0,1 1 0,-2 5 0,2-8 0,0 0 0,0-1 0,0 1 0,1-1 0,-1 1 0,0-1 0,0 1 0,0-1 0,0 1 0,1-1 0,-1 1 0,0-1 0,1 1 0,-1-1 0,0 1 0,1-1 0,-1 1 0,0-1 0,1 0 0,-1 1 0,1-1 0,-1 0 0,1 1 0,-1-1 0,1 0 0,25 0 0,-20-3 0,0 0 0,0 0 0,0 0 0,0 0 0,0-1 0,-1 0 0,0 0 0,1-1 0,-2 0 0,1 0 0,0 0 0,6-10 0,-3 4 0,0-1 0,-1 0 0,0-1 0,-1 0 0,5-14 0,-11 27 0,0-1 0,0 1 0,0-1 0,0 1 0,0 0 0,0-1 0,0 1 0,1-1 0,-1 1 0,0 0 0,0-1 0,0 1 0,0 0 0,1-1 0,-1 1 0,0 0 0,0 0 0,1-1 0,-1 1 0,0 0 0,0-1 0,1 1 0,-1 0 0,0 0 0,1 0 0,-1-1 0,0 1 0,1 0 0,-1 0 0,1 0 0,-1 0 0,0 0 0,1 0 0,-1 0 0,0 0 0,1 0 0,-1 0 0,1 0 0,-1 0 0,0 0 0,1 0 0,-1 0 0,1 0 0,0 0 0,16 16 0,6 4 0,-12-16 0,0 0 0,1 0 0,-1-1 0,1-1 0,0 0 0,-1 0 0,1-1 0,0-1 0,0 0 0,0-1 0,0 0 0,12-3 0,-14 3 0,0-2 0,0 1 0,0-1 0,-1-1 0,1 0 0,-1 0 0,0-1 0,0 0 0,-1 0 0,1-1 0,-1-1 0,-1 1 0,1-1 0,9-12 0,-16 19 0,0-1 0,0 0 0,0 0 0,-1 0 0,1 0 0,0 0 0,-1 0 0,1 0 0,0 0 0,-1 0 0,1 0 0,-1 0 0,0 0 0,1 0 0,-1 0 0,0-1 0,0 1 0,0 0 0,0 0 0,0 0 0,0 0 0,0-3 0,-1 4 0,0-1 0,1 1 0,-1-1 0,0 1 0,0-1 0,1 1 0,-1 0 0,0-1 0,0 1 0,0 0 0,0 0 0,0 0 0,1-1 0,-1 1 0,0 0 0,0 0 0,0 0 0,0 0 0,0 1 0,0-1 0,1 0 0,-2 0 0,-4 1 0,1 1 0,-1-1 0,1 1 0,0 0 0,0 0 0,0 0 0,0 1 0,-7 4 0,9-3 0,-1-1 0,1 0 0,-1 1 0,1 0 0,0 0 0,0 0 0,1 0 0,-1 0 0,1 1 0,0-1 0,0 1 0,1-1 0,-1 1 0,1 0 0,0 0 0,0-1 0,1 1 0,-1 0 0,1 8 0,1-9 0,0 1 0,0-2 0,0 1 0,1 0 0,-1 0 0,1 0 0,0-1 0,0 1 0,0-1 0,1 1 0,-1-1 0,1 0 0,0 0 0,0 0 0,0 0 0,0-1 0,0 1 0,1-1 0,-1 0 0,1 0 0,0 0 0,-1 0 0,7 1 0,48 13-1971,-56-15 1762,0-1 1,0 1-1,0-1 1,0 0-1,0 1 0,0-1 1,0 0-1,0 0 1,0-1-1,0 1 1,0 0-1,0 0 1,0-1-1,0 0 0,0 1 1,0-1-1,0 0 1,0 0-1,0 0 1,-1 0-1,1 0 1,0 0-1,-1-1 0,1 1 1,2-3-1,1-17-7900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4.258"/>
    </inkml:context>
    <inkml:brush xml:id="br0">
      <inkml:brushProperty name="width" value="0.025" units="cm"/>
      <inkml:brushProperty name="height" value="0.025" units="cm"/>
    </inkml:brush>
  </inkml:definitions>
  <inkml:trace contextRef="#ctx0" brushRef="#br0">47 56 19346,'-22'-23'5830,"5"8"-1794,10 6-1698,7 4-1121,13 5-1217,5 0-1377,1 0-4165,2-3-11177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5.605"/>
    </inkml:context>
    <inkml:brush xml:id="br0">
      <inkml:brushProperty name="width" value="0.025" units="cm"/>
      <inkml:brushProperty name="height" value="0.025" units="cm"/>
    </inkml:brush>
  </inkml:definitions>
  <inkml:trace contextRef="#ctx0" brushRef="#br0">0 0 18610,'0'0'7174,"24"68"-5540,-24-28-1218,-1 5-256,-5 0-127,2-4-770,4-5-1601,0-11-1442,0-12-1249</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5.978"/>
    </inkml:context>
    <inkml:brush xml:id="br0">
      <inkml:brushProperty name="width" value="0.025" units="cm"/>
      <inkml:brushProperty name="height" value="0.025" units="cm"/>
    </inkml:brush>
  </inkml:definitions>
  <inkml:trace contextRef="#ctx0" brushRef="#br0">1 0 20980,'0'0'7079,"53"35"-11692,-22-17-287,4-4-3076</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6.304"/>
    </inkml:context>
    <inkml:brush xml:id="br0">
      <inkml:brushProperty name="width" value="0.025" units="cm"/>
      <inkml:brushProperty name="height" value="0.025" units="cm"/>
    </inkml:brush>
  </inkml:definitions>
  <inkml:trace contextRef="#ctx0" brushRef="#br0">55 40 18065,'0'0'3123,"-5"12"-486,-3 3-1819,-2 1 145,2 0 1,0 0-1,-7 26 0,14-42-981,1 0 0,0 1 0,0-1 0,0 0 0,0 0 0,0 1 0,0-1 0,0 0 0,1 1 0,-1-1 1,0 0-1,0 0 0,0 1 0,0-1 0,0 0 0,0 0 0,0 1 0,0-1 0,1 0 0,-1 0 0,0 1 0,0-1 0,0 0 0,1 0 0,-1 0 0,0 0 0,0 1 0,0-1 0,1 0 0,-1 0 0,0 0 0,0 0 0,1 0 0,-1 0 0,0 0 0,1 1 0,-1-1 0,0 0 0,0 0 0,1 0 0,-1 0 0,0 0 0,1 0 0,20-2-834,20-9-729,-26 6 1274,1 0-1,0 2 1,1 0 0,-1 1-1,28-1 1,-40 3 349,0 0 1,0 1-1,1-1 1,-1 1-1,0 0 0,0 0 1,0 0-1,0 0 1,-1 1-1,1 0 0,0-1 1,4 5-1,-6-5 57,0 1 0,-1 0-1,1 0 1,-1-1 0,0 1-1,1 0 1,-1 0 0,0 0-1,0 0 1,-1 1 0,1-1-1,0 0 1,-1 0 0,1 0-1,-1 1 1,0-1 0,1 0 0,-1 1-1,0-1 1,-1 0 0,1 0-1,0 1 1,-1-1 0,0 3-1,-1 1 192,0 0-1,-1-1 0,0 1 1,0-1-1,0 1 0,-1-1 1,0 0-1,0 0 0,0 0 1,-1-1-1,1 0 0,-1 0 1,0 0-1,-7 4 0,-7 5 354,-1-1-1,-32 14 1,14-15-570,37-11-77,1 0 0,-1 0 0,0 0 0,1 1 0,-1-1 0,0 0 0,1 0 0,-1-1 0,0 1 0,1 0 0,-1 0 0,0 0 0,1 0-1,-1 0 1,1-1 0,-1 1 0,0 0 0,1-1 0,-1 1 0,1 0 0,-1-1 0,1 1 0,-1-1 0,1 1 0,-1-1 0,1 1 0,0-1 0,-1 1 0,1-1-1,0 1 1,-1-1 0,1 1 0,0-1 0,-1 0 0,1 1 0,0-1 0,0 0 0,0 1 0,0-1 0,0 0 0,0 1 0,0-1 0,0 0 0,0 1 0,0-1-1,0 1 1,0-1 0,0 0 0,0 1 0,1-2 0,5-13-953,0 0-1,1 1 1,0-1-1,1 2 1,1-1-1,0 1 1,20-22-1,6-10-2657,11-23-2764,2-7-2685</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6.694"/>
    </inkml:context>
    <inkml:brush xml:id="br0">
      <inkml:brushProperty name="width" value="0.025" units="cm"/>
      <inkml:brushProperty name="height" value="0.025" units="cm"/>
    </inkml:brush>
  </inkml:definitions>
  <inkml:trace contextRef="#ctx0" brushRef="#br0">174 1 17969,'0'0'5483,"-2"11"-3663,-4 17-705,-8 46 1169,-4 85 0,17-134-2292,0 1 0,2-1 1,1 0-1,2 0 0,0 0 1,1 0-1,15 39 0,-7-33-1327,-10-25-696,-10-20 758,-9-13 1106,-1 0 0,0 2 0,-39-43 0,3 5 2042,51 62-1743,1-1 1,-1 0-1,0 0 1,1 0-1,0 0 1,-1-1-1,1 1 1,0 0-1,0-1 1,0 1-1,1 0 1,-1-1-1,0 1 1,1-1-1,0 1 1,-1-1-1,1 1 1,0-5-1,2 5-79,-1 0 1,0 0-1,0 0 0,0 1 0,1-1 1,-1 0-1,1 1 0,0-1 0,-1 1 0,1 0 1,0-1-1,0 1 0,-1 0 0,1 0 1,0 0-1,0 0 0,1 1 0,-1-1 1,0 0-1,0 1 0,4-1 0,38-8-304,55-3 0,-31 4-2270,-1-4-3456,0-4-4641</inkml:trace>
  <inkml:trace contextRef="#ctx0" brushRef="#br0" timeOffset="1">1278 332 3235</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7.040"/>
    </inkml:context>
    <inkml:brush xml:id="br0">
      <inkml:brushProperty name="width" value="0.025" units="cm"/>
      <inkml:brushProperty name="height" value="0.025" units="cm"/>
    </inkml:brush>
  </inkml:definitions>
  <inkml:trace contextRef="#ctx0" brushRef="#br0">274 1 12364,'0'0'12203,"-13"0"-10580,11 0-1565,-3 0 70,-1 0 0,1 0 0,0 0 0,-1 0 0,1 1-1,-1 0 1,1 0 0,0 1 0,-1-1 0,1 1 0,0 0 0,0 0 0,1 1-1,-1 0 1,0 0 0,1 0 0,-1 0 0,-4 5 0,-11 15 182,1 0 0,0 1 0,-24 43-1,34-51-172,1 0 0,0 0-1,2 1 1,0 0 0,0 0-1,2 0 1,-4 27 0,7-41-138,1-1 0,0 1 1,-1-1-1,1 1 0,0 0 1,0-1-1,1 1 1,-1-1-1,1 1 0,-1-1 1,1 1-1,0-1 0,0 1 1,0-1-1,0 1 1,0-1-1,0 0 0,1 0 1,-1 0-1,1 0 0,-1 0 1,4 3-1,0-2-123,-1-1 0,1 0 1,-1-1-1,1 1 0,0-1 0,-1 0 1,1 0-1,0 0 0,0-1 0,0 1 0,6-1 1,4-1-973,-1 0 1,1 0-1,-1-1 1,0-1-1,0 0 1,0-1 0,-1-1-1,1 0 1,20-12-1,21-13-6442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8.403"/>
    </inkml:context>
    <inkml:brush xml:id="br0">
      <inkml:brushProperty name="width" value="0.025" units="cm"/>
      <inkml:brushProperty name="height" value="0.025" units="cm"/>
    </inkml:brush>
  </inkml:definitions>
  <inkml:trace contextRef="#ctx0" brushRef="#br0">138 157 7111,'0'0'8482,"3"-10"-4173,-2 5-3740,13-45 3544,-13 46-3622,-1 1 0,1-1 0,-1 0 0,0 0 0,1 0 0,-2 1 1,1-1-1,0 0 0,-1 0 0,0 1 0,1-1 0,-2 0 0,-1-4 0,3 7-464,-1 0-1,0 0 0,1 0 1,-1 0-1,0 1 1,0-1-1,0 0 1,0 0-1,1 1 1,-1-1-1,0 0 1,0 1-1,0-1 1,-1 1-1,1 0 0,0-1 1,0 1-1,0 0 1,0-1-1,0 1 1,0 0-1,0 0 1,-1 0-1,1 0 1,0 0-1,0 0 0,0 1 1,0-1-1,0 0 1,0 1-1,0-1 1,0 0-1,-1 1 1,1-1-1,0 1 1,1-1-1,-1 1 1,0 0-1,-1 0 0,-3 3 10,1-1 0,0 0-1,0 1 1,0 0 0,0 0-1,-5 9 1,-2 4-36,1 0 0,1 1 0,0 0 0,2 1 0,0 0 0,1 0 0,1 1 0,1-1 0,-3 40 0,6-57 0,1 0 0,0 0 0,0 0 0,0 0 0,0 0 0,0 0 0,1 0 0,-1 0 0,0 0 0,1 0 0,-1-1 0,1 1 0,0 0 0,0 0 0,0-1 0,0 1 0,0 0 0,0-1 0,0 1 0,0-1 0,1 1 0,-1-1 0,2 2 0,-1-3 0,1 1 0,-1 0 0,0 0 0,1-1 0,-1 0 0,0 1 0,1-1 0,-1 0 0,0 0 0,1 0 0,-1 0 0,0-1 0,1 1 0,-1-1 0,0 1 0,1-1 0,-1 0 0,0 0 0,2-1 0,5-3 0,0 0 0,-1-1 0,0 0 0,0 0 0,0-1 0,-1 0 0,0 0 0,0 0 0,-1-1 0,6-10 0,5-7 0,-2-1 0,14-31 0,-18 31 0,0 0 0,-2-1 0,7-33 0,-22 97-85,1 0-1,1 0 1,3 52-1,1-86-168,0-1-1,1 0 1,-1 0-1,1 0 1,-1 1-1,1-1 1,0 0-1,0 0 0,0 0 1,0 0-1,1 2 1,15 5-6664,-8-8 320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7.398"/>
    </inkml:context>
    <inkml:brush xml:id="br0">
      <inkml:brushProperty name="width" value="0.025" units="cm"/>
      <inkml:brushProperty name="height" value="0.025" units="cm"/>
    </inkml:brush>
  </inkml:definitions>
  <inkml:trace contextRef="#ctx0" brushRef="#br0">163 1 15759,'-11'9'2098,"-3"2"-1597,-64 56 3364,71-60-3201,1-1 1,-1 1 0,2 0 0,-1 1-1,1-1 1,0 1 0,0 1 0,1-1-1,-5 14 1,9-21-641,0-1 1,0 1-1,0 0 0,0 0 1,1-1-1,-1 1 1,0 0-1,0 0 0,1-1 1,-1 1-1,1 0 0,-1-1 1,0 1-1,1 0 1,-1-1-1,1 1 0,0-1 1,-1 1-1,1 0 0,-1-1 1,1 0-1,0 1 1,-1-1-1,1 1 0,0-1 1,0 0-1,-1 1 0,1-1 1,0 0-1,0 0 1,-1 0-1,1 0 0,0 0 1,0 0-1,0 0 0,-1 0 1,1 0-1,0 0 1,0 0-1,1 0 0,37-2 131,-39 2-145,28-5-15,-1-2 0,0 0 1,0-2-1,29-14 0,-29 11-250,1 2-1,0 0 0,51-9 0,-78 18 268,1 1-1,-1 0 1,0-1-1,0 1 0,1 0 1,-1 0-1,0 0 0,1 0 1,-1 0-1,0 0 0,1 0 1,-1 1-1,0-1 1,0 0-1,1 1 0,-1-1 1,0 1-1,0-1 0,0 1 1,0-1-1,1 1 0,-1 0 1,0 0-1,0 0 0,0-1 1,0 1-1,-1 0 1,1 0-1,0 0 0,1 2 1,-1 1 134,0 0 0,-1 0 1,1 0-1,-1 0 0,0 1 1,0-1-1,0 0 0,-1 4 1,0 14 335,1-22-427,0 1-1,0 0 1,1 0 0,-1 0-1,0 0 1,0-1 0,0 1-1,1 0 1,-1 0 0,0-1 0,1 1-1,-1 0 1,1 0 0,-1-1-1,1 1 1,-1-1 0,1 1 0,0 0-1,-1-1 1,1 1 0,0-1-1,-1 1 1,1-1 0,0 0 0,1 1-1,28 5 343,40-11-1065,-60 4 515,36-4-2826,14-1-6827,-26 1 447</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7.723"/>
    </inkml:context>
    <inkml:brush xml:id="br0">
      <inkml:brushProperty name="width" value="0.025" units="cm"/>
      <inkml:brushProperty name="height" value="0.025" units="cm"/>
    </inkml:brush>
  </inkml:definitions>
  <inkml:trace contextRef="#ctx0" brushRef="#br0">123 139 19955,'0'0'2680,"-12"3"-1063,4 0-1305,0 0-1,0 0 1,1 1 0,-1 1-1,1-1 1,-1 1-1,2 0 1,-12 11-1,15-14-213,0 1 1,0 1-1,0-1 0,1 0 0,-1 0 0,1 1 1,0 0-1,0-1 0,0 1 0,1 0 0,-1 0 0,1 0 1,0 0-1,0 0 0,0 0 0,1 0 0,-1 0 0,1 0 1,0 1-1,0-1 0,1 0 0,-1 0 0,1 0 0,1 6 1,0-8-84,-1 0 0,0 0 0,0-1 0,1 1 0,-1 0 1,1-1-1,0 1 0,-1-1 0,1 1 0,0-1 1,0 0-1,0 0 0,0 0 0,0 0 0,0 0 0,0 0 1,0 0-1,0-1 0,1 1 0,-1-1 0,0 0 1,0 1-1,1-1 0,2 0 0,57-4 214,-48 1-241,0-1-1,0-1 1,0 0 0,-1-1-1,0 0 1,0-1-1,0 0 1,-1-2-1,14-10 1,3-5 7,-2-2 0,35-39 0,-50 52 104,0-1-1,-1-1 1,0 0-1,-1-1 0,-1 0 1,9-19-1,-18 35-79,-1 0 1,1 1-1,0-1 0,0 0 1,0 0-1,0 0 1,0 0-1,0 0 0,-1 0 1,1 0-1,0 0 0,0 0 1,0 1-1,0-1 1,-1 0-1,1 0 0,0 0 1,0 0-1,0 0 0,0 0 1,-1 0-1,1 0 1,0 0-1,0 0 0,0 0 1,0 0-1,-1-1 0,1 1 1,0 0-1,0 0 1,0 0-1,0 0 0,-1 0 1,1 0-1,0 0 0,0 0 1,0 0-1,0-1 0,0 1 1,0 0-1,0 0 1,-1 0-1,1 0 0,0 0 1,0 0-1,0-1 0,0 1 1,0 0-1,0 0 1,0 0-1,0 0 0,0-1 1,0 1-1,0 0 0,0 0 1,0 0-1,0-1 0,-14 12 235,5-2-251,0 1-1,0 0 0,1 0 1,0 0-1,1 1 1,0 0-1,0 1 0,1 0 1,1 0-1,0 0 0,1 0 1,0 1-1,1-1 1,1 1-1,0 0 0,0 0 1,1 13-1,1-23-229,0-1 1,1 1-1,-1-1 1,1 1-1,-1-1 1,1 0-1,0 1 0,0-1 1,0 0-1,1 0 1,-1 1-1,0-1 1,1 0-1,-1 0 0,1-1 1,0 1-1,0 0 1,-1 0-1,1-1 0,0 1 1,0-1-1,3 2 1,-1-1-936,0 0 0,1-1 1,-1 1-1,0-1 1,0 0-1,1 0 0,6 0 1,17 0-10178</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8.094"/>
    </inkml:context>
    <inkml:brush xml:id="br0">
      <inkml:brushProperty name="width" value="0.025" units="cm"/>
      <inkml:brushProperty name="height" value="0.025" units="cm"/>
    </inkml:brush>
  </inkml:definitions>
  <inkml:trace contextRef="#ctx0" brushRef="#br0">134 62 16784,'0'0'5301,"-11"0"-2029,2 1-2689,0 0 0,0 0 0,0 1 0,1 1 0,-1-1 0,-11 6 0,17-7-469,0 0 0,0 1 0,0-1 0,0 1 1,1 0-1,-1 0 0,1 0 0,-1 0 0,1 0 0,-1 0 0,1 1 0,0-1 0,0 1 0,0 0 0,1-1 0,-1 1 0,1 0 0,-1 0 1,1 0-1,0 0 0,0 0 0,0 0 0,1 1 0,-1-1 0,0 4 0,2-6-127,-1 0 0,0 0-1,0 0 1,1 0 0,-1 0 0,1 0 0,-1 0-1,1 0 1,-1 0 0,1 0 0,0 0 0,-1 0-1,1-1 1,0 1 0,0 0 0,-1 0 0,1-1-1,0 1 1,0-1 0,0 1 0,0-1 0,0 1-1,0-1 1,0 1 0,0-1 0,0 0 0,0 1-1,0-1 1,0 0 0,0 0 0,0 0 0,2 0-1,43 1-376,-34-2 212,4 2 315,0-2 0,1 0-1,-1 0 1,0-2 0,0 0-1,0-1 1,0-1 0,-1 0-1,28-14 1,-41 17-137,0 0 0,0-1 0,0 1 0,0-1 0,-1 1 0,1-1 0,-1 0 0,1 0 0,-1 0 0,0 0 0,0 0 0,0 0 0,0 0 0,-1 0 0,0 0 0,1 0 0,-1 0 0,0 0 0,0 0 0,-1-5 0,6-32 0,-4 38 0,-1 1 0,1 0 0,-1 0 0,1-1 0,0 1 0,0 0 0,-1 0 0,1 0 0,0 0 0,0 0 0,0 0 0,0 0 0,0 0 0,0 1 0,1-1 0,-1 0 0,0 1 0,0-1 0,1 1 0,-1-1 0,0 1 0,0-1 0,1 1 0,-1 0 0,3-1 0,48 0-5413,-27 2 774,12-1-4335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8.513"/>
    </inkml:context>
    <inkml:brush xml:id="br0">
      <inkml:brushProperty name="width" value="0.025" units="cm"/>
      <inkml:brushProperty name="height" value="0.025" units="cm"/>
    </inkml:brush>
  </inkml:definitions>
  <inkml:trace contextRef="#ctx0" brushRef="#br0">128 2 10474,'0'0'21257,"-10"-1"-20739,5 1-503,0 0 1,1 0-1,-1 0 0,0 1 0,1-1 1,-1 1-1,0 0 0,1 1 0,-1-1 0,1 1 1,0 0-1,-1 0 0,1 0 0,0 1 1,0-1-1,1 1 0,-1 0 0,0 0 1,1 0-1,0 1 0,-1-1 0,2 1 0,-1 0 1,0-1-1,1 1 0,-1 1 0,1-1 1,0 0-1,1 0 0,-1 1 0,1-1 1,0 1-1,-1 7 0,2-10-26,0 1 0,0-1 1,0 1-1,1-1 0,-1 0 0,1 1 1,0-1-1,0 1 0,0-1 0,0 0 1,0 0-1,0 1 0,0-1 0,1 0 1,-1 0-1,1 0 0,0 0 0,0-1 1,-1 1-1,1 0 0,0-1 0,0 1 0,0-1 1,1 0-1,-1 0 0,0 0 0,0 0 1,1 0-1,-1 0 0,1 0 0,-1-1 1,1 1-1,-1-1 0,4 0 0,13 3-277,1-1 0,-1-1 0,28-2 0,-27 1-137,-4-1-1030,1 0-1,-1 0 0,0-2 1,0 0-1,15-5 1,21-11-6660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9.070"/>
    </inkml:context>
    <inkml:brush xml:id="br0">
      <inkml:brushProperty name="width" value="0.025" units="cm"/>
      <inkml:brushProperty name="height" value="0.025" units="cm"/>
    </inkml:brush>
  </inkml:definitions>
  <inkml:trace contextRef="#ctx0" brushRef="#br0">51 86 15855,'0'0'4068,"-8"5"-956,-24 17 235,31-21-3280,1-1 0,-1 0 0,1 0 0,-1 1 0,1-1 0,-1 0 0,0 1 0,1-1 0,-1 1 0,1-1 0,-1 1 0,1-1 0,0 1 0,-1-1 0,1 1 0,0-1 0,-1 1 0,1-1 0,0 1 0,-1 0 0,1-1 0,0 1 0,0 0 0,0-1 0,0 1 0,0-1 0,-1 1 0,1 0 0,0-1 0,1 1 0,-1 0 0,0-1 0,0 1 0,0 0 0,0-1 0,0 1 0,1 0 0,-1-1 0,0 1 0,0-1 0,1 1 0,-1-1 0,1 1 0,-1 0 0,0-1 0,1 0 0,-1 1 0,1-1 0,-1 1 0,1-1 0,-1 1 0,1-1 0,0 0 0,-1 1 0,1-1 0,-1 0 0,1 0-1,0 0 1,-1 1 0,1-1 0,0 0 0,38 6 382,-14-5-328,0-2-1,0 0 1,48-10-1,-66 9-82,0 1 0,0-1 1,0 0-1,0-1 0,-1 0 0,1 0 0,-1 0 0,0-1 0,0 0 0,0 0 1,0 0-1,-1-1 0,1 0 0,-1 0 0,0 0 0,-1-1 0,0 1 0,7-12 0,-10 16-25,0-1-1,0 1 1,-1-1-1,1 1 0,-1 0 1,1-1-1,-1 0 1,1 1-1,-1-1 0,0 1 1,0-1-1,1 1 1,-1-1-1,0 0 0,-1 1 1,1-1-1,0 1 1,0-1-1,-1 1 0,1-1 1,-1 1-1,1-1 1,-1 1-1,-1-3 0,0 2-14,1 1 0,-1 0 0,0-1 0,0 1 0,1 0 0,-1 0 0,0 0 0,0 1 0,0-1 0,0 0 0,0 1 0,-1-1 0,1 1 0,0 0 0,0 0 0,-2 0 0,-4-1-28,0 2 0,-1-1 0,1 1 0,0 1 0,0-1 0,1 1 0,-1 1 0,-13 5 0,10-1 67,0 0-1,0 1 1,1 0 0,0 1 0,1 0 0,-13 15-1,19-20-21,-1-1 0,1 1 0,1 0 0,-1 0 0,1 1 0,-1-1 0,1 0 0,0 1 0,1 0 0,-1-1 0,1 1 0,0 0 0,0 0-1,0-1 1,1 1 0,0 0 0,0 0 0,0 0 0,0 0 0,3 7 0,-2-9-15,0-1 0,1 1 0,0-1 0,0 0 0,0 1 0,0-1 0,0 0 0,0 0 0,0 0 0,0-1 0,1 1 0,-1-1 0,1 1 0,0-1 0,-1 0 0,1 0 0,0 0 0,0 0 0,-1 0 0,1-1 0,0 1 0,0-1 0,3 1 0,73 0 0,-75-1 0,14-2 0,0-1 0,0 0 0,-1-2 0,1 0 0,-1-1 0,0 0 0,0-1 0,-1-2 0,18-10 0,-21 11 0,0-1 0,0 0 0,-1-1 0,-1 0 0,1-1 0,-2 0 0,1-1 0,-2 0 0,0-1 0,0 0 0,7-15 0,-16 28 0,1-1 0,-1 1 0,0-1 0,1 1 0,-1-1 0,0 1 0,0-1 0,1 1 0,-1-1 0,0 1 0,0-1 0,0 0 0,0 1 0,0-1 0,0 1 0,0-1 0,0 0 0,0 1 0,0-1 0,0 1 0,0-1 0,0 0 0,0 1 0,-1-1 0,1 1 0,0-2 0,-13 5 0,-15 17 0,20-11-741,7-7 99,0 0-1,0 0 1,0-1 0,0 1-1,0-1 1,-1 1 0,1-1 0,0 1-1,-1-1 1,0 0 0,1 0 0,-1 0-1,0 0 1,1 0 0,-1 0 0,0 0-1,0 0 1,0-1 0,0 1-1,0-1 1,0 1 0,-3-1 0</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49.773"/>
    </inkml:context>
    <inkml:brush xml:id="br0">
      <inkml:brushProperty name="width" value="0.025" units="cm"/>
      <inkml:brushProperty name="height" value="0.025" units="cm"/>
    </inkml:brush>
  </inkml:definitions>
  <inkml:trace contextRef="#ctx0" brushRef="#br0">174 1 17649,'0'0'7319,"-1"10"-6396,-17 105 1619,9-67-1410,-5 87-1,14-116-1117,-1 3-94,0-1-1,2 0 0,0 1 1,2-1-1,0 0 1,1 0-1,10 28 1,-17-72-3781,-1-4 2816,-6 2 286,-1 0-1,-2 1 1,-25-40 0,-22-20 3927,45 64-1399,15 20-1694,0 0 0,0-1 0,0 1 0,-1 0 0,1-1 0,0 1 0,0-1 0,0 1 0,0-1 0,0 1-1,-1 0 1,1-1 0,0 1 0,0-1 0,0 1 0,0-1 0,1 1 0,-1-1 0,0 1 0,0 0 0,0-1 0,0 1 0,0-1 0,0 1-1,1 0 1,-1-1 0,0 1 0,0-1 0,1 1 0,-1 0 0,0-1 0,1 1 0,-1 0 0,0-1 0,1 1 0,-1 0 0,0 0 0,1-1 0,-1 1-1,0 0 1,1 0 0,-1 0 0,1 0 0,-1-1 0,1 1 0,-1 0 0,0 0 0,1 0 0,-1 0 0,1 0 0,-1 0 0,1 0 0,-1 0-1,1 0 1,-1 0 0,0 1 0,2-1 0,37 0 173,-30 0 160,67 1-123,30-1-2185,-37-2-6959,-22-4-8117</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50.270"/>
    </inkml:context>
    <inkml:brush xml:id="br0">
      <inkml:brushProperty name="width" value="0.025" units="cm"/>
      <inkml:brushProperty name="height" value="0.025" units="cm"/>
    </inkml:brush>
  </inkml:definitions>
  <inkml:trace contextRef="#ctx0" brushRef="#br0">0 39 1602,'0'0'24118,"82"7"-22356,-33-10-801,7-6-705,3 3-224,8-1-608,-5 2-2403,-1-2-2306,1-1-4484</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50.656"/>
    </inkml:context>
    <inkml:brush xml:id="br0">
      <inkml:brushProperty name="width" value="0.025" units="cm"/>
      <inkml:brushProperty name="height" value="0.025" units="cm"/>
    </inkml:brush>
  </inkml:definitions>
  <inkml:trace contextRef="#ctx0" brushRef="#br0">375 11 18610,'-13'-2'939,"-18"-2"46,0 1 0,-1 2 0,-49 4 0,69-3-861,1 2 1,-1 0-1,1 0 1,-1 1-1,1 0 1,0 1 0,0 0-1,1 1 1,-1 0-1,1 1 1,0 0 0,0 0-1,1 1 1,-12 11-1,20-17-121,0 0 0,0 0 0,-1 1 0,1-1 0,0 0 0,0 1 0,0-1 0,0 1 0,0-1 0,1 1 0,-1-1-1,0 1 1,1 0 0,-1-1 0,1 1 0,0 0 0,-1-1 0,1 1 0,0 0 0,0 0 0,0-1 0,0 1 0,1 0 0,-1 0 0,0-1-1,1 1 1,-1 0 0,1-1 0,-1 1 0,1-1 0,0 1 0,0 0 0,0-1 0,0 0 0,0 1 0,0-1 0,0 0 0,0 1 0,0-1-1,1 0 1,-1 0 0,0 0 0,1 0 0,-1 0 0,1 0 0,-1 0 0,1-1 0,1 1 0,13 7 46,0-1 0,0-1 0,34 8 0,-29-8-63,-1 1 11,2-2 6,-1 1-1,0 2 0,-1 0 1,0 1-1,0 1 0,-1 1 1,20 15-1,-36-25 56,-1 1 0,0 0 1,0 0-1,0-1 0,0 1 0,0 0 1,0 1-1,0-1 0,-1 0 0,1 0 1,-1 1-1,0-1 0,0 1 0,0-1 1,0 1-1,0-1 0,0 1 0,0 0 1,-1 0-1,0-1 0,1 1 0,-1 0 1,0 0-1,0-1 0,-1 1 0,1 0 1,-1 0-1,1-1 0,-1 1 0,0 0 1,0-1-1,0 1 0,0-1 0,0 1 1,-1-1-1,1 0 0,-1 1 0,1-1 1,-1 0-1,0 0 0,0 0 0,0 0 0,0-1 1,-3 3-1,-7 5 497,0 0 0,-1-1 1,0 0-1,0-1 0,0-1 0,-26 9 0,18-8-484,0-2-1,-1 0 0,0-1 0,0 0 0,0-2 0,0-1 0,-28-2 0,49 1-105,0 0 0,1 0 0,-1 0 0,0 0 0,0 0 0,1 0 0,-1 0 0,0 0 0,0-1 0,1 1 0,-1 0 0,0 0 0,0-1 0,1 1 0,-1 0 0,0-1 0,1 1 0,-1-1 0,1 1 0,-1-1 0,0 1 0,1-1 0,-1 1 0,1-1 0,0 0 0,-1 1 1,1-1-1,-1 0 0,1 1 0,0-1 0,-1 0 0,1 0 0,0 1 0,0-1 0,0 0 0,0 0 0,0 1 0,-1-1 0,1 0 0,0 0 0,1 1 0,-1-1 0,0 0 0,0 0 0,0 0 0,0 1 0,1-1 0,-1 0 0,0 1 0,1-1 0,0-1 0,1-2-478,0 0 1,1 0-1,0 0 0,0 0 1,0 0-1,0 1 0,5-5 1,28-19-4795,9-1-987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50.984"/>
    </inkml:context>
    <inkml:brush xml:id="br0">
      <inkml:brushProperty name="width" value="0.025" units="cm"/>
      <inkml:brushProperty name="height" value="0.025" units="cm"/>
    </inkml:brush>
  </inkml:definitions>
  <inkml:trace contextRef="#ctx0" brushRef="#br0">37 1 20467,'0'0'3588,"-15"72"-1122,4-37-1185,4-1-256,4-1-384,3-2-257,0-6-224,7-4-128,7-8-416,4-7-545,-2-6-993,-1-1-1633,0-14-2947</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51.359"/>
    </inkml:context>
    <inkml:brush xml:id="br0">
      <inkml:brushProperty name="width" value="0.025" units="cm"/>
      <inkml:brushProperty name="height" value="0.025" units="cm"/>
    </inkml:brush>
  </inkml:definitions>
  <inkml:trace contextRef="#ctx0" brushRef="#br0">0 305 13837,'0'0'2280,"8"1"52,10 2-1133,0 0-1,0-2 1,0 0-1,0-1 1,0-1-1,33-5 1,-36 3-829,0 0 0,0-1 0,-1-1 1,1-1-1,-1 0 0,0 0 0,-1-1 0,1-1 1,11-9-1,-23 15-330,0 1 0,0-1 0,-1 0 0,1 1 0,-1-1 1,0 0-1,1 0 0,-1 0 0,0 0 0,0 0 0,0 0 0,1-3 0,-5-5 420,-15 9-197,11 3-230,0 0 0,0 1 0,1 0 1,-1 0-1,1 1 0,0 0 0,0 0 0,0 0 1,1 1-1,0 0 0,-1 0 0,1 0 0,1 1 1,-1 0-1,-6 12 0,6-11 2,1 1-1,-1-1 1,2 1 0,-1 0-1,1 0 1,0 1 0,1-1 0,0 1-1,0-1 1,1 1 0,0 0-1,0 16 1,1-23-35,1 0 0,-1 0 0,1 0 0,-1 0 0,1 0 0,0 0 0,0 0 0,0 0 0,0-1 0,0 1 0,0 0 0,1 0 0,-1-1 0,0 1 0,1-1 0,0 1 0,-1-1 0,1 0 0,3 2 0,-1 0 0,0-1 0,1-1 0,-1 1 0,1-1 0,0 1 0,-1-1 0,1 0 0,7 0 0,-2-1 0,0 0 0,-1 0 0,1-1 0,0 0 0,-1-1 0,1 0 0,-1-1 0,13-4 0,-14 3-235,0-1-1,0 0 1,-1 0-1,1-1 1,-1 1-1,0-2 1,-1 1-1,0-1 1,0 0-1,0 0 1,-1-1-1,0 0 1,0 0-1,-1 0 1,0 0-1,0-1 1,-1 1-1,0-1 1,-1 0-1,0 0 1,0 0-1,-1 0 1,0-1-1,-1 1 1,0 0-1,-1-13 1,0 11-13,-1 0 0,1-1-1,-2 1 1,0 0 0,0 0 0,-1 1-1,0-1 1,0 1 0,-2-1 0,1 1-1,-1 1 1,-1-1 0,1 1 0,-2 0-1,1 1 1,-1 0 0,0 0 0,-1 1 0,0 0-1,0 0 1,-12-6 0,15 11 842,0 0 1,0 0-1,0 1 0,-1 0 1,1 0-1,-1 0 0,1 1 1,0 0-1,-8 1 0,12-1-567,1 0 0,0 0 0,0 0 0,0 0 0,-1 0 0,1 0-1,0 0 1,0 0 0,0 1 0,-1-1 0,1 0 0,0 1-1,0-1 1,0 1 0,0 0 0,0-1 0,0 1 0,0 0 0,0-1-1,0 1 1,0 0 0,0 0 0,0 0 0,1 0 0,-1 0 0,0 0-1,1 0 1,-1 0 0,1 0 0,-1 0 0,1 0 0,-1 1-1,1-1 1,0 0 0,-1 0 0,1 0 0,0 1 0,0-1 0,0 0-1,0 0 1,0 0 0,0 1 0,1-1 0,-1 0 0,0 0-1,1 0 1,-1 1 0,0-1 0,1 0 0,-1 0 0,1 0 0,0 0-1,-1 0 1,2 1 0,0 0-551,1 0 1,-1 0-1,1-1 0,-1 1 0,1-1 1,0 0-1,-1 0 0,1 0 0,0 0 1,0 0-1,0 0 0,0-1 0,0 0 0,0 1 1,0-1-1,0 0 0,0 0 0,0-1 1,3 0-1,3 1-2635,14 0-7219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2.814"/>
    </inkml:context>
    <inkml:brush xml:id="br0">
      <inkml:brushProperty name="width" value="0.025" units="cm"/>
      <inkml:brushProperty name="height" value="0.025" units="cm"/>
    </inkml:brush>
  </inkml:definitions>
  <inkml:trace contextRef="#ctx0" brushRef="#br0">162 280 3908,'-8'6'10986,"-7"6"-9634,-1 1 0,2 1-1,0 0 1,-18 24 0,24-28-953,0 1 0,1 0 0,1 1 1,-1-1-1,2 1 0,0 0 0,0 1 0,-4 20 0,9-31-373,-1-1 1,1 1-1,-1-1 0,1 0 0,0 1 0,0-1 0,0 1 0,0-1 1,0 1-1,0-1 0,0 1 0,0-1 0,0 1 0,1-1 0,-1 0 1,1 1-1,-1-1 0,1 0 0,0 1 0,-1-1 0,1 0 1,0 1-1,0-1 0,0 0 0,1 2 0,0-3-1,0 1 1,0-1-1,0 1 0,-1-1 1,1 1-1,0-1 0,0 0 0,0 0 1,0 0-1,0 0 0,0 0 0,0-1 1,-1 1-1,1 0 0,0-1 1,3-1-1,7-3 200,-1 0 1,0 0-1,0-1 1,19-15-1,0-4-44,-2-1 0,-1-1 0,-1-2 0,-1 0 0,-2-2 0,-1-1 0,-2 0 0,0-2 1,-3 0-1,-1-1 0,22-67 0,-29 61-149,-8 23-47,-3 16 3,-4 12-9,-13 32-21,1 1 1,3 1 0,1 1-1,2 0 1,2 0-1,3 1 1,-4 83 0,10-119-448,2 0 0,-1-1 0,1 1 0,1 0 0,3 11 0,11 6-3462,-14-26 3361,0 1 1,0-1 0,-1 0 0,1 1-1,0-1 1,0 0 0,0 0 0,0-1 0,1 1-1,-1 0 1,0-1 0,0 1 0,3-1-1,14 1-10412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8.805"/>
    </inkml:context>
    <inkml:brush xml:id="br0">
      <inkml:brushProperty name="width" value="0.025" units="cm"/>
      <inkml:brushProperty name="height" value="0.025" units="cm"/>
    </inkml:brush>
  </inkml:definitions>
  <inkml:trace contextRef="#ctx0" brushRef="#br0">9 373 20083,'0'0'7847,"-2"-12"-5508,1 10-2288,0-4-3,-1 0 0,1 0 0,0 0 1,1-1-1,0 1 0,0 0 0,0 0 0,0 0 0,1-1 1,0 1-1,0 0 0,1 0 0,0 0 0,0 0 1,5-9-1,4-6-13,2 0 1,0 1 0,1 0-1,2 2 1,0-1-1,0 2 1,2 0-1,21-16 1,-37 31-40,0 1 1,0 0-1,0-1 0,0 1 1,0 0-1,0 0 0,0 1 1,0-1-1,1 0 0,-1 1 0,0-1 1,0 1-1,1 0 0,-1 0 1,0 0-1,0 0 0,1 0 1,-1 0-1,0 1 0,0-1 1,1 1-1,-1-1 0,0 1 0,0 0 1,0 0-1,0 0 0,0 0 1,0 0-1,0 0 0,3 3 1,2 4 77,-1 0 0,1 0 0,-1 1 1,-1-1-1,9 18 0,19 26 209,-32-50-273,1 1 1,0-1-1,-1 0 0,1 0 0,0-1 1,1 1-1,-1 0 0,0-1 1,0 1-1,1-1 0,-1 1 0,1-1 1,-1 0-1,1 0 0,-1-1 1,1 1-1,0 0 0,-1-1 0,1 1 1,0-1-1,-1 0 0,1 0 1,0 0-1,0 0 0,-1-1 1,1 1-1,0-1 0,-1 0 0,1 1 1,-1-1-1,1 0 0,-1-1 1,1 1-1,-1 0 0,0-1 0,1 1 1,3-4-1,-2 0 13,0 0 1,1 0-1,-2 0 1,1 0-1,-1-1 0,1 0 1,-2 0-1,1 1 1,0-2-1,-1 1 0,-1 0 1,1 0-1,-1-1 1,1-11-1,-1 11-325,0 1 0,-1-1 0,-1 0 0,1 0-1,-1 1 1,0-1 0,-3-8 0,3 13-56,0 0 0,0-1 0,-1 1 0,1 0 0,-1 0 0,1-1 0,-1 1 0,0 1 0,0-1 0,0 0 0,0 0 0,0 1 0,0-1 0,-1 1 0,1 0 0,0-1 0,-1 1 0,1 0 0,-1 0 0,-3 0 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52.122"/>
    </inkml:context>
    <inkml:brush xml:id="br0">
      <inkml:brushProperty name="width" value="0.025" units="cm"/>
      <inkml:brushProperty name="height" value="0.025" units="cm"/>
    </inkml:brush>
  </inkml:definitions>
  <inkml:trace contextRef="#ctx0" brushRef="#br0">113 111 16239,'0'0'12129,"-9"2"-10794,-27 7-561,35-9-749,0 1 1,-1 0-1,1-1 0,0 1 1,0 0-1,0 0 0,0 0 1,0 0-1,0 0 0,0 0 1,0 1-1,0-1 0,0 0 1,0 0-1,1 1 1,-1-1-1,0 0 0,1 1 1,-1-1-1,1 1 0,0-1 1,-1 0-1,1 1 0,0 2 1,1 39-453,0-28 204,1 8 1,1-1-1,1 1 1,1-1 0,1 0-1,1 0 1,1-1 0,1 0-1,12 21 1,-10-21 195,-1 0 0,-1 0 1,-1 1-1,-1 0 0,0 0 0,-2 1 0,-1-1 0,2 27 1,-6-43 84,0 1 0,-1 0 0,0-1 0,0 1 0,0-1 0,-1 0 0,0 1 0,0-1 0,0 0 0,-1 0 0,0 0 0,0-1 0,-5 8 0,4-9 146,1 0 0,-1-1 0,0 1 0,0-1 0,0 0 0,0 0 0,0 0 0,-1-1 0,1 0 0,-1 1 0,1-2 0,-1 1 0,0 0 0,0-1 0,0 0 0,0 0 0,-10 0 0,12-1-202,1 0 0,-1 0 0,1 0 0,-1 0 0,1-1 1,-1 1-1,1-1 0,-1 0 0,1 0 0,-1 0 0,1 0 0,0 0 0,-1 0 0,1-1 1,0 1-1,0-1 0,0 1 0,0-1 0,0 0 0,0 0 0,1 0 0,-1 0 0,1 0 1,-1 0-1,1 0 0,0-1 0,0 1 0,0 0 0,0-1 0,0 1 0,0-1 0,1 1 0,-1-1 1,1 1-1,0-1 0,-1 0 0,2-4 0,-2-4-4,1 0 0,1 0 1,0 1-1,1-1 0,0 0 0,0 0 1,1 1-1,6-14 0,7-6-32,1 0 0,1 1 0,2 1 0,1 1 0,29-29 0,-23 27-4,-2-1-1,-1-2 1,26-44-1,-47 72 45,-1-1 0,0 1 0,0-1 0,0 0-1,-1 0 1,0 0 0,0 1 0,0-1 0,0-1-1,0-6 1,-2 11-3,1 0 0,0 0 0,0 1 1,0-1-1,0 0 0,-1 0 0,1 0 0,0 0 0,-1 1 0,1-1 0,-1 0 0,1 0 0,-1 1 1,1-1-1,-1 0 0,1 1 0,-1-1 0,0 0 0,1 1 0,-1-1 0,0 1 0,0-1 1,0 0-1,-2 1 1,1-1 0,0 1 0,0 0-1,0 0 1,0-1 0,0 2 0,0-1 0,-1 0 0,1 0 0,0 1 0,0-1 0,0 1 0,0-1 0,-2 2 0,-44 25 84,46-25-85,0-1 1,0 0-1,0 0 1,0 1-1,0-1 1,0 1-1,1 0 0,-1-1 1,1 1-1,-1 0 1,1 0-1,0 0 1,-1 0-1,1 0 0,0 1 1,0-1-1,1 0 1,-1 0-1,0 1 1,0 3-1,4-4-3,-1 0 0,1 0 0,-1 0 0,1 0 0,0 0 0,0 0 0,0-1 0,0 1 0,0-1 0,0 0 0,0 0 0,0 0 0,1 0 0,-1-1 0,6 1 0,2 1 0,59 16 0,1-4 0,1-2 0,120 2 0,-191-14 0,0 0 0,0 0 0,0-1 0,0 1 0,0-1 0,0 1 0,0 0 0,0-1 0,-1 0 0,1 1 0,0-1 0,0 1 0,-1-1 0,1 0 0,0 0 0,-1 1 0,1-1 0,0 0 0,-1 0 0,1 0 0,-1 0 0,0 1 0,1-1 0,-1 0 0,0 0 0,1 0 0,-1 0 0,0 0 0,0 0 0,0 0 0,0 0 0,0 0 0,0 0 0,0 0 0,0 0 0,0 0 0,-1 0 0,1 0 0,0 0 0,-1 0 0,1 0 0,-1-1 0,-15-44 0,-11-5 0,17 34 0,1 0 0,0-1 0,1 0 0,1 0 0,1-1 0,1 1 0,-5-29 0,10 46 0,0 0 0,0 0 0,1 0 0,-1 0 0,0 1 0,0-1 0,1 0 0,-1 0 0,0 0 0,1 0 0,-1 0 0,1 0 0,-1 0 0,1 1 0,0-1 0,-1 0 0,1 0 0,0 1 0,0-1 0,-1 1 0,1-1 0,0 0 0,0 1 0,0 0 0,0-1 0,0 1 0,0-1 0,-1 1 0,1 0 0,0 0 0,0-1 0,0 1 0,0 0 0,0 0 0,0 0 0,0 0 0,2 1 0,44 2 0,-42-3 0,93 23-1504,-15-2-2058,-6-8-2903</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4:52.943"/>
    </inkml:context>
    <inkml:brush xml:id="br0">
      <inkml:brushProperty name="width" value="0.025" units="cm"/>
      <inkml:brushProperty name="height" value="0.025" units="cm"/>
    </inkml:brush>
  </inkml:definitions>
  <inkml:trace contextRef="#ctx0" brushRef="#br0">0 595 23831,'0'-1'52,"0"0"0,0 0 0,0 0 0,1 1 0,-1-1 0,0 0 0,0 0 0,1 0 1,-1 1-1,0-1 0,1 0 0,-1 1 0,1-1 0,-1 0 0,1 1 0,-1-1 0,1 0 1,0 1-1,-1-1 0,1 1 0,0-1 0,-1 1 0,1-1 0,0 1 0,-1 0 0,1-1 1,2 1-1,25-6-292,-20 5 334,572-28-2302,-365 25 2072,1749-116 3958,-1080 54-2684,-22 10-1218,1864-156 5140,-2664 205-5040,18 0-18,-1-4 1,79-21-1,-156 31-57,0 1 0,-1 0-1,1-1 1,0 1 0,0-1 0,-1 0-1,1 0 1,0 0 0,-1 0 0,1 0 0,-1 0-1,1 0 1,-1 0 0,1 0 0,1-3-1,-7-3-880,-15 4-180,-97 3-11718,73 0 2820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5:18.173"/>
    </inkml:context>
    <inkml:brush xml:id="br0">
      <inkml:brushProperty name="width" value="0.025" units="cm"/>
      <inkml:brushProperty name="height" value="0.025" units="cm"/>
    </inkml:brush>
  </inkml:definitions>
  <inkml:trace contextRef="#ctx0" brushRef="#br0">1 141 9737,'0'0'10875,"5"-4"-10603,2 1-144,-1 0 0,0 0 0,1 1 0,-1-1 0,1 2 0,0-1 0,0 1 0,12-1 0,69 1 760,-37 1-558,1027-47 2570,229-4-152,-211 87-2219,-925-18-498,176 8 172,-347-26-231,1-1-1,-1 1 1,0 0-1,1 0 0,-1 0 1,0 0-1,1 0 1,-1-1-1,0 1 0,1 0 1,-1 0-1,0-1 1,0 1-1,1 0 0,-1 0 1,0-1-1,0 1 1,1 0-1,-1-1 0,0 1 1,0 0-1,0-1 0,0 1 1,1 0-1,-1-1 1,0 1-1,0-1 0,0 1 1,0 0-1,0-1 1,0 1-1,0 0 0,0-1 1,0 1-1,0-1 1,0 1-1,0 0 0,0-1 1,-1 1-1,1 0 1,0-1-1,0 1 0,0 0 1,0-1-1,-1 1 1,1 0-1,0-1 0,0 1 1,-1 0-1,1-1 1,0 1-1,-1 0 0,1 0 1,0 0-1,0-1 1,-1 1-1,-17-23-3610,17 22 3170,-21-25-7016,-2-5-7900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5:19.429"/>
    </inkml:context>
    <inkml:brush xml:id="br0">
      <inkml:brushProperty name="width" value="0.025" units="cm"/>
      <inkml:brushProperty name="height" value="0.025" units="cm"/>
    </inkml:brush>
  </inkml:definitions>
  <inkml:trace contextRef="#ctx0" brushRef="#br0">12 247 15887,'0'0'2119,"-4"-9"-1644,3 7-465,0-1 0,0 0-1,0 1 1,0-1 0,0 0-1,1 0 1,-1 1 0,1-1-1,0 0 1,0 0-1,0 0 1,0-5 0,1 6-8,0 1 1,0-1-1,1 0 1,-1 1-1,0-1 1,1 0-1,-1 1 0,1 0 1,-1-1-1,1 1 1,0 0-1,0 0 1,-1 0-1,1 0 1,0 0-1,0 0 1,0 0-1,0 1 1,0-1-1,0 1 0,0-1 1,0 1-1,0 0 1,5 0-1,23-1 4,0 0-1,1 3 0,-1 0 0,1 2 1,-1 1-1,31 9 0,57 9 22,98-4 700,303-13 0,-286-8 718,373 11-162,651-21-948,-1147 4-321,1986-113 1344,205 79 1359,-2300 42-2659,-1 0 1,0 0 0,0 0-1,1 0 1,-1 0-1,0 0 1,0 0-1,0 0 1,1 0 0,-1 0-1,0 0 1,0 0-1,1 0 1,-1 0-1,0 0 1,0 0 0,0 0-1,1 0 1,-1 0-1,0 0 1,0-1-1,0 1 1,1 0 0,-1 0-1,0 0 1,0 0-1,0 0 1,0-1-1,0 1 1,1 0 0,-1 0-1,0 0 1,0-1-1,0 1 1,0 0-1,0 0 1,0 0 0,0-1-1,0 1 1,0 0-1,0 0 1,0-1-1,0 1 1,0 0 0,0 0-1,0 0 1,0-1-1,-8-13 809,-16-8-904,19 20-294,0 0 1,0 0-1,0 0 1,-1 1 0,1 0-1,0 0 1,-11 0-1,-24-6-8748,27 1-1593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05:21.014"/>
    </inkml:context>
    <inkml:brush xml:id="br0">
      <inkml:brushProperty name="width" value="0.025" units="cm"/>
      <inkml:brushProperty name="height" value="0.025" units="cm"/>
    </inkml:brush>
  </inkml:definitions>
  <inkml:trace contextRef="#ctx0" brushRef="#br0">7447 790 7559,'-10'-7'1623,"-27"-16"-964,-1 1-1,-74-31 1,-101-26 980,139 54-1245,-345-112 659,-6 18 0,-5 20 0,-522-54 0,-25 88-617,-3 58 265,733 11-423,1 12-1,0 10 1,2 11 0,2 10-1,-278 93 1,414-104-243,2 6 0,-186 101 1,234-110-33,2 3 0,2 2 0,1 2 0,3 2 1,1 2-1,-61 74 0,93-98-19,1 0 0,1 1 1,0 0-1,2 1 0,1 0 0,0 1 1,2 0-1,-7 30 0,12-40 12,0 0 1,1 0-1,1 0 0,1 0 1,0 0-1,0 0 0,1 0 1,1 0-1,0 0 0,1 0 1,0-1-1,1 1 0,0-1 0,1 0 1,1 0-1,-1 0 0,11 13 1,4 1 37,2-2 0,0 0 1,1-1-1,2-2 0,0 0 1,1-2-1,1-1 1,31 16-1,30 11 108,126 46-1,-10-19-37,409 87 1,231-41-15,845-77 118,-1084-67-111,898-154-1,-1488 177-96,413-81 28,-321 57-2,197-75 0,-276 90-5,-1 0 1,-1-2 0,0-1-1,-1-1 1,-1-1 0,45-41-1,-61 50-13,-1 0 0,1-1-1,-1 0 1,-1 0 0,0 0-1,0-1 1,-1 0 0,0 0-1,0-1 1,-1 1 0,-1-1-1,0 0 1,0 0 0,-1 0-1,-1-1 1,0 1 0,0 0-1,-1 0 1,-1-1 0,1 1-1,-4-15 1,-2 6 61,-1 0 0,0 1-1,-2 0 1,0 0 0,-1 1 0,-1 0-1,0 0 1,-1 2 0,-1-1 0,-1 2-1,-23-22 1,-3 1 189,-3 1 0,0 2 1,-59-33-1,-4 8-191,-2 4 1,-2 6-1,-3 4 1,-1 5-1,-168-35 0,75 36-2073,-2 9-1,-270-3 0,180 26-4234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4:02.813"/>
    </inkml:context>
    <inkml:brush xml:id="br0">
      <inkml:brushProperty name="width" value="0.025" units="cm"/>
      <inkml:brushProperty name="height" value="0.025" units="cm"/>
    </inkml:brush>
  </inkml:definitions>
  <inkml:trace contextRef="#ctx0" brushRef="#br0">1 5 11307,'0'0'4500,"9"8"-4655,5 2 153,-1 0 0,2-1 0,-1-1 0,1 0-1,1-1 1,-1 0 0,1-1 0,0-1 0,28 5 0,49-3 360,135-6 0,-106-3-55,568 14 1403,444-9-1324,-387-39 153,1069-27 942,-1803 64-2213,-9-1 189,-1 0 0,1 0-1,-1 0 1,1 0 0,-1 0 0,1-1-1,-1 1 1,1-1 0,5-2 0,2-8-4898</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4:00.089"/>
    </inkml:context>
    <inkml:brush xml:id="br0">
      <inkml:brushProperty name="width" value="0.025" units="cm"/>
      <inkml:brushProperty name="height" value="0.025" units="cm"/>
    </inkml:brush>
  </inkml:definitions>
  <inkml:trace contextRef="#ctx0" brushRef="#br0">1 54 6374,'0'0'128,"56"-18"-128,-26 11 32,0 1-32,1 1 32,1 2-32,-4 0 0,0 0 0,-2-1-576,-3 0-4613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4:00.665"/>
    </inkml:context>
    <inkml:brush xml:id="br0">
      <inkml:brushProperty name="width" value="0.025" units="cm"/>
      <inkml:brushProperty name="height" value="0.025" units="cm"/>
    </inkml:brush>
  </inkml:definitions>
  <inkml:trace contextRef="#ctx0" brushRef="#br0">1 78 1249,'0'0'4933,"74"-22"-3940,-31 16-64,10-3 192,9-1-801,6 2-224,1-2-32,-5 3-704,-7 3-1090,-8 2-736,-14 2-97,-7 0 2211</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4:01.397"/>
    </inkml:context>
    <inkml:brush xml:id="br0">
      <inkml:brushProperty name="width" value="0.025" units="cm"/>
      <inkml:brushProperty name="height" value="0.025" units="cm"/>
    </inkml:brush>
  </inkml:definitions>
  <inkml:trace contextRef="#ctx0" brushRef="#br0">1 9 5733,'55'0'225,"14"0"63,13 0-192,10 0 64,11-8-2018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4:45.741"/>
    </inkml:context>
    <inkml:brush xml:id="br0">
      <inkml:brushProperty name="width" value="0.025" units="cm"/>
      <inkml:brushProperty name="height" value="0.025" units="cm"/>
    </inkml:brush>
  </inkml:definitions>
  <inkml:trace contextRef="#ctx0" brushRef="#br0">176 0 7399,'0'24'11337,"-1"7"-4019,-3 45-1641,-3 92-8497,6-102 4658,-8 668-1128,13-394-350,-8 345 588,-25-468-948,4-39 0,-12 376 0,17-225 0,0 29 0,2-27 0,18 569 0,29-338 0,-26-519 0,7 212 0,-6-66 0,1 278 0,-19-154 0,13-234 0,-3 0 0,-16 87 0,18-155 0,-3 13 0,1 0 0,1 0 0,1 0 0,2 0 0,2 33 0,9 19-200,1 94 0,-12-175-260,-1-15-2601,-3-2-3540,-9-12-7733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9.179"/>
    </inkml:context>
    <inkml:brush xml:id="br0">
      <inkml:brushProperty name="width" value="0.025" units="cm"/>
      <inkml:brushProperty name="height" value="0.025" units="cm"/>
    </inkml:brush>
  </inkml:definitions>
  <inkml:trace contextRef="#ctx0" brushRef="#br0">0 206 16816,'0'0'9321,"70"13"-7624,-24-26-351,11-13-65,3-4-384,8-3-449,-5-2-352,-5 6-128,-9 7-1665,-14 3-3108,-17 8-2562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4:48.105"/>
    </inkml:context>
    <inkml:brush xml:id="br0">
      <inkml:brushProperty name="width" value="0.025" units="cm"/>
      <inkml:brushProperty name="height" value="0.025" units="cm"/>
    </inkml:brush>
  </inkml:definitions>
  <inkml:trace contextRef="#ctx0" brushRef="#br0">1 57 13164,'0'0'961,"4"-8"502,0-3-935,-3 8-321,0-1-1,1 1 1,-1-1 0,1 1-1,0-1 1,0 1 0,0 0-1,1 0 1,3-5 0,-3 37 1341,-1 207-1124,1 18-853,-6-86-4584,3-161 3968,-1 0 0,1 0 0,-1 1 0,-1-1 1,1 0-1,-6 13 0,-5 1-4208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4:48.463"/>
    </inkml:context>
    <inkml:brush xml:id="br0">
      <inkml:brushProperty name="width" value="0.025" units="cm"/>
      <inkml:brushProperty name="height" value="0.025" units="cm"/>
    </inkml:brush>
  </inkml:definitions>
  <inkml:trace contextRef="#ctx0" brushRef="#br0">0 55 13261,'0'0'3491,"69"44"-2050,-23-29 1,9-2-385,2-4-609,1-4-352,-7-5-32,-5 0 0,-9-8-96,-8-11-608,-8-11-1250,-5-7-2562,-6-10-8008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5:02.964"/>
    </inkml:context>
    <inkml:brush xml:id="br0">
      <inkml:brushProperty name="width" value="0.025" units="cm"/>
      <inkml:brushProperty name="height" value="0.025" units="cm"/>
    </inkml:brush>
  </inkml:definitions>
  <inkml:trace contextRef="#ctx0" brushRef="#br0">91 0 18033,'0'0'10202,"-1"13"-10010,-1 8-136,-1-6-42,2-1-1,0 1 0,1 0 0,3 22 0,-3-34-13,1 1-1,-1 0 0,1-1 0,0 1 0,0-1 1,1 0-1,-1 1 0,1-1 0,0 0 0,0 0 1,0 0-1,0 0 0,0 0 0,0 0 0,1-1 0,-1 1 1,1-1-1,0 1 0,0-1 0,0 0 0,0 0 1,0-1-1,1 1 0,-1-1 0,5 2 0,40 7 71,-37-8-71,-1 0 0,1 0-1,-1 1 1,1 0 0,17 9 0,-25-10-1,0 0 0,0 0 0,-1 0 0,1 1 0,0-1 0,-1 1 0,0 0 0,1-1 0,-1 1 0,0 0 0,0 0 0,-1 0 0,1 1 0,-1-1 0,1 0 0,-1 1 0,0-1 0,-1 0 0,1 1-1,0-1 1,-1 1 0,0 4 0,0 2 121,0 1 0,-2-1 0,1 0 0,-1 0 0,0 0 0,-1-1 0,0 1 0,-1 0 0,0-1 0,0 0 0,-1 0 0,-10 14 0,6-10 39,-1 0-1,-1-1 1,0 0 0,-1 0-1,0-1 1,0-1 0,-17 11-1,25-19-183,1 1-1,-1-1 0,0 0 0,1 0 1,-1-1-1,0 1 0,0-1 0,0 0 1,0 0-1,0 0 0,-1 0 0,1-1 1,0 0-1,0 0 0,0 0 0,0 0 1,-1 0-1,-6-3 0,8 2-265,-1-1-1,1 0 1,-1 0-1,1 0 1,0-1-1,0 1 1,0-1-1,0 0 1,0 0-1,1 0 1,-1 0-1,1 0 1,0 0-1,0-1 1,0 1-1,0-1 1,1 1-1,-1-1 1,0-5-1,-14-53-7410,4-11-5552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5:03.308"/>
    </inkml:context>
    <inkml:brush xml:id="br0">
      <inkml:brushProperty name="width" value="0.025" units="cm"/>
      <inkml:brushProperty name="height" value="0.025" units="cm"/>
    </inkml:brush>
  </inkml:definitions>
  <inkml:trace contextRef="#ctx0" brushRef="#br0">0 25 18193,'0'0'6887,"69"3"-6727,-43 0-192,4-3-1826,-1 0-1825,-1-12-1538,3-7-8552</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5:03.649"/>
    </inkml:context>
    <inkml:brush xml:id="br0">
      <inkml:brushProperty name="width" value="0.025" units="cm"/>
      <inkml:brushProperty name="height" value="0.025" units="cm"/>
    </inkml:brush>
  </inkml:definitions>
  <inkml:trace contextRef="#ctx0" brushRef="#br0">1 0 13293,'0'0'4772,"8"0"-2871,27 4-268,-34-4-1514,0 1 1,0 0-1,0 0 0,0-1 0,0 1 1,0 0-1,0 0 0,0 0 1,0 0-1,0 1 0,0-1 0,-1 0 1,1 0-1,-1 0 0,1 1 0,-1-1 1,1 0-1,-1 1 0,0-1 0,1 0 1,-1 1-1,0-1 0,0 0 1,0 1-1,0-1 0,0 0 0,0 1 1,-1 1-1,-5 37 1552,-18 3-381,20-38-1229,1-1 0,0 1 1,0 0-1,0 0 1,1 1-1,0-1 0,0 0 1,0 1-1,0-1 0,0 10 1,2-14-64,0 0 0,1-1 1,-1 1-1,1 0 0,-1-1 0,1 1 1,-1-1-1,1 1 0,-1-1 0,1 1 1,0-1-1,-1 1 0,1-1 1,0 0-1,-1 1 0,1-1 0,0 0 1,-1 1-1,1-1 0,0 0 0,0 0 1,-1 0-1,1 0 0,0 0 0,0 0 1,0 0-1,-1 0 0,2 0 0,30 0 30,-25 0-43,30-2-149,-23 1 108,-1 0 0,1 1 0,0 1 0,0 0 0,17 4-1,-28-4 50,0 0 1,-1 0-1,1 0 0,0 0 0,0 0 0,-1 1 0,1-1 0,-1 1 0,1 0 0,-1 0 0,1 0 0,-1 0 0,0 0 0,0 0 0,0 1 0,-1-1 0,1 1 0,0-1 0,-1 1 0,0 0 0,1 0 0,-1-1 0,0 1 0,-1 0 0,1 0 0,0 0 0,-1 0 0,0 0 0,1 4 0,-2 6 217,1 0 0,-2 1-1,0-1 1,0 0-1,-1 0 1,-1 0 0,0-1-1,-1 1 1,0-1-1,-1 0 1,0 0 0,-1-1-1,0 1 1,-1-2-1,0 1 1,-1-1-1,0 0 1,-1-1 0,0 0-1,0-1 1,-1 0-1,-17 10 1,25-16-201,0 0 0,0-1 0,-1 0-1,1 0 1,-1 0 0,1 0 0,-1 0 0,1-1 0,-1 0 0,1 0 0,-1 1-1,1-2 1,-1 1 0,1 0 0,-1-1 0,-5-1 0,8 1-30,-1 0 1,1 0 0,-1 0-1,1 0 1,0 0 0,0 0-1,-1 0 1,1-1-1,0 1 1,0 0 0,0-1-1,0 1 1,0-1-1,1 1 1,-1-1 0,0 1-1,1-1 1,-1 1 0,1-1-1,-1 0 1,1 1-1,0-1 1,0 0 0,0 0-1,0 1 1,0-1 0,0 0-1,0 1 1,0-1-1,1 0 1,-1 1 0,1-1-1,-1 0 1,1 1 0,0-1-1,0-1 1,21-35-7013,-14 25 2732,12-18-9995</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5:04.658"/>
    </inkml:context>
    <inkml:brush xml:id="br0">
      <inkml:brushProperty name="width" value="0.025" units="cm"/>
      <inkml:brushProperty name="height" value="0.025" units="cm"/>
    </inkml:brush>
  </inkml:definitions>
  <inkml:trace contextRef="#ctx0" brushRef="#br0">21 165 15855,'0'0'1698,"-4"-9"-513,2 5-1105,1 2-13,-1-1-1,0 1 0,1-1 0,-1 0 0,1 0 0,0 0 0,0 1 0,0-1 0,0 0 0,1 0 0,-1 0 0,1-1 0,-1 1 0,1 0 0,0 0 0,1 0 0,-1 0 0,0 0 0,1 0 0,0 0 0,-1 0 0,1 0 0,1 0 0,-1 0 1,0 1-1,1-1 0,-1 0 0,1 1 0,0-1 0,-1 1 0,6-5 0,4-1-55,0-1 0,1 2 1,0 0-1,14-6 0,-22 11-16,1 0-1,-1 0 1,1 0-1,0 1 1,0 0-1,-1 0 1,1 0-1,0 1 1,0-1-1,0 1 0,0 1 1,0-1-1,0 0 1,0 1-1,5 2 1,-7-2 11,0 1 0,-1 0 0,1 0 0,-1 0 1,1 0-1,-1 1 0,0-1 0,0 1 0,0-1 0,0 1 1,0 0-1,-1-1 0,1 1 0,-1 0 0,0 0 0,2 5 0,15 58 528,-15-51-307,97 365 2068,-95-353-1156,-1-1-1,-1 1 0,0 31 1,-3-57-1065,1 0 1,-1 0-1,-1 0 1,1 1 0,0-1-1,0 0 1,0 0-1,-1 0 1,1 0-1,0 0 1,-1 1 0,1-1-1,-1 0 1,1 0-1,-1 0 1,0 0-1,0 0 1,1-1 0,-1 1-1,0 0 1,0 0-1,0 0 1,0-1 0,0 1-1,0 0 1,0-1-1,0 1 1,0-1-1,0 1 1,0-1 0,0 1-1,0-1 1,0 0-1,0 0 1,-1 0-1,1 1 1,0-1 0,0 0-1,0-1 1,-1 1-1,1 0 1,0 0-1,-1-1 1,-4 0 20,1 0-1,0 0 1,-1-1-1,1 1 1,0-1-1,0-1 1,0 1-1,-6-5 1,-13-12-151,0 0 1,2-1 0,0-1 0,2-2 0,-25-33 0,44 55-86,0 0 0,0 0 0,0 0 0,0 0 0,0 0 0,1 0 0,-1 0 0,0 0 0,1-1 0,-1 1 0,1 0 0,-1 0 0,1-1 0,0 1 0,0 0 0,-1-1 0,1 1 0,0 0 0,0-1 0,0 1 0,0 0 0,0-1 0,1 1 0,-1 0 0,0-1 0,1 1 0,-1 0 0,1-1 0,-1 1 0,1 0 1,-1 0-1,1 0 0,0 0 0,0 0 0,0-1 0,-1 1 0,1 1 0,2-3 0,4-1-1132,-1 1 1,1 0 0,0 0 0,0 0 0,0 1-1,9-2 1,10-4-2155,17-7-5295</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5:05.558"/>
    </inkml:context>
    <inkml:brush xml:id="br0">
      <inkml:brushProperty name="width" value="0.025" units="cm"/>
      <inkml:brushProperty name="height" value="0.025" units="cm"/>
    </inkml:brush>
  </inkml:definitions>
  <inkml:trace contextRef="#ctx0" brushRef="#br0">82 439 6983,'0'0'16127,"-9"4"-14024,5-3-2006,0 1-1,-1 0 1,1 0-1,0 0 0,0 0 1,1 1-1,-1 0 1,0-1-1,1 1 1,0 1-1,0-1 1,0 0-1,0 1 1,0 0-1,1 0 1,-1-1-1,1 1 0,0 1 1,0-1-1,1 0 1,-1 0-1,1 1 1,0-1-1,0 1 1,0-1-1,1 1 1,-1-1-1,2 7 0,-1-10-97,0 0-1,0-1 0,0 1 0,0 0 0,0 0 0,0 0 0,0 0 0,1-1 0,-1 1 0,0 0 0,1 0 0,-1-1 0,0 1 0,1 0 0,-1 0 0,1-1 0,-1 1 0,1 0 0,-1-1 0,1 1 0,0-1 0,-1 1 0,1-1 0,0 1 0,0-1 0,-1 0 0,1 1 0,0-1 0,0 0 0,1 1 0,1-1 0,-1 0 1,1 0-1,-1 0 0,1 0 0,-1-1 1,1 1-1,-1-1 0,1 1 0,-1-1 0,4-2 1,2 0 33,1-1 0,-1-1 0,-1 0 0,1 0 0,7-7 1,-1-2 33,-1-1 0,0 0 1,-1-1-1,-1-1 1,0 0-1,-1 0 1,-1-1-1,10-29 1,-14 125-495,-5-76 434,0 14-38,2 0 0,0 0 1,8 27-1,-9-40-72,0 0-1,0 1 1,1-1 0,-1 0-1,1 0 1,0 0 0,0 0-1,0 0 1,0 0 0,5 4-1,-6-6-7,1 0 0,-1 0 0,1-1 0,0 1-1,-1 0 1,1 0 0,-1-1 0,1 1 0,0-1 0,0 0-1,-1 1 1,1-1 0,0 0 0,0 0 0,-1 0 0,1 0-1,0 0 1,0-1 0,-1 1 0,1 0 0,0-1 0,2 0-1,0-1 0,0 0 0,-1-1 0,1 1-1,0-1 1,-1 0 0,0 0-1,0 0 1,0 0 0,0 0 0,0-1-1,-1 1 1,1-1 0,-1 0-1,0 0 1,0 0 0,2-6 0,20-71-2152,-16 46 1571,-2-1 0,-1 1 0,-2-1 0,-2 0 0,-1 1 0,-2-1 0,-1 0 0,-10-45 0,-7 36 1320,4 31 1230,15 14-1754,1 0 1,-1 0 0,0 0 0,0 0 0,1 0 0,-1 0 0,0 1 0,0-1-1,1 0 1,-1 0 0,0 1 0,1-1 0,-1 0 0,0 1 0,1-1 0,-1 1-1,1-1 1,-1 1 0,1-1 0,-1 1 0,1-1 0,-1 1 0,1 0 0,-1-1 0,1 1-1,0 0 1,-1-1 0,1 1 0,0 0 0,-5 11 224,0 0 1,2 0-1,-1 1 1,1-1-1,1 0 1,1 1-1,-1 16 1,1-1 115,1-1 1,6 41-1,-5-61-394,1 0 0,0 0 0,0 0 0,0 0 0,1-1 1,0 1-1,0-1 0,1 0 0,0 0 0,0 0 0,0 0 0,1-1 0,-1 1 0,1-1 0,1-1 0,7 7 0,-10-9-33,1 1 0,0-1 1,0 0-1,0 0 0,1 0 0,-1-1 0,0 0 0,1 0 1,-1 0-1,1 0 0,-1 0 0,1-1 0,-1 0 0,1 0 1,-1 0-1,1-1 0,-1 0 0,1 1 0,-1-1 1,1-1-1,-1 1 0,0-1 0,0 0 0,0 0 0,0 0 1,6-4-1,-2 1 221,0-1 0,-1 0 1,1 0-1,-1-1 0,-1 0 0,1 0 1,-1-1-1,6-10 0,-13 22-93,1 0-1,-1 1 1,1-1-1,-1 0 1,1 0 0,1 0-1,-1 0 1,1 5-1,1 7 39,-3-2-30,1-2-83,-1 1 0,2 0 1,0-1-1,3 17 0,-4-27-59,0-1 0,1 0 1,-1 1-1,0-1 0,1 0 0,-1 1 0,0-1 0,1 0 0,0 0 0,-1 1 0,1-1 0,0 0 1,0 0-1,0 0 0,-1 0 0,1 0 0,0 0 0,0 0 0,1 0 0,-1 0 0,0 0 0,0-1 1,0 1-1,0 0 0,1-1 0,-1 1 0,0-1 0,1 0 0,-1 1 0,0-1 0,1 0 0,-1 0 0,0 0 1,1 0-1,-1 0 0,1 0 0,-1 0 0,0 0 0,1 0 0,-1-1 0,0 1 0,1 0 0,-1-1 1,0 0-1,1 1 0,-1-1 0,0 0 0,0 1 0,1-2 0,4-2 87,-1 0 0,0 0 0,0 0 0,0-1 0,-1 0 0,0 0 0,0 0 0,0 0 0,0-1 0,-1 1 0,0-1 0,0 0 0,2-7 0,-1 2-26,0 0-1,0 0 1,-1 0 0,-1-1-1,0 0 1,0-17 0,-5 22 253,-4 18-321,-4 20-128,10-29 124,1 1-1,-1 0 1,1-1-1,0 1 1,0-1-1,0 1 0,0 0 1,1-1-1,-1 1 1,1-1-1,-1 1 1,1-1-1,0 1 0,0-1 1,0 0-1,0 1 1,0-1-1,1 0 1,-1 0-1,1 0 0,2 3 1,-2-4 16,0 0-1,0 0 1,0 0 0,0-1-1,1 1 1,-1-1 0,0 1-1,1-1 1,-1 0 0,0 1-1,1-1 1,-1-1 0,0 1-1,1 0 1,-1 0 0,0-1-1,1 0 1,-1 1 0,0-1-1,0 0 1,0 0 0,0 0-1,1 0 1,-2 0 0,3-2-1,7-4 43,-1-1 0,0 1 0,-1-1 0,1-1 0,-2 0 0,1 0 0,-1-1 0,-1 0 0,13-22 0,-7 7 40,0 0-1,-2-1 1,11-37-1,-20 55-96,0 1 0,-1-1 0,0 1 0,-1-1 0,1-8 0,-1 15 0,0 1 0,-1 0 0,1 0 0,0-1 0,0 1 0,0 0 0,0 0 0,0 0 0,-1 0 0,1-1 0,0 1 0,0 0 0,0 0 0,-1 0 0,1 0 0,0-1 0,0 1 0,0 0 0,-1 0 0,1 0 0,0 0 0,0 0 0,-1 0 0,1 0 0,0 0 0,0 0 0,-1 0 0,1 0 0,0 0 0,0 0 0,0 0 0,-1 0 0,1 0 0,0 0 0,0 0 0,-1 0 0,1 0 0,0 0 0,0 1 0,-1-1 0,1 0 0,0 0 0,0 0 0,0 0 0,0 0 0,-1 1 0,1-1 0,0 0 0,0 0 0,0 0 0,0 1 0,0-1 0,-1 0 0,1 1 0,-13 10 0,5 4 0,1 1 0,1 0 0,0 0 0,1 0 0,0 1 0,2-1 0,0 1 0,0 0 0,1 30 0,2-46 0,0 0 0,0 0 0,0 0 0,0 1 0,0-1 0,1 0 0,-1 0 0,0 0 0,0 0 0,1 0 0,-1 1 0,1-1 0,-1 0 0,1 0 0,0 0 0,-1 0 0,1-1 0,0 1 0,0 0 0,-1 0 0,1 0 0,0 0 0,0-1 0,0 1 0,1 0 0,1 0 0,-1 0 0,1 0 0,0-1 0,-1 1 0,1-1 0,0 1 0,-1-1 0,1 0 0,0 0 0,4-1 0,8-2 0,0-1 0,0 0 0,16-7 0,-24 8 0,81-33-2715,-1-9-4499,-37 14-3709</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5:06.771"/>
    </inkml:context>
    <inkml:brush xml:id="br0">
      <inkml:brushProperty name="width" value="0.025" units="cm"/>
      <inkml:brushProperty name="height" value="0.025" units="cm"/>
    </inkml:brush>
  </inkml:definitions>
  <inkml:trace contextRef="#ctx0" brushRef="#br0">393 2265 13453,'-12'3'2243,"1"-1"1,-1 0-1,-21 0 1,58-11 850,-10 1-2975,140-41 1223,242-43-1,-85 23-1253,-135 21-130,-3-8 0,-2-8 0,-3-7 1,-4-7-1,170-109 0,-155 72 41,2-2 365,239-113-1,-416 228-217,0 0-1,1-1 1,-1 0 0,0 0 0,-1 0-1,1-1 1,0 1 0,5-7 0,-8 7-47,0 0 0,0 0 0,-1-1 0,1 1 0,-1-1 0,0 1 0,1-1 0,-2 1 0,1-1 0,0 1 0,-1-1 0,1 0 0,-1 0 0,-1-4 0,-1-45 40,-2 1-1,-3-1 0,-1 1 1,-4 0-1,-32-93 0,20 82-187,-3 1-1,-3 2 0,-3 1 1,-47-66-1,51 85 47,-37-39-1,55 67 0,-1 1-1,0 0 1,-1 0-1,0 1 1,0 1-1,-1 0 1,-16-7-1,26 14-13,1 1-1,-1 0 0,0 0 1,0 1-1,0-1 0,1 1 0,-1-1 1,0 1-1,0 0 0,0 1 0,0-1 1,1 1-1,-7 1 0,-50 22 30,10-3-10,-292 68-246,-178 60 95,-282 173 91,400-156 44,303-118-87,-179 117 0,259-153 36,1 2-1,0 0 1,1 2 0,1-1-1,-26 32 1,37-39 5,0-1 1,0 1 0,1 0-1,0 1 1,0-1 0,1 1-1,0-1 1,1 1 0,-1 0 0,2 0-1,-1 0 1,1 0 0,1 0-1,0 0 1,0 0 0,1 1-1,1 10 1,19 88 43,45 258 7,-57-307 31,30 155 249,-33-190-235,1 0 0,1-1-1,1 0 1,2 0 0,0-1-1,22 33 1,-25-45 0,1 0-1,0 0 1,1-1 0,0 0-1,0-1 1,1 0-1,0-1 1,0 0 0,1-1-1,0 0 1,13 4-1,-6-3-578,0-1-1,28 4 0,36-2-6147,-36-8-2683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9:55.902"/>
    </inkml:context>
    <inkml:brush xml:id="br0">
      <inkml:brushProperty name="width" value="0.025" units="cm"/>
      <inkml:brushProperty name="height" value="0.025" units="cm"/>
    </inkml:brush>
  </inkml:definitions>
  <inkml:trace contextRef="#ctx0" brushRef="#br0">0 365 7271,'8'-3'943,"0"-1"1,1 1-1,-1 0 0,1 0 1,-1 1-1,12-1 0,9 1-1078,-1 1-1,31 2 0,-6 1 533,486-36 1945,-234 8-1108,1117-2 273,-1154 29-1487,-195-2 114,0-3-1,0-3 1,-1-3-1,81-23 1,-151 33-119,1-1 1,-1 0 0,1 0-1,-1 0 1,0 0 0,1 0-1,-1 0 1,0-1 0,0 1-1,0-1 1,2-1 0,-5-6 131,-18 3-162,-91-7 19,-220 5 0,219 9 47,-171-2-8,-444 4 152,2 31-76,687-32-130,19-1-21,1 0 0,0 1 0,-26 6 0,98 2-779,1247-15 1138,-3-55 195,-1234 57-511,107-5 53,295-52 0,-450 57-54,-11 2-1,0 1 0,0-1 0,0 0 0,0-1 0,0 0 0,-1 0 0,1 0 1,0 0-1,-1-1 0,0 0 0,0 0 0,9-7 0,-14 9-14,0 1 1,0 0-1,0-1 1,0 1 0,0-1-1,0 1 1,-1 0-1,1-1 1,0 1-1,0-1 1,0 1-1,0 0 1,-1-1 0,1 1-1,0 0 1,0-1-1,-1 1 1,1 0-1,0 0 1,0-1 0,-1 1-1,1 0 1,0 0-1,-1-1 1,1 1-1,-1 0 1,1 0-1,0 0 1,-1 0 0,1-1-1,0 1 1,-1 0-1,1 0 1,-1 0-1,1 0 1,0 0-1,-1 0 1,1 0 0,-1 0-1,0 0 1,-24-3-503,22 2 358,-120-14-7421,58 3-2701</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19:58.593"/>
    </inkml:context>
    <inkml:brush xml:id="br0">
      <inkml:brushProperty name="width" value="0.025" units="cm"/>
      <inkml:brushProperty name="height" value="0.025" units="cm"/>
    </inkml:brush>
  </inkml:definitions>
  <inkml:trace contextRef="#ctx0" brushRef="#br0">158 162 8488,'-12'-10'1116,"-3"0"-805,-57-45 1544,65 50-1669,1-1-1,0 0 0,0-1 1,0 1-1,1-1 0,0-1 1,0 1-1,1 0 0,-4-9 1,8 15-159,0 1 1,0 0 0,0-1 0,0 1 0,0 0 0,0-1 0,0 1 0,0-1 0,0 1 0,0 0-1,0-1 1,0 1 0,0 0 0,0-1 0,0 1 0,0 0 0,0-1 0,1 1 0,-1 0-1,0-1 1,0 1 0,0 0 0,1-1 0,-1 1 0,0 0 0,0 0 0,1-1 0,-1 1 0,0 0-1,1 0 1,-1 0 0,0-1 0,1 1 0,-1 0 0,0 0 0,1 0 0,-1 0 0,0 0 0,1 0-1,-1-1 1,0 1 0,1 0 0,-1 0 0,0 0 0,1 0 0,-1 0 0,1 1 0,-1-1-1,24 1 22,-20 0 9,153 28 261,11 2-206,-23-19 83,146-7-1,149-27 1595,34-1-351,755 37-775,-950-7-608,812-11 1702,-750-1-462,127 18-1130,-420-9-3151,76-1 1,-30-11-5328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19:59.552"/>
    </inkml:context>
    <inkml:brush xml:id="br0">
      <inkml:brushProperty name="width" value="0.025" units="cm"/>
      <inkml:brushProperty name="height" value="0.025" units="cm"/>
    </inkml:brush>
  </inkml:definitions>
  <inkml:trace contextRef="#ctx0" brushRef="#br0">0 341 20916,'0'0'5349,"85"-45"-2659,-33 6-1440,12-6 159,5-3-736,2 4-449,-1 5-160,-6 6-993,-13 7-3203,-10 5-6182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20:21.366"/>
    </inkml:context>
    <inkml:brush xml:id="br0">
      <inkml:brushProperty name="width" value="0.025" units="cm"/>
      <inkml:brushProperty name="height" value="0.025" units="cm"/>
    </inkml:brush>
  </inkml:definitions>
  <inkml:trace contextRef="#ctx0" brushRef="#br0">1 364 7719,'0'0'7495,"6"8"-7655,-4-5 153,0 1 0,1-1 0,-1 0 0,1 0 0,0 0 0,0-1 1,0 1-1,0-1 0,0 1 0,1-1 0,-1 0 0,1 0 0,-1-1 0,1 1 0,0-1 0,-1 1 0,1-1 0,0-1 0,0 1 0,0 0 0,0-1 0,5 0 0,37-2 339,0-2 1,83-18-1,24-3 315,172-6 300,403-43-68,446-18 886,-959 80-1512,411-7 572,92-5 208,224 7-358,-624 19-678,-130-8 59,252-41 0,-258 25-32,1 7 0,0 9 1,282 26-1,71-4 1320,-438-16-703,-94 0-504,0 1 0,0-1-1,0 1 1,0 0 0,0 0-1,0 0 1,0 0 0,0 1-1,0 0 1,-1-1 0,1 2-1,4 2 1,-4-2-810,-1-1 0,0 1-1,0 0 1,0 0 0,-1 0 0,1 0 0,2 6 0,1 4-4522</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20:32.070"/>
    </inkml:context>
    <inkml:brush xml:id="br0">
      <inkml:brushProperty name="width" value="0.025" units="cm"/>
      <inkml:brushProperty name="height" value="0.025" units="cm"/>
    </inkml:brush>
  </inkml:definitions>
  <inkml:trace contextRef="#ctx0" brushRef="#br0">1 49 9641,'0'0'9860,"9"-3"-9219,33-4-30,1 2-1,-1 1 1,84 4 0,-24 1-268,1510 29 1835,-869-4-2226,-1221-42 147,-8 0-64,-538 34 355,801-9-593,1325-41-3620,-1064 30 3726,309-31-601,-324 26 707,-30 3 22,-43 0-12,-1006 48 205,870-32-1401,68-8-3150,16-4-5992</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21:17.119"/>
    </inkml:context>
    <inkml:brush xml:id="br0">
      <inkml:brushProperty name="width" value="0.025" units="cm"/>
      <inkml:brushProperty name="height" value="0.025" units="cm"/>
    </inkml:brush>
  </inkml:definitions>
  <inkml:trace contextRef="#ctx0" brushRef="#br0">3205 373 11883,'-16'-12'128,"-62"-48"-507,-3 5 0,-92-49 0,117 79 521,0 3-1,-2 2 1,0 3-1,-1 3 0,-107-13 1,9 15 413,-159 7 0,68 18-533,-417 75-1,533-63 340,-197 63-1,273-68-240,1 2 0,1 3 0,1 2 0,1 2 0,-92 69 1,129-86-123,0 0 1,2 1-1,-1 1 1,2 0-1,-1 1 1,2 0-1,0 1 1,-10 19-1,18-28-1,1-1 1,-1 1-1,1 0 0,0-1 1,0 1-1,1 0 0,0 0 1,0 1-1,1-1 0,0 0 1,0 0-1,0 0 0,1 0 1,0 0-1,1 0 0,-1 0 1,1 0-1,1 0 0,-1-1 1,1 1-1,1-1 0,-1 1 1,1-1-1,8 10 0,9 9 40,2-2-1,0-1 1,1 0-1,1-2 0,54 33 1,150 69 113,-119-71-527,2-5 1,2-6 0,202 45-1,-154-55 180,0-8-1,201 2 1,13-23 1498,-292-6-912,-1-4-1,121-27 0,-131 17-273,-2-3 1,0-4-1,-2-2 0,87-50 0,-106 48-34,-1-1 0,-2-3 0,-1-1 0,-1-3 0,-3-2 0,43-50 0,-65 66-3,-1-1 0,-1-1 0,14-28 0,-25 40-37,0-1 0,-1 0 0,0-1 0,-2 1 0,1-1 0,-2 0 0,2-24 0,-4 35-32,-1-1 0,0 0 0,0 0 0,0 1 0,-1-1 0,0 0 0,0 1 0,-1-1 0,1 1 0,-1-1 0,0 1 0,-1 0 0,1 0 0,-1 0 0,0 0 0,-1 0 0,-4-5 0,2 4-6,0 1 1,-1-1 0,0 1 0,0 1-1,0-1 1,0 1 0,-1 1 0,0-1-1,0 1 1,-13-3 0,-15-1-329,0 1 0,-1 2 1,0 2-1,-48 2 0,70 0 33,-149 7-3621,-21 12-4559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26:19.204"/>
    </inkml:context>
    <inkml:brush xml:id="br0">
      <inkml:brushProperty name="width" value="0.025" units="cm"/>
      <inkml:brushProperty name="height" value="0.025" units="cm"/>
    </inkml:brush>
  </inkml:definitions>
  <inkml:trace contextRef="#ctx0" brushRef="#br0">65 156 3619,'0'0'3396,"-9"-6"-1555,-3 1-1093,-12-10 22,5-6 3115,19 21-3774,0-1 0,0 1 0,0 0 0,0-1 0,0 1 1,0 0-1,1-1 0,-1 1 0,0-1 0,0 1 0,0 0 0,1-1 0,-1 1 1,0 0-1,0-1 0,1 1 0,-1 0 0,0 0 0,0-1 0,1 1 0,-1 0 1,0 0-1,1-1 0,-1 1 0,0 0 0,1 0 0,-1 0 0,1 0 0,-1 0 1,0 0-1,1-1 0,-1 1 0,1 0 0,-1 0 0,0 0 0,1 0 0,-1 0 1,1 0-1,-1 1 0,0-1 0,1 0 0,-1 0 0,0 0 0,1 0 0,0 1 1,30-2-451,-26 2 760,236 16 506,-98-4-461,136 10-94,424 17 244,1193-30 1242,-336-37-1655,-269-16 248,41-2 37,-1170 41-386,180-14 1579,-329 13-672,-25-2-662,-24-2-347,-10 4-328,-5-1-1780,44 5 1196,1-1 0,-1 0 1,1 0-1,0 0 1,-11-6-1,-10-11-5991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0:56.227"/>
    </inkml:context>
    <inkml:brush xml:id="br0">
      <inkml:brushProperty name="width" value="0.025" units="cm"/>
      <inkml:brushProperty name="height" value="0.025" units="cm"/>
    </inkml:brush>
  </inkml:definitions>
  <inkml:trace contextRef="#ctx0" brushRef="#br0">50 0 2146,'0'0'865,"-50"7"-1506</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0:56.570"/>
    </inkml:context>
    <inkml:brush xml:id="br0">
      <inkml:brushProperty name="width" value="0.025" units="cm"/>
      <inkml:brushProperty name="height" value="0.025" units="cm"/>
    </inkml:brush>
  </inkml:definitions>
  <inkml:trace contextRef="#ctx0" brushRef="#br0">82 58 865,'0'0'2306,"-64"-40"-2082,46 22-672</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0:57.099"/>
    </inkml:context>
    <inkml:brush xml:id="br0">
      <inkml:brushProperty name="width" value="0.025" units="cm"/>
      <inkml:brushProperty name="height" value="0.025" units="cm"/>
    </inkml:brush>
  </inkml:definitions>
  <inkml:trace contextRef="#ctx0" brushRef="#br0">4403 926 6182,'-7'-10'1505,"-14"-16"-727,-2 2 0,-1 0-1,-1 2 1,-1 0-1,-34-21 1,-83-43-151,-4 5 0,-3 8 0,-2 6 0,-4 7 0,-2 6 0,-3 8 0,-1 6 0,-2 8 0,-1 7 0,-290-7 0,13 50-515,352-7 137,0 4 0,-163 51 1,136-23-9,-191 100 0,-91 93-205,347-202 46,2 2 1,1 2-1,2 2 1,2 2 0,-51 62-1,77-80 47,1 0-1,1 2 1,1 0 0,1 0-1,1 2 1,2-1-1,1 2 1,1 0 0,1 0-1,2 1 1,1-1-1,-4 53 1,9-60-111,0-1 1,1 1-1,2 0 0,0 0 1,1 0-1,1-1 1,1 0-1,1 0 0,1 0 1,1 0-1,1-1 1,0-1-1,2 1 0,0-2 1,1 1-1,1-2 0,21 24 1,-2-11-4,0-2 1,2-1-1,1-2 1,1-1-1,0-2 0,2-2 1,1-1-1,0-2 1,2-1-1,48 11 0,24 1 45,2-5-1,177 12 0,1212 3 1057,-1259-44-1041,379-57 0,-467 35-142,-2-7 0,0-7 0,216-89 0,-318 109 81,-1-3-1,-1-1 0,-1-3 1,-2-2-1,65-53 1,-96 69 42,-1-1 1,0 0-1,-1-2 1,-1 1-1,0-2 1,-2 0-1,0 0 1,-1-1-1,-1-1 1,-1 0-1,0 0 1,-2-1-1,-1 0 1,0 0-1,-2 0 1,3-36-1,-7 27 120,-1-1 0,-2 0 0,-1 1-1,-1 0 1,-2 0 0,-1 0 0,-1 1 0,-2 0 0,-1 1-1,-1 0 1,-2 1 0,-1 0 0,-20-26 0,-5-1 31,-2 2 0,-2 2 0,-2 2 1,-3 2-1,-60-44 0,41 40-241,-3 3 0,-1 4 0,-3 3 0,-1 3 0,-135-46 0,68 40-2473,-2 7 0,-206-26 0,123 33-3578</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29:02.253"/>
    </inkml:context>
    <inkml:brush xml:id="br0">
      <inkml:brushProperty name="width" value="0.025" units="cm"/>
      <inkml:brushProperty name="height" value="0.025" units="cm"/>
    </inkml:brush>
  </inkml:definitions>
  <inkml:trace contextRef="#ctx0" brushRef="#br0">0 187 11339,'9'0'1703,"642"-48"-1021,-196 7 670,491 8 1298,-349 16-2621,681-20 3097,-1 47-1933,173 3-629,-986-14-204,-451 1-338,31 0-4,-42 0-9,0 0 0,0-1 0,-1 1 1,1 0-1,0 0 0,0-1 0,-1 1 0,1-1 0,0 0 0,-1 1 0,1-1 1,-1 0-1,1 0 0,-1 0 0,1 0 0,-1 0 0,0 0 0,2-2 0,-3 2-1,1 1 0,-1-1-1,0 1 1,0 0 0,0-1 0,0 1-1,0-1 1,0 1 0,0 0 0,0-1-1,0 1 1,0-1 0,-1 1 0,1 0-1,0-1 1,0 1 0,0-1 0,0 1-1,0 0 1,-1-1 0,1 1-1,0 0 1,0-1 0,-1 1 0,1 0-1,0 0 1,-1-1 0,1 1 0,0 0-1,-1 0 1,1-1 0,0 1 0,-1 0-1,1 0 1,0 0 0,-1 0-1,1 0 1,-1-1 0,1 1 0,0 0-1,-1 0 1,0 0 0,-18-3-66,18 2 56,-100 0-4963,66 1 123</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29:03.698"/>
    </inkml:context>
    <inkml:brush xml:id="br0">
      <inkml:brushProperty name="width" value="0.025" units="cm"/>
      <inkml:brushProperty name="height" value="0.025" units="cm"/>
    </inkml:brush>
  </inkml:definitions>
  <inkml:trace contextRef="#ctx0" brushRef="#br0">1 167 11563,'0'0'779,"8"-4"321,14-4-893,0 2 0,0 0 0,1 2 1,0 0-1,-1 2 0,37 0 0,20-3 78,328-45-50,-135 13 1590,296-2 1,-520 42-1854,0 2-1,0 1 0,49 15 0,-52-11-432,20 0-2080,-4-9-2643</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2:12.796"/>
    </inkml:context>
    <inkml:brush xml:id="br0">
      <inkml:brushProperty name="width" value="0.025" units="cm"/>
      <inkml:brushProperty name="height" value="0.025" units="cm"/>
    </inkml:brush>
  </inkml:definitions>
  <inkml:trace contextRef="#ctx0" brushRef="#br0">2605 234 6694,'0'0'705,"-12"-1"341,-45-10 115,14 2-322,-57-4 0,86 12-796,1 1 1,0 0-1,-1 1 1,1 1-1,0 0 1,0 0-1,0 1 1,-25 10-1,-177 103 18,142-73 360,-111 48-1,33-34 1177,64-25-1130,0 2 0,3 5 0,-96 59 0,-114 115-728,15-10 175,-215 124 273,478-317-184,0 1 0,0 0 1,-17 18-1,29-25-11,0 0 0,1 0-1,-1 0 1,1 1 0,0 0 0,0 0 0,1 0 0,0 0-1,-1 0 1,2 0 0,-1 0 0,0 1 0,1-1 0,0 1-1,0 8 1,1-1-11,0 0 0,1 1 0,1-1 0,0 0 0,1 0 0,0 0 0,1 0 0,0 0 0,1-1 0,1 0 0,11 20-1,-5-15 35,1 0-1,0-1 1,1 0-1,1-1 1,0-1-1,32 23 1,-6-10 56,1-2 0,1-2 0,2-2 0,0-2 0,79 22 0,-19-15 2,0-4-1,156 11 0,218-13-30,-450-19-34,1576 28 126,63-43-295,453 27 188,-1851-1-47,941 47 66,-2 32-488,590 42 260,120-89 982,-2-71-682,-820-15-348,1113-52-447,368-135 1205,-2115 177-524,142-19-77,-379 30-48,-195 33 172,0-1 0,0-1 1,-1-2-1,-1-2 0,29-16 1,-52 26 0,-1 0-1,0 1 1,0-2 0,0 1 0,0-1-1,-1 1 1,1-1 0,-1-1 0,-1 1 0,1 0-1,-1-1 1,4-7 0,-1-4 66,0-1 0,-1 1 0,2-20 1,-6 33-117,0 0-13,0 1 1,1-1-1,-1 1 0,1 0 1,0-1-1,0 1 1,0 0-1,0 0 1,1 0-1,-1 0 1,1 1-1,-1-1 1,6-3-1,45-29-681,-37 27 416,76-41-696,2 5 0,185-60 0,-118 48 1870,-71 18-220,104-60 0,11-6-390,26 18-280,-13 5-213,-180 65 182,-1-3 0,0-1 1,50-36-1,-80 51 74,0-1 0,0 0 1,-1 0-1,1 0 0,-1-1 0,-1 0 0,1-1 1,-1 1-1,-1-1 0,1 0 0,-1 0 1,5-14-1,-8 17 47,0 0 1,0 0 0,-1 0-1,1 0 1,-1 0-1,0 0 1,0 0 0,-1 0-1,1 0 1,-1 0-1,0 0 1,-1 0 0,1 0-1,-1 0 1,0 0-1,0 1 1,-1-1 0,1 1-1,-1 0 1,0 0-1,0 0 1,0 0 0,-7-6-1,-9-6-59,0 0 1,-1 1-1,-1 1 0,-1 0 0,0 2 0,0 1 1,-1 1-1,-1 0 0,0 2 0,-47-10 1,-21 2 126,-148-8 1,208 22-163,-662-28-15,110 6-5,378 12-16,-1480-54 5,485 93-81,201-1-931,-602-24 6,1169-2 1019,-786-33-2,-3-36 32,-150-7-122,-271 32 809,-478-23 211,1644 38-879,-1574-58 64,833 132-67,855-9-8,-955 56 614,-94-101 974,1374 8-1801,-205-17-257,219 15-489,1-2 0,-1 0 0,1-2 0,0 0 0,1-2 0,0 0 0,-37-22 0,-1-16-9074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01.061"/>
    </inkml:context>
    <inkml:brush xml:id="br0">
      <inkml:brushProperty name="width" value="0.025" units="cm"/>
      <inkml:brushProperty name="height" value="0.025" units="cm"/>
    </inkml:brush>
  </inkml:definitions>
  <inkml:trace contextRef="#ctx0" brushRef="#br0">0 1 23959,'0'0'1249,"16"59"-1441,0-9 256,4 9 0,1 8-961,2 5-1313,0-4-737,-4-4-1857,-5-10-3973</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5:36.941"/>
    </inkml:context>
    <inkml:brush xml:id="br0">
      <inkml:brushProperty name="width" value="0.025" units="cm"/>
      <inkml:brushProperty name="height" value="0.025" units="cm"/>
    </inkml:brush>
  </inkml:definitions>
  <inkml:trace contextRef="#ctx0" brushRef="#br0">3055 151 9641,'-109'-29'610,"-1"5"-1,-1 5 1,0 4 0,-131 0-1,12 15-1340,-644 12 1996,769-5-587,-162 33 0,198-24-468,1 2 0,0 4 0,-84 39 0,111-41-113,0 2 1,1 2-1,2 1 0,0 2 0,-64 61 0,76-61-24,1 2 0,1 0 0,1 2 0,2 1 0,1 0 0,2 1 0,-28 70 0,39-82-86,0-1 0,1 1 0,1 0-1,1 0 1,1 0 0,1 1-1,1-1 1,3 42 0,0-49 19,0 0 1,2 0 0,-1 0-1,2-1 1,0 1-1,1-1 1,0 0-1,0-1 1,2 1-1,0-1 1,0-1-1,1 1 1,0-2-1,15 14 1,4 0 94,1-1-1,1-2 1,1-1 0,1-1 0,1-2-1,1-2 1,67 23 0,-1-9 38,159 24 0,-53-24-92,382 4 1,207-88 65,-298-27-22,564-170-1,-1006 237-69,16-2 3,-2-4 1,0-2-1,100-50 0,-159 67-2,0 0-1,0-1 1,0 0 0,-1 0-1,0-1 1,0 0 0,-1 0-1,0-1 1,0-1 0,-1 1-1,-1-1 1,1 0 0,-2 0-1,6-13 1,-8 14 80,0 0 0,-1 0 0,0 0 0,-1-1 0,0 1 0,0-1 0,-1 1 0,0 0 0,-1-1 0,0 1 0,-1-1 0,1 1 0,-2 0 0,1 0 0,-1 0 0,-1 0 0,0 1 0,-5-10 0,-8-10 24,-1 0 0,-2 1 0,-1 1 0,-1 1 0,-1 1 0,-1 0 0,-1 2 0,-34-23-1,2 6-97,-1 3 0,-3 3-1,-63-26 1,11 14 1,-2 5 1,-2 5-1,-1 5 0,-140-17 1,98 29-166,-2 7 0,-265 15 0,280 11-1371,1 6 0,0 7 0,-145 48 1,65-6-3844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5:43.576"/>
    </inkml:context>
    <inkml:brush xml:id="br0">
      <inkml:brushProperty name="width" value="0.025" units="cm"/>
      <inkml:brushProperty name="height" value="0.025" units="cm"/>
    </inkml:brush>
  </inkml:definitions>
  <inkml:trace contextRef="#ctx0" brushRef="#br0">1 1 3459,'0'0'14190,"11"6"-13309,33 18-510,1-2 0,0-2 0,2-2 0,0-2 0,68 13 0,264 30 558,-257-44-823,84 7 579,2-9 0,-1-10-1,257-27 1,-340 12-472,0 6 1,1 5-1,0 6 1,136 23 0,-233-24-137,322 49 1385,-268-45-1207,1-4 1,103-6 0,-155-3-179,1-1 1,-1-2-1,0 0 1,43-19-1,45-13-1297,-110 37-56,1 0 0,-1-1 0,0 0 0,17-10 1,7-8-5964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5:55.448"/>
    </inkml:context>
    <inkml:brush xml:id="br0">
      <inkml:brushProperty name="width" value="0.025" units="cm"/>
      <inkml:brushProperty name="height" value="0.025" units="cm"/>
    </inkml:brush>
  </inkml:definitions>
  <inkml:trace contextRef="#ctx0" brushRef="#br0">1 61 11179,'0'0'1703,"9"-2"-1389,73-9 306,1 4-1,0 3 0,1 4 0,127 16 1,-120-5-395,0-4 0,122-5 0,181-42 552,-251 23-667,0 6 0,0 7 0,0 5 0,192 28 0,368 14-30,2-58 292,-690 14-355,1011-6 1049,93-5 68,749 44-889,-63 9-218,-1549-39 14,0 12 0,428 77 0,-594-73 21,-24-7 635,-1 4-1,87 30 0,-148-43-787,0-1 0,-1 1 0,1 0-1,-1 0 1,0 0 0,1 0 0,-1 1-1,0 0 1,-1-1 0,1 1 0,0 0-1,3 6 1,-4-7-380,-1 0 1,0 0-1,-1 1 0,1-1 0,0 0 0,-1 0 1,1 0-1,-1 1 0,1-1 0,-1 0 1,0 0-1,0 1 0,0-1 0,-1 5 0,-6 13-11716</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7:36.818"/>
    </inkml:context>
    <inkml:brush xml:id="br0">
      <inkml:brushProperty name="width" value="0.025" units="cm"/>
      <inkml:brushProperty name="height" value="0.025" units="cm"/>
    </inkml:brush>
  </inkml:definitions>
  <inkml:trace contextRef="#ctx0" brushRef="#br0">48 176 7655,'0'0'2974,"-8"0"-2003,-24 0-480,24 0 235,25 0-592,15 3-39,-1 0-1,0 2 1,47 14-1,4 1 3,61 4 19,209 7 0,150-25 1073,-48-2 433,-325 0-1389,743 22 351,1-39-542,179-24 775,554-35 123,202-83 2930,-1457 140-4260,-295 5-2364,-9-9-2739</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7:45.774"/>
    </inkml:context>
    <inkml:brush xml:id="br0">
      <inkml:brushProperty name="width" value="0.025" units="cm"/>
      <inkml:brushProperty name="height" value="0.025" units="cm"/>
    </inkml:brush>
  </inkml:definitions>
  <inkml:trace contextRef="#ctx0" brushRef="#br0">41 9 9129,'0'0'5397,"-8"-1"-3870,-25-3-27,126 3 2055,-22-2-2802,912 29 1030,49 16-505,-498-27-933,461 3 653,-990-18-955,107-7-135,-103 6 248,0 0 1,0-1-1,0 0 1,0-1-1,0 0 1,-1 0-1,1-1 1,-1 0-1,15-9 1,-23 12-157,0 1-1,0 0 1,0 0 0,0 0-1,0-1 1,0 1 0,0 0-1,0 0 1,0 0 0,0-1-1,0 1 1,0 0 0,0 0-1,0 0 1,0 0 0,0-1 0,0 1-1,0 0 1,0 0 0,0 0-1,0-1 1,-1 1 0,1 0-1,0 0 1,0 0 0,0 0-1,0 0 1,0 0 0,-1-1-1,1 1 1,0 0 0,0 0-1,0 0 1,0 0 0,-1 0-1,1 0 1,0 0 0,0 0 0,0 0-1,0 0 1,-1 0 0,1 0-1,0 0 1,0 0 0,0 0-1,-1 0 1,1 0 0,0 0-1,0 0 1,0 0 0,-1 0-1,1 0 1,0 0 0,0 0-1,0 0 1,0 0 0,-1 0-1,1 0 1,0 1 0,0-1-1,-25-1-2911,6 0-3450,7-3-2740</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7:55.291"/>
    </inkml:context>
    <inkml:brush xml:id="br0">
      <inkml:brushProperty name="width" value="0.025" units="cm"/>
      <inkml:brushProperty name="height" value="0.025" units="cm"/>
    </inkml:brush>
  </inkml:definitions>
  <inkml:trace contextRef="#ctx0" brushRef="#br0">1 339 8264,'9'-3'923,"43"-10"-486,1 3 0,0 2-1,92-2 1,-22 1 1201,212-11-279,-68 6 207,517-9 791,-118 9-1073,207-22-387,433-29-80,-52 19-465,510-18-69,-1701 61-272,932 20 624,-49 23-573,-475-27 52,-126 9 286,131 3-266,36-46 21,-463 18-177,-59 15-3053,-5-11-485,2-1-2884</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8:16.059"/>
    </inkml:context>
    <inkml:brush xml:id="br0">
      <inkml:brushProperty name="width" value="0.025" units="cm"/>
      <inkml:brushProperty name="height" value="0.025" units="cm"/>
    </inkml:brush>
  </inkml:definitions>
  <inkml:trace contextRef="#ctx0" brushRef="#br0">6 155 9833,'0'-1'41,"0"1"-1,0 0 1,-1 0 0,1 0-1,0 0 1,-1 0-1,1 0 1,0 0-1,0-1 1,-1 1 0,1 0-1,0 0 1,0 0-1,-1-1 1,1 1-1,0 0 1,0 0 0,0 0-1,0-1 1,-1 1-1,1 0 1,0 0-1,0-1 1,0 1 0,0 0-1,0-1 1,0 1-1,0 0 1,0-1-1,-1 1 1,1 0 0,0 0-1,0-1 1,0 1-1,1 0 1,-1-1-1,0 1 1,0 0 0,0-1-1,0 1 1,0 0-1,0 0 1,0-1-1,0 1 1,1 0 0,-1 0-1,0-1 1,0 1-1,0 0 1,1 0-1,-1-1 1,0 1 0,0 0-1,0 0 1,1 0-1,-1 0 1,0-1-1,1 1 1,-1 0 0,0 0-1,0 0 1,1 0-1,-1 0 1,0 0-1,1 0 1,-1 0 0,0 0-1,0 0 1,1 0-1,21-5 119,-1 1 0,1 1 0,0 1 0,-1 1 0,29 1 0,-15 1 169,443 7 3143,-356-4-3040,522-15 1823,-150-3-472,-434 14-1672,592-20 1744,-510 5-1580,574-39 648,-646 53-2390,-60-3-1554,-4-16-2070</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38:38.215"/>
    </inkml:context>
    <inkml:brush xml:id="br0">
      <inkml:brushProperty name="width" value="0.025" units="cm"/>
      <inkml:brushProperty name="height" value="0.025" units="cm"/>
    </inkml:brush>
  </inkml:definitions>
  <inkml:trace contextRef="#ctx0" brushRef="#br0">90 104 8008,'0'0'2898,"-11"5"-613,3-2-1662,0-1-135,1 0-1,-1 1 0,1 0 0,0 1 0,0 0 0,0 0 0,1 0 0,-7 6 1,43-9-430,81-23-1,-64 11-5,73-7-1,-70 15-31,0 3-1,0 3 0,0 1 0,66 14 1,-8-2 295,1-5 1,185-6 0,-177-7-114,1 6 0,123 19 0,215 31-54,-381-52-126,-1-3 1,1-4 0,-1-2 0,84-21 0,39-20 816,-37 7-653,2 7 1,191-15-1,-254 39-6021,-54 1-768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2:36.399"/>
    </inkml:context>
    <inkml:brush xml:id="br0">
      <inkml:brushProperty name="width" value="0.025" units="cm"/>
      <inkml:brushProperty name="height" value="0.025" units="cm"/>
    </inkml:brush>
  </inkml:definitions>
  <inkml:trace contextRef="#ctx0" brushRef="#br0">1302 155 64,'0'0'9614,"0"-10"-7249,0 7-2192,1 0 0,-1 0 0,0 0 0,0 0 0,-1-1 0,1 1 0,-1 0 0,1 0-1,-1 0 1,0 0 0,0 0 0,0 0 0,-1 0 0,1 0 0,-1 0 0,1 1 0,-1-1 0,0 1-1,0-1 1,0 1 0,-1 0 0,1-1 0,0 1 0,-1 0 0,1 1 0,-1-1 0,0 0-1,0 1 1,0-1 0,-3 0 0,-27-11 652,1 2-1,-2 1 0,1 1 1,-1 2-1,-66-5 1,-175 9 933,233 5-1664,1 2-1,0 2 0,0 1 1,1 2-1,0 2 1,1 2-1,0 1 1,1 2-1,0 2 0,2 1 1,0 2-1,1 2 1,-47 39-1,71-52-53,-1 2 0,2-1 0,-1 1 0,2 1 1,-1 0-1,2 0 0,0 1 0,1 0 0,0 0 0,1 1 0,0 0 0,1 0 0,1 0 0,-4 30 0,7-34-34,1 0-1,0 1 1,0-1-1,1 0 1,0 1-1,1-1 0,1 0 1,0 0-1,0 0 1,1-1-1,0 1 0,1-1 1,0 0-1,1 0 1,0 0-1,0-1 1,1 0-1,1 0 0,-1-1 1,1 0-1,12 10 1,-1-5 6,0 0 0,1-1 0,0-2 0,1 0 0,0-1 0,1-1 0,0 0 0,0-2 0,1-1 0,31 3 0,9-1 47,0-4 0,101-7 0,-64-6 225,-1-4 0,0-5 0,-1-3 0,-2-5-1,148-63 1,-200 71-154,-1-2 1,49-33-1,-75 42-10,0 0 1,-1-1 0,-1 0-1,0-1 1,-1-1 0,0-1 0,19-28-1,-30 40-35,-1 0 0,1-1 0,-1 1-1,0 0 1,-1-1 0,1 0-1,-1 1 1,0-1 0,0 0 0,0 1-1,0-1 1,-1 0 0,0 0 0,0 0-1,-1-7 1,0 9-25,0 0 0,0 0 0,-1 0 0,1 0 1,-1 0-1,1 1 0,-1-1 0,0 0 0,0 1 0,0-1 0,0 1 0,0 0 0,-1 0 0,1 0 0,-1 0 0,1 0 0,-1 0 0,0 1 0,0-1 0,0 1 0,0 0 0,0 0 1,-5-1-1,-24-5 36,-1 1 1,0 2 0,0 2 0,-64 3 0,55 0-180,0-2 0,-58-7-1,93 7-144,1-1-1,-1 1 0,0-1 1,1-1-1,-1 1 0,1-1 1,0 0-1,0 0 0,0-1 1,-10-7-1,12 7-827,0-1 0,-1 1-1,1-1 1,1 0 0,-1 0 0,1 0 0,-4-9-1,-6-16-10233</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2:37.569"/>
    </inkml:context>
    <inkml:brush xml:id="br0">
      <inkml:brushProperty name="width" value="0.025" units="cm"/>
      <inkml:brushProperty name="height" value="0.025" units="cm"/>
    </inkml:brush>
  </inkml:definitions>
  <inkml:trace contextRef="#ctx0" brushRef="#br0">1749 210 10794,'-33'-24'378,"-1"1"0,0 2 0,-2 1 0,-1 2 0,0 2 0,-1 1 0,0 1 0,-58-11 0,24 12 697,0 3 1,0 2-1,-135 5 0,162 6-808,-1 3-1,1 1 1,0 2-1,1 2 1,0 2-1,1 2 1,1 1-1,0 3 1,1 1-1,1 2 1,1 2-1,1 2 1,2 1-1,-45 42 0,55-45-179,1 2 0,1 1 0,1 1 0,2 1 0,0 1 0,2 1 0,2 1 0,1 0 0,1 1-1,1 1 1,3 0 0,0 1 0,3 0 0,0 0 0,3 1 0,0 0 0,3 0 0,2 55 0,4-56-75,2 1 0,1-1 0,1 0 0,2 0 1,2-1-1,1 0 0,1-1 0,2-1 0,2-1 1,0 0-1,2-1 0,2-1 0,0-1 1,41 40-1,-36-43-8,1-1 0,1-1 0,1-1 0,1-2 1,0-1-1,2-2 0,0-1 0,1-1 0,0-2 0,1-1 0,0-2 1,1-2-1,0-1 0,45 3 0,-30-8 167,-1-3 0,1-2 0,-1-1 0,0-4 0,0-1 0,-1-2 0,0-3 0,-1-2 1,-1-2-1,0-2 0,-2-1 0,0-3 0,-2-2 0,66-51 0,-74 49-8,-1-2-1,-2-1 1,-1-1 0,-2-2 0,-1-1 0,-1-1-1,-2-2 1,-2 0 0,-2-2 0,-1 0-1,-2-1 1,-2-1 0,-2 0 0,-1-2 0,-3 1-1,9-77 1,-16 90-139,-2 1-1,-1 0 1,-2-1 0,0 1-1,-12-50 1,9 62-17,0-1 0,-1 1 0,-1 0 0,-1 1 0,0 0 0,-1 0 0,-1 1 0,0 0 0,-1 0 0,-19-18 0,12 17-27,0 1-1,-1 0 1,-1 1 0,-1 2-1,1 0 1,-2 1 0,0 0-1,0 2 1,-1 1 0,-46-10-1,15 8-206,0 3 0,-1 1 0,-92 5 0,107 2-455,0 2 0,0 2 0,1 1 0,-1 3 0,2 1 0,-1 1 0,-36 18 0,12 0-4352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01.544"/>
    </inkml:context>
    <inkml:brush xml:id="br0">
      <inkml:brushProperty name="width" value="0.025" units="cm"/>
      <inkml:brushProperty name="height" value="0.025" units="cm"/>
    </inkml:brush>
  </inkml:definitions>
  <inkml:trace contextRef="#ctx0" brushRef="#br0">0 546 6342,'0'0'315,"0"-10"272,2-5 440,1 1-1,0-1 0,1 1 1,0-1-1,1 1 1,1 1-1,0-1 1,1 1-1,0 0 0,14-18 1,1 2-35,1 1 0,1 1 0,2 1 0,0 1 0,2 2 0,52-35-1,-43 34-707,1 2-1,2 2 0,-1 2 0,2 1 1,50-13-1,-73 25-250,0 1 0,1 1 0,20-1 0,-36 3-31,0 1-1,0-1 1,1 1-1,-1 0 1,0 0 0,0 1-1,0-1 1,0 1 0,0-1-1,0 1 1,0 0-1,0 0 1,0 0 0,0 1-1,-1-1 1,1 1 0,0-1-1,-1 1 1,1 0-1,-1 0 1,0 0 0,0 0-1,1 1 1,-2-1 0,1 0-1,3 5 1,-3 2 97,1 0 1,-2 0-1,1 0 0,-1 0 1,0 0-1,-1 0 1,0 1-1,-1-1 0,0 0 1,0 0-1,-1 0 1,0 0-1,0 0 0,-1 0 1,0-1-1,-8 15 1,-7 12 453,-2-1 1,-35 47 0,48-71-387,-127 158 1728,134-167-1895,-1-1 0,0 1 0,1 0 0,-1 0 0,1-1 0,-1 1 0,1 0 0,-1 0 0,1 0 0,-1-1 0,1 1 0,0 0 0,0 0 0,-1 0 0,1 0 0,0 0 0,0 0 0,0 0 0,0 0 0,0 1 0,14-2 0,25-18 0,-38 18 0,55-31 16,91-43 21,-132 68-73,0 0 0,1 1 0,0 1 0,0 0 0,1 1 0,-1 1 0,28 0 0,-39 2-208,-1 0 0,1 0 1,-1 1-1,0 0 0,1 0 0,-1 0 0,0 0 1,0 1-1,1 0 0,-1-1 0,-1 2 0,1-1 0,7 5 1,-8-4-605,0 0 0,0 0-1,-1 1 1,1-1 0,-1 1 0,0-1 0,1 1 0,-2 0 0,3 5 0,5 25-11718</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4:52.987"/>
    </inkml:context>
    <inkml:brush xml:id="br0">
      <inkml:brushProperty name="width" value="0.025" units="cm"/>
      <inkml:brushProperty name="height" value="0.025" units="cm"/>
    </inkml:brush>
  </inkml:definitions>
  <inkml:trace contextRef="#ctx0" brushRef="#br0">1520 275 7911,'-15'-7'4026,"-266"-107"4549,235 99-7631,-2 2-1,0 2 0,0 3 1,-77-5-1,60 11-424,1 2 0,-1 4 0,-76 13 0,115-12-416,1 2-1,0 0 1,0 2-1,1 1 0,0 0 1,0 2-1,2 1 1,-1 1-1,2 0 1,-38 34-1,31-21-47,2 1 0,0 2-1,2 1 1,1 0 0,2 2-1,1 0 1,2 2 0,1 0-1,2 1 1,1 0 0,-14 57 0,23-66-44,1-1 0,1 0 0,1 1 0,1 0 0,1 0 0,2-1 0,7 44 0,-4-49 26,1 0 1,0 0-1,2-1 0,0 0 0,2 0 0,0-1 0,1 0 0,1-1 0,0 0 0,18 18 0,-8-13-37,2-1 0,0-2-1,1 0 1,1-1 0,1-2-1,1-1 1,0-1-1,1-1 1,0-1 0,1-2-1,44 10 1,-11-7 23,1-2 1,0-3-1,1-4 0,106-3 0,-111-6-6,0-3 0,-1-2 0,0-3 0,-1-2 0,112-45 0,-87 23 111,-2-3 0,-2-4 0,98-71 0,-138 86 55,-2-1-1,0-2 0,-2-2 0,-2-1 1,-1-1-1,46-68 0,-63 81-98,-2-1 1,-1 0-1,-1-1 0,0-1 1,-2 0-1,-1 0 0,-1 0 0,-2-1 1,0 0-1,-1-1 0,-2 1 0,-1 0 1,-3-42-1,0 53-84,0 0 0,-1 1 0,0-1 0,-1 1 0,-1 0 0,-1 0 0,0 0 0,0 0 0,-2 1 0,1 1 0,-18-22 0,11 18 0,-1 0 0,-1 2 0,0 0 0,-1 0 0,0 2 0,-1 0 0,-29-14 0,1 6 0,-2 1 0,0 3 0,-1 2 0,0 2 0,-1 2 0,-58-4 0,47 7-27,0 2 1,0 3-1,0 3 0,-81 11 1,96 0-1365,21 0-3181,9-1-4995</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4:53.782"/>
    </inkml:context>
    <inkml:brush xml:id="br0">
      <inkml:brushProperty name="width" value="0.025" units="cm"/>
      <inkml:brushProperty name="height" value="0.025" units="cm"/>
    </inkml:brush>
  </inkml:definitions>
  <inkml:trace contextRef="#ctx0" brushRef="#br0">1 892 15375,'0'0'8477,"4"-13"-6219,2-3-1908,2 1 0,0-1 0,0 2 0,1-1 0,1 1-1,1 0 1,0 1 0,0 1 0,2-1 0,17-13 0,525-375 1294,-190 150-1526,-354 243-101,-6 5-1,1-1 0,-1 0 1,0 0-1,0 0 1,-1-1-1,1 0 1,-1 0-1,0 0 1,4-6-1,-12 11-51,0-1 1,1 1-1,-1 0 0,0 0 1,1 1-1,-1-1 0,1 1 1,-1 0-1,-4 1 0,-95 42-5032,9-4-5443,36-19-2617</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4:54.110"/>
    </inkml:context>
    <inkml:brush xml:id="br0">
      <inkml:brushProperty name="width" value="0.025" units="cm"/>
      <inkml:brushProperty name="height" value="0.025" units="cm"/>
    </inkml:brush>
  </inkml:definitions>
  <inkml:trace contextRef="#ctx0" brushRef="#br0">252 0 9641,'0'0'14200,"-10"15"-12353,-47 84 873,-87 209 0,136-292-2612,2 0 0,0 0 0,1 0-1,0 1 1,2 0 0,0 0 0,1 0 0,0 0 0,1 19-1,2-34-96,0 0-1,0 0 1,0 0-1,0 0 0,0 0 1,1 0-1,-1 0 1,0-1-1,1 1 0,-1 0 1,1-1-1,0 1 0,0-1 1,0 1-1,-1-1 1,1 0-1,0 0 0,0 0 1,1 0-1,-1 0 1,0-1-1,0 1 0,0 0 1,0-1-1,1 0 0,-1 1 1,0-1-1,1 0 1,-1 0-1,0-1 0,3 1 1,9-1 34,-1 1 1,1-2 0,-1 0-1,14-4 1,50-20-46,-2-3 0,109-58 0,-80 35 0,-57 30-57,174-91-4488,-144 64-3345</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4:59.092"/>
    </inkml:context>
    <inkml:brush xml:id="br0">
      <inkml:brushProperty name="width" value="0.025" units="cm"/>
      <inkml:brushProperty name="height" value="0.025" units="cm"/>
    </inkml:brush>
  </inkml:definitions>
  <inkml:trace contextRef="#ctx0" brushRef="#br0">122 122 13421,'2'-4'969,"0"0"1,-1 0-1,0 0 1,0 0-1,0 0 1,0 0 0,-1 0-1,1-1 1,-1-7-1,-1 11-739,1 1-1,0-1 0,0 0 1,-1 0-1,1 0 1,0 0-1,-1 1 1,1-1-1,0 0 0,-1 1 1,1-1-1,-1 0 1,0 1-1,1-1 0,-1 0 1,1 1-1,-1-1 1,0 1-1,0-1 0,1 1 1,-1-1-1,0 1 1,0 0-1,1-1 1,-2 1-1,-21 0 622,18 2-809,1 0 0,0 0 0,0 0 0,0 1 0,0-1 0,0 1-1,1 0 1,-1 0 0,1 0 0,0 0 0,0 1 0,0 0 0,0-1 0,0 1 0,1 0-1,0 0 1,-3 6 0,0 0 6,0 1 0,1 0 0,0 0 0,0 1-1,-2 19 1,5-28-37,1 1 0,-1-1-1,1 0 1,0 0 0,0 0-1,0 0 1,0 0 0,1 1-1,-1-1 1,1 0 0,0 0-1,0 0 1,0 0 0,0 0-1,1-1 1,-1 1-1,4 4 1,-3-5 7,0-1 0,0 0 0,0 1-1,0-1 1,0 0 0,1 0 0,-1 0 0,0-1-1,1 1 1,-1 0 0,1-1 0,-1 0 0,1 1-1,-1-1 1,1 0 0,-1 0 0,1-1 0,-1 1 0,1 0-1,-1-1 1,1 0 0,-1 1 0,3-2 0,3-1 44,0 0 1,-1-1 0,1 0-1,-1 0 1,1-1 0,-1 0 0,-1 0-1,1-1 1,6-7 0,-8 9-36,-1 0 0,-1 0-1,1 0 1,0-1 0,-1 0 0,0 1 0,0-1 0,-1 0 0,1-1 0,-1 1-1,0 0 1,0-1 0,-1 1 0,2-11 0,-18 49-49,5-13-20,6-10 47,0 0 0,1 1 1,0 0-1,1-1 1,0 1-1,0 0 0,1 0 1,1 13-1,1-23-3,-1 0 1,1 0-1,0 0 1,-1 0-1,1 0 1,0 0-1,0 0 0,-1 0 1,1 0-1,0-1 1,0 1-1,0 0 1,0-1-1,0 1 1,0-1-1,0 1 0,1-1 1,-1 1-1,0-1 1,0 0-1,0 1 1,0-1-1,1 0 1,-1 0-1,0 0 0,0 0 1,0 0-1,1 0 1,-1 0-1,0 0 1,0-1-1,0 1 1,0 0-1,0-1 1,3 0-1,44-16 70,-30 6-72,0-2 0,0 0 0,-1-1 0,-1-1 0,0 0 0,-1-1 0,-1-1 0,19-29 0,-40 58 0,4-6 0,-1 0 0,1 0 0,0 0 0,0 0 0,1 0 0,0 1 0,0-1 0,-1 8 0,4-14 0,0 1 0,0-1 0,0 0 0,0 1 0,0-1 0,0 0 0,0 0 0,0 0 0,0 0 0,0 0 0,0 0 0,0 0 0,0 0 0,0 0 0,0 0 0,0-1 0,0 1 0,0 0 0,0-1 0,0 1 0,1-2 0,15-8 0,-1 0 0,-1-1 0,1-1 0,-2-1 0,0 0 0,20-25 0,-35 65 0,-6 1 0,5-23 0,1 0 0,-1 1 0,1-1 0,0 1 0,0 0 0,0-1 0,1 1 0,0 0 0,0-1 0,2 9 0,-1-13 0,-1 0 0,1 0 0,0 0 0,0 0 0,0-1 0,0 1 0,0 0 0,0-1 0,0 1 0,0-1 0,0 1 0,0-1 0,0 1 0,0-1 0,0 0 0,0 0 0,1 1 0,-1-1 0,0 0 0,0 0 0,0 0 0,0 0 0,1 0 0,-1 0 0,0-1 0,0 1 0,0 0 0,0-1 0,0 1 0,0-1 0,0 1 0,2-1 0,37-16 0,-26 7 0,0 0 0,0 0 0,-1-2 0,-1 0 0,22-25 0,-27 28 0,0 0 0,-1-1 0,0 1 0,0-1 0,-1 0 0,0-1 0,-1 1 0,0-1 0,-1 0 0,2-12 0,-13 30 0,-4 10 0,-1 10 0,0 2 0,2-1 0,1 2 0,1-1 0,1 1 0,2 1 0,1-1 0,2 1 0,1 0 0,1 0 0,1 0 0,2 0 0,2-1 0,7 33 0,-8-23 0,-9-27 0,5-13 0,0 1 0,0-1 0,0 0 0,0 0 0,0 0 0,0 0 0,1-1 0,-1 1 0,0 0 0,0 0 0,0 0 0,0-1 0,0 1 0,0 0 0,1-1 0,-1 1 0,0-1 0,0 1 0,1-1 0,-1 0 0,0 0 0,-5-4 0,1 0 0,1 0 0,-1 0 0,1-1 0,0 0 0,0 0 0,1 0 0,-1 0 0,1-1 0,1 1 0,-1-1 0,1 0 0,1 0 0,-3-12 0,1-1 0,1 0 0,0 0 0,3-39 0,0 55-57,0 0 0,-1 0 0,1 0 0,0 0 0,1 1 0,-1-1 0,1 0 0,0 1 0,0-1 0,0 1 0,0-1 0,0 1 0,1 0 0,-1 0 0,1 0 0,0 1 0,0-1 0,0 1 1,0-1-1,1 1 0,5-3 0,7-3-906,0 2 1,0 0-1,31-7 1,-5 1-1836,-11 2-6982</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4:59.447"/>
    </inkml:context>
    <inkml:brush xml:id="br0">
      <inkml:brushProperty name="width" value="0.025" units="cm"/>
      <inkml:brushProperty name="height" value="0.025" units="cm"/>
    </inkml:brush>
  </inkml:definitions>
  <inkml:trace contextRef="#ctx0" brushRef="#br0">33 26 20435,'0'0'12012,"10"-5"-11719,29-12-266,-38 16-27,-1 1 0,1 0 0,-1-1 0,1 1 0,-1 0 0,1 0 0,0 0 0,-1-1 0,1 1 0,-1 0 0,1 0 0,0 0 0,-1 0 0,1 0 0,0 0 0,-1 0 0,1 0 0,-1 0 0,1 0 0,0 1 0,-1-1 0,1 0 0,-1 0 0,1 1 0,0-1 0,-1 0 0,1 0 0,-1 1 0,1-1 0,-1 1 0,1-1 0,-1 0 0,0 1 0,1-1 0,-1 1 0,1-1 0,-1 1 0,0 0 0,1-1 0,-1 1 0,0-1 0,0 1 0,0-1 0,1 1 0,-1 0 0,0-1 0,0 1 0,0 0 0,0-1 0,0 1 0,0-1 0,0 1 0,0 0 0,-1 0 0,-5 34 0,0-21 0,0 0 0,-1 0 0,-1-1 0,-10 13 0,11-16 0,0 0 0,1 0 0,0 0 0,1 1 0,0-1 0,0 1 0,1 1 0,-3 14 0,7-25 2,0 0 0,1-1 1,-1 1-1,0 0 0,1-1 0,-1 1 0,0-1 1,1 1-1,-1-1 0,1 1 0,-1-1 1,1 1-1,-1-1 0,1 1 0,-1-1 0,1 1 1,0-1-1,-1 0 0,1 1 0,0-1 0,-1 0 1,1 0-1,0 0 0,-1 1 0,1-1 0,0 0 1,-1 0-1,1 0 0,0 0 0,0 0 1,-1 0-1,1 0 0,0-1 0,1 1 0,30-3-389,20-14-3940,-1-8-4764,-40 19 6681,31-15-4578</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4:59.787"/>
    </inkml:context>
    <inkml:brush xml:id="br0">
      <inkml:brushProperty name="width" value="0.025" units="cm"/>
      <inkml:brushProperty name="height" value="0.025" units="cm"/>
    </inkml:brush>
  </inkml:definitions>
  <inkml:trace contextRef="#ctx0" brushRef="#br0">95 15 13293,'0'0'12838,"-9"8"-10024,-2 0-2186,0 0 0,1 1 0,-18 20-1,25-26-570,1 0 0,-1 0 0,1 0 0,0 0 0,0 1 0,0-1 0,0 1 0,1-1 0,-1 1 0,1 0 0,0-1 0,0 1 0,0 0 0,1 0 0,-1 0 0,1-1 0,0 1 0,0 0 0,0 0 0,1 0 0,-1 0 0,3 6 0,-2-8-57,1 0 0,-1-1 0,1 1 0,-1-1 0,1 1 0,0-1 0,0 0 0,-1 0 0,1 0 0,0 0 0,0 0 0,0 0 0,0 0 0,0-1 0,0 1 0,1-1 0,-1 1 0,0-1 0,0 0 0,0 0 0,0 0 0,1 0 0,-1 0 0,4-1 0,1 0 0,0 1 0,0-1 0,0-1 0,0 0 0,0 0 0,10-4 0,-12 2 0,1 1 0,-1-1 0,0-1 0,0 1 0,0-1 0,-1 0 0,0 0 0,0 0 0,0 0 0,-1-1 0,1 0 0,-1 0 0,-1 0 0,5-11 0,-6 14 0,0 1 0,-1 0 0,1-1 0,-1 1 0,1-1 0,-1 1 0,0-1 0,0 1 0,0-1 0,0 1 0,0-1 0,-1 1 0,1-1 0,-1 1 0,1-1 0,-1 1 0,0 0 0,0-1 0,0 1 0,0 0 0,-1 0 0,1-1 0,-1 1 0,1 0 0,-1 1 0,0-1 0,1 0 0,-1 0 0,0 1 0,0-1 0,0 1 0,-1 0 0,1-1 0,0 1 0,0 0 0,-1 0 0,1 0 0,0 1 0,-1-1 0,-3 0 0,-1 0-48,1-1-1,-1 1 1,1 1-1,-1-1 1,1 1 0,-1 1-1,-10 1 1,15-2-92,0 0 0,0 1 0,0 0 0,0-1 0,0 1 0,0 0 0,0 0 1,0 0-1,0 0 0,0 1 0,0-1 0,1 0 0,-1 1 0,1-1 0,-1 1 0,1 0 0,-1-1 0,1 1 0,0 0 0,0 0 0,0 0 1,0 0-1,0 0 0,0 0 0,0 2 0</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0.663"/>
    </inkml:context>
    <inkml:brush xml:id="br0">
      <inkml:brushProperty name="width" value="0.025" units="cm"/>
      <inkml:brushProperty name="height" value="0.025" units="cm"/>
    </inkml:brush>
  </inkml:definitions>
  <inkml:trace contextRef="#ctx0" brushRef="#br0">146 0 20339,'0'0'8051,"-4"11"-7043,-6 22-637,2 0-1,1 0 0,2 1 0,1 0 0,1 62 0,3-94-463,0 0 0,0-1 0,0 1-1,0 0 1,0 0 0,0-1 0,1 1 0,-1 0-1,0-1 1,1 1 0,0-1 0,-1 1 0,1 0-1,0-1 1,0 1 0,0-1 0,0 0 0,0 1-1,0-1 1,0 0 0,1 0 0,-1 1 0,2 0-1,-2-5-832,-1-1 0,0 1 0,1-1 0,-1 1-1,-1-1 1,1 1 0,0 0 0,-1-1 0,0 1-1,0-1 1,-2-4 0,-28-51-9422,1 18 6823,3 11 6141,-1 9 7589,38 22-2705,20-2-5902,-7 0-740,22 1-427,80-2 1132,-63-8-3654,-7-11-4116,-27 4-3707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3.276"/>
    </inkml:context>
    <inkml:brush xml:id="br0">
      <inkml:brushProperty name="width" value="0.025" units="cm"/>
      <inkml:brushProperty name="height" value="0.025" units="cm"/>
    </inkml:brush>
  </inkml:definitions>
  <inkml:trace contextRef="#ctx0" brushRef="#br0">226 37 17264,'0'-1'351,"0"0"-1,0-1 1,0 1 0,0-1-1,0 1 1,-1 0-1,1-1 1,0 1-1,-1 0 1,1-1-1,-1 1 1,0 0-1,1 0 1,-1-1-1,0 1 1,0 0 0,1 0-1,-1 0 1,0 0-1,0 0 1,0 0-1,-1 0 1,1 0-1,0 0 1,0 1-1,-2-2 1,-1 1-52,0 0 0,1 0 0,-1 0 0,0 1 0,1-1 0,-1 1 1,0 0-1,1 0 0,-1 1 0,-5 0 0,-1 1-219,1 0 1,-1 0 0,0 1-1,1 1 1,-1 0-1,1 0 1,-14 9 0,17-9-87,1 0 1,0 0 0,0 1-1,0 0 1,0 0 0,1 0-1,-1 0 1,1 1 0,1-1-1,-1 1 1,1 0 0,0 0-1,1 0 1,-1 1 0,1-1-1,0 1 1,1-1 0,-2 14-1,3-19 5,1 1 0,-1-1-1,0 0 1,1 0 0,0 0-1,-1 0 1,1 1 0,0-1-1,-1 0 1,1 0 0,0 0-1,0 0 1,0-1 0,0 1-1,0 0 1,0 0 0,0-1-1,0 1 1,0 0 0,0-1 0,0 1-1,1-1 1,-1 1 0,0-1-1,0 0 1,1 1 0,-1-1-1,0 0 1,0 0 0,1 0-1,-1 0 1,0 0 0,2-1-1,48-3 74,-36-1-124,-1 0 1,1-1-1,-1 0 0,16-11 1,-17 9-97,1 1 0,0 0 0,0 1 0,16-4 0,-30 10 144,1 0 0,0-1-1,0 1 1,0 0 0,0 0 0,0 0 0,-1 0 0,1 0 0,0 0 0,0 0 0,0 0 0,0 0 0,0 1 0,0-1-1,-1 0 1,1 0 0,0 1 0,0-1 0,0 1 0,-1-1 0,1 0 0,0 1 0,-1 0 0,1-1 0,0 1 0,-1-1 0,1 1-1,0 0 1,0 1 0,0 0 28,0 1 0,0 0 0,0-1 0,0 1 0,-1 0 0,1 0 0,-1 0 0,1-1 0,-1 6 0,-9 61 820,2-42-536,-1 0-1,0-1 1,-20 39 0,23-54-226,0-1 0,-1 0 0,0-1 0,0 1 0,-1-1 0,-1 0 0,1-1 0,-2 0 0,1 0 0,-1-1 0,-12 9 0,19-15-82,1 0 0,-1 0 0,0 0 0,1 0 0,-1-1 0,0 1 0,0 0 0,1-1 0,-1 1 0,0-1 0,0 1 0,0-1 0,0 0 0,0 0 0,0 0 0,0 0 0,0 0 0,0 0 0,0-1 0,1 1 0,-1-1 0,-3-1 0,3 1 0,1 0 0,-1-1 0,1 1 0,0-1 0,-1 1 0,1-1 0,0 1 0,0-1 0,0 0 0,0 0 0,1 0 0,-1 1 0,0-1 0,1 0 0,0 0 0,-1 0 0,1 0 0,0-2 0,-1-3 0,1 0 0,0 0 0,1 0 0,-1 0 0,2 0 0,-1 0 0,1 0 0,-1 0 0,2 1 0,-1-1 0,6-9 0,7-4 0,1 1 0,1 1 0,0 0 0,2 1 0,39-28 0,-21 20 0,1 2 0,61-27 0,-98 49 0,0 0 0,0 1 0,0-1 0,0 1 0,0-1 0,0 1 0,0 0 0,0-1 0,0 1 0,0 0 0,0 0 0,0 0 0,0 0 0,0 0 0,0 0 0,1 0 0,-1 0 0,0 0 0,1 1 0,1 13 0,0 7 0,-3-21 0,1 1 0,0-1 0,-1 1 0,1-1 0,0 0 0,0 1 0,-1-1 0,1 0 0,0 0 0,0 1 0,-1-1 0,1 0 0,0 0 0,0 0 0,0 0 0,-1 0 0,1 0 0,0 0 0,0 0 0,0 0 0,-1-1 0,1 1 0,0 0 0,0 0 0,-1-1 0,1 1 0,0 0 0,0-1 0,0 0 0,23-12 0,48-52 0,-70 100 0,-2-34 0,-1 4 0,0 0 0,0-1 0,1 1 0,0 0 0,0 0 0,0 0 0,1-1 0,1 7 0,-1-10 0,0 1 0,0-1 0,0 0 0,0 1 0,0-1 0,0 0 0,0 0 0,0 0 0,1 0 0,-1 0 0,0 0 0,1 0 0,-1 0 0,1-1 0,-1 1 0,1 0 0,-1-1 0,1 0 0,-1 1 0,1-1 0,0 0 0,-1 0 0,1 1 0,0-1 0,-1-1 0,1 1 0,2 0 0,8-1 0,-1-1 0,1 0 0,0-1 0,-1 0 0,1-1 0,-1 0 0,0-1 0,0 0 0,-1-1 0,12-7 0,5-2 0,-26 14 0,0 1 0,-1-1 0,1 1 0,-1-1 0,1 1 0,0-1 0,-1 1 0,1 0 0,0-1 0,-1 1 0,1 0 0,0-1 0,0 1 0,-1 0 0,1 0 0,0 0 0,0 0 0,-1 0 0,1 0 0,0 0 0,0 0 0,-1 0 0,1 0 0,0 0 0,0 0 0,0 0 0,-1 1 0,1-1 0,0 0 0,-1 1 0,1-1 0,1 1 0,-2 22 0,0 2 0,0-25 0,0 1 0,0-1 0,0 1 0,0-1 0,1 1 0,-1 0 0,0-1 0,0 1 0,1-1 0,-1 1 0,1-1 0,-1 1 0,0-1 0,1 0 0,-1 1 0,1-1 0,-1 1 0,1-1 0,-1 0 0,1 1 0,-1-1 0,1 0 0,-1 0 0,1 1 0,-1-1 0,1 0 0,0 0 0,-1 0 0,1 0 0,-1 0 0,1 0 0,-1 0 0,2 0 0,5-1 0,1 0 0,0-1 0,-1 0 0,0 0 0,0-1 0,1 1 0,-1-2 0,-1 1 0,1-1 0,11-8 0,-12 7 0,1 1 0,0-1 0,-1 2 0,2-1 0,-1 1 0,0 0 0,1 0 0,0 1 0,-1 0 0,16-2 0,-22 5 0,0-1 0,0 0 0,-1 1 0,1 0 0,0-1 0,0 1 0,-1-1 0,1 1 0,-1 0 0,1-1 0,0 1 0,-1 0 0,1 0 0,-1-1 0,0 1 0,1 0 0,-1 0 0,0 0 0,1 0 0,-1-1 0,0 1 0,0 0 0,0 0 0,0 0 0,0 0 0,0 0 0,0 0 0,0 0 0,0 0 0,0 40 0,-1-30 0,1-10-9,0-1 0,1 0 1,-1 1-1,0-1 0,0 0 0,1 1 1,-1-1-1,0 0 0,1 0 0,-1 1 0,0-1 1,0 0-1,1 0 0,-1 0 0,1 0 1,-1 1-1,0-1 0,1 0 0,-1 0 0,0 0 1,1 0-1,-1 0 0,0 0 0,1 0 1,-1 0-1,1 0 0,-1 0 0,0 0 1,1 0-1,-1 0 0,1 0 0,-1-1 0,0 1 1,1 0-1,-1 0 0,0 0 0,1 0 1,-1-1-1,0 1 0,0 0 0,1 0 0,-1-1 1,0 1-1,1 0 0,-1 0 0,0-1 1,16-9-2479,-4-1-3529,2-1-3102</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4.194"/>
    </inkml:context>
    <inkml:brush xml:id="br0">
      <inkml:brushProperty name="width" value="0.025" units="cm"/>
      <inkml:brushProperty name="height" value="0.025" units="cm"/>
    </inkml:brush>
  </inkml:definitions>
  <inkml:trace contextRef="#ctx0" brushRef="#br0">80 67 256,'5'0'29824,"19"-5"-27281,14-17-2363,-36 21-182,-1 0 0,1 0 0,0-1 0,-1 1 1,1-1-1,-1 1 0,1-1 0,-1 0 0,0 0 0,0 1 0,0-1 0,0 0 0,0 0 1,0 0-1,0 0 0,-1 0 0,1 0 0,0-3 0,-5 4 2,-1 0 0,1 0 0,-1 0 0,1 1 0,0 0 0,-1 0 0,1 0 0,-1 0 0,-6 2 0,5-1 0,0 0 0,0 0 0,1 1 0,-1 0 0,0 1 0,1-1 0,-1 1 0,1 0 0,0 0 0,0 1 0,0 0 0,0-1 0,1 2 0,0-1 0,0 0 0,0 1 0,0 0 0,0 0 0,1 0 0,0 0 0,0 1 0,1-1 0,-1 1 0,1 0 0,0-1 0,1 1 0,-1 0 0,1 0 0,1 0 0,-1 7 0,1-12 0,1 1 0,-1-1 0,1 1 0,-1-1 0,1 0 0,0 1 0,-1-1 0,1 0 0,0 1 0,0-1 0,0 0 0,0 0 0,0 0 0,0 0 0,1 0 0,-1 0 0,0 0 0,0 0 0,1-1 0,-1 1 0,1 0 0,-1-1 0,2 1 0,45 10 0,-14-10 0,-31-2 0,-17 1 0,14 0-11,-1-1 0,1 1 1,-1 0-1,1 0 0,0 0 0,-1 0 1,1 0-1,0 0 0,-1 0 0,1 0 1,-1 1-1,1-1 0,0 0 0,-1 0 1,1 0-1,0 0 0,-1 0 0,1 1 1,0-1-1,0 0 0,-1 0 0,1 0 0,0 1 1,-1-1-1,1 0 0,0 1 0,0-1 1,0 0-1,-1 0 0,1 1 0,0-1 1,0 0-1,0 1 0,0-1 0,-1 0 1,1 1-1,0-1 0,0 1 0,0-1 1,0 0-1,0 1 0,0-1 0,0 0 0,0 1 1,0-1-1,0 1 0,1 0 3,-1-1-1,1 0 1,-1 1-1,1-1 1,-1 0-1,1 1 1,-1-1-1,1 0 1,-1 0 0,1 1-1,0-1 1,-1 0-1,1 0 1,-1 0-1,1 0 1,-1 0-1,1 0 1,0 0-1,-1 0 1,1 0-1,-1 0 1,1 0 0,0 0-1,-1 0 1,1 0-1,-1-1 1,1 1-1,-1 0 1,1 0-1,0-1 1,-1 1-1,0 0 1,1-1-1,-1 1 1,1 0-1,-1-1 1,1 0 0,25-16 173,-2-1 1,0-2-1,-1 0 1,32-37-1,-54 55-165,-1 1 0,1 0 0,0 0 0,-1 0 0,1 0 0,0 0 0,0 0 0,0 0 0,0 0 0,0 0 0,0 1 0,0-1 0,0 0 0,1 1 0,-1-1 0,0 1 0,0-1 0,3 0 0,-3 19 0,-19 38 0,18-56 0,-7 32 0,7-32 0,0 1 0,0-1 0,0 1 0,1-1 0,-1 1 0,0-1 0,0 0 0,0 1 0,0-1 0,1 1 0,-1-1 0,0 1 0,1-1 0,-1 0 0,0 1 0,0-1 0,1 1 0,-1-1 0,1 0 0,-1 1 0,0-1 0,1 0 0,-1 0 0,1 1 0,-1-1 0,1 0 0,-1 0 0,1 0 0,-1 0 0,2 1 0,2-2 0,0 1 0,1-1 0,-1 0 0,0 0 0,1-1 0,-1 1 0,0-1 0,0 0 0,0 0 0,5-4 0,15-9-59,-14 9 26,-1-1 1,1 2-1,0-1 1,0 1-1,1 1 1,0 0-1,-1 0 1,1 1-1,15-2 1,-25 5 40,0 1 0,0-1 0,0 1 1,-1-1-1,1 1 0,0-1 0,0 1 1,-1 0-1,1-1 0,-1 1 0,1 0 0,0 0 1,-1-1-1,1 1 0,-1 0 0,0 0 1,1 0-1,-1 0 0,0 0 0,1-1 1,-1 1-1,0 0 0,0 0 0,0 0 1,0 0-1,0 0 0,0 0 0,0 0 0,0 0 1,0 0-1,0 0 0,-1 0 0,1 0 1,-1 1-1,-7 35 88,5-30-96,1 0 0,0 1 0,0-1 0,1 1 0,-1 11 0,2-18-35,0-1 0,0 0 0,1 1 0,-1-1 0,0 0 0,0 0 0,1 0 0,-1 1 0,0-1 0,1 0 0,-1 0 0,0 0 0,1 0 0,-1 1 1,0-1-1,1 0 0,-1 0 0,0 0 0,1 0 0,-1 0 0,1 0 0,-1 0 0,0 0 0,1 0 0,-1 0 0,0 0 0,1 0 0,-1-1 0,0 1 0,1 0 0,-1 0 0,0 0 0,1 0 0,-1-1 0,0 1 0,1 0 0,-1 0 0,0 0 0,0-1 0,1 1 0,-1 0 0,0 0 0,0-1 1,1 1-1,15-12-9010,2-10-10798</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4.724"/>
    </inkml:context>
    <inkml:brush xml:id="br0">
      <inkml:brushProperty name="width" value="0.025" units="cm"/>
      <inkml:brushProperty name="height" value="0.025" units="cm"/>
    </inkml:brush>
  </inkml:definitions>
  <inkml:trace contextRef="#ctx0" brushRef="#br0">45 0 20724,'0'3'2594,"0"17"-1185,0 9 1058,-6 8-1058,0 9-544,2 2-513,-1-2-288,4-3-64,1-6-288,0-8-609,0-7-865,0-8-512,0-11-704,-8-3-1218,-7-5-2018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02.956"/>
    </inkml:context>
    <inkml:brush xml:id="br0">
      <inkml:brushProperty name="width" value="0.025" units="cm"/>
      <inkml:brushProperty name="height" value="0.025" units="cm"/>
    </inkml:brush>
  </inkml:definitions>
  <inkml:trace contextRef="#ctx0" brushRef="#br0">1 195 20083,'9'-9'1196,"15"-12"-824,0 2 1,2 0-1,0 2 1,1 0-1,1 2 1,0 1-1,1 2 0,1 0 1,-1 2-1,2 2 1,-1 0-1,42-4 1,-69 12-375,-1-1-1,1 1 1,-1 0 0,1 0 0,0 0 0,-1 0 0,1 0 0,0 1 0,-1-1-1,1 1 1,-1 0 0,1 0 0,-1 0 0,1 0 0,-1 0 0,0 0 0,1 0-1,-1 1 1,0-1 0,0 1 0,0 0 0,0 0 0,3 3 0,-4-1 4,1 0 1,-1-1-1,0 1 1,0 0-1,0 0 1,0 0-1,-1 0 1,0 0-1,1 1 1,-1-1-1,-1 0 1,1 0-1,-1 0 1,1 0 0,-3 5-1,-1 6 72,-2 0 0,1-1 0,-16 28 0,13-28-72,1 0 0,1 1 0,-8 24 0,14-38-16,-1-1 0,1 0 1,0 1-1,0-1 0,0 1 0,0-1 0,0 1 0,0-1 0,0 0 0,0 1 0,0-1 0,0 1 0,0-1 0,0 1 0,0-1 0,0 0 1,0 1-1,0-1 0,1 1 0,-1-1 0,0 0 0,0 1 0,0-1 0,1 1 0,-1-1 0,0 0 0,0 1 0,1-1 0,-1 0 0,0 0 1,1 1-1,-1-1 0,0 0 0,1 0 0,-1 1 0,1-1 0,-1 0 0,0 0 0,1 0 0,-1 0 0,1 0 0,-1 0 0,1 1 0,-1-1 1,0 0-1,1 0 0,-1 0 0,1-1 0,24-4-654,-4-5-217,-1 0 1,-1-2 0,0 0-1,26-23 1,-43 34 757,75-61-5750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5.099"/>
    </inkml:context>
    <inkml:brush xml:id="br0">
      <inkml:brushProperty name="width" value="0.025" units="cm"/>
      <inkml:brushProperty name="height" value="0.025" units="cm"/>
    </inkml:brush>
  </inkml:definitions>
  <inkml:trace contextRef="#ctx0" brushRef="#br0">1 137 12556,'5'-11'2979,"-2"4"-2415,1-1 1,0 1-1,1 0 1,-1 1-1,1-1 1,1 1-1,-1 0 1,1 0 0,0 0-1,1 1 1,-1 0-1,1 0 1,0 1-1,0 0 1,11-5-1,0 3-147,-1 1 0,1 0 0,0 1 0,1 1-1,-1 0 1,0 2 0,1 0 0,-1 1 0,1 1 0,-1 1-1,23 4 1,-39-5-393,0-1 0,0 0 0,0 1-1,0 0 1,0-1 0,0 1 0,0 0-1,0 0 1,0 0 0,-1 0 0,1 0-1,0 1 1,-1-1 0,1 0 0,-1 1-1,1-1 1,-1 1 0,0 0 0,0-1-1,0 1 1,0 0 0,0 0-1,0 0 1,0 0 0,0 0 0,-1 0-1,1 0 1,-1 0 0,1 0 0,-1 0-1,0 0 1,0 0 0,0 0 0,0 0-1,0 0 1,0 0 0,-1 3 0,-1 0 132,0-1 0,0 1 1,0 0-1,-1-1 0,1 1 1,-1-1-1,0 0 0,0 0 1,-1 0-1,1 0 0,-1 0 1,0-1-1,-7 6 0,-3 0-147,0-1 0,-1 0 0,0-1 0,0-1 0,0 0 0,-1-1 0,0-1-1,0 0 1,0-1 0,0-1 0,-25 1 0,41-3-15,-1 0 0,1 0 0,-1 0 0,1 1 0,-1-1 1,1 0-1,-1 0 0,1 0 0,-1 0 0,1 0 0,-1 0 0,1 0 0,-1 0 0,1 0 0,-1 0 0,1 0 0,0 0 1,-1 0-1,1-1 0,-1 1 0,1 0 0,-1 0 0,1 0 0,-1-1 0,1 1 0,-1 0 0,1 0 0,0-1 0,-1 1 1,1 0-1,0-1 0,-1 1 0,1-1 0,0 1 0,-1 0 0,1-1 0,0 1 0,0-1 0,0 1 0,-1-1 1,1 1-1,0-1 0,0 1 0,0-1 0,0 1 0,0-1 0,0 1 0,0-1 0,0 1 0,0-1 0,0 1 0,0-1 1,0 1-1,0-1 0,1 1 0,-1-1 0,0 0 0,2-1-162,-1 0 0,1-1 0,0 1 0,0 0 0,0 0 0,0 0 0,0 0 0,0 1 0,4-4 0,70-34-9068,-28 15 1853</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6.095"/>
    </inkml:context>
    <inkml:brush xml:id="br0">
      <inkml:brushProperty name="width" value="0.025" units="cm"/>
      <inkml:brushProperty name="height" value="0.025" units="cm"/>
    </inkml:brush>
  </inkml:definitions>
  <inkml:trace contextRef="#ctx0" brushRef="#br0">83 68 20147,'0'0'9246,"-9"13"-7901,-1 1-1091,1 0 0,1 1-1,0 0 1,1 0-1,1 1 1,0 0-1,-5 27 1,7-21-254,2-1 0,0 1 0,1 0 0,1 0 0,2-1 0,0 1 0,1 0 0,1-1 0,1 0 0,0 0 0,2 0 0,14 29 0,-21-49 0,0-1 0,0 1 0,0 0 0,1-1 0,-1 1 0,0 0 0,0-1 0,1 1 0,-1-1 0,1 1 0,-1 0 0,1-1 0,-1 1 0,0-1 0,1 1 0,0-1 0,-1 1 0,1-1 0,-1 0 0,1 1 0,0-1 0,-1 0 0,1 1 0,0-1 0,-1 0 0,1 0 0,0 0 0,6-17 0,-7-45 0,0 51 0,0-2 0,-2-49 0,1 59 0,1 0 0,0 0 0,-1 0 0,0 0 0,0 0 0,0 1 0,0-1 0,0 0 0,0 0 0,-1 1 0,1-1 0,-1 1 0,0-1 0,1 1 0,-1 0 0,0 0 0,-3-3 0,5 6 0,0 0 0,-1 1 0,1-1 0,0 0 0,0 0 0,1 0 0,-1 0 0,0 0 0,0 0 0,0 0 0,1 0 0,-1 0 0,1 0 0,-1 0 0,1 0 0,-1 0 0,1 0 0,-1 0 0,1 0 0,1 1 0,2 0 0,0 0 0,1 0 0,-1 0 0,1-1 0,-1 0 0,1 0 0,-1 0 0,1 0 0,0-1 0,0 1 0,-1-1 0,1 0 0,0-1 0,0 1 0,-1-1 0,1 0 0,0 0 0,-1-1 0,1 1 0,-1-1 0,0 0 0,1 0 0,-1 0 0,0-1 0,0 0 0,-1 1 0,1-1 0,0-1 0,-1 1 0,0 0 0,0-1 0,0 0 0,0 0 0,0 0 0,-1 0 0,0 0 0,0 0 0,0-1 0,0 1 0,0 0 0,-1-1 0,0 0 0,0 1 0,0-9 0,0 8 0,1 1 0,-1-1 0,1 0 0,0 1 0,1-1 0,-1 1 0,1-1 0,0 1 0,6-7 0,10-19 0,16-56 0,-32 77 0,-1 1 0,1 0 0,-2-1 0,1 0 0,-1 1 0,0-1 0,-1 0 0,-1-13 0,1 22 0,0-1 0,-1 1 0,1-1 0,0 1 0,0-1 0,0 1 0,-1 0 0,1-1 0,0 1 0,-1-1 0,1 1 0,0 0 0,-1-1 0,1 1 0,-1 0 0,1-1 0,0 1 0,-1 0 0,1 0 0,-1-1 0,1 1 0,-1 0 0,1 0 0,-1 0 0,1 0 0,-1 0 0,1 0 0,-1 0 0,1-1 0,-1 1 0,1 1 0,-1-1 0,1 0 0,-1 0 0,1 0 0,-1 0 0,1 0 0,-1 0 0,1 0 0,-1 1 0,0-1 0,-19 13 0,12-1 0,1-1 0,0 1 0,1 1 0,1-1 0,0 1 0,0 0 0,2 0 0,-1 0 0,-1 22 0,0 11 0,1 67 0,4-109 0,0 1 0,1-1 0,-1 1 0,1-1 0,0 1 0,1-1 0,-1 0 0,1 1 0,0-1 0,0 0 0,0 0 0,0 0 0,1 0 0,0-1 0,-1 1 0,2-1 0,-1 0 0,0 1 0,0-1 0,1-1 0,0 1 0,0 0 0,-1-1 0,1 0 0,1 0 0,-1 0 0,0-1 0,0 1 0,8 1 0,-7-2 0,0 0 0,-1 0 0,1-1 0,0 1 0,0-1 0,0 0 0,0-1 0,-1 1 0,1-1 0,0 0 0,0 0 0,0 0 0,-1-1 0,1 0 0,-1 0 0,1 0 0,-1 0 0,0-1 0,0 1 0,0-1 0,0 0 0,-1 0 0,1-1 0,-1 1 0,1-1 0,-1 0 0,4-7 0,-3 4 0,1-1 0,-2-1 0,1 1 0,-2 0 0,1-1 0,-1 0 0,0 0 0,-1 0 0,1 1 0,-2-1 0,0 0 0,-1-16 0,1 23 0,0 1 0,-1 0 0,1 0 0,0 0 0,-1 0 0,1-1 0,-1 1 0,1 0 0,-1 0 0,0 0 0,1 0 0,-1 0 0,0 0 0,0 0 0,0 0 0,0 1 0,0-1 0,0 0 0,0 0 0,0 1 0,0-1 0,0 1 0,0-1 0,0 1 0,0-1 0,-1 1 0,1 0 0,0-1 0,0 1 0,-1 0 0,1 0 0,0 0 0,0 0 0,0 0 0,-1 0 0,0 1 0,-1-1 0,0 1 0,0-1 0,0 1 0,0 0 0,0 0 0,0 0 0,1 0 0,-1 1 0,0-1 0,1 1 0,-1-1 0,1 1 0,-4 4 0,1 0 0,0 1 0,0 0 0,0 0 0,1 1 0,-5 13 0,7-17 0,1 0 0,0 0 0,0 0 0,0 0 0,0 0 0,1 0 0,-1 0 0,1 0 0,0 0 0,1 1 0,-1-1 0,1 0 0,-1 0 0,2 4 0,-1-6 0,1-1 0,-1 1 0,0 0 0,1-1 0,-1 1 0,1-1 0,-1 0 0,1 1 0,-1-1 0,1 0 0,0 0 0,0 0 0,0 0 0,0 0 0,-1-1 0,1 1 0,0 0 0,0-1 0,0 0 0,0 1 0,1-1 0,-1 0 0,0 0 0,0 0 0,0 0 0,2-1 0,1 1 0,1-1 0,-1 1 0,0-1 0,0 0 0,0-1 0,0 1 0,0-1 0,-1 0 0,10-5 0,-3-2 0,0-1 0,0 0 0,-1-1 0,-1 0 0,0-1 0,0 1 0,-1-2 0,-1 1 0,0-1 0,8-20 0,-35 97 0,18-58 0,1 1 0,-1 0 0,2 0 0,-1-1 0,1 1 0,0 0 0,0 0 0,0 0 0,3 7 0,-3-13 0,1 0 0,0 0 0,0 0 0,0 0 0,0 0 0,0 0 0,0 0 0,0-1 0,1 1 0,-1 0 0,0-1 0,0 1 0,1-1 0,-1 1 0,0-1 0,1 1 0,-1-1 0,0 0 0,1 0 0,-1 0 0,0 0 0,1 0 0,-1 0 0,0 0 0,1 0 0,-1-1 0,0 1 0,2-1 0,39-11 0,-42 11 0,4 0-157,0-1 0,-1 0 0,1 0 0,-1-1 0,0 1 0,0-1 0,1 0 0,-2 1 0,1-1 1,0-1-1,-1 1 0,1 0 0,-1-1 0,3-6 0</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6.424"/>
    </inkml:context>
    <inkml:brush xml:id="br0">
      <inkml:brushProperty name="width" value="0.025" units="cm"/>
      <inkml:brushProperty name="height" value="0.025" units="cm"/>
    </inkml:brush>
  </inkml:definitions>
  <inkml:trace contextRef="#ctx0" brushRef="#br0">64 1 14253,'-1'3'10544,"0"2"-4699,-1 2-3340,-2 5-3646,-2 3 1726,-8 28-144,3 1 0,-10 69 1,18-88-1085,2-1 1,2 28 0,5-1-3750,6 0-3345</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6.812"/>
    </inkml:context>
    <inkml:brush xml:id="br0">
      <inkml:brushProperty name="width" value="0.025" units="cm"/>
      <inkml:brushProperty name="height" value="0.025" units="cm"/>
    </inkml:brush>
  </inkml:definitions>
  <inkml:trace contextRef="#ctx0" brushRef="#br0">1 0 18834,'0'0'12748,"1"13"-21941,-1 3-5092</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7.141"/>
    </inkml:context>
    <inkml:brush xml:id="br0">
      <inkml:brushProperty name="width" value="0.025" units="cm"/>
      <inkml:brushProperty name="height" value="0.025" units="cm"/>
    </inkml:brush>
  </inkml:definitions>
  <inkml:trace contextRef="#ctx0" brushRef="#br0">10 4 17072,'0'0'8109,"2"8"-6673,2 22-883,-1 1 1,-1-1-1,-1 0 0,-2 1 0,-9 53 1,5-40 259,1 0 1,3 53-1,1-97-806,0 1 0,0 0 0,0-1 0,0 1 0,0 0 0,1-1 0,-1 1 0,0 0-1,0-1 1,1 1 0,-1 0 0,0-1 0,1 1 0,-1-1 0,0 1 0,1-1 0,-1 1 0,1-1 0,-1 1-1,1-1 1,-1 1 0,1-1 0,-1 1 0,1-1 0,0 0 0,-1 1 0,1-1 0,0 0 0,-1 0 0,1 0 0,0 1-1,-1-1 1,1 0 0,0 0 0,-1 0 0,1 0 0,0 0 0,-1 0 0,1 0 0,0 0 0,-1 0 0,1-1-1,0 1 1,0 0 0,33-15 72,-8-2-79,-1-2 0,-1-1 0,40-41 0,57-79 0,-113 129 0,5-3 0,-1-2 0,0 1 0,-1-1 0,-1-1 0,-1 0 0,0 0 0,7-23 0,-15 40-49,-1 0-1,0-1 1,0 1 0,0-1 0,0 1-1,1 0 1,-1-1 0,0 1 0,0 0-1,0-1 1,0 1 0,0-1 0,0 1-1,0 0 1,0-1 0,0 1-1,0-1 1,0 1 0,0 0 0,-1-1-1,1 1 1,0 0 0,0-1 0,0 1-1,0 0 1,-1-1 0,1 1-1,0 0 1,0-1 0,-1 1 0,1 0-1,0 0 1,-1-1 0,1 1 0,-1 0-1,-13 1-5207,-9 6-2894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7.497"/>
    </inkml:context>
    <inkml:brush xml:id="br0">
      <inkml:brushProperty name="width" value="0.025" units="cm"/>
      <inkml:brushProperty name="height" value="0.025" units="cm"/>
    </inkml:brush>
  </inkml:definitions>
  <inkml:trace contextRef="#ctx0" brushRef="#br0">0 255 18097,'0'0'11691,"48"40"-11338,-19-40-193,-1 0-961,1-7-2466,-2-8-2467,-6-4-3010</inkml:trace>
  <inkml:trace contextRef="#ctx0" brushRef="#br0" timeOffset="1">300 0 18930,'0'0'4175,"-3"10"-2942,-6 16-699,2 0 1,1 0-1,1 0 1,1 1 0,2 0-1,1 45 1,1-70-535,0 0 1,0 0-1,1 1 0,-1-1 0,1 0 1,0 0-1,-1 0 0,1 1 1,0-1-1,0 0 0,1 0 1,-1 0-1,0-1 0,1 1 1,-1 0-1,1 0 0,-1-1 0,1 1 1,0-1-1,0 0 0,0 1 1,0-1-1,0 0 0,0 0 1,0 0-1,0 0 0,0 0 0,0-1 1,1 1-1,-1-1 0,0 1 1,0-1-1,4 0 0,-2 0-11,0 0-1,1-1 0,-1 1 0,0-1 0,0 0 1,0 0-1,0 0 0,-1-1 0,1 1 0,0-1 1,0 0-1,-1 0 0,1 0 0,-1-1 1,0 1-1,0-1 0,0 0 0,3-3 0,4-7 342,-1-1 1,0 1-1,-1-2 0,-1 1 0,9-24 0,-19 94 769,2 32 268,1-87-1373,0 0-1,0 0 1,0 1-1,0-1 0,1 0 1,-1 0-1,0 0 1,1 0-1,-1-1 1,0 1-1,1 0 1,-1 0-1,1 0 0,0 0 1,-1 0-1,1 0 1,0-1-1,-1 1 1,1 0-1,0-1 1,0 1-1,0 0 1,0-1-1,0 1 0,-1-1 1,1 1-1,0-1 1,0 0-1,0 1 1,0-1-1,0 0 1,0 0-1,0 0 0,0 0 1,1 0-1,-1 0 1,0 0-1,0 0 1,1 0-1,1-1-274,0 1-1,0-1 1,0 0 0,-1 1-1,1-1 1,0-1 0,-1 1-1,1 0 1,-1-1-1,1 1 1,-1-1 0,1 0-1,2-3 1,13-19-6664,-1-6-4357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7.826"/>
    </inkml:context>
    <inkml:brush xml:id="br0">
      <inkml:brushProperty name="width" value="0.025" units="cm"/>
      <inkml:brushProperty name="height" value="0.025" units="cm"/>
    </inkml:brush>
  </inkml:definitions>
  <inkml:trace contextRef="#ctx0" brushRef="#br0">12 0 19218,'0'0'6246,"-12"62"-5733,24-45-513,6-1-1794,0-4-2754,3 1-3716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8.199"/>
    </inkml:context>
    <inkml:brush xml:id="br0">
      <inkml:brushProperty name="width" value="0.025" units="cm"/>
      <inkml:brushProperty name="height" value="0.025" units="cm"/>
    </inkml:brush>
  </inkml:definitions>
  <inkml:trace contextRef="#ctx0" brushRef="#br0">71 344 12908,'0'0'6956,"-7"9"-4692,1 0-2008,-34 51 3131,37-55-3136,1 0 0,-1 0-1,1 0 1,0 1 0,1-1-1,-1 0 1,1 1 0,0-1-1,1 1 1,-1-1 0,1 1-1,0 5 1,1-9-257,0-1 0,-1 1 1,1 0-1,0-1 0,0 1 0,0-1 0,0 0 0,0 1 0,1-1 1,-1 0-1,0 1 0,0-1 0,1 0 0,-1 0 0,1 0 0,-1 0 1,1-1-1,-1 1 0,1 0 0,0-1 0,-1 1 0,1-1 0,0 1 1,0-1-1,-1 0 0,1 0 0,0 1 0,0-1 0,-1-1 0,1 1 1,0 0-1,0 0 0,3-2 0,1 2-98,0-1 0,1 0-1,-1-1 1,1 1 0,-1-1 0,0-1-1,0 1 1,7-5 0,1-4 89,-1-1 0,-1 0 0,0-1-1,0 0 1,-1-1 0,-1 0 0,-1-1 0,0 0 0,0 0 0,-2-1-1,9-25 1,-6 13 562,-1-1-1,-2 0 0,-1-1 1,-2 1-1,3-57 0,-7 82-520,0 0-1,-1 0 0,1 0 0,0 0 1,-1 0-1,0 0 0,0 0 0,0 0 0,-1 0 1,1 1-1,-1-1 0,0 0 0,0 1 1,0 0-1,-4-5 0,4 6-20,0 1 0,0-1 0,0 1-1,0 0 1,0-1 0,-1 1 0,1 0 0,0 0 0,-1 0-1,1 1 1,-1-1 0,1 1 0,0-1 0,-1 1-1,1 0 1,-1 0 0,1 0 0,-1 0 0,1 0-1,-1 0 1,1 1 0,-1-1 0,1 1 0,-1 0 0,1 0-1,-3 1 1,-3 2 58,0 1-1,0 0 1,1 0 0,0 1-1,0 0 1,0 0-1,1 1 1,0-1-1,-10 15 1,9-12 14,0 1 1,1 0-1,0 1 0,0-1 0,1 1 1,1 0-1,-4 13 0,8-23-89,0 0 1,0 1-1,0-1 0,0 0 0,0 0 1,0 1-1,0-1 0,0 0 0,1 0 1,-1 0-1,0 0 0,1 1 0,-1-1 1,1 0-1,-1 0 0,1 0 0,-1 0 1,1 0-1,0 0 0,0 0 0,-1 0 1,1 0-1,0 0 0,0-1 0,0 1 1,0 0-1,0 0 0,0-1 0,0 1 1,0-1-1,1 1 0,-1-1 1,0 1-1,0-1 0,0 0 0,0 0 1,2 1-1,55 4-1023,-40-4 541,2 0-268,-7 0-40,0 0-1,-1 0 0,1 1 1,-1 1-1,13 4 0,-22-6 775,0 1-1,0-1 0,0 1 1,0-1-1,0 1 0,0 0 1,-1 1-1,1-1 0,-1 0 1,3 3-1,-3-2 295,-1 0-1,1-1 1,-1 1-1,1 0 1,-1 0 0,0 0-1,0 0 1,0 0 0,-1 0-1,1 0 1,-1 0 0,1 5-1,-6 105 3915,5-112-4290,0-1 0,0 1 0,1 0 0,-1 0 0,0-1 0,0 1 0,0-1 0,0 1 0,1 0 0,-1-1 0,0 1 0,1 0 0,-1-1 0,0 1 0,1-1 0,-1 1-1,1-1 1,-1 1 0,1-1 0,-1 1 0,1-1 0,-1 1 0,1-1 0,-1 0 0,1 1 0,0-1 0,-1 0 0,1 0 0,-1 1 0,1-1 0,0 0 0,-1 0 0,1 0 0,0 0 0,-1 0 0,1 0 0,1 0 0,17-6-8895,-4-9-4159</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8.541"/>
    </inkml:context>
    <inkml:brush xml:id="br0">
      <inkml:brushProperty name="width" value="0.025" units="cm"/>
      <inkml:brushProperty name="height" value="0.025" units="cm"/>
    </inkml:brush>
  </inkml:definitions>
  <inkml:trace contextRef="#ctx0" brushRef="#br0">1 0 11403,'0'0'18102,"9"5"-16073,2 1-1892,0-1 0,0-1 0,0 0 0,1 0 0,0-1 0,-1 0 0,1-1 0,18 1 0,-21-3-137,24-1 0,-33 0 0,1 1 0,0 0 0,0 0 0,0 0 0,-1 0 0,1-1 0,0 1 0,0 0 0,-1-1 0,1 1 0,0-1 0,-1 1 0,1-1 0,0 1 0,-1-1 0,1 1 0,0-1 0,-1 1 0,1-1 0,-1 0 0,0 1 0,1-1 0,-1 0 0,1 0 0,-1 1 0,0-1 0,0 0 0,1 0 0,-1 0 0,0 1 0,0-1 0,0-1 0,0 2-3,0-1 0,0 1 1,0 0-1,0 0 0,0-1 0,0 1 1,0 0-1,0-1 0,0 1 0,0 0 1,0 0-1,0-1 0,-1 1 0,1 0 1,0 0-1,0-1 0,0 1 0,0 0 0,-1 0 1,1-1-1,0 1 0,0 0 0,-1 0 1,1 0-1,0 0 0,0-1 0,-1 1 1,1 0-1,0 0 0,0 0 0,-1 0 1,1 0-1,0 0 0,-1 0 0,1 0 1,0 0-1,0 0 0,-1 0 0,-16 4-239,-11 13-155,25-13 438,0 1 1,0 0-1,0 0 1,0 0-1,1 0 1,0 0-1,0 1 1,0-1-1,1 0 1,0 1-1,0-1 1,0 1-1,1 0 1,0-1-1,0 1 1,0 0-1,1 6 1,0-11-42,0 0 0,0 1 0,0-1 0,0 0 0,0 0 0,0 0 0,0 0 0,0 0 0,0 0 0,0 0 0,1-1 0,-1 1 0,0 0 0,1-1 0,-1 1 0,0-1 0,1 1 0,-1-1 0,1 1 0,-1-1 0,1 0 0,-1 0 0,0 0 0,3 0 0,39-2 0,-31-1 0,-1-1 0,0 0 0,0 0 0,0-1 0,0 0 0,-1-1 0,0 0 0,12-10 0,-9 7 0,0 0 0,1 1 0,23-10 0,-36 18 0,0 1 0,-1-1 0,1 1 0,-1-1 0,1 1 0,-1-1 0,0 1 0,1-1 0,-1 1 0,1-1 0,-1 1 0,0 0 0,0-1 0,1 1 0,-1 0 0,0-1 0,0 1 0,0 0 0,1-1 0,-1 1 0,0 0 0,0-1 0,0 1 0,0 0 0,-1-1 0,1 1 0,0 0 0,0 0 0,0 0 0,-2 26 0,-3-3 0,1-11 0,2 0 0,0 0 0,0 0 0,1 25 0,1-38 1,0 1 0,0-1 0,0 1 0,0-1 0,0 1 0,0-1 0,0 1 0,1-1 0,-1 1 0,0-1 0,0 1 0,0-1 0,1 1 0,-1-1 0,0 0 0,1 1 0,-1-1 0,0 0 0,1 1 0,-1-1 0,0 0 0,1 1 0,-1-1 0,1 0 0,-1 1 0,0-1 0,1 0 0,-1 0 0,1 0 0,-1 0 0,1 1 0,0-1 0,20-5 33,17-19-368,-15-7-2080,-3-6-3489,2-12-4539</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08.897"/>
    </inkml:context>
    <inkml:brush xml:id="br0">
      <inkml:brushProperty name="width" value="0.025" units="cm"/>
      <inkml:brushProperty name="height" value="0.025" units="cm"/>
    </inkml:brush>
  </inkml:definitions>
  <inkml:trace contextRef="#ctx0" brushRef="#br0">27 1 12620,'0'0'10954,"-21"53"-6534,16-22-1441,5 2-1185,0 1-1794,0-1 0,12-4 0,5-4-2306,0-2-4997,-2-3-9097</inkml:trace>
  <inkml:trace contextRef="#ctx0" brushRef="#br0" timeOffset="1">87 567 9929,'0'0'11916,"-1"49"-8970,1-35-383,0-7-1602,1-7-1474,10-2-4868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10.349"/>
    </inkml:context>
    <inkml:brush xml:id="br0">
      <inkml:brushProperty name="width" value="0.025" units="cm"/>
      <inkml:brushProperty name="height" value="0.025" units="cm"/>
    </inkml:brush>
  </inkml:definitions>
  <inkml:trace contextRef="#ctx0" brushRef="#br0">152 4204 15983,'0'0'219,"-10"13"309,4-5-445,0-2-51,1 1 0,0 0 0,0 0 0,0 0-1,1 1 1,1 0 0,-1 0 0,1 0 0,0 0-1,1 0 1,-3 17 0,1 36 313,3-1 0,3 0 0,2 0 0,2 0 1,4 0-1,2-1 0,21 64 0,10 2 277,5-2 1,76 138-1,-124-261-618,26 53 9,2-2 0,3-1 0,55 70 0,-76-108 42,0 0 0,2-1 0,-1 0 0,1-1 0,0 0 0,1-1 0,0-1 0,1 0 0,0 0-1,0-2 1,1 1 0,-1-2 0,1 0 0,1-1 0,-1 0 0,1-1 0,-1-1 0,21 0 0,-9-3 71,-1-2 1,1-1-1,0-1 0,-1-2 1,0 0-1,-1-1 0,1-2 0,26-14 1,192-119 572,-173 98-768,914-553 102,484-307-819,2108-1301 1235,-3456 2140-440,105-67 35,-223 130-1,0 0 0,0 0 0,0 0 1,0 0-1,0 0 0,-1-1 0,1 1 0,-1-1 0,0 0 0,0 1 0,0-1 0,-1 0 0,2-6 1,9-58 954,-5 23-678,11-39-267,-3-1 1,5-126-1,-20 172-29,-1 0 0,-2-1 0,-1 1 0,-2 1 0,-2-1 0,-2 1 0,-25-65 0,8 46 10,-2 1 0,-2 2 0,-44-58 0,-132-139-357,189 231 303,-1 1 0,-1 0 1,-1 1-1,-46-29 0,52 39 6,0 0 1,0 1-1,0 1 1,-1 0-1,0 1 1,-1 1-1,1 0 1,-1 1-1,-22 0 1,-1 2-17,0 3 1,-1 1 0,1 2 0,1 2-1,-40 11 1,-190 73-22,151-47-27,-334 123-170,-509 268 0,-733 504-834,1354-744 995,-425 265 658,-1018 802 0,1624-1131-432,-46 36-929,203-166 675,-39 25-1961,40-25 1556,-1-1 0,0 1-1,0-1 1,0 1 0,1-1 0,-1 0 0,0 1 0,0-1 0,0 0 0,0 0 0,0-1-1,-3 1 1,-10-10-15308</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4.458"/>
    </inkml:context>
    <inkml:brush xml:id="br0">
      <inkml:brushProperty name="width" value="0.025" units="cm"/>
      <inkml:brushProperty name="height" value="0.025" units="cm"/>
    </inkml:brush>
  </inkml:definitions>
  <inkml:trace contextRef="#ctx0" brushRef="#br0">530 188 10025,'-6'-11'2189,"4"6"-1824,-1-1-1,0 1 0,0 0 0,-1-1 1,1 1-1,-1 1 0,0-1 0,-1 0 1,1 1-1,-1 0 0,0 0 1,0 1-1,0-1 0,0 1 0,-1 0 1,1 0-1,-1 1 0,0 0 1,0 0-1,-10-3 0,6 4-21,0 0-1,0 0 1,0 1 0,0 1-1,0-1 1,0 1 0,1 1-1,-1 0 1,0 0 0,1 1-1,-1 0 1,1 1 0,-13 7-1,10-3-185,-1 0 0,2 1 0,-1 1 0,1 0-1,1 1 1,0 0 0,1 0 0,-13 19 0,1 4-133,1 1 1,2 1 0,1 0 0,2 1 0,2 1 0,1 0-1,-8 53 1,10-31 30,2 1-1,4 0 0,2 1 0,7 67 0,-2-94-47,2 1-1,2 0 1,1-1 0,2-1-1,1 1 1,2-2-1,19 38 1,-22-54-7,0 0 0,1-1 0,0 0 0,1-1 0,1-1 0,22 20 0,-26-26 2,1 0 0,1-1 0,-1-1 0,1 1 0,0-2 0,1 0 0,-1 0 0,1-1 0,0 0 0,23 4 0,-21-7 138,0-1 0,0 0 0,-1 0 0,1-1 0,0-1 0,-1-1 0,1 0 0,-1 0 0,0-1 0,0-1 0,0 0 0,-1-1 0,1-1 0,-1 0 0,-1 0 0,0-1 0,16-14 0,1-3 283,-2 0-1,-1-2 1,-2-1 0,0-1-1,26-46 1,-17 21-324,-3-1 1,-3-2-1,-2 0 1,-2-2-1,-3 0 1,-3-1-1,-2-1 1,-3 0-1,-2-1 1,0-90-1,-9 128-99,-2 0 0,0 0 0,-1 0 0,-2 0 0,0 0 0,-2 1 0,0 0 0,-2 0 0,-15-29 0,18 40 0,-1 1 0,0 0 0,-1 1 0,0 0 0,0 0 0,-1 1 0,-1 0 0,1 0 0,-1 1 0,-1 0 0,0 1 0,0 0 0,0 1 0,-1 0 0,1 1 0,-1 1 0,-1-1 0,-24-4 0,23 7-286,-1 0 0,1 1 1,-1 0-1,0 1 0,1 1 0,-1 1 1,-20 4-1,21-2-331,0 0 1,1 1-1,-1 1 0,1 0 0,1 1 1,-1 0-1,1 1 0,1 0 1,-1 1-1,2 0 0,-1 1 1,-10 12-1,-2 7-7497</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5.174"/>
    </inkml:context>
    <inkml:brush xml:id="br0">
      <inkml:brushProperty name="width" value="0.025" units="cm"/>
      <inkml:brushProperty name="height" value="0.025" units="cm"/>
    </inkml:brush>
  </inkml:definitions>
  <inkml:trace contextRef="#ctx0" brushRef="#br0">21 1 11531,'0'0'5979,"-3"10"-4938,-4 24-798,2 0 1,2 1-1,1-1 0,3 62 0,1-33-50,90 1242 1237,-24-550-1226,-55-544-144,-6-48 529,57 323 0,-59-458-474,1-1 0,2 0 0,1 0-1,1-1 1,1 0 0,1-1 0,26 41-1,-34-61-120,1 0-1,0-1 1,-1 1-1,2-1 1,7 5-1,-12-8-65,-1 0-1,1-1 0,0 1 0,-1 0 1,1-1-1,0 1 0,0-1 0,-1 1 0,1-1 1,0 0-1,0 1 0,0-1 0,0 0 0,0 0 1,0 1-1,0-1 0,-1 0 0,1 0 1,0 0-1,0 0 0,0 0 0,0 0 0,0-1 1,0 1-1,0 0 0,0 0 0,0-1 1,-1 1-1,1 0 0,0-1 0,0 1 0,0-1 1,0 1-1,-1-1 0,1 1 0,0-1 0,-1 0 1,1 1-1,0-1 0,-1 0 0,1 1 1,-1-1-1,1 0 0,-1 0 0,1 0 0,-1 0 1,0 1-1,1-1 0,-1-1 0,2-42-4043,-6-18-2711</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5.535"/>
    </inkml:context>
    <inkml:brush xml:id="br0">
      <inkml:brushProperty name="width" value="0.025" units="cm"/>
      <inkml:brushProperty name="height" value="0.025" units="cm"/>
    </inkml:brush>
  </inkml:definitions>
  <inkml:trace contextRef="#ctx0" brushRef="#br0">1 104 14382,'4'13'1537,"219"549"6074,-193-493-7268,-20-43-162,29 57 237,-37-79-351,0 0 0,1 0-1,-1 0 1,1-1 0,0 1-1,0-1 1,1 1 0,-1-1-1,1 0 1,-1-1 0,1 1-1,0-1 1,0 1 0,0-1-1,7 2 1,-9-3 22,0-1 0,1 0 0,-1 0 0,0 0 0,0 0 0,1 0 0,-1-1 0,0 1 0,0-1 0,1 0 0,-1 1 0,0-1 0,0 0 0,0 0 0,0 0 0,0 0 0,0-1 1,0 1-1,-1 0 0,1-1 0,0 0 0,2-3 0,32-46 1245,-28 38-1139,176-340 1065,-145 273-1245,73-184-3799,-73 137-2964</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6.032"/>
    </inkml:context>
    <inkml:brush xml:id="br0">
      <inkml:brushProperty name="width" value="0.025" units="cm"/>
      <inkml:brushProperty name="height" value="0.025" units="cm"/>
    </inkml:brush>
  </inkml:definitions>
  <inkml:trace contextRef="#ctx0" brushRef="#br0">1 0 19282,'0'0'1474,"0"76"-930,11-23 449,8 3-705,3 6-224,6 0-32,0-4-352,1-6-897,-4-8-801,-8-9-769,-10-6-1473,-7-11-1921</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6.375"/>
    </inkml:context>
    <inkml:brush xml:id="br0">
      <inkml:brushProperty name="width" value="0.025" units="cm"/>
      <inkml:brushProperty name="height" value="0.025" units="cm"/>
    </inkml:brush>
  </inkml:definitions>
  <inkml:trace contextRef="#ctx0" brushRef="#br0">25 534 15246,'-5'-10'2445,"2"5"-2293,1 1 0,-1-1 1,1 1-1,0-1 0,1 0 0,-1 0 0,1 0 0,0 0 0,0 0 0,0 0 0,1 0 0,0 0 0,0 0 0,0 0 0,0 0 0,1 0 0,0-1 0,0 1 0,0 1 0,1-1 0,0 0 0,0 0 0,0 1 0,0-1 1,1 1-1,5-8 0,15-16 306,1 1 1,1 0-1,2 2 1,0 2 0,1 0-1,59-35 1,-32 27-251,1 2-1,2 2 1,65-20 0,-3 14-125,-108 30-86,1 1 1,0 1 0,-1 0-1,1 0 1,0 1 0,-1 1-1,20 4 1,-29-5 0,0 1 0,0 0 0,0 0 0,0 0 0,0 1 0,0-1 0,-1 1 0,1 0 0,0-1 0,-1 1 0,0 0 0,1 1 0,-1-1-1,0 0 1,0 1 0,0-1 0,0 1 0,0-1 0,1 4 0,-1 0 140,0 0 0,1 1-1,-2-1 1,1 1 0,-1-1 0,0 1-1,0 0 1,-1 11 0,-1-1 311,-1 1 1,0-1-1,-2 1 1,0-1-1,0 0 1,-9 18-1,-16 25-89,-3-2 0,-2-2 0,-2 0 0,-3-3 0,-2-1 0,-53 50 0,87-95-360,1 1 0,-1 0 0,0-1 0,0 0 0,-1-1 0,0 0 0,0 0 0,-1 0 0,1-1 0,-1-1 0,-10 5 0,18-9 2,0 0 1,1 0-1,-1 0 0,1 0 1,-1 1-1,0-1 0,1 0 1,-1 0-1,1 0 0,-1-1 1,0 1-1,1 0 0,-1 0 1,1 0-1,-1 0 0,0 0 1,1-1-1,-1 1 0,1 0 1,-1-1-1,1 1 0,-1 0 1,1-1-1,-1 1 0,1 0 1,0-1-1,-1 1 0,1-1 1,-1 1-1,1-1 0,0 1 1,-1-1-1,1 1 0,0-1 1,0 0-1,-1 1 0,1-1 1,0 1-1,0-1 0,0 0 1,0 1-1,0-1 0,0 0 1,5-32-709,0 25 66,0-1 1,0 1-1,1 1 0,0-1 1,0 1-1,1 0 1,0 0-1,0 1 0,1 0 1,13-9-1,90-48-5851,-109 63 6400,74-37-6444,5 2-3330</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7.047"/>
    </inkml:context>
    <inkml:brush xml:id="br0">
      <inkml:brushProperty name="width" value="0.025" units="cm"/>
      <inkml:brushProperty name="height" value="0.025" units="cm"/>
    </inkml:brush>
  </inkml:definitions>
  <inkml:trace contextRef="#ctx0" brushRef="#br0">235 440 17457,'-9'-4'5669,"0"0"-5160,0 0 0,0 1 0,-1 0 0,1 0 1,-1 1-1,1 1 0,-1-1 0,0 1 0,0 1 0,1 0 1,-15 2-1,19-1-383,0-1 0,1 1 0,-1 1 0,1-1 0,-1 1 0,1 0 0,0 0 1,-1 0-1,1 0 0,0 1 0,0 0 0,1 0 0,-1 0 0,0 0 0,1 0 1,0 1-1,0 0 0,0-1 0,0 1 0,1 0 0,-1 0 0,1 1 0,0-1 1,0 0-1,1 1 0,-1-1 0,0 9 0,1-11-126,0 1 0,1-1 0,0 0 0,-1 1 0,1-1 0,0 1 0,0-1 0,1 0 0,-1 1 0,1 3 0,-1-5 0,1-1 0,-1 1 0,0-1 0,0 1 0,1-1 0,-1 1 0,0-1 0,1 0 0,-1 1 0,0-1 0,1 1 0,-1-1 0,1 0 0,-1 1 0,1-1 0,-1 0 0,1 0 0,-1 1 0,1-1 0,-1 0 0,1 0 0,-1 0 0,1 0 0,-1 0 0,1 1 0,-1-1 0,1 0 0,0 0 0,2-1 0,0 0 0,0 0 0,0 0 0,0-1 0,0 1 0,0-1 0,0 1 0,-1-1 0,1 0 0,-1 0 0,1 0 0,-1-1 0,4-4 0,51-68 0,-45 57 0,1-1 0,1 2 0,1 0 0,0 0 0,29-23 0,-41 38 0,0 0 0,0 0 0,-1 1 0,1-1 0,1 0 0,-1 1 0,0 0 0,0 0 0,0 0 0,1 0 0,-1 0 0,0 1 0,1-1 0,4 1 0,-5 1 0,-1-1 0,0 1 0,1-1 0,-1 1 0,0 0 0,0 0 0,0 0 0,0 0 0,0 0 0,0 1 0,0-1 0,0 1 0,0-1 0,0 1 0,-1 0 0,3 1 0,2 8 0,1-1 0,-2 1 0,1 0 0,-1 0 0,-1 1 0,4 15 0,-5-18 0,-3-8 0,0 0 0,0 0 0,0 0 0,0 0 0,1 0 0,-1 0 0,0 0 0,1-1 0,-1 1 0,0 0 0,1 0 0,-1 0 0,1 0 0,-1-1 0,1 1 0,0 0 0,-1 0 0,1-1 0,0 1 0,-1-1 0,1 1 0,0 0 0,0-1 0,0 1 0,-1-1 0,1 0 0,0 1 0,0-1 0,0 0 0,0 1 0,0-1 0,0 0 0,0 0 0,0 0 0,0 0 0,0 0 0,-1 0 0,1 0 0,0 0 0,0 0 0,0-1 0,0 1 0,0 0 0,0 0 0,0-1 0,0 1 0,-1-1 0,1 1 0,0-1 0,0 1 0,0-1 0,-1 1 0,1-1 0,0 0 0,-1 0 0,2 0 0,5-7 0,0 0 0,0 0 0,11-17 0,-14 20 0,34-62 0,-29 49 0,1 1 0,0 0 0,21-25 0,-27 94 0,-4-39 0,1 0 0,0 0 0,1 1 0,1-2 0,0 1 0,0 0 0,2-1 0,7 17 0,-11-25 0,1-1 0,0 0 0,0 0 0,0 0 0,0 0 0,1 0 0,-1 0 0,1 0 0,0-1 0,-1 1 0,1-1 0,0 0 0,1 0 0,-1 0 0,0 0 0,1 0 0,-1-1 0,0 0 0,1 0 0,0 0 0,-1 0 0,1 0 0,0-1 0,-1 1 0,1-1 0,0 0 0,0 0 0,-1 0 0,1-1 0,0 0 0,-1 1 0,1-1 0,6-3 0,-3 1 0,0 0 0,-1-1 0,0 0 0,1 0 0,-2 0 0,1-1 0,0 1 0,-1-2 0,0 1 0,0 0 0,0-1 0,-1 0 0,0 0 0,0 0 0,-1-1 0,5-11 0,-2 5 0,-1-1 0,0 0 0,-1-1 0,-1 1 0,-1-1 0,0 0 0,0-19 0,-2 30 0,0-1 0,0 0 0,-1 1 0,0-1 0,0 1 0,0 0 0,0-1 0,-1 1 0,0 0 0,0 0 0,-3-5 0,4 7 0,0 0 0,-1 0 0,1 0 0,-1 1 0,1-1 0,-1 1 0,0-1 0,0 1 0,0 0 0,0-1 0,0 1 0,0 0 0,0 0 0,0 0 0,0 1 0,-1-1 0,1 0 0,0 1 0,0 0 0,-1-1 0,1 1 0,0 0 0,-5 0 0,6 1 0,0 0 0,0-1 0,0 1 0,0 0 0,0 0 0,1-1 0,-1 1 0,0 0 0,0 0 0,1 0 0,-1 0 0,0 0 0,1 0 0,-1 0 0,1 0 0,0 0 0,-1 0 0,1 0 0,0 1 0,-1-1 0,1 0 0,0 0 0,0 0 0,0 0 0,0 1 0,0-1 0,0 0 0,1 0 0,-1 0 0,0 0 0,1 0 0,-1 0 0,0 1 0,1-1 0,-1 0 0,1 0 0,0 0 0,-1 0 0,1-1 0,0 1 0,0 0 0,-1 0 0,1 0 0,0 0 0,0-1 0,0 1 0,0 0 0,0-1 0,0 1 0,0-1 0,1 1 0,3-1-208,0 0 0,0 0 0,0 0 1,0-1-1,0 0 0,0 0 0,0 0 0,-1-1 0,1 0 0,0 0 1,-1 0-1,0 0 0,1 0 0,-1-1 0,0 0 0,0 0 0,0 0 0,-1-1 1,1 1-1,-1-1 0,0 0 0,0 0 0,3-5 0,0 1-577,-1 0-1,-1-1 1,0 0 0,0 0-1,0 0 1,-1 0-1,-1 0 1,1-1 0,-2 1-1,1-1 1,-1-11-1,-1 14-9559</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7.374"/>
    </inkml:context>
    <inkml:brush xml:id="br0">
      <inkml:brushProperty name="width" value="0.025" units="cm"/>
      <inkml:brushProperty name="height" value="0.025" units="cm"/>
    </inkml:brush>
  </inkml:definitions>
  <inkml:trace contextRef="#ctx0" brushRef="#br0">1 115 11147,'0'0'8231,"8"-4"-5263,11-6-1790,-11 5-436,0 0-1,0 1 1,0 0 0,0 0 0,1 1-1,0 0 1,-1 0 0,1 1 0,10-1-1,-17 3-706,-1 1 0,0-1 0,0 1-1,1 0 1,-1 0 0,0-1 0,0 1 0,0 0-1,0 0 1,0 0 0,0 0 0,0 0 0,0 0-1,-1 0 1,1 1 0,0-1 0,-1 0 0,1 0-1,0 1 1,-1-1 0,0 0 0,1 1 0,-1-1-1,0 0 1,0 1 0,1 1 0,4 46 756,-4-36-696,-2-11-95,1 0 0,1-1 0,-1 1 0,0 0 0,0 0 0,1-1 0,-1 1 0,0 0 0,1-1 0,0 1 0,-1-1 0,1 1 0,0-1 0,0 1 0,0-1 0,0 1 0,0-1 0,0 0 0,0 1 0,1-1 0,2 2 0,-3-3 0,0 0 0,1 1 0,-1-1 0,1 0 0,-1 0 0,1 0 0,-1 0 0,1 0 0,-1-1 0,1 1 0,-1 0 0,1-1 0,-1 1 0,1-1 0,-1 0 0,0 1 0,1-1 0,-1 0 0,2-1 0,8-6 0,0-1 0,-1-1 0,0 1 0,8-12 0,-17 19 0,24-29 0,-17 19 0,1 1 0,0 0 0,1 1 0,0 0 0,0 0 0,1 1 0,20-13 0,-31 22 0,0 0 0,1-1 0,-1 1 0,0 0 0,1 0 0,-1 0 0,0 0 0,0 0 0,1 0 0,-1 0 0,0 0 0,1 0 0,-1 0 0,0 0 0,0 0 0,1 0 0,-1 0 0,0 1 0,0-1 0,1 0 0,-1 0 0,0 0 0,0 0 0,1 0 0,-1 1 0,0-1 0,0 0 0,1 0 0,-1 0 0,0 1 0,0-1 0,0 0 0,0 0 0,1 0 0,-1 1 0,0-1 0,0 0 0,0 0 0,0 1 0,0-1 0,0 0 0,0 1 0,0-1 0,0 0 0,0 0 0,0 1 0,0-1 0,0 0 0,0 1 0,0 19 0,0-14 0,0 8-196,3 56-2747,-3-67 2803,0-1 1,1 0-1,-1 0 0,1 0 1,-1 0-1,1 0 1,0 1-1,0-1 1,0 0-1,0-1 0,0 1 1,0 0-1,0 0 1,1 0-1,-1-1 1,1 1-1,-1-1 0,1 1 1,-1-1-1,1 1 1,0-1-1,0 0 0,0 0 1,0 0-1,0 0 1,3 1-1,-4-2-82,0 0 0,0 0 0,0 0 0,0 0 1,0 0-1,-1 0 0,1 0 0,0 0 0,0-1 0,0 1 0,0 0 0,0-1 0,0 1 0,0 0 0,-1-1 0,1 1 1,0-1-1,0 1 0,-1-1 0,1 0 0,0 1 0,-1-1 0,1 0 0,0 1 0,-1-1 0,1 0 0,-1 0 0,1-1 1,10-28-4780,-10 27 4148,8-37-7496</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7.748"/>
    </inkml:context>
    <inkml:brush xml:id="br0">
      <inkml:brushProperty name="width" value="0.025" units="cm"/>
      <inkml:brushProperty name="height" value="0.025" units="cm"/>
    </inkml:brush>
  </inkml:definitions>
  <inkml:trace contextRef="#ctx0" brushRef="#br0">18 1 21236,'0'0'3331,"-13"60"-1377,9-16-833,4 4 64,0 4 353,6-4-65,14-3-864,7-7-449,1-4-96,6-7-513,-1-8-1056,0-3-545,-3-9-1153,-4-7-1409,-2 0-2275,-4-14-4484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8.092"/>
    </inkml:context>
    <inkml:brush xml:id="br0">
      <inkml:brushProperty name="width" value="0.025" units="cm"/>
      <inkml:brushProperty name="height" value="0.025" units="cm"/>
    </inkml:brush>
  </inkml:definitions>
  <inkml:trace contextRef="#ctx0" brushRef="#br0">92 65 6758,'0'0'5285,"-2"-10"-475,-7-29-897,9 38-3768,0 0 0,0 1 0,0-1 0,-1 0 0,1 1 0,0-1 0,-1 0 0,1 1 0,0-1 0,-1 1 0,1-1 0,-1 0 0,1 1 0,-1-1 0,1 1 0,-1 0 0,1-1 0,-1 1 0,0-1 0,1 1 0,-1 0 0,0-1 0,1 1 0,-1 0 0,0 0 0,1 0 0,-1-1 0,0 1 0,1 0 0,-1 0 0,0 0 0,0 0 0,1 0 0,-1 0 0,0 0 0,1 1 0,-1-1 0,0 0 0,1 0 0,-1 0 0,0 1 0,-1 0 0,-19 17 2413,17-11-2415,-1 0-1,1 0 1,1 0 0,-1 0 0,1 1 0,0-1 0,1 1 0,0 0 0,0 0 0,1 0-1,0 0 1,0 0 0,1 12 0,1-16-105,-1-1 0,0 1-1,1 0 1,0-1 0,0 1 0,0-1-1,0 1 1,0-1 0,1 0 0,0 0-1,0 1 1,-1-1 0,2 0 0,-1-1-1,0 1 1,1 0 0,-1 0 0,1-1-1,0 0 1,0 0 0,0 1 0,0-1-1,0-1 1,0 1 0,0 0 0,1-1-1,-1 0 1,1 0 0,-1 0 0,1 0-1,6 0 1,-6 0-38,1 0 0,0-1 0,-1 0 0,1 0 0,0 0 0,-1-1 0,1 1 0,0-1 0,-1 0 0,1 0 0,-1-1 0,1 0 0,-1 1 0,0-1 0,0-1 0,0 1 0,0-1 0,0 1 0,0-1 0,-1 0 0,1 0 0,-1-1 0,3-3 0,-1 0 0,-1 0 0,1 0 0,-2-1 0,1 0 0,-1 0 0,0 1 0,-1-2 0,0 1 0,0 0 0,-1 0 0,0-1 0,0-10 0,0 16 0,-1 0 0,0-1 0,0 1 0,-1-1 0,1 1 0,-1-1 0,1 1 0,-1 0 0,0 0 0,-1-1 0,1 1 0,0 0 0,-1 0 0,0 0 0,-2-3 0,3 4 0,-1 1 0,0 0 0,0-1 0,1 1 0,-1 0 0,0 0 0,0 0 0,0 0 0,0 1 0,0-1 0,0 0 0,-1 1 0,1-1 0,0 1 0,0 0 0,0 0 0,-1 0 0,1 0 0,0 0 0,0 0 0,0 1 0,0-1 0,0 1 0,-1-1 0,-1 2 0,3-2-62,0 0 0,0 1 1,0-1-1,1 0 0,-1 1 0,0-1 0,0 1 1,1-1-1,-1 1 0,0-1 0,0 1 0,1-1 1,-1 1-1,1 0 0,-1-1 0,0 1 0,1 0 1,0 0-1,-1 0 0,1-1 0,-1 1 1,1 0-1,0 0 0,-1 0 0,1 0 0,0-1 1,0 1-1,0 0 0,0 0 0,0 0 0,0 0 1,0 0-1,0 0 0,0 0 0,0-1 0,0 1 1,1 0-1,-1 0 0,0 0 0,1 0 0,-1 0 1,1 0-1,0 2-209,0-1 0,0 0 1,1 0-1,-1 0 0,0 0 1,1 0-1,0 0 0,-1-1 1,1 1-1,0 0 0,0-1 1,0 1-1,0-1 0,0 0 1,2 1-1,3 0-1095,1 0 0,-1-1 0,1 0 1,-1-1-1,10 0 0,-15 0 988,31 0-7892</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8.462"/>
    </inkml:context>
    <inkml:brush xml:id="br0">
      <inkml:brushProperty name="width" value="0.025" units="cm"/>
      <inkml:brushProperty name="height" value="0.025" units="cm"/>
    </inkml:brush>
  </inkml:definitions>
  <inkml:trace contextRef="#ctx0" brushRef="#br0">148 27 14830,'0'0'10079,"-7"7"-9679,-24 20 70,29-26-298,0 1 1,0-1-1,0 0 0,-1 1 1,1-1-1,0 0 0,0 0 1,-1-1-1,1 1 0,-1 0 1,1-1-1,-5 1 0,-16 7 636,18-3-647,0 0 1,1 1-1,-1-1 0,1 1 0,1 0 0,-1 0 1,1 0-1,0 0 0,0 1 0,0-1 0,-1 8 0,3-9-51,-1 1 0,1-1 0,0 0 0,0 1 0,1-1 0,-1 1-1,1-1 1,1 1 0,-1-1 0,1 0 0,0 1 0,0-1 0,0 1-1,4 7 1,-3-11-99,-1 1 0,1-1-1,0 0 1,-1 0-1,1-1 1,0 1 0,0 0-1,0-1 1,1 1 0,-1-1-1,0 0 1,1 1-1,-1-1 1,0 0 0,1-1-1,0 1 1,-1 0 0,1-1-1,-1 1 1,1-1-1,0 0 1,-1 0 0,1 0-1,-1 0 1,1 0 0,3-1-1,0 0-4,0 0 0,-1 0 0,1-1 0,-1 0 0,0 0 0,1 0 0,-1 0-1,0-1 1,0 0 0,0 0 0,5-4 0,-2-2-6,0 0 0,0 0 0,-1-1 0,0 0 0,0 0 0,-1 0 0,-1-1 0,0 0 0,0 0 0,-1 0 0,-1-1 0,1 0 0,-2 1 0,0-1 0,0 0 0,-1 0 0,-1 0 0,0 0 0,-3-23 0,3 35 0,0 0 0,0 0 0,0 0 0,0 0 0,0-1 0,0 1 0,0 0 0,0 0 0,0 0 0,0-1 0,0 1 0,0 0 0,0 0 0,0 0 0,0 0 0,0-1 0,0 1 0,0 0 0,0 0 0,0 0 0,0 0 0,0-1 0,-1 1 0,1 0 0,0 0 0,0 0 0,0 0 0,0 0 0,0 0 0,0 0 0,-1-1 0,1 1 0,0 0 0,0 0 0,0 0 0,0 0 0,-1 0 0,1 0 0,0 0 0,0 0 0,0 0 0,0 0 0,-1 0 0,1 0 0,0 0 0,0 0 0,0 0 0,0 0 0,-1 0 0,1 0 0,0 0 0,0 0 0,0 0 0,0 0 0,-1 0 0,1 0 0,0 0 0,0 0 0,-1 1 0,-5 10 0,5-3-79,0 1-1,0 0 1,1 0 0,0 0 0,0 0-1,1-1 1,0 1 0,1 0-1,0-1 1,0 1 0,6 13-1,-6-19-2,-1 0-1,1 0 0,0 0 0,0 0 1,0 0-1,0-1 0,0 1 0,0-1 0,1 1 1,-1-1-1,1 0 0,-1 0 0,1 0 0,0 0 1,0 0-1,0-1 0,0 0 0,0 1 1,1-1-1,-1 0 0,0 0 0,0-1 0,1 1 1,-1-1-1,0 0 0,1 0 0,-1 0 1,1 0-1,-1 0 0,0-1 0,1 1 0,-1-1 1,0 0-1,5-2 0,22-14-4882,0-13-1788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17.291"/>
    </inkml:context>
    <inkml:brush xml:id="br0">
      <inkml:brushProperty name="width" value="0.025" units="cm"/>
      <inkml:brushProperty name="height" value="0.025" units="cm"/>
    </inkml:brush>
  </inkml:definitions>
  <inkml:trace contextRef="#ctx0" brushRef="#br0">75 83 11531,'-9'0'4073,"3"1"-3260,-25 0 809,4 0 2573,26-1-2524,12 0-427,325-3 2916,170-21-5330,-495 23 892,133-15-4535,-122 11 2277,0 0-1,25-9 1,-9-4-3935</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28.817"/>
    </inkml:context>
    <inkml:brush xml:id="br0">
      <inkml:brushProperty name="width" value="0.025" units="cm"/>
      <inkml:brushProperty name="height" value="0.025" units="cm"/>
    </inkml:brush>
  </inkml:definitions>
  <inkml:trace contextRef="#ctx0" brushRef="#br0">57 298 17553,'0'0'7281,"-7"12"-4964,-2 4-1651,1 0-1,1 1 1,0 0 0,-8 33-1,14-44-504,0 0 0,0 0-1,0 0 1,1 0-1,0 1 1,0-1-1,1 0 1,0 0-1,2 10 1,-2-13-133,0-1 1,0 1-1,0-1 0,0 0 1,1 1-1,-1-1 1,1 0-1,0 0 1,0 0-1,-1 0 0,1 0 1,1 0-1,-1 0 1,0-1-1,0 1 1,0-1-1,1 0 0,-1 1 1,1-1-1,-1 0 1,1-1-1,0 1 1,2 0-1,0 0-28,0 0 0,0 0 0,0-1 0,0 0 0,0 0 0,0 0 0,-1-1 0,1 1 0,0-1 0,0 0 0,0-1 0,-1 1 0,1-1 0,0 0 0,8-5 0,-5 2 0,-1-1 0,0 0 0,1 0 0,-2-1 0,1 0 0,-1 0 0,10-15 0,-3 0 0,0 0 0,-2-1 0,-1 0 0,-1-1 0,9-39 0,-9 17 0,-3-2 0,-2 1 0,-2-72 0,-2 116 0,-1-15 0,-2 23 0,-2 31 0,4-4 0,2 0 0,1 1 0,1-1 0,13 55 0,-11-74 0,-1 1 0,2-1 0,0 0 0,0 0 0,1-1 0,1 1 0,0-2 0,0 1 0,1-1 0,1 0 0,0-1 0,0 0 0,15 10 0,-16-14-381,0 1 1,1-2-1,-1 1 1,1-1-1,12 4 1,-15-7-694,1 0 1,-1 0 0,0-1 0,1 1 0,-1-2 0,1 1-1,0-1 1,9-1 0,28-8-18535</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3:25.277"/>
    </inkml:context>
    <inkml:brush xml:id="br0">
      <inkml:brushProperty name="width" value="0.025" units="cm"/>
      <inkml:brushProperty name="height" value="0.025" units="cm"/>
    </inkml:brush>
  </inkml:definitions>
  <inkml:trace contextRef="#ctx0" brushRef="#br0">0 0 22774,'0'0'1441</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3:26.477"/>
    </inkml:context>
    <inkml:brush xml:id="br0">
      <inkml:brushProperty name="width" value="0.025" units="cm"/>
      <inkml:brushProperty name="height" value="0.025" units="cm"/>
    </inkml:brush>
  </inkml:definitions>
  <inkml:trace contextRef="#ctx0" brushRef="#br0">1082 183 11050,'-12'-7'1901,"-23"-13"-1134,-1 1-1,-1 3 1,-1 0-1,0 3 1,0 1-1,-2 1 1,1 3 0,-1 1-1,-62-2 1,71 8-256,1 2 1,0 1-1,-1 2 0,1 0 1,-38 13-1,50-11-490,0 0 1,1 2-1,0 0 1,0 1-1,0 0 1,2 2-1,-1 0 1,1 1-1,-24 24 1,17-10-19,0 1 0,1 1 1,2 0-1,1 2 0,2 0 0,0 1 1,2 1-1,-18 61 0,22-54 55,1 1 0,1 0-1,3 0 1,1 0 0,2 1 0,2-1-1,6 53 1,-3-74-65,0 0 0,2-1 1,0 0-1,1 1 0,1-2 0,0 1 0,1-1 1,1 0-1,1-1 0,0 0 0,1-1 0,1 0 1,1 0-1,0-1 0,0-1 0,1 0 0,1-1 0,0-1 1,1 0-1,0-1 0,1-1 0,0 0 0,0-2 1,1 1-1,0-2 0,0-1 0,0 0 0,36 4 1,-13-6 149,0-1 1,-1-2 0,1-2 0,-1-2 0,1-1 0,-1-2 0,0-2 0,-1-2-1,0-1 1,-1-2 0,40-21 0,-47 18 205,0-1 0,-1-1 0,-1-1 1,-1-1-1,-1-2 0,-1-1 0,-1-1 0,-2-1 0,0-1 0,-1-1 0,-2-1 1,-1-1-1,16-36 0,-20 33-242,-2-1 0,-1 0-1,-2-1 1,-1 0 0,-2-1 0,-1 1 0,-2-1 0,-1 0 0,-2-1 0,-4-38 0,0 55-46,0 0 0,-1 0 0,-1 0 0,-1 0 1,0 1-1,-2 0 0,0 0 0,-15-25 0,14 32-43,0-1 0,0 1 0,-2 1 0,1 0 0,-1 0 0,-1 1 0,1 0 0,-2 1-1,1 1 1,-1 0 0,-1 0 0,-17-6 0,11 6-352,0 2 0,-1 0 0,1 1 0,-1 1 1,0 1-1,0 1 0,-1 1 0,1 1 0,0 0 0,-36 7 0,24-1-776,2 2-1,-1 1 1,1 1 0,0 2-1,1 1 1,-34 21 0,5 2-9097</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42.549"/>
    </inkml:context>
    <inkml:brush xml:id="br0">
      <inkml:brushProperty name="width" value="0.025" units="cm"/>
      <inkml:brushProperty name="height" value="0.025" units="cm"/>
    </inkml:brush>
  </inkml:definitions>
  <inkml:trace contextRef="#ctx0" brushRef="#br0">1 0 22261,'0'0'1607,"0"15"-251,2 19-678,1-1 0,2 1 0,2-1-1,10 34 1,54 146 412,-55-166-941,280 729 417,-258-679-529,-37-97-44,116 271 671,-95-230-1129,48 67-1,-49-81-1342,34 35-1,-58-62-3327,-15 0-2039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42.874"/>
    </inkml:context>
    <inkml:brush xml:id="br0">
      <inkml:brushProperty name="width" value="0.025" units="cm"/>
      <inkml:brushProperty name="height" value="0.025" units="cm"/>
    </inkml:brush>
  </inkml:definitions>
  <inkml:trace contextRef="#ctx0" brushRef="#br0">1 798 20916,'4'13'3069,"1"2"-2363,1 0-1,1 0 1,0-1 0,1 1-1,0-2 1,1 1-1,1-1 1,0-1-1,1 1 1,0-2-1,21 17 1,-24-22-669,1 0-1,0-1 1,0 0 0,1 0-1,0-1 1,-1-1-1,1 0 1,11 2 0,-18-4-38,0 0 1,1-1-1,-1 1 1,0-1-1,1 0 1,-1 0-1,0-1 0,1 1 1,-1 0-1,0-1 1,1 0-1,-1 0 1,0 0-1,0 0 1,0-1-1,0 1 1,0-1-1,0 1 1,0-1-1,-1 0 1,1 0-1,-1-1 1,1 1-1,-1 0 1,0-1-1,1 0 1,2-5-1,1-5 1,0 0 0,-1 0 0,0-1 0,-1 0 0,0 0 0,2-26 0,1-92 0,-6 92 0,21-339-1135,5 128-3923,-19 179-8736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43.762"/>
    </inkml:context>
    <inkml:brush xml:id="br0">
      <inkml:brushProperty name="width" value="0.025" units="cm"/>
      <inkml:brushProperty name="height" value="0.025" units="cm"/>
    </inkml:brush>
  </inkml:definitions>
  <inkml:trace contextRef="#ctx0" brushRef="#br0">1 214 16528,'0'0'11648,"9"5"-10233,9 4-1194,-1 1 1,0 1 0,-1 1 0,0 0 0,0 1-1,-2 1 1,17 18 0,95 126 1132,-105-130-1306,103 138-48,-121-165 0,-5-9 0,-6-16 0,-38-58 0,-4 3 0,-75-94 0,128 176 0,1-1 0,0 1 0,-1-1 0,1 0 0,0 0 0,0 0 0,0-1 0,0 0 0,1 0 0,7 2 0,51 5 0,-56-8 0,0-1 0,-1 1 0,1-1 0,0 0 0,0 0 0,0-1 0,-1 0 0,1-1 0,-1 1 0,1-1 0,-1 0 0,0-1 0,0 1 0,0-1 0,-1 0 0,1-1 0,-1 1 0,0-1 0,-1 0 0,1-1 0,-1 1 0,0-1 0,0 0 0,5-9 0,-3 2 0,0 0 0,-1 0 0,0-1 0,-1 0 0,0 1 0,-1-1 0,-1 0 0,0-1 0,-1 1 0,-1 0 0,-1-17 0,1 28 0,0 0 0,-1-1 0,1 1 0,-1 0 0,1 0 0,-1-1 0,0 1 0,0 0 0,-1 0 0,1 0 0,-1 0 0,1 0 0,-1 0 0,0 1 0,0-1 0,0 0 0,0 1 0,-1 0 0,1-1 0,-1 1 0,1 0 0,-1 0 0,0 1 0,0-1 0,0 0 0,0 1 0,0 0 0,0 0 0,0 0 0,-4-1 0,6 2 0,-1 1 0,1-1 0,0 0 0,-1 1 0,1 0 0,-1-1 0,1 1 0,0 0 0,0-1 0,-1 1 0,1 0 0,0 0 0,0 0 0,0 0 0,0 0 0,0 0 0,0 1 0,0-1 0,0 0 0,1 0 0,-1 1 0,0-1 0,1 1 0,-1-1 0,1 0 0,-1 1 0,1-1 0,0 1 0,0-1 0,-1 1 0,1-1 0,0 3 0,-2 59 0,2-52 0,1 12 0,1-1 0,0 1 0,2 0 0,1-1 0,8 23 0,-9-33 0,0 0 0,1 0 0,0-1 0,1 0 0,0 0 0,1 0 0,0-1 0,0 0 0,1 0 0,16 15 0,-21-23 4,0 0 1,0 0-1,-1 0 0,1 0 1,0-1-1,0 1 0,1-1 1,-1 0-1,0 0 0,0 0 1,1 0-1,-1 0 0,0-1 0,1 0 1,-1 1-1,1-1 0,-1 0 1,1-1-1,-1 1 0,4-2 1,-1 0 3,0 0 0,-1 0 0,0-1 1,0 0-1,0 0 0,0 0 0,0-1 1,0 1-1,-1-1 0,8-9 1,0-2-139,-1 0 0,0 0 1,-1-2-1,-1 1 0,-1-1 1,10-25-1,-13 17-4798,-4 8-3212,-1-4-7790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44.434"/>
    </inkml:context>
    <inkml:brush xml:id="br0">
      <inkml:brushProperty name="width" value="0.025" units="cm"/>
      <inkml:brushProperty name="height" value="0.025" units="cm"/>
    </inkml:brush>
  </inkml:definitions>
  <inkml:trace contextRef="#ctx0" brushRef="#br0">81 194 20948,'0'0'9294,"-9"-1"-8328,7 1-943,0-1 0,0 1 0,-1 0 0,1 0 0,0 0 0,0 0 0,-1 0 0,1 1-1,0-1 1,0 1 0,-1-1 0,1 1 0,0 0 0,0 0 0,0 0 0,0 0 0,0 0 0,0 0 0,0 1-1,0-1 1,1 0 0,-1 1 0,0 0 0,1-1 0,-1 1 0,1 0 0,0 0 0,-1 0 0,1 0 0,0 0 0,0 0-1,1 0 1,-1 0 0,0 0 0,1 1 0,-1-1 0,1 0 0,-1 0 0,1 1 0,0 2 0,-3 17 80,0 0 0,2 42 0,1-57-79,0 0 0,1 1 0,0-1 0,0 0-1,1 0 1,0 0 0,0 0 0,0 0 0,1 0 0,0-1-1,1 1 1,6 9 0,-8-14-24,-1 0 0,1 0 0,0 0 0,0 0 0,1 0 0,-1-1 0,0 1 0,1-1 0,-1 1 0,1-1 0,-1 0 0,1 0 0,-1 0 0,1 0 0,0-1 0,-1 1 0,1-1 0,0 1 0,0-1 0,0 0 0,-1 0 0,1 0 0,0-1 0,0 1 0,-1-1 0,1 1 0,0-1 0,-1 0 0,1 0 0,0 0 0,-1 0 0,1-1 0,-1 1 0,0-1 0,1 1 0,-1-1 0,4-4 0,2-1 0,1-2 0,-2 1 0,1-1 0,-1 0 0,0-1 0,-1 0 0,10-18 0,-10 12 0,-1 0 0,0 1 0,3-22 0,3-11 0,1 92 0,-7-30 0,17 48 0,3-1 0,2-2 0,46 73 0,-17-32 0,-55-98 0,4 6 0,0 0 0,-1 1 0,0 0 0,0 0 0,-1 0 0,0 0 0,-1 0 0,3 20 0,-5-29 0,0 1 0,0-1 0,0 1 0,0-1 0,0 1 0,0 0 0,0-1 0,0 1 0,0-1 0,0 1 0,0-1 0,-1 1 0,1-1 0,0 1 0,0-1 0,0 1 0,-1-1 0,1 1 0,0-1 0,-1 1 0,1-1 0,0 1 0,-1-1 0,1 0 0,-1 1 0,1-1 0,-1 0 0,1 1 0,-1-1 0,1 0 0,-1 0 0,1 1 0,-1-1 0,1 0 0,-2 0 0,-22-7 0,-19-24 0,33 18 0,1 0 0,0 0 0,1-1 0,1 0 0,0 0 0,1-1 0,0 0 0,1 0 0,1 0 0,0 0 0,-2-20 0,0-24 0,2-97 0,4 117 0,24-287 0,-18 311 0,1 26 0,6 35 0,-12-41 0,6 23 0,0 1 0,2-1 0,1-1 0,1 0 0,28 50 0,-37-74 0,0 0 0,0-1 0,0 1 0,0-1 0,0 1 0,1-1 0,-1 0 0,1 0 0,-1 0 0,1-1 0,0 1 0,4 1 0,-6-2 0,1-1 0,0 1 0,-1-1 0,1 0 0,-1 0 0,1 1 0,0-1 0,-1 0 0,1-1 0,-1 1 0,1 0 0,0 0 0,-1-1 0,1 1 0,-1-1 0,1 1 0,-1-1 0,3-1 0,-1 0 0,0-1 0,0 1 0,-1-1 0,1 0 0,0 0 0,-1 0 0,0 0 0,0-1 0,0 1 0,0-1 0,0 1 0,-1-1 0,0 1 0,0-1 0,0 0 0,0 0 0,0 1 0,0-8 0,0 3-204,-1 1-1,0-1 1,0 1-1,-1-1 1,0 1 0,0 0-1,-1-1 1,0 1-1,0 0 1,0 0-1,-6-9 1,2 5-1200,-1 0-1,-1 0 1,0 1-1,-1 1 1,-16-16-1,-6-5-13339</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44.760"/>
    </inkml:context>
    <inkml:brush xml:id="br0">
      <inkml:brushProperty name="width" value="0.025" units="cm"/>
      <inkml:brushProperty name="height" value="0.025" units="cm"/>
    </inkml:brush>
  </inkml:definitions>
  <inkml:trace contextRef="#ctx0" brushRef="#br0">30 58 22902,'0'0'9865,"-28"-53"-9865,27 49 0,6 4 0,7 14-6150,-2 6-4100</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45.132"/>
    </inkml:context>
    <inkml:brush xml:id="br0">
      <inkml:brushProperty name="width" value="0.025" units="cm"/>
      <inkml:brushProperty name="height" value="0.025" units="cm"/>
    </inkml:brush>
  </inkml:definitions>
  <inkml:trace contextRef="#ctx0" brushRef="#br0">36 228 23799,'0'0'6993,"-7"11"-5306,3-3-1642,0 1 0,0 0 0,0-1 0,1 1 0,1 0 0,-1 1 0,0 13 0,2-19-47,1-1-1,-1 1 1,1-1-1,0 1 1,1-1-1,-1 1 1,1-1-1,-1 1 1,1-1-1,0 1 1,0-1-1,0 0 1,1 0-1,-1 1 1,1-1-1,0 0 1,0 0-1,0-1 1,0 1-1,1 0 1,-1-1-1,1 1 1,-1-1-1,1 0 1,0 1-1,0-1 1,0-1 0,3 3-1,-3-3 3,-1 0 0,1-1 0,-1 1 0,1-1 0,0 1 0,-1-1 0,1 0 0,-1 0 0,1 0 0,0 0 0,-1 0 0,1-1 0,0 1 0,-1-1 0,1 0 0,-1 1 0,1-1 0,-1 0 0,0-1 0,1 1 0,-1 0 0,0-1 0,0 1 0,0-1 0,0 0 0,0 0 0,0 0 0,0 0 0,2-3 0,6-8 0,-1 0 0,0 0 0,12-26 0,-13 24 0,37-77 0,-23 44 0,30-46 0,-52 93 0,0 1 0,1-1 0,-1 0 0,1 0 0,-1 1 0,1-1 0,-1 0 0,1 1 0,0-1 0,-1 0 0,1 1 0,0-1 0,-1 1 0,1-1 0,0 1 0,0-1 0,-1 1 0,1 0 0,0-1 0,1 1 0,8 10 0,-1 35 0,-7-33 0,1 4 0,9 40 0,-12-54 0,1 0 0,-1 0 0,1 0 0,0-1 0,0 1 0,0 0 0,0 0 0,0 0 0,0-1 0,0 1 0,1-1 0,-1 1 0,0-1 0,1 1 0,0-1 0,-1 0 0,1 0 0,0 0 0,-1 0 0,1 0 0,0 0 0,3 1 0,-4-2 0,1 0 0,0 0 0,-1-1 0,1 1 0,-1 0 0,1-1 0,0 1 0,-1-1 0,1 1 0,-1-1 0,1 0 0,-1 0 0,0 0 0,1 0 0,-1 0 0,0 0 0,0 0 0,1 0 0,-1 0 0,0 0 0,0-1 0,0 1 0,1-2 0,21-41 0,-17 32 0,13-32 0,-15 33 0,1-1 0,0 1 0,1 0 0,0 0 0,0 1 0,1 0 0,12-14 0,-19 24 0,0 0 0,1-1 0,-1 1 0,0 0 0,1 0 0,-1-1 0,1 1 0,-1 0 0,1 0 0,-1 0 0,0-1 0,1 1 0,-1 0 0,1 0 0,-1 0 0,1 0 0,-1 0 0,1 0 0,-1 0 0,1 0 0,-1 0 0,1 0 0,-1 0 0,1 0 0,-1 0 0,1 1 0,-1-1 0,0 0 0,1 0 0,-1 0 0,1 1 0,-1-1 0,1 0 0,-1 0 0,0 1 0,1-1 0,-1 0 0,0 1 0,1-1 0,-1 1 0,0-1 0,0 0 0,1 1 0,-1-1 0,0 1 0,0-1 0,0 1 0,0-1 0,1 0 0,-1 1 0,0-1 0,0 1 0,0-1 0,0 1 0,0-1 0,0 1 0,6 39 0,-5-29 0,10 20-914,-11-30 794,0-1 0,1 1-1,-1 0 1,1 0 0,-1-1 0,1 1 0,-1 0 0,1-1-1,-1 1 1,1 0 0,0-1 0,-1 1 0,1-1 0,0 1 0,-1-1-1,1 0 1,0 1 0,0-1 0,0 1 0,-1-1 0,1 0-1,0 0 1,0 0 0,0 1 0,0-1 0,0 0 0,-1 0 0,1 0-1,0 0 1,0-1 0,0 1 0,0 0 0,0 0 0,1-1-1,9-6-7923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5:45.473"/>
    </inkml:context>
    <inkml:brush xml:id="br0">
      <inkml:brushProperty name="width" value="0.025" units="cm"/>
      <inkml:brushProperty name="height" value="0.025" units="cm"/>
    </inkml:brush>
  </inkml:definitions>
  <inkml:trace contextRef="#ctx0" brushRef="#br0">1 0 19923,'0'0'12844,"54"66"-12844,-34-30 0,3 5 0,2 2 0,1-2 0,0-2 0,3-1 0,-1-6 0,-2-1-2274,1-5-6887</inkml:trace>
  <inkml:trace contextRef="#ctx0" brushRef="#br0" timeOffset="1">455 557 26713,'0'0'6054,"5"-18"-24984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17.664"/>
    </inkml:context>
    <inkml:brush xml:id="br0">
      <inkml:brushProperty name="width" value="0.025" units="cm"/>
      <inkml:brushProperty name="height" value="0.025" units="cm"/>
    </inkml:brush>
  </inkml:definitions>
  <inkml:trace contextRef="#ctx0" brushRef="#br0">0 38 17392,'0'0'1922,"10"-5"-566,12-2-775,0 0 0,0 1 0,0 2 0,0 0 0,1 1 0,-1 1 0,40 2 0,-44 1-365,-1 0-1,1 1 1,-1 1-1,1 0 1,-1 1-1,0 1 0,-1 1 1,1 0-1,-1 1 1,0 1-1,17 12 1,-29-18-203,0 1 0,0 1 0,0-1 0,-1 1 0,1-1 0,-1 1 0,0 0 0,0 0 0,0 0 0,0 1 0,-1-1 0,0 1 0,0-1 0,0 1 0,0 0 0,-1 0 0,0 0 0,0 0 0,0 0 0,0 0 0,-1 0 0,0 0 0,0 0 0,-1 0 0,1 0 0,-1 0 0,0 0 0,0 0 0,-1 0 0,1 0 0,-1-1 0,0 1 0,-3 4 0,-3 5 90,0-1 0,-1 0 1,-1 0-1,0-1 0,0 0 0,-2-1 0,1 0 0,-1-1 0,-20 13 0,-113 56 1126,109-63-1192,1 3 0,1 0 0,-57 43 0,76-44-1352,14-14-5100,9-4-3316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43.997"/>
    </inkml:context>
    <inkml:brush xml:id="br0">
      <inkml:brushProperty name="width" value="0.025" units="cm"/>
      <inkml:brushProperty name="height" value="0.025" units="cm"/>
    </inkml:brush>
  </inkml:definitions>
  <inkml:trace contextRef="#ctx0" brushRef="#br0">32 69 13357,'-5'-9'2455,"-1"-1"-1756,3 7-408,0-1 1,1 1-1,0-1 1,0 0 0,0 0-1,0 0 1,1 0-1,0 0 1,-2-6-1,3 10-257,0-1 0,1 1 0,-1 0 0,0 0 0,0-1 0,0 1 0,0 0 0,0 0 0,0 0 0,0-1 0,0 1-1,1 0 1,-1 0 0,0 0 0,0-1 0,0 1 0,0 0 0,1 0 0,-1 0 0,0 0 0,0-1 0,0 1 0,1 0 0,-1 0 0,0 0-1,0 0 1,1 0 0,-1 0 0,0 0 0,0 0 0,1 0 0,-1 0 0,0 0 0,0 0 0,1 0 0,-1 0 0,0 0 0,0 0-1,1 0 1,-1 0 0,0 0 0,0 0 0,0 0 0,1 0 0,-1 0 0,0 1 0,0-1 0,1 0 0,-1 0 0,0 0 0,0 0-1,0 1 1,0-1 0,1 0 0,-1 0 0,0 0 0,0 1 0,0-1 0,0 0 0,0 0 0,1 1 0,12 8 294,1 2 0,-1-1 0,-1 2 0,0 0 0,-1 0 0,11 14 0,2 2 24,212 244 1154,193 214 527,-379-432-1889,584 654 2280,-231-252-1697,-275-326-1182,194 152 1,-321-281 419,23 18-1036,38 38 0,-57-52 541,0 0 1,-1 0 0,0 0 0,0 1-1,0-1 1,-1 1 0,0 0 0,0 0-1,0 0 1,-1 0 0,0 1 0,0-1-1,0 1 1,0 10 0,-6-6-2946,-18-5-1698</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44.338"/>
    </inkml:context>
    <inkml:brush xml:id="br0">
      <inkml:brushProperty name="width" value="0.025" units="cm"/>
      <inkml:brushProperty name="height" value="0.025" units="cm"/>
    </inkml:brush>
  </inkml:definitions>
  <inkml:trace contextRef="#ctx0" brushRef="#br0">127 776 11082,'-31'-5'1834,"20"4"-964,0-1 0,0 1 0,1-2-1,-1 0 1,1 0 0,0-1 0,-12-5 0,79 11 2263,-28 7-2450,0 0 0,0 2 0,52 29 0,77 56 114,-12 10 165,50 32 1311,-193-136-2214,1 0 1,-1 0-1,1 0 0,-1 0 1,1-1-1,0 1 0,0-1 1,-1 0-1,1-1 0,0 1 1,8 0-1,-11-1-56,0 0 1,-1-1-1,1 1 0,0 0 1,0-1-1,0 1 1,0 0-1,0-1 0,-1 1 1,1-1-1,0 1 1,0-1-1,-1 0 0,1 1 1,0-1-1,-1 0 1,1 1-1,-1-1 0,1 0 1,0-1-1,0 0-6,0-1 0,0 1 0,-1-1 0,1 1 0,-1-1 0,1 0 0,-1 1 0,0-1 0,0-5 0,-3-20 242,-2 0 0,-1 1 1,-1-1-1,-1 1 0,-2 1 0,-23-48 1,17 37-111,-79-172-183,-55-132 304,107 224-3797,6-2-3405,20 51-4728</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47.061"/>
    </inkml:context>
    <inkml:brush xml:id="br0">
      <inkml:brushProperty name="width" value="0.025" units="cm"/>
      <inkml:brushProperty name="height" value="0.025" units="cm"/>
    </inkml:brush>
  </inkml:definitions>
  <inkml:trace contextRef="#ctx0" brushRef="#br0">177 0 15118,'0'0'4912,"2"14"-4032,5 59 275,-3 1-1,-7 79 1,-23 166-116,8-116-203,-113 1429 2837,120-1484-3524,15 284 1,1-398-608,12 43 1,-1-8-2490,-8-2-6329,-8-61 2635</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47.421"/>
    </inkml:context>
    <inkml:brush xml:id="br0">
      <inkml:brushProperty name="width" value="0.025" units="cm"/>
      <inkml:brushProperty name="height" value="0.025" units="cm"/>
    </inkml:brush>
  </inkml:definitions>
  <inkml:trace contextRef="#ctx0" brushRef="#br0">14 511 11435,'0'0'9075,"-4"12"-7933,1-1-972,1-1-1,0 1 0,1 0 1,0-1-1,1 1 0,1 21 0,19 82 1241,12 37-306,2 15 1235,70 206-1,-100-361-2058,1 1-1,0-1 0,1 0 0,11 17 0,-16-27-256,0 1 1,0-1-1,0 1 1,0-1-1,0 1 1,0-1-1,0 0 1,1 0-1,-1 0 1,0 0-1,1 0 1,-1 0-1,1 0 1,-1 0-1,1 0 1,-1-1-1,1 1 1,0 0-1,-1-1 1,1 0-1,0 1 1,-1-1-1,1 0 1,0 0-1,0 0 1,-1 0-1,1 0 1,0 0-1,-1 0 1,1-1-1,0 1 1,-1-1-1,1 1 1,0-1-1,-1 0 0,1 0 1,-1 1-1,1-1 1,-1 0-1,1 0 1,-1 0-1,0-1 1,2-1-1,10-12 27,-1-1 1,-1-1-1,-1 0 0,0 0 0,11-29 0,-7 17-41,177-399 61,137-260-466,-249 557-2342,-14 33-4768</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1.382"/>
    </inkml:context>
    <inkml:brush xml:id="br0">
      <inkml:brushProperty name="width" value="0.025" units="cm"/>
      <inkml:brushProperty name="height" value="0.025" units="cm"/>
    </inkml:brush>
  </inkml:definitions>
  <inkml:trace contextRef="#ctx0" brushRef="#br0">2889 299 10634,'0'0'4815,"-13"-5"-2263,-15-5-1429,0 1 0,-1 2 0,-56-7 0,-107 0 1418,37 4-1454,-460-98 2099,216 28-1940,278 62-817,-161-4 0,177 21-151,-165 19 0,218-10-246,0 2 0,0 2 0,1 2 0,1 3 0,-50 24-1,82-33-31,0 2 0,1 0 0,0 1 0,1 0 0,-30 28 0,39-31-8,-1 0 0,1 1-1,0 0 1,1 0 0,0 0 0,1 1 0,0 0 0,0 0-1,1 0 1,1 1 0,-1-1 0,-1 16 0,2-7-7,1 0 1,1 0 0,1 0 0,1 0-1,0 0 1,2 0 0,0-1 0,1 1-1,11 31 1,-5-26-35,1 0 0,0 0 0,2-1 0,1 0 1,1-1-1,26 28 0,-11-18-66,1-2 1,1-1-1,2-1 1,0-2-1,2-2 0,1-1 1,1-1-1,58 22 1,-15-14 52,1-5 1,2-3-1,0-3 1,127 10 0,349-7 229,-409-22-78,0-7-1,191-33 1,-280 29-46,0-3 0,-2-3 1,0-2-1,-1-3 0,0-3 0,-2-2 1,-2-2-1,65-45 0,-96 55 86,0 0 0,-1-2 1,-1 0-1,-1-1 0,0-2 0,29-45 1,-39 51-59,0-1-1,-2-1 1,0 1 0,-1-2 0,-1 1 0,-1-1 0,-1 0 0,-1 0 0,-1 0 0,1-30 0,-3 41-72,-2 0 0,1 0 0,-1 0 0,0 0 0,-1 0 0,0 0 0,-1 1 0,0-1 0,-1 1 0,0-1 0,0 1 0,-1 0 0,0 1 0,0-1 0,-1 1 0,0 0 0,-1 1 0,0-1 0,0 1 0,0 1 0,-1-1 0,0 1 0,-14-8 0,-7-2 0,-1 0 0,0 3 0,-1 0 0,-1 2 0,0 1 0,0 2 0,-67-9 0,-239 0 0,304 17 0,-75 1-589,42 1-1927,-112-12 0,115-5-3554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2.501"/>
    </inkml:context>
    <inkml:brush xml:id="br0">
      <inkml:brushProperty name="width" value="0.025" units="cm"/>
      <inkml:brushProperty name="height" value="0.025" units="cm"/>
    </inkml:brush>
  </inkml:definitions>
  <inkml:trace contextRef="#ctx0" brushRef="#br0">409 94 11371,'4'-13'3032,"21"-68"2830,-27 92-2039,3 11-2350,1 6-566,-73 440 3539,55-385-4157,-112 489 325,-50 316 336,164-597-950,17-268-368,0-15-147,-2-9-268,0-25-1494,-2 1 0,0-1-1,-2 0 1,-9-37 0,-10-26-4338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3.015"/>
    </inkml:context>
    <inkml:brush xml:id="br0">
      <inkml:brushProperty name="width" value="0.025" units="cm"/>
      <inkml:brushProperty name="height" value="0.025" units="cm"/>
    </inkml:brush>
  </inkml:definitions>
  <inkml:trace contextRef="#ctx0" brushRef="#br0">252 1 15439,'0'0'3256,"3"10"-646,3 17-1574,0 1 0,-2 0-1,-1-1 1,-2 1-1,-2 37 1,-20 151 390,-108 400 436,24-146-244,98-427-1504,1-1 0,1 65 0,10-84-305,-5-23 176,0 1 0,1-1 1,-1 0-1,0 0 0,1 0 0,-1 0 0,0 0 0,1 0 1,-1 0-1,0 0 0,1 0 0,-1 0 0,0 0 0,1 0 1,-1 0-1,0-1 0,1 1 0,-1 0 0,0 0 0,1 0 1,-1 0-1,0-1 0,1 1 0,-1 0 0,0 0 0,0 0 1,1-1-1,-1 1 0,0 0 0,0 0 0,0-1 0,1 1 1,-1 0-1,0-1 0,3-4-228,0 1-1,0-1 1,-1 0 0,1 0 0,-1 0-1,2-10 1,2-18-2262,-2 1-1,-1-54 1,-2-19-4414</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3.359"/>
    </inkml:context>
    <inkml:brush xml:id="br0">
      <inkml:brushProperty name="width" value="0.025" units="cm"/>
      <inkml:brushProperty name="height" value="0.025" units="cm"/>
    </inkml:brush>
  </inkml:definitions>
  <inkml:trace contextRef="#ctx0" brushRef="#br0">1 392 17392,'0'0'6204,"10"7"-4293,-3-3-1622,-1 0 0,1 0 0,1-1 1,-1 0-1,0 0 0,1-1 0,0 0 1,0 0-1,-1-1 0,1 0 0,0 0 0,0-1 1,0 0-1,0 0 0,0-1 0,11-2 0,-1-3-69,-1-1-1,-1 0 0,1-1 0,-1-1 0,0-1 0,-1 0 0,15-14 0,13-12-11,38-43-1,-52 47-172,0 0 0,-3-2 1,0-1-1,32-61 0,-58 96-35,0 0 0,0 0 0,0 0 0,0 0 0,0 0 0,0 1 0,0-1 0,0 0 0,1 0 0,-1 0 0,0 0 0,0 0 0,0 0 0,0 0 0,0 0 0,0 0 0,0 0 0,0 0 0,0 0 0,0 0 0,0 0 0,0 0 0,0 0 0,0 1 0,0-1 0,1 0 0,-1 0 0,0 0 0,0 0 0,0 0 0,0 0 0,0 0 0,-3 18 0,-7 26 0,-4 4 0,2-1 0,2 2 0,3-1 0,1 1 0,2 85 0,5-126-125,0 1 0,1-1 0,0 1-1,0-1 1,1 0 0,0 1 0,0-1 0,6 9 0,-9-15 11,1-1 0,0 1 0,1 0 0,-1 0 0,0 0 0,0-1 0,1 1 0,-1-1 0,1 1 0,0-1 0,-1 1 0,1-1 0,0 0 1,0 0-1,0 0 0,-1 0 0,1 0 0,0 0 0,0-1 0,1 1 0,-1-1 0,0 1 0,0-1 0,0 0 0,0 0 0,0 0 0,0 0 0,1 0 1,-1 0-1,0 0 0,0-1 0,0 1 0,0-1 0,0 0 0,0 0 0,0 1 0,3-3 0,26-27-7915</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3.981"/>
    </inkml:context>
    <inkml:brush xml:id="br0">
      <inkml:brushProperty name="width" value="0.025" units="cm"/>
      <inkml:brushProperty name="height" value="0.025" units="cm"/>
    </inkml:brush>
  </inkml:definitions>
  <inkml:trace contextRef="#ctx0" brushRef="#br0">50 419 5669,'0'0'6892,"-6"10"-3032,3-5-3528,-28 49 4055,29-51-4002,1 0 0,0 0 0,-1 1-1,1-1 1,0 1 0,1-1 0,-1 1 0,1-1 0,-1 1 0,1 0 0,0-1 0,0 1 0,1-1 0,-1 1 0,1-1 0,0 1 0,2 5 0,-2-8-277,0 1-1,0-1 1,1 0-1,-1 0 1,1 1-1,-1-1 1,1 0-1,-1 0 1,1 0-1,0-1 1,0 1-1,-1 0 1,1-1-1,0 1 1,0-1-1,0 1 1,0-1-1,-1 0 1,1 0-1,0 0 1,2 0-1,43-6 854,-28 0-835,-1-2 0,0 0 0,0-2 0,-1 0 0,0 0 0,28-25 0,87-87 364,-56 38-490,81-115 0,-119 148 0,-17 30-105,-21 21 99,0-1 1,0 1-1,1 0 0,-1 0 0,0 0 1,0 0-1,1 0 0,-1 0 0,0 0 0,0-1 1,1 1-1,-1 0 0,0 0 0,1 0 1,-1 0-1,0 0 0,0 0 0,1 0 1,-1 0-1,0 1 0,1-1 0,-1 0 0,0 0 1,0 0-1,1 0 0,-1 0 0,0 0 1,0 0-1,1 1 0,-1-1 0,0 0 1,0 0-1,1 0 0,-1 1 0,0-1 0,0 0 1,0 0-1,0 0 0,1 1 0,-1-1 1,0 1-1,1 4-60,0 1 0,0-1-1,0 1 1,-1 0 0,0-1 0,-1 8 0,1-9 54,-11 155-69,-1 39-538,12-173-309,2 0 1,1 1 0,6 24-1,-7-42-517,0 0-1,1 0 0,0-1 1,7 13-1,15 15-14249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4.541"/>
    </inkml:context>
    <inkml:brush xml:id="br0">
      <inkml:brushProperty name="width" value="0.025" units="cm"/>
      <inkml:brushProperty name="height" value="0.025" units="cm"/>
    </inkml:brush>
  </inkml:definitions>
  <inkml:trace contextRef="#ctx0" brushRef="#br0">61 0 15471,'0'0'4708,"6"96"-2466,-13-18-768,-6 18-97,0 10-1057,1 4-64,3 2-191,4-6-33,5-12-609,0-18-1089,0-21-1056,0-22-1410,-7-25-3139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1.102"/>
    </inkml:context>
    <inkml:brush xml:id="br0">
      <inkml:brushProperty name="width" value="0.025" units="cm"/>
      <inkml:brushProperty name="height" value="0.025" units="cm"/>
    </inkml:brush>
  </inkml:definitions>
  <inkml:trace contextRef="#ctx0" brushRef="#br0">20 240 9257,'-18'22'11694,"17"-21"-11523,1-1 1,0 1-1,0-1 0,0 0 0,0 1 1,0-1-1,-1 1 0,1-1 0,0 1 1,0-1-1,0 1 0,0-1 0,0 0 1,0 1-1,0-1 0,0 1 0,1-1 0,-1 1 1,0-1-1,0 0 0,0 1 0,0-1 1,1 1-1,-1-1 0,0 0 0,0 1 1,1-1-1,-1 0 0,0 1 0,1-1 1,2 1 0,0 0 1,0 0 0,0 0 0,0-1 0,0 1 0,0-1 0,0 0 0,0 0 0,0 0 0,0-1 0,0 1 0,0-1 0,0 1 0,4-2 0,10-3 20,-1-1-1,1-1 1,-1 0-1,-1-1 1,1-1-1,-1 0 1,18-16-1,-1 0-107,-2-2-1,30-33 1,-56 56-31,0 1 1,-1-1-1,1 0 0,-1 0 1,0 0-1,0-1 1,-1 1-1,1-1 1,-1 1-1,0-1 1,0 0-1,0 0 1,-1 0-1,2-7 0,-4 11-32,1 1 0,0-1 0,0 0 0,0 1 0,0-1 0,-1 0 0,1 1 0,0-1 0,-1 0 0,1 1 0,0-1 0,-1 1 0,1-1 0,-1 1 0,1-1 0,-1 1-1,1-1 1,-1 1 0,1-1 0,-1 1 0,0 0 0,1-1 0,-1 1 0,0 0 0,1-1 0,-1 1 0,0 0 0,1 0 0,-1 0 0,0 0 0,1 0 0,-1 0 0,0 0 0,1 0-1,-1 0 1,-1 0 0,-29 4-43,19 2 16,1-1 0,0 2 0,1-1 1,-1 1-1,1 1 0,1 0 0,0 0 1,0 1-1,-13 16 0,-3 7 47,-35 58 1,50-73-37,0 0 0,1 0 0,0 1 0,1 0 0,2 0 0,-1 1 0,-5 33 0,12-51-19,0 0 0,-1 0 1,1 0-1,0 0 0,0 0 0,0 0 1,0 1-1,0-1 0,1 0 0,-1 0 1,0 0-1,0 0 0,1 0 0,-1 0 1,1 0-1,-1 0 0,1 0 0,-1 0 1,1 0-1,-1 0 0,1 0 0,0-1 1,0 1-1,-1 0 0,1 0 0,0-1 1,0 1-1,0 0 0,0-1 0,1 1 1,0 0-71,1 0 0,0-1 0,0 0 0,-1 1 0,1-1 0,0 0 0,0-1 0,-1 1 0,1 0 0,0-1 0,4-1 0,6-2-539,-1-1 0,0 0 1,0-1-1,15-9 0,4-8-3873,45-42 0,-19 11-2600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4.897"/>
    </inkml:context>
    <inkml:brush xml:id="br0">
      <inkml:brushProperty name="width" value="0.025" units="cm"/>
      <inkml:brushProperty name="height" value="0.025" units="cm"/>
    </inkml:brush>
  </inkml:definitions>
  <inkml:trace contextRef="#ctx0" brushRef="#br0">33 567 19122,'-6'-10'1244,"2"3"-1027,1 4-107,1-1 0,-1 1 0,1-1 0,0 0 0,0 0 0,0 0 0,1 0 0,0 0 0,-1-1 0,1 1 0,1 0 1,-1-1-1,1 1 0,-1 0 0,1-1 0,1 1 0,-1 0 0,1-1 0,0-4 0,5-3 108,0 0 0,0 0 0,1 0 0,0 1-1,1 0 1,18-19 0,64-57 343,-82 81-501,32-28 83,1 2 1,1 2-1,2 2 0,91-44 0,-105 58-151,1 2 0,1 1-1,0 2 1,0 1-1,1 1 1,-1 2 0,2 1-1,60 1 1,-86 3-2,0 0-1,0 1 1,0 0 0,0 0 0,0 1 0,0 0 0,0 1-1,0 0 1,-1 0 0,1 0 0,-1 1 0,0 0-1,0 0 1,0 1 0,-1 0 0,1 0 0,-1 1-1,-1 0 1,1 0 0,-1 0 0,0 0 0,0 1-1,-1 0 1,0 0 0,0 0 0,0 1 0,-1-1-1,0 1 1,-1 0 0,0 0 0,0 0 0,1 13 0,-1 8 335,0 0 0,-2 0 0,-2 0 0,0 0 0,-2 0 0,-1-1 0,-1 1 0,-2-1 0,-1-1 0,-13 31 0,-14 19 923,-4-1 0,-56 81-1,-40 42-980,106-160-284,-2-1-1,-66 62 0,90-93 18,0-1 0,0 0 0,-1 0 0,-17 9 0,24-14 0,0 0 0,0 0 0,0-1 0,0 1 0,0 0 0,0-1 0,-1 1 0,1-1 0,0 0 0,0 0 0,0 0 0,-1 0 0,1 0 0,0 0 0,0-1 0,0 1 0,-1-1 0,1 1 0,0-1 0,0 0 0,0 0 0,0 0 0,0 0 0,0 0 0,0 0 0,1-1 0,-1 1 0,0-1 0,-1-1 0,0-2-9,-1 0 0,1-1 0,0 1 0,0-1 1,1 0-1,0 0 0,0 0 0,0 0 0,1 0 0,-1-1 0,1-9 0,0-75-866,2 78 295,1 0 0,0 1 0,1-1 1,0 0-1,1 1 0,0-1 0,1 1 1,9-17-1,-6 17-543,-1 0 0,2 1 1,-1 0-1,2 0 0,-1 1 0,2 1 0,20-17 1,27-11-5637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5.673"/>
    </inkml:context>
    <inkml:brush xml:id="br0">
      <inkml:brushProperty name="width" value="0.025" units="cm"/>
      <inkml:brushProperty name="height" value="0.025" units="cm"/>
    </inkml:brush>
  </inkml:definitions>
  <inkml:trace contextRef="#ctx0" brushRef="#br0">128 331 20499,'0'0'9102,"-9"11"-8616,9-10-477,-25 30 838,-40 40 0,65-71-840,0 1-1,-1-1 1,1 0-1,0 1 1,-1-1-1,1 1 1,-1-1 0,1 1-1,-1-1 1,1 0-1,0 1 1,-1-1-1,1 0 1,-1 0 0,1 1-1,-1-1 1,0 0-1,1 0 1,-1 0-1,1 0 1,-1 1-1,1-1 1,-1 0 0,1 0-1,-1 0 1,0 0-1,1 0 1,-1 0-1,1-1 1,-1 1 0,1 0-1,-1 0 1,1 0-1,-1 0 1,1-1-1,-1 1 1,1 0-1,-1-1 1,1 1 0,-1 0-1,0-1 1,-7-29 307,11-45 72,-3 73-385,2-9-1,-1 0 0,1 0 0,0 1 0,1-1 0,1 1 0,0 0 0,5-10 0,-7 16 0,0 0 0,0 1 0,0-1 0,1 1 0,-1 0 0,1-1 0,0 1 0,0 1 0,0-1 0,1 0 0,-1 1 0,1-1 0,-1 1 0,1 0 0,0 1 0,0-1 0,0 0 0,0 1 0,0 0 0,0 0 0,6 0 0,13-1-14,1 1-1,0 2 1,30 3 0,-41-2 5,-1 0 1,1 1 0,-1 0 0,1 1 0,-1 1 0,0 0-1,19 11 1,-28-13-7,0-1 0,0 1 0,0 0 0,-1 0 0,1 0 0,-1 0 0,0 0 0,1 0 0,-2 1 0,1-1 0,0 1 0,-1 0 0,1-1 0,-1 1 0,0 0 0,1 6 0,-1-6-82,0-5 51,1 0 1,0 0-1,0 0 1,0 0-1,-1-1 1,1 1-1,-1-1 1,1 1-1,-1-1 0,1 0 1,-1 1-1,0-1 1,1-3-1,1 2-21,-1 1 61,0 1 0,0-1-1,0 0 1,0 1 0,0 0-1,1 0 1,-1-1 0,0 1 0,1 0-1,-1 1 1,1-1 0,-1 0-1,1 1 1,-1 0 0,1-1 0,-1 1-1,1 0 1,-1 0 0,1 0-1,0 1 1,-1-1 0,1 1 0,-1-1-1,1 1 1,-1 0 0,1 0-1,-1 0 1,0 0 0,4 2 0,-3-1 8,-1-1 0,1 1 0,0-1 1,0 0-1,0 0 0,0 0 1,0 0-1,0-1 0,1 1 1,-1-1-1,0 0 0,0 0 0,0 0 1,0 0-1,1-1 0,-1 1 1,0-1-1,0 0 0,0 0 1,0 0-1,0 0 0,0-1 0,3-1 1,3-5 67,-1-1 1,1 0-1,-1-1 1,-1 1-1,0-2 1,0 1-1,-1-1 1,0 0-1,5-16 1,16-26 409,-8 92-574,-5-7 199,-13-28-103,1-1 0,0 0 1,0 0-1,0 0 0,0 0 1,0 0-1,1-1 0,-1 1 1,1-1-1,0 1 1,0-1-1,0 0 0,0 0 1,0-1-1,0 1 0,0 0 1,1-1-1,-1 0 0,0 0 1,1 0-1,-1 0 1,1 0-1,0-1 0,-1 0 1,1 0-1,-1 0 0,1 0 1,0 0-1,-1-1 1,1 1-1,-1-1 0,1 0 1,-1 0-1,6-3 0,2-1 2,0-1 0,0-1 0,-1 0 0,0 0 0,-1-1-1,1 0 1,-1-1 0,14-17 0,55-88-4,-78 114 0,1-1 0,-1 0 0,1 0 0,-1 1 0,1-1 0,-1 0 0,1 1 0,0-1 0,-1 0 0,1 1 0,0-1 0,-1 1 0,1-1 0,0 1 0,0 0 0,-1-1 0,1 1 0,0 0 0,0-1 0,0 1 0,0 0 0,0 0 0,-1 0 0,1 0 0,0 0 0,0 0 0,0 0 0,0 0 0,0 0 0,0 0 0,-1 0 0,1 1 0,0-1 0,0 0 0,0 1 0,0-1 0,-1 0 0,1 1 0,0-1 0,0 1 0,-1 0 0,1-1 0,0 1 0,-1-1 0,1 1 0,0 1 0,27 47 0,-12-17 0,-15-31-91,0 0-1,0 0 1,0 0-1,0 0 1,0 0-1,0 0 1,0-1-1,0 1 1,0 0-1,0-1 1,0 1 0,0-1-1,1 1 1,-1-1-1,0 1 1,0-1-1,1 0 1,-1 0-1,0 0 1,0 0 0,1 1-1,-1-2 1,0 1-1,1 0 1,-1 0-1,0 0 1,0-1-1,1 1 1,-1 0-1,0-1 1,0 1 0,0-1-1,0 0 1,0 1-1,1-1 1,-1 0-1,0 1 1,0-1-1,-1 0 1,1 0 0,0 0-1,0 0 1,1-2-1,3-4-1457,0-1-1,0 1 1,-1-1-1,7-15 1,4-15-7147</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6.046"/>
    </inkml:context>
    <inkml:brush xml:id="br0">
      <inkml:brushProperty name="width" value="0.025" units="cm"/>
      <inkml:brushProperty name="height" value="0.025" units="cm"/>
    </inkml:brush>
  </inkml:definitions>
  <inkml:trace contextRef="#ctx0" brushRef="#br0">49 1 1634,'0'0'24022,"-6"13"-22452,-2 3-1050,1 0 1,1 1-1,1 0 1,0 1-1,1-1 1,1 1-1,-1 28 1,4-23-451,2-1 1,0 0-1,1 1 1,2-1-1,0 0 1,2-1-1,0 0 1,1 0-1,1 0 1,1-1-1,1 0 1,0-1-1,2 0 1,0-1 0,1-1-1,1 0 1,1-1-1,19 17 1,-6-15-672,-12-14-2336,-17-4 2622,1 0 0,-1 0 0,1 0 0,-1 0 0,1 0 0,-1 0 0,1-1 0,-1 1 0,1 0 0,-1 0 0,0 0 0,1-1 0,-1 1 0,1 0-1,-1-1 1,1 1 0,-1 0 0,0-1 0,1 1 0,-1 0 0,0-1 0,0 1 0,1-1 0,-1 1 0,0-1 0,1 0 0,2-16-8712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6.406"/>
    </inkml:context>
    <inkml:brush xml:id="br0">
      <inkml:brushProperty name="width" value="0.025" units="cm"/>
      <inkml:brushProperty name="height" value="0.025" units="cm"/>
    </inkml:brush>
  </inkml:definitions>
  <inkml:trace contextRef="#ctx0" brushRef="#br0">132 37 22677,'0'0'3983,"-12"0"-1410,7 0-2465,1 0 0,-1 0 0,0 1 0,0-1 0,1 1 0,-1 0 0,0 1-1,1-1 1,-1 1 0,1 0 0,0 0 0,-1 0 0,1 0 0,0 1 0,0-1 0,1 1 0,-1 0 0,0 1 0,1-1 0,0 1 0,0-1 0,0 1 0,0 0-1,1 0 1,-1 0 0,1 0 0,0 1 0,0-1 0,1 1 0,-1-1 0,0 5 0,1-5-104,0 0 1,0 0-1,0 1 0,0-1 1,1 0-1,0 0 0,0 0 1,0 1-1,0-1 0,1 0 1,-1 0-1,1 0 0,0 0 1,1 0-1,-1 0 1,1 0-1,-1 0 0,1 0 1,0-1-1,1 1 0,-1-1 1,4 4-1,-2-3-5,1-1 0,0 1-1,0-1 1,0-1 0,0 1 0,0-1-1,0 0 1,1 0 0,-1 0 0,1-1-1,0 1 1,-1-2 0,1 1 0,0-1-1,10 0 1,-9 0 1,0-1 0,0 0 0,0 0 0,0 0 0,0-1 0,0 0 0,-1-1 0,1 0 0,-1 0 0,1 0 0,-1 0 0,0-1 0,-1 0 0,1-1 0,0 1 0,-1-1 0,0 0 0,0 0 0,7-12 0,-6 9 0,-1 0 0,-1 0 0,1 0 0,-2-1 0,1 1 0,-1-1 0,0 0 0,-1 0 0,0 0 0,0 0 0,-1-1 0,0 1 0,-1 0 0,-1-18 0,1 26 0,0-1 0,0 1 0,0 0 0,-1-1 0,1 1 0,0 0 0,-1 0 0,1-1 0,-1 1 0,0 0 0,1 0 0,-1 0 0,0 0 0,1 0 0,-1 0 0,0 0 0,0 0 0,0 0 0,0 0 0,0 0 0,0 0 0,0 1 0,0-1 0,-1 0 0,1 1 0,0-1 0,0 1 0,0-1 0,-1 1 0,1 0 0,0 0 0,-1-1 0,1 1 0,0 0 0,-1 0 0,1 0 0,0 0 0,0 1 0,-1-1 0,1 0 0,0 0 0,-1 1 0,1-1 0,-2 1 0,0 1 0,-1-1 0,0 0 0,1 1 0,-1 0 0,1 0 0,0 0 0,-1 0 0,1 0 0,0 1 0,0 0 0,1-1 0,-1 1 0,0 0 0,-1 4 0,3-6-52,0 0 0,0 1-1,0-1 1,1 1 0,-1-1 0,1 1-1,-1 0 1,1-1 0,0 1 0,-1 0-1,1-1 1,0 1 0,0-1 0,0 1-1,0 0 1,0-1 0,1 4 0,0-4-56,-1 0 1,1 0 0,-1 0-1,1-1 1,0 1 0,-1 0-1,1 0 1,0-1 0,0 1-1,0 0 1,-1-1 0,1 1-1,0-1 1,0 1 0,0-1-1,0 1 1,0-1 0,0 0-1,0 0 1,0 1 0,1-1-1,3 0-371,-1 1-1,0-1 1,1-1 0,-1 1-1,1 0 1,-1-1-1,0 0 1,0 0-1,1-1 1,-1 1 0,0-1-1,5-2 1,21-19-6066</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7.003"/>
    </inkml:context>
    <inkml:brush xml:id="br0">
      <inkml:brushProperty name="width" value="0.025" units="cm"/>
      <inkml:brushProperty name="height" value="0.025" units="cm"/>
    </inkml:brush>
  </inkml:definitions>
  <inkml:trace contextRef="#ctx0" brushRef="#br0">61 276 21396,'0'0'2814,"-4"10"-1352,-6 8-880,-25 52 1475,33-65-1971,0-1-1,0 0 1,1 1 0,0 0 0,0-1-1,0 1 1,0 0 0,1-1-1,-1 1 1,1 0 0,1 0-1,-1-1 1,2 8 0,-1-10-94,0-1 0,0 1 0,0-1 0,1 1 0,-1-1 0,0 1 0,1-1 0,-1 0 0,1 1 0,0-1 0,-1 0 0,1 0 0,0 0 0,0-1 0,0 1 0,-1 0 0,1-1 0,0 1 0,0-1 0,0 1 0,0-1 0,3 0 0,52 1-260,-42-1 234,-10 0 69,-1 0 0,1-1 0,0 0 0,-1 0 0,1 0 0,-1 0 0,1 0 0,-1-1 0,0 0 1,0 0-1,0 0 0,0-1 0,0 1 0,0-1 0,6-5 0,-4 1 122,0 0 0,0 0 0,0-1-1,-1 0 1,0 0 0,-1 0 0,6-12 0,1-12 323,-1-1 1,-1 0 0,5-43-1,-14 71-476,7-42-4,1-78 0,-8 125 0,0-1 0,0 0 0,0 1 0,0-1 0,0 0 0,0 1 0,0-1 0,0 0 0,0 1 0,0-1 0,0 0 0,0 1 0,-1-1 0,1 0 0,0 1 0,-1-1 0,1 0 0,0 1 0,-1-1 0,1 1 0,0-1 0,-1 1 0,0-2 0,-11 8 0,-8 24 0,18-23 0,0 0 0,1 1 0,0-1 0,0 1 0,0-1 0,1 1 0,0-1 0,1 1 0,0-1 0,0 0 0,0 1 0,1-1 0,0 0 0,1 0 0,0 0 0,0 0 0,0 0 0,1-1 0,8 12 0,-10-32 0,-1 10 0,-2 12 0,-13 38 0,10-36 0,1 0 0,0 0 0,1 0 0,0 0 0,-1 20 0,5-11 0,0 0 0,1-1 0,7 21 0,-9-36 0,-1-2-20,0-1 1,0 1-1,0-1 1,0 1-1,0 0 1,0-1-1,0 1 0,0-1 1,0 1-1,1-1 1,-1 1-1,0-1 1,0 1-1,1-1 1,-1 0-1,0 1 0,1-1 1,-1 1-1,0-1 1,1 0-1,-1 1 1,0-1-1,1 0 0,-1 1 1,1-1-1,-1 0 1,1 0-1,-1 1 1,1-1-1,-1 0 1,1 0-1,-1 0 0,1 0 1,-1 0-1,2 1 1,14-15-1885,8-28-4243,-12 12-1722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7.422"/>
    </inkml:context>
    <inkml:brush xml:id="br0">
      <inkml:brushProperty name="width" value="0.025" units="cm"/>
      <inkml:brushProperty name="height" value="0.025" units="cm"/>
    </inkml:brush>
  </inkml:definitions>
  <inkml:trace contextRef="#ctx0" brushRef="#br0">136 513 12780,'0'0'7207,"5"-11"-3353,-1 3-3283,0 1-30,0-1 1,0 1-1,-1-1 0,-1 0 1,1 0-1,-1 0 0,0 0 1,-1-1-1,1-8 1,-3 16-477,1 0 0,0 1 0,0-1 1,-1 0-1,1 0 0,0 0 0,-1 1 1,1-1-1,-1 0 0,1 0 1,-1 1-1,1-1 0,-1 1 0,0-1 1,1 0-1,-1 1 0,0-1 0,0 1 1,1-1-1,-1 1 0,0 0 1,0-1-1,1 1 0,-1 0 0,0-1 1,0 1-1,0 0 0,0 0 0,0 0 1,1 0-1,-1 0 0,0 0 1,0 0-1,0 0 0,0 0 0,0 0 1,0 1-1,1-1 0,-2 1 0,-3-1-41,1 1 0,0 0 0,0 0 0,0 1 0,0-1 0,0 1 0,-6 3 0,1 4-16,0 0 0,0 0-1,0 1 1,1 0 0,1 0-1,0 1 1,0 0 0,1 0 0,0 1-1,1-1 1,1 1 0,0 0-1,0 1 1,1-1 0,1 1 0,0 0-1,-1 23 1,3-34-8,0 0 0,-1 0 0,1 0 0,0 0 0,0 0 0,1 0 0,-1 0 0,0 0 0,1 0 0,-1 0 0,1 0 0,-1 0 0,1 0 0,0 0 0,0-1 0,0 1 0,0 0 0,0 0 0,0-1 0,0 1 0,1-1 0,-1 1 0,1-1 0,-1 0 0,1 1 0,-1-1 0,1 0 0,0 0 0,0 0 0,0 0 0,-1 0 0,1-1 0,0 1 0,0 0 0,0-1 0,0 0 0,0 1 0,0-1 0,0 0 0,3 0 0,1-1 0,1 0 0,-1 0 0,1 0 0,-1-1 0,0 0 0,0 0 0,1-1 0,-2 0 0,1 0 0,0 0 0,8-7 0,8-9 0,-1-1 0,-1-1 0,-1-1 0,-1 0 0,-1-1 0,-1-1 0,-2-1 0,0 0 0,20-52 0,-17 31 0,-2 0 0,-2-1 0,-3 0 0,-1 0 0,3-54 0,-15 60 0,-4 62 0,2-1 0,0 1 0,1 0 0,2 0 0,0 0 0,1 0 0,3 38 0,0-42 0,0-1 0,1 0 0,0 0 0,1 0 0,1 0 0,1-1 0,0 0 0,1 0 0,1 0 0,16 24 0,-17-30-143,1-1 0,0 0-1,0 0 1,1-1 0,0 0 0,0-1-1,0 0 1,1 0 0,0-1 0,0 0-1,0 0 1,1-1 0,-1-1 0,1 0-1,0-1 1,0 1 0,18 0 0,-25-3-851,0 0 0,0 0 1,0 0-1,0 0 1,0-1-1,0 0 0,7-1 1,22-21-13303</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0T09:49:57.764"/>
    </inkml:context>
    <inkml:brush xml:id="br0">
      <inkml:brushProperty name="width" value="0.025" units="cm"/>
      <inkml:brushProperty name="height" value="0.025" units="cm"/>
    </inkml:brush>
  </inkml:definitions>
  <inkml:trace contextRef="#ctx0" brushRef="#br0">0 0 24151,'0'0'2562,"28"54"385,-11-18-128,6 10-2531,-2 3-288,0 1 0,1 2 0,-1-3 0,0-3-3876,-1-5-5541</inkml:trace>
  <inkml:trace contextRef="#ctx0" brushRef="#br0" timeOffset="1">256 820 25048,'0'0'7174,"40"-76"-11626,-31 31-9289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4:50.539"/>
    </inkml:context>
    <inkml:brush xml:id="br0">
      <inkml:brushProperty name="width" value="0.025" units="cm"/>
      <inkml:brushProperty name="height" value="0.025" units="cm"/>
    </inkml:brush>
  </inkml:definitions>
  <inkml:trace contextRef="#ctx0" brushRef="#br0">1 93 9033,'0'0'1238,"12"0"-485,376 3 4588,211-33-3689,683-13 964,-931 57-2194,-432-25-172,-532 5-233,340 9-39,-406 13-12,187-1 4,316-13 67,230-11-118,-16 1 29,136-6 22,246 11 0,-311 6 26,1169-9 137,-780-3-816,-567 28-1335,-84 8 597,-294 15 1,-160-40 2820,565-2-1320,-660-36 665,-84 0-609,900 56-350,646 32-1717,5-45-2298,-721-7 4185,365-7-141,-301 0 756,186-36 0,-280 40-379,35-9 171,-47 12-235,0-1 1,1 0-1,-1 0 1,1 0-1,-1 0 1,0 0-1,0-1 1,0 1-1,0-1 1,0 1-1,0-1 0,0 0 1,0 0-1,2-3 1,-4 5-89,0-1-1,0 1 1,0 0 0,0-1-1,0 1 1,0 0 0,0-1-1,0 1 1,0 0 0,0-1-1,0 1 1,0 0 0,0-1-1,0 1 1,-1 0 0,1-1-1,0 1 1,0 0 0,0-1-1,0 1 1,-1 0 0,1 0-1,0-1 1,0 1 0,-1 0-1,1 0 1,0 0 0,-1-1-1,1 1 1,0 0 0,-1 0-1,1 0 1,0 0 0,0 0-1,-1 0 1,1 0-1,0 0 1,-1 0 0,1-1-1,-1 1 1,1 0 0,0 1-1,-1-1 1,1 0 0,-23-2 226,20 2-134,-74 0 298,0 3 0,-81 15 0,-156 41-514,161-29-22,67-13-388,-1211 221-10794,1116-208 7268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3.204"/>
    </inkml:context>
    <inkml:brush xml:id="br0">
      <inkml:brushProperty name="width" value="0.025" units="cm"/>
      <inkml:brushProperty name="height" value="0.025" units="cm"/>
    </inkml:brush>
  </inkml:definitions>
  <inkml:trace contextRef="#ctx0" brushRef="#br0">1 145 4740,'4'-13'4287,"7"-21"-2510,6-24 1756,-3 18 2031,-17 60-2404,5 20-2744,0-8-249,-14 381 927,12-409-1049,0-1-1,0 1 1,0-1 0,1 1-1,-1-1 1,1 1 0,0-1-1,-1 1 1,2-1 0,-1 1-1,0-1 1,1 0 0,2 4-1,-4-6-27,1-1 0,0 1 0,-1-1 0,1 1 0,0-1 0,-1 1-1,1-1 1,0 0 0,0 1 0,-1-1 0,1 0 0,0 1-1,0-1 1,-1 0 0,1 0 0,0 0 0,0 0 0,0 0 0,0 0-1,-1 0 1,1 0 0,1 0 0,1-1 23,0 0-1,-1 0 1,1 0 0,-1 0-1,1-1 1,-1 1 0,1-1-1,-1 0 1,4-2-1,9-11 151,0-1 0,0 0-1,-2-1 1,0 0-1,14-26 1,50-104-49,-60 114-85,-13 23-69,8-16 47,-7 24-72,-3 14-94,-17 244 302,14-255-198,1 0 0,0-1 0,0 1 0,0 0 0,0 0 0,0-1 0,0 1 0,0 0 0,0 0 0,0-1 0,0 1 0,1 0 0,-1-1 0,0 1 0,0 0 0,1-1 0,-1 1 0,0 0 0,1-1 0,-1 1 0,1 0 0,-1-1 0,1 1 0,-1-1 0,1 1 0,-1-1 0,1 1 0,0-1 0,-1 0 0,1 1 0,-1-1 0,1 0 0,0 1 0,0-1 0,-1 0 0,1 0 0,0 0 0,-1 1 0,1-1 0,0 0 0,0 0 0,-1 0 0,1 0 0,0 0 0,0 0 0,-1-1 0,1 1 0,0 0 0,-1 0 0,1 0 0,0-1 0,0 1 0,4-2-292,-1 0-1,0 0 1,0-1 0,0 1 0,0-1-1,0 0 1,5-5 0,5-7-2413,-1-1-1,20-29 1,-5-2-5285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1.461"/>
    </inkml:context>
    <inkml:brush xml:id="br0">
      <inkml:brushProperty name="width" value="0.025" units="cm"/>
      <inkml:brushProperty name="height" value="0.025" units="cm"/>
    </inkml:brush>
  </inkml:definitions>
  <inkml:trace contextRef="#ctx0" brushRef="#br0">177 0 15150,'0'0'8061,"-13"12"-5755,5-6-2174,-78 74 3089,78-72-2867,0 1 0,0 0 0,1 1 0,0-1 0,1 1 1,0 1-1,1-1 0,-8 22 0,12-31-355,1-1 1,0 1-1,0 0 0,-1 0 1,1 0-1,0 0 0,0 0 1,0 0-1,0 0 0,0 0 1,0 0-1,1-1 0,-1 1 1,0 0-1,0 0 0,1 0 1,-1 0-1,0 0 0,1-1 1,-1 1-1,1 0 0,-1 0 1,1-1-1,0 1 0,-1 0 1,1-1-1,0 2 0,1-1 0,0 0 0,0 0-1,0 0 1,0-1 0,0 1 0,1 0 0,-1-1-1,0 1 1,0-1 0,0 0 0,3 0-1,58-7-129,-62 7 125,31-8-170,-20 5 107,-1 0-1,1 1 1,0 0-1,0 0 1,0 1 0,0 1-1,16 1 1,-27-1 65,0 1 0,1-1-1,-1 0 1,0 1 0,0-1 0,0 0 0,1 1 0,-1-1 0,0 1 0,0 0 0,0-1-1,0 1 1,0 0 0,0 0 0,0 0 0,0-1 0,0 1 0,-1 0 0,1 0-1,0 0 1,-1 1 0,1-1 0,0 0 0,-1 0 0,1 2 0,0 0 51,-1-1 1,0 1-1,0 0 0,0 0 1,0-1-1,0 1 1,0 0-1,-1 0 0,1-1 1,-1 1-1,-1 3 1,-1 2 108,-1 0 0,0 0-1,0 0 1,-1 0 0,0-1 0,-7 10 0,-6 1-126,0-1 0,-29 22-1,39-34-60,0 1-1,0-1 0,0-1 0,-1 1 0,1-1 0,-1-1 0,0 0 0,-1 0 1,-13 2-1,8-7-2643,7-13-5220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2.363"/>
    </inkml:context>
    <inkml:brush xml:id="br0">
      <inkml:brushProperty name="width" value="0.025" units="cm"/>
      <inkml:brushProperty name="height" value="0.025" units="cm"/>
    </inkml:brush>
  </inkml:definitions>
  <inkml:trace contextRef="#ctx0" brushRef="#br0">100 125 18289,'0'0'6903,"5"-8"-4698,16-28-871,-20 35-1292,-1 1-1,0-1 1,1 0 0,-1 1-1,1-1 1,-1 0 0,0 1-1,0-1 1,1 0 0,-1 0-1,0 1 1,0-1 0,0 0-1,0 0 1,0 1 0,0-1-1,0 0 1,0 0 0,0 1-1,0-1 1,0 0 0,0 0-1,-1 1 1,1-1 0,0 0-1,-1 1 1,1-1 0,0 0-1,-1 0 1,-1 0-32,1 0 1,0 1 0,0-1-1,0 1 1,-1-1-1,1 1 1,0 0-1,-1-1 1,1 1 0,0 0-1,-1 0 1,1 0-1,0 0 1,-3 0 0,-1 1-51,0 0 1,0 0 0,0 0 0,0 0-1,0 1 1,0 0 0,-5 2 0,-25 33-53,34-35 9,-1 0 1,1 1-1,0-1 0,-1 0 1,1 1-1,0-1 0,1 1 0,-1-1 1,0 1-1,1-1 0,-1 1 1,1-1-1,0 1 0,0 0 0,0-1 1,0 1-1,1 3 0,-1-5 23,1 0 0,0 0 0,0 0-1,0-1 1,0 1 0,0 0 0,0 0-1,0-1 1,0 1 0,0 0-1,0-1 1,0 1 0,1-1 0,-1 0-1,0 1 1,0-1 0,1 0 0,-1 0-1,0 0 1,0 1 0,1-1-1,1-1 1,40 1-298,-30-1 277,-10 1 64,0 1 1,0-1 0,0 1 0,0 0 0,0 0 0,0 0-1,0 0 1,0 0 0,-1 1 0,1-1 0,0 1 0,-1 0-1,0-1 1,1 1 0,-1 0 0,0 1 0,0-1 0,0 0-1,0 1 1,0-1 0,-1 1 0,1-1 0,-1 1 0,1 0-1,-1 0 1,0 0 0,0 0 0,0 0 0,-1 0 0,1 0-1,-1 4 1,4 14 136,-2 1 0,0 0 0,-3 30 0,1-31-50,-1 12-28,0-1-1,-3 0 1,0-1 0,-12 40 0,10-51 301,0-1 0,-2 0 0,0 0-1,-1 0 1,-1-1 0,0-1 0,-24 29 0,33-44-312,1-1 0,-1 1 0,0-1 0,0 0 0,-1 1 0,1-1 0,0 0 1,0 0-1,0 0 0,-1 0 0,1 0 0,-1 0 0,1 0 0,-1 0 0,1-1 0,-1 1 0,1 0 0,-1-1 1,1 1-1,-1-1 0,0 0 0,1 0 0,-3 1 0,3-2 20,0 0 0,-1 0 1,1 0-1,0 0 0,0 0 1,0 0-1,1 0 0,-1 0 0,0-1 1,0 1-1,1 0 0,-1 0 0,0-1 1,1 1-1,-1-1 0,1 1 1,0 0-1,-1-1 0,1 1 0,0-3 1,-2-15 457,1 1 0,3-36 0,-1 49-496,4-33-13,1-1 0,3 1 0,1 0 0,2 1 0,1 0 0,2 1 0,1 1 0,2 0 0,2 2 0,1 0 0,1 1 0,38-42 0,-1 24-70,-49 43 57,0 0 0,-1-1 0,0 0 0,0 0 0,-1-1 0,0 0 0,0 0 0,6-12 0,-24 43 48,1-1 0,-7 27 1,13-39-27,0 1 0,1-1 0,0 1 0,1 0 0,0 0 0,1-1 0,0 1 0,2 13 0,-2-22-50,1 0 0,0 0 0,0 0 0,-1 0 0,1 0 0,0 0 0,0 0 0,0 0 0,0-1 0,0 1 0,0 0 0,0 0 0,0-1-1,0 1 1,0-1 0,0 1 0,1-1 0,-1 1 0,0-1 0,0 0 0,0 0 0,1 0 0,-1 1 0,0-1 0,2-1 0,38 2-2234,-32-1 1485,14-2-7335,-15-5 1164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2.830"/>
    </inkml:context>
    <inkml:brush xml:id="br0">
      <inkml:brushProperty name="width" value="0.025" units="cm"/>
      <inkml:brushProperty name="height" value="0.025" units="cm"/>
    </inkml:brush>
  </inkml:definitions>
  <inkml:trace contextRef="#ctx0" brushRef="#br0">119 1 19026,'0'0'9145,"-5"11"-8355,-9 18-254,-51 118 1178,58-127-1589,0-1 0,2 1 0,0 1 0,1-1 0,-3 38 0,8-57-129,-1 0 0,1-1 0,-1 1 0,1 0 0,-1-1 0,1 1 0,-1 0 0,1-1 0,-1 1 0,1-1 0,0 1 0,-1-1 0,1 1 0,0-1 0,0 1 0,-1-1 0,1 0 0,0 1 0,0-1 0,0 0 0,-1 0 0,1 0 0,0 0 0,0 0 0,0 0 0,0 0 0,0 0 0,-1 0 0,1 0 0,0 0 0,0 0 0,0 0 0,-1-1 0,1 1 0,0 0-1,0-1 1,0 1 0,1-1 0,35-13-90,-9-2-138,-21 10 146,1 2-1,-1-1 0,1 1 0,0 0 0,0 0 1,0 1-1,0 1 0,0-1 0,1 1 0,-1 0 1,1 1-1,0 0 0,15 0 0,-22 2 90,-1 0 0,0-1 0,0 1 0,0 0 0,0 0 0,0 0 0,0 0 0,0 0 0,0 0 0,0 0 0,0 0-1,-1 0 1,1 0 0,0 0 0,-1 1 0,1-1 0,-1 0 0,1 0 0,-1 1 0,1-1 0,-1 0 0,0 1 0,0-1 0,0 0-1,0 1 1,0-1 0,0 1 0,0-1 0,0 0 0,-1 1 0,1-1 0,0 0 0,-2 3 0,-12 46 949,5-35-820,1-1 0,-2 0 0,0-1 0,-1 0 0,0 0 0,-1-1 0,0-1 0,-1 0 0,0-1 0,-18 12 0,29-21-175,1 0 1,0-1-1,-1 1 1,1 0-1,-1 0 1,1-1-1,-1 1 0,1-1 1,-1 1-1,1-1 1,-1 1-1,1-1 0,-1 0 1,0 0-1,1 0 1,-1 0-1,0 0 1,1 0-1,-1-1 0,1 1 1,-1 0-1,1-1 1,-3 0-1,4 0-76,-1 0 1,0-1-1,0 1 0,0 0 0,1 0 1,-1-1-1,1 1 0,-1 0 0,1-1 1,0 1-1,-1 0 0,1-1 1,0 1-1,0 0 0,0-1 0,0 1 1,0-1-1,0 1 0,0-1 0,1-1 1,1-6-735,0-1 1,1 1 0,0-1 0,1 1 0,-1 0-1,8-12 1,19-20-4641,5-3-1698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3.233"/>
    </inkml:context>
    <inkml:brush xml:id="br0">
      <inkml:brushProperty name="width" value="0.025" units="cm"/>
      <inkml:brushProperty name="height" value="0.025" units="cm"/>
    </inkml:brush>
  </inkml:definitions>
  <inkml:trace contextRef="#ctx0" brushRef="#br0">208 1 15951,'0'0'9065,"-3"8"-6716,-10 29-1358,-33 66-1,24-58 166,-21 62-1,39-93-1044,0-1 0,1 1 0,0 0 0,1 0 0,0 0 0,2 1 0,0-1 0,0 0 0,3 18 0,-2-31-174,-1 0 0,0 0-1,0 0 1,1 0 0,-1 0 0,1 0 0,-1 0-1,1 0 1,0 0 0,-1 0 0,1 0 0,0 0-1,0 0 1,-1 0 0,1-1 0,1 2 0,-1-2 34,-1 0 0,0 0 0,0 0 0,1 0 0,-1 0 0,0 1 1,1-1-1,-1 0 0,0 0 0,1 0 0,-1 0 0,0-1 0,0 1 0,1 0 0,-1 0 1,0 0-1,1 0 0,-1 0 0,0 0 0,0 0 0,1 0 0,-1-1 0,0 1 1,0 0-1,1 0 0,-1 0 0,0-1 0,0 1 0,1 0 0,-1 0 0,0 0 1,0-1-1,0 1 0,0 0 0,1-1 0,-1 1 0,0 0 0,0 0 0,0-1 1,0 1-1,0 0 0,0-1 0,0 1 0,0 0 0,0 0 0,0-1 0,0 1 1,0 0-1,0-1 0,0 1 0,0 0 0,0-1 0,0 1 0,0 0 0,0 0 0,-1-1 1,1 1-1,-1-11-478,0 1 0,-1-1 0,-1 1 0,0 0 1,0 0-1,-1 0 0,0 0 0,0 0 0,-1 1 1,-8-12-1,6 10 632,1 1 0,0-2 1,1 1-1,0 0 0,1-1 1,-6-23-1,10 33-14,0 0 1,1 0-1,-1 0 1,0 0-1,1 0 1,-1 0-1,1 0 1,0 1-1,-1-1 1,1 0-1,0 0 1,0 1-1,0-1 1,0 0-1,1 1 1,-1-1-1,0 1 1,1 0-1,-1-1 1,1 1-1,-1 0 1,1 0-1,0 0 1,-1 0-1,1 0 1,0 0-1,0 1 1,-1-1-1,1 0 1,3 0-1,10-3 161,0 0 0,28-4-1,-29 6-111,32-4-337,43-8-199,-83 12-583,-1 1 0,0-1 0,0 0-1,0-1 1,0 1 0,0-1 0,7-6-1,2-7-9738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3.593"/>
    </inkml:context>
    <inkml:brush xml:id="br0">
      <inkml:brushProperty name="width" value="0.025" units="cm"/>
      <inkml:brushProperty name="height" value="0.025" units="cm"/>
    </inkml:brush>
  </inkml:definitions>
  <inkml:trace contextRef="#ctx0" brushRef="#br0">0 35 19891,'0'0'3107,"58"-33"-3043,-26 33-737,-3-1-5284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7.671"/>
    </inkml:context>
    <inkml:brush xml:id="br0">
      <inkml:brushProperty name="width" value="0.025" units="cm"/>
      <inkml:brushProperty name="height" value="0.025" units="cm"/>
    </inkml:brush>
  </inkml:definitions>
  <inkml:trace contextRef="#ctx0" brushRef="#br0">1 6 18770,'0'0'2915,"65"-5"-1762,-32 5-993,0 0-1377,-1 0-6407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4.853"/>
    </inkml:context>
    <inkml:brush xml:id="br0">
      <inkml:brushProperty name="width" value="0.025" units="cm"/>
      <inkml:brushProperty name="height" value="0.025" units="cm"/>
    </inkml:brush>
  </inkml:definitions>
  <inkml:trace contextRef="#ctx0" brushRef="#br0">39 1 17585,'-4'16'7466,"-2"11"-4189,-3 6-3347,1 0 0,-3 42-1,11-61 71,1 30-4,0-42-4,-1-1 1,1 0-1,-1 0 1,1 0-1,-1 0 1,1 0 0,0 0-1,0 1 1,-1-1-1,1-1 1,0 1-1,0 0 1,0 0 0,0 0-1,0 0 1,0-1-1,0 1 1,1 0-1,-1-1 1,0 1 0,0-1-1,0 0 1,1 1-1,-1-1 1,0 0 0,0 0-1,1 1 1,-1-1-1,0 0 1,3-1-1,2 1 27,1-1 0,-1-1 0,1 1 0,-1-1 0,0 0 0,0-1 0,0 1 0,0-1-1,0 0 1,0-1 0,-1 1 0,0-1 0,9-8 0,9-9 69,31-39 0,-43 47-70,1 0 247,0 0 0,-2-1-1,1-1 1,-2 1 0,0-1-1,11-26 1,-55 113 659,28-61-913,0 2 1,1-1-1,1 0 0,-1 1 1,2 0-1,-5 19 1,9-32-9,0 1 1,0 0 0,0-1 0,0 1 0,-1 0-1,1-1 1,0 1 0,0 0 0,0-1 0,0 1-1,0 0 1,1-1 0,-1 1 0,0 0 0,0-1-1,0 1 1,1 0 0,-1-1 0,0 1 0,1 0-1,-1-1 1,0 1 0,1-1 0,-1 1 0,1-1-1,-1 1 1,1-1 0,-1 1 0,1-1 0,-1 1 0,1-1-1,-1 0 1,1 1 0,1-1 0,0 1 20,0-1-1,0 0 1,0 0 0,1 0 0,-1 0 0,0-1 0,0 1 0,0 0 0,1-1-1,-1 0 1,2 0 0,53-28 624,5-16-395,-46 32-228,1 0 1,1 1-1,0 0 1,0 2-1,28-12 1,-46 22-25,1 0-1,0 0 1,-1 0 0,1-1-1,0 1 1,0 0 0,-1 0 0,1 0-1,0 0 1,0 0 0,-1 0-1,1 0 1,0 1 0,-1-1 0,1 0-1,0 0 1,-1 0 0,1 1-1,0-1 1,-1 0 0,1 1 0,0-1-1,-1 1 1,1-1 0,-1 1-1,1-1 1,-1 1 0,1-1 0,-1 1-1,1-1 1,-1 1 0,1-1-1,-1 1 1,0 0 0,1-1 0,-1 1-1,0 0 1,0-1 0,0 1-1,1 0 1,-1 0 0,0-1 0,0 1-1,0 0 1,0 0 0,0 0-1,-2 47 53,1-30-43,1-17-10,0-1 0,0 1 0,0-1 0,0 1 0,0-1 0,0 1 0,1-1 0,-1 0 0,0 1 0,0-1 0,1 1 0,-1-1 0,0 0 0,0 1 0,1-1 0,-1 0 0,1 1 0,-1-1 0,0 0 0,1 0 0,-1 1 0,1-1 0,-1 0 0,0 0 0,1 0 0,-1 0 0,1 0 0,-1 1 0,1-1 0,-1 0 0,1 0 0,-1 0 0,0 0 0,1 0 0,-1 0 0,1 0 0,-1-1 0,1 1 0,-1 0 0,1 0 0,-1 0 0,0 0 0,1 0 0,0-1 0,19-6 0,-20 6 0,42-24 0,-37 20 0,1 0 0,1 1 0,-1 0 0,1 0 0,-1 1 0,1 0 0,0 0 0,1 0 0,-1 1 0,0 0 0,1 0 0,7 0 0,-14 4-237,-1 1-1,1-1 1,0 0-1,-1 1 1,1-1 0,-1 0-1,0 1 1,0-1-1,0 1 1,0-1 0,0 0-1,-1 1 1,1-1-1,-1 0 1,0 1 0,0 2-1,-8 1-7257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5.950"/>
    </inkml:context>
    <inkml:brush xml:id="br0">
      <inkml:brushProperty name="width" value="0.025" units="cm"/>
      <inkml:brushProperty name="height" value="0.025" units="cm"/>
    </inkml:brush>
  </inkml:definitions>
  <inkml:trace contextRef="#ctx0" brushRef="#br0">208 466 10762,'0'0'9524,"1"-9"-6866,5-39 2505,-6 48-5111,-1 0 1,1-1-1,0 1 1,0 0-1,-1-1 1,1 1 0,0 0-1,-1-1 1,1 1-1,-1 0 1,1 0 0,0-1-1,-1 1 1,1 0-1,-1 0 1,1 0-1,0 0 1,-1 0 0,1 0-1,-1-1 1,1 1-1,-1 0 1,1 0 0,-1 0-1,1 0 1,0 1-1,-1-1 1,1 0-1,-1 0 1,1 0 0,-1 0-1,1 0 1,0 0-1,-1 1 1,1-1-1,-1 0 1,1 0 0,0 1-1,-1-1 1,1 0-1,0 1 1,-1-1 0,1 0-1,0 1 1,0-1-1,-1 0 1,1 1 0,-21 14-250,18-11 186,-1 0 1,1 0-1,0 1 0,0-1 1,1 1-1,-1-1 0,1 1 1,0 0-1,0 0 0,1 0 1,-1 0-1,1 0 0,0 0 1,1 0-1,-1 1 0,1 7 1,0-12-4,1-1 0,0 1 0,-1-1 0,1 1 0,-1-1 0,1 1 0,0-1 0,-1 1 0,1-1 0,0 0 1,0 0-1,-1 1 0,1-1 0,0 0 0,0 0 0,-1 0 0,1 0 0,0 0 0,0 1 0,0-2 0,-1 1 1,1 0-1,0 0 0,0 0 0,0 0 0,22-5-180,-16 1 138,1 0-1,-2 0 0,1-1 0,0 1 0,-1-2 0,9-8 1,-9 8-14,1 0 0,0 0 0,0 1 0,0 0 0,9-5 1,-15 10 48,-1-1 0,1 1 0,-1 0 0,0 0 0,1 0 0,-1 0 0,1 0 0,-1 0 1,1 0-1,-1 0 0,1 0 0,-1 0 0,1 0 0,-1 0 0,0 1 0,1-1 0,-1 0 0,1 0 1,-1 0-1,1 1 0,-1-1 0,0 0 0,1 0 0,-1 1 0,0-1 0,1 0 0,-1 1 0,0-1 1,1 0-1,-1 1 0,0-1 0,0 1 0,1-1 0,-1 0 0,0 1 0,0-1 0,0 1 0,0-1 1,0 1-1,0-1 0,1 0 0,-1 1 0,0-1 0,0 1 0,0-1 0,0 1 0,-1-1 0,1 1 1,0 0-1,-1 31-260,1-27 299,-7 36 158,-1 0 1,-2-1-1,-2 0 0,-28 64 1,21-57 121,4-7 33,-1-1 1,-2-1 0,-2-1 0,-1 0-1,-2-2 1,-44 54 0,67-88-322,-1 0 1,1 0-1,-1-1 1,0 1-1,1 0 1,-1 0 0,0-1-1,0 1 1,1 0-1,-1-1 1,0 1-1,0-1 1,0 1-1,0-1 1,0 0-1,0 1 1,0-1 0,0 0-1,0 1 1,0-1-1,0 0 1,0 0-1,-1 0 1,1-1 1,0 1 0,1-1 0,-1 0 0,1 1 1,-1-1-1,1 0 0,-1 0 0,1 1 0,0-1 0,-1 0 0,1 0 1,0 0-1,0 0 0,-1 1 0,1-1 0,0 0 0,0 0 0,0 0 1,0 0-1,0-1 0,8-52-45,4 22-10,1 0-1,2 0 1,1 1 0,2 1-1,24-32 1,115-131 36,-30 68-157,-81 83 11,55-65 0,-92 88 284,-9 19-124,0-1 0,-1 1-1,1 0 1,0-1 0,0 1 0,0 0-1,-1-1 1,1 1 0,0 0-1,0 0 1,-1-1 0,1 1 0,0 0-1,-1 0 1,1-1 0,0 1 0,-1 0-1,1 0 1,0 0 0,-1 0-1,1 0 1,0 0 0,-1-1 0,1 1-1,0 0 1,-1 0 0,1 0 0,-1 0-1,1 0 1,0 0 0,-1 1-1,-3-1 16,1 0-1,-1 1 1,1 0-1,-1 0 1,1 0-1,-1 0 0,1 1 1,-6 3-1,-4 3 23,1 2 1,0 0-1,0 0 0,-12 14 0,20-19-33,0-1-1,0 1 1,1 0-1,-1 0 1,1 0-1,0 1 1,1-1-1,-1 1 1,1-1-1,0 1 1,0 0 0,1 0-1,-2 10 1,4-15-7,-1-1 0,0 1 0,1-1 0,-1 1 1,0-1-1,1 1 0,-1-1 0,1 0 0,-1 1 1,1-1-1,-1 1 0,1-1 0,-1 0 0,1 1 1,-1-1-1,1 0 0,0 0 0,-1 1 0,1-1 0,-1 0 1,1 0-1,0 0 0,-1 0 0,1 0 0,-1 0 1,1 0-1,0 0 0,-1 0 0,1 0 0,0 0 1,0-1-1,24-2 145,-12-3-102,0 0 1,0 0 0,0-1 0,-1-1-1,0 0 1,0-1 0,11-11-1,72-75-119,-69 65-27,-1 0-1,-2-1 1,-1-2 0,-1 0-1,-2-1 1,-2-2-1,19-49 1,-31 59 121,-5 26-21,0 0 0,0 0-1,0 0 1,0-1 0,0 1 0,0 0 0,0 0-1,0 0 1,0 0 0,0-1 0,0 1 0,0 0-1,0 0 1,0 0 0,-1 0 0,1 0 0,0-1 0,0 1-1,0 0 1,0 0 0,0 0 0,0 0 0,-1 0-1,1 0 1,0 0 0,0 0 0,0 0 0,0 0-1,-1-1 1,1 1 0,0 0 0,0 0 0,0 0 0,0 0-1,-1 0 1,1 0 0,0 0 0,0 0 0,0 0-1,0 0 1,-1 0 0,1 0 0,0 1 0,0-1-1,0 0 1,0 0 0,-1 0 0,1 0 0,0 0-1,0 0 1,0 0 0,0 0 0,0 0 0,0 1 0,-1-1-1,-30 33 24,-22 42 173,3 3 0,-75 154 0,103-180-116,1 0 0,3 1 0,3 1 0,2 0 0,2 1 0,-4 57 0,15-100-88,0-5-143,0-1 0,-1 1 0,0-1 1,0 0-1,0 1 0,-1-1 0,1 0 0,-4 7 0,2-25-8802,2-15-887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6.341"/>
    </inkml:context>
    <inkml:brush xml:id="br0">
      <inkml:brushProperty name="width" value="0.025" units="cm"/>
      <inkml:brushProperty name="height" value="0.025" units="cm"/>
    </inkml:brush>
  </inkml:definitions>
  <inkml:trace contextRef="#ctx0" brushRef="#br0">16 0 16271,'0'0'6695,"-16"4"-19892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6.710"/>
    </inkml:context>
    <inkml:brush xml:id="br0">
      <inkml:brushProperty name="width" value="0.025" units="cm"/>
      <inkml:brushProperty name="height" value="0.025" units="cm"/>
    </inkml:brush>
  </inkml:definitions>
  <inkml:trace contextRef="#ctx0" brushRef="#br0">193 80 18257,'0'0'5349,"0"-10"-2397,-1-31-624,1 40-2266,0 0-1,0 0 1,0 0-1,0 0 1,0 1-1,0-1 1,-1 0-1,1 0 1,0 0-1,-1 0 1,1 1-1,0-1 1,-1 0-1,1 0 1,-1 1-1,1-1 1,-1 0-1,1 1 1,-1-1-1,1 0 1,-1 1-1,0-1 1,1 1 0,-1-1-1,0 1 1,0-1-1,1 1 1,-1 0-1,0-1 1,0 1-1,0 0 1,0-1-1,1 1 1,-1 0-1,0 0 1,0 0-1,0 0 1,0 0-1,0 0 1,1 0-1,-1 0 1,0 0-1,0 1 1,0-1-1,0 0 1,1 0 0,-2 1-1,-33 18 50,20-6-6,-1 2 0,2 0 1,-20 25-1,28-32-66,0 1 1,0 0 0,1 0-1,0 0 1,1 1-1,0-1 1,1 1 0,-1 0-1,0 11 1,3-20-40,1 0 0,0 0 0,0-1 0,0 1 0,0 0 0,0 0 0,0 0 0,0 0 0,0 0 0,0 0 0,0 0 0,0 0 0,1-1 0,-1 1 0,0 0 0,1 0 0,-1 0 0,0 0 0,1-1 0,-1 1 0,1 0 0,0 0 0,-1-1 0,1 1 0,-1 0 0,1-1 0,0 1 0,0-1 0,1 2 0,0-2 0,0 1 0,0-1 0,1 1 0,-1-1 0,0 0 0,1 0 0,-1 1 0,0-2 0,1 1 0,-1 0 0,4-1 0,3-2 0,0 1 0,1-1 0,-2-1 0,1 1 0,9-7 0,3-4 0,-1-1 0,-1-1 0,0 0 0,-1-2 0,-1 0 0,-1-1 0,0-1 0,-2 0 0,22-40 0,-76 109-667,17-18 718,9-13 52,1 0-1,0 1 1,2 0 0,0 1-1,-15 41 1,26-61-103,-1 0 0,1 0 0,0 1 0,0-1 0,0 0 0,-1 0 0,1 1 0,0-1 0,0 0 0,0 1 0,0-1 0,0 0 0,0 1 0,0-1 0,-1 0 0,1 1 0,0-1 0,0 0 0,0 1 0,1-1 0,-1 0 0,0 1 0,0-1 0,0 0 0,0 1 0,0-1 0,0 0 0,0 1 0,0-1 0,1 0 0,-1 1 0,0-1 0,0 0 0,0 0 0,1 1 0,-1-1 0,0 0 0,0 0 0,1 1 0,-1-1 0,0 0 0,1 0 0,5-2 0,0-1-391,-1 0-1,1 0 1,0-1-1,-1 0 1,0 0-1,7-7 1,45-55-9153,-38 39-145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3.606"/>
    </inkml:context>
    <inkml:brush xml:id="br0">
      <inkml:brushProperty name="width" value="0.025" units="cm"/>
      <inkml:brushProperty name="height" value="0.025" units="cm"/>
    </inkml:brush>
  </inkml:definitions>
  <inkml:trace contextRef="#ctx0" brushRef="#br0">65 0 11082,'0'0'1858,"-7"11"288,1-2-1635,0-2-4,0 1 1,0 0-1,1 0 0,0 0 1,1 0-1,0 1 0,0 0 0,1 0 1,0 0-1,-2 11 0,7-15-456,0 0-1,0 0 0,1 0 1,-1 0-1,1 0 0,1-1 1,-1 1-1,0-1 0,1 0 1,0 0-1,0 0 0,0 0 1,10 5-1,-12-9-54,0-1 0,1 0 0,-1 0 0,0 0 1,0 0-1,0 0 0,0-1 0,0 1 0,0 0 0,-1-1 0,1 1 0,0-1 0,-1 0 0,1 0 0,-1 0 1,0 0-1,1 1 0,-1-2 0,0 1 0,0 0 0,0 0 0,-1 0 0,1 0 0,0-5 0,2-2 97,0-1-1,-1 1 0,0-1 0,0-17 0,-2 26 260,-3 35 172,2-26-522,0 0 0,1 0 0,0 0 0,0 1 1,1-1-1,1 0 0,-1 0 0,3 7 0,-3-13-32,1 0 0,-1 0 0,0 0 0,1 0 0,-1 0-1,1 0 1,0 0 0,-1-1 0,1 1 0,0-1 0,0 0 0,0 1-1,0-1 1,0 0 0,1 0 0,-1 0 0,0 0 0,0-1 0,1 1-1,-1-1 1,0 1 0,1-1 0,-1 0 0,0 0 0,1 0 0,-1 0-1,1 0 1,-1 0 0,0-1 0,1 1 0,3-3 0,0 2-278,-1 0 0,0-1 1,0 0-1,0-1 0,0 1 1,0-1-1,0 0 0,0 0 1,-1 0-1,8-8 0,36-44-7566,-25 22-641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7.268"/>
    </inkml:context>
    <inkml:brush xml:id="br0">
      <inkml:brushProperty name="width" value="0.025" units="cm"/>
      <inkml:brushProperty name="height" value="0.025" units="cm"/>
    </inkml:brush>
  </inkml:definitions>
  <inkml:trace contextRef="#ctx0" brushRef="#br0">192 1 17681,'0'0'6561,"-2"11"-4693,-11 30-797,-2-1 0,-2-1 0,-36 65 1,25-53 114,-31 84 0,58-134-1186,0 0 0,1 0 0,-1 1 0,1-1 0,0 0 0,-1 1 0,1-1 0,0 0 0,0 0 0,-1 1 0,1-1 0,0 1 0,1-1 0,-1 0 0,0 1 0,0-1 0,0 0 0,1 0 0,-1 1 0,2 1 0,-2-2 0,1-1 0,0 1 0,0-1 0,0 0 0,-1 1 0,1-1 0,0 0 0,0 1 0,0-1 0,0 0 0,0 0 0,-1 0 0,1 0 0,0 0 0,0 0 0,0 0 0,0 0 0,0 0 0,0 0 0,0-1 0,-1 1 0,2-1 0,7-2 0,0-1 0,-1 0 0,0 0 0,12-8 0,49-40 0,-45 33 0,0 0 0,1 2 0,31-15 0,-56 31 0,0 1 0,1 0 0,-1-1 0,0 1 0,1 0 0,-1 0 0,0-1 0,1 1 0,-1 0 0,1 0 0,-1 0 0,1-1 0,-1 1 0,1 0 0,-1 0 0,1 0 0,-1 0 0,1 0 0,-1 0 0,1 0 0,-1 0 0,1 0 0,-1 0 0,0 0 0,1 0 0,-1 0 0,1 1 0,-1-1 0,1 0 0,-1 0 0,1 0 0,-1 1 0,0-1 0,1 0 0,-1 0 0,1 1 0,-1-1 0,0 0 0,1 1 0,-1-1 0,0 1 0,0-1 0,1 0 0,-1 1 0,0-1 0,0 1 0,1-1 0,-1 1 0,0-1 0,0 1 0,0-1 0,0 1 0,0-1 0,0 0 0,0 1 0,0-1 0,0 1 0,0-1 0,0 1 0,0 0 0,-10 44 0,8-41 0,1 1 0,0 0 0,0-1 0,0 1 0,0 0 0,1 0 0,-1 4 0,31-11 0,-14-3 0,28-8 0,-43 13 0,0 0 0,0 0 0,-1 0 0,1 0 0,0 0 0,0 0 0,0 0 0,0 0 0,-1 0 0,1 0 0,0 1 0,0-1 0,0 0 0,0 1 0,-1-1 0,1 0 0,0 1 0,-1-1 0,1 1 0,0 0 0,-1-1 0,1 1 0,0-1 0,-1 1 0,1 0 0,-1-1 0,1 1 0,-1 0 0,0 0 0,1-1 0,-1 1 0,0 0 0,1 0 0,-1 0 0,0-1 0,0 1 0,0 0 0,0 0 0,0 0 0,0 0 0,0 0 0,0 1 0,-10 56 0,34-88 0,4-26 0,-21 40 0,0 0 0,2 0 0,0 1 0,11-14 0,-17 25 0,1 0 0,-1 1 0,1-1 0,0 1 0,0 0 0,1 0 0,-1 0 0,0 0 0,1 1 0,0-1 0,-1 1 0,1 1 0,0-1 0,0 1 0,0 0 0,0 0 0,0 0 0,6 0 0,95 1-3534,-102-2-1158,-4-5-2360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8.402"/>
    </inkml:context>
    <inkml:brush xml:id="br0">
      <inkml:brushProperty name="width" value="0.025" units="cm"/>
      <inkml:brushProperty name="height" value="0.025" units="cm"/>
    </inkml:brush>
  </inkml:definitions>
  <inkml:trace contextRef="#ctx0" brushRef="#br0">88 187 8616,'0'0'20366,"9"-13"-19752,-4 6-589,39-62 998,-41 64-910,-1 0 0,0 1 1,0-1-1,0 0 0,0 0 1,-1 0-1,0 0 1,0 0-1,0 0 0,-1 0 1,1-1-1,-1 1 0,-1 0 1,1 0-1,-2-6 0,2 11-112,0-1 0,0 0 0,0 1 0,-1-1 0,1 1 1,0-1-1,0 1 0,-1-1 0,1 1 0,0-1 0,-1 1 0,1-1 0,-1 1 0,1-1 0,-1 1 0,1 0 0,0-1 0,-1 1 0,0 0 0,1-1 0,-1 1 0,1 0 0,-1 0 0,1-1 0,-1 1 0,1 0 0,-1 0 0,0 0 0,1 0 0,-1 0 0,-1 0 0,-20 10-141,-14 24-105,24-16 173,0 0 0,1 0 0,1 1 0,-10 25 0,15-32 29,1 0 0,1 1 0,-1-1 0,2 0 0,0 1 0,0 0 0,1-1 0,2 21 0,-1-32 35,0 1 1,0 0 0,0-1-1,0 1 1,1 0 0,-1-1-1,1 1 1,-1-1 0,1 1-1,0-1 1,0 1 0,-1-1-1,1 1 1,0-1 0,0 0-1,0 1 1,0-1 0,1 0-1,-1 0 1,0 0 0,0 0-1,1 0 1,-1 0 0,1 0-1,-1 0 1,2 0 0,1 0 6,0-1 1,-1 1-1,1-1 0,0 0 1,-1 0-1,1 0 0,-1 0 1,1-1-1,0 1 0,-1-1 1,6-2-1,4-1 28,1-2 0,-1 0 0,-1 0 1,1-1-1,13-10 0,17-20 45,52-55 0,-33 31 14,-62 60-90,0 1 1,0 0-1,0 0 1,0-1-1,1 1 1,-1 0 0,0-1-1,0 1 1,0 0-1,1 0 1,-1-1 0,0 1-1,0 0 1,1 0-1,-1 0 1,0-1-1,0 1 1,1 0 0,-1 0-1,0 0 1,1 0-1,-1 0 1,0 0 0,1 0-1,-1-1 1,0 1-1,1 0 1,-1 0-1,0 0 1,1 0 0,-1 0-1,0 1 1,1-1-1,-1 0 1,0 0 0,1 0-1,-1 0 1,0 0-1,1 0 1,-1 0-1,0 1 1,0-1 0,1 0-1,0 19-70,-10 23 224,-1-14-25,6-19-22,1-1-1,-1 1 1,1 0 0,1 0 0,0 1 0,0-1-1,1 0 1,0 1 0,1 18 0,1-28-100,-1 1 1,0 0 0,1-1-1,0 1 1,-1-1 0,1 1-1,-1 0 1,1-1 0,0 1-1,-1-1 1,1 0-1,0 1 1,0-1 0,-1 1-1,1-1 1,0 0 0,0 0-1,-1 0 1,1 1-1,0-1 1,0 0 0,0 0-1,0 0 1,-1 0 0,1 0-1,0 0 1,0 0-1,0-1 1,0 1 0,-1 0-1,2-1 1,27-7 24,-15 0-28,0 0 0,0-1 0,0 0 0,-1-2 0,17-16 0,-19 16 0,2 0 0,0 0 0,0 2 0,1-1 0,21-10 0,-35 20 0,1 0 0,-1 0 0,0-1 0,1 1 0,-1 0 0,1 0 0,-1 0 0,0 0 0,1 0 0,-1 0 0,1 0 0,-1 0 0,0 0 0,1 0 0,-1 0 0,1 0 0,-1 0 0,0 0 0,1 0 0,-1 0 0,0 0 0,1 1 0,-1-1 0,0 0 0,1 0 0,-1 0 0,0 1 0,1-1 0,-1 0 0,0 0 0,1 1 0,-1-1 0,0 0 0,0 1 0,1-1 0,-1 0 0,0 1 0,0-1 0,0 0 0,1 1 0,-1-1 0,0 1 0,1 26 0,-11 27 0,6-44 0,2-5 0,1 0 0,-1 0 0,1 0 0,0 0 0,0 0 0,1 0 0,-1 7 0,2-12 0,0 1 0,-1-1 0,1 1 0,-1 0 0,1-1 0,0 1 0,-1-1 0,1 1 0,0-1 0,-1 0 0,1 1 0,0-1 0,0 0 0,0 0 0,-1 1 0,1-1 0,0 0 0,0 0 0,0 0 0,-1 0 0,1 0 0,0 0 0,0 0 0,0 0 0,-1 0 0,1 0 0,0-1 0,0 1 0,0 0 0,1-1 0,27-7 0,4-7 0,-1-2 0,44-29 0,-46 27 0,1 0 0,51-21 0,-80 42 0,-5 5 0,-7 8 0,5-11-46,-5 7-1525,0 0 0,-1-1-1,-1 0 1,0-1 0,0 0-1,-18 9 1,5-9-7083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8.762"/>
    </inkml:context>
    <inkml:brush xml:id="br0">
      <inkml:brushProperty name="width" value="0.025" units="cm"/>
      <inkml:brushProperty name="height" value="0.025" units="cm"/>
    </inkml:brush>
  </inkml:definitions>
  <inkml:trace contextRef="#ctx0" brushRef="#br0">1 1 15855,'0'0'3683,"52"9"-4675,-35 2-5927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9.180"/>
    </inkml:context>
    <inkml:brush xml:id="br0">
      <inkml:brushProperty name="width" value="0.025" units="cm"/>
      <inkml:brushProperty name="height" value="0.025" units="cm"/>
    </inkml:brush>
  </inkml:definitions>
  <inkml:trace contextRef="#ctx0" brushRef="#br0">103 24 13901,'0'0'17030,"-10"-5"-16838,-29-13-240,37 18 41,0 0 1,0 0 0,0 0-1,0 0 1,0 0 0,0 1-1,1-1 1,-1 1 0,0-1-1,0 1 1,0 0-1,1 0 1,-1-1 0,0 1-1,1 1 1,-1-1 0,1 0-1,-1 0 1,1 0 0,0 1-1,-1-1 1,1 1 0,0-1-1,0 1 1,0-1-1,0 1 1,0 0 0,-1 3-1,1-4 2,1 0 0,-1 0 0,0 0 0,1 0 0,-1 0 0,0 0-1,1 0 1,0 0 0,-1 0 0,1 0 0,-1 0 0,1 1 0,0-1-1,0 0 1,0 0 0,0 0 0,0 1 0,0-1 0,0 0 0,0 0 0,0 0-1,1 0 1,-1 1 0,0-1 0,1 0 0,-1 0 0,1 0 0,-1 0 0,1 0-1,0 0 1,-1 0 0,1 0 0,0 0 0,0 0 0,0 0 0,0-1-1,0 1 1,0 0 0,1 1 0,7-1 17,-1-1-1,0 0 1,1 0 0,-1-1 0,0 1-1,0-2 1,0 1 0,0-1-1,0-1 1,0 1 0,0-1 0,-1-1-1,1 1 1,-1-1 0,0-1-1,9-6 1,32-16 323,-47 26-326,-1 1 0,0 0 0,1 0 1,-1 0-1,0-1 0,1 1 0,-1 0 0,1 0 1,-1 0-1,0 0 0,1 0 0,-1-1 0,1 1 1,-1 0-1,0 0 0,1 0 0,-1 0 0,1 0 1,-1 0-1,1 1 0,-1-1 0,0 0 0,1 0 0,-1 0 1,1 0-1,-1 0 0,0 1 0,1-1 0,-1 0 1,0 0-1,1 0 0,-1 1 0,0-1 0,1 0 1,-1 1-1,0-1 0,0 0 0,1 1 0,-1-1 1,0 0-1,1 1 0,0 23 507,-13 28 130,10-47-646,1 0 0,-1 0 0,1 0 0,0 0 0,0 0 0,1 0 0,0 0 0,-1 0 0,2 0 0,-1 0 0,1 6 0,0-9 0,-1-1 0,1 0 0,0 0 0,-1 0 0,1 0 0,0 0 0,-1 0 0,1 0 0,0 0 0,0 0 0,0 0 0,0 0 0,0-1 0,0 1 0,0 0 0,0-1 0,0 1 0,2 0 0,0 0 0,0 0 0,1 0 0,-1-1 0,1 1 0,-1-1 0,1 0 0,-1 0 0,7-1 0,7-2 0,0-1 0,-1-1 0,0-1 0,0 0 0,0-1 0,-1 0 0,17-12 0,-13 8 0,0 1 0,2 1 0,26-9 0,-47 18 0,1 0 0,-1 0 0,0 0 0,1 0 0,-1 0 0,0 0 0,1 0 0,-1 1 0,0-1 0,0 0 0,1 0 0,-1 0 0,0 0 0,1 1 0,-1-1 0,0 0 0,0 0 0,0 1 0,1-1 0,-1 0 0,0 1 0,0-1 0,0 0 0,1 0 0,-1 1 0,0-1 0,0 0 0,0 1 0,0-1 0,0 0 0,0 1 0,0-1 0,0 0 0,0 1 0,0-1 0,0 0 0,0 1 0,0-1 0,0 0 0,0 1 0,0-1 0,0 0 0,-1 1 0,1-1 0,0 0 0,0 1 0,0-1 0,0 0 0,-1 0 0,1 1 0,0-1 0,0 0 0,-1 0 0,1 1 0,-1-1 0,1 0 0,-40 63 173,31-51-327,1 1 0,0-1-1,0 1 1,1 1 0,-6 17-1,10-25-4644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29.708"/>
    </inkml:context>
    <inkml:brush xml:id="br0">
      <inkml:brushProperty name="width" value="0.025" units="cm"/>
      <inkml:brushProperty name="height" value="0.025" units="cm"/>
    </inkml:brush>
  </inkml:definitions>
  <inkml:trace contextRef="#ctx0" brushRef="#br0">0 454 18642,'0'0'5269,"13"0"-3759,-5 0-1272,1 0-1,-1-1 1,0 0-1,0 0 0,-1-1 1,1 0-1,0-1 0,-1 0 1,1 0-1,-1 0 1,0-1-1,0 0 0,0 0 1,8-7-1,46-39 312,-2-2 0,-2-2 0,-3-3 0,-2-2 0,53-80 0,-148 261-58,30-89-503,-7 17-385,2 1-1,2 1 1,-13 73-1,29-103-2716,0-22 2925,0 1 1,1-1-1,-1 1 0,0-1 1,0 0-1,0 1 1,0-1-1,1 0 1,-1 1-1,0-1 0,0 0 1,1 1-1,-1-1 1,0 0-1,0 1 1,1-1-1,-1 0 0,0 0 1,1 1-1,-1-1 1,1 0-1,-1 0 1,0 0-1,1 0 0,-1 1 1,1-1-1,-1 0 1,0 0-1,1 0 1,-1 0-1,1 0 0,-1 0 1,0 0-1,1 0 1,-1 0-1,1 0 1,-1 0-1,0 0 0,1-1 1,-1 1-1,1 0 1,-1 0-1,0 0 1,1 0-1,-1-1 0,0 1 1,1-1-1,14-10-8528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0.065"/>
    </inkml:context>
    <inkml:brush xml:id="br0">
      <inkml:brushProperty name="width" value="0.025" units="cm"/>
      <inkml:brushProperty name="height" value="0.025" units="cm"/>
    </inkml:brush>
  </inkml:definitions>
  <inkml:trace contextRef="#ctx0" brushRef="#br0">3 0 28443,'0'0'4324,"23"42"-29788</inkml:trace>
  <inkml:trace contextRef="#ctx0" brushRef="#br0" timeOffset="1">8 203 10314,'0'0'21428,"-8"28"-23382,20-28-2594,-3-1-3492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0.426"/>
    </inkml:context>
    <inkml:brush xml:id="br0">
      <inkml:brushProperty name="width" value="0.025" units="cm"/>
      <inkml:brushProperty name="height" value="0.025" units="cm"/>
    </inkml:brush>
  </inkml:definitions>
  <inkml:trace contextRef="#ctx0" brushRef="#br0">0 284 21652,'0'0'8286,"14"-2"-6888,-4 0-1255,-1 0 0,1-1 1,0 0-1,0 0 0,-1-1 0,0 0 0,0 0 0,0-1 0,14-11 0,2-5-143,-1-1 0,0 0 0,-2-2 0,-1-1 0,0-1 0,-2-1 0,22-42 0,-54 124 0,-6-6-671,-15 59 1,28-83-714,2-1 0,-3 37 0,7-45-8530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1.013"/>
    </inkml:context>
    <inkml:brush xml:id="br0">
      <inkml:brushProperty name="width" value="0.025" units="cm"/>
      <inkml:brushProperty name="height" value="0.025" units="cm"/>
    </inkml:brush>
  </inkml:definitions>
  <inkml:trace contextRef="#ctx0" brushRef="#br0">23 91 20019,'0'0'2402,"13"-9"113,5-2-1808,0 0 1,1 1-1,1 1 1,-1 1-1,2 1 1,-1 0 0,1 2-1,0 0 1,0 1-1,21 0 1,-41 4-707,0 0 0,-1 0 0,1 0 0,0 0 0,-1 0 0,1 0 0,0 0 0,-1 0 0,1 0 0,0 0 1,0 0-1,-1 1 0,1-1 0,0 0 0,-1 1 0,1-1 0,-1 0 0,1 1 0,-1-1 0,1 1 0,0-1 0,-1 1 0,1-1 0,-1 1 0,0-1 0,1 1 0,-1-1 0,1 1 0,-1 0 1,0-1-1,0 1 0,1 0 0,-1-1 0,0 1 0,0 0 0,0-1 0,0 1 0,0 0 0,1 0 0,-1-1 0,-1 1 0,1 0 0,0-1 0,0 1 0,0 0 0,0-1 0,0 1 0,-1 0 1,1-1-1,0 1 0,0 0 0,-1-1 0,1 1 0,-1-1 0,1 1 0,-1 1 0,-25 35-13,-45 46 12,33-41 0,2 2 0,-59 93 0,91-130 0,0 0 0,1 0 0,0 0 0,0 1 0,1-1 0,0 1 0,-2 11 0,4-17 0,0-1 0,0 1 0,0 0 0,0-1 0,0 1 0,1 0 0,-1 0 0,0-1 0,1 1 0,-1 0 0,1-1 0,0 1 0,0-1 0,-1 1 0,1-1 0,0 1 0,0-1 0,0 1 0,0-1 0,1 0 0,-1 0 0,0 0 0,1 0 0,-1 1 0,0-2 0,1 1 0,-1 0 0,1 0 0,0 0 0,-1-1 0,1 1 0,-1-1 0,1 1 0,0-1 0,0 0 0,-1 1 0,1-1 0,2 0 0,13 0-127,-1 1 0,0-2 0,0 0 0,0-1 0,0-1 0,0 0 0,0-1 0,-1-1 0,0 0 0,0-1 0,0-1 0,0 0 0,16-12 0,-29 18-332,0 0 0,-1 0 0,1 0 0,0-1 0,-1 1 0,1-1 0,-1 1 0,0-1-1,1 1 1,-1-1 0,0 0 0,0 1 0,0-1 0,0 0 0,0 0 0,-1 0 0,2-4 0,-1-8-6028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1.417"/>
    </inkml:context>
    <inkml:brush xml:id="br0">
      <inkml:brushProperty name="width" value="0.025" units="cm"/>
      <inkml:brushProperty name="height" value="0.025" units="cm"/>
    </inkml:brush>
  </inkml:definitions>
  <inkml:trace contextRef="#ctx0" brushRef="#br0">0 46 20371,'0'0'5702,"62"-1"-4677,-18-3-769,8-3-1249,6-3-3011,-3 0-2402,2-3-5669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1.777"/>
    </inkml:context>
    <inkml:brush xml:id="br0">
      <inkml:brushProperty name="width" value="0.025" units="cm"/>
      <inkml:brushProperty name="height" value="0.025" units="cm"/>
    </inkml:brush>
  </inkml:definitions>
  <inkml:trace contextRef="#ctx0" brushRef="#br0">195 1 1730,'0'0'14942,"-10"5"-9817,-72 40-584,72-39-4350,1 1-1,-1 0 0,1 0 1,0 1-1,1 0 0,0 1 1,-8 10-1,16-19-275,0 1-1,0 0 0,0-1 1,0 1-1,0-1 1,0 1-1,0 0 1,0-1-1,0 1 1,0 0-1,0-1 1,0 1-1,1-1 1,-1 1-1,0 0 1,0-1-1,1 1 1,-1-1-1,0 1 1,1-1-1,-1 1 1,1-1-1,-1 1 1,1-1-1,-1 0 1,1 1-1,-1-1 1,1 1-1,-1-1 1,1 0-1,-1 0 1,1 1-1,-1-1 1,1 0-1,0 0 1,-1 0-1,1 0 1,0 1-1,-1-1 1,2 0-1,41 12 395,-18-6-464,-21-4 151,4 1 95,0 0 0,0 1 0,0-1-1,-1 2 1,9 5 0,-15-9-11,0 0 1,0 0-1,0 0 0,0 0 0,0 0 0,0 0 0,0 0 0,0 0 1,-1 0-1,1 1 0,0-1 0,-1 0 0,1 0 0,-1 1 0,1-1 1,-1 0-1,1 1 0,-1-1 0,0 1 0,0-1 0,0 0 0,0 1 1,0-1-1,0 1 0,0-1 0,0 1 0,-1-1 0,1 0 0,-1 1 1,1-1-1,-1 0 0,1 1 0,-1-1 0,0 0 0,1 0 0,-1 0 1,0 1-1,0-1 0,-2 1 0,-9 11 229,-1-1 0,-1-1 0,0 0 0,-1-1 1,0-1-1,0 0 0,-1-1 0,0-1 0,-18 6 0,34-13-352,0 0 0,0 0 0,0 0 0,0 0 0,0 0 1,-1 0-1,1 0 0,0 0 0,0 0 0,0 0 0,0 0 0,0 0 0,0 0 0,-1 0 0,1 0 0,0 0 0,0 0 1,0 0-1,0 0 0,0 0 0,-1 0 0,1 0 0,0 0 0,0 0 0,0 0 0,0 0 0,0 0 0,0 0 0,-1 0 1,1-1-1,0 1 0,0 0 0,0 0 0,0 0 0,0 0 0,0 0 0,0 0 0,0 0 0,0-1 0,-1 1 0,1 0 1,0 0-1,0 0 0,0 0 0,0 0 0,0 0 0,0-1 0,0 1 0,0 0 0,0 0 0,0 0 0,0 0 1,0 0-1,0-1 0,0 1 0,0 0 0,0 0 0,0 0 0,1 0 0,-1 0 0,0-1 0,0 1 0,0 0 0,0 0 1,0 0-1,0 0 0,0 0 0,0 0 0,10-18-2885,15-17-3381,6-5-2174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4.421"/>
    </inkml:context>
    <inkml:brush xml:id="br0">
      <inkml:brushProperty name="width" value="0.025" units="cm"/>
      <inkml:brushProperty name="height" value="0.025" units="cm"/>
    </inkml:brush>
  </inkml:definitions>
  <inkml:trace contextRef="#ctx0" brushRef="#br0">29 486 6854,'0'0'1346,"-4"9"-727,-2 2-363,3-8-96,1 1 0,0 0 0,0 0 0,0 0 1,1 0-1,-1 0 0,1 0 0,0 0 0,0 0 1,0 0-1,0 8 0,3-12 23,-1 0 1,1-1-1,-1 1 1,0-1-1,1 1 0,-1-1 1,0 1-1,1-1 1,-1 0-1,0 0 0,0 1 1,0-1-1,0 0 1,0 0-1,0 0 0,2-2 1,22-30 453,-1-1 1,-1-1-1,-2-1 1,-2 0-1,-1-2 1,18-56 0,-26 68 15,-9 32 393,-13 49 558,7-32-1929,-5 34 792,2 1-1,0 85 0,8-141-424,-1 1-1,1 0 1,1 0-1,-1-1 1,0 1-1,1 0 1,-1-1-1,1 1 1,0 0-1,0-1 1,0 1-1,0-1 1,0 1-1,1-1 1,-1 0-1,1 0 1,0 1-1,-1-1 1,1 0 0,0 0-1,0 0 1,4 2-1,-4-3-1,0-1 0,1 1-1,-1 0 1,1-1 0,-1 0 0,0 1-1,1-1 1,-1 0 0,1 0 0,-1 0-1,1-1 1,-1 1 0,1-1 0,-1 1 0,0-1-1,1 0 1,-1 0 0,0 0 0,1 0-1,-1 0 1,0 0 0,0-1 0,0 1-1,0-1 1,0 1 0,1-3 0,10-8 32,-1-1 0,0 0 1,-1-1-1,-1 0 1,0-1-1,-1 0 0,0 0 1,-2-1-1,1 0 1,-2 0-1,0-1 0,-1 0 1,-1 0-1,-1 0 1,2-21-1,-5 38-68,0 0 1,0 0-1,0-1 0,-1 1 1,1 0-1,0 0 0,0 0 0,0 0 1,-1 0-1,1-1 0,0 1 1,0 0-1,0 0 0,-1 0 0,1 0 1,0 0-1,0 0 0,-1 0 1,1 0-1,0 0 0,0 0 1,0 0-1,-1 0 0,1 0 0,0 0 1,0 0-1,-1 0 0,1 0 1,0 1-1,0-1 0,0 0 0,-1 0 1,1 0-1,0 0 0,0 0 1,0 0-1,-1 1 0,1-1 1,0 0-1,0 0 0,0 0 0,0 0 1,0 1-1,-1-1 0,1 0 1,-4 7 0,-1-1 0,1 1 0,1 0 0,-1 0 0,1 0 0,0 0 0,1 0 0,-3 14 1,-9 65 193,14-82-162,-1 2 44,1 0 0,-1 0 0,1-1 0,1 1-1,-1 0 1,2 7 0,-2-12-67,1 0 0,-1 0 0,0-1 0,0 1 0,1 0-1,-1-1 1,1 1 0,-1-1 0,0 1 0,1 0 0,-1-1 0,1 1-1,0-1 1,-1 1 0,1-1 0,-1 1 0,1-1 0,0 0-1,-1 1 1,1-1 0,1 1 0,0-1 1,-1 0 1,1 0-1,0 0 0,-1 0 0,1 0 1,0-1-1,-1 1 0,1 0 1,0-1-1,-1 1 0,1-1 0,-1 0 1,1 1-1,1-2 0,5-3 85,-1-1 0,1 0-1,-1 0 1,0 0 0,-1-1-1,0 1 1,10-15 0,37-62 92,-44 67-173,10-17 16,-2-1 0,-1-1 0,14-48 0,-24 64-20,-1 0 0,0 0 1,-2-1-1,0 1 0,-2-1 1,0 0-1,-1 0 0,-3-22 1,3 41-13,0 1 1,0 0 0,1-1-1,-1 1 1,0-1-1,0 1 1,0 0-1,-1-1 1,1 1 0,0-1-1,0 1 1,0 0-1,0-1 1,0 1-1,0-1 1,0 1 0,-1 0-1,1-1 1,0 1-1,0 0 1,-1-1-1,1 1 1,0 0 0,-1-1-1,1 1 1,0 0-1,0 0 1,-1-1-1,1 1 1,-1 0 0,1 0-1,0 0 1,-1 0-1,1-1 1,0 1-1,-1 0 1,1 0 0,-1 0-1,1 0 1,0 0-1,-1 0 1,1 0-1,-1 0 1,1 0 0,-1 0-1,1 0 1,0 0-1,-1 0 1,1 1-1,-1-1 1,1 0 0,0 0-1,-1 0 1,1 0-1,0 1 1,-1-1 0,1 0-1,0 0 1,-1 1-1,1-1 1,0 0-1,-1 1 1,-16 20 128,3 11 165,0 1 0,3 0-1,0 0 1,2 1-1,2 1 1,1 0-1,2-1 1,0 64 0,4-95-315,0 1-1,1-1 1,-1 1 0,1-1 0,0 0 0,0 1 0,0-1 0,1 0-1,-1 0 1,1 0 0,0 0 0,0 0 0,0 0 0,0 0 0,0-1 0,1 1-1,-1-1 1,1 1 0,-1-1 0,1 0 0,0 0 0,0 0 0,0-1-1,0 1 1,0-1 0,1 1 0,-1-1 0,0 0 0,1-1 0,-1 1 0,0 0-1,1-1 1,-1 0 0,1 0 0,-1 0 0,1 0 0,-1 0 0,1-1-1,-1 1 1,0-1 0,1 0 0,-1 0 0,0 0 0,0-1 0,1 1 0,-1-1-1,0 0 1,0 0 0,-1 0 0,1 0 0,0 0 0,-1-1 0,1 1 0,-1-1-1,0 1 1,0-1 0,3-5 0,-4 5-27,0 0-1,1 0 1,-1 0 0,1 1-1,0-1 1,0 0-1,0 1 1,0-1 0,0 1-1,0-1 1,1 1 0,-1 0-1,6-3 1,-3 3 30,0 1-1,0 0 1,0 0-1,0 0 1,0 1 0,1 0-1,7 0 1,-6 0 10,7 2 103,1 0 1,-1 0 0,0 1-1,23 9 1,-21-7 10,1 0 0,-1-1 0,29 4 0,-40-8-583,0 0-1,0 0 1,1-1 0,-1 0 0,0 1 0,7-3 0,-7 1-361,-1 0-1,0 1 1,0-1-1,-1-1 1,1 1 0,0 0-1,-1-1 1,6-5 0,10-14-11214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2.164"/>
    </inkml:context>
    <inkml:brush xml:id="br0">
      <inkml:brushProperty name="width" value="0.025" units="cm"/>
      <inkml:brushProperty name="height" value="0.025" units="cm"/>
    </inkml:brush>
  </inkml:definitions>
  <inkml:trace contextRef="#ctx0" brushRef="#br0">166 0 21909,'-5'10'1703,"-34"59"48,-35 68 2979,65-118-4284,1 0-1,1 1 1,0 0 0,2 1-1,-4 23 1,8-43-446,1 1 0,-1 0 0,1-1 0,0 1 0,-1 0 0,1 0 0,0-1 0,0 1 0,0 0 0,1-1 0,-1 1 0,0 0 0,1-1 0,-1 1 0,1 0 0,-1-1 0,1 1 0,0-1 0,0 1 0,-1-1 0,1 1 0,0-1 0,1 1 0,-1-1 0,0 0 0,0 0 0,0 0 0,1 1 0,-1-1 0,1 0 0,-1-1 0,1 1 0,1 1 0,1-2 0,0 1 0,0-1 0,0 0 0,0 0 0,0-1 0,0 1 0,0-1 0,0 0 0,0 0 0,0 0 0,0 0 0,0-1 0,6-3 0,8-5 0,0-1 0,25-21 0,-33 23 0,2 0 0,-1 1 0,1 0 0,0 1 0,0 0 0,1 1 0,25-9 0,-37 16 0,-1-1 0,1 0 0,0 0 0,-1 1 0,1-1 0,-1 1 0,1-1 0,-1 0 0,1 1 0,-1-1 0,1 1 0,-1-1 0,0 1 0,1 0 0,-1-1 0,0 1 0,1-1 0,-1 1 0,0 0 0,0-1 0,1 1 0,-1-1 0,0 1 0,0 0 0,0-1 0,0 1 0,0 0 0,0-1 0,0 1 0,0 0 0,0-1 0,0 1 0,-1 0 0,1-1 0,0 1 0,-1 1 0,-4 29 0,-13 13 0,14-38 0,1 0 0,0 1 0,0 0 0,0 0 0,1-1 0,0 2 0,1-1 0,-1 0 0,2 0 0,-2 9 0,3-15-86,-1-1 1,1 1-1,-1-1 1,1 0-1,-1 1 0,0-1 1,1 0-1,-1 1 1,1-1-1,-1 0 0,1 0 1,0 1-1,-1-1 1,1 0-1,-1 0 0,1 0 1,-1 0-1,1 0 1,-1 0-1,1 0 0,0 0 1,-1 0-1,1 0 0,-1 0 1,1 0-1,-1 0 1,2-1-1,16-3-6443,2-11-3443</inkml:trace>
  <inkml:trace contextRef="#ctx0" brushRef="#br0" timeOffset="1">479 433 25240,'0'0'7175,"-31"54"-7207,43-55-12460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3.745"/>
    </inkml:context>
    <inkml:brush xml:id="br0">
      <inkml:brushProperty name="width" value="0.025" units="cm"/>
      <inkml:brushProperty name="height" value="0.025" units="cm"/>
    </inkml:brush>
  </inkml:definitions>
  <inkml:trace contextRef="#ctx0" brushRef="#br0">0 94 15727,'0'0'5904,"9"-10"-4105,-3 3-1517,1-1 1,-1 1-1,1 1 0,1-1 0,0 1 0,-1 1 1,2 0-1,-1 0 0,1 0 0,-1 1 1,1 0-1,1 1 0,-1 0 0,13-3 1,-16 5-241,-1 1 0,0-1 0,0 1 0,1 0 0,-1 0 0,8 1 0,-11 0-49,-1-1 0,0 1 0,0-1 1,1 1-1,-1-1 0,0 1 0,0 0 0,0-1 1,0 1-1,0 0 0,0 0 0,0 0 1,0 0-1,0 0 0,0 0 0,0 0 0,0 0 1,-1 0-1,1 0 0,0 1 0,-1-1 1,1 0-1,-1 0 0,1 1 0,-1-1 0,0 0 1,0 1-1,0-1 0,1 2 0,-1 8 19,0 0-1,0 0 0,-1 0 1,0-1-1,-1 1 0,0 0 1,-1-1-1,0 0 1,-1 1-1,-6 12 0,-5 6 157,-2 0 1,-21 26-1,22-34 233,1 1 1,1 0-1,1 1 1,-14 37-1,26-59-395,0 1 0,0 0-1,1 0 1,-1 0 0,0 0 0,1-1-1,0 1 1,-1 0 0,1 0-1,0 0 1,0 0 0,0 0-1,0 0 1,1 0 0,-1 0-1,0 0 1,1 0 0,-1 0 0,1 0-1,0 0 1,0-1 0,-1 1-1,1 0 1,0 0 0,1-1-1,-1 1 1,0-1 0,0 1-1,1-1 1,-1 0 0,1 1-1,-1-1 1,1 0 0,-1 0 0,1 0-1,0 0 1,0 0 0,0 0-1,-1-1 1,1 1 0,0 0-1,0-1 1,0 0 0,0 1-1,3-1 1,6 1 21,1 0-1,1-1 1,-1 0 0,0-1-1,0 0 1,15-4 0,-11 1-94,0-1 1,0-1-1,25-12 1,-33 14-333,-1 1 0,-1-1 0,1-1 0,-1 1 0,1-1 1,-1 0-1,0-1 0,-1 1 0,10-13 0,-14 16-71,0 1 0,-1-1 0,1 0 0,0 1 0,-1-1 0,1 0 0,-1 0 0,1 0 0,-1 1 0,0-1 0,0 0-1,0 0 1,0 0 0,0 0 0,0 1 0,0-1 0,-1 0 0,0-3 0,-11-13-8344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4.123"/>
    </inkml:context>
    <inkml:brush xml:id="br0">
      <inkml:brushProperty name="width" value="0.025" units="cm"/>
      <inkml:brushProperty name="height" value="0.025" units="cm"/>
    </inkml:brush>
  </inkml:definitions>
  <inkml:trace contextRef="#ctx0" brushRef="#br0">1 0 17200,'0'0'4677,"53"12"-4197,-19-9-256,3-3-1601,2 0-3972,-3-4-5317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4.519"/>
    </inkml:context>
    <inkml:brush xml:id="br0">
      <inkml:brushProperty name="width" value="0.025" units="cm"/>
      <inkml:brushProperty name="height" value="0.025" units="cm"/>
    </inkml:brush>
  </inkml:definitions>
  <inkml:trace contextRef="#ctx0" brushRef="#br0">41 49 19731,'-4'9'2290,"-4"12"-1013,1 0-1,1 1 1,1 0 0,1 0 0,-3 42-1,7-63-1271,0 1-1,0-1 1,0 1-1,0 0 1,1-1-1,-1 1 1,0-1-1,1 1 1,-1-1-1,1 0 1,0 1-1,-1-1 1,1 1-1,0-1 0,0 0 1,0 0-1,0 0 1,0 1-1,0-1 1,0 0-1,0 0 1,0 0-1,1 0 1,-1-1-1,0 1 1,1 0-1,-1 0 1,0-1-1,1 1 1,-1-1-1,1 1 0,-1-1 1,1 0-1,-1 0 1,1 1-1,-1-1 1,1 0-1,0 0 1,-1-1-1,1 1 1,-1 0-1,1 0 1,-1-1-1,3 0 1,5-1 18,-1 0 1,1-1 0,-1 0 0,1 0 0,-1-1 0,12-7 0,1-5-6,-1 0 1,0-1 0,-1-2 0,-1 0-1,-1 0 1,-1-2 0,-1 0-1,0-1 1,21-44 0,-41 106-484,-10 17 358,9-35 57,0 0 0,1 0 0,1 1 0,0 29 0,3-51 46,1 0 0,1 0 1,-1 0-1,0 0 0,0 0 0,0 0 1,0 0-1,1 0 0,-1 0 1,0 0-1,1 0 0,-1 0 1,1 0-1,-1-1 0,1 1 1,-1 0-1,1 0 0,0 0 1,0-1-1,-1 1 0,1 0 1,0-1-1,0 1 0,-1-1 1,1 1-1,0-1 0,0 1 1,0-1-1,0 0 0,0 1 1,0-1-1,0 0 0,0 0 1,0 1-1,0-1 0,0 0 1,0 0-1,0 0 0,0 0 1,0-1-1,0 1 0,0 0 1,0 0-1,0-1 0,0 1 1,1-1-1,3 0 34,0-1 1,1 1-1,-1-1 0,0-1 0,0 1 0,0-1 1,5-3-1,9-9 4,0-2 1,20-21-1,-34 33 80,-1 0-1,1 1 1,-1-2-1,-1 1 1,1 0-1,-1-1 1,0 0-1,0 0 1,0 0-1,-1 0 1,0 0-1,0-1 1,1-9-1,-3 15 437,-25 37-182,30-63-143,-1 0-1,2-29 0,-12 102-6913,6-46 6230,1-8-14142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5.583"/>
    </inkml:context>
    <inkml:brush xml:id="br0">
      <inkml:brushProperty name="width" value="0.025" units="cm"/>
      <inkml:brushProperty name="height" value="0.025" units="cm"/>
    </inkml:brush>
  </inkml:definitions>
  <inkml:trace contextRef="#ctx0" brushRef="#br0">12 0 20595,'0'0'6535,"-3"70"-5799,-1-32-351,2 1-289,0-2-32,2-5-448,0-5-577,0-9-897,0-10-865,2-8-416,6-8-1889,0-17-5030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5.951"/>
    </inkml:context>
    <inkml:brush xml:id="br0">
      <inkml:brushProperty name="width" value="0.025" units="cm"/>
      <inkml:brushProperty name="height" value="0.025" units="cm"/>
    </inkml:brush>
  </inkml:definitions>
  <inkml:trace contextRef="#ctx0" brushRef="#br0">21 1 14798,'0'0'11467,"-21"52"-13837,39-43-1730,3-5-2274,2-1-7047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6.298"/>
    </inkml:context>
    <inkml:brush xml:id="br0">
      <inkml:brushProperty name="width" value="0.025" units="cm"/>
      <inkml:brushProperty name="height" value="0.025" units="cm"/>
    </inkml:brush>
  </inkml:definitions>
  <inkml:trace contextRef="#ctx0" brushRef="#br0">116 0 6951,'0'0'13991,"-7"12"-12149,-1-1-1508,-14 21 1683,-19 38-1,40-69-2001,1-1-1,-1 1 1,1-1-1,0 1 1,-1-1-1,1 1 1,0 0-1,-1-1 1,1 1-1,0 0 1,0-1-1,0 1 1,0 0-1,0-1 1,0 1-1,0 0 1,0-1-1,0 1 1,0 0-1,0 0 1,0-1-1,0 1 1,0 0-1,1-1 1,-1 1 0,0-1-1,1 1 1,-1 0-1,0-1 1,1 1-1,-1-1 1,1 2-1,23 5 255,4 1-414,-22-5 139,0 1 0,0 0 0,0 1 0,-1 0 0,0-1-1,0 2 1,6 7 0,-10-12 66,0 0 0,0 0 0,-1 0-1,1 1 1,0-1 0,-1 0 0,1 0-1,-1 0 1,0 1 0,1-1 0,-1 0-1,0 0 1,0 1 0,0-1 0,0 0-1,0 1 1,0-1 0,0 0 0,0 0 0,0 1-1,-1-1 1,1 0 0,0 1 0,-1-1-1,1 0 1,-1 0 0,1 0 0,-1 0-1,0 0 1,0 1 0,1-1 0,-1 0-1,0 0 1,0-1 0,0 1 0,0 0 0,0 0-1,0 0 1,0-1 0,0 1 0,-1 0-1,1-1 1,0 1 0,0-1 0,0 0-1,-3 1 1,-9 5 177,0 0 1,0-2-1,-1 1 0,0-2 0,0 0 0,-26 3 0,71-30-10235,-5 6 3421,6-3-3064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6.664"/>
    </inkml:context>
    <inkml:brush xml:id="br0">
      <inkml:brushProperty name="width" value="0.025" units="cm"/>
      <inkml:brushProperty name="height" value="0.025" units="cm"/>
    </inkml:brush>
  </inkml:definitions>
  <inkml:trace contextRef="#ctx0" brushRef="#br0">84 291 17296,'0'0'10736,"-8"6"-10421,2-2-310,0 0 0,0 1 1,1 0-1,0 0 1,0 0-1,0 1 0,1-1 1,-1 1-1,1 0 0,1 1 1,-1-1-1,1 1 0,0-1 1,1 1-1,-1 0 0,1 0 1,1 0-1,-1 0 0,1 0 1,0 9-1,2-15-6,-1 0-1,0 0 1,1 1 0,0-1 0,-1 0-1,1 0 1,0 0 0,-1 0 0,1 0-1,0 0 1,0 0 0,0 0 0,0-1-1,0 1 1,0 0 0,0-1 0,0 1-1,0 0 1,0-1 0,0 1-1,0-1 1,0 1 0,1-1 0,-1 0-1,0 0 1,0 1 0,0-1 0,1 0-1,-1 0 1,0 0 0,0 0 0,1 0-1,-1-1 1,0 1 0,3-1 0,3 0 31,0 0 1,1 0 0,-1-1-1,0 1 1,9-5 0,2-3 2,-2-1 0,1 0 0,-1-1 0,-1-1-1,0-1 1,0 0 0,15-18 0,-3-1 70,-2 0-1,30-50 1,-49 72-17,0 1 1,0-1 0,-1 0-1,0 0 1,-1-1-1,0 0 1,-1 1-1,0-1 1,-1 0 0,0-1-1,-1 1 1,0 0-1,-1-15 1,0 25-74,-1 0 0,1 0 0,-1-1 0,1 1 0,-1 0 0,1 0 0,-1 0 0,0 0-1,1 0 1,-1 0 0,0 0 0,0 1 0,0-1 0,0 0 0,0 0 0,0 1 0,0-1 0,0 0 0,0 1 0,0-1 0,0 1 0,0 0 0,0-1 0,0 1 0,-1 0 0,1-1 0,0 1 0,0 0 0,0 0 0,-1 0 0,1 0 0,0 0 0,0 1 0,0-1 0,-1 0 0,1 0 0,0 1 0,0-1 0,0 1 0,0-1 0,0 1 0,-2 0 0,-3 2-16,-1-1 0,1 1 1,-1 1-1,1-1 0,0 1 1,-5 5-1,-11 11 97,2 1 0,0 1 0,1 1 0,2 1 0,0 0 0,2 1 1,-14 28-1,28-50-77,-1 1 0,1-1 1,0 0-1,0 1 0,0-1 1,0 0-1,0 1 0,1-1 1,-1 6-1,1-8-14,1 0 1,-1 0 0,0 0-1,1 0 1,-1 0-1,1 0 1,-1 0 0,1-1-1,0 1 1,-1 0-1,1 0 1,0-1 0,-1 1-1,1 0 1,0-1-1,0 1 1,0-1 0,0 1-1,-1-1 1,1 1-1,0-1 1,0 0-1,0 1 1,0-1 0,0 0-1,0 0 1,0 0-1,0 0 1,0 0 0,0 0-1,0 0 1,0 0-1,0 0 1,1 0 0,11-1 53,1-1 1,-1 0-1,0-1 1,0 0-1,23-10 1,-25 8-123,0 1 0,0 1 0,0-1 0,1 2 0,-1 0-1,1 0 1,0 1 0,21 1 0,-32 0 41,0 0-1,0 0 1,0 1-1,1-1 0,-1 0 1,0 1-1,0-1 1,0 1-1,0 0 1,0-1-1,0 1 0,0 0 1,0 0-1,0-1 1,0 1-1,0 0 1,-1 0-1,1 0 0,0 0 1,-1 0-1,1 0 1,0 0-1,-1 1 1,1 0-1,4 37-127,-6-26-36,0 0 1,-1-1 0,-7 25-1,6-31-321,1 0 0,1 1 0,-1-1 1,1 1-1,0 10 0,16-26-10099,-3-10 1869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7.070"/>
    </inkml:context>
    <inkml:brush xml:id="br0">
      <inkml:brushProperty name="width" value="0.025" units="cm"/>
      <inkml:brushProperty name="height" value="0.025" units="cm"/>
    </inkml:brush>
  </inkml:definitions>
  <inkml:trace contextRef="#ctx0" brushRef="#br0">13 119 20820,'0'0'11253,"10"6"-10660,-9-5-584,1 1-6,0-1-1,0 1 0,0 0 1,0-1-1,0 1 1,1-1-1,-1 0 0,0 0 1,1 0-1,-1 0 1,1 0-1,-1-1 1,1 1-1,0-1 0,-1 1 1,1-1-1,-1 0 1,1 0-1,0 0 0,-1-1 1,1 1-1,-1 0 1,1-1-1,0 0 1,-1 0-1,0 1 0,1-1 1,-1-1-1,1 1 1,-1 0-1,0-1 1,0 1-1,0-1 0,0 0 1,0 1-1,0-1 1,2-3-1,2-2-2,-1 0 0,0-1 0,0 1 0,7-16 0,-10 20 0,-1 0 0,0 0 0,0 1 0,0-1 0,0 0 0,-1 0 0,1 0 0,-1 0 0,1 0 0,-1 0 0,0 0 0,0 0 0,0 0 0,-1 0 0,1 0 0,-1 0 0,0 0 0,-1-3 0,2 5 0,-1 0 0,0 1 0,1-1 0,-1 1 0,0-1 0,0 0 0,0 1 0,1-1 0,-1 1 0,0 0 0,0-1 0,0 1 0,0 0 0,0-1 0,0 1 0,0 0 0,0 0 0,0 0 0,0 0 0,0 0 0,0 0 0,1 0 0,-1 0 0,0 0 0,0 0 0,0 1 0,0-1 0,0 0 0,0 1 0,0-1 0,0 1 0,1-1 0,-1 1 0,0-1 0,0 1 0,0-1 0,-1 2 0,-28 25 0,19-16 0,1 0 0,1 1 0,0 0 0,1 1 0,0 0 0,1 0 0,0 0 0,1 1 0,-6 20 0,12-33 0,0 0 0,0 0 0,0 0 0,-1 0 0,1 0 0,0 0 0,0 0 0,0-1 0,0 1 0,0 0 0,1 0 0,-1 0 0,0 0 0,0 0 0,0 0 0,1-1 0,-1 1 0,1 0 0,-1 0 0,0 0 0,1-1 0,0 1 0,-1 0 0,1 0 0,-1-1 0,1 1 0,0-1 0,1 2 0,-1-1 0,1-1 0,0 1 0,0-1 0,0 1 0,0-1 0,0 0 0,1 1 0,-1-1 0,0 0 0,0 0 0,0-1 0,2 1 0,6-2 0,0-1 0,0 0 0,0 0 0,11-6 0,63-38 0,-66 34 0,0 2 0,1 0 0,0 1 0,1 1 0,1 1 0,36-9 0,-56 17 0,-1-1 0,1 1 0,-1 0 0,0 0 0,1 0 0,-1 0 0,1 0 0,-1 0 0,1 0 0,-1 0 0,0 0 0,1 0 0,-1 1 0,1-1 0,-1 0 0,0 0 0,1 0 0,-1 0 0,1 1 0,-1-1 0,0 0 0,1 0 0,-1 1 0,0-1 0,1 0 0,-1 1 0,0-1 0,1 0 0,-1 1 0,0-1 0,0 0 0,0 1 0,1-1 0,-1 0 0,0 1 0,0-1 0,0 1 0,-2 21 0,-15 19 0,12-32 0,1-2 0,0-1 0,0 2 0,1-1 0,0 0 0,-4 15 0,8-22 0,1 1 0,-1-1 0,1 0 0,-1 0 0,0 0 0,1 0 0,-1 0 0,0 0 0,1-1 0,-1 1 0,1 0 0,-1-1 0,0 1 0,1-1 0,1 0 0,32-20 0,-30 18 0,0-1 0,0 1 0,0 0 0,0 0 0,1 0 0,0 1 0,-1 0 0,1 0 0,0 0 0,11-1 0,-8 8-1753,-8 6-4024,-1-8 3228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39.746"/>
    </inkml:context>
    <inkml:brush xml:id="br0">
      <inkml:brushProperty name="width" value="0.025" units="cm"/>
      <inkml:brushProperty name="height" value="0.025" units="cm"/>
    </inkml:brush>
  </inkml:definitions>
  <inkml:trace contextRef="#ctx0" brushRef="#br0">0 279 20147,'2'31'6340,"1"4"-4286,3 46-1437,-6-30-228,0 21-345,0-55 601,1-25 882,16-224-1398,-17 245-169,0-1 1,1 0 0,0 1 0,1-1 0,6 22 0,-7-32 46,0 0 0,0 0 0,-1 0 0,1 0 0,1 0 1,-1 0-1,0 0 0,0 0 0,1 0 0,-1 0 0,1-1 0,-1 1 0,1-1 0,0 1 1,0-1-1,-1 0 0,1 1 0,0-1 0,0 0 0,0 0 0,1 0 0,-1-1 0,0 1 1,0 0-1,0-1 0,1 0 0,-1 1 0,0-1 0,0 0 0,1 0 0,-1 0 0,0-1 1,0 1-1,1 0 0,-1-1 0,0 1 0,0-1 0,0 0 0,0 0 0,0 0 0,3-2 1,2 0 27,-1-1 1,1-1-1,-1 1 1,-1-1-1,1 0 1,-1 0-1,0-1 1,0 0-1,0 1 1,-1-2-1,0 1 1,4-8-1,-2 4 9,-1-1 0,0 0-1,-1 0 1,0 0 0,-1 0 0,0 0-1,2-14 1,-8 40-44,0-1 0,-1 0 0,-1 0 0,-7 15 0,6-13 0,-1 0 0,2 1 0,0 0 0,-4 27 0,9-42 0,0-1 0,-1 1 0,1 0 0,0-1 0,0 1 0,0 0 0,0 0 0,0-1 0,0 1 0,1 0 0,-1-1 0,1 1 0,-1 0 0,1-1 0,0 1 0,-1 0 0,1-1 0,0 1 0,0-1 0,0 0 0,0 1 0,0-1 0,0 0 0,1 1 0,1 1 0,1-2 0,-1 0 0,0-1 0,1 1 0,-1-1 0,0 1 0,1-1 0,-1 0 0,0 0 0,1 0 0,-1-1 0,0 1 0,1-1 0,3-1 0,5-2 0,1 0 0,-1-1 0,0-1 0,0 0 0,0 0 0,-1-1 0,16-13 0,0-2 0,41-43 0,-50 44 0,-1 0 0,0-1 0,-2-1 0,0 0 0,12-28 0,-19 33 0,0 0 0,-2 0 0,0-1 0,-1 0 0,-1 0 0,0 0 0,1-38 0,-5 57 0,0-1 0,0 0 0,0 0 0,0 0 0,0 1 0,0-1 0,0 0 0,0 0 0,0 0 0,-1 1 0,1-1 0,0 0 0,0 0 0,-1 1 0,1-1 0,0 0 0,-1 1 0,1-1 0,-1 0 0,1 1 0,-1-1 0,1 0 0,-1 1 0,1-1 0,-1 1 0,0-1 0,1 1 0,-1-1 0,0 1 0,1 0 0,-1-1 0,-1 1 0,0 0 0,-1 0 0,1 0 0,0 0 0,0 0 0,0 1 0,-1-1 0,1 1 0,0 0 0,0-1 0,0 1 0,-4 2 0,-3 3 0,0-1 0,1 1 0,-1 1 0,-8 9 0,1 2 0,1 0 0,1 1 0,1 1 0,0 1 0,2-1 0,-10 25 0,15-30 0,0 0 0,1 1 0,1-1 0,0 1 0,2 0 0,-1 0 0,2 0 0,0 0 0,3 30 0,-1-43-98,-1 0 0,1 0 0,0-1 0,0 1 0,1 0 0,-1-1 0,0 1 0,1-1 0,0 1 0,-1-1 0,1 0 0,0 1 0,0-1 0,0 0 0,1 0 0,-1-1 1,0 1-1,1 0 0,-1-1 0,1 0 0,0 1 0,-1-1 0,1 0 0,0 0 0,0-1 0,4 2 0,2 0-675,0-1 0,0 0 0,0 0 0,0-1 0,0 0-1,0-1 1,13-2 0,0-4-7373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5.589"/>
    </inkml:context>
    <inkml:brush xml:id="br0">
      <inkml:brushProperty name="width" value="0.025" units="cm"/>
      <inkml:brushProperty name="height" value="0.025" units="cm"/>
    </inkml:brush>
  </inkml:definitions>
  <inkml:trace contextRef="#ctx0" brushRef="#br0">150 119 13421,'1'-11'1158,"1"-2"327,-1-1 0,-1 1 0,-1-20 0,1 32-1377,0 0 0,0-1 0,0 1 0,0 0 0,0-1 0,0 1 0,0 0 0,-1-1 0,1 1 0,-1 0 0,1 0 0,-1-1 0,1 1 0,-1 0 0,1 0 0,-1 0 0,0 0 0,0 0 0,0 0 0,0 0 0,0 0 0,0 0 0,0 0 0,0 0 0,0 0 0,0 1 0,0-1 0,0 0 0,0 1 0,-1-1 0,1 1 0,0 0 0,0-1 0,-1 1 0,1 0 0,0 0 0,-1 0 0,1 0 0,0 0 0,-1 0 0,1 0 0,0 0 0,-1 0 0,-1 1 0,0 1-92,0-1 0,0 1 1,0 0-1,0 0 0,0 0 1,1 1-1,-1-1 0,1 1 1,-1 0-1,1-1 0,0 1 0,0 0 1,0 0-1,0 0 0,-2 6 1,-21 59-24,19-50 57,-3 9 19,1 0 1,1 1-1,2 0 1,0 0-1,0 56 0,4-83-67,1-1 0,0 1 0,0 0 0,0 0 0,0 0 0,0 0 0,1-1 0,-1 1 0,0 0 0,0 0 0,0 0-1,1 0 1,-1-1 0,0 1 0,1 0 0,-1 0 0,1-1 0,-1 1 0,1 0 0,-1-1 0,1 1 0,-1 0 0,1-1 0,0 1 0,-1-1-1,1 1 1,0-1 0,0 1 0,-1-1 0,1 0 0,0 1 0,0-1 0,0 0 0,-1 0 0,1 1 0,0-1 0,0 0 0,0 0-1,0 0 1,0 0 0,-1 0 0,1 0 0,0 0 0,0 0 0,0-1 0,0 1 0,-1 0 0,2-1 0,2 0 19,-1 0 1,1-1-1,-1 1 1,1-1-1,-1 0 1,0 0-1,0 0 1,0-1-1,0 1 1,3-4-1,8-11 75,-1 0 0,0-1-1,-2-1 1,0 1 0,-2-2-1,0 1 1,0-2 0,-2 1-1,-1-1 1,-1 0-1,4-25 1,-19 129 378,6-56-431,1 1 0,0 0 0,3 31 0,0-59-30,0 1-1,0 0 1,0-1 0,0 1-1,0 0 1,0-1 0,0 1-1,0 0 1,0-1 0,1 1-1,-1-1 1,0 1-1,0 0 1,1-1 0,-1 1-1,0-1 1,1 1 0,-1-1-1,0 1 1,1-1 0,-1 1-1,1-1 1,-1 1 0,1-1-1,-1 1 1,1-1 0,-1 0-1,1 1 1,0-1 0,-1 0-1,1 0 1,-1 0-1,1 1 1,0-1 0,-1 0-1,1 0 1,0 0 0,-1 0-1,1 0 1,0 0 0,-1 0-1,1 0 1,0 0 0,-1 0-1,1 0 1,-1-1 0,1 1-1,0 0 1,-1 0 0,1-1-1,-1 1 1,2-1-1,27-21 973,-16 7-838,-2-1 1,1-1-1,-2 0 0,0 0 1,-2-1-1,0 0 0,0-1 1,-2 0-1,6-25 0,-22 91-1961,-4 26-1884,10-25-5161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0.116"/>
    </inkml:context>
    <inkml:brush xml:id="br0">
      <inkml:brushProperty name="width" value="0.025" units="cm"/>
      <inkml:brushProperty name="height" value="0.025" units="cm"/>
    </inkml:brush>
  </inkml:definitions>
  <inkml:trace contextRef="#ctx0" brushRef="#br0">0 1 17777,'0'0'14990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0.443"/>
    </inkml:context>
    <inkml:brush xml:id="br0">
      <inkml:brushProperty name="width" value="0.025" units="cm"/>
      <inkml:brushProperty name="height" value="0.025" units="cm"/>
    </inkml:brush>
  </inkml:definitions>
  <inkml:trace contextRef="#ctx0" brushRef="#br0">116 0 19763,'0'0'3555,"0"54"-704,-7-13-769,-7 8-897,-1 5-833,-3-1-256,0-2-32,6-3-32,2-10-384,2-3-1153,2-12-1250,4-9-1217,-3-11-2306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0.849"/>
    </inkml:context>
    <inkml:brush xml:id="br0">
      <inkml:brushProperty name="width" value="0.025" units="cm"/>
      <inkml:brushProperty name="height" value="0.025" units="cm"/>
    </inkml:brush>
  </inkml:definitions>
  <inkml:trace contextRef="#ctx0" brushRef="#br0">0 101 18642,'8'-9'2658,"-2"1"-2102,1 0 0,1 0 0,-1 1 0,1 0-1,1 1 1,-1 0 0,1 0 0,0 0 0,0 1 0,1 1 0,-1 0-1,1 0 1,0 1 0,0 0 0,12-2 0,-14 4-422,1 1 1,-1-1 0,1 1-1,-1 1 1,0 0-1,1 0 1,-1 0-1,0 1 1,0 1 0,0-1-1,10 5 1,-16-5-108,1 0 1,-1-1-1,1 1 0,-1 0 1,0 0-1,0 0 0,0 1 1,0-1-1,0 0 1,0 1-1,0 0 0,-1-1 1,1 1-1,-1 0 0,0 0 1,0-1-1,0 1 1,0 0-1,-1 0 0,1 0 1,-1 0-1,0 0 0,1 0 1,-1 0-1,-1 0 1,1 1-1,0-1 0,-1 0 1,1 0-1,-1-1 0,0 1 1,0 0-1,0 0 1,-3 3-1,1 1-27,-1 1 0,1-2 0,-2 1 0,1-1 0,-1 1 0,0-1 0,0 0 0,-1-1 0,-9 9 0,-67 43 0,36-26 0,56-27 0,5-3 0,-3-1-12,2-1-112,-1 1 0,1 1 1,0 0-1,0 1 0,0 0 0,14 5 0,-25-6 100,-1 0 0,1 1 0,0-1-1,0 1 1,-1-1 0,1 1 0,-1 0-1,1 0 1,-1 0 0,0 1 0,0-1-1,0 0 1,0 1 0,0-1 0,0 1-1,-1 0 1,1-1 0,-1 1 0,0 0-1,0 0 1,0 0 0,0 0 0,-1 0-1,1 0 1,-1 0 0,1 0 0,-1 0 0,0 1-1,-1-1 1,1 0 0,0 0 0,-1 0-1,-1 5 1,0-1 78,0 0 1,-1-1-1,0 1 1,0 0-1,0-1 0,-1 0 1,0 0-1,-1 0 0,1 0 1,-1 0-1,0-1 0,0 0 1,-1 0-1,-7 5 1,-2 1 122,-1 0 1,0-1-1,0-1 1,-25 10-1,37-17-172,1-1 0,-1 0 1,1 0-1,-1 0 0,0 0 0,1 0 0,-1-1 1,0 0-1,-4 0 0,8 0-11,-1 0 0,0 0 0,0-1 0,0 1 0,1 0 1,-1-1-1,0 1 0,1-1 0,-1 1 0,0-1 0,1 1 0,-1-1 0,0 1 0,1-1 0,-1 0 0,1 1 1,-1-1-1,1 0 0,-1 1 0,1-1 0,0 0 0,-1 0 0,1 0 0,0 1 0,0-1 0,0 0 0,-1 0 0,1 0 1,0 1-1,0-1 0,0 0 0,0 0 0,0 0 0,1 0 0,-1 1 0,0-1 0,0 0 0,0 0 0,1 0 0,-1 1 1,0-1-1,1 0 0,0 0 0,2-7-965,0 0 0,0 1 0,1 0 1,0 0-1,9-11 0,-7 9-875,22-32-7603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1.250"/>
    </inkml:context>
    <inkml:brush xml:id="br0">
      <inkml:brushProperty name="width" value="0.025" units="cm"/>
      <inkml:brushProperty name="height" value="0.025" units="cm"/>
    </inkml:brush>
  </inkml:definitions>
  <inkml:trace contextRef="#ctx0" brushRef="#br0">76 0 23190,'0'0'1409,"-15"54"2083,0-19-834,-1 6-864,2 1-1570,2 1-224,9-5 0,3-2-801,0-9-1569,11-10-1474,5-11-3330,2-6-3428</inkml:trace>
  <inkml:trace contextRef="#ctx0" brushRef="#br0" timeOffset="1">441 14 21588,'0'0'865,"-36"59"1762,13-16-770,3 2-800,2 1-768,3 3-193,3-2-64,3-3-513,6-8-864,0-6-320,0-9-610,1-8-255,-3-10 1121,-1-3-2339,-1-14-6662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1.638"/>
    </inkml:context>
    <inkml:brush xml:id="br0">
      <inkml:brushProperty name="width" value="0.025" units="cm"/>
      <inkml:brushProperty name="height" value="0.025" units="cm"/>
    </inkml:brush>
  </inkml:definitions>
  <inkml:trace contextRef="#ctx0" brushRef="#br0">1 59 13965,'0'0'5579,"8"-8"-2846,-2 2-2471,0 1 0,1 0 0,-1 1 0,1 0 0,0 0 0,0 0-1,0 1 1,1 0 0,-1 0 0,1 1 0,-1 0 0,1 0 0,0 1 0,0 0 0,13 0 0,4 1 130,0 0 1,-1 2 0,35 6-1,-52-7-311,-1 0 0,1 1-1,-1 0 1,1 0-1,-1 1 1,0 0 0,0 0-1,0 0 1,0 1-1,-1-1 1,1 2 0,-1-1-1,0 0 1,0 1-1,-1 0 1,1 0 0,6 10-1,-10-12-53,0-1-1,0 0 0,0 0 1,0 1-1,0-1 0,0 1 1,0-1-1,-1 1 0,0-1 1,1 1-1,-1-1 0,0 1 1,0-1-1,0 1 0,0-1 1,-1 1-1,1-1 0,-1 1 1,0-1-1,-1 4 0,0-3 59,0 1-1,0-1 1,-1 0-1,1 0 1,-1 0-1,0 0 0,0 0 1,0 0-1,0-1 1,0 0-1,-7 4 0,-8 3 250,-1-1-1,0-1 1,0-1-1,-22 5 1,27-8-290,9-1-79,-26 5-1727,0-9-3733,19-5-4862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2.309"/>
    </inkml:context>
    <inkml:brush xml:id="br0">
      <inkml:brushProperty name="width" value="0.025" units="cm"/>
      <inkml:brushProperty name="height" value="0.025" units="cm"/>
    </inkml:brush>
  </inkml:definitions>
  <inkml:trace contextRef="#ctx0" brushRef="#br0">1 20 20115,'0'0'2957,"2"9"-1601,1 1-1087,0 0 0,0 0 0,1 0 0,1-1 0,-1 0 0,2 0 0,7 12 0,-10-18-254,0 0-1,-1 0 0,1 0 1,0-1-1,1 1 0,-1-1 1,0 0-1,1 0 0,-1 0 1,1 0-1,0 0 1,-1-1-1,1 0 0,0 1 1,0-1-1,0-1 0,0 1 1,0-1-1,0 1 0,0-1 1,0 0-1,0-1 0,0 1 1,0-1-1,6-1 1,1-3 15,0 1 1,0-2-1,0 0 1,-1 0 0,1-1-1,-2 0 1,1 0-1,-1-1 1,0-1 0,13-16-1,30-24 55,-52 48-75,1 1 0,0-1-1,0 0 1,-1 0 0,1 1-1,0-1 1,0 0 0,0 1-1,0-1 1,0 1 0,0-1-1,0 1 1,0 0 0,0-1-1,0 1 1,0 0 0,0 0-1,0-1 1,0 1 0,1 0-1,-1 0 1,0 0 0,0 1-1,0-1 1,0 0 0,0 0 0,0 1-1,0-1 1,0 0 0,0 1-1,0-1 1,0 1 0,0-1-1,0 1 1,0 0 0,0-1-1,0 1 1,-1 0 0,1-1-1,0 1 1,0 0 0,-1 0-1,1 0 1,-1 0 0,2 2-1,1 4 177,0 1 0,0 0-1,0 0 1,2 17-1,-1-9 113,0 0-126,-1-3-78,1-1-1,0 1 1,0-1 0,1 0-1,9 16 1,-12-26-38,-1 0 0,1 0 0,-1 0-1,1 0 1,0 0 0,0 0 0,0 0 0,0-1-1,0 1 1,0-1 0,0 1 0,0-1 0,1 0 0,-1 0-1,1 0 1,-1 0 0,1-1 0,-1 1 0,1 0-1,-1-1 1,1 0 0,-1 0 0,1 0 0,0 0 0,-1 0-1,1 0 1,-1 0 0,1-1 0,-1 0 0,1 1 0,-1-1-1,1 0 1,2-1 0,18-9 275,-1-1 1,22-14-1,-23 13-956,0 1 0,29-13 0,-40 22-849,0 0 1,0 0 0,0 1-1,0 0 1,11-1 0,0 3-5302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2.701"/>
    </inkml:context>
    <inkml:brush xml:id="br0">
      <inkml:brushProperty name="width" value="0.025" units="cm"/>
      <inkml:brushProperty name="height" value="0.025" units="cm"/>
    </inkml:brush>
  </inkml:definitions>
  <inkml:trace contextRef="#ctx0" brushRef="#br0">92 223 21076,'0'0'5418,"-11"9"-4014,4-2-1292,0 0-1,0 0 1,1 0-1,0 0 1,0 1-1,0 0 0,1 1 1,0-1-1,1 1 1,0 0-1,0 0 1,1 0-1,1 0 1,-1 1-1,-1 16 0,3-24-110,1 1 0,0-1 0,0 1 0,0-1 0,0 1 0,0-1 0,0 1 0,1-1 0,-1 1 0,1-1 0,0 0 0,0 1 0,-1-1 0,1 0 0,1 1 0,-1-1 0,0 0 0,1 0 0,-1 0 0,4 3 0,-3-4 6,1 0 0,-1 0 1,1 0-1,-1 0 0,1-1 0,0 1 0,-1-1 0,1 0 0,-1 1 1,1-1-1,0 0 0,-1-1 0,1 1 0,0 0 0,-1-1 0,1 0 1,-1 1-1,1-1 0,-1 0 0,5-2 0,6-4 30,-1 1 1,1-2-1,-1 0 0,-1 0 0,0-1 1,0 0-1,13-16 0,66-80 160,-82 95-163,3-4 47,12-14 112,0-1 0,-2-1-1,-1-1 1,-2-1 0,18-40 0,-93 184 314,52-96-757,0 0 0,1 0 0,1 0-1,0 0 1,1 0 0,1 1 0,1 20 0,6-4-4107,16-15-3442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3.634"/>
    </inkml:context>
    <inkml:brush xml:id="br0">
      <inkml:brushProperty name="width" value="0.025" units="cm"/>
      <inkml:brushProperty name="height" value="0.025" units="cm"/>
    </inkml:brush>
  </inkml:definitions>
  <inkml:trace contextRef="#ctx0" brushRef="#br0">0 291 13004,'0'0'13213,"3"11"-11558,5 36-528,-1 0 1,-3 1 0,-3 79-1,-1-95-1073,0-31-53,-1-1 1,1 0-1,0 0 0,0 0 1,0 0-1,0 1 0,0-1 1,0 0-1,0 0 0,0 0 1,0 1-1,0-1 0,0 0 1,-1 0-1,1 0 0,0 1 1,0-1-1,0 0 0,1 0 1,-1 0-1,0 1 0,0-1 1,0 0-1,0 0 0,0 0 1,0 1-1,0-1 0,0 0 1,0 0-1,0 0 0,0 0 1,1 1-1,-1-1 0,0 0 1,0 0-1,0 0 0,0 0 1,0 0-1,1 0 0,-1 1 1,0-1-1,0 0 0,0 0 1,1 0-1,-1 0 0,0 0 1,0 0-1,0 0 0,1 0 1,-1 0-1,0 0 0,0 0 1,0 0-1,1 0 0,-1 0 1,0 0-1,0 0 0,1 0 1,10-14 109,10-26 30,-7-13-141,-1 0 0,6-64 0,-18 111 0,0 14 0,1-1 0,0 0 0,1 0 0,0 0 0,0 0 0,0 0 0,1 0 0,0-1 0,0 0 0,7 9 0,-8-12 0,0-1 0,0 1 0,0-1 0,1 0 0,-1 0 0,0 0 0,1-1 0,0 1 0,-1-1 0,1 0 0,0 0 0,-1 0 0,1 0 0,0-1 0,0 1 0,0-1 0,0 0 0,0 0 0,-1-1 0,1 1 0,0-1 0,5-1 0,0-1 0,-1 0 0,1 0 0,-1-1 0,0-1 0,0 1 0,0-1 0,-1-1 0,0 1 0,0-1 0,9-10 0,-1 1 0,-1-2 0,0 0 0,14-23 0,-7-3 0,-20 33 0,-3 9 0,-3 7 0,5-6 0,-22 33 0,1 2 0,-18 41 0,31-60 0,1 1 0,1 0 0,1 0 0,0 1 0,1-1 0,1 1 0,-1 23 0,4-40 0,0 0 0,0 0 0,0 0 0,1 0 0,-1 0 0,0 0 0,0 0 0,1 0 0,-1 0 0,0 0 0,1-1 0,-1 1 0,1 0 0,-1 0 0,1 0 0,-1-1 0,1 1 0,0 0 0,0 0 0,-1-1 0,1 1 0,0-1 0,0 1 0,-1-1 0,1 1 0,0-1 0,0 1 0,0-1 0,0 0 0,0 1 0,0-1 0,0 0 0,0 0 0,0 0 0,0 0 0,0 0 0,0 0 0,-1 0 0,1 0 0,0 0 0,0 0 0,0-1 0,0 1 0,0 0 0,2-1 0,3-1 0,0 0 0,0 0 0,0 0 0,0-1 0,0 0 0,7-5 0,36-28 0,-3-2 0,-1-2 0,-1-2 0,-3-2 0,-2-1 0,-1-2 0,61-103 0,-93 138 0,18-32 0,-23 41 0,0 1 0,0-1 0,0 1 0,0-1 0,0 0 0,-1 1 0,1-1 0,-1 0 0,0 0 0,1 1 0,-1-1 0,-1 0 0,1-4 0,-3 8 0,1 0 0,0 0 0,0-1 0,-1 1 0,1 1 0,0-1 0,0 0 0,0 0 0,0 1 0,1-1 0,-1 1 0,-2 2 0,-20 19 0,2 2 0,0 0 0,2 1 0,0 1 0,2 1 0,1 1 0,2 0 0,-15 40 0,28-65-112,0 1 0,1 0 0,0 0 0,0 0 0,0 0 0,1 0 0,-1 0 0,1 0 0,0 0 0,1 0 0,-1 0 0,1 0 0,0 0 0,2 5 0,-2-8-78,1 1 1,0-1 0,-1 1 0,1-1 0,0 1-1,0-1 1,0 0 0,1 0 0,-1 0-1,0 0 1,1-1 0,-1 1 0,1-1-1,0 1 1,-1-1 0,1 0 0,0 0-1,0 0 1,0 0 0,0 0 0,0-1-1,0 0 1,0 1 0,4-1 0,30 1-7269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6.068"/>
    </inkml:context>
    <inkml:brush xml:id="br0">
      <inkml:brushProperty name="width" value="0.025" units="cm"/>
      <inkml:brushProperty name="height" value="0.025" units="cm"/>
    </inkml:brush>
  </inkml:definitions>
  <inkml:trace contextRef="#ctx0" brushRef="#br0">57 65 18610,'-2'14'6605,"3"17"-4983,0 1-945,-5 15-110,-2-1 1,-12 46-1,9-51-775,1 1 0,-3 72 0,11-114 175,0 1-1,0-1 1,0 0-1,0 0 1,0 0-1,0 1 1,0-1-1,0 0 1,0 0-1,0 0 1,0 1-1,0-1 1,0 0-1,0 0 1,0 0-1,0 1 1,0-1-1,0 0 1,0 0-1,0 0 1,0 1-1,0-1 1,0 0-1,1 0 1,-1 0-1,0 0 1,0 1-1,0-1 1,0 0-1,0 0 1,1 0-1,-1 0 1,0 0-1,0 0 1,0 1-1,0-1 1,1 0-1,-1 0 1,0 0-1,0 0 1,0 0-1,1 0 1,-1 0-1,0 0 0,0 0 1,0 0-1,1 0 1,10-8-648,9-16 61,10-21-1044,-2-2-1,39-89 1,22-108 1719,-84 227 591,-1 7 3710,-12 51-3926,0-2-1,-22 60 1,5-20-390,13-38-173,-51 204-187,67-283-8269,-6-3 3699,-22-81 2637,20 104 2407,-9-24 2735,8 25 307,3 16-816,3 5 654,0-1-3069,0 1 1,0-1-1,0 0 0,0 0 0,1 0 1,-1 0-1,1 0 0,0 0 1,0-1-1,0 1 0,0-1 0,1 1 1,-1-1-1,1 0 0,-1 0 1,1 0-1,0 0 0,0 0 0,0-1 1,0 1-1,0-1 0,0 0 1,0 1-1,1-2 0,-1 1 0,0 0 1,7 0-1,-3 0-227,-1-1 0,0 0 0,1 0 0,-1 0 0,1-1 0,-1 1 0,1-2 1,-1 1-1,0-1 0,0 0 0,0 0 0,0 0 0,10-7 0,-15 9 265,47-37-98,-45 35 353,-1 0 1,1-1 0,-1 1-1,1-1 1,-1 1 0,0-1-1,0 0 1,0 0 0,-1 0-1,1 0 1,-1 0 0,1 0-1,-1 0 1,0-1 0,1-3-1,-25 21 2385,12-1-2389,0 2 1,1-1-1,0 1 1,1 1-1,1 0 1,1 0-1,0 0 1,1 1-1,0 0 1,2 0-1,-4 28 0,7-44-242,1 0-1,0 0 1,0-1-1,0 1 1,0 0-1,0 0 0,0 0 1,0 0-1,0-1 1,0 1-1,0 0 0,1 0 1,-1 0-1,0-1 1,0 1-1,1 0 0,-1-1 1,1 1-1,-1 0 1,0 0-1,1-1 0,-1 1 1,1-1-1,0 1 1,-1-1-1,1 1 0,-1-1 1,1 1-1,0-1 1,0 1-1,0 0 0,1-1 11,0 0-1,0 0 0,0 0 0,0 0 1,0 0-1,0 0 0,0 0 0,0-1 1,0 1-1,0-1 0,0 1 1,2-2-1,52-30 384,-21 5-309,-1-2 0,-1-2 0,42-49 0,-79 109 144,-21 33 88,19-52-140,1 1 0,0 0 0,1 1 0,0-1 0,1 1 0,0 0 0,-2 17-1,21-39 790,2-7-827,-1-1 0,22-30 1,-27 31-113,1 1 0,0 0 0,1 1 0,24-19 0,-38 34-38,1 0 0,-1-1 0,0 1 0,0 0 0,1 0 0,-1 0 0,0 0 0,1 0 0,-1 0 0,0 0 0,0 0 0,1 0 0,-1 0 0,0 0 0,0 0 0,1 0 0,-1 0 0,0 0 0,0 0 0,1 1 0,-1-1 0,0 0 0,0 0 0,1 0 0,-1 0 0,0 0 0,0 1 0,0-1 0,1 0 0,-1 0 0,0 0 0,0 1 0,0-1 0,0 0 0,1 0 0,-1 0 0,0 1 0,0-1 0,0 0 0,0 0 0,0 1 0,0-1 0,0 0 0,0 1 0,0-1 0,0 0 0,0 0 0,0 1 0,0-1 0,0 0 0,0 0 0,0 1 0,0-1 0,0 0 0,0 0 0,0 1 0,0-1 0,0 0 0,-1 0 0,1 1 0,-2 19 0,-2-3 0,-1-1 0,0 1 0,-14 25 0,11-24 0,1 0 0,-8 26 0,17-43-243,0-1 0,0 0 0,-1 0 0,1-1 1,0 1-1,0 0 0,-1 0 0,1-1 0,0 1 0,0-1 0,-1 0 0,1 1 0,-1-1 0,1 0 1,1-1-1,41-38-10733,-19 13 22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6.799"/>
    </inkml:context>
    <inkml:brush xml:id="br0">
      <inkml:brushProperty name="width" value="0.025" units="cm"/>
      <inkml:brushProperty name="height" value="0.025" units="cm"/>
    </inkml:brush>
  </inkml:definitions>
  <inkml:trace contextRef="#ctx0" brushRef="#br0">113 204 17040,'0'0'7271,"-8"8"-5306,-4 3-1504,1 0 1,0 1 0,1 0 0,-12 19 0,17-23-346,0 0-1,0 1 1,1 0-1,0 0 1,1 0-1,0 0 1,0 1-1,1-1 1,-2 19-1,4-28-117,0 1 0,0 0 0,0-1 0,0 1 0,0-1-1,0 1 1,0 0 0,0-1 0,0 1 0,1-1 0,-1 1 0,0-1 0,1 1 0,-1-1 0,0 1-1,1-1 1,-1 1 0,0-1 0,1 1 0,-1-1 0,1 0 0,-1 1 0,1-1 0,-1 0-1,1 1 1,-1-1 0,1 0 0,-1 0 0,1 1 0,-1-1 0,1 0 0,0 0 0,-1 0-1,1 0 1,-1 0 0,1 0 0,0 0 0,-1 0 0,1 0 0,-1 0 0,1 0 0,0 0 0,-1 0-1,1 0 1,-1-1 0,1 1 0,-1 0 0,1 0 0,-1-1 0,1 1 0,-1 0 0,1-1-1,-1 1 1,1-1 0,32-20 129,1-14-62,-2-2 0,-1-1 0,-2-2 0,-2-1 1,27-53-1,-20 35 136,-17 26-222,-71 127 407,-20 39 714,64-113-960,1 0 1,1 1 0,1 1-1,-7 33 1,13-53-133,1 0 1,-1 0-1,1 0 0,0 1 1,0-1-1,0 0 1,0 0-1,0 0 0,0 1 1,0-1-1,1 0 1,-1 0-1,1 0 0,0 0 1,0 0-1,-1 0 1,1 0-1,0 0 1,3 4-1,-2-5-4,-1-1-1,1 1 1,0 0 0,-1 0-1,1-1 1,0 1 0,0-1-1,-1 1 1,1-1 0,0 0-1,0 1 1,0-1 0,0 0-1,0 0 1,-1-1 0,1 1-1,0 0 1,0-1 0,0 1-1,-1-1 1,1 1 0,0-1-1,2-1 1,10-6-49,-1 0-1,0 0 1,0-1-1,-1-1 1,0 0 0,-1-1-1,0 0 1,-1-1 0,0 0-1,-1 0 1,12-21-1,-19 29 59,-1 1-1,1-1 0,-1 0 0,1 0 0,-1 0 0,0 0 0,-1 0 0,1-6 0,-1 10-7,0 0 0,0-1 0,1 1 0,-1-1-1,0 1 1,-1 0 0,1-1 0,0 1 0,0-1 0,0 1 0,0-1 0,0 1 0,0 0-1,0-1 1,-1 1 0,1-1 0,0 1 0,0 0 0,-1-1 0,1 1 0,0 0 0,0-1-1,-1 1 1,1 0 0,0 0 0,-1-1 0,1 1 0,0 0 0,-2-1 0,1 2-6,0-1 0,0 0 0,-1 0 0,1 1 0,0-1 0,0 0 0,0 1 1,-1-1-1,1 1 0,0 0 0,0-1 0,0 1 0,0 0 0,0 0 0,0-1 1,-1 2-1,-7 7 20,1 1 0,0-1 0,0 1 0,1 1 0,0-1 0,1 1 0,0 1 0,1-1 0,0 1 0,0 0 0,2 0 0,-1 0 0,2 0 0,0 1 0,-2 23 0,5-35-19,-1 0 0,0 0 0,1 0 0,-1 0 0,0 0 0,1 0 0,-1 0 0,1 0 0,0 0 0,-1 0 0,1 0 0,0 0 0,-1-1 0,1 1 0,0 0 0,0 0 0,0-1 0,0 1 0,0-1 0,0 1 0,0-1 0,0 1 0,0-1 0,0 1 0,0-1 0,0 0 0,0 0 0,0 1 0,0-1 0,0 0 0,0 0 0,0 0 0,0 0 0,0 0 0,1-1 0,0 1 0,4-1 0,0 0 0,0 0 0,0 0 0,0-1 0,10-4 0,2-3 0,0-2 0,-1 0 0,-1-1 0,1 0 0,-2-1 0,0-1 0,0-1 0,13-18 0,-5 4 0,-1-2 0,-2 0 0,26-53 0,-39 71 0,0-1 0,-1 0 0,-1 0 0,0-1 0,-1 0 0,4-29 0,-8 44 0,0-1 0,0 1 0,0 0 0,0-1 0,0 1 0,0-1 0,0 1 0,-1 0 0,1-1 0,0 1 0,0-1 0,0 1 0,0 0 0,-1-1 0,1 1 0,0 0 0,0-1 0,-1 1 0,1 0 0,0-1 0,-1 1 0,1 0 0,0-1 0,-1 1 0,1 0 0,0 0 0,-1 0 0,1-1 0,-1 1 0,1 0 0,0 0 0,-1 0 0,1 0 0,-1 0 0,1 0 0,0 0 0,-1 0 0,1 0 0,-1 0 0,1 0 0,-1 0 0,1 0 0,0 0 0,-1 0 0,1 0 0,-1 1 0,1-1 0,0 0 0,-1 0 0,1 0 0,0 1 0,-1-1 0,1 0 0,0 0 0,-1 1 0,1-1 0,0 0 0,-1 1 0,1-1 0,0 0 0,-1 1 0,-23 19 0,-6 13 0,2 0 0,-28 45 0,47-66 0,2 1 0,-1 1 0,2-1 0,0 1 0,0 0 0,1 1 0,1-1 0,1 1 0,0 0 0,-1 17 0,3-30-311,1 1 0,0-1 0,0 0 0,1 1 0,-1-1 0,0 0 0,1 0 0,0 1 0,-1-1 0,1 0 0,0 0 0,1 3 0,0-4-225,-1 0 0,0 0-1,1 0 1,-1 0 0,1 0-1,-1 0 1,1 0 0,-1 0-1,1 0 1,0-1 0,-1 1-1,1-1 1,0 1 0,-1-1-1,1 0 1,0 0 0,0 0-1,0 0 1,-1 0 0,1 0-1,0 0 1,0 0 0,-1-1-1,3 0 1,16-4-13339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6.166"/>
    </inkml:context>
    <inkml:brush xml:id="br0">
      <inkml:brushProperty name="width" value="0.025" units="cm"/>
      <inkml:brushProperty name="height" value="0.025" units="cm"/>
    </inkml:brush>
  </inkml:definitions>
  <inkml:trace contextRef="#ctx0" brushRef="#br0">59 0 10474,'0'0'13789,"-2"14"-12577,-5 35-880,-17 113 1562,-2 184 1,26-343-1898,0 1 0,0-1 0,1 0 0,-1 0 0,1 0 0,-1 0 0,1 0 0,0 0 0,0 0 0,0 0 0,4 6 0,-4-8 3,0 0-1,-1-1 1,1 1 0,0 0-1,0 0 1,0-1-1,1 1 1,-1 0 0,0-1-1,0 1 1,0-1 0,0 1-1,0-1 1,1 0 0,-1 1-1,0-1 1,0 0 0,1 0-1,-1 0 1,0 0 0,0 0-1,1 0 1,-1-1-1,0 1 1,0 0 0,0 0-1,1-1 1,-1 1 0,0-1-1,0 1 1,0-1 0,0 0-1,2 0 1,5-5 25,0 1 0,0-1-1,0-1 1,0 1 0,-1-1 0,-1-1-1,9-10 1,43-66 80,-40 57-82,-6 7-14,-9 14-13,1-1 0,0 1-1,0 0 1,0 1 0,11-11 0,-15 16 0,1 0 1,-1 0 0,1 0-1,-1 0 1,1 0 0,-1 0 0,1 0-1,-1 0 1,1 0 0,-1 0-1,0 0 1,1 0 0,-1 0-1,1 1 1,-1-1 0,1 0 0,-1 0-1,0 0 1,1 1 0,-1-1-1,0 0 1,1 1 0,-1-1-1,0 0 1,1 1 0,-1-1 0,0 0-1,1 1 1,-1-1 0,0 1-1,0-1 1,0 0 0,0 1-1,1-1 1,-1 1 0,0-1 0,0 1-1,0-1 1,0 0 0,0 1-1,0-1 1,0 1 0,0-1 0,0 1-1,0-1 1,0 1 0,0-1-1,-1 1 1,4 32-10,-2-28 22,-1 8-4,2 0-1,0-1 1,1 1 0,6 19-1,-9-30-1,0-1 0,1 0 0,-1 1 0,1-1 0,-1 1 0,1-1 0,-1 0 0,1 1 0,0-1 0,0 0 0,0 0-1,0 0 1,0 0 0,0 0 0,0 0 0,0 0 0,0 0 0,0 0 0,1 0 0,-1 0 0,0-1 0,0 1 0,1-1 0,-1 1 0,1-1 0,-1 1-1,1-1 1,-1 0 0,0 0 0,1 1 0,-1-1 0,1 0 0,-1 0 0,1-1 0,-1 1 0,1 0 0,-1 0 0,1-1 0,-1 1 0,0-1-1,1 1 1,-1-1 0,0 0 0,1 1 0,-1-1 0,0 0 0,0 0 0,0 0 0,0 0 0,0 0 0,0 0 0,0 0 0,1-2 0,11-10 90,0 0 1,-1-2-1,-1 1 1,15-27-1,28-34-75,-54 75-25,0 0-1,0-1 0,0 1 1,1 0-1,-1 0 0,0-1 0,0 1 1,0 0-1,1 0 0,-1-1 1,0 1-1,0 0 0,1 0 1,-1 0-1,0-1 0,0 1 1,1 0-1,-1 0 0,0 0 0,1 0 1,-1 0-1,0 0 0,1 0 1,-1 0-1,0 0 0,1 0 1,-1 0-1,0 0 0,1 0 0,-1 0 1,0 0-1,1 0 0,-1 0 1,0 0-1,0 0 0,1 0 1,-1 0-1,0 0 0,1 1 0,-1-1 1,1 0-1,5 18-114,-4 36 125,-2-44-25,0-9 42,0 14-338,1-1 0,1 1 0,4 15 0,-6-28 167,1 0-1,-1 0 1,1 0-1,-1 0 1,1-1-1,0 1 1,0 0-1,0 0 1,0-1 0,0 1-1,1-1 1,-1 1-1,0-1 1,4 3-1,-4-4 36,0 1 0,0-1 0,0 0 0,0 0 0,0 0 0,1 0 1,-1 0-1,0 0 0,0 0 0,0 0 0,0 0 0,0 0 0,1-1 0,-1 1 0,0 0 0,0-1 0,0 1 0,0-1 0,0 0 0,0 1 0,0-1 0,0 0 0,0 1 0,-1-1 0,1 0 0,0 0 0,0 0 0,0-1 0,9-9-1327,-1 0 0,0-1 0,-1 0 0,-1-1 0,11-22 0,1-9-3746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7.187"/>
    </inkml:context>
    <inkml:brush xml:id="br0">
      <inkml:brushProperty name="width" value="0.025" units="cm"/>
      <inkml:brushProperty name="height" value="0.025" units="cm"/>
    </inkml:brush>
  </inkml:definitions>
  <inkml:trace contextRef="#ctx0" brushRef="#br0">134 1 17040,'0'0'13496,"-6"9"-13390,-20 30-68,24-34 14,0 1 0,0-1 0,1 0 0,-1 0 0,1 1 0,1-1 0,-1 1 0,1-1 0,0 1-1,0-1 1,1 1 0,-1-1 0,1 1 0,0-1 0,1 0 0,2 9 0,0-2 415,-3-8-454,0-1 0,0 0 0,0 1 0,0-1 0,-1 1-1,0-1 1,1 1 0,-1-1 0,-1 1 0,1 0 0,0-1 0,-1 1-1,0-1 1,0 1 0,0-1 0,0 0 0,0 1 0,-1-1 0,1 0 0,-1 0-1,0 0 1,0 0 0,0 0 0,0 0 0,-1-1 0,1 1 0,-1-1-1,0 1 1,1-1 0,-1 0 0,0 0 0,0-1 0,-1 1 0,1 0-1,0-1 1,0 0 0,-1 0 0,1 0 0,-1 0 0,1 0 0,-1-1-1,1 1 1,-5-1 0,7 0-113,-12-1-1516,6-6-2887,2-9-5410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7.745"/>
    </inkml:context>
    <inkml:brush xml:id="br0">
      <inkml:brushProperty name="width" value="0.025" units="cm"/>
      <inkml:brushProperty name="height" value="0.025" units="cm"/>
    </inkml:brush>
  </inkml:definitions>
  <inkml:trace contextRef="#ctx0" brushRef="#br0">17 0 21492,'0'0'7704,"0"16"-7053,-16 478 2269,15-492-2920,1-1 0,0 0 0,0 1 0,0-1 0,0 1 0,1-1 0,-1 0 0,0 1 0,0-1 0,1 0 0,-1 1 0,1-1 0,-1 0 0,1 0 0,0 1 0,-1-1 0,1 0 0,0 0 0,0 0 0,2 2 0,-2-2 0,0-1 0,0 0 0,0 1 0,1-1 0,-1 0 0,0 0 0,0 1 0,0-1 0,0 0 0,1 0 0,-1 0 0,0-1 0,0 1 0,0 0 0,0 0 0,1-1 0,-1 1 0,0 0 0,1-2 0,6-2 0,0 0 0,-1-1 0,1 0 0,-1 0 0,8-8 0,24-25 0,-1-2 0,-1-1 0,-3-1 0,-1-2 0,-3-2 0,-1-1 0,38-85 0,-62 115-2341,-6 17 2122,1-1-1,0 1 1,-1 0 0,1 0-1,0 0 1,-1-1-1,1 1 1,0 0 0,-1 0-1,1 0 1,-1 0-1,1 0 1,0 0 0,-1 0-1,1 0 1,-1 0-1,1 0 1,0 0 0,-1 0-1,1 0 1,0 0-1,-1 0 1,1 0 0,-1 0-1,1 0 1,0 0 0,-1 1-1,1-1 1,0 0-1,-1 0 1,1 0 0,0 1-1,-1-1 1,1 0-1,-1 1 1,-16 9-13052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9.474"/>
    </inkml:context>
    <inkml:brush xml:id="br0">
      <inkml:brushProperty name="width" value="0.025" units="cm"/>
      <inkml:brushProperty name="height" value="0.025" units="cm"/>
    </inkml:brush>
  </inkml:definitions>
  <inkml:trace contextRef="#ctx0" brushRef="#br0">96 301 14029,'0'0'7634,"3"-9"-5173,1 1-1751,-3 5-439,1 1-1,-1-1 1,0 0 0,0 0 0,0 0 0,0 0 0,-1-1-1,1 1 1,-1 0 0,1-4 0,-2 6-184,1 1 0,0-1 1,-1 1-1,1-1 0,0 1 0,-1-1 1,1 1-1,-1-1 0,1 1 0,-1 0 0,1-1 1,-1 1-1,0 0 0,1-1 0,-1 1 1,1 0-1,-1 0 0,1 0 0,-1 0 0,0-1 1,1 1-1,-1 0 0,0 0 0,1 0 1,-1 0-1,1 0 0,-1 1 0,0-1 1,1 0-1,-1 0 0,1 0 0,-1 0 0,0 1 1,1-1-1,-1 0 0,0 1 0,-26 11 231,20-3-267,0 0 0,1 0 0,0 1 1,0-1-1,1 2 0,0-1 0,0 0 1,2 1-1,-1 0 0,1 0 0,1 0 1,0 0-1,0 1 0,1 21 0,1-33-47,-1 1-1,1 0 0,0-1 0,0 1 1,0-1-1,1 1 0,-1-1 1,0 1-1,0 0 0,0-1 0,0 1 1,0-1-1,1 1 0,-1-1 0,0 1 1,1-1-1,-1 1 0,0-1 0,1 1 1,-1-1-1,0 0 0,1 1 1,-1-1-1,1 1 0,-1-1 0,1 0 1,-1 1-1,1-1 0,-1 0 0,1 0 1,0 1-1,21-4 225,19-22 64,-32 16-291,-1 0 0,1 0 1,-2-1-1,1-1 0,-1 1 0,-1-1 1,0 0-1,0 0 0,-1-1 0,-1 0 1,0 0-1,4-17 0,-8 29-1,-1 0 1,1 0-1,0 1 1,0-1-1,0 0 1,0 0-1,0 0 0,0 0 1,0 1-1,0-1 1,-1 0-1,1 0 1,0 0-1,0 0 0,0 1 1,0-1-1,0 0 1,-1 0-1,1 0 1,0 0-1,0 0 0,0 0 1,-1 0-1,1 0 1,0 0-1,0 0 0,0 1 1,-1-1-1,1 0 1,0 0-1,0 0 1,0 0-1,-1 0 0,1 0 1,0 0-1,0-1 1,0 1-1,-1 0 1,1 0-1,0 0 0,0 0 1,0 0-1,-1 0 1,1 0-1,0 0 1,0 0-1,0-1 0,0 1 1,-1 0-1,1 0 1,0 0-1,0 0 1,0 0-1,0-1 0,0 1 1,0 0-1,0 0 1,-1 0-1,1-1 1,0 1-1,0 0 0,0 0 1,0 0-1,0-1 1,0 1-1,-11 11-140,10-9 22,-22 40-2045,17-12-3873,6-30 5880,0 0 1,0 1-1,1-1 1,-1 0-1,0 0 0,0 0 1,1 0-1,-1 1 1,0-1-1,0 0 1,0 0-1,1 0 1,-1 0-1,0 0 1,1 1-1,-1-1 0,0 0 1,0 0-1,1 0 1,-1 0-1,0 0 1,0 0-1,1 0 1,-1 0-1,0 0 1,1 0-1,-1 0 1,0 0-1,0 0 0,1-1 1,-1 1-1,0 0 1,0 0-1,1 0 1,-1 0-1,0 0 1,0-1-1,1 1 1,-1 0-1,0 0 0,0 0 1,0 0-1,1-1 1,-1 1-1,0 0 1,0-1-1,14-9-2521,31-41-4257,-3-8 4613,0-19 4079,-33 56 238,0-1-1,-1 0 1,6-28-1,-14 50-1757,1 0-1,-1 0 1,1 0-1,-1 0 1,1 0-1,-1-1 1,0 1-1,0 0 1,0 0-1,0 0 1,0 0-1,0-1 0,0 1 1,0 0-1,0 0 1,0 0-1,-1 0 1,1 0-1,0-1 1,-1 1-1,1 0 1,-2-1-1,1 2-95,0 0 0,0 1 1,0-1-1,-1 1 0,1-1 0,0 1 0,0 0 0,0-1 0,0 1 0,0 0 0,1 0 1,-1 0-1,0-1 0,0 1 0,0 0 0,0 2 0,-36 51 1056,23-32-979,-3 4 724,0 1 0,2 1 0,2 0 0,0 1 0,-8 30 0,20-58-934,0 0 1,1 0-1,0 0 0,-1 1 0,1-1 0,0 0 0,-1 1 1,1-1-1,0 0 0,0 0 0,0 1 0,0-1 1,0 0-1,1 1 0,-1-1 0,0 0 0,1 0 0,-1 1 1,1-1-1,-1 0 0,1 0 0,-1 0 0,1 1 1,0-1-1,-1 0 0,1 0 0,0 0 0,0 0 0,0-1 1,0 1-1,0 0 0,0 0 0,0 0 0,0-1 1,0 1-1,1-1 0,-1 1 0,2 0 0,1 0-47,0-1 1,0 0-1,0 0 0,0 0 0,0 0 0,0-1 0,1 0 0,-1 0 1,0 0-1,0 0 0,6-3 0,-1-1-242,0 0 0,0 0 1,16-13-1,0 0 299,-26 37 1236,-17 35-385,13-43-587,1 0 0,0 0 0,1 0 0,0 1 0,1 0 0,-1 16 0,3-28-281,0 1 0,0-1 1,1 0-1,-1 1 0,0-1 1,0 0-1,1 1 0,-1-1 1,0 0-1,1 0 0,-1 0 1,0 1-1,1-1 0,-1 0 1,0 0-1,1 0 0,-1 0 1,1 1-1,-1-1 0,0 0 1,1 0-1,-1 0 1,1 0-1,-1 0 0,0 0 1,1 0-1,-1 0 0,1 0 1,-1 0-1,0-1 0,1 1 1,-1 0-1,1 0 0,-1 0 1,0 0-1,1-1 0,16-4-19,-4-3 17,-1 0 0,-1-1 0,0 0 0,13-13 0,4-3 0,-29 37 0,-5 7 0,-43 76 0,60-99 0,6-7 0,74-70 0,-120 136 0,21-40 0,0 0 0,-10 29 0,18-44 0,0 1 0,0-1 0,0 0 0,0 1 0,0-1 0,0 0 0,0 0 0,0 1 0,0-1 0,0 0 0,0 0 0,0 1 0,0-1 0,0 0 0,0 1 0,0-1 0,1 0 0,-1 0 0,0 0 0,0 1 0,0-1 0,0 0 0,1 0 0,-1 1 0,0-1 0,0 0 0,1 0 0,-1 0 0,0 0 0,0 0 0,1 1 0,-1-1 0,0 0 0,0 0 0,1 0 0,-1 0 0,0 0 0,0 0 0,1 0 0,-1 0 0,0 0 0,1 0 0,-1 0 0,0 0 0,0 0 0,1 0 0,-1 0 0,0 0 0,1 0 0,-1 0 0,0-1 0,14-2 0,-14 3 0,33-17 0,-29 14 0,0 0 0,0 1 0,1-1 0,-1 1 0,1 0 0,-1 1 0,1-1 0,0 1 0,0 0 0,7-1 0,-11 3 0,0 1 0,-1-1 0,1 1 0,0-1 0,-1 1 0,0 0 0,1-1 0,-1 1 0,0 0 0,0 0 0,0-1 0,0 1 0,0 0 0,0-1 0,0 1 0,-1 0 0,1-1 0,-1 1 0,0 1 0,-27 54 0,22-46 0,0-1 0,1 1 0,0-1 0,-5 18 0,10-28 0,1 1 0,-1-1 0,0 0 0,0 0 0,1 0 0,-1 1 0,0-1 0,0 0 0,1 0 0,-1 0 0,0 0 0,1 0 0,-1 1 0,0-1 0,1 0 0,-1 0 0,0 0 0,1 0 0,-1 0 0,0 0 0,1 0 0,-1 0 0,0 0 0,1 0 0,-1 0 0,0-1 0,1 1 0,-1 0 0,0 0 0,1 0 0,-1 0 0,0 0 0,1-1 0,-1 1 0,0 0 0,0 0 0,1-1 0,-1 1 0,0 0 0,0 0 0,1-1 0,-1 1 0,0-1 0,16-8 0,67-54-827,-79 59-4026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49.865"/>
    </inkml:context>
    <inkml:brush xml:id="br0">
      <inkml:brushProperty name="width" value="0.025" units="cm"/>
      <inkml:brushProperty name="height" value="0.025" units="cm"/>
    </inkml:brush>
  </inkml:definitions>
  <inkml:trace contextRef="#ctx0" brushRef="#br0">31 0 22934,'0'9'512,"-7"9"1314,3 12 608,-1 3-832,-1 6-705,2-1-353,0-2-63,4 0-129,0-9-224,0 0-128,0-3-769,1-3-1729,1-2-3332,-2 2-7975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50.268"/>
    </inkml:context>
    <inkml:brush xml:id="br0">
      <inkml:brushProperty name="width" value="0.025" units="cm"/>
      <inkml:brushProperty name="height" value="0.025" units="cm"/>
    </inkml:brush>
  </inkml:definitions>
  <inkml:trace contextRef="#ctx0" brushRef="#br0">36 1 25176,'0'0'7591,"-35"50"-7591,37-46 0,4-4-3908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59.875"/>
    </inkml:context>
    <inkml:brush xml:id="br0">
      <inkml:brushProperty name="width" value="0.025" units="cm"/>
      <inkml:brushProperty name="height" value="0.025" units="cm"/>
    </inkml:brush>
  </inkml:definitions>
  <inkml:trace contextRef="#ctx0" brushRef="#br0">1 1 18642,'0'0'10730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54.332"/>
    </inkml:context>
    <inkml:brush xml:id="br0">
      <inkml:brushProperty name="width" value="0.025" units="cm"/>
      <inkml:brushProperty name="height" value="0.025" units="cm"/>
    </inkml:brush>
  </inkml:definitions>
  <inkml:trace contextRef="#ctx0" brushRef="#br0">65 781 13549,'-8'9'2867,"-33"38"92,26-31 107,36-44-1233,-21 27-1822,283-366 3989,-207 259-2866,93-181-1,-160 270-998,15-21 477,-20 63-746,-10 53 165,-2 0-1,-4-1 0,-23 78 0,22-99-28,-10 57-106,-2 7-3122,5-42-5727,14-63 3972,0-7-2092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54.734"/>
    </inkml:context>
    <inkml:brush xml:id="br0">
      <inkml:brushProperty name="width" value="0.025" units="cm"/>
      <inkml:brushProperty name="height" value="0.025" units="cm"/>
    </inkml:brush>
  </inkml:definitions>
  <inkml:trace contextRef="#ctx0" brushRef="#br0">47 89 16432,'0'0'10954,"-46"-31"-9000,65 34-2210,8 3 223,9-2-95,7-4-1441,6 0-897,5-4-481,0-15-256,-4-3-1410,-8-4-2273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55.138"/>
    </inkml:context>
    <inkml:brush xml:id="br0">
      <inkml:brushProperty name="width" value="0.025" units="cm"/>
      <inkml:brushProperty name="height" value="0.025" units="cm"/>
    </inkml:brush>
  </inkml:definitions>
  <inkml:trace contextRef="#ctx0" brushRef="#br0">74 38 9289,'0'0'13442,"-8"16"-12326,-8 18-195,-16 52 0,28-75-689,0 0 0,1 1 0,1-1-1,0 1 1,0 0 0,2 0 0,-1 0 0,1 0 0,1-1 0,3 20 0,-3-29-207,0 1 1,0-1-1,0 0 1,0 0-1,1 0 0,-1-1 1,0 1-1,1 0 0,0 0 1,-1-1-1,1 1 0,0-1 1,0 1-1,0-1 0,-1 0 1,1 0-1,1 0 1,-1 0-1,0 0 0,0 0 1,0-1-1,0 1 0,1-1 1,-1 1-1,0-1 0,1 0 1,-1 0-1,0 0 1,1 0-1,-1 0 0,3-1 1,3 0 43,1 0 0,-1-1 1,0 0-1,0-1 1,0 1-1,0-1 0,11-7 1,8-8 213,-1-2 1,-1-1-1,0 0 0,-2-2 1,-1-1-1,-1-1 1,0-1-1,-3 0 0,0-2 1,23-47-1,-30 51-240,-47 102-43,25-58 0,0 2 0,1-1 0,2 2 0,0-1 0,1 1 0,-6 44 0,12-66 3,1 0 0,0 0-1,0 0 1,0 0 0,0 0 0,0 0 0,0 0 0,1 0-1,-1 0 1,0-1 0,0 1 0,1 0 0,-1 0-1,0 0 1,1 0 0,-1 0 0,1 0 0,-1-1 0,1 1-1,0 0 1,-1-1 0,1 1 0,0 0 0,-1-1 0,1 1-1,0 0 1,0-1 0,0 1 0,-1-1 0,2 1-1,1 0-1,0-1-1,0 1 0,0-1 1,0 0-1,0 0 0,0 0 1,0 0-1,0 0 0,0-1 0,3 0 1,5-2-361,-1 0 0,0 0 0,0-1 1,18-9-1,-1-7-6596,-2-3-5456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55.621"/>
    </inkml:context>
    <inkml:brush xml:id="br0">
      <inkml:brushProperty name="width" value="0.025" units="cm"/>
      <inkml:brushProperty name="height" value="0.025" units="cm"/>
    </inkml:brush>
  </inkml:definitions>
  <inkml:trace contextRef="#ctx0" brushRef="#br0">133 363 5285,'8'-12'1879,"-3"3"-1222,31-49 1659,-34 55-1577,1 0 0,-1 0 0,1 0 0,0 1 0,0-1-1,0 1 1,0-1 0,0 1 0,6-2 0,-9 4-594,1-1 1,-1 1-1,0 0 0,1 0 0,-1 0 1,1 0-1,-1 0 0,1 0 1,-1 1-1,1-1 0,-1 0 1,0 0-1,1 0 0,-1 0 1,1 0-1,-1 1 0,0-1 1,1 0-1,-1 0 0,0 1 0,1-1 1,-1 0-1,0 0 0,1 1 1,-1-1-1,0 0 0,1 1 1,-1-1-1,0 1 0,0-1 1,0 0-1,1 1 0,-1-1 1,0 1-1,0-1 0,0 1 0,0-1 1,0 0-1,0 1 0,0-1 1,0 1-1,0-1 0,0 1 1,0-1-1,0 0 0,0 2 1,-1 27 2254,0-24-1743,-6 42 546,-2 0 0,-2-1 0,-24 62 0,9-25-661,19-59-542,-14 48 0,-3 0 0,-62 129 0,97-250-625,48-138-266,116-337 539,-172 516 339,47-113 82,-45 111-36,1-1 0,0 1 0,0 1 0,1-1 0,1 1-1,-1 0 1,2 1 0,14-13 0,-22 19-27,1 1 0,0-1 0,0 1 0,0-1 0,0 1 0,0 0 0,0 0 0,1 0 0,-1 0 1,0 0-1,0 0 0,1 1 0,-1-1 0,1 1 0,-1 0 0,0-1 0,1 1 0,-1 0 0,1 0 0,-1 1 0,0-1 0,1 0 0,-1 1 0,3 1 0,-2-1 4,-1 1 0,0 0-1,0 0 1,0 0-1,0 1 1,0-1-1,0 0 1,-1 1-1,1-1 1,-1 1-1,1 0 1,-1-1-1,0 1 1,0 0 0,-1 0-1,2 5 1,1 7 29,-2 0 1,1 0 0,-2 1 0,0-1 0,0 1 0,-5 18-1,3-24 22,-1-1-1,-1 0 1,1 1-1,-10 14 1,9-17 21,0 2 1,0-1-1,0 0 1,-3 16-1,6-21-70,1 0 0,0 0-1,-1 1 1,1-1-1,1 0 1,-1 0 0,0 0-1,1 0 1,-1 1-1,1-1 1,0 0-1,0 0 1,1 0 0,-1-1-1,0 1 1,1 0-1,3 4 1,-1-2-12,0 1 0,0 0 0,0-1 0,0 1 0,-1 1 0,0-1 0,-1 0 0,1 1 0,-1-1 0,-1 1 0,3 11 0,-5-13 0,-1 0 0,1 0 0,-1 0 0,0-1 0,0 1 0,0-1 0,0 1 0,-1-1 0,0 0 0,0 0 0,0 0 0,-1 0 0,1 0 0,-1-1 0,0 0 0,-5 4 0,-2 2 0,-1 0 0,0-1 0,0-1 0,-25 12 0,28-17 23,-1 1-1,1-1 1,-1 0 0,1-1-1,-1 0 1,-18-1 0,26 0-32,0 0 1,1 0 0,-1-1-1,0 1 1,1 0 0,-1-1-1,0 1 1,1-1 0,-1 0-1,0 1 1,1-1 0,-1 0-1,1 0 1,-1 0-1,1 0 1,0 0 0,-1-1-1,-1-1 1,3 2-18,-1-1-1,1 1 1,0-1-1,-1 0 1,1 1-1,0-1 1,0 0-1,0 0 1,0 1-1,0-1 1,1 0-1,-1 1 1,0-1-1,1 1 1,0-1-1,-1 0 1,1 1 0,0-1-1,-1 1 1,1-1-1,0 1 1,0 0-1,2-3 1,15-16-4138,1-1-4586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6.617"/>
    </inkml:context>
    <inkml:brush xml:id="br0">
      <inkml:brushProperty name="width" value="0.025" units="cm"/>
      <inkml:brushProperty name="height" value="0.025" units="cm"/>
    </inkml:brush>
  </inkml:definitions>
  <inkml:trace contextRef="#ctx0" brushRef="#br0">87 1 10090,'0'0'9390,"-7"14"-8098,-5 13-651,2 1 1,1 1 0,0-1-1,-6 50 1,-9 252 1579,24-323-2194,0-1 1,0 1-1,1-1 1,0 0-1,0 0 0,1 1 1,0-1-1,0 0 1,6 11-1,-7-16-19,0 1 0,0 0 0,0-1-1,1 1 1,-1-1 0,1 1 0,-1-1 0,1 0-1,-1 0 1,1 1 0,0-1 0,0 0 0,-1-1-1,1 1 1,0 0 0,0 0 0,0-1 0,0 1-1,0-1 1,0 0 0,0 0 0,0 1 0,0-1-1,0 0 1,0-1 0,0 1 0,0 0 0,0-1-1,0 1 1,0-1 0,0 1 0,0-1 0,0 0-1,0 0 1,2-2 0,3-1 26,0 0 1,-1-1-1,0 0 1,0-1-1,0 1 1,-1-1-1,1 0 1,-2 0-1,1-1 1,-1 0-1,1 0 1,-2 0-1,1 0 1,2-8 0,4-10 13,-2-1 0,11-47 0,-15 31 48,-4 28-35,-4 26-47,-2 16 165,2 0-1,0 0 1,2 1 0,1-1 0,3 38 0,-2-65-157,0 0 1,0 0-1,1 0 1,-1 1-1,0-1 1,0 0-1,0 0 1,1 0 0,-1 0-1,1 0 1,-1 0-1,1 0 1,-1 0-1,1 0 1,-1 0-1,1 0 1,0 0-1,0 0 1,0-1-1,-1 1 1,1 0-1,0 0 1,0-1-1,0 1 1,0 0-1,0-1 1,0 1-1,0-1 1,0 0 0,0 1-1,0-1 1,1 0-1,-1 0 1,0 1-1,0-1 1,0 0-1,0 0 1,0 0-1,1-1 1,-1 1-1,0 0 1,0 0-1,1-1 1,2 0 41,0-1 0,0 1 1,0-1-1,0 0 0,0 0 0,-1-1 0,1 1 1,-1-1-1,0 0 0,5-4 0,1-3-155,0-1-1,-1 0 0,0-1 1,-1 0-1,0 0 0,-1-1 1,6-16-1,-2-13-2975,-8-1-3292,-5 25 1133,-9 3-2541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56.689"/>
    </inkml:context>
    <inkml:brush xml:id="br0">
      <inkml:brushProperty name="width" value="0.025" units="cm"/>
      <inkml:brushProperty name="height" value="0.025" units="cm"/>
    </inkml:brush>
  </inkml:definitions>
  <inkml:trace contextRef="#ctx0" brushRef="#br0">1 1 8456,'7'5'13526,"-4"11"-9132,-2 24-4832,-1-30 2260,0 214 73,0-224-1895,1 0-1,-1 1 1,1-1 0,-1 0 0,0 0 0,1 0 0,-1 0-1,1 0 1,-1 0 0,0 0 0,1 0 0,-1 0 0,1 0-1,-1 0 1,1 0 0,-1 0 0,0 0 0,1 0 0,-1 0-1,1 0 1,-1 0 0,0-1 0,1 1 0,-1 0 0,0 0 0,1 0-1,-1-1 1,0 1 0,1 0 0,-1-1 0,0 1 0,1-1-1,5-6 49,0 0 0,-1-1-1,0 1 1,0-1 0,0-1-1,-1 1 1,-1-1 0,0 1-1,0-1 1,4-18 0,-2-2 44,0 0 0,0-36 0,-5 12-111,-2 45-175,-1 34 44,2-17 136,-1 5-7,1 1 1,1-1-1,0 0 1,3 26-1,-3-38 18,1 1-1,0 0 1,-1-1 0,1 1 0,0 0-1,0-1 1,0 1 0,1-1 0,-1 0-1,1 1 1,-1-1 0,1 0-1,0 0 1,-1 0 0,1 0 0,0 0-1,1 0 1,-1-1 0,0 1-1,0-1 1,1 1 0,-1-1 0,1 0-1,-1 0 1,1 0 0,0 0-1,-1 0 1,1-1 0,0 1 0,5-1-1,-2 0 52,1 0 0,-1 0 0,1-1 0,-1 0 0,1 0 0,-1 0 0,0-1 0,1 0 0,-1 0 0,0-1-1,0 0 1,-1 0 0,1 0 0,0-1 0,-1 0 0,9-8 0,3-4 141,-1-2 1,-1 0-1,17-27 0,0 1-95,-40 80-575,-9 12 467,10-30 33,0 1 0,1 0 0,1 0 0,1 0-1,0 1 1,0 23 0,4-43-14,0 1 1,0-1 0,0 1-1,0-1 1,0 1 0,0-1-1,0 1 1,0-1 0,0 1-1,0 0 1,0-1 0,1 0-1,-1 1 1,0-1 0,0 1-1,1-1 1,-1 1 0,0-1-1,1 1 1,-1-1 0,0 0-1,1 1 1,-1-1 0,0 0-1,1 1 1,-1-1 0,1 0-1,-1 1 1,1-1 0,-1 0-1,1 0 1,-1 0 0,2 1-1,20-5 356,21-21 404,-22 5-709,-1-2-1,-1 0 0,0-1 0,29-50 0,-8 12-53,-40 62-4,0-1 0,0 0 1,0 0-1,0 0 0,0 0 0,0 1 1,0-1-1,0 0 0,0 0 0,0 0 1,0 0-1,1 0 0,-1 0 0,0 0 0,0 1 1,0-1-1,0 0 0,0 0 0,0 0 1,0 0-1,1 0 0,-1 0 0,0 0 0,0 0 1,0 0-1,0 0 0,0 0 0,1 0 1,-1 0-1,0 0 0,0 0 0,0 0 0,0 0 1,1 0-1,-1 0 0,0 0 0,0 0 1,0 0-1,0 0 0,0 0 0,1 0 1,-1 0-1,0 0 0,0 0 0,0 0 0,0 0 1,0 0-1,0-1 0,1 1 0,-1 0 1,0 0-1,0 0 0,0 0 0,0 0 0,0 0 1,0-1-1,0 1 0,0 0 0,0 0 1,0 0-1,0 0 0,1 0 0,-1-1 1,-1 24-305,-7 30-674,-14 45-4428,9-33-4814,8-40-391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57.494"/>
    </inkml:context>
    <inkml:brush xml:id="br0">
      <inkml:brushProperty name="width" value="0.025" units="cm"/>
      <inkml:brushProperty name="height" value="0.025" units="cm"/>
    </inkml:brush>
  </inkml:definitions>
  <inkml:trace contextRef="#ctx0" brushRef="#br0">94 305 13036,'0'0'10714,"1"10"-9240,2 13-952,-2 0 0,0 1-1,-2-1 1,-1 0 0,-1 0 0,0 0 0,-9 28-1,-65 229 1257,76-366-1308,8 23-956,3 0-1,34-111 1,63-113-1151,-97 262 1646,-7 14 121,2 0-1,-1 0 1,1 0-1,1 0 0,0 1 1,1 0-1,0 0 1,11-11-1,-18 20-115,0 1-1,0 0 1,1 0-1,-1-1 1,0 1-1,0 0 1,1 0 0,-1 0-1,0-1 1,0 1-1,1 0 1,-1 0-1,0 0 1,1 0-1,-1 0 1,0-1 0,1 1-1,-1 0 1,0 0-1,1 0 1,-1 0-1,0 0 1,1 0-1,-1 0 1,0 0 0,1 0-1,-1 0 1,0 0-1,0 1 1,1-1-1,-1 0 1,0 0-1,1 0 1,-1 0 0,0 0-1,1 1 1,-1-1-1,0 0 1,0 0-1,1 0 1,-1 1-1,0-1 1,0 0 0,0 0-1,1 1 1,-1-1-1,4 23 185,-10 27-99,-2-30-57,-2-1-1,0 0 0,-1 0 0,-1-1 1,-17 20-1,-14 22 85,42-60-127,1 0-1,0 0 1,0 0-1,0 0 1,0 0-1,0 0 1,0 0 0,0 1-1,0-1 1,0 0-1,0 0 1,0 0-1,0 0 1,0 0 0,-1 0-1,1 0 1,0 0-1,0 0 1,0 1-1,0-1 1,0 0 0,0 0-1,0 0 1,0 0-1,0 0 1,0 0-1,0 0 1,0 0 0,0 1-1,0-1 1,0 0-1,1 0 1,-1 0-1,0 0 1,0 0 0,0 0-1,0 0 1,0 0-1,0 1 1,0-1-1,0 0 1,0 0 0,0 0-1,0 0 1,0 0-1,0 0 1,1 0-1,-1 0 1,0 0 0,0 0-1,0 0 1,0 0-1,0 0 1,0 0-1,0 0 1,0 0 0,1 0-1,-1 0 1,0 0-1,0 0 1,0 0-1,0 0 1,0 0 0,0 0-1,0 0 1,0 0-1,1 0 1,12-3-72,14-8-29,-14 5 34,0 0 0,0 1 0,1 1 0,-1 0-1,1 1 1,0 1 0,0 0 0,0 0 0,0 2 0,0 0 0,26 3 0,-38-3 72,0 1-1,0 0 1,0-1 0,-1 1 0,1 0-1,0 0 1,0 0 0,0 0 0,-1 1-1,1-1 1,-1 0 0,1 1 0,-1-1-1,1 1 1,-1 0 0,0-1 0,0 1-1,0 0 1,0 0 0,0-1 0,0 1-1,0 0 1,-1 0 0,1 0 0,-1 0-1,1 0 1,-1 0 0,0 0 0,0 1-1,0-1 1,0 0 0,0 0-1,0 0 1,-1 0 0,1 0 0,-1 0-1,1 0 1,-1 0 0,0 0 0,-1 2-1,-1 6 148,-1-1-1,0 0 0,0-1 1,-1 1-1,0-1 0,-1 0 1,-7 9-1,-5 2 155,-1-1-1,-31 23 1,44-35-259,-1-1 0,0-1 1,-1 0-1,1 0 0,-1 0 0,1-1 0,-1 0 0,0 0 1,0-1-1,0 0 0,-15 2 0,23-5-78,-1 1 0,1 0-1,-1 0 1,1 0 0,0 0 0,-1 0-1,1 0 1,0-1 0,-1 1 0,1 0-1,0 0 1,-1 0 0,1-1 0,0 1 0,-1 0-1,1-1 1,0 1 0,0 0 0,-1-1-1,1 1 1,0 0 0,0-1 0,0 1 0,0 0-1,-1-1 1,1 1 0,0 0 0,0-1-1,0 1 1,0-1 0,0 1 0,0 0-1,0-1 1,0 1 0,0-1 0,0 1 0,0 0-1,0-1 1,0 1 0,1-1 0,-1 1-1,0 0 1,0-1 0,0 1 0,0 0 0,1-1-1,-1 1 1,0 0 0,0-1 0,1 1-1,-1 0 1,0 0 0,1-1 0,13-18-3983,2 10-1409,1 0-1782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58.119"/>
    </inkml:context>
    <inkml:brush xml:id="br0">
      <inkml:brushProperty name="width" value="0.025" units="cm"/>
      <inkml:brushProperty name="height" value="0.025" units="cm"/>
    </inkml:brush>
  </inkml:definitions>
  <inkml:trace contextRef="#ctx0" brushRef="#br0">2 142 16335,'0'0'13293,"-1"9"-13005,1-7-272,0 1 0,0-1 0,0 0 0,0 1 0,0-1 1,0 0-1,0 1 0,1-1 0,-1 0 0,1 1 0,0-1 0,1 3 0,0-3-2,-1-1 0,0 0 0,1 0 1,-1 0-1,1 0 0,-1 0 0,1-1 1,0 1-1,-1 0 0,1-1 0,0 1 0,-1-1 1,1 0-1,0 1 0,0-1 0,0 0 1,-1 0-1,1 0 0,0 0 0,0-1 0,-1 1 1,1 0-1,3-2 0,1 1 30,0-1-1,0-1 0,0 1 1,-1-1-1,1 0 0,-1-1 1,1 1-1,-1-1 0,0 0 1,-1 0-1,1-1 0,-1 1 1,1-1-1,-1 0 0,-1 0 1,1 0-1,-1-1 0,0 1 1,0-1-1,0 0 0,-1 0 1,0 0-1,0 0 1,1-12-1,-23 39-358,16-13 294,0 0 0,1 1-1,0-1 1,0 0 0,1 1 0,0 0 0,-1 11 0,3-18 18,0 0 1,0 0 0,0 0 0,0 0-1,0 0 1,0 0 0,0 0-1,1 0 1,-1-1 0,1 1-1,0 0 1,-1 0 0,1 0 0,0-1-1,0 1 1,0 0 0,0-1-1,0 1 1,1 0 0,-1-1 0,0 0-1,1 1 1,-1-1 0,1 0-1,-1 0 1,1 0 0,0 0 0,-1 0-1,1 0 1,0 0 0,0 0-1,0-1 1,0 1 0,0-1-1,-1 0 1,1 1 0,4-1 0,-4 0 7,59 2 128,-58-1-126,0-1-1,0-1 1,0 1-1,0 0 1,0-1 0,0 1-1,0-1 1,0 0 0,0 0-1,0 0 1,-1-1-1,1 1 1,0-1 0,-1 1-1,1-1 1,3-3 0,-5 4 5,-1 0 1,1-1-1,-1 1 1,1 0-1,-1 0 1,0 0-1,0 0 1,0-1-1,1 1 1,-1 0-1,-1 0 1,1-1-1,0 1 1,0 0-1,0 0 1,0 0-1,-1 0 1,1-1-1,-1 1 1,1 0-1,-1 0 1,1 0-1,-2-2 1,-21-27 85,14 19 11,4 4-66,-26-43 532,29 47-549,1 0-1,0 1 1,0-1 0,0 0 0,0 0-1,0 0 1,0-1 0,1 1 0,-1 0-1,1 0 1,0 0 0,0 0 0,0 0-1,1-1 1,1-5 0,-1 7-26,0 1 0,1-1 1,-1 0-1,1 1 0,0-1 0,-1 1 0,1-1 0,0 1 1,0 0-1,0 0 0,0 0 0,0 0 0,0 0 1,0 0-1,0 1 0,1-1 0,-1 1 0,0-1 0,0 1 1,5 0-1,54-2-11,-51 2 2,1 0-277,46 0-1301,-20 0-6800,-29 0-619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0:59.500"/>
    </inkml:context>
    <inkml:brush xml:id="br0">
      <inkml:brushProperty name="width" value="0.025" units="cm"/>
      <inkml:brushProperty name="height" value="0.025" units="cm"/>
    </inkml:brush>
  </inkml:definitions>
  <inkml:trace contextRef="#ctx0" brushRef="#br0">1 147 14510,'0'0'3288,"5"-10"-1275,1-2-1358,0 1 1,1 1 0,1-1 0,11-12-1,-15 19-339,0-1 0,1 1-1,0-1 1,0 1 0,0 1 0,0-1-1,0 1 1,1 0 0,0 0 0,-1 0-1,1 1 1,12-3 0,-17 5-310,0 0 1,-1-1-1,1 1 0,0 0 1,-1 0-1,1 0 1,0 1-1,-1-1 1,1 0-1,0 0 1,-1 0-1,1 0 0,0 1 1,-1-1-1,1 0 1,-1 1-1,1-1 1,0 0-1,-1 1 1,1-1-1,-1 1 0,1-1 1,-1 1-1,1-1 1,-1 1-1,0-1 1,1 1-1,-1-1 0,0 1 1,1 0-1,-1-1 1,0 1-1,0 0 1,1-1-1,-1 1 1,0 0-1,0-1 0,0 1 1,0 0-1,0-1 1,0 2-1,-3 31 49,-5-2 194,-21 53 0,21-64-243,0 0 0,2 0 0,0 1 0,1 0 0,1 0 0,-1 27 0,4-47-11,1-1 1,0 1-1,0 0 1,0 0 0,0 0-1,1 0 1,-1-1 0,0 1-1,0 0 1,0 0 0,1 0-1,-1-1 1,0 1-1,1 0 1,-1 0 0,1-1-1,-1 1 1,1 0 0,-1-1-1,1 1 1,-1-1 0,1 1-1,-1 0 1,1-1 0,0 0-1,-1 1 1,1-1-1,0 1 1,0-1 0,1 1-1,0-1 9,1 1-1,0-1 1,-1 0-1,1 0 0,-1 0 1,1-1-1,-1 1 1,1-1-1,-1 1 1,4-2-1,4-2 45,0 0 1,0-1-1,0 0 0,10-8 1,9-8 56,0-2 1,-2-1 0,-1-1-1,-1-1 1,-1-1 0,-1-1 0,-2-2-1,-1 0 1,22-43 0,-60 113-287,-14 53-1,27-78 178,2-1-1,0 1 0,0 0 0,1 0 1,1 0-1,1 0 0,2 24 0,-2-38 19,0 0 0,0-1-1,1 1 1,-1 0-1,1 0 1,-1-1 0,0 1-1,1 0 1,-1-1-1,1 1 1,0 0 0,-1-1-1,1 1 1,-1-1-1,1 1 1,0-1 0,0 1-1,-1-1 1,1 0 0,0 1-1,0-1 1,-1 0-1,1 0 1,0 1 0,0-1-1,0 0 1,-1 0-1,1 0 1,0 0 0,0 0-1,0 0 1,-1 0-1,1 0 1,0 0 0,0 0-1,0-1 1,0 1 0,-1 0-1,1-1 1,0 1-1,0 0 1,0-2 0,34-17 1562,-20 6-1441,-2-1-1,0-1 0,-1 0 0,0 0 1,-1-1-1,-1 0 0,0-1 1,-1-1-1,-1 1 0,-1-1 0,0-1 1,6-31-1,-21 92-287,4-19 1,0 0 0,0 29 0,4-52 155,0 1 0,0-1 0,0 0 0,0 1-1,0-1 1,0 0 0,1 1 0,-1-1-1,0 0 1,0 0 0,0 1 0,1-1 0,-1 0-1,0 0 1,0 0 0,1 1 0,-1-1-1,0 0 1,1 0 0,-1 0 0,0 0 0,0 1-1,1-1 1,-1 0 0,0 0 0,1 0-1,-1 0 1,0 0 0,1 0 0,-1 0 0,0 0-1,1 0 1,-1 0 0,0 0 0,1 0-1,-1 0 1,0 0 0,1-1 0,-1 1 0,0 0-1,1 0 1,-1 0 0,0 0 0,0 0-1,1-1 1,-1 1 0,17-9 379,4-12-362,-1-1-1,-1 0 1,-1-2 0,29-48 0,-35 53-23,-10 19 3,-2 10 0,-4 13 0,-1-8 0,-1 4 0,1 0 0,1 1 0,0 0 0,-1 28 0,5-48 0,0 1 0,0 0 0,0 0 0,0-1 0,0 1 0,0 0 0,0-1 0,0 1 0,1 0 0,-1-1 0,0 1 0,0 0 0,1-1 0,-1 1 0,0 0 0,1-1 0,-1 1 0,0-1 0,1 1 0,-1 0 0,1-1 0,-1 1 0,1-1 0,0 0 0,-1 1 0,1-1 0,-1 1 0,1-1 0,0 0 0,0 1 0,25-4 0,23-23 0,-20 5 0,38-34 0,-59 47 0,0 0 0,0 0 0,-1 0 0,0-1 0,0 0 0,-1 0 0,-1-1 0,10-20 0,-15 30 0,-1 0 0,1 0 0,0 1 0,0-1 0,0 0 0,0 0 0,0 0 0,0 0 0,-1 0 0,1 0 0,0 0 0,0 0 0,0 0 0,0 0 0,0 0 0,-1 0 0,1 0 0,0 0 0,0 0 0,0 0 0,0 0 0,0 0 0,-1 0 0,1 0 0,0 0 0,0 0 0,0-1 0,0 1 0,0 0 0,0 0 0,0 0 0,-1 0 0,1 0 0,0 0 0,0 0 0,0 0 0,0 0 0,0-1 0,0 1 0,0 0 0,0 0 0,0 0 0,0 0 0,0 0 0,0 0 0,-1-1 0,1 1 0,0 0 0,0 0 0,0 0 0,0 0 0,0 0 0,0-1 0,0 1 0,0 0 0,1 0 0,-1 0 0,0 0 0,0 0 0,0-1 0,0 1 0,0 0 0,0 0 0,0 0 0,0 0 0,0 0 0,0-1 0,-7 6 0,-3 6 0,2-1 0,-1 2 0,2-1 0,-1 1 0,2 1 0,-1-1 0,2 1 0,0 0 0,0 0 0,1 1 0,1-1 0,0 1 0,-1 26 0,4-39 0,0 1 0,0-1 0,0 0 0,0 0 0,0 1 0,1-1 0,-1 0 0,0 0 0,1 0 0,-1 1 0,1-1 0,-1 0 0,1 0 0,0 0 0,-1 0 0,1 0 0,0 0 0,0 0 0,0 0 0,0 0 0,0 0 0,0-1 0,0 1 0,0 0 0,0-1 0,0 1 0,2 0 0,1 0 0,0 0 0,0 0 0,0 0 0,0 0 0,0-1 0,0 0 0,0 0 0,8-1 0,0 0 0,0-2 0,0 1 0,0-1 0,0-1 0,13-6 0,-22 9-242,1 0-1,0-1 1,-1 0-1,0 0 1,1 0 0,-1 0-1,0 0 1,0 0-1,0-1 1,0 0-1,-1 1 1,1-1 0,-1 0-1,1 0 1,-1-1-1,0 1 1,0 0 0,0-1-1,-1 1 1,0-1-1,2-6 1,-2-11-6885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0.311"/>
    </inkml:context>
    <inkml:brush xml:id="br0">
      <inkml:brushProperty name="width" value="0.025" units="cm"/>
      <inkml:brushProperty name="height" value="0.025" units="cm"/>
    </inkml:brush>
  </inkml:definitions>
  <inkml:trace contextRef="#ctx0" brushRef="#br0">78 0 21300,'0'0'4709,"-24"71"-4293,13-22 193,4 7-449,-2 7-128,3-1-545,0 0-800,3-2-833,0-5-384,-1-8-577,0-8-2755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0.701"/>
    </inkml:context>
    <inkml:brush xml:id="br0">
      <inkml:brushProperty name="width" value="0.025" units="cm"/>
      <inkml:brushProperty name="height" value="0.025" units="cm"/>
    </inkml:brush>
  </inkml:definitions>
  <inkml:trace contextRef="#ctx0" brushRef="#br0">1 233 17136,'0'0'4196,"79"-21"-2819,-34 6 353,6-6-481,2-3-704,-2-1-353,-3-1-128,-4 2-96,-11 3-737,-10 2-1056,-15 1-1346,-8-1-2691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1.090"/>
    </inkml:context>
    <inkml:brush xml:id="br0">
      <inkml:brushProperty name="width" value="0.025" units="cm"/>
      <inkml:brushProperty name="height" value="0.025" units="cm"/>
    </inkml:brush>
  </inkml:definitions>
  <inkml:trace contextRef="#ctx0" brushRef="#br0">0 21 19282,'0'0'6983,"69"-21"-6695,-31 21-256,2 0-640,-5 8-2371,-5 3-3043,-7 5-10153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1.465"/>
    </inkml:context>
    <inkml:brush xml:id="br0">
      <inkml:brushProperty name="width" value="0.025" units="cm"/>
      <inkml:brushProperty name="height" value="0.025" units="cm"/>
    </inkml:brush>
  </inkml:definitions>
  <inkml:trace contextRef="#ctx0" brushRef="#br0">0 125 10858,'0'0'4031,"12"0"-823,3 0-2392,-5-1-174,-1 1 0,1 0 0,-1 1-1,1 0 1,-1 0 0,11 4 0,-18-5-561,1 1 0,-1 1 1,1-1-1,-1 0 0,1 1 0,-1-1 1,0 1-1,1-1 0,-1 1 1,0 0-1,0 0 0,0 0 0,-1 0 1,1 1-1,0-1 0,-1 0 1,0 1-1,1-1 0,-1 1 0,0-1 1,0 1-1,0 0 0,-1-1 1,1 1-1,-1 0 0,1 0 0,-1 0 1,0 2-1,0 10 131,0 0-1,0 0 1,-4 16 0,3-26-25,1-1 0,-1 1 1,-1-1-1,1 1 0,-1-1 1,1 0-1,-1 0 0,-1 0 1,1 0-1,0 0 0,-1 0 1,0-1-1,0 1 0,-5 4 1,8-8-90,-1-1 1,0 1 0,1-1-1,-1 1 1,1-1-1,0 1 1,-1-1-1,1 0 1,-1 1 0,1-1-1,0 0 1,0 1-1,-1-1 1,1 0 0,0 1-1,0-1 1,0 0-1,0 0 1,0 1-1,0-1 1,0 0 0,0 1-1,0-1 1,0 0-1,0 0 1,1 0 0,-2-28-17,3-18-7,2 1-1,16-73 1,17 203-401,-36-81 332,1-1-1,-1 1 0,1-1 0,-1 1 1,1-1-1,0 1 0,0-1 0,0 0 1,0 0-1,0 0 0,0 0 0,1 0 0,-1-1 1,1 1-1,-1-1 0,1 0 0,0 1 1,0-1-1,-1 0 0,6 1 0,-4-2 12,0-1-1,-1 1 0,1 0 0,-1-1 0,1 0 0,-1 0 0,1 0 1,-1 0-1,0-1 0,0 1 0,1-1 0,-1 0 0,0 0 1,4-3-1,8-9 54,0 0 1,-1-1-1,-1 0 1,19-29-1,17-37-70,-64 102 0,2 1 0,0 1 0,2 0 0,0 0 0,2 1 0,1 0 0,0 1 0,2-1 0,1 2 0,1-1 0,-1 31 0,5-55-23,0 1 1,0-1-1,0 1 0,1-1 0,-1 1 1,0-1-1,1 0 0,-1 1 1,1-1-1,0 1 0,-1-1 0,1 0 1,0 1-1,0-1 0,0 0 0,0 0 1,0 0-1,0 0 0,0 0 1,0 0-1,0 0 0,1 0 0,-1 0 1,0 0-1,1-1 0,-1 1 1,0-1-1,1 1 0,-1-1 0,1 1 1,-1-1-1,1 0 0,-1 1 1,1-1-1,-1 0 0,1 0 0,-1 0 1,1-1-1,-1 1 0,1 0 0,-1 0 1,2-1-1,4 0-342,-1 0 0,1-1 1,-1 0-1,1 0 0,-1 0 0,0-1 1,0 0-1,10-6 0,10-13-6644,-2-4-5777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2.320"/>
    </inkml:context>
    <inkml:brush xml:id="br0">
      <inkml:brushProperty name="width" value="0.025" units="cm"/>
      <inkml:brushProperty name="height" value="0.025" units="cm"/>
    </inkml:brush>
  </inkml:definitions>
  <inkml:trace contextRef="#ctx0" brushRef="#br0">1 30 13036,'6'-27'5739,"-4"25"-3563,-2 6-417,-1 47 1772,0-16-3577,1 356 730,-1-391-763,1 1 0,0-1 0,0 1 0,0-1 0,0 0 0,0 1 1,0-1-1,0 1 0,0-1 0,0 1 0,0-1 0,0 1 0,0-1 0,0 1 0,1-1 1,-1 0-1,0 1 0,0-1 0,0 1 0,1-1 0,-1 0 0,0 1 0,0-1 0,1 1 1,-1-1-1,0 0 0,1 1 0,-1-1 0,1 0 0,-1 0 0,0 1 0,1-1 0,-1 0 0,1 0 1,-1 0-1,0 1 0,1-1 0,-1 0 0,1 0 0,-1 0 0,1 0 0,-1 0 0,1 0 1,-1 0-1,1 0 0,-1 0 0,0 0 0,1 0 0,-1 0 0,1 0 0,-1-1 0,1 1 1,0 0-1,21-18-8660,-8-3-2547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2.677"/>
    </inkml:context>
    <inkml:brush xml:id="br0">
      <inkml:brushProperty name="width" value="0.025" units="cm"/>
      <inkml:brushProperty name="height" value="0.025" units="cm"/>
    </inkml:brush>
  </inkml:definitions>
  <inkml:trace contextRef="#ctx0" brushRef="#br0">67 1 16560,'0'0'6774,"-8"10"-5055,-2 2-982,0 1 1,-13 26-1,21-34-651,-1-1 1,1 1-1,0 0 0,1 0 0,-1 0 1,1 0-1,0 0 0,0 0 0,1 0 0,-1 0 1,1 0-1,0 0 0,0 0 0,1 0 1,0 0-1,1 7 0,-1-11-92,0 0 0,0 0 1,0 0-1,1 0 0,-1 0 0,0 0 0,0 0 0,1 0 0,-1 0 1,0 0-1,1-1 0,-1 1 0,1 0 0,-1-1 0,1 0 0,-1 1 1,1-1-1,0 0 0,-1 0 0,1 0 0,-1 0 0,1 0 1,0 0-1,-1 0 0,1 0 0,-1-1 0,1 1 0,-1 0 0,1-1 1,2-1-1,46-18-144,-28 4 212,35-32-1,-38 29 19,38-25 0,-56 44-47,-1-1 0,1 1 0,-1-1 0,1 1 0,0-1 0,-1 1 0,1 0 0,-1-1 0,1 1 0,0 0 0,0 0 0,-1 0 0,1-1 0,0 1 0,-1 0 0,1 0 0,0 0 0,0 0 0,-1 0 0,1 0 0,0 1 0,-1-1 0,1 0 0,0 0 0,-1 0 0,1 1 0,0-1 0,0 1 0,8 20 593,-9 43-170,-1-47-498,1-16 31,0 0 0,0 0 0,0 0 1,0 0-1,0 0 0,0 0 0,0 0 0,1 0 1,-1 0-1,0 0 0,1 0 0,-1 0 0,0 0 1,1 0-1,-1 0 0,1 0 0,0 0 0,-1 0 1,1-1-1,-1 1 0,1 0 0,0 0 0,0-1 1,0 1-1,-1-1 0,3 2 0,-1-1-138,0-1 1,0 0-1,0 1 0,0-1 0,1 0 0,-1 0 0,0 0 0,0 0 1,0-1-1,0 1 0,0 0 0,3-2 0,9-3-1485,-1 0-1,-1-1 0,15-9 1,-22 13 896,30-19-4178,1-3-1448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7.009"/>
    </inkml:context>
    <inkml:brush xml:id="br0">
      <inkml:brushProperty name="width" value="0.025" units="cm"/>
      <inkml:brushProperty name="height" value="0.025" units="cm"/>
    </inkml:brush>
  </inkml:definitions>
  <inkml:trace contextRef="#ctx0" brushRef="#br0">0 0 7719,'0'0'12876,"64"36"-19730,-43-22 1633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3.049"/>
    </inkml:context>
    <inkml:brush xml:id="br0">
      <inkml:brushProperty name="width" value="0.025" units="cm"/>
      <inkml:brushProperty name="height" value="0.025" units="cm"/>
    </inkml:brush>
  </inkml:definitions>
  <inkml:trace contextRef="#ctx0" brushRef="#br0">129 193 12075,'0'0'7843,"-9"8"-5553,-11 11-123,-33 42 0,48-54-1904,-1 0 0,2 0 0,-1 1 0,1-1 0,0 1 0,0 0 0,1 0 0,0 0 0,0 1-1,1-1 1,-2 17 0,4-24-264,0-1 0,0 1-1,0 0 1,0-1-1,0 1 1,0-1-1,0 1 1,1-1 0,-1 1-1,0-1 1,0 1-1,0-1 1,1 1-1,-1-1 1,0 1 0,1-1-1,-1 1 1,0-1-1,1 1 1,-1-1-1,1 0 1,-1 1 0,1-1-1,-1 0 1,0 1-1,1-1 1,-1 0-1,1 0 1,0 1 0,-1-1-1,1 0 1,-1 0-1,1 0 1,26-2 16,22-21 189,-16-3-101,0-2-1,-3-1 1,0-1 0,-2-2-1,-1-1 1,-2-1 0,-1-1-1,22-45 1,-45 79-84,1-2 48,0-1-1,0 1 1,0-1-1,-1 1 0,1-1 1,-1 0-1,0 0 1,0 1-1,-1-1 1,1 0-1,0-8 1,-3 13-38,1-1 0,-1 1 0,1 0 0,-1 0 0,1 0 1,0 0-1,-1 0 0,1 0 0,0 0 0,0 0 1,0 0-1,0 1 0,0-1 0,-1 2 0,-8 10-56,1 1 0,1 0 0,0 0 0,1 0 0,1 1 0,0 0 0,1 0 0,1 0 0,0 1 0,1 0 0,1 0-1,0 0 1,1 22 0,1-36-242,0-1 0,0 1 0,0 0 0,1 0 0,-1-1 0,1 1 0,-1 0 1,1-1-1,-1 1 0,1 0 0,0-1 0,0 1 0,0-1 0,0 0 0,0 1 0,0-1 0,1 0 0,-1 1 0,0-1 0,0 0 0,1 0 0,-1 0 0,1 0 0,-1 0 0,4 0 0,17 3-7269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3.671"/>
    </inkml:context>
    <inkml:brush xml:id="br0">
      <inkml:brushProperty name="width" value="0.025" units="cm"/>
      <inkml:brushProperty name="height" value="0.025" units="cm"/>
    </inkml:brush>
  </inkml:definitions>
  <inkml:trace contextRef="#ctx0" brushRef="#br0">17 0 16560,'0'0'10324,"-3"11"-9998,2-3-262,-3 4-33,2-1 0,-1 0 0,2 1-1,-1 0 1,2 0 0,0-1 0,0 1 0,4 23-1,-3-34-27,0 1 0,0-1 0,1 1 0,-1-1 1,1 1-1,-1-1 0,1 0 0,-1 1 0,1-1 0,0 0 0,0 0 0,-1 0 0,1-1 0,0 1 0,0 0 0,0-1 0,0 1 0,0-1 0,0 1 0,0-1 0,0 0 0,0 0 0,0 0 0,0 0 0,0 0 0,0-1 0,0 1 0,0-1 0,0 1 0,0-1 0,0 0 0,1 0 0,8-2 67,-1-1 0,0 0-1,0 0 1,14-9 0,8-10 205,39-35 1,-36 28 139,-35 30-405,1-1-1,-1 1 1,0-1 0,1 1-1,-1 0 1,1-1 0,-1 1-1,1 0 1,-1-1 0,1 1-1,-1 0 1,1 0-1,-1-1 1,1 1 0,0 0-1,-1 0 1,1 0 0,-1 0-1,1 0 1,-1 0 0,1 0-1,0 0 1,-1 0 0,1 0-1,-1 0 1,1 0-1,-1 0 1,1 0 0,0 1-1,0-1 1,7 19 502,-8 39 451,-1-43-847,0-1-129,1-11-4,0-1-1,0 1 1,0 0 0,0 0-1,0-1 1,1 1-1,-1 0 1,1-1-1,1 5 1,-1-6 3,-1 0 0,1 0 0,0 0 0,0 0 0,0-1 0,0 1 0,0 0 0,0-1 0,0 1 0,1-1 0,-1 1 0,0-1 1,0 0-1,0 1 0,0-1 0,1 0 0,-1 0 0,0 0 0,0 0 0,1 0 0,-1 0 0,0 0 0,0 0 0,1 0 0,1-1 0,5-1-384,0 0 0,0 0 0,0-1 1,0 0-1,0 0 0,-1-1 0,14-8 0,50-41-7580,-44 31 2691,12-7-5272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4.030"/>
    </inkml:context>
    <inkml:brush xml:id="br0">
      <inkml:brushProperty name="width" value="0.025" units="cm"/>
      <inkml:brushProperty name="height" value="0.025" units="cm"/>
    </inkml:brush>
  </inkml:definitions>
  <inkml:trace contextRef="#ctx0" brushRef="#br0">118 215 10922,'0'0'7453,"-10"11"-5323,-2 2-1707,-73 88 3878,84-100-4295,0-1 0,0 2 0,1-1-1,-1 0 1,0 0 0,0 0 0,1 0 0,-1 0 0,0 1-1,1-1 1,-1 0 0,1 0 0,0 1 0,-1-1-1,1 0 1,0 1 0,0-1 0,0 1 0,0-1-1,0 2 1,1-3 3,-1 1 0,1-1 0,0 0 0,-1 1 0,1-1 0,0 0 0,-1 1 0,1-1 0,0 0 0,-1 0 0,1 0 0,0 1 0,0-1 0,-1 0 0,1 0 0,0 0 0,0 0 0,0 0 0,-1-1 0,1 1 0,0 0 0,-1 0 0,1 0 0,1-1 1,5-1 72,1-1 1,-1 0 0,0 0-1,0-1 1,11-6 0,11-15 81,-1-1 1,-1-1 0,-1-1-1,35-51 1,-31 35 1577,26-53 1,-47 79-826,-12 24-48,-17 30-493,8-13-353,2 1 0,0 1 0,2 0 0,0 0 0,2 0 1,1 1-1,1 0 0,-1 28 0,5-52-97,-1 0 0,2 1 0,-1-1 0,0 0 1,0 0-1,1 0 0,-1 0 0,1 1 0,-1-1 0,1 0 0,0 0 1,0 0-1,0 0 0,0-1 0,0 1 0,1 0 0,-1 0 0,0-1 0,1 1 1,-1-1-1,1 1 0,0-1 0,1 2 0,-1-2-493,1 0 0,-1-1 1,0 1-1,0 0 0,0-1 0,0 0 0,0 1 0,1-1 1,-1 0-1,0 0 0,0 0 0,0 0 0,1-1 0,-1 1 1,3-1-1,16-9-12245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11.759"/>
    </inkml:context>
    <inkml:brush xml:id="br0">
      <inkml:brushProperty name="width" value="0.025" units="cm"/>
      <inkml:brushProperty name="height" value="0.025" units="cm"/>
    </inkml:brush>
  </inkml:definitions>
  <inkml:trace contextRef="#ctx0" brushRef="#br0">12 39 19442,'0'0'4228,"0"14"-2861,-7 292 1692,6-291-3050,-1-9-8,2 0 0,-1 0 0,1 0-1,0 0 1,0 0 0,1-1-1,0 1 1,1 8 0,-1-14 1,-1 0 1,1 0 0,-1 0-1,1 0 1,-1 0-1,0 1 1,1-1-1,-1 0 1,1 0-1,-1-1 1,1 1-1,-1 0 1,1 0-1,-1 0 1,1 0-1,-1 0 1,0 0-1,1-1 1,-1 1 0,1 0-1,-1 0 1,0-1-1,1 1 1,-1 0-1,0 0 1,1-1-1,-1 1 1,0 0-1,1-1 1,-1 1-1,0-1 1,1 0-1,13-14 273,50-72 752,82-149 1,-123 196-836,5-3-202,-21 36-1916,-17 29-3078,-6 1-1861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12.116"/>
    </inkml:context>
    <inkml:brush xml:id="br0">
      <inkml:brushProperty name="width" value="0.025" units="cm"/>
      <inkml:brushProperty name="height" value="0.025" units="cm"/>
    </inkml:brush>
  </inkml:definitions>
  <inkml:trace contextRef="#ctx0" brushRef="#br0">1 0 18770,'0'0'5925,"50"13"-4836,-30-4-512,-4 5-321,2-1-192,-4 5-640,1-5-866,1-3-896,0-3-416,2-7-482,0 0-351,2-7 288,-3-9-1474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12.663"/>
    </inkml:context>
    <inkml:brush xml:id="br0">
      <inkml:brushProperty name="width" value="0.025" units="cm"/>
      <inkml:brushProperty name="height" value="0.025" units="cm"/>
    </inkml:brush>
  </inkml:definitions>
  <inkml:trace contextRef="#ctx0" brushRef="#br0">7 123 7815,'0'0'15941,"-1"11"-15359,-4 55 154,5-65-715,0-1 1,0 1-1,0 0 0,0-1 0,0 1 0,1-1 0,-1 1 0,0-1 0,1 1 0,-1-1 0,0 1 0,1-1 0,-1 1 0,0-1 0,1 0 0,-1 1 0,1-1 0,-1 0 0,1 1 1,-1-1-1,1 0 0,-1 1 0,1-1 0,-1 0 0,1 0 0,0 0 0,-1 1 0,1-1 0,-1 0 0,1 0 0,0 0 0,-1 0 0,1 0 0,-1 0 0,1 0 0,-1 0 0,1-1 1,0 1-1,-1 0 0,1 0 0,-1 0 0,1-1 0,-1 1 0,1 0 0,-1 0 0,1-1 0,-1 1 0,2-1 0,27-15 837,31-39-120,-45 40-599,0 1-1,28-20 0,-43 34-122,0-1-1,1 1 1,-1 0 0,0 0-1,1-1 1,-1 1-1,0 0 1,1 0-1,-1 0 1,0 0-1,1 0 1,-1 0 0,1 0-1,-1-1 1,0 1-1,1 0 1,-1 0-1,0 0 1,1 0 0,-1 1-1,1-1 1,-1 0-1,0 0 1,1 0-1,-1 0 1,0 0 0,1 0-1,-1 0 1,0 1-1,1-1 1,-1 0-1,0 0 1,1 1-1,-1-1 1,0 0 0,1 0-1,-1 1 1,0-1-1,0 0 1,0 1-1,1-1 1,-1 0 0,0 1-1,0-1 1,0 1-1,5 28 450,-7 33-236,-2-26-171,4-36-55,0 1 0,0-1 0,0 0-1,0 1 1,0-1 0,0 1 0,1-1 0,-1 0-1,0 1 1,0-1 0,0 0 0,0 1-1,0-1 1,1 1 0,-1-1 0,0 0-1,0 1 1,0-1 0,1 0 0,-1 0 0,0 1-1,1-1 1,-1 0 0,0 0 0,1 1-1,-1-1 1,0 0 0,1 0 0,-1 0 0,0 1-1,1-1 1,-1 0 0,0 0 0,1 0-1,-1 0 1,1 0 0,-1 0 0,0 0-1,1 0 1,-1 0 0,1 0 0,-1 0 0,0 0-1,1 0 1,-1 0 0,1 0 0,-1-1-1,0 1 1,1 0 0,-1 0 0,0 0 0,1-1-1,-1 1 1,0 0 0,1 0 0,-1-1-1,19-11 240,-19 12-225,50-42 148,35-26 4,-77 62-296,1 0 1,0 1-1,1 0 1,-1 1-1,1 0 1,-1 0-1,20-4 1,-29 8 111,1 0-1,-1 0 1,1 0 0,-1 0 0,1 0 0,-1 0-1,1 0 1,-1 0 0,1 0 0,-1 0 0,0 0-1,1 1 1,-1-1 0,1 0 0,-1 0 0,1 0-1,-1 1 1,0-1 0,1 0 0,-1 0-1,1 1 1,-1-1 0,0 0 0,1 1 0,-1-1-1,0 0 1,0 1 0,1-1 0,-1 0 0,0 1-1,0-1 1,1 1 0,-1 0 0,2 20-65,-12 22 180,2-19-76,5-16-12,0-1-1,1 1 0,0 0 0,0-1 0,-1 14 0,3-20-14,0-1-1,0 0 0,0 0 1,0 1-1,0-1 1,0 0-1,0 0 1,1 0-1,-1 1 1,0-1-1,0 0 1,0 0-1,0 1 1,0-1-1,0 0 1,0 0-1,0 0 1,1 0-1,-1 1 1,0-1-1,0 0 1,0 0-1,0 0 1,1 0-1,-1 1 1,0-1-1,0 0 1,0 0-1,1 0 1,-1 0-1,0 0 1,0 0-1,1 0 1,-1 0-1,0 0 1,0 0-1,1 0 1,-1 0-1,0 0 1,0 0-1,0 0 1,1 0-1,-1 0 1,0 0-1,1 0 0,15-7-84,12-12-190,153-137-7607,-181 163 13316,-6 29-4136,5-29-1108,-3 3 75,1 1 1,0-1 0,1 1-1,-1 14 1,4-24-259,-1-1 1,0 1-1,1-1 0,-1 0 0,0 1 1,1-1-1,-1 0 0,1 1 0,-1-1 1,1 0-1,-1 0 0,0 1 0,1-1 1,-1 0-1,1 0 0,-1 0 0,1 0 1,-1 0-1,1 0 0,-1 0 0,1 1 1,-1-1-1,1-1 0,-1 1 0,1 0 0,-1 0 1,1 0-1,-1 0 0,1 0 0,-1 0 1,1-1-1,-1 1 0,1 0 0,-1 0 1,1-1-1,-1 1 0,1-1 0,21-8 172,2-6-50,38-33 0,-44 33-224,2 0 0,0 1 0,23-13 1,-43 27 105,0 0 0,1 0 0,-1-1 1,1 1-1,-1 0 0,0 0 0,1-1 0,-1 1 1,1 0-1,-1 0 0,1 0 0,-1 0 0,1 0 1,-1 0-1,1-1 0,-1 1 0,1 0 0,-1 0 1,1 1-1,-1-1 0,1 0 0,-1 0 0,0 0 1,1 0-1,-1 0 0,1 0 0,-1 1 0,1-1 1,-1 0-1,1 0 0,0 1 0,0 16 349,-18 36 192,10-33-607,6 1-958,5-16-2947,7-6-3763,2-7-9576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13.770"/>
    </inkml:context>
    <inkml:brush xml:id="br0">
      <inkml:brushProperty name="width" value="0.025" units="cm"/>
      <inkml:brushProperty name="height" value="0.025" units="cm"/>
    </inkml:brush>
  </inkml:definitions>
  <inkml:trace contextRef="#ctx0" brushRef="#br0">10 164 8040,'-9'-1'16234,"20"3"-12839,29-1-3870,-32-4 583,0 0 0,-1-1 1,1 0-1,-1-1 0,0 1 0,0-1 1,0-1-1,0 1 0,-1-1 1,0 0-1,0-1 0,-1 0 1,0 1-1,0-2 0,-1 1 0,1 0 1,-2-1-1,1 0 0,-1 0 1,4-16-1,-6 23-67,-1 0 0,0 0-1,0 0 1,0 1 0,0-1 0,0 0 0,0 0-1,0 0 1,0 0 0,0 1 0,0-1 0,0 0-1,0 0 1,-1 0 0,1 1 0,0-1 0,0 0 0,-1 0-1,1 1 1,-1-1 0,1 0 0,-1 1 0,1-1-1,-1 0 1,1 1 0,-1-1 0,0 1 0,0-2-1,-1 2-24,1 0-1,-1-1 1,1 1-1,-1 0 1,1 0-1,-1 0 1,1 0-1,-1 0 1,1 0-1,-1 0 1,1 1-1,0-1 1,-1 1-1,-1 0 1,-3 1-42,1 0-1,-1 1 1,1 0 0,0 0 0,0 0 0,0 1 0,-5 4-1,3 0 12,0 1 0,0 1 0,1-1-1,0 1 1,0 0 0,1 0 0,1 1-1,0-1 1,0 1 0,1 0 0,1 0-1,0 0 1,-2 22 0,4-32 12,0-1 1,0 1-1,0 0 0,0-1 1,0 1-1,0 0 0,0-1 1,0 1-1,0-1 1,1 1-1,-1 0 0,0-1 1,0 1-1,1-1 0,-1 1 1,0-1-1,1 1 1,-1-1-1,0 1 0,1-1 1,-1 1-1,1-1 0,-1 1 1,1-1-1,-1 0 0,1 1 1,-1-1-1,1 0 1,-1 1-1,1-1 0,-1 0 1,1 0-1,1 1 0,25-6 93,22-22 193,-4-8-83,-20 15 28,38-24-1,-55 39-199,-1 1-1,1 1 0,0-1 0,0 1 1,0 0-1,0 1 0,1 0 1,-1 0-1,0 1 0,11-1 0,-18 3-15,1-1-1,0 0 1,0 1-1,-1-1 0,1 1 1,0-1-1,-1 1 1,1 0-1,0-1 0,-1 1 1,1 0-1,-1 0 1,1 0-1,-1 1 0,0-1 1,1 0-1,-1 0 1,0 1-1,0-1 0,0 1 1,0-1-1,0 1 1,0-1-1,0 1 0,-1 0 1,1-1-1,-1 1 1,1 2-1,10 62 395,-7-33-358,-3-32-45,-1 0-1,0-1 1,0 1-1,0 0 1,0-1 0,1 1-1,-1 0 1,0 0-1,1-1 1,-1 1-1,0 0 1,1-1 0,-1 1-1,1-1 1,-1 1-1,1-1 1,-1 1-1,1-1 1,0 1 0,-1-1-1,1 1 1,0-1-1,-1 0 1,1 1-1,0-1 1,-1 0 0,1 0-1,0 1 1,0-1-1,-1 0 1,1 0-1,0 0 1,0 0 0,-1 0-1,1 0 1,0 0-1,0 0 1,-1 0-1,1 0 1,0-1 0,-1 1-1,1 0 1,0 0-1,0-1 1,-1 1-1,1 0 1,0-1 0,-1 1-1,1-1 1,-1 1-1,1-1 1,35-29 144,-34 27-145,46-48-2,-27 27 0,37-33 0,-57 56-49,0 1 0,-1-1 0,1 0 0,0 0-1,0 0 1,0 1 0,0-1 0,0 0 0,0 1 0,0-1 0,1 1 0,-1-1-1,0 1 1,0 0 0,0-1 0,0 1 0,1 0 0,-1 0 0,0 0 0,0 0-1,0 0 1,3 0 0,-3 1-92,-1 0 0,1-1 0,0 1 0,0 0 0,-1 0 0,1 0 0,0-1 1,-1 1-1,1 0 0,-1 0 0,1 0 0,-1 0 0,1 0 0,-1 0 0,0 0 0,1 0 0,-1 0 0,0 0 0,0 2 0,1 8-1681,-1 0 0,0 0 0,-4 18 0,1-15-5807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14.143"/>
    </inkml:context>
    <inkml:brush xml:id="br0">
      <inkml:brushProperty name="width" value="0.025" units="cm"/>
      <inkml:brushProperty name="height" value="0.025" units="cm"/>
    </inkml:brush>
  </inkml:definitions>
  <inkml:trace contextRef="#ctx0" brushRef="#br0">0 115 21140,'0'0'3972,"87"-47"-3396,-33 34-416,7-4-288,-1 0-3299,-2-4-5702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15.313"/>
    </inkml:context>
    <inkml:brush xml:id="br0">
      <inkml:brushProperty name="width" value="0.025" units="cm"/>
      <inkml:brushProperty name="height" value="0.025" units="cm"/>
    </inkml:brush>
  </inkml:definitions>
  <inkml:trace contextRef="#ctx0" brushRef="#br0">29 87 18449,'0'0'10346,"-4"9"-10399,-16 48 45,19-51-9,0-1-1,0 1 0,0-1 0,1 1 1,-1-1-1,1 1 0,0-1 0,1 1 1,0-1-1,2 11 0,-3-15 3,1 0 1,-1 0-1,0 0 0,1-1 1,-1 1-1,1 0 0,-1 0 1,1-1-1,0 1 0,-1 0 1,1-1-1,0 1 0,-1-1 1,1 1-1,0-1 0,0 1 1,-1-1-1,1 1 0,0-1 1,0 0-1,0 1 0,0-1 1,0 0-1,-1 0 0,1 1 1,1-1-1,27-8-83,-20 4 112,-1-1 1,0 0-1,-1 0 1,10-8-1,0-3-4,0 0-1,-1-1 0,-1-1 1,-1 0-1,0-1 0,-1-1 1,17-36-1,-25 37 268,-11 24 150,-13 29-277,8-10-188,2 0 0,1 1 0,1 1 0,1-1 0,1 1 0,1 0 0,1 0 0,2 34 0,0-60 12,1 1-1,0 0 0,0 0 1,0 0-1,0 0 0,0-1 1,0 1-1,0 0 0,0 0 0,0 0 1,1 0-1,-1-1 0,0 1 1,0 0-1,1 0 0,-1 0 0,0-1 1,1 1-1,-1 0 0,1-1 1,-1 1-1,1 0 0,-1-1 0,1 1 1,0-1-1,-1 1 0,1-1 1,0 1-1,-1-1 0,1 1 1,0-1-1,0 1 0,-1-1 0,1 0 1,0 0-1,0 1 0,0-1 1,0 0-1,-1 0 0,1 0 0,0 0 1,0 0-1,0 0 0,0 0 1,-1 0-1,1 0 0,0-1 1,0 1-1,0 0 0,-1 0 0,1-1 1,0 1-1,0-1 0,-1 1 1,1 0-1,1-2 0,3-1-147,1 0 0,0-1-1,-1 0 1,0 0 0,10-10 0,4-8-1681,0-1 1,-2-1-1,-1 0 1,18-35-1,-4-4-4727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15.716"/>
    </inkml:context>
    <inkml:brush xml:id="br0">
      <inkml:brushProperty name="width" value="0.025" units="cm"/>
      <inkml:brushProperty name="height" value="0.025" units="cm"/>
    </inkml:brush>
  </inkml:definitions>
  <inkml:trace contextRef="#ctx0" brushRef="#br0">142 0 12460,'-7'14'3213,"-6"12"-2377,-44 96 4893,49-102-4831,1 0 0,0 1 1,2 0-1,-5 31 0,9-51-894,1 0-1,0 0 1,0 0 0,0 0-1,0 1 1,0-1-1,0 0 1,0 0-1,0 0 1,0 0-1,1 1 1,-1-1 0,0 0-1,1 0 1,-1 0-1,1 0 1,-1 0-1,1 0 1,0 0 0,-1 0-1,1 0 1,0 0-1,0 0 1,-1-1-1,3 3 1,-1-3 10,0 1 1,0-1-1,0 1 0,-1-1 1,1 0-1,0 0 0,0 1 1,0-1-1,0-1 1,0 1-1,0 0 0,0 0 1,0-1-1,2 0 0,11-4 35,0-1 1,0-1-1,16-10 0,-16 9-201,-10 5 94,0 1 0,0 0 0,0 0 0,0 0 1,0 0-1,1 1 0,8-1 0,-13 2 75,1 0-1,-1 0 0,0 0 0,0 0 0,0 1 1,0-1-1,0 0 0,0 1 0,0-1 1,1 1-1,-1-1 0,0 1 0,0 0 1,-1-1-1,1 1 0,0 0 0,0-1 0,0 1 1,0 0-1,-1 0 0,1 0 0,0 0 1,-1 0-1,1 0 0,-1 0 0,1 0 1,-1 0-1,1 0 0,-1 0 0,0 0 0,1 1 1,-1-1-1,0 0 0,0 0 0,0 0 1,0 0-1,0 1 0,0-1 0,-1 2 0,0 8 211,0 0-1,0 1 0,-2-1 1,1 0-1,-1-1 0,-1 1 0,0 0 1,0-1-1,-1 0 0,-1 0 0,1 0 1,-12 13-1,5-8 139,0-1 1,-1 0-1,-1-1 0,0 0 0,-1-1 1,-29 18-1,42-28-439,-1-1-1,0 1 1,1-1-1,-1 0 1,0 0 0,0 0-1,0 0 1,0 0-1,0-1 1,0 1 0,-5-1-1,7 0 2,0 0 1,0-1-1,1 1 0,-1 0 1,0-1-1,0 1 0,0-1 0,1 1 1,-1-1-1,0 1 0,1-1 1,-1 1-1,0-1 0,1 0 0,-1 1 1,1-1-1,-1 0 0,1 0 0,-1 1 1,1-1-1,-1 0 0,1 0 1,0 0-1,0 0 0,-1 1 0,1-1 1,0 0-1,0 0 0,0 0 1,0 0-1,0 0 0,0 0 0,0 0 1,0 0-1,0 1 0,1-1 0,-1 0 1,0 0-1,0 0 0,1 0 1,-1 1-1,1-2 0,2-6-2042,0 0 0,0 0 1,1 0-1,0 0 0,8-11 0,9-11-8338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7.419"/>
    </inkml:context>
    <inkml:brush xml:id="br0">
      <inkml:brushProperty name="width" value="0.025" units="cm"/>
      <inkml:brushProperty name="height" value="0.025" units="cm"/>
    </inkml:brush>
  </inkml:definitions>
  <inkml:trace contextRef="#ctx0" brushRef="#br0">48 441 13485,'0'0'2279,"-7"13"-549,4-8-1626,-25 57 2224,26-57-2055,0 1 1,0 0-1,1 0 0,0 0 1,0 0-1,0 0 0,1 0 1,0 0-1,0 1 0,1-1 1,1 9-1,-1-13-257,0-1 0,-1 1-1,1-1 1,0 1 0,0-1 0,0 0 0,0 1 0,0-1 0,0 0-1,0 0 1,0 0 0,1 0 0,-1 0 0,0 0 0,1 0-1,-1 0 1,1 0 0,-1-1 0,1 1 0,-1-1 0,1 1-1,-1-1 1,1 1 0,0-1 0,-1 0 0,1 0 0,0 0-1,-1 0 1,1 0 0,2-1 0,1 1 32,0-1-1,0 1 1,0-2-1,-1 1 1,1 0-1,0-1 1,-1 0-1,1 0 1,6-4-1,3-6 114,1 0 0,-2-1-1,1 0 1,-2-1 0,0 0-1,-1-1 1,0-1 0,14-27-1,-11 14-108,0-1-1,-2 0 0,-1-1 1,8-37-1,-12 33 26,4-52-1,-9 74-102,-2 0 0,0 1 1,0-1-1,-1 1 0,-1-1 0,0 1 1,-7-20-1,9 30 30,0 1 0,-1-1 0,1 1 0,-1 0 0,0-1 0,1 1 0,-1 0 1,0 0-1,0-1 0,0 1 0,0 0 0,0 0 0,0 0 0,0 0 0,-1 0 0,1 0 0,0 0 0,0 1 1,-1-1-1,1 0 0,0 1 0,-1-1 0,1 1 0,-1-1 0,1 1 0,-1 0 0,1 0 0,-1 0 0,1-1 1,-1 1-1,1 1 0,-1-1 0,1 0 0,-1 0 0,1 0 0,-3 2 0,0-1 19,0 1-1,0 0 0,0 0 1,1 0-1,-1 1 1,1-1-1,0 1 1,0 0-1,-1 0 1,2 0-1,-1 0 0,-2 4 1,-8 13 194,1 1 1,0 0-1,2 1 1,1 0 0,0 0-1,2 1 1,1 0-1,0 0 1,2 1-1,1 0 1,-1 28-1,4-49-224,0 0-1,0 0 0,0 0 0,0 0 1,0-1-1,1 1 0,-1 0 1,1 0-1,0 0 0,0 0 0,0-1 1,0 1-1,0 0 0,1-1 0,-1 1 1,1-1-1,-1 0 0,1 1 1,0-1-1,0 0 0,0 0 0,1 0 1,-1 0-1,0-1 0,1 1 0,-1-1 1,1 1-1,3 1 0,5 0-97,0-1 0,0 0 0,1 0 0,-1-1 0,1-1 0,13-1-1,47 5-4354,-68-3 3711,0-1-1,0 1 0,0 0 0,-1 0 0,1 1 0,0-1 0,-1 1 0,1 0 0,-1 0 0,1 0 0,-1 0 0,0 1 0,6 4 0,1 9-4711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16.151"/>
    </inkml:context>
    <inkml:brush xml:id="br0">
      <inkml:brushProperty name="width" value="0.025" units="cm"/>
      <inkml:brushProperty name="height" value="0.025" units="cm"/>
    </inkml:brush>
  </inkml:definitions>
  <inkml:trace contextRef="#ctx0" brushRef="#br0">1 204 12716,'0'0'14472,"8"-1"-12875,-1-1-1426,0 1 1,-1-1 0,1 0 0,-1 0 0,1-1 0,-1 0-1,0 0 1,6-5 0,-9 6-60,0 0-1,0 0 1,0-1 0,-1 1 0,1-1-1,-1 1 1,0-1 0,0 0-1,0 0 1,0 0 0,-1 0-1,1-1 1,-1 1 0,1 0-1,-1-1 1,0 1 0,-1 0-1,1-1 1,-1 1 0,1-7-1,-1 10-108,0-1-1,-1 1 1,1 0 0,0 0-1,0 0 1,0-1-1,-1 1 1,1 0-1,0 0 1,0 0 0,-1 0-1,1 0 1,0-1-1,0 1 1,-1 0-1,1 0 1,0 0 0,-1 0-1,1 0 1,0 0-1,0 0 1,-1 0 0,1 0-1,0 0 1,0 0-1,-1 0 1,1 0-1,0 0 1,-1 1 0,1-1-1,0 0 1,0 0-1,-1 0 1,1 0-1,0 0 1,0 0 0,0 1-1,-1-1 1,1 0-1,0 0 1,0 0 0,0 1-1,-1-1 1,-12 9-26,7-1 23,1 1 0,-1-1 0,1 1 0,1 0 0,-1 1 0,2-1 0,-1 1 0,1 0 0,1-1 0,0 1 0,0 1 0,1-1 0,0 0 0,1 12 0,0-21 0,0 0 0,0 0 0,0 0 0,1 0 0,-1 0 0,0-1 0,1 1 0,-1 0 0,0 0 0,1 0 0,-1-1 0,1 1 0,-1 0 0,1 0 0,-1-1 0,1 1 0,0 0 0,-1-1 0,1 1 0,0-1 0,0 1 0,-1-1 0,1 1 0,0-1 0,0 0 0,0 1 0,1-1 0,30 1 0,-21-3 0,-1 0 0,0-1 0,0-1 0,11-4 0,33-23 0,-37 20 0,0 1 0,0 1 0,1 1 0,37-12 0,-55 20 0,0 0 0,0 0 0,0 0 0,0 0 0,0 1 0,0-1 0,-1 0 0,1 0 0,0 0 0,0 0 0,0 0 0,0 0 0,0 0 0,0 0 0,0 1 0,0-1 0,0 0 0,0 0 0,0 0 0,0 0 0,0 0 0,0 0 0,0 0 0,0 1 0,0-1 0,0 0 0,1 0 0,-1 0 0,0 0 0,0 0 0,0 0 0,0 0 0,0 0 0,0 1 0,0-1 0,0 0 0,0 0 0,0 0 0,0 0 0,1 0 0,-1 0 0,0 0 0,0 0 0,0 0 0,0 0 0,0 0 0,0 0 0,0 0 0,0 0 0,1 0 0,-9 7 0,7-7 0,-1 1 0,1-1 0,0 0 0,0 0 0,0 0 0,0 0 0,0 0 0,0 0 0,-1 0 0,1 0 0,0 0 0,0-1 0,0 1 0,0 0 0,0-1 0,0 1 0,0-1 0,0 1 0,0-1 0,0 1 0,0-1 0,0 0 0,0 0 0,-1 0 0,0-2 0,0 0 0,1 1 0,-1-1 0,0 0 0,1 0 0,0 0 0,0 0 0,-2-6 0,0-5 0,1-1 0,-1-29 0,3 41 0,-1-11 4,0 9-12,1 1 0,0-1 0,0 1 1,0-1-1,1 1 0,-1-1 0,1 1 1,2-6-1,-2 8-18,0 1-1,0-1 1,0 1 0,0 0 0,0-1 0,0 1-1,1 0 1,-1 0 0,0 0 0,1 0 0,-1 0-1,1 0 1,0 1 0,-1-1 0,1 0 0,-1 1-1,1-1 1,0 1 0,0 0 0,-1-1 0,1 1-1,0 0 1,0 0 0,-1 0 0,4 1 0,35-1-3705,1 0-3578,-19 0 1159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16.510"/>
    </inkml:context>
    <inkml:brush xml:id="br0">
      <inkml:brushProperty name="width" value="0.025" units="cm"/>
      <inkml:brushProperty name="height" value="0.025" units="cm"/>
    </inkml:brush>
  </inkml:definitions>
  <inkml:trace contextRef="#ctx0" brushRef="#br0">1 34 19827,'0'0'8840,"84"1"-10217,-49-12-3492,-1-13-6341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5.103"/>
    </inkml:context>
    <inkml:brush xml:id="br0">
      <inkml:brushProperty name="width" value="0.025" units="cm"/>
      <inkml:brushProperty name="height" value="0.025" units="cm"/>
    </inkml:brush>
  </inkml:definitions>
  <inkml:trace contextRef="#ctx0" brushRef="#br0">97 1 21204,'0'0'4933,"-31"53"-4357,21-16-416,-2 4-160,4 2-96,-2-2-608,2-5 383,1-5 65,1-11-417,3-5-31,1-14-257,2-23-3107,5-9 64,3-13-928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5.461"/>
    </inkml:context>
    <inkml:brush xml:id="br0">
      <inkml:brushProperty name="width" value="0.025" units="cm"/>
      <inkml:brushProperty name="height" value="0.025" units="cm"/>
    </inkml:brush>
  </inkml:definitions>
  <inkml:trace contextRef="#ctx0" brushRef="#br0">6 11 9513,'0'0'7527,"1"12"-6400,-4 84 379,0-42 95,6 88 0,-3-139-1539,0-1-1,1 1 1,-1 0-1,1 0 1,-1-1-1,1 1 1,0 0-1,0-1 1,0 1-1,0-1 1,1 1-1,-1-1 1,1 0 0,-1 1-1,1-1 1,0 0-1,0 0 1,0 0-1,0 0 1,0-1-1,0 1 1,0 0-1,1-1 1,-1 0-1,1 1 1,-1-1 0,5 1-1,-3-2 70,-1 1-1,0-1 1,1 0-1,-1-1 1,0 1-1,0-1 1,1 1-1,-1-1 1,0 0-1,0 0 1,0-1-1,0 1 1,0-1-1,0 1 1,0-1-1,-1 0 0,1 0 1,0 0-1,-1 0 1,0-1-1,1 1 1,2-4-1,11-15 81,-1 1 0,-1-2-1,0 0 1,-2 0 0,-1-1-1,0-1 1,-2 0 0,-1 0-1,-1-1 1,-1 0 0,-1 0-1,3-42 1,-26 96-1231,1 28-1578,13-18-2907,3-28-175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5.817"/>
    </inkml:context>
    <inkml:brush xml:id="br0">
      <inkml:brushProperty name="width" value="0.025" units="cm"/>
      <inkml:brushProperty name="height" value="0.025" units="cm"/>
    </inkml:brush>
  </inkml:definitions>
  <inkml:trace contextRef="#ctx0" brushRef="#br0">28 0 19218,'0'0'1377,"-10"49"994,3-18 191,1-3-608,1-1-801,5-2-737,0-6-383,0-6-514,11-7-1473,-1-6-1441,1-1-993,-4-13-2082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7.437"/>
    </inkml:context>
    <inkml:brush xml:id="br0">
      <inkml:brushProperty name="width" value="0.025" units="cm"/>
      <inkml:brushProperty name="height" value="0.025" units="cm"/>
    </inkml:brush>
  </inkml:definitions>
  <inkml:trace contextRef="#ctx0" brushRef="#br0">8 138 8456,'-7'4'8322,"8"5"-4566,12 7-828,-8-15-2670,1 1-1,-1-1 1,1 0-1,-1-1 0,1 1 1,-1-1-1,1 0 1,-1-1-1,1 1 1,-1-1-1,1 0 0,-1 0 1,1-1-1,-1 0 1,0 0-1,0 0 1,0 0-1,0-1 1,0 0-1,-1 0 0,1 0 1,5-6-1,-3 3-184,-1 0 1,1 0-1,-2 0 0,1-1 0,-1 0 0,0 0 0,0 0 1,-1 0-1,0-1 0,0 0 0,-1 0 0,0 0 0,4-15 0,-7 22-55,0 0-1,1 0 1,-1 1-1,0-1 1,0 0-1,0 1 1,0-1-1,0 0 1,0 0-1,0 0 1,0 1-1,0-1 1,0 0-1,-1 1 1,1-1-1,0 0 1,0 0-1,-1 1 1,1-1-1,0 0 1,-1 1-1,1-1 1,-1 1-1,1-1 1,-1 0-1,1 1 1,-1-1-1,1 1 1,-1-1-1,1 1 1,-1 0-1,-1-1 1,1 0-11,-1 1 0,0 0 0,0 0 0,0 0 0,0 0 0,0 0 0,0 0 1,0 0-1,0 0 0,0 1 0,0-1 0,-2 2 0,-3 1-24,-1-1 0,1 2-1,0-1 1,1 1 0,-12 8-1,11-5 26,-1 0 0,1 1 0,0 0 0,1 0 0,0 1 0,1-1-1,-1 1 1,1 1 0,1-1 0,0 1 0,0-1 0,1 1 0,1 0-1,-1 0 1,1 1 0,1-1 0,0 0 0,1 14 0,0-22-14,0 0-1,0 0 1,0-1 0,1 1 0,-1 0 0,1-1 0,-1 1-1,1-1 1,0 1 0,0 0 0,-1-1 0,1 0 0,0 1-1,0-1 1,1 1 0,-1-1 0,0 0 0,0 0-1,1 0 1,-1 0 0,0 0 0,3 2 0,0-2-101,-1 1 0,1-1 0,0 0 1,0 0-1,0 0 0,0-1 0,0 1 1,0-1-1,6 0 0,0-1-593,0 0 0,-1 0-1,1-1 1,-1-1 0,1 1 0,-1-1-1,13-6 1,-9 1-1536,0-1 1,0 0-1,0-1 0,14-15 0,9-14-8109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8.043"/>
    </inkml:context>
    <inkml:brush xml:id="br0">
      <inkml:brushProperty name="width" value="0.025" units="cm"/>
      <inkml:brushProperty name="height" value="0.025" units="cm"/>
    </inkml:brush>
  </inkml:definitions>
  <inkml:trace contextRef="#ctx0" brushRef="#br0">133 0 17264,'0'0'7100,"-5"15"-6160,-40 127 1366,-31 177 0,72-293-2279,4-26-28,-1 0-1,1 1 1,0-1-1,0 0 1,-1 1-1,1-1 1,0 1-1,0-1 1,0 0-1,0 1 1,0-1-1,0 1 1,-1-1 0,1 1-1,0-1 1,0 0-1,0 1 1,0-1-1,1 1 1,-1-1-1,0 1 1,0-1-1,0 0 1,0 1 0,0-1-1,0 1 1,1-1-1,-1 1 1,0-1-1,0 0 1,1 1-1,-1-1 1,0 0-1,1 1 1,-1-1-1,0 0 1,1 1 0,3-6-8,6-11-101,0 0 0,-1-1 0,-1 0 0,0 0 0,5-20 0,23-98-1706,-25 91 1447,-13 58 410,0 1-1,1 0 1,1 0 0,0 0 0,5 25 0,-5-38-23,0-1-1,0 1 0,1-1 1,-1 1-1,1-1 1,-1 0-1,1 1 1,-1-1-1,1 1 0,0-1 1,0 0-1,0 0 1,0 1-1,0-1 1,0 0-1,0 0 1,0 0-1,0 0 0,0 0 1,0 0-1,1 0 1,-1-1-1,0 1 1,1 0-1,-1-1 0,1 1 1,-1-1-1,1 1 1,-1-1-1,1 0 1,-1 0-1,1 0 0,-1 0 1,1 0-1,-1 0 1,1 0-1,-1 0 1,1 0-1,-1-1 0,1 1 1,-1 0-1,1-1 1,-1 0-1,3-1 1,2 0 71,0-1 1,0 0 0,0 0-1,-1-1 1,1 0 0,-1 0 0,0 0-1,0 0 1,4-6 0,-1 0-30,-1 0 0,0 0 1,-1-1-1,0 0 0,-1 0 0,0 0 1,-1-1-1,0 0 0,-1 0 1,0 0-1,-1 0 0,0 0 1,-1 0-1,0-1 0,-1 1 0,-2-16 1,2 28-66,0-1 0,0 0 1,0 1-1,-1-1 1,1 0-1,0 1 0,0-1 1,0 0-1,-1 1 0,1-1 1,0 1-1,0-1 1,-1 0-1,1 1 0,-1-1 1,1 1-1,-1-1 0,1 1 1,-1-1-1,1 1 1,-1 0-1,1-1 0,-1 1 1,1 0-1,-1-1 0,0 1 1,1 0-1,-1-1 1,1 1-1,-1 0 0,0 0 1,1 0-1,-1 0 0,0 0 1,1 0-1,-1 0 1,0 0-1,1 0 0,-1 0 1,0 0-1,1 0 0,-1 0 1,0 1-1,1-1 0,-1 0 1,0 0-1,1 1 1,-1-1-1,1 0 0,-1 1 1,0 0-1,-29 24-245,6 7 267,-21 38 1,40-62 71,0 1-1,1 0 1,0 0-1,0 0 1,1 0-1,0 1 1,1-1-1,0 1 1,1-1-1,-1 16 1,2-24-84,1 0 0,0 0 0,-1 0 0,1 0 0,0 0 0,0-1 0,0 1 0,0 0 0,0 0 0,0 0 0,0-1 0,0 1 0,0-1 0,0 1 0,0-1 0,0 1 0,0-1 0,0 1 0,1-1 0,-1 0 0,0 0 0,0 0 0,0 1 0,1-1 0,-1 0 0,0-1 0,0 1 0,2 0 0,40-3 255,-2-7-195,-34 7-111,0 1-1,0 0 1,0 0 0,0 1-1,1-1 1,-1 2-1,0-1 1,0 1-1,1 0 1,-1 1-1,0-1 1,11 4-1,-16-3 40,-1 1 0,1-1 0,0 1 0,0-1 0,0 1 0,-1 0 0,1 0 0,-1 0 0,0 0 1,0 0-1,1 0 0,-1 1 0,0-1 0,-1 0 0,1 1 0,0-1 0,-1 0 0,1 1 0,-1-1 0,0 1 0,0-1 0,0 0 0,0 1 0,0 2 0,-1 4 22,1 1 0,-1-1-1,-1 0 1,0 0 0,-4 11 0,-28 46-2978,34-70-1971,1-3 2250,5-14-4784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8.603"/>
    </inkml:context>
    <inkml:brush xml:id="br0">
      <inkml:brushProperty name="width" value="0.025" units="cm"/>
      <inkml:brushProperty name="height" value="0.025" units="cm"/>
    </inkml:brush>
  </inkml:definitions>
  <inkml:trace contextRef="#ctx0" brushRef="#br0">0 209 17457,'0'0'5578,"9"-7"-4088,0-1-1118,15-11 351,38-41 0,-57 54-417,0 0 1,0 0-1,0 0 0,-1-1 1,0 1-1,0-1 0,-1 0 1,0 0-1,0 0 0,0-1 1,-1 1-1,0-1 0,2-14 1,-4 22-296,0 0 1,0 0 0,0 0-1,0 0 1,0 0-1,0 0 1,0-1 0,0 1-1,0 0 1,0 0-1,0 0 1,0 0 0,0 0-1,0-1 1,0 1 0,0 0-1,0 0 1,0 0-1,0 0 1,-1 0 0,1 0-1,0-1 1,0 1 0,0 0-1,0 0 1,0 0-1,0 0 1,0 0 0,0 0-1,0 0 1,-1 0-1,1-1 1,0 1 0,0 0-1,0 0 1,0 0 0,0 0-1,0 0 1,-1 0-1,1 0 1,0 0 0,0 0-1,0 0 1,0 0-1,0 0 1,0 0 0,-1 0-1,1 0 1,0 0 0,0 0-1,0 0 1,0 0-1,0 0 1,-1 0 0,1 0-1,0 0 1,0 1 0,-11 7 69,-6 14-142,8-8 86,1 1 0,1 0 0,0 1 0,1-1 0,0 1 0,2 0 0,0 1 0,1-1 0,-2 21 1,5-36-22,0 0 0,0 0 0,0-1 0,0 1 0,0 0 0,0 0 0,0-1 0,0 1 0,1 0 0,-1 0 1,0-1-1,0 1 0,1 0 0,-1 0 0,0-1 0,1 1 0,-1 0 0,1-1 0,-1 1 0,1-1 0,-1 1 0,1 0 1,-1-1-1,1 1 0,0-1 0,-1 0 0,1 1 0,0-1 0,-1 1 0,2-1 0,0 1 17,0-1 0,0 0 1,0 0-1,0 0 0,0 0 0,0 0 0,0-1 0,0 1 0,0-1 0,0 1 0,3-2 1,51-27 338,-53 26-369,4-1-2,0-1 0,0 1-1,0 0 1,1 0 0,-1 1 0,1 0 0,0 1 0,0-1-1,0 1 1,11-1 0,-19 3 13,1 0 0,-1 1 0,1-1 0,-1 0 0,1 0 0,-1 0-1,1 0 1,-1 0 0,1 1 0,-1-1 0,0 0 0,1 0 0,-1 1 0,1-1 0,-1 0 0,0 1-1,1-1 1,-1 0 0,0 1 0,1-1 0,-1 0 0,0 1 0,0-1 0,1 1 0,-1-1 0,0 1-1,0-1 1,0 0 0,1 1 0,-1-1 0,0 1 0,0-1 0,0 1 0,0-1 0,0 2 0,-5 22 200,-8-7 11,13-17-211,-1 0 0,1 0 0,0 0 1,-1 0-1,1 0 0,-1 0 1,1 0-1,-1 0 0,1 0 0,0 0 1,-1 0-1,1 0 0,-1 0 1,1 0-1,0 0 0,-1-1 0,1 1 1,-1 0-1,1 0 0,0-1 1,-1 1-1,1 0 0,0 0 1,-1-1-1,1 1 0,0 0 0,0-1 1,-1 1-1,1 0 0,0-1 1,0 1-1,0-1 0,-1 1 0,1 0 1,0-1-1,0 1 0,0-1 1,0 1-1,0 0 0,0-1 0,0 1 1,0-1-1,-7-25-2,2-1 0,1 1 0,0-1 0,2-47 0,47 72-5525,-20-3-828,1-5-2909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8.963"/>
    </inkml:context>
    <inkml:brush xml:id="br0">
      <inkml:brushProperty name="width" value="0.025" units="cm"/>
      <inkml:brushProperty name="height" value="0.025" units="cm"/>
    </inkml:brush>
  </inkml:definitions>
  <inkml:trace contextRef="#ctx0" brushRef="#br0">88 0 8872,'0'0'13848,"-4"11"-12305,-14 35-328,3 2 0,1 0 0,3 0-1,1 1 1,3 1 0,-1 91 0,8-140-1290,0 0-1,0 0 1,0 0-1,0 0 1,0-1-1,0 1 1,1 0 0,-1 0-1,0 0 1,1 0-1,-1 0 1,1-1-1,-1 1 1,1 0 0,-1 0-1,1-1 1,-1 1-1,1 0 1,0-1-1,-1 1 1,1 0 0,0-1-1,0 1 1,-1-1-1,1 1 1,1 0-1,29 1-4799,-25-3 3669,0 0-1,0-1 0,-1 1 1,1-1-1,-1 0 0,1-1 1,-1 1-1,8-6 1,-2-3-8025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9.336"/>
    </inkml:context>
    <inkml:brush xml:id="br0">
      <inkml:brushProperty name="width" value="0.025" units="cm"/>
      <inkml:brushProperty name="height" value="0.025" units="cm"/>
    </inkml:brush>
  </inkml:definitions>
  <inkml:trace contextRef="#ctx0" brushRef="#br0">44 27 7783,'0'0'18530,"-7"10"-17377,4-5-978,-22 30 430,24-33-557,0 0 0,-1 0 0,2 0 0,-1 1 0,0-1 0,0 0 0,1 0 0,-1 0 0,1 1 0,-1-1 0,1 0 0,0 1 0,0-1 0,0 0 0,1 1 0,-1-1 0,0 0 0,2 4 0,-1-4-32,1 0 0,0-1 0,-1 1 0,1-1 0,0 0 0,0 0 0,0 1 0,0-1 0,0 0 0,0-1-1,0 1 1,0 0 0,0 0 0,0-1 0,0 0 0,0 1 0,1-1 0,-1 0 0,0 0 0,0 0 0,0 0 0,0 0 0,3-1-1,54-10 281,-29 0-174,-1-1 0,52-29 0,-53 25-452,0 2 0,56-20 0,-84 33 326,0 1 1,0 0-1,0 0 1,1 0-1,-1 0 1,0 0-1,0 0 1,0 0-1,1 0 1,-1 0 0,0 0-1,0 0 1,0 0-1,0 0 1,1 0-1,-1 0 1,0 0-1,0 0 1,0 0-1,1 0 1,-1 1-1,0-1 1,0 0 0,0 0-1,0 0 1,0 0-1,1 0 1,-1 0-1,0 0 1,0 1-1,0-1 1,0 0-1,0 0 1,0 0 0,1 0-1,-1 1 1,0-1-1,0 0 1,0 0-1,0 0 1,0 0-1,0 1 1,0-1-1,0 0 1,0 0-1,0 0 1,0 1 0,0-1-1,0 0 1,0 0-1,0 0 1,0 0-1,0 1 1,0-1-1,0 0 1,0 0-1,-1 0 1,1 0-1,0 1 1,-6 19 245,5-19-328,0 0-1,0 0 1,0 1 0,1-1-1,-1 0 1,1 0 0,-1 1-1,1-1 1,0 1 0,-1-1-1,1 0 1,0 1 0,0-1-1,0 1 1,0-1 0,0 0-1,0 1 1,0-1 0,1 3-1,5-3-928,0-1 0,0 1 0,0-1 0,0-1 0,0 1 0,0-1 0,0 0 0,0 0 0,0-1 0,-1 0 0,1 0 0,0 0 0,8-5 0,18-10-7682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7.778"/>
    </inkml:context>
    <inkml:brush xml:id="br0">
      <inkml:brushProperty name="width" value="0.025" units="cm"/>
      <inkml:brushProperty name="height" value="0.025" units="cm"/>
    </inkml:brush>
  </inkml:definitions>
  <inkml:trace contextRef="#ctx0" brushRef="#br0">0 265 2883,'0'0'6155,"8"-13"-5440,30-45 1171,2 2 1,76-82-1,-120 139-1426,-6 3 1351,-1 1-1,0-1 1,-17 13-1,26-16-1633,0 0-1,0 0 0,0 0 1,0 1-1,0-1 1,0 1-1,0-1 0,1 1 1,-1 0-1,0 0 0,1 0 1,0 0-1,-1 0 1,1 0-1,0 0 0,0 0 1,0 0-1,1 1 0,-1-1 1,0 0-1,1 1 0,-1-1 1,1 0-1,0 1 1,0-1-1,0 1 0,0-1 1,0 0-1,1 1 0,0 3 1,1 0-1164,0 1 1,-1-1-1,0 1 1,0-1 0,-1 1-1,0 0 1,0 10-1,-1-6-634,0 7-5309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09.768"/>
    </inkml:context>
    <inkml:brush xml:id="br0">
      <inkml:brushProperty name="width" value="0.025" units="cm"/>
      <inkml:brushProperty name="height" value="0.025" units="cm"/>
    </inkml:brush>
  </inkml:definitions>
  <inkml:trace contextRef="#ctx0" brushRef="#br0">82 189 14125,'0'0'9166,"-9"5"-8098,3-2-884,1-1-11,0 0 0,1 0 0,-1 1 0,0 0 0,1 0 1,0 0-1,-1 0 0,1 1 0,0-1 0,1 1 1,-1 0-1,1 0 0,0 1 0,-5 8 0,8-13-170,0 0 0,0 0 0,0 0 0,0 0 0,0 0 0,0 1 0,-1-1 0,1 0 0,0 0 0,0 0 0,0 0 0,0 1 0,1-1 0,-1 0 0,0 0 1,0 0-1,0 0 0,0 1 0,0-1 0,0 0 0,0 0 0,0 0 0,0 0 0,0 0 0,0 1 0,0-1 0,1 0 0,-1 0 0,0 0 0,0 0 0,0 0 0,0 0 0,0 0 0,0 1 0,1-1 0,-1 0 0,0 0 0,0 0 0,0 0 0,0 0 0,1 0 0,-1 0 0,0 0 0,0 0 0,0 0 0,0 0 0,1 0 0,-1 0 0,0 0 0,14-3 117,10-9 58,2-7-161,0-1 0,-2-1 0,0-1 1,-2-1-1,0-1 0,-2-2 0,0 1 0,21-40 1,-150 220 3964,102-143-3787,-26 53 422,32-62-601,-1 1-1,1 0 0,0 0 0,0 0 1,0 0-1,0 0 0,1 0 0,-1 0 1,1 0-1,0 0 0,1 0 0,-1 0 1,1 0-1,1 6 0,-1-9-27,-1 0 0,1 0 0,0 0 0,0 0 0,0-1 0,1 1 1,-1 0-1,0 0 0,0-1 0,0 1 0,0-1 0,1 1 0,-1-1 0,0 0 0,0 1 0,1-1 0,-1 0 0,0 0 1,1 0-1,-1 0 0,0 0 0,0 0 0,1 0 0,-1 0 0,0-1 0,1 1 0,-1 0 0,2-2 0,37-13-1783,-31 9-485,0-2-1,0 1 1,-1-1-1,13-16 1,6-11-9417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10.127"/>
    </inkml:context>
    <inkml:brush xml:id="br0">
      <inkml:brushProperty name="width" value="0.025" units="cm"/>
      <inkml:brushProperty name="height" value="0.025" units="cm"/>
    </inkml:brush>
  </inkml:definitions>
  <inkml:trace contextRef="#ctx0" brushRef="#br0">62 0 19731,'0'0'2631,"-8"8"428,2-4-2518,2-2-278,1 1 1,-1-1 0,1 1 0,-1 0-1,1 0 1,0 0 0,0 1-1,0-1 1,1 1 0,-1-1 0,1 1-1,0 0 1,0 0 0,0 0-1,0 0 1,-1 7 0,4-11-268,-1 1 1,1 0 0,0 0-1,-1 0 1,1-1 0,0 1-1,0 0 1,0-1 0,-1 1-1,1-1 1,0 1 0,0-1-1,0 1 1,0-1 0,0 1-1,0-1 1,0 0 0,0 0-1,0 1 1,0-1 0,0 0-1,0 0 1,0 0 0,0 0-1,2-1 1,38 2-111,-33-2 64,-2 1 115,13 0-127,0 1 0,0 0 0,26 6 1,-41-6 92,0 0 0,0 0 1,0 0-1,-1 1 1,1 0-1,-1-1 0,1 1 1,-1 0-1,0 1 1,5 3-1,-7-5 35,0 0 0,0 1 0,0-1 0,0 1 0,0-1 0,0 1 0,-1-1-1,1 1 1,0 0 0,-1-1 0,1 1 0,-1 0 0,0 0 0,1-1 0,-1 1 0,0 0 0,0 0 0,0-1 0,-1 1 0,1 0 0,0 0 0,0-1 0,-2 4 0,0-1-30,0 0 0,-1 0 1,1 0-1,-1 0 0,0-1 1,0 1-1,-1-1 0,1 0 1,-1 1-1,1-2 0,-1 1 1,0 0-1,0-1 0,0 0 1,0 0-1,-7 3 0,-73 23 174,82-28-206,-1 2-187,0-1 0,1-1 0,-1 1 0,0 0 0,0-1 0,0 0 0,0 1-1,0-1 1,0 0 0,0 0 0,1-1 0,-1 1 0,0-1 0,0 1 0,-5-3 0,-2-10-8679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24.380"/>
    </inkml:context>
    <inkml:brush xml:id="br0">
      <inkml:brushProperty name="width" value="0.025" units="cm"/>
      <inkml:brushProperty name="height" value="0.025" units="cm"/>
    </inkml:brush>
  </inkml:definitions>
  <inkml:trace contextRef="#ctx0" brushRef="#br0">99 236 12876,'5'-10'1480,"-1"1"0,0-1 0,0 0 0,-1 0 0,-1 0 0,1-1 0,-2 1 0,2-19-1,-3 29-1456,0-1-1,0 1 0,0-1 1,0 1-1,-1 0 0,1-1 1,0 1-1,0 0 0,0 0 1,-1-1-1,1 1 0,0 0 1,0-1-1,-1 1 0,1 0 0,0 0 1,0 0-1,-1-1 0,1 1 1,0 0-1,-1 0 0,1 0 1,0-1-1,-1 1 0,1 0 1,0 0-1,-1 0 0,1 0 1,0 0-1,-1 0 0,1 0 0,0 0 1,-1 0-1,1 0 0,-1 0 1,1 0-1,0 0 0,-1 0 1,1 0-1,0 1 0,-1-1 1,1 0-1,0 0 0,-1 0 1,1 0-1,0 1 0,0-1 1,-1 0-1,1 0 0,0 1 0,-1-1 1,1 0-1,0 0 0,0 1 1,0-1-1,-1 0 0,1 1 1,0 0-1,-19 16-255,8-4 272,0 1 0,2 1-1,0 0 1,0 0 0,1 0-1,1 1 1,1 1 0,0-1-1,1 1 1,1 0 0,-3 23 0,7-39-40,0 0 0,0 0 1,0 0-1,0 0 0,0 0 1,0 0-1,0-1 0,0 1 1,0 0-1,1 0 1,-1 0-1,0 0 0,1 0 1,-1-1-1,0 1 0,1 0 1,-1 0-1,1 0 0,-1-1 1,1 1-1,0 0 0,-1-1 1,1 1-1,0-1 1,-1 1-1,1-1 0,0 1 1,0-1-1,-1 1 0,1-1 1,0 0-1,0 1 0,0-1 1,0 0-1,0 0 0,-1 1 1,1-1-1,0 0 1,0 0-1,0 0 0,0 0 1,0 0-1,0 0 0,0-1 1,0 1-1,-1 0 0,1 0 1,0-1-1,0 1 0,0 0 1,0-1-1,-1 1 1,2-2-1,6-1 51,-1 0-1,1-1 1,-1 0-1,12-9 1,7-7 96,-1-2 0,-1-1 0,-1-2 0,28-37-1,-39 45 235,0 0-1,-2 0 0,0-1 0,-1 0 1,-1-1-1,0 0 0,-2 0 0,7-30 1,-44 105 287,19-30-700,0-1-217,0 0 1,2 1-1,1 1 0,1 0 0,-8 48 0,16-74 120,0 0 0,0 0 0,0 0 1,0 0-1,0 0 0,0 0 0,0 0 0,0 0 1,0 0-1,0 0 0,0 0 0,1 0 0,-1 0 1,0 0-1,1-1 0,-1 1 0,0 0 0,1 0 1,-1 0-1,1 0 0,0-1 0,-1 1 0,1 0 0,0-1 1,-1 1-1,1 0 0,0-1 0,0 1 0,-1-1 1,1 1-1,0-1 0,0 1 0,0-1 0,0 0 1,0 1-1,0-1 0,-1 0 0,1 0 0,0 0 1,0 0-1,0 0 0,0 0 0,0 0 0,0 0 0,0 0 1,0 0-1,0 0 0,0 0 0,0-1 0,0 1 1,0 0-1,0-1 0,-1 1 0,1-1 0,1 0 1,6-2-1287,0-1-1,0 0 1,0 0 0,12-11 0,14-13-4691,0-3-2301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24.784"/>
    </inkml:context>
    <inkml:brush xml:id="br0">
      <inkml:brushProperty name="width" value="0.025" units="cm"/>
      <inkml:brushProperty name="height" value="0.025" units="cm"/>
    </inkml:brush>
  </inkml:definitions>
  <inkml:trace contextRef="#ctx0" brushRef="#br0">184 0 11147,'0'0'7895,"-10"10"-5696,-80 89 1344,76-82-3028,1 0-1,1 1 1,1 0 0,0 1-1,-7 20 1,17-38-515,1-1 0,-1 1 0,1-1 0,0 1 0,-1 0 0,1-1 0,0 1 0,0-1 0,-1 1 0,1 0 0,0-1 0,0 1 0,0 0 0,0-1 0,0 1 0,0 0 0,0-1 0,0 1 0,0 0 0,0-1 0,0 1 0,0-1 0,1 1 0,-1 0 0,0-1 0,0 1 0,1-1 0,-1 1 0,0 0 0,1-1 0,-1 1 0,1-1 0,-1 1 0,0-1 0,1 1 0,1-1 5,0 0 0,-1 0 0,1 0-1,0 0 1,-1 0 0,1 0 0,0-1 0,-1 1-1,1-1 1,-1 1 0,1-1 0,-1 1 0,3-2-1,47-30 313,-27 10-109,-1-1 0,-2-1 1,0-1-1,30-47 0,-50 71 267,-2 4-160,0 7-251,-2 1 0,0 0 0,0-1 0,-1 0 0,0 0 0,-1 0 1,0 0-1,-8 12 0,6-12-137,0 2 1,2-1-1,-1 1 1,1-1-1,1 1 1,-5 18 0,9-29-41,0-1 1,0 0-1,0 1 1,0-1 0,0 1-1,0-1 1,0 1 0,0-1-1,0 0 1,0 1 0,0-1-1,0 1 1,0-1 0,0 1-1,0-1 1,0 0 0,0 1-1,1-1 1,-1 1 0,0-1-1,0 0 1,0 1-1,1-1 1,-1 0 0,0 1-1,1-1 1,-1 0 0,0 1-1,1-1 1,-1 0 0,0 0-1,1 1 1,-1-1 0,0 0-1,1 0 1,-1 0 0,1 0-1,-1 1 1,0-1 0,1 0-1,-1 0 1,1 0-1,-1 0 1,0 0 0,1 0-1,-1 0 1,1 0 0,-1 0-1,1 0 1,-1 0 0,1-1-1,22-9-6077,-3-6-1556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25.251"/>
    </inkml:context>
    <inkml:brush xml:id="br0">
      <inkml:brushProperty name="width" value="0.025" units="cm"/>
      <inkml:brushProperty name="height" value="0.025" units="cm"/>
    </inkml:brush>
  </inkml:definitions>
  <inkml:trace contextRef="#ctx0" brushRef="#br0">121 1 19282,'0'0'2728,"-11"6"-176,6-4-2276,-49 28 1976,51-28-2193,0-1 0,0 1 0,0 0-1,1 0 1,-1 1 0,1-1 0,0 0 0,-1 1 0,1 0-1,0-1 1,0 1 0,1 0 0,-1 0 0,1 0 0,-1 0 0,1 0-1,0 0 1,-1 6 0,2-9-104,1 1 0,-1 0 0,1-1 0,-1 1 1,1 0-1,-1-1 0,1 1 0,-1-1 0,1 1 0,0-1 0,-1 1 0,1-1 0,0 1 1,0-1-1,-1 0 0,1 1 0,0-1 0,0 0 0,-1 0 0,1 1 0,0-1 0,0 0 0,0 0 1,-1 0-1,1 0 0,0 0 0,0 0 0,1-1 0,32 1-227,-25 0 229,0 0 31,0 0 0,0 0 0,0 1 0,0 1 0,0-1 1,-1 1-1,15 6 0,-21-7 63,0 0-1,1 0 1,-2 0 0,1 1-1,0-1 1,0 1 0,0-1-1,-1 1 1,1 0 0,-1 0-1,1-1 1,-1 1 0,0 0-1,1 0 1,-1 0 0,0 1-1,0-1 1,-1 0 0,1 0-1,0 0 1,-1 1 0,1-1-1,-1 0 1,0 1 0,0-1-1,0 0 1,0 1 0,0-1-1,0 0 1,-1 1 0,1-1-1,-1 0 1,0 0 0,0 1-1,-1 2 1,-1 1 135,0 0 0,0-1 1,0 1-1,-1-1 0,0 1 0,0-1 0,-1 0 0,1-1 0,-1 1 0,0-1 1,-1 0-1,-7 5 0,-71 37 1841,83-45-2040,-16 5-2431,16-5 2135,1-1 1,-1 0-1,0 0 0,1 0 1,-1 0-1,0 1 0,1-1 1,-1 0-1,0 0 0,1 0 1,-1 0-1,0 0 0,1-1 0,-1 1 1,0 0-1,1 0 0,-1 0 1,0-1-1,1 1 0,-1 0 1,0 0-1,1-1 0,-2 0 1,-2-10-13561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27.416"/>
    </inkml:context>
    <inkml:brush xml:id="br0">
      <inkml:brushProperty name="width" value="0.025" units="cm"/>
      <inkml:brushProperty name="height" value="0.025" units="cm"/>
    </inkml:brush>
  </inkml:definitions>
  <inkml:trace contextRef="#ctx0" brushRef="#br0">1 257 17392,'0'0'6786,"11"-12"-5575,-11 12-1200,25-26 601,34-48-1,-52 65-288,-1 0 0,0-1 0,0 0 0,-1 0 0,-1 0 0,0-1 0,0 1 0,-1-1-1,0 0 1,-1 0 0,2-15 0,-4 25-308,0 1 1,0 0-1,0 0 0,0 0 0,0 0 0,0-1 0,0 1 1,0 0-1,0 0 0,0 0 0,0-1 0,0 1 0,0 0 1,0 0-1,0 0 0,0-1 0,0 1 0,0 0 1,-1 0-1,1 0 0,0 0 0,0-1 0,0 1 0,0 0 1,0 0-1,0 0 0,0 0 0,-1 0 0,1-1 1,0 1-1,0 0 0,0 0 0,0 0 0,0 0 0,-1 0 1,1 0-1,0 0 0,0 0 0,0 0 0,-1-1 0,1 1 1,0 0-1,0 0 0,0 0 0,-1 0 0,1 0 1,0 0-1,0 0 0,0 0 0,0 0 0,-1 1 0,1-1 1,0 0-1,-1 0 0,-12 10 47,-9 16-243,12-11 169,2 0 1,-1 0 0,2 1 0,0 0-1,0 0 1,2 0 0,0 1 0,1 0 0,-3 27-1,7-43 7,0 0-1,0-1 0,0 1 1,0-1-1,0 1 0,0 0 1,0-1-1,0 1 0,1 0 1,-1-1-1,0 1 0,0-1 1,0 1-1,1-1 0,-1 1 1,0 0-1,1-1 0,-1 1 1,0-1-1,1 1 0,-1-1 1,1 0-1,-1 1 0,1-1 1,-1 1-1,1-1 0,-1 0 1,1 1-1,-1-1 0,1 0 1,0 0-1,-1 1 0,1-1 1,0 0-1,27-5 41,28-26 126,-52 28-180,4-1 18,-1-1 1,1 1-1,0 0 0,1 1 0,-1 0 1,0 0-1,1 1 0,12-2 1,-19 3 2,0 1 1,0 0 0,0 0-1,0 0 1,1 0-1,-1 1 1,0-1 0,0 0-1,0 1 1,0 0 0,0-1-1,0 1 1,0 0-1,0 0 1,0 0 0,0 0-1,0 1 1,-1-1 0,1 0-1,-1 1 1,1-1-1,-1 1 1,1-1 0,-1 1-1,0 0 1,1 0 0,-1 0-1,0 0 1,0 0 0,-1 0-1,1 0 1,0 0-1,-1 0 1,1 0 0,-1 0-1,0 0 1,1 0 0,-1 3-1,3 80 377,13-115 833,46-175-1212,-61 204 0,0 0 0,0 0 0,0 0 0,0 0 0,-1 0 0,1 1 0,1-1 0,-1 0 0,0 1 0,0-1 0,0 1 0,0-1 0,0 1 0,0-1 0,1 1 0,-1 0 0,0 0 0,0-1 0,1 1 0,-1 0 0,0 0 0,0 0 0,1 1 0,-1-1 0,0 0 0,0 0 0,0 1 0,1-1 0,-1 1 0,2 0 0,1 0 0,1 1 0,-1-1 0,1 1 0,-1 0 0,0 0 0,0 0 0,5 4 0,-7-3 0,1 0 0,-1 0 0,0 1 0,0-1 0,0 1 0,0 0 0,0-1 0,-1 1 0,0 0 0,0 0 0,0 0 0,0 0 0,0 0 0,-1 0 0,0 5 0,-3 70 0,0-47 0,3-31 0,0-1 0,0 1 0,0-1 0,0 0 0,0 1 0,0-1 0,0 0 0,0 1 0,0-1 0,0 0 0,0 1 0,0-1 0,0 0 0,0 1 0,0-1 0,0 0 0,0 1 0,1-1 0,-1 0 0,0 1 0,0-1 0,0 0 0,1 0 0,-1 1 0,0-1 0,0 0 0,1 0 0,-1 0 0,0 1 0,1-1 0,-1 0 0,0 0 0,1 0 0,-1 0 0,0 1 0,1-1 0,-1 0 0,0 0 0,1 0 0,-1 0 0,0 0 0,1 0 0,-1 0 0,0 0 0,1 0 0,-1 0 0,0 0 0,1 0 0,-1 0 0,0-1 0,1 1 0,-1 0 0,0 0 0,1 0 0,-1 0 0,0-1 0,1 1 0,14-9 0,-15 9 0,13-12 0,-1-1 0,-1 0 0,0-1 0,0 0 0,-2-1 0,0 0 0,0 0 0,-1-1 0,8-25 0,-31 107 0,8-45 0,2-7 0,1 0 0,0 0 0,1 0 0,0 1 0,0 15 0,3-30 0,0 0 0,0 0 0,0 0 0,0 1 0,0-1 0,0 0 0,0 0 0,0 0 0,0 0 0,0 1 0,0-1 0,0 0 0,0 0 0,0 0 0,1 0 0,-1 1 0,0-1 0,0 0 0,0 0 0,0 0 0,0 0 0,0 0 0,0 1 0,1-1 0,-1 0 0,0 0 0,0 0 0,0 0 0,0 0 0,1 0 0,-1 0 0,0 0 0,0 0 0,0 0 0,0 0 0,1 0 0,-1 0 0,0 0 0,0 0 0,0 0 0,0 0 0,1 0 0,-1 0 0,0 0 0,0 0 0,0 0 0,1 0 0,12-6 0,8-11 0,-10 6 0,-2-1 0,0 0 0,0-1 0,-1 0 0,0 0 0,-2 0 0,1-1 0,-2 0 0,0-1 0,0 1 0,-1-1 0,-1 0 0,2-21 0,-25 82 0,19-44 0,1 0 0,-1 0 0,1 0 0,0 0 0,0 0 0,-1 0 0,1 0 0,1 0 0,-1-1 0,0 1 0,0 0 0,1 0 0,-1 0 0,1 0 0,-1 0 0,1 0 0,0-1 0,0 1 0,0 0 0,0-1 0,0 1 0,0 0 0,0-1 0,1 0 0,-1 1 0,0-1 0,1 0 0,-1 1 0,3 0 0,0-1 0,0 1 0,0-1 0,0-1 0,0 1 0,1-1 0,-1 1 0,0-1 0,0 0 0,0-1 0,1 1 0,-1-1 0,0 1 0,6-3 0,-1 0 0,0-1 0,-1 0 0,1 0 0,-1 0 0,0-1 0,0 0 0,-1-1 0,1 0 0,-1 0 0,-1 0 0,1-1 0,-1 0 0,0 0 0,-1-1 0,1 0 0,6-13 0,-10 11 0,-9 14 0,-8 14 0,7-9 0,1 1 0,0 0 0,1 0 0,0 1 0,1-1 0,0 1 0,1 0 0,0 1 0,1-1 0,-4 21 0,7-31 0,1-1 0,-1 1 0,0-1 0,1 1 0,-1-1 0,0 1 0,1-1 0,-1 1 0,1-1 0,-1 0 0,1 1 0,-1-1 0,1 0 0,-1 1 0,1-1 0,0 0 0,-1 0 0,1 1 0,-1-1 0,1 0 0,0 0 0,-1 0 0,1 0 0,-1 0 0,1 0 0,0 0 0,-1 0 0,1 0 0,0 0 0,-1 0 0,1 0 0,-1 0 0,1 0 0,0-1 0,-1 1 0,1 0 0,-1 0 0,1-1 0,-1 1 0,1-1 0,27-11 0,-11-2 0,-2 0 0,0-1 0,0-1 0,-2 0 0,20-31 0,-45 91 0,8-35-5,1-1-1,0 0 1,1 1 0,0-1-1,0 1 1,0 11 0,3-20-119,-1 1 1,0-1-1,1 1 0,-1-1 1,1 1-1,-1-1 1,1 1-1,-1-1 1,1 1-1,-1-1 1,1 1-1,-1-1 0,1 0 1,-1 1-1,1-1 1,0 0-1,-1 0 1,1 1-1,0-1 1,-1 0-1,1 0 1,0 0-1,-1 0 0,1 0 1,0 0-1,0 0 1,-1 0-1,1 0 1,0 0-1,-1 0 1,1-1-1,0 1 1,-1 0-1,1 0 0,-1-1 1,1 1-1,0 0 1,0-1-1,30-11-2996,-20 4 226,1 0-1,-2-1 0,14-14 1,7-11-6315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28.552"/>
    </inkml:context>
    <inkml:brush xml:id="br0">
      <inkml:brushProperty name="width" value="0.025" units="cm"/>
      <inkml:brushProperty name="height" value="0.025" units="cm"/>
    </inkml:brush>
  </inkml:definitions>
  <inkml:trace contextRef="#ctx0" brushRef="#br0">139 4 19699,'0'0'4793,"-1"8"-3095,-58 148 1325,38-106-1838,2 1-1,-19 81 1,73-195-1185,6-43 0,-42 108-6,1 1 1,0-1-1,0 1 0,0-1 1,0 1-1,1 0 0,-1-1 1,0 0-1,1 1 0,0-1 0,0 1 1,0-1-1,0 0 0,0 1 1,0-1-1,0 0 0,1 0 1,-1 0-1,1 0 0,-1 0 1,1 0-1,0 0 0,0-1 1,0 1-1,0-1 0,0 1 1,0-1-1,0 0 0,1 0 0,2 1 1,-3-2 11,1 0-1,0 0 1,-1 0 0,1 0-1,0-1 1,-1 1 0,1-1-1,0 1 1,-1-1 0,1 0-1,-1 0 1,1-1 0,-1 1-1,0 0 1,1-1 0,-1 1-1,0-1 1,0 0 0,0 0 0,0 0-1,-1 0 1,1 0 0,0 0-1,-1 0 1,1-1 0,-1 1-1,0 0 1,0-1 0,0 1-1,1-6 1,-4 101-6,2-95 0,0 1 0,1-1 1,-1 1-1,1-1 0,0 1 0,-1-1 0,1 1 0,0-1 1,0 1-1,0 0 0,0 0 0,0-1 0,0 1 0,0 0 1,0 0-1,0 0 0,1 0 0,1-1 0,34-20-2,-11 7-15,-15 7-337,0-1-1,0 0 1,-1 0 0,0-1 0,-1 0-1,0-1 1,-1 0 0,0 0 0,0-1-1,-2 0 1,1 0 0,-2-1-1,1 0 1,-2 0 0,0 0 0,0 0-1,-1-1 1,-1 0 0,0 1-1,-1-1 1,-1-20 0,0 38 333,-1 0 0,0 0 0,-1 0 0,1 0 0,-1-1 0,1 1 0,-5 6 1,-6 13 657,-25 72 2445,20-53-1479,-21 73 0,38-114-1598,-1 0 0,1-1 0,0 1 0,-1 0 0,1 0 0,0 0 0,0 0 0,0 0-1,0-1 1,0 1 0,0 0 0,0 0 0,0 0 0,0 0 0,0 0 0,0-1 0,0 1 0,1 0-1,-1 0 1,0 0 0,1 0 0,-1-1 0,1 1 0,-1 0 0,2 1 0,-2-2 10,1 0 0,0 0 1,0 0-1,0 0 0,0 0 1,0 0-1,0 0 1,0 0-1,0 0 0,0 0 1,0 0-1,0-1 0,-1 1 1,1 0-1,0-1 0,0 1 1,0-1-1,1 0 0,38-30 303,-16 0-180,9-8 39,-21 71-177,-10-29 0,1 1 0,0-1 0,-1 0 0,1 0 0,1 0 0,-1-1 0,0 1 0,1-1 0,-1 1 0,1-1 0,-1 0 0,1-1 0,0 1 0,0-1 0,0 1 0,0-1 0,0 0 0,0-1 0,0 1 0,1-1 0,-1 0 0,0 0 0,0 0 0,0 0 0,6-2 0,-4 2 0,-1-1 0,0 0 0,0 0 0,0 0 0,0-1 0,0 1 0,0-1 0,0-1 0,0 1 0,-1-1 0,1 1 0,-1-1 0,0 0 0,0-1 0,0 1 0,0-1 0,-1 0 0,1 0 0,-1 0 0,4-6 0,-7 9 0,0 1 0,1 0 0,-1-1 0,0 1 0,0-1 0,0 1 0,1-1 0,-1 1 0,0-1 0,0 1 0,0-1 0,0 1 0,0-1 0,0 1 0,0-1 0,0 1 0,0-1 0,0 1 0,0-1 0,-1 1 0,1 0 0,0-1 0,0 1 0,0-1 0,-1 1 0,1-1 0,0 1 0,0 0 0,-1-1 0,1 1 0,0-1 0,-1 1 0,1 0 0,0-1 0,-1 1 0,1 0 0,-1 0 0,0-1 0,-24-3 0,18 5 0,1-1 0,-1 1 0,1 0 0,-1 1 0,1 0 0,-9 3 0,12-3-228,-1-1 0,1 1 0,0 1-1,0-1 1,0 0 0,0 1 0,0-1 0,1 1 0,-1 0 0,1 0-1,0 0 1,0 0 0,0 1 0,0-1 0,0 0 0,1 1 0,-1-1 0,1 1-1,0 0 1,0-1 0,1 1 0,-1 0 0,1 0 0,-1 0 0,1-1-1,0 1 1,1 0 0,-1 0 0,1-1 0,0 1 0,0 0 0,0 0-1,3 6 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28.953"/>
    </inkml:context>
    <inkml:brush xml:id="br0">
      <inkml:brushProperty name="width" value="0.025" units="cm"/>
      <inkml:brushProperty name="height" value="0.025" units="cm"/>
    </inkml:brush>
  </inkml:definitions>
  <inkml:trace contextRef="#ctx0" brushRef="#br0">0 1 23574,'0'0'1794,"0"17"-1794,3-3-673,-3 0-5412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29.389"/>
    </inkml:context>
    <inkml:brush xml:id="br0">
      <inkml:brushProperty name="width" value="0.025" units="cm"/>
      <inkml:brushProperty name="height" value="0.025" units="cm"/>
    </inkml:brush>
  </inkml:definitions>
  <inkml:trace contextRef="#ctx0" brushRef="#br0">6 0 20403,'0'0'1634,"-5"57"-1282,5-19 65,9 5 63,3 4-320,1 3-128,-4 0-544,1-2-769,-6-11-1122,-4-2-2273,-1-12-3396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29.750"/>
    </inkml:context>
    <inkml:brush xml:id="br0">
      <inkml:brushProperty name="width" value="0.025" units="cm"/>
      <inkml:brushProperty name="height" value="0.025" units="cm"/>
    </inkml:brush>
  </inkml:definitions>
  <inkml:trace contextRef="#ctx0" brushRef="#br0">0 219 9705,'3'-14'6155,"-2"4"-5731,0 1 0,1-1-1,0 1 1,1-1-1,0 1 1,0 0 0,1 0-1,0 0 1,1 1-1,0-1 1,0 1 0,1 0-1,0 1 1,0-1-1,1 1 1,0 0 0,0 1-1,0 0 1,12-8-1,-6 8-213,1 1 0,0 0 0,0 1 0,0 0 0,1 1 0,-1 1 0,1 0 0,0 1 0,-1 1 0,1 0-1,0 1 1,-1 0 0,1 1 0,22 7 0,-24-6-202,-1 0 0,0 1 0,0 1 0,0 0 0,0 1 0,-1 0-1,0 0 1,0 2 0,-1-1 0,1 1 0,-2 1 0,1-1 0,-1 2 0,-1-1 0,0 1 0,13 21-1,-17-24-5,-1 0-1,1 1 0,-1-1 0,-1 1 0,0 0 0,0-1 0,0 1 0,-1 0 0,0 0 0,-1 0 0,0 0 0,0 1 0,0-1 0,-1 0 0,-4 14 1,1-11 124,0-1 0,0 0 0,-1-1 0,0 1 0,-1-1 0,0 0 0,-1 0 0,1-1 0,-2 1 0,-12 10 0,-2-1 325,-2-1 0,0 0 0,0-2 1,-2-1-1,0-1 0,0-1 0,-52 15 0,27-18-1250,41-8-2984,34-7-2253,3 0 207,7-4-3690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8.135"/>
    </inkml:context>
    <inkml:brush xml:id="br0">
      <inkml:brushProperty name="width" value="0.025" units="cm"/>
      <inkml:brushProperty name="height" value="0.025" units="cm"/>
    </inkml:brush>
  </inkml:definitions>
  <inkml:trace contextRef="#ctx0" brushRef="#br0">18 1 15022,'0'0'4356,"-18"62"-3267,18-14 64,0 11-512,0 4-321,1 0-159,5-4-65,-3-5-32,2-9-321,-4-7-1024,-1-12-801,0-9-1089,-3-10-3171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0.136"/>
    </inkml:context>
    <inkml:brush xml:id="br0">
      <inkml:brushProperty name="width" value="0.025" units="cm"/>
      <inkml:brushProperty name="height" value="0.025" units="cm"/>
    </inkml:brush>
  </inkml:definitions>
  <inkml:trace contextRef="#ctx0" brushRef="#br0">1 198 9641,'0'0'16015,"8"72"-14125,-8-31-577,0 6-576,0-1-545,-2-5-160,1-6-32,1-8-1025,0-8-1089,0-9-672,4-10-321,1-6-673,-2-20-3939</inkml:trace>
  <inkml:trace contextRef="#ctx0" brushRef="#br0" timeOffset="1">38 0 15182,'0'0'10122,"-23"52"-19059,33-44-2882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0.495"/>
    </inkml:context>
    <inkml:brush xml:id="br0">
      <inkml:brushProperty name="width" value="0.025" units="cm"/>
      <inkml:brushProperty name="height" value="0.025" units="cm"/>
    </inkml:brush>
  </inkml:definitions>
  <inkml:trace contextRef="#ctx0" brushRef="#br0">116 0 16303,'0'0'6529,"-9"11"-5680,-5 4-609,-47 55 406,57-65-659,1 0 1,-1 0-1,1 0 1,0 0-1,1 0 1,-1 1-1,1-1 0,0 1 1,1 0-1,-1-1 1,1 1-1,0 0 1,0 10-1,2-15-58,-1 1 1,1-1-1,0 1 0,-1-1 1,1 0-1,0 1 0,0-1 1,0 0-1,0 0 0,0 0 0,0 0 1,0 0-1,1 0 0,-1 0 1,0 0-1,1 0 0,-1 0 1,0-1-1,1 1 0,-1-1 1,1 1-1,-1-1 0,1 1 0,-1-1 1,2 0-1,48 7-1667,-40-6 1017,-11-1 710,13 1-214,0 1 0,0 0 1,0 0-1,0 1 0,-1 1 0,1 0 0,15 8 0,-27-11 321,0 0-1,0 0 1,0 0-1,0 0 1,0 0 0,-1 0-1,1 0 1,0 0-1,-1 1 1,1-1 0,0 0-1,-1 0 1,0 1-1,1-1 1,-1 0 0,0 1-1,0-1 1,1 0-1,-1 1 1,0-1-1,0 0 1,-1 1 0,1-1-1,0 0 1,0 0-1,-1 1 1,1-1 0,0 0-1,-1 1 1,0-1-1,1 0 1,-1 0 0,0 0-1,1 0 1,-1 0-1,0 0 1,0 0 0,-1 1-1,-40 44 1628,36-41-1595,2-1-282,-32 26 1119,36-30-1040,-1 1 0,1-1 0,-1 0 0,1 1 0,-1-1 0,1 0 0,-1 1 0,1-1 1,-1 0-1,0 1 0,1-1 0,-1 0 0,0 0 0,1 0 0,-1 0 0,0 0 0,1 0 0,-1 0 0,1 0 1,-1 0-1,0 0 0,1 0 0,-1 0 0,0 0 0,1 0 0,-1-1 0,0 1 0,1 0 0,-1 0 0,1-1 0,-1 1 1,1 0-1,-1-1 0,1 1 0,-1-1 0,1 1 0,-1-1 0,1 1 0,-1-1 0,1 1 0,0-1 0,-1 1 1,1-1-1,0 1 0,-1-1 0,1 0 0,0 1 0,0-1 0,0 0 0,0 1 0,-1-1 0,1 0 0,0 1 1,0-1-1,0 0 0,0 1 0,1-1 0,-1 1 0,0-2 0,0-31-5626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0.869"/>
    </inkml:context>
    <inkml:brush xml:id="br0">
      <inkml:brushProperty name="width" value="0.025" units="cm"/>
      <inkml:brushProperty name="height" value="0.025" units="cm"/>
    </inkml:brush>
  </inkml:definitions>
  <inkml:trace contextRef="#ctx0" brushRef="#br0">99 0 9001,'0'11'7553,"-14"158"485,0 3-3621,12-135-4012,0 44 10,2-75-407,1 0-1,-1 0 0,1 0 1,1 0-1,-1 0 1,1 0-1,0 0 1,0-1-1,1 1 1,2 5-1,7-2 21,-6-19 225,-5-26 193,-1 32-463,0-11 5,0 0 1,-1 0-1,-1 1 0,-1-1 1,0 0-1,-1 0 0,0 1 1,-2 0-1,1 0 0,-2 0 1,0 1-1,0 0 0,-1 0 0,-1 1 1,-10-12-1,5 16-139,9 16-307,5-6 365,0 0 0,0 0 0,0 0 0,1 0 0,-1 0 0,1 0 0,-1 0 0,1-1 0,0 1 0,0 0-1,0 0 1,0-1 0,0 1 0,0 0 0,2 1 0,4 3-1172,0-1 0,1 0 0,0-1-1,0 1 1,0-1 0,0-1 0,0 0 0,1 0-1,9 2 1,6-1-4041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1.229"/>
    </inkml:context>
    <inkml:brush xml:id="br0">
      <inkml:brushProperty name="width" value="0.025" units="cm"/>
      <inkml:brushProperty name="height" value="0.025" units="cm"/>
    </inkml:brush>
  </inkml:definitions>
  <inkml:trace contextRef="#ctx0" brushRef="#br0">6 6 10570,'0'0'15503,"0"12"-14014,-6 108 1004,6-119-2487,0 0 1,0 0-1,0 0 0,0 0 1,1 0-1,-1 0 0,0 1 1,0-1-1,1 0 0,-1 0 1,0 0-1,1 0 0,-1 0 0,1 0 1,0 0-1,-1 0 0,1 0 1,0 0-1,-1-1 0,1 1 1,0 0-1,0 0 0,0-1 1,0 1-1,0 0 0,1 0 1,0 0 2,1-1 1,-1 1-1,1-1 1,0 1-1,-1-1 1,1 0-1,-1 0 1,1 0-1,-1 0 1,1 0-1,3-1 1,4-2 63,-1 1-1,1-1 1,-1-1 0,1 0-1,10-6 1,11-11 128,36-30 0,20-14-117,-87 64-77,0 1 1,0 0 0,1 0-1,-1 0 1,0-1 0,1 1-1,-1 0 1,0 0-1,1 0 1,-1 0 0,0 0-1,0 0 1,1 0 0,-1 0-1,0 0 1,1 0 0,-1 0-1,0 0 1,1 0 0,-1 0-1,0 0 1,1 0 0,-1 0-1,0 0 1,1 0 0,-1 1-1,0-1 1,1 0 0,-1 0-1,0 0 1,0 0 0,1 1-1,-1-1 1,0 0 0,0 0-1,0 1 1,1-1 0,-1 0-1,0 0 1,0 1 0,0-1-1,1 1 1,4 22 392,-5 38 144,0-46-574,0-14 32,0 0-1,-1 0 1,1 0-1,0 1 0,0-1 1,0 0-1,0 0 1,1 1-1,-1-1 0,0 0 1,1 0-1,-1 0 1,0 0-1,1 1 0,-1-1 1,1 0-1,0 0 1,-1 0-1,1 0 0,0 0 1,0 0-1,-1 0 1,1-1-1,0 1 0,0 0 1,0 0-1,0-1 1,0 1-1,0 0 0,2 0 1,-1-1 12,1 0 0,-1 0 0,1 0 0,0 0 0,-1-1 0,1 1 0,0-1 0,-1 1 0,1-1 0,-1 0 0,1 0 1,-1 0-1,5-3 0,52-30-445,-20 10-4474,-25 15 1048,-1 0-2784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1.600"/>
    </inkml:context>
    <inkml:brush xml:id="br0">
      <inkml:brushProperty name="width" value="0.025" units="cm"/>
      <inkml:brushProperty name="height" value="0.025" units="cm"/>
    </inkml:brush>
  </inkml:definitions>
  <inkml:trace contextRef="#ctx0" brushRef="#br0">1 36 17713,'0'0'6742,"11"-6"-4457,-7 4-2087,43-20 1532,-44 20-1626,-1 1-1,1 1 1,0-1-1,0 0 1,0 1-1,-1-1 1,1 1-1,0 0 1,0 0-1,0 0 1,0 0-1,0 1 1,-1-1-1,1 1 1,0 0-1,0 0 1,-1-1-1,1 2 1,3 0-1,-4 0-66,0 0 1,-1 0-1,1 0 0,0 1 0,-1-1 0,1 0 0,-1 1 0,1-1 0,-1 1 0,0-1 0,0 1 0,-1-1 0,1 1 0,0 0 0,-1-1 1,0 1-1,1 0 0,-1 0 0,0-1 0,0 1 0,-1 0 0,1 0 0,0-1 0,-1 1 0,0 0 0,0-1 0,-1 5 0,-4 8 209,0 0 0,-1 0-1,-11 17 1,16-28-238,-12 19-8,-18 33 0,30-52 0,1 0 0,-1-1 0,1 1 0,0 0 0,0 1 0,0-1 0,1 0 0,-1 0 0,1 0 0,0 0 0,0 0 0,1 5 0,-1-8 0,1 0 0,-1 0 0,1 0 0,0-1 0,-1 1 0,1 0 0,-1 0 0,1-1 0,0 1 0,0 0 0,-1-1 0,1 1 0,0-1 0,0 1 0,0-1 0,0 0 0,0 1 0,0-1 0,-1 0 0,1 1 0,0-1 0,0 0 0,0 0 0,0 0 0,0 0 0,2 0 0,29-1 0,-28 0 0,14-2-273,0-1 1,0-1-1,0-1 0,-1 0 0,0-2 1,0 0-1,-1 0 0,0-2 1,0 0-1,-1 0 0,18-18 1,-20 12-5878,-11 3-2781</inkml:trace>
  <inkml:trace contextRef="#ctx0" brushRef="#br0" timeOffset="1">39 165 17617,'0'0'10025,"81"-22"-9769,-36 10-192,1-2-544,-4-4-4004,-3-3-6054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2.814"/>
    </inkml:context>
    <inkml:brush xml:id="br0">
      <inkml:brushProperty name="width" value="0.025" units="cm"/>
      <inkml:brushProperty name="height" value="0.025" units="cm"/>
    </inkml:brush>
  </inkml:definitions>
  <inkml:trace contextRef="#ctx0" brushRef="#br0">0 46 15375,'0'0'11643,"1"17"-11206,-1 51-126,-1-3-222,3 0-1,11 65 1,-13-128-84,0-1 0,0 1-1,1-1 1,-1 1 0,1-1 0,-1 1 0,1-1 0,-1 1 0,1-1 0,0 0-1,-1 1 1,1-1 0,0 0 0,0 0 0,0 0 0,0 0 0,0 0-1,0 0 1,0 0 0,3 2 0,-3-3 40,0 0 0,1 0-1,-1 1 1,0-1 0,1 0 0,-1 0-1,0 0 1,0-1 0,1 1 0,-1 0-1,0 0 1,0-1 0,1 1 0,-1-1-1,0 1 1,0-1 0,0 1 0,2-2-1,5-4 286,-1 0 0,0 0-1,-1 0 1,1-1 0,6-10 0,28-39-26,-2-2 0,-4-2 0,54-122 1,-86 172-4669,-12 17-2616,-11 12-3158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3.266"/>
    </inkml:context>
    <inkml:brush xml:id="br0">
      <inkml:brushProperty name="width" value="0.025" units="cm"/>
      <inkml:brushProperty name="height" value="0.025" units="cm"/>
    </inkml:brush>
  </inkml:definitions>
  <inkml:trace contextRef="#ctx0" brushRef="#br0">0 165 21204,'0'0'2253,"11"0"10,8 0-1871,0-2 0,0 0 0,1-1 0,-1-1 0,-1-1 0,21-7 0,-24 5-902,54-23-4425,-28 3-2976,-36 23 6807,-6 2 4108,-4 7 209,2 3-3944,1 3 1532,0 0 0,1 1 0,0-1-1,0 1 1,3 16 0,-2-28-768,0 1 0,1 0 0,-1-1 0,0 1 0,1-1 0,-1 1 0,1-1 0,-1 1 0,1-1 0,-1 0 0,1 1 0,-1-1 0,1 1 0,-1-1 0,1 0 0,0 1 0,-1-1 0,1 0 0,0 0 0,-1 0 0,1 0 0,-1 1 0,1-1 0,0 0 0,-1 0 0,1 0 0,0 0 0,-1 0 0,1 0 0,0-1 0,-1 1 0,1 0 0,0 0 0,-1 0 0,1-1 0,0 1 0,-1 0 0,1-1 0,-1 1 0,1 0 0,0-2 0,27-13 754,10-24-148,-30 29-687,0 1-1,1 0 1,0 1-1,0 0 1,1 0-1,0 1 1,1 0-1,19-9 1,-30 15 13,1 1 1,0-1 0,0 1 0,0 0 0,0-1-1,0 1 1,0 0 0,0 0 0,0 0 0,0 0-1,0 0 1,0 0 0,0 0 0,0 0 0,0 0-1,0 0 1,0 0 0,0 0 0,0 1-1,0-1 1,0 0 0,-1 1 0,1-1 0,0 1-1,0-1 1,0 1 0,0 0 0,-1-1 0,1 1-1,0 0 1,0-1 0,-1 1 0,2 1 0,5 35-1916,-7-34 1366,0 1-1,1-1 0,-1 1 0,1 0 0,0-1 0,0 1 0,0-1 1,3 7-1,-4-10 471,1 1 0,-1-1 0,1 1 0,-1-1 0,1 1 0,-1-1 0,1 1 0,-1-1 0,1 0 0,0 1 0,-1-1 0,1 0 0,0 1 1,-1-1-1,1 0 0,0 0 0,-1 0 0,1 0 0,0 0 0,0 0 0,-1 0 0,1 0 0,0 0 0,-1 0 0,1 0 0,0 0 0,0 0 0,-1 0 1,1-1-1,0 1 0,-1 0 0,1-1 0,-1 1 0,1 0 0,0-1 0,-1 1 0,1-1 0,-1 1 0,1-1 0,-1 1 0,1-1 0,0 0 0,21-27-786,-20 25 571,33-49-5207,-17 21 1308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3.607"/>
    </inkml:context>
    <inkml:brush xml:id="br0">
      <inkml:brushProperty name="width" value="0.025" units="cm"/>
      <inkml:brushProperty name="height" value="0.025" units="cm"/>
    </inkml:brush>
  </inkml:definitions>
  <inkml:trace contextRef="#ctx0" brushRef="#br0">1 66 4452,'6'-10'311,"-1"3"1532,-1 0 0,1 1 0,1-1 0,-1 1 0,10-9 1,-14 14-1542,0 0 0,0 1 1,0-1-1,1 0 1,-1 1-1,0-1 0,0 1 1,0-1-1,0 1 1,1 0-1,-1-1 0,0 1 1,0 0-1,1 0 1,-1 0-1,0 0 0,0 0 1,1 0-1,-1 0 1,0 0-1,3 1 1,15 17 652,-15-13-769,0 0 0,-1 1-1,0 0 1,0 0 0,0 0-1,-1 0 1,1 0 0,-1 0-1,-1 0 1,1 1 0,-1-1-1,-1 1 1,1-1 0,-1 1-1,0-1 1,0 1 0,-1 0-1,0-1 1,0 0 0,-1 1 0,1-1-1,-5 8 1,-19 46 934,17-45-994,1 1 0,1 0-1,0 0 1,1 0-1,-5 29 1,10-44-125,0-1 0,0 1 1,0-1-1,0 1 1,0-1-1,0 0 0,0 1 1,0-1-1,0 1 1,0-1-1,0 1 1,0-1-1,0 1 0,1-1 1,-1 1-1,0-1 1,0 1-1,0-1 0,1 0 1,-1 1-1,0-1 1,1 1-1,-1-1 0,0 0 1,1 1-1,-1-1 1,0 0-1,1 1 0,-1-1 1,1 0-1,-1 0 1,0 1-1,1-1 0,-1 0 1,1 0-1,-1 0 1,1 0-1,23-4 157,21-21 122,-32 16-371,73-58-1019,-78 59-544,0 0 0,-1 0 0,0-1 0,8-12 0,-5 1-6481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3.963"/>
    </inkml:context>
    <inkml:brush xml:id="br0">
      <inkml:brushProperty name="width" value="0.025" units="cm"/>
      <inkml:brushProperty name="height" value="0.025" units="cm"/>
    </inkml:brush>
  </inkml:definitions>
  <inkml:trace contextRef="#ctx0" brushRef="#br0">0 68 18097,'0'0'6438,"76"-21"-6310,-41 9-640,-2 0-2467,-3-1-1922,-6 3-4772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4.324"/>
    </inkml:context>
    <inkml:brush xml:id="br0">
      <inkml:brushProperty name="width" value="0.025" units="cm"/>
      <inkml:brushProperty name="height" value="0.025" units="cm"/>
    </inkml:brush>
  </inkml:definitions>
  <inkml:trace contextRef="#ctx0" brushRef="#br0">1 156 15759,'0'0'5899,"11"1"-5824,-8 0-74,1 0 1,0-1-1,-1 0 1,1 0-1,0 0 1,-1 0-1,1 0 1,-1-1 0,1 0-1,0 1 1,-1-1-1,0-1 1,1 1-1,-1 0 1,0-1-1,1 0 1,-1 1-1,0-1 1,0-1 0,0 1-1,-1 0 1,1-1-1,0 1 1,-1-1-1,0 0 1,0 0-1,0 0 1,0 0 0,0 0-1,2-6 1,2-1 35,2-2 338,-1-1 1,0 0-1,-1 0 1,0-1-1,4-15 1,-10 27-109,-1 19-109,-1-1 1,-1 0-1,0 0 1,-1-1-1,-8 20 1,-10 41 5,21-67-204,-4 37-69,5-45 29,0 0 0,0 0 0,0-1 0,0 1 0,1 0 1,-1 0-1,0 0 0,1 0 0,-1 0 0,0-1 0,1 1 1,-1 0-1,1 0 0,-1-1 0,1 1 0,0 0 0,-1-1 1,1 1-1,0-1 0,-1 1 0,1-1 0,0 1 0,-1-1 1,1 1-1,0-1 0,0 1 0,0-1 0,0 0 0,-1 0 1,1 1-1,0-1 0,0 0 0,0 0 0,0 0 0,0 0 1,0 0-1,0 0 0,-1 0 0,1 0 0,0-1 1,0 1-1,0 0 0,0 0 0,1-2 0,3 1-493,-1-1-1,0 0 1,1-1-1,-1 1 1,0-1 0,0 0-1,0 0 1,-1 0-1,1 0 1,-1-1-1,5-5 1,18-25-5577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4:48.322"/>
    </inkml:context>
    <inkml:brush xml:id="br0">
      <inkml:brushProperty name="width" value="0.025" units="cm"/>
      <inkml:brushProperty name="height" value="0.025" units="cm"/>
    </inkml:brush>
  </inkml:definitions>
  <inkml:trace contextRef="#ctx0" brushRef="#br0">1 0 4773,'0'0'0,"58"9"320,-21-4 224,6 0-351,6-1-161,5-4-289,5 0-1056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8.867"/>
    </inkml:context>
    <inkml:brush xml:id="br0">
      <inkml:brushProperty name="width" value="0.025" units="cm"/>
      <inkml:brushProperty name="height" value="0.025" units="cm"/>
    </inkml:brush>
  </inkml:definitions>
  <inkml:trace contextRef="#ctx0" brushRef="#br0">8 414 4452,'-2'-12'6951,"-1"-3"-6074,2 1 0,0-1 0,0 0 0,2 0 0,-1 0-1,2 0 1,0 0 0,1 1 0,1-1 0,9-27 0,-3 24-353,1-1-1,0 1 1,1 1 0,1 0-1,0 0 1,25-22-1,-30 32-490,0 0 0,0 1 0,1 0 0,0 0-1,0 1 1,0 0 0,0 1 0,1 0 0,0 0 0,0 1 0,0 0-1,0 1 1,0 0 0,1 1 0,12-1 0,-21 2-45,0 0 0,0 0 0,0 0 0,0 1 0,1-1 1,-1 0-1,0 1 0,0-1 0,0 1 0,0 0 0,0 0 0,0 0 0,0 0 1,0 0-1,-1 0 0,1 0 0,0 1 0,-1-1 0,1 1 0,0-1 0,-1 1 1,0 0-1,1-1 0,-1 1 0,0 0 0,0 0 0,0 0 0,0 0 0,0 0 1,-1 0-1,1 0 0,-1 0 0,1 0 0,-1 1 0,0-1 0,0 0 0,0 0 1,0 0-1,0 0 0,0 3 0,-1 4 44,-1 0-1,1 0 1,-1 0-1,-1 0 1,0-1-1,0 1 1,0-1-1,-8 14 1,-10 9 501,-33 37 0,36-47-276,1 0-1,1 1 1,1 1-1,-14 30 1,27-39-2150,14-15 346,16-18-656,55-55-5017,-51 43 3393,1 2 1,42-28-1,-72 55 4307,0 0-1,0 1 1,1-1-1,-1 0 1,0 1 0,0 0-1,1 0 1,4-1 0,-7 2-318,0 0 0,0 0 1,-1 0-1,1 0 1,0 0-1,0 0 1,-1 1-1,1-1 0,0 0 1,-1 1-1,1-1 1,0 0-1,0 1 0,-1-1 1,1 0-1,-1 1 1,1-1-1,0 1 1,-1 0-1,1-1 0,-1 1 1,1-1-1,-1 1 1,0 0-1,1-1 0,-1 1 1,0 0-1,1-1 1,-1 1-1,0 0 0,0 0 1,1-1-1,-1 1 1,0 0-1,0 0 1,0-1-1,0 1 0,0 0 1,0 0-1,-1 1 1,-1 101 4332,-6-39-2373,-26 106 0,33-165-900,3-9-439,7-22-162,9-46-509,-16 28-261,-4-45 0,1 57-418,1 37 354,1 0 0,-1 1-1,1-1 1,0 0 0,1 0 0,0 0-1,-1-1 1,1 1 0,1 0-1,-1-1 1,1 1 0,0-1 0,0 0-1,0 1 1,0-2 0,1 1-1,0 0 1,0-1 0,0 1 0,0-1-1,6 3 1,-6-4-8,-1 1 0,2-1 1,-1 0-1,0-1 0,0 1 0,1-1 0,-1 0 1,0 0-1,1 0 0,0 0 0,-1-1 0,1 0 1,-1 0-1,1 0 0,-1-1 0,1 1 0,-1-1 1,1 0-1,-1 0 0,1-1 0,-1 1 0,0-1 1,0 0-1,7-4 0,-1-2 208,1 0 1,-1-1-1,-1 0 1,1-1-1,9-13 1,-14 17-1,-1 0 1,0-1-1,0 1 1,-1-1-1,1 1 0,-1-1 1,-1 0-1,0-1 1,0 1-1,2-13 0,-4 19 33,0 1 0,0-1 0,0 1 0,1 0 0,-1-1 0,0 1 0,0-1 0,0 1 0,-1-1 0,1 1 0,0 0 0,0-1 0,0 1 0,0-1 0,0 1 0,0 0 0,-1-1 0,1 1 0,0 0 0,0-1 0,0 1 0,-1 0 0,1-1 0,0 1 0,-1 0 0,1-1 0,0 1 0,-1 0 0,1 0 0,0 0 0,-1-1 0,1 1-1,0 0 1,-1 0 0,1 0 0,-1 0 0,1-1 0,0 1 0,-1 0 0,1 0 0,-1 0 0,1 0 0,-1 0 0,1 0 0,0 0 0,-1 0 0,1 1 0,-1-1 0,1 0 0,0 0 0,-1 0 0,1 0 0,0 0 0,-1 1 0,1-1 0,-1 0 0,1 0 0,0 1 0,0-1 0,-1 0 0,0 1 0,-22 17 626,12-1-118,1 0 1,1 0-1,0 1 1,2 0-1,0 1 1,0 0-1,2 0 1,0 0-1,2 0 1,0 1-1,1 0 1,1 29-1,1-47-510,-1-1 0,1 0 0,0 0 0,0 1 0,0-1 0,0 0 0,0 0 0,0 1 0,0-1 0,1 0 0,-1 0 0,0 0 0,1 1 0,-1-1 0,1 0 0,-1 0 0,1 0 0,0 0 0,-1 0 0,1 0 0,0 0 0,0 0-1,0 0 1,0 0 0,0 0 0,0-1 0,0 1 0,0 0 0,0-1 0,0 1 0,0-1 0,0 1 0,0-1 0,0 1 0,1-1 0,-1 0 0,0 1 0,0-1 0,1 0 0,-1 0 0,0 0 0,0 0 0,0 0 0,2-1 0,2 0 45,0 0 0,0 0 1,-1-1-1,1 0 0,-1 0 1,0 0-1,1-1 1,-1 1-1,0-1 0,6-5 1,-1-2-6,1 0 0,-1-1 0,0 0 0,-1 0 0,-1-1 0,0 0 0,0-1 0,8-22 0,-12 26-34,0-1 0,0 0 0,-1 1 0,0-1 0,0 0 0,-1-1-1,-1 1 1,0 0 0,0 0 0,-1 0 0,0 0 0,-5-18 0,5 25-33,1 1 0,-1 0 0,0 0 0,0-1 1,0 1-1,0 0 0,-1 0 0,1 0 1,0 0-1,-1 0 0,0 0 0,1 1 0,-1-1 1,0 0-1,0 1 0,0-1 0,0 1 0,0 0 1,0 0-1,0 0 0,0 0 0,-1 0 0,1 0 1,-4 0-1,4 1-6,0 0 1,1 0-1,-1 0 1,0 0-1,1 1 0,-1-1 1,0 1-1,1-1 1,-1 1-1,0 0 1,1 0-1,-1 0 0,1 0 1,0 0-1,-1 0 1,1 0-1,0 0 0,-1 0 1,1 0-1,0 1 1,0-1-1,0 1 1,0-1-1,1 1 0,-1-1 1,0 1-1,0-1 1,1 1-1,-1 0 1,1-1-1,0 1 0,-1 0 1,1 3-1,-1-1-95,0 1 0,0-1-1,1 1 1,-1-1 0,1 1-1,0-1 1,0 1 0,1 0-1,-1-1 1,1 1-1,0-1 1,1 1 0,-1-1-1,1 0 1,-1 0 0,1 1-1,1-1 1,-1 0 0,0-1-1,4 5 1,-3-5-164,1-1 1,-1 1-1,1-1 1,-1 0-1,1 0 0,0 0 1,0-1-1,0 0 0,0 1 1,0-1-1,0 0 0,0-1 1,0 1-1,1-1 1,-1 0-1,0 0 0,0 0 1,0 0-1,0-1 0,1 0 1,-1 0-1,6-2 0,2-2-506,-1 0 0,1 0 0,-1-2 0,-1 1 0,1-1 0,-1-1 0,0 0 0,17-18 0,5-9-5866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4.679"/>
    </inkml:context>
    <inkml:brush xml:id="br0">
      <inkml:brushProperty name="width" value="0.025" units="cm"/>
      <inkml:brushProperty name="height" value="0.025" units="cm"/>
    </inkml:brush>
  </inkml:definitions>
  <inkml:trace contextRef="#ctx0" brushRef="#br0">151 107 12524,'-4'12'2685,"-36"109"1693,5 1-1,-33 222 0,65-270-4318,21-143-785,24-171 811,25-105-1227,-63 331 1303,0-1 1,1 1-1,1 0 0,11-21 1,-16 33-139,-1 0 0,2-1 1,-1 1-1,0 1 0,0-1 1,1 0-1,-1 0 0,1 0 1,-1 1-1,1-1 1,0 1-1,0-1 0,0 1 1,0 0-1,0 0 0,0-1 1,0 2-1,0-1 0,0 0 1,0 0-1,1 1 0,-1-1 1,0 1-1,1-1 0,-1 1 1,0 0-1,0 0 0,1 0 1,-1 0-1,0 1 0,1-1 1,-1 1-1,0-1 0,0 1 1,1 0-1,-1 0 0,0 0 1,0 0-1,3 2 0,-2-1 9,1 1 0,0 1 0,-1-1-1,1 0 1,-1 1 0,0-1 0,0 1-1,-1 0 1,1 0 0,-1 0 0,0 0-1,0 1 1,0-1 0,0 1 0,-1-1-1,0 1 1,0 0 0,0-1 0,0 1-1,-1 0 1,0-1 0,0 1 0,0 0-1,-1 0 1,1-1 0,-3 9 0,1-2 278,-1-1 0,0 0 1,-1 0-1,0 0 0,0-1 1,-1 1-1,0-1 0,-1 0 1,0 0-1,-13 14 0,15-20-262,1 0-1,-1-1 0,1 1 1,-1-1-1,0 0 0,0 0 1,0 0-1,0 0 1,-1-1-1,1 0 0,-9 2 1,12-3-112,0 0 0,0 0 0,0 0 1,-1 0-1,1 0 0,0 0 0,0 0 0,0 0 1,0-1-1,0 1 0,0 0 0,0-1 0,0 1 1,0-1-1,0 1 0,0-1 0,0 1 0,0-1 1,0 0-1,-1 0 0,1-1-252,1 1-1,-1 0 1,0-1-1,1 1 1,-1-1-1,1 1 1,0-1 0,-1 1-1,1-1 1,0 1-1,0-1 1,0 1-1,0-1 1,0 1-1,0-1 1,1 1-1,-1-1 1,0 1 0,2-3-1,-2 3-501,1 0 0,0-1 0,-1 1 0,1 0 1,0 0-1,0-1 0,0 1 0,0 0 0,0 0 0,0 0 0,0 0 0,0 0 0,0 1 0,3-2 0,-4 1 152,15-8-11927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5.008"/>
    </inkml:context>
    <inkml:brush xml:id="br0">
      <inkml:brushProperty name="width" value="0.025" units="cm"/>
      <inkml:brushProperty name="height" value="0.025" units="cm"/>
    </inkml:brush>
  </inkml:definitions>
  <inkml:trace contextRef="#ctx0" brushRef="#br0">120 1 15246,'0'0'13912,"0"12"-13031,0 28-414,-2 0 0,-14 72 0,7-59-436,-3 84 0,12-111-1857,-1-37-4483,-2-26-1517,0 16 6789,-26-67-790,-11 3 11262,40 84-9209,-1 0 0,0 0 0,1 0 0,-1 0 0,1 0 1,0 0-1,-1 0 0,1 0 0,0 0 0,-1 0 0,1 0 1,0 0-1,0-1 0,0 1 0,0 0 0,0 0 0,0 0 0,1 0 1,-1 0-1,0 0 0,0 0 0,1 0 0,-1 0 0,1 0 1,-1 0-1,1 0 0,0-1 0,1 0-87,0 0 1,0 1-1,0-1 0,0 1 1,0-1-1,0 1 1,1 0-1,-1 0 0,0 0 1,1 0-1,3-1 0,11-1-497,0 0-1,33-1 1,-36 3 902,16-1-703,46-4-1824,-26-3-4379,-2-5-7032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5.645"/>
    </inkml:context>
    <inkml:brush xml:id="br0">
      <inkml:brushProperty name="width" value="0.025" units="cm"/>
      <inkml:brushProperty name="height" value="0.025" units="cm"/>
    </inkml:brush>
  </inkml:definitions>
  <inkml:trace contextRef="#ctx0" brushRef="#br0">1 366 18225,'0'0'4917,"6"-12"-3855,20-32-303,41-80 3,-60 111-428,-1-1 0,-1 1-1,-1-1 1,0-1 0,0 1 0,-2-1-1,2-21 1,-7 37 390,-4 11-681,-6 17-228,-2 61 191,14-83-16,0 0 1,1 0 0,0 0 0,0 1-1,1-1 1,0 0 0,0 0 0,1 0-1,-1 0 1,6 10 0,-6-15-4,0 0 0,0 0 0,0 0 0,1 0 0,-1 0 0,1 0 0,-1 0 1,1-1-1,0 1 0,0-1 0,0 1 0,0-1 0,0 0 0,0 0 0,0 0 0,0 0 1,0 0-1,0 0 0,1 0 0,3 0 0,-2-1 0,0 0 0,0 0 0,0 0 0,1-1 0,-1 0-1,0 1 1,0-1 0,0-1 0,0 1 0,7-4 0,0-1 10,0 0 1,0-1-1,0-1 1,-1 0-1,0 0 1,13-14-1,17-25 195,-39 46 316,-2 1-433,1 1 1,-1-1 0,1 0-1,-1 0 1,1 1 0,-1-1-1,1 0 1,-1 0 0,1 0-1,-1 0 1,1 0 0,-1 1-1,1-1 1,-1 0 0,1 0-1,-1 0 1,1-1 0,-1 1-1,1 0 1,-1 0 0,1 0-1,-2 0 1,0-14 159,-1 1 0,2-1 0,0 0-1,0 1 1,2-1 0,-1 0 0,5-17 0,-5 28-402,1 1-1,0 0 1,0 0 0,0 0-1,0 0 1,0 0-1,0 0 1,1 0 0,-1 0-1,1 0 1,-1 1 0,1-1-1,0 1 1,-1-1 0,1 1-1,0-1 1,0 1-1,0 0 1,0 0 0,0 0-1,0 0 1,1 1 0,-1-1-1,0 0 1,0 1-1,1-1 1,-1 1 0,0 0-1,5 0 1,21-7-3396,-13 0-4188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6.034"/>
    </inkml:context>
    <inkml:brush xml:id="br0">
      <inkml:brushProperty name="width" value="0.025" units="cm"/>
      <inkml:brushProperty name="height" value="0.025" units="cm"/>
    </inkml:brush>
  </inkml:definitions>
  <inkml:trace contextRef="#ctx0" brushRef="#br0">85 1 20531,'-4'13'705,"-52"238"6032,45-179-6131,-3 125 0,14-197-608,0 1 0,0-1 0,0 1 0,0-1 0,0 1 0,0-1-1,0 1 1,0-1 0,0 1 0,1-1 0,-1 1 0,0-1 0,0 1 0,0-1 0,0 1 0,1-1 0,-1 0 0,0 1 0,1-1 0,-1 1-1,0-1 1,0 0 0,1 1 0,-1-1 0,1 0 0,-1 1 0,0-1 0,1 0 0,-1 0 0,1 1 0,-1-1 0,1 0 0,-1 0-1,1 0 1,-1 0 0,0 0 0,1 0 0,-1 0 0,1 1 0,-1-1 0,1 0 0,-1-1 0,1 1 0,-1 0 0,1 0 0,-1 0 0,1 0-1,-1 0 1,1 0 0,-1-1 0,1 1 0,-1 0 0,0 0 0,1-1 0,-1 1 0,1 0 0,-1 0 0,0-1 0,1 1 0,-1-1 0,0 1-1,1 0 1,-1-1 0,26-24 258,48-81-174,62-119 1,-129 214-486,-5 7-2624,-8 10-689,2-2 2582,-12 12-5389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6.407"/>
    </inkml:context>
    <inkml:brush xml:id="br0">
      <inkml:brushProperty name="width" value="0.025" units="cm"/>
      <inkml:brushProperty name="height" value="0.025" units="cm"/>
    </inkml:brush>
  </inkml:definitions>
  <inkml:trace contextRef="#ctx0" brushRef="#br0">0 386 13229,'0'0'8968,"0"53"-7591,20-53-512,5 0-641,6-6-256,0-13-2178,0-5-1730,-3-7-3170</inkml:trace>
  <inkml:trace contextRef="#ctx0" brushRef="#br0" timeOffset="1">280 0 16720,'0'0'5925,"-29"85"-4579,13-37-97,-1 4-384,2 1-33,1-4 65,7-7-288,4-6-449,3-5-128,0-9-961,10-10-1473,5-10-1474,4-2-1217,2-9-5541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6.982"/>
    </inkml:context>
    <inkml:brush xml:id="br0">
      <inkml:brushProperty name="width" value="0.025" units="cm"/>
      <inkml:brushProperty name="height" value="0.025" units="cm"/>
    </inkml:brush>
  </inkml:definitions>
  <inkml:trace contextRef="#ctx0" brushRef="#br0">107 273 15246,'0'0'9054,"-9"7"-7815,-47 42 27,52-45-1215,0 0 0,0 0 1,0 1-1,1 0 0,0 0 1,0 0-1,0 0 0,0 0 0,1 1 1,0-1-1,0 1 0,-2 10 0,4-15-56,0-1 0,1 0 0,-1 1 0,0-1 0,0 0 0,1 1 0,-1-1-1,0 0 1,0 0 0,1 0 0,-1 1 0,0-1 0,1 0 0,-1 0 0,0 0 0,1 0 0,-1 1-1,1-1 1,-1 0 0,0 0 0,1 0 0,-1 0 0,0 0 0,1 0 0,-1 0 0,1 0-1,-1 0 1,0 0 0,1 0 0,-1 0 0,0-1 0,1 1 0,-1 0 0,0 0 0,1 0 0,-1 0-1,0-1 1,1 1 0,-1 0 0,0 0 0,1-1 0,-1 1 0,0 0 0,0 0 0,1-1-1,-1 0 1,19-10 133,-6 1-163,0 1-1,0 0 1,18-9-1,-27 16 20,0 1-1,0-1 1,0 1-1,0-1 1,0 1 0,0 0-1,0 1 1,1-1-1,-1 1 1,0-1-1,1 1 1,-1 1 0,0-1-1,1 1 1,-1-1-1,0 1 1,6 2-1,-8-1 33,0 0 0,0 0-1,0 0 1,0-1 0,0 2-1,-1-1 1,1 0 0,-1 0-1,1 1 1,-1-1 0,0 0-1,0 1 1,0-1-1,0 1 1,0 0 0,-1-1-1,1 1 1,-1 0 0,0-1-1,1 1 1,-1 0 0,-1 2-1,2 3 122,-1-8-126,0 0 0,1 1-1,-1-1 1,0 0 0,0 0 0,1 0 0,-1 0 0,0 0 0,0 0-1,0 0 1,1 1 0,-1-1 0,0 0 0,0 0 0,1 0-1,-1 0 1,0 0 0,0 0 0,1 0 0,-1 0 0,0 0-1,0-1 1,1 1 0,-1 0 0,0 0 0,0 0 0,1 0 0,-1 0-1,0 0 1,0 0 0,1-1 0,-1 1 0,0 0 0,0 0-1,0 0 1,0 0 0,1-1 0,-1 1 0,0 0 0,0 0-1,0 0 1,0-1 0,0 1 0,0 0 0,1 0 0,-1-1-1,0 1 1,0 0 0,0 0 0,0-1 0,0 1 0,0 0 0,0-1-1,9-12 232,2-5-161,-3 2-203,1 1 1,1 0-1,22-25 1,-30 38 83,0 1 1,-1 0-1,1 0 1,0 0-1,0 0 1,1 0-1,-1 1 1,0-1-1,0 1 1,0-1-1,0 1 1,5 0-1,18-6-8,-6-4 98,0-1 0,-1-1 1,-1-1-1,0-1 0,-1 0 0,0-1 1,-2 0-1,1-2 0,-2 1 0,0-2 0,-1 0 1,-1 0-1,16-37 0,-19 34 353,-15 32-156,-15 36-38,2 8 775,-13 65 1,28-99-1183,1-1-1,1 1 1,2 0-1,-1 1 1,2-1-1,4 28 1,-6-57-756,-1 0 0,0 1 1,0-1-1,0 1 0,-1-1 0,0 1 1,-1 0-1,-5-7 0,-48-55-4115,48 58 4318,-32-31-2105,-11-12-2784,27 15 5060,25 38 634,1 1 0,0-1 0,-1 1 0,1 0 0,0-1 0,0 1 0,-1-1 0,1 1 0,0 0 0,0-1 0,0 1 0,0-1 0,-1 1 0,1-1 0,0 1-1,0-1 1,0 1 0,0-1 0,0 1 0,0 0 0,0-1 0,1 1 0,-1-1 0,0 1 0,0-1 0,0 1 0,0-1 0,0 1 0,1 0 0,-1-1 0,0 1 0,0-1 0,1 1-1,-1 0 1,0-1 0,1 1 0,-1 0 0,0-1 0,1 1 0,-1 0 0,1 0 0,-1-1 0,0 1 0,1 0 0,-1 0 0,1 0 0,-1-1 0,1 1 0,-1 0 0,1 0 0,-1 0-1,1 0 1,0 0 0,27 3-637,-20 1-924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7.341"/>
    </inkml:context>
    <inkml:brush xml:id="br0">
      <inkml:brushProperty name="width" value="0.025" units="cm"/>
      <inkml:brushProperty name="height" value="0.025" units="cm"/>
    </inkml:brush>
  </inkml:definitions>
  <inkml:trace contextRef="#ctx0" brushRef="#br0">1 18 21332,'0'0'577,"53"0"1729,-12 0-448,4-2-1122,0-1-608,-4-3-1409,-16-1-5894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8.523"/>
    </inkml:context>
    <inkml:brush xml:id="br0">
      <inkml:brushProperty name="width" value="0.025" units="cm"/>
      <inkml:brushProperty name="height" value="0.025" units="cm"/>
    </inkml:brush>
  </inkml:definitions>
  <inkml:trace contextRef="#ctx0" brushRef="#br0">3 259 15631,'0'-10'2151,"-1"-4"-1486,0 0 0,1 0 1,1 0-1,0 0 0,1 0 0,0 1 0,1-1 0,1 1 1,8-22-1,-8 28-260,18-33 1326,-21 38-1647,0 1 0,0-1 0,0 1 0,0-1 0,0 1 0,0 0 0,0-1 1,1 1-1,-1 0 0,0 0 0,1 0 0,-1 0 0,1 0 0,0 0 0,-1 0 0,1 0 0,0 1 0,-1-1 0,3 0 0,-3 2-83,0-1 0,0 1 1,0-1-1,-1 1 0,1 0 0,0 0 1,-1-1-1,1 1 0,0 0 0,-1 0 1,1 0-1,-1 0 0,1 0 0,-1-1 1,0 1-1,1 0 0,-1 0 0,0 0 1,0 0-1,0 0 0,1 0 0,-1 0 1,0 0-1,0 0 0,-1 2 0,1 37 82,0-31-22,-1 74 247,3 103-152,-2-183-160,0 0-1,0 0 1,1 0-1,-1 0 1,1 0-1,0 0 1,0 0-1,0 0 1,0 0-1,0 0 1,1 0-1,-1-1 0,1 1 1,0-1-1,0 1 1,0-1-1,0 1 1,0-1-1,3 2 1,-3-3 11,0 0 1,0-1-1,0 1 1,0 0-1,0-1 1,0 0 0,0 1-1,0-1 1,1 0-1,-1 0 1,0 0-1,0 0 1,0-1-1,0 1 1,0 0-1,0-1 1,0 0 0,0 1-1,0-1 1,0 0-1,0 0 1,0 0-1,0 0 1,-1 0-1,1-1 1,0 1-1,-1 0 1,3-3-1,8-8 113,0 0 0,-1 0 0,0-1 0,-1 0 0,0-1-1,-2 0 1,11-21 0,1-11 208,16-54 0,-15 38-127,-18 108-661,6 83 463,-7-114 7,0-1 0,1 0 1,1 0-1,1 0 0,-1 0 1,14 24-1,-17-36 5,0-1 0,0 1 0,-1 0 0,2-1 0,-1 1 0,0 0 0,0-1 0,0 1 0,1-1 0,-1 0 0,1 0 0,-1 1 0,1-1 0,0 0 0,-1 0 0,1 0 0,0-1 0,0 1-1,0 0 1,-1-1 0,1 1 0,0-1 0,0 1 0,0-1 0,2 0 0,-1-1 38,0 1 0,0-1 0,0 0 0,0-1 0,0 1 0,-1 0-1,1-1 1,-1 0 0,1 1 0,-1-1 0,1 0 0,-1 0 0,0 0 0,3-4 0,4-6 136,1-1 0,-2 0 0,0-1 0,0 0 0,5-15 0,-5 6-189,-1 0 0,0 0 0,-2-1 0,-1 0 0,-1 0 0,-1 0 0,-2-48 0,-3 63 0,-1 18 0,-3 19 0,7-23 0,0 8 0,0 1 0,0-1 0,1 0 0,1 1 0,5 18 0,-7-30 0,1 1 0,0-1 0,0 0 0,0 1 0,0-1 0,0 0 0,0 0 0,1 0 0,-1 0 0,1 0 0,-1 0 0,1-1 0,0 1 0,0 0 0,0-1 0,0 1 0,0-1 0,0 0 0,0 0 0,0 1 0,1-1 0,-1-1 0,0 1 0,1 0 0,-1-1 0,1 1 0,-1-1 0,1 0 0,-1 0 0,1 1 0,-1-2 0,0 1 0,1 0 0,-1 0 0,1-1 0,-1 0 0,4-1 0,-2 1 0,0-1 0,0 0 0,0 0 0,0 0 0,0-1 0,0 1 0,-1-1 0,0 0 0,1 0 0,-1 0 0,0-1 0,0 1 0,-1-1 0,1 1 0,-1-1 0,0 0 0,0 0 0,2-6 0,0 1 0,0 0 0,-1-1 0,-1 0 0,1 1 0,-2-1 0,1 0 0,-1-11 0,-1 21 0,0-1 0,0 1 0,0 0 0,0 0 0,0 0 0,0-1 0,0 1 0,0 0 0,0 0 0,0 0 0,0 0 0,0-1 0,0 1 0,0 0 0,0 0 0,0 0 0,0 0 0,0-1 0,0 1 0,0 0 0,0 0 0,0 0 0,0 0 0,-1-1 0,1 1 0,0 0 0,0 0 0,0 0 0,0 0 0,0 0 0,0 0 0,-1-1 0,1 1 0,0 0 0,0 0 0,0 0 0,0 0 0,-1 0 0,1 0 0,0 0 0,0 0 0,0 0 0,-1 0 0,1 0 0,0 0 0,0 0 0,0 0 0,-1 0 0,-9 7 0,-8 14 0,10-5 0,0 0 0,1 1 0,0 0 0,2 0 0,0 0 0,1 1 0,0-1 0,-1 36 0,5-52 0,0 0 0,1 0 0,-1 0 0,1 0 0,-1 0 0,1 0 0,-1 0 0,1 0 0,0 0 0,-1-1 0,1 1 0,0 0 0,0 0 0,-1-1 0,1 1 0,0-1 0,0 1 0,0 0 0,0-1 0,0 0 0,0 1 0,0-1 0,0 0 0,0 1 0,0-1 0,0 0 0,0 0 0,0 0 0,0 0 0,0 0 0,1 0 0,-1 0 0,0 0 0,0 0 0,0-1 0,0 1 0,0 0 0,0-1 0,1 0 0,45-14 0,32-35 0,-52 32 0,38-20 0,-56 33 0,0 1 0,1 1 0,-1-1 0,1 2 0,0-1 0,0 1 0,0 1 0,15-1 0,-25 2 0,0 0 0,0 0 0,0 0 0,-1 0 0,1 0 0,0 1 0,0-1 0,0 0 0,0 0 0,0 0 0,-1 0 0,1 0 0,0 0 0,0 0 0,0 1 0,0-1 0,0 0 0,0 0 0,0 0 0,0 0 0,0 1 0,-7-12 4,1 1 0,0-1 0,1 1 0,0-2 0,-3-11 0,-20-43-135,35 85-4553,-6-16 4017,0 0-1,0-1 1,0 1-1,0 0 0,1 0 1,-1-1-1,1 1 1,0 0-1,-1-1 1,1 0-1,4 4 1,16 11-5878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8.897"/>
    </inkml:context>
    <inkml:brush xml:id="br0">
      <inkml:brushProperty name="width" value="0.025" units="cm"/>
      <inkml:brushProperty name="height" value="0.025" units="cm"/>
    </inkml:brush>
  </inkml:definitions>
  <inkml:trace contextRef="#ctx0" brushRef="#br0">84 203 11435,'0'0'15241,"-9"8"-15278,1 2 107,0 0 1,1 0-1,0 0 1,1 1 0,0 0-1,0 0 1,1 1 0,1-1-1,0 1 1,1 0-1,0 0 1,-2 17 0,5-27-47,-1 0 0,1-1 1,-1 1-1,1 0 0,0 0 1,-1 0-1,1 0 1,0 0-1,0 0 0,0 0 1,1 0-1,-1-1 0,0 1 1,1 0-1,-1 0 0,1 0 1,0 0-1,-1-1 0,1 1 1,0 0-1,0-1 0,0 1 1,0-1-1,2 2 0,-1-3-8,0 1-1,0-1 0,0-1 0,-1 1 0,1 0 0,0 0 1,0-1-1,0 1 0,0-1 0,-1 1 0,1-1 0,0 0 0,0 0 1,-1 0-1,1 0 0,-1 0 0,1 0 0,-1 0 0,1 0 1,-1-1-1,0 1 0,1-1 0,-1 1 0,1-3 0,26-28 231,-2-1-1,-1-2 1,-2 0 0,-2-2-1,-1 0 1,-1-1-1,-3-1 1,13-43-1,-21 54 114,-16 47-154,-15 47-144,22-63-118,-43 149 152,32-72-1613,12-3-3942,5-67 543,9-9-2466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39.501"/>
    </inkml:context>
    <inkml:brush xml:id="br0">
      <inkml:brushProperty name="width" value="0.025" units="cm"/>
      <inkml:brushProperty name="height" value="0.025" units="cm"/>
    </inkml:brush>
  </inkml:definitions>
  <inkml:trace contextRef="#ctx0" brushRef="#br0">24 1 15983,'0'0'6812,"-3"9"-5467,-3 13-674,1-1 1,1 1-1,-1 43 0,5-65-668,0 1-1,0-1 0,0 0 0,0 1 1,0-1-1,0 0 0,0 1 0,0-1 0,0 1 1,0-1-1,0 0 0,0 1 0,1-1 1,-1 0-1,0 1 0,0-1 0,0 0 0,1 1 1,-1-1-1,0 0 0,0 0 0,1 1 1,-1-1-1,0 0 0,0 0 0,1 1 1,-1-1-1,0 0 0,1 0 0,-1 0 0,0 0 1,1 0-1,-1 1 0,0-1 0,1 0 1,-1 0-1,0 0 0,1 0 0,-1 0 1,1 0-1,-1 0 0,0 0 0,1 0 0,-1 0 1,0 0-1,1 0 0,-1-1 0,0 1 1,1 0-1,-1 0 0,0 0 0,1 0 0,-1-1 1,0 1-1,1 0 0,-1 0 0,0-1 1,1 1-1,18-16 603,-10 2-426,0-1-1,0 1 0,-2-2 1,0 1-1,-1-1 1,5-17-1,-30 87 816,13-39-970,0 0 0,1 1 0,1 0 0,0 0-1,-3 27 1,23-48 345,-1-6-189,-1-1 1,-1 0-1,0-1 1,-1 0 0,18-25-1,-7 9-132,-6 7-139,7-6-364,-22 34 249,-12 23 120,1-7 138,2-7 85,1 0 1,0 0-1,1 1 1,1-1-1,1 1 1,-3 30 0,6-45-134,0-1 1,0 1-1,1-1 1,-1 0-1,0 1 1,1-1 0,-1 1-1,0-1 1,1 0-1,-1 1 1,0-1 0,1 0-1,-1 1 1,1-1-1,-1 0 1,0 0-1,1 1 1,-1-1 0,1 0-1,-1 0 1,1 0-1,-1 0 1,1 0-1,-1 1 1,1-1 0,-1 0-1,1 0 1,-1 0-1,1 0 1,-1 0 0,1-1-1,-1 1 1,1 0-1,-1 0 1,1 0-1,-1 0 1,1-1 0,-1 1-1,0 0 1,1 0-1,-1-1 1,1 1 0,23-11 193,-4-3-133,0-2 1,24-24-1,-31 27-40,0 0-1,2 1 0,-1 0 0,1 1 0,32-17 0,-47 28-22,0 0-1,1 0 0,-1 0 0,1 0 0,-1 0 1,0 0-1,1-1 0,-1 1 0,1 0 1,-1 0-1,1 0 0,-1 0 0,0 0 1,1 1-1,-1-1 0,1 0 0,-1 0 1,1 0-1,-1 0 0,0 0 0,1 0 0,-1 1 1,0-1-1,1 0 0,-1 0 0,1 1 1,-1-1-1,0 0 0,0 1 0,1-1 1,-1 0-1,0 1 0,1-1 0,-1 0 0,0 1 1,0 0-1,6 23 106,-6 41 117,0-47-195,2-4-2126,-2-14 1967,0-1 0,0 1-1,1 0 1,-1 0-1,0 0 1,0 0 0,0 0-1,0 0 1,0 0-1,0 0 1,1 0-1,-1 0 1,0 0 0,0 0-1,0 0 1,0 0-1,0 0 1,0 0 0,1 0-1,-1 0 1,0 0-1,0 0 1,0 0 0,0 0-1,0 0 1,1 0-1,-1 0 1,0 0 0,0 0-1,0 0 1,0 0-1,0 0 1,0 0 0,1 1-1,-1-1 1,0 0-1,0 0 1,0 0 0,0 0-1,0 0 1,0 0-1,0 0 1,0 1-1,0-1 1,0 0 0,0 0-1,0 0 1,0 0-1,0 0 1,1 1 0,-1-1-1,2-12-11426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19.945"/>
    </inkml:context>
    <inkml:brush xml:id="br0">
      <inkml:brushProperty name="width" value="0.025" units="cm"/>
      <inkml:brushProperty name="height" value="0.025" units="cm"/>
    </inkml:brush>
  </inkml:definitions>
  <inkml:trace contextRef="#ctx0" brushRef="#br0">122 387 5061,'0'0'5829,"-8"5"-2834,-1 3-2511,0 0 0,0 1 0,1 0 0,0 0 0,0 1 0,1 0 0,0 0 0,1 1 0,1 0 0,-1 0 0,-6 22 0,8-21-109,0-1-1,1 1 1,0 0-1,1 0 1,0 0-1,1 15 0,1-26-357,0-1 0,0 1 0,-1-1 0,1 1 0,0 0 0,0-1 0,1 1 0,-1-1 0,0 1 0,0-1 0,0 1 0,0-1 0,0 1 0,1-1 0,-1 1 0,0-1 0,0 1 0,1-1 0,-1 1 0,0-1 0,1 1 0,-1-1 0,0 0 0,1 1 0,-1-1 0,1 1 0,-1-1 0,1 0 0,-1 0 0,1 1 0,-1-1 0,1 0 0,0 1 0,21-7 504,18-25 532,-19 6-979,-1-1 0,-1-1 1,-1 0-1,-2-1 0,0-1 1,-3-1-1,0 0 0,-1 0 0,-2-1 1,-2-1-1,6-38 0,-14 55-357,-7 24 62,-7 26 53,1 14 421,2 0 0,3 1 0,1 1 0,0 52 0,7-100-236,0 0 0,0-1-1,0 1 1,0-1 0,1 1 0,-1 0 0,1-1-1,-1 1 1,1-1 0,0 1 0,0-1 0,0 0 0,0 1-1,1-1 1,-1 0 0,1 0 0,-1 0 0,1 0-1,0 0 1,-1 0 0,5 3 0,-4-4 14,0-1 1,0 1-1,0 0 0,0-1 1,1 0-1,-1 0 1,0 1-1,0-1 0,0 0 1,0-1-1,1 1 1,-1 0-1,0-1 0,0 1 1,0-1-1,0 0 1,0 1-1,0-1 0,0 0 1,0 0-1,0 0 1,0-1-1,-1 1 0,1 0 1,0-1-1,-1 1 1,2-3-1,11-9 27,0-2 1,-1 0-1,-1 0 0,0-1 0,-1-1 0,-1 0 1,-1 0-1,0-1 0,-1 0 0,10-37 1,-35 122-437,12-53 422,1 0 0,0 1 1,1-1-1,1 1 1,0-1-1,1 1 0,1 0 1,1 22-1,-1-36-34,1 0-1,-1 0 1,0 0 0,0 0 0,1 0-1,-1 0 1,0-1 0,1 1-1,-1 0 1,1 0 0,0 0-1,-1-1 1,1 1 0,-1 0-1,1-1 1,0 1 0,0 0 0,-1-1-1,1 1 1,0-1 0,0 1-1,0-1 1,-1 0 0,1 1-1,0-1 1,0 0 0,0 0 0,0 1-1,0-1 1,0 0 0,0 0-1,0 0 1,0 0 0,0 0-1,0 0 1,0 0 0,-1-1 0,1 1-1,0 0 1,0 0 0,0-1-1,0 1 1,1-1 0,3-1 70,-1 0 1,1 0 0,-1-1 0,0 1 0,0-1-1,0 0 1,4-3 0,17-19 93,-2 0 0,22-31 0,-36 45-335,-2-1 0,1 0 1,-1 0-1,-1 0 0,0-1 1,-1 0-1,6-27 1,-55 155-1906,41-105 2021,1 1 0,0 0 0,1-1 0,0 1 0,1 0 0,1 17 0,-1-27 20,0 0 0,1-1 0,-1 1 0,0-1 0,0 1 0,1 0 0,-1-1 0,0 1 0,1-1 0,-1 1 0,0-1 0,1 1 0,-1-1 0,1 1 0,-1-1 0,1 1 0,-1-1 0,1 0 0,-1 1 0,1-1 0,0 0 0,-1 1 0,1-1 0,-1 0 0,1 0 0,0 1 0,-1-1 0,1 0 0,0 0 0,-1 0 0,1 0 0,0 0 0,-1 0 0,1 0 0,0 0 0,-1 0 0,1-1 0,0 1 0,-1 0 0,1 0 0,-1 0 0,1-1 0,0 1 0,29-15-397,-12-1 412,0 0-1,-1-1 1,-1 0 0,0-1-1,-1-1 1,16-27-1,0-7-62,32-74 0,-63 126 86,12-22-399,-2 0 0,-1 0 0,0-1 0,-2-1 0,-1 1 0,-1-1 0,2-27 0,-8 58 439,0 1-1,0 0 1,-1-1-1,0 1 1,-5 9-1,-2 10 247,-5 20 344,2 1 0,2 1 0,2 0-1,-3 78 1,11-124-630,0 1 0,0-1-1,0 0 1,0 1 0,0-1 0,1 1 0,-1-1-1,1 0 1,0 1 0,-1-1 0,1 0-1,0 0 1,0 0 0,1 1 0,-1-1 0,0 0-1,3 2 1,-2-2-13,0-1 1,0-1-1,-1 1 0,1 0 0,0 0 0,0-1 1,0 1-1,0-1 0,0 0 0,0 1 1,0-1-1,0 0 0,0 0 0,0 0 0,0 0 1,0-1-1,0 1 0,0-1 0,0 1 1,0-1-1,3-1 0,4-2 34,0 0 1,-1-1-1,1 0 0,-1 0 1,-1-1-1,1 0 0,-1 0 1,0-1-1,8-10 1,54-72-181,-46 55-242,36-73 0,-52 92 219,-1 0 0,0-1 1,-1 0-1,0 0 1,-2 0-1,0-1 0,1-26 1,-4 43 188,0 0 1,-1 0-1,1 0 0,-1 0 1,1 0-1,-1 0 1,1 0-1,-1 0 0,1 0 1,0 0-1,-1 0 0,1 1 1,-1-1-1,1 0 1,0 0-1,-1 0 0,1 0 1,-1 1-1,1-1 1,0 0-1,-1 1 0,1-1 1,0 0-1,-1 1 0,1-1 1,0 0-1,0 1 1,-1-1-1,1 0 0,0 1 1,0-1-1,-1 1 0,-10 17 213,1 1 0,1 0 0,0 0 0,2 1 0,-8 28 0,5-9 510,-9 79-1,18-112-719,-4 107 657,5-104-849,0 1 0,1 0 0,1-1 0,-1 1 0,1-1 0,1 1 0,0-1 0,0 0 0,7 12 0,-11-51-682,1 10 821,-4-2 19,-2 0-1,0 0 1,-12-27 0,11 35 151,1-1 0,1 1 0,0-1 0,1 0 0,1 0 0,0-1 0,1 1 1,1-1-1,1-22 0,0 37-88,1 0 0,-1 0 1,1-1-1,-1 1 1,1 0-1,0 1 0,-1-1 1,1 0-1,0 0 0,0 0 1,0 0-1,0 0 0,0 1 1,0-1-1,0 1 0,0-1 1,0 0-1,0 1 0,0 0 1,0-1-1,1 1 1,-1 0-1,0-1 0,0 1 1,0 0-1,1 0 0,-1 0 1,2 0-1,41 2 82,-40-2-105,52 10-448,3 0-3427,-20-8-2266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0.189"/>
    </inkml:context>
    <inkml:brush xml:id="br0">
      <inkml:brushProperty name="width" value="0.025" units="cm"/>
      <inkml:brushProperty name="height" value="0.025" units="cm"/>
    </inkml:brush>
  </inkml:definitions>
  <inkml:trace contextRef="#ctx0" brushRef="#br0">1 0 22549,'0'0'3876,"19"61"-3203,-5-26-481,-2 7-96,2 1-128,-2-1-897,0 1-801,-6-4-1473,-4-7-1793,-2-4-2628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0.610"/>
    </inkml:context>
    <inkml:brush xml:id="br0">
      <inkml:brushProperty name="width" value="0.025" units="cm"/>
      <inkml:brushProperty name="height" value="0.025" units="cm"/>
    </inkml:brush>
  </inkml:definitions>
  <inkml:trace contextRef="#ctx0" brushRef="#br0">101 521 18706,'0'0'4932,"50"-36"-3779,-16 21 97,5-3-450,4-3-351,3-2-353,-1 0 0,-3 0-384,-6 1-1218,-10-1-1537,-14 1-1729,-12 1-4229</inkml:trace>
  <inkml:trace contextRef="#ctx0" brushRef="#br0" timeOffset="1">0 84 20083,'0'0'1794,"56"-2"-833,-7-11 256,5-1-865,8-1-320,-1 2-2146,-4-2-1601,-15 3-2595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1.065"/>
    </inkml:context>
    <inkml:brush xml:id="br0">
      <inkml:brushProperty name="width" value="0.025" units="cm"/>
      <inkml:brushProperty name="height" value="0.025" units="cm"/>
    </inkml:brush>
  </inkml:definitions>
  <inkml:trace contextRef="#ctx0" brushRef="#br0">90 61 13004,'-2'10'2355,"-8"48"1378,-3 91 1,13-115-3165,6 44-1,-3-58-1276,0 0-1,2-1 1,9 26-1,-14-44-470,-8-53-4091,-22-27 3255,6 19 320,14 30 1438,3 0 0,-6-41-1,10-18 3187,3 86-2628,0-1-1,1 0 0,-1 0 1,1 1-1,0-1 1,0 1-1,0-1 1,1 1-1,-1-1 1,1 1-1,0 0 0,0 0 1,0 0-1,0 0 1,0 0-1,1 0 1,-1 0-1,1 1 1,0-1-1,0 1 1,0 0-1,0 0 0,0 0 1,0 0-1,1 1 1,-1-1-1,1 1 1,-1 0-1,1 0 1,-1 0-1,1 0 0,0 1 1,-1-1-1,1 1 1,0 0-1,-1 0 1,6 1-1,-4 0-187,0-1 0,0 1 0,0 0 0,0 0 0,0 0 0,-1 1-1,1 0 1,-1 0 0,1 0 0,-1 0 0,0 1 0,0-1 0,0 1 0,0 0 0,0 1 0,0-1-1,-1 1 1,0-1 0,0 1 0,0 0 0,0 0 0,0 0 0,-1 1 0,0-1 0,0 1 0,0-1 0,0 1-1,1 6 1,-2 1-18,-1 1 0,0 0 0,-1 0 0,0 0 0,-1-1 0,0 1 0,-1-1 0,-5 15 0,4-14 207,0 1 0,1-1 0,1 0 0,0 1 0,1 0 0,0 20-1,2-32-313,-1 1 0,1-1 0,0 0 0,0 0 0,0 0 0,0 1 0,0-1 0,1 0 0,-1-1 0,1 1 0,-1 0 0,1 0 0,0-1 0,-1 1 0,1-1 0,0 1 0,0-1 0,0 0 0,0 0 0,0 1 0,1-2 0,-1 1 0,0 0 0,0 0 0,1-1 0,2 1 0,33 4-2584,-6-9-4306,-11-8-1442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1.437"/>
    </inkml:context>
    <inkml:brush xml:id="br0">
      <inkml:brushProperty name="width" value="0.025" units="cm"/>
      <inkml:brushProperty name="height" value="0.025" units="cm"/>
    </inkml:brush>
  </inkml:definitions>
  <inkml:trace contextRef="#ctx0" brushRef="#br0">78 0 16944,'0'0'6748,"-7"12"-5115,-3 7-998,0 1 0,1 0-1,1 1 1,0 0 0,2 0-1,1 1 1,0-1 0,-1 29-1,5-26-556,-1-11-60,2 1 1,0 0-1,0 0 1,3 13-1,-3-25-23,0 0 1,1 1 0,-1-1-1,1 0 1,-1 0-1,1 0 1,0 0-1,0 0 1,0 0-1,0 0 1,0 0-1,1-1 1,-1 1-1,0 0 1,1-1 0,-1 1-1,1-1 1,0 1-1,-1-1 1,1 0-1,0 1 1,0-1-1,0 0 1,0 0-1,0-1 1,0 1-1,0 0 1,0-1-1,0 1 1,1-1 0,1 1-1,9-1-342,-1 0 0,1-1 0,-1 0-1,1-1 1,-1 0 0,0-1 0,24-9 0,-18 5-3133,-1-1-1,24-16 1,6-7-11515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2.335"/>
    </inkml:context>
    <inkml:brush xml:id="br0">
      <inkml:brushProperty name="width" value="0.025" units="cm"/>
      <inkml:brushProperty name="height" value="0.025" units="cm"/>
    </inkml:brush>
  </inkml:definitions>
  <inkml:trace contextRef="#ctx0" brushRef="#br0">1 35 16047,'0'0'12919,"0"17"-12727,1-6-147,19 313 439,-19-322-477,9 37-11,-10-38 11,1-1 0,-1 1 0,0 0 1,1-1-1,-1 1 0,1-1 0,-1 1 1,1-1-1,-1 1 0,1-1 0,-1 1 0,1-1 1,0 0-1,-1 1 0,1-1 0,0 0 1,-1 0-1,1 1 0,0-1 0,-1 0 1,1 0-1,0 0 0,0 0 0,-1 0 0,1 0 1,0 0-1,-1 0 0,1 0 0,0 0 1,-1 0-1,1 0 0,0-1 0,0 1 1,-1 0-1,1 0 0,-1-1 0,1 1 1,0-1-1,-1 1 0,1 0 0,-1-1 0,1 1 1,-1-1-1,1 1 0,-1-1 0,1 1 1,-1-1-1,1 0 0,-1 1 0,0-1 1,1-1-1,16-20 499,-1-2 0,-1 0 1,-1 0-1,21-54 0,-25 57-405,5-14-88,-1-1 1,-1-1 0,-3 0 0,9-50 0,-26 99-3328,-14 28-7076,2-4 1577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4.543"/>
    </inkml:context>
    <inkml:brush xml:id="br0">
      <inkml:brushProperty name="width" value="0.025" units="cm"/>
      <inkml:brushProperty name="height" value="0.025" units="cm"/>
    </inkml:brush>
  </inkml:definitions>
  <inkml:trace contextRef="#ctx0" brushRef="#br0">0 632 17489,'0'0'3224,"11"2"-923,-6-1-2074,1-1 17,0 1 1,1 0-1,-1 0 0,0 1 0,0 0 0,0 0 1,0 1-1,0-1 0,0 1 0,-1 0 0,1 1 1,-1 0-1,8 6 0,-12-8-225,0-1 0,0 0 1,0 1-1,0-1 0,1 0 0,-1 0 1,0 0-1,1 0 0,-1 0 0,0 0 1,1 0-1,-1 0 0,1-1 0,-1 1 0,1 0 1,0-1-1,-1 0 0,1 1 0,-1-1 1,1 0-1,0 0 0,0 0 0,-1 0 1,1 0-1,0 0 0,2-1 0,-1 0 7,-1-1 1,1 1-1,-1-1 0,1 0 0,-1 0 0,0 0 0,1 0 0,-1 0 0,-1 0 0,1-1 0,0 1 1,0-1-1,1-4 0,5-8 69,-1-1 0,-1 0 1,-1-1-1,3-16 0,-2-19 1223,-6 47-793,-2 6-107,-2 28-277,-2 100-112,7-109-15,-2-20-14,1 1 0,0-1 0,0 0 0,0 0 1,0 1-1,0-1 0,0 0 0,0 1 0,0-1 0,0 0 0,0 0 0,0 1 0,0-1 0,1 0 0,-1 1 0,0-1 1,0 0-1,0 0 0,0 1 0,0-1 0,0 0 0,1 0 0,-1 0 0,0 1 0,0-1 0,0 0 0,1 0 0,-1 0 0,0 1 1,0-1-1,1 0 0,-1 0 0,0 0 0,0 0 0,1 0 0,-1 0 0,0 0 0,0 1 0,1-1 0,12-7 110,10-14 156,7-21-113,41-79 0,-31 48-491,-39 72 320,-1 1-1,0-1 1,0 0-1,1 1 1,-1-1-1,0 1 1,1-1-1,-1 1 1,0-1-1,1 1 1,-1-1-1,1 1 1,-1-1-1,0 1 1,1 0-1,0-1 1,-1 1-1,1-1 1,-1 1-1,1 0 1,-1 0-1,1-1 1,0 1-1,0 0 1,5 12-370,-5 32 74,-1-38 368,0 24-5,-1-6 29,1-1 1,2 1-1,4 26 1,-6-50-70,0 1 0,0-1-1,0 1 1,0-1 0,0 0 0,0 1 0,0-1 0,0 1 0,0-1 0,1 1-1,-1-1 1,0 0 0,0 1 0,0-1 0,1 0 0,-1 1 0,0-1 0,0 0-1,1 1 1,-1-1 0,0 0 0,1 1 0,-1-1 0,0 0 0,1 0 0,-1 0-1,0 1 1,1-1 0,-1 0 0,1 0 0,-1 0 0,0 0 0,1 0 0,-1 1-1,1-1 1,-1 0 0,1 0 0,14-11 519,8-23 390,-4-2-755,-1-1-1,-2-1 1,15-53 0,-24 66-125,-1-1 0,-1-1 0,-1 1 1,-2-1-1,0 0 0,-3-30 0,1 58-38,0-1 0,0 0 0,0 0 0,0 0 0,0 1 0,-1-1 0,1 0 0,0 0 0,0 0 0,0 1 0,0-1 0,0 0 0,0 0 0,0 0 0,-1 0 0,1 1 0,0-1 0,0 0 0,0 0 0,0 0 0,-1 0 0,1 0 0,0 0 0,0 0 0,0 0 0,-1 1 0,1-1 0,0 0 0,0 0 0,0 0 0,-1 0 0,1 0 0,0 0 0,0 0 0,-1 0 0,1 0 0,0 0 0,0 0 0,0 0 0,-1-1 0,1 1 0,0 0 0,0 0 0,0 0 0,-1 0 0,1 0 0,0 0 0,0 0 0,0 0 0,0-1 0,-1 1 0,1 0 0,0 0 0,0 0 0,0 0 0,0-1 0,0 1 0,0 0 0,0 0 0,-1 0 0,1-1 0,0 1 0,0 0 0,0 0 0,0 0 0,0-1 0,-7 19 0,1 1 0,1-1 0,0 1 0,2 0 0,0 0 0,0 23 0,-3 11 0,3-31 0,-1-2 0,1 0 0,1-1 0,1 1 0,1 0 0,4 33 0,-4-52-2,0-1-1,1 1 1,-1 0-1,0 0 1,1-1 0,-1 1-1,1 0 1,-1-1-1,1 1 1,-1-1 0,1 1-1,-1 0 1,1-1-1,0 1 1,-1-1 0,1 0-1,0 1 1,-1-1-1,1 1 1,0-1 0,0 0-1,-1 0 1,1 1-1,0-1 1,0 0 0,0 0-1,-1 0 1,1 0 0,0 0-1,0 0 1,0 0-1,-1 0 1,1 0 0,0-1-1,0 1 1,0 0-1,-1 0 1,2-1 0,29-15-268,-21 5 167,-1 0 1,0 0-1,-1-1 0,0-1 0,-1 1 1,-1-1-1,0 0 0,7-22 0,27-121 277,-28 102-218,25-100 86,-58 275 330,5 0 0,-1 200 0,36-408-372,-13 28 0,-4-111 0,-4 156 0,-3 12 0,-2 22 0,6-2 0,-2 47 0,3-60 0,0 0 0,0-1 0,1 1 0,-1 0 0,1-1 0,0 1 0,1-1 0,-1 1 0,1-1 0,3 6 0,-5-9 0,1 0 0,-1 0 0,1 0 0,0-1 0,-1 1 0,1 0 0,0-1 0,0 1 0,-1 0 0,1-1 0,0 1 0,0-1 0,0 1 0,0-1 0,0 0 0,0 1 0,0-1 0,0 0 0,0 0 0,0 0 0,0 1 0,0-1 0,0 0 0,0 0 0,0-1 0,1 1 0,1-1 0,0 0 0,-1 0 0,1 0 0,-1 0 0,1 0 0,-1-1 0,1 0 0,-1 1 0,3-4 0,3-2 0,-1-1 0,0 0 0,-1 0 0,7-10 0,-10 12 0,1 1 0,-1-1 0,0 0 0,-1 0 0,1 0 0,2-13 0,-32 116-32,25-83 40,0 1 0,1 0 0,2 27 0,-1-41-8,0-1 0,1 0 0,-1 1 0,0-1 0,0 0 0,0 0 0,1 1 0,-1-1 0,0 0 0,1 0 0,-1 0 0,0 1 0,0-1 0,1 0 0,-1 0 0,0 0 0,1 0 0,-1 1 0,0-1 0,1 0 0,-1 0 0,1 0 0,-1 0 0,0 0 0,1 0 0,-1 0 0,0 0 0,1 0 0,-1 0 0,0 0 0,1-1 0,-1 1 0,0 0 0,1 0 0,-1 0 0,0 0 0,1 0 0,-1-1 0,0 1 0,1 0 0,-1 0 0,0-1 0,0 1 0,1 0 0,-1 0 0,0-1 0,0 1 0,1 0 0,-1-1 0,0 1 0,0 0 0,0-1 0,16-13 0,-6 1 0,-1-1 0,0 0 0,-1 0 0,0 0 0,7-20 0,-16 36-6,0 0-1,1 0 1,-1-1 0,1 1 0,-1 0-1,1 0 1,0 0 0,-1 0 0,1 0-1,0 0 1,0-1 0,1 1 0,-1 0-1,0 0 1,1 0 0,-1 0-1,1-1 1,-1 1 0,1 0 0,0 0-1,0-1 1,0 1 0,0 0 0,0-1-1,0 1 1,0-1 0,0 0 0,1 1-1,-1-1 1,1 0 0,-1 0-1,1 0 1,-1 0 0,1 0 0,0 0-1,-1 0 1,1 0 0,0-1 0,0 1-1,-1-1 1,1 1 0,0-1 0,0 0-1,0 1 1,3-1 0,-3-1 7,0 1 1,-1 0 0,1 0-1,0 0 1,-1 0-1,1 0 1,0 0 0,-1 1-1,1-1 1,0 0-1,-1 1 1,1 0 0,-1-1-1,1 1 1,-1 0-1,1 0 1,-1-1 0,0 1-1,1 0 1,-1 0 0,0 1-1,0-1 1,1 0-1,-1 0 1,0 1 0,0-1-1,-1 0 1,1 1-1,0-1 1,1 4 0,2 1 76,8-40 82,-9-13-160,4-19 0,-5 66-26,1 1 0,-1 0 0,0-1 0,1 1 0,-1 0 0,0 0-1,0 1 1,0-1 0,0 0 0,0 1 0,0 0 0,3 2 0,-1-1-14,-1-1 46,1 0-1,0 0 1,-1-1-1,1 0 1,0 1 0,0-1-1,0-1 1,0 1 0,0-1-1,0 1 1,0-1-1,0 0 1,0-1 0,0 1-1,0-1 1,0 1 0,0-1-1,0 0 1,-1-1-1,1 1 1,0-1 0,0 1-1,-1-1 1,0 0 0,1-1-1,-1 1 1,0-1-1,0 1 1,0-1 0,0 0-1,0 0 1,3-5-1,2-3 17,0 1-1,-1-2 1,0 1-1,0 0 1,-1-1-1,-1-1 1,0 1-1,5-22 1,-8 17-22,-2 17 0,0 0-1,0 0 1,0-1-1,0 1 1,0 0-1,0-1 1,0 1-1,0 0 1,0-1-1,0 1 1,0 0-1,0 0 1,0-1-1,0 1 1,0 0-1,0 0 1,-1-1-1,1 1 1,0 0-1,0-1 1,0 1 0,0 0-1,-1 0 1,1 0-1,0-1 1,0 1-1,0 0 1,-1 0-1,1 0 1,0-1-1,0 1 1,-1 0-1,1 0 1,0 0-1,0 0 1,-1 0-1,1 0 1,0 0-1,-1 0 1,1-1-1,0 1 1,0 0 0,-1 0-1,1 0 1,0 0-1,-1 1 1,1-1-1,0 0 1,-1 0-1,1 0 1,0 0-1,0 0 1,-1 0-1,1 0 1,0 0-1,0 1 1,-1-1-1,1 0 1,0 0-1,0 0 1,-1 0-1,1 1 1,0-1 0,0 0-1,0 0 1,0 1-1,-1-1 1,1 0-1,0 1 1,-14 12-90,5 0 99,0 0 0,2 1 0,-1 0-1,1 0 1,1 1 0,1-1 0,0 2-1,1-1 1,0 0 0,2 1 0,-1-1-1,2 1 1,0 20 0,1-36-9,1 1 0,-1-1 0,0 1 0,0-1 0,1 1 0,-1-1 0,0 1 0,1-1 0,-1 0 0,0 1 0,1-1 0,-1 1 0,1-1 0,-1 0 0,1 1 0,-1-1 0,1 0 0,-1 0 0,1 1 0,-1-1 0,1 0 0,-1 0 0,1 0 0,-1 0 0,1 0 0,-1 0 0,1 0 0,-1 1 0,1-2 0,-1 1 0,1 0 0,0 0 0,-1 0 0,1 0 0,-1 0 0,1 0 0,-1 0 0,1-1 0,0 1 0,22-10 0,-3-8 0,0-1 0,-2-1 0,0 0 0,-2-2 0,0 0 0,18-34 0,-16 29 0,-5 7 0,0-1 0,-2 1 0,0-2 0,-1 1 0,-1-2 0,-1 1 0,6-32 0,-43 93-187,12-6 214,1 2 0,2 0-1,2 0 1,1 1 0,1 1-1,-5 47 1,15-83-27,0 1 0,0-1 0,-1 0 0,1 1 0,0-1 0,1 0 0,-1 1 0,0-1 0,0 0 0,1 0 0,-1 1 0,0-1 0,1 0 0,-1 0 0,1 1 0,0-1 0,-1 0 0,1 0 0,1 1 0,-1-1 0,0-1 0,-1 1 0,1-1 0,0 0 0,0 1 0,0-1 0,0 0 0,0 0 0,-1 0 0,1 1 0,0-1 0,0 0 0,0 0 0,0 0 0,0-1 0,0 1 0,0 0 0,0 0 0,-1 0 0,3-1 0,3-2 0,-1 0 0,1 0 0,-1 0 0,0 0 0,0-1 0,8-7 0,12-15 0,-1-1 0,-1-1 0,-2-1 0,-1 0 0,-1-2 0,-1 0 0,-2-2 0,22-61 0,-32 64 0,-17 41 0,-20 44 0,20-32 0,1-1 0,1 2 0,1-1 0,2 1 0,0 0 0,1 1 0,-1 30 0,6-54 0,-1 0 0,1 0 0,0 0 0,0 0 0,1 0 0,-1 0 0,0 0 0,0 0 0,0 0 0,1-1 0,-1 1 0,0 0 0,1 0 0,-1 0 0,1 0 0,-1 0 0,1-1 0,-1 1 0,1 0 0,-1-1 0,1 1 0,0 0 0,-1-1 0,1 1 0,0 0 0,0-1 0,1 1 0,-1-1 0,1 1 0,0-1 0,0 0 0,0 1 0,0-1 0,-1 0 0,1 0 0,0-1 0,0 1 0,0 0 0,0-1 0,3 0 0,2-2 0,0 0 0,0 0 0,-1 0 0,1-1 0,-1 0 0,7-6 0,-1-1 0,-1-1 0,0 0 0,-1 0 0,0-2 0,10-17 0,-15 22 0,0 0 0,-1 0 0,0 0 0,0-1 0,-1 0 0,0 0 0,-1 0 0,0 0 0,0-15 0,-6 20 0,-5 12 0,-6 13 0,7-5 0,2 1 0,0 0 0,0 0 0,1 0 0,1 0 0,1 1 0,0 0 0,2 0 0,-1 26 0,3-41-50,-1-1 0,0 1-1,1-1 1,-1 1 0,1-1 0,0 1-1,-1-1 1,1 0 0,0 1 0,0-1-1,0 0 1,0 0 0,0 0 0,0 0-1,0 0 1,0 0 0,1 0 0,-1 0-1,0 0 1,1 0 0,-1 0 0,0-1-1,1 1 1,-1-1 0,1 1 0,-1-1 0,1 0-1,-1 1 1,1-1 0,1 0 0,1 0-473,0 1 0,0-1 0,0 0 0,0 0 0,-1 0 1,1-1-1,0 1 0,0-1 0,0 0 0,0 0 0,5-3 1,10-12-11506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6.035"/>
    </inkml:context>
    <inkml:brush xml:id="br0">
      <inkml:brushProperty name="width" value="0.025" units="cm"/>
      <inkml:brushProperty name="height" value="0.025" units="cm"/>
    </inkml:brush>
  </inkml:definitions>
  <inkml:trace contextRef="#ctx0" brushRef="#br0">1 89 17168,'14'-67'5926,"-14"67"-5871,0 0 0,0 0 0,1 0 0,-1 0 0,0 0 0,0-1 0,0 1 0,1 0 0,-1 0 0,0 0-1,0 0 1,1 0 0,-1 0 0,0 0 0,0 0 0,0 0 0,1 1 0,-1-1 0,0 0 0,0 0 0,0 0 0,1 0 0,-1 0 0,0 0 0,0 0 0,0 0 0,0 0 0,1 1 0,-1-1 0,0 0 0,0 0 0,0 0 0,0 0 0,0 1 0,0-1 0,1 0 0,-1 0 0,0 0 0,0 0 0,0 1-1,0-1 1,0 0 0,0 0 0,0 0 0,0 1 0,0-1 0,0 0 0,0 0 0,0 1 0,0-1 0,0 0 0,0 0 0,0 0 0,0 1 0,0-1 0,0 0 0,0 0 0,0 0 0,-1 1 0,5 16-155,-2 218 989,-3-184-2206,1-88 515,1-38 576,-13-100 0,15 256-52,-3-66 349,0 0-1,1 1 0,0-1 0,1 0 1,7 27-1,-6-34 83,-1-1-1,1 1 1,1-1 0,0 0-1,8 13 1,-11-19-94,-1 0 1,1 0 0,0 0 0,0 0-1,0 0 1,0 0 0,0-1-1,0 1 1,0 0 0,0 0-1,0-1 1,0 1 0,0-1-1,1 1 1,-1-1 0,0 1-1,0-1 1,1 0 0,-1 0-1,0 0 1,0 1 0,1-1 0,-1 0-1,0-1 1,1 1 0,-1 0-1,0 0 1,0 0 0,1-1-1,-1 1 1,0-1 0,0 1-1,0-1 1,0 1 0,1-1-1,-1 0 1,0 1 0,0-1-1,0 0 1,0 0 0,-1 0 0,1 0-1,0 0 1,0 0 0,0 0-1,0-2 1,17-21 413,-2 0 1,0-2-1,-2 0 0,0-1 1,-2 0-1,-1-1 0,-2 0 1,9-39-1,-15 46-441,-28 68-646,19-31-436,1 0-1,0 0 1,-2 25-1,4-1-8520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6.394"/>
    </inkml:context>
    <inkml:brush xml:id="br0">
      <inkml:brushProperty name="width" value="0.025" units="cm"/>
      <inkml:brushProperty name="height" value="0.025" units="cm"/>
    </inkml:brush>
  </inkml:definitions>
  <inkml:trace contextRef="#ctx0" brushRef="#br0">60 63 11563,'0'0'10308,"-5"10"-8882,-5 8-868,2 1 1,1 0 0,0 0 0,1 1-1,1 0 1,1 0 0,1 0 0,-1 36-1,4-56-534,0 1-1,0-1 0,0 1 0,0-1 1,-1 1-1,1-1 0,0 1 0,1-1 0,-1 1 1,0 0-1,0-1 0,0 1 0,0-1 0,0 1 1,0-1-1,1 1 0,-1-1 0,0 0 0,0 1 1,1-1-1,-1 1 0,0-1 0,1 1 1,-1-1-1,0 0 0,1 1 0,-1-1 0,1 0 1,-1 1-1,1-1 0,0 0 0,14-6 656,12-24 553,-6 1-977,-2-2 1,-1 0-1,-1-1 1,-2 0-1,-2-2 1,11-38-1,-33 121-629,1 0 1,-1 93-1,9-141 256,0 0 1,-1 0-1,1 0 0,0 0 1,1 1-1,-1-1 0,0 0 1,0 0-1,0 0 0,1 0 1,-1 0-1,0 0 0,1 0 1,-1 0-1,1-1 0,-1 1 1,1 0-1,0 1 1,0-1 0,-1-1 1,1 0 0,-1 0 0,1 0 0,-1 0 0,1 0-1,-1 0 1,1 0 0,-1 0 0,1 0 0,-1 0 0,1 0-1,-1 0 1,1 0 0,-1-1 0,1 1 0,-1 0 0,1 0-1,-1 0 1,1-1 0,-1 1 0,0 0 0,1 0-1,-1-1 1,1 0 0,3-2-526,-1 0 0,0-1-1,0 1 1,-1-1 0,1 1 0,-1-1-1,3-4 1,8-25-4130,0-5-1330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6.782"/>
    </inkml:context>
    <inkml:brush xml:id="br0">
      <inkml:brushProperty name="width" value="0.025" units="cm"/>
      <inkml:brushProperty name="height" value="0.025" units="cm"/>
    </inkml:brush>
  </inkml:definitions>
  <inkml:trace contextRef="#ctx0" brushRef="#br0">61 1 7175,'0'0'14664,"-5"13"-13249,-9 30 40,2 1 0,2 0 1,2 0-1,-3 51 0,11-94-1445,0 0-1,0 0 1,0 0-1,0-1 1,0 1 0,0 0-1,0 0 1,0-1-1,0 1 1,0 0-1,1 0 1,-1-1 0,0 1-1,0 0 1,1 0-1,-1-1 1,0 1-1,1 0 1,-1-1-1,1 1 1,-1 0 0,1-1-1,-1 1 1,1-1-1,-1 1 1,1-1-1,0 1 1,0 0-1,1-1 6,-1 0-1,0 0 0,0 0 0,1 0 0,-1-1 0,0 1 1,0 0-1,1 0 0,-1-1 0,0 1 0,0-1 0,0 1 1,0-1-1,0 0 0,2-1 0,36-33 390,-15 4-269,-15 19-119,0 0-1,0 1 1,15-14-1,-23 25-14,-1-1 1,1 1-1,-1-1 0,0 1 0,1-1 0,-1 1 0,1-1 0,0 1 1,-1 0-1,1-1 0,-1 1 0,1 0 0,0 0 0,-1-1 0,1 1 1,-1 0-1,1 0 0,0 0 0,-1 0 0,1 0 0,0 0 0,-1 0 1,1 0-1,0 0 0,-1 0 0,1 0 0,0 0 0,-1 0 1,1 0-1,0 1 0,-1-1 0,1 0 0,-1 1 0,1-1 0,0 0 1,-1 1-1,1-1 0,-1 1 0,1-1 0,-1 0 0,1 1 0,-1 0 1,0-1-1,1 1 0,-1-1 0,0 1 0,1-1 0,-1 1 0,0 0 1,1-1-1,-1 1 0,0-1 0,0 1 0,0 0 0,0-1 0,0 1 1,0 0-1,0-1 0,0 1 0,0 1 0,3 49 586,-3-44-582,0 62 445,0-56-1583,0-48-4280,0 9 42,0-1-2134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7.143"/>
    </inkml:context>
    <inkml:brush xml:id="br0">
      <inkml:brushProperty name="width" value="0.025" units="cm"/>
      <inkml:brushProperty name="height" value="0.025" units="cm"/>
    </inkml:brush>
  </inkml:definitions>
  <inkml:trace contextRef="#ctx0" brushRef="#br0">0 134 14830,'0'0'4287,"8"9"-2082,27 26-364,-34-34-1687,1 0 0,-1 1 0,1-1 0,0 0 0,-1 0 0,1 0 0,0 0 0,-1-1 0,1 1 0,0 0 0,0-1 0,0 1 0,0-1 0,0 0 0,0 0 0,0 1 0,-1-1 0,1-1 0,0 1 0,0 0 0,0 0 0,0-1 0,0 1 0,0-1 0,0 1 0,-1-1 0,1 0 0,0 0 0,0 0 0,-1 0 0,1 0 0,-1 0 0,1 0 0,-1 0 0,1-1 0,-1 1 0,2-2 0,3-5 354,1 0 0,-1-1 0,-1 1 0,0-1 0,5-10 0,-9 17-407,2-4 15,19-44 285,-21 47-396,0 1 0,0-1 1,0 0-1,0 1 1,-1-1-1,1 0 0,-1 0 1,0 1-1,0-1 1,0 0-1,0 0 0,0 0 1,0 0-1,-1 1 1,-1-6-1,2 8-5,-1-1 0,1 1 0,-1-1 0,0 1 0,1 0 0,-1-1 0,1 1 0,-1 0 0,0 0 0,1-1 0,-1 1 0,0 0 0,1 0 0,-1 0 0,0 0 0,1 0 0,-1 0 0,0 0 0,1 0 0,-1 0 0,0 0 0,1 0 0,-1 0 0,0 0 0,1 1 0,-1-1 0,0 0 0,1 1 0,-1-1 0,1 0 0,-1 1 0,0 0 0,-19 12 0,10-2 0,1 0 0,0 0 0,1 0 0,0 1 0,1 0 0,0 1 0,1-1 0,0 1 0,1 1 0,1-1 0,0 1 0,1-1 0,0 1 0,-1 19 0,4-32 1,0 0 0,0-1 1,0 1-1,1 0 0,-1 0 0,0 0 0,0 0 0,0 0 1,1 0-1,-1-1 0,0 1 0,1 0 0,-1 0 1,1 0-1,-1-1 0,1 1 0,-1 0 0,1-1 0,-1 1 1,1 0-1,0-1 0,-1 1 0,1-1 0,0 1 0,0-1 1,-1 1-1,1-1 0,0 0 0,1 1 0,1 0 3,1-1 0,-1 1 0,0-1 0,0 0 0,0 0 0,0 0 0,0 0 0,7-2 0,0 0-75,0-1 0,0 0 1,0-1-1,15-8 0,7-12-2568,-31 23 1970,0-1 1,0 0-1,0 1 1,0-1-1,0 0 1,-1 0-1,1 0 1,0 0 0,-1 1-1,1-1 1,-1-4-1,1-12-9079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20.739"/>
    </inkml:context>
    <inkml:brush xml:id="br0">
      <inkml:brushProperty name="width" value="0.025" units="cm"/>
      <inkml:brushProperty name="height" value="0.025" units="cm"/>
    </inkml:brush>
  </inkml:definitions>
  <inkml:trace contextRef="#ctx0" brushRef="#br0">1 324 12684,'0'1'8078,"14"1"-5782,-10-2-2178,0 1 0,1-1 0,-1-1 0,0 1 0,1-1-1,-1 1 1,5-3 0,10-6 44,-1-2 1,-1 0-1,0-1 0,0-1 0,-1 0 0,-1-1 0,0-1 0,-1 0 0,0-1 0,-2-1 0,0 0 0,-1 0 0,11-23 0,-19 33-131,0-1 0,0 1 0,-1-1 0,0 1 0,0-1 0,-1 0 0,0-8 0,0 15-25,-1 0 0,0 0 0,0-1 0,0 1 0,0 0 1,-1-1-1,1 1 0,0 0 0,0 0 0,-1-1 0,1 1 0,-1 0 0,1 0 0,-1 0 0,0 0 0,1 0 0,-1-1 0,0 1 0,0 0 0,1 1 0,-1-1 0,0 0 0,0 0 0,0 0 0,0 0 0,-1 1 0,1-1 0,0 1 0,0-1 0,0 0 0,0 1 0,-1 0 0,1-1 0,0 1 1,0 0-1,-1 0 0,1 0 0,0 0 0,0 0 0,-1 0 0,1 0 0,0 0 0,-1 0 0,1 0 0,0 1 0,0-1 0,-1 1 0,1-1 0,-2 2 0,-3 0-14,0 1 1,0 0-1,1 0 0,-1 0 1,1 1-1,0 0 0,-1 0 1,2 0-1,-1 0 1,0 1-1,1 0 0,0 0 1,-5 8-1,-5 10 69,-22 45 1,23-44-12,2 0 0,1 2 0,0-1-1,2 1 1,1 0 0,2 1 0,0-1 0,-1 42-1,6-66-48,0 0-1,0-1 0,0 1 1,0 0-1,0 0 0,1-1 1,-1 1-1,1 0 0,-1-1 1,1 1-1,0-1 0,0 1 0,0 0 1,-1-1-1,1 0 0,1 1 1,-1-1-1,0 0 0,0 1 1,0-1-1,1 0 0,-1 0 1,1 0-1,2 2 0,0-2-1,-1 0 0,1 0 0,-1-1-1,1 1 1,0-1 0,-1 1 0,1-1 0,0 0-1,-1 0 1,1-1 0,5 0 0,5-3-221,0 0 1,-1 0 0,1-1 0,-1-1-1,17-9 1,38-33-3243,-25 12-2185,3-14-7505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7.508"/>
    </inkml:context>
    <inkml:brush xml:id="br0">
      <inkml:brushProperty name="width" value="0.025" units="cm"/>
      <inkml:brushProperty name="height" value="0.025" units="cm"/>
    </inkml:brush>
  </inkml:definitions>
  <inkml:trace contextRef="#ctx0" brushRef="#br0">0 37 17457,'0'0'11851,"72"-25"-12236,-42 22-2369,-1-1-1891,-5-1-4195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7.883"/>
    </inkml:context>
    <inkml:brush xml:id="br0">
      <inkml:brushProperty name="width" value="0.025" units="cm"/>
      <inkml:brushProperty name="height" value="0.025" units="cm"/>
    </inkml:brush>
  </inkml:definitions>
  <inkml:trace contextRef="#ctx0" brushRef="#br0">104 1 21300,'0'0'11467,"33"62"-11467,-23-36 0,-2-1 0,0 0 0,-4-2-993,-4 0-1473,0-4-1442,-7-6-2114,-8-2-7078</inkml:trace>
  <inkml:trace contextRef="#ctx0" brushRef="#br0" timeOffset="1">1 145 19731,'0'0'8616,"51"-54"-7783,-12 39-417,4-1-352,-2-2-416,-4 0-3428,-12-2-6309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8.551"/>
    </inkml:context>
    <inkml:brush xml:id="br0">
      <inkml:brushProperty name="width" value="0.025" units="cm"/>
      <inkml:brushProperty name="height" value="0.025" units="cm"/>
    </inkml:brush>
  </inkml:definitions>
  <inkml:trace contextRef="#ctx0" brushRef="#br0">95 1 22197,'0'0'7602,"-8"6"-7543,5-4-78,-45 39 170,44-39-176,1 1 1,0 1-1,0-1 1,0 0-1,1 1 1,-1-1-1,1 1 1,0 0 0,0 0-1,0 0 1,1 0-1,-1 0 1,1 0-1,-1 7 1,5-9-185,0 0 0,1 0 1,-1 0-1,0 0 0,1 0 1,0-1-1,-1 1 0,1-1 1,4 1-1,12 5-85,-15-3 283,1-1 1,0 2 0,-1-1 0,0 0-1,0 1 1,0 0 0,-1 0 0,0 1-1,0-1 1,0 1 0,-1 0-1,1 0 1,-1 0 0,-1 1 0,1-1-1,-1 0 1,0 1 0,-1 0 0,2 9-1,-2-11 109,-1-1-1,0 1 1,0-1 0,0 1-1,0-1 1,0 1-1,-1-1 1,0 0-1,0 1 1,0-1-1,-1 0 1,1 0-1,-1 0 1,0 0 0,0 0-1,0 0 1,-1 0-1,1-1 1,-1 1-1,0-1 1,0 0-1,0 1 1,-1-2 0,1 1-1,-1 0 1,1-1-1,-1 1 1,0-1-1,0 0 1,-8 3-1,10-4-142,0-1 0,1 1-1,-1 0 1,0-1-1,0 1 1,0-1 0,0 1-1,0-1 1,0 0 0,0 0-1,0 0 1,0 0-1,1 0 1,-1 0 0,0-1-1,0 1 1,0-1-1,0 1 1,0-1 0,0 0-1,-3-1 1,-4-15-4472,6-9-3500,3 1-4251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8.987"/>
    </inkml:context>
    <inkml:brush xml:id="br0">
      <inkml:brushProperty name="width" value="0.025" units="cm"/>
      <inkml:brushProperty name="height" value="0.025" units="cm"/>
    </inkml:brush>
  </inkml:definitions>
  <inkml:trace contextRef="#ctx0" brushRef="#br0">14 69 18898,'0'9'1041,"-12"323"9347,12-311-10054,-1-11-251,1 1 0,0-1 0,1 1 0,0-1 1,1 0-1,0 1 0,4 13 0,-7-30 53,0 0 1,1 0-1,-1 0 1,1-1 0,0 1-1,0 0 1,2-7-1,0-15 213,-2-25-349,2 0 0,3 0 0,1 1 0,3 0 0,23-76 0,-30 124-4,-1 1 0,1-1 0,0 0 0,0 1 0,0-1 0,0 1 0,1 0 0,-1 0 0,1 0 0,0 0 0,0 0 0,5-4 0,-7 7 3,1-1 0,-1 0 1,1 0-1,-1 1 0,0-1 0,1 1 1,-1 0-1,1-1 0,-1 1 0,1 0 0,-1 0 1,1 0-1,0 0 0,-1 0 0,1 0 0,-1 0 1,1 0-1,-1 1 0,1-1 0,-1 0 1,1 1-1,-1 0 0,0-1 0,1 1 0,-1 0 1,0 0-1,1 0 0,-1-1 0,0 1 1,0 0-1,0 1 0,0-1 0,0 0 0,0 0 1,2 3-1,-2-2 2,0 0 1,0 0 0,0 0-1,0 0 1,-1 0-1,1 0 1,0 1-1,-1-1 1,1 0-1,-1 0 1,0 1 0,0-1-1,0 0 1,0 1-1,0-1 1,-1 0-1,1 0 1,-1 1-1,1-1 1,-1 0-1,0 0 1,0 0 0,0 0-1,0 0 1,0 0-1,0 0 1,0 0-1,-1 0 1,1 0-1,-4 2 1,-6 8 6,0-1 0,0-1-1,-18 13 1,20-17-7,5-2-1,-1 0 0,0-1 0,0 0 0,0 0 0,0 0 0,0 0 0,-1-1 0,1 0 0,-9 2 0,13-3-29,1-1 0,0 0-1,0 0 1,0 0 0,-1 0 0,1 0 0,0 0 0,0 0-1,0 0 1,-1 0 0,1 0 0,0 0 0,0 0-1,0 0 1,-1 0 0,1 0 0,0 0 0,0-1 0,0 1-1,-1 0 1,1 0 0,0 0 0,0 0 0,0 0-1,0 0 1,-1-1 0,1 1 0,0 0 0,0 0 0,0 0-1,0 0 1,0-1 0,-1 1 0,1 0 0,0 0-1,0 0 1,0 0 0,0-1 0,0 1 0,0 0 0,0 0-1,0 0 1,0-1 0,0 1 0,0 0 0,0 0 0,0-1-1,5-15-3336,12-13-4252,3 4 1126,1-2-2786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9.326"/>
    </inkml:context>
    <inkml:brush xml:id="br0">
      <inkml:brushProperty name="width" value="0.025" units="cm"/>
      <inkml:brushProperty name="height" value="0.025" units="cm"/>
    </inkml:brush>
  </inkml:definitions>
  <inkml:trace contextRef="#ctx0" brushRef="#br0">1 73 5733,'0'0'17767,"5"14"-16225,1 4-886,-1 0 0,-1 0 0,0 1-1,-1 0 1,0 30 0,-4-31-77,1-11-346,0-1 0,0 1 0,0 0 0,0-1 0,1 1 0,2 7 0,-3-14-226,0 0 0,0 1 0,0-1 1,0 0-1,0 0 0,0 1 0,1-1 0,-1 0 0,0 0 1,0 1-1,0-1 0,0 0 0,0 0 0,1 1 0,-1-1 1,0 0-1,0 0 0,0 0 0,1 1 0,-1-1 0,0 0 1,0 0-1,0 0 0,1 0 0,-1 0 0,0 1 0,1-1 1,-1 0-1,0 0 0,0 0 0,1 0 0,-1 0 0,0 0 1,0 0-1,1 0 0,-1 0 0,0 0 0,1 0 0,-1 0 1,0 0-1,1 0 0,10-11 311,4-17 291,-7 7-574,-2 0 0,0 0 0,-2-1 1,0 0-1,-2 0 0,0 0 0,-1 0 1,-1 0-1,-5-30 0,0 32-449,1 31-535,1 32-790,2-31 1273,3 18-2186,-2-29 2389,0 0-1,0 0 1,0-1 0,1 1-1,-1 0 1,0 0-1,1-1 1,-1 1 0,1 0-1,-1-1 1,1 1-1,-1 0 1,1-1 0,-1 1-1,1-1 1,0 1-1,-1-1 1,1 1 0,0-1-1,-1 1 1,1-1-1,0 0 1,0 1 0,0-1-1,-1 0 1,1 0-1,0 0 1,0 1 0,0-1-1,-1 0 1,2 0-1,11 0-5234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49.718"/>
    </inkml:context>
    <inkml:brush xml:id="br0">
      <inkml:brushProperty name="width" value="0.025" units="cm"/>
      <inkml:brushProperty name="height" value="0.025" units="cm"/>
    </inkml:brush>
  </inkml:definitions>
  <inkml:trace contextRef="#ctx0" brushRef="#br0">63 0 4164,'0'0'13773,"-5"10"-11899,-6 17-781,0 1 0,-11 43 0,18-53 173,1 0 0,0 1 1,0 22-1,8-41-270,6-12-483,9-15 17,-8 7-352,0 0-1,-2-2 1,0 1 0,-2-1-1,0 0 1,9-42 0,-29 132-703,3-14-704,-6 98-1,31-173-12047,-4-6 3545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0.076"/>
    </inkml:context>
    <inkml:brush xml:id="br0">
      <inkml:brushProperty name="width" value="0.025" units="cm"/>
      <inkml:brushProperty name="height" value="0.025" units="cm"/>
    </inkml:brush>
  </inkml:definitions>
  <inkml:trace contextRef="#ctx0" brushRef="#br0">33 203 9289,'0'0'12016,"-1"11"-11375,-8 33-200,2-19-282,2 0 0,-3 40 0,8-65-163,0 0 0,0 0 0,0 0-1,0 0 1,0 1 0,0-1-1,0 0 1,0 0 0,1 0 0,-1 0-1,0 0 1,0 1 0,0-1 0,0 0-1,0 0 1,0 0 0,0 0 0,0 0-1,0 0 1,0 0 0,1 1 0,-1-1-1,0 0 1,0 0 0,0 0-1,0 0 1,0 0 0,0 0 0,1 0-1,-1 0 1,0 0 0,0 0 0,0 0-1,0 0 1,0 0 0,1 0 0,-1 0-1,0 0 1,0 0 0,0 0 0,0 0-1,0 0 1,0 0 0,1 0 0,-1 0-1,0 0 1,0 0 0,0 0-1,0 0 1,0 0 0,1 0 0,-1 0-1,0-1 1,12-6 83,9-12 126,1-9-147,-2-1 0,31-59 0,-45 76 31,0-1 1,-1 1 0,0-2 0,-1 1 0,-1 0 0,0-1 0,-1 1 0,0-1 0,-1 0 0,-1-18 0,0 30-58,0 1-1,0-1 0,0 0 0,0 1 1,-1-1-1,1 0 0,0 1 0,-1-1 1,0 1-1,1-1 0,-1 1 0,0-1 0,0 1 1,1 0-1,-1-1 0,0 1 0,0 0 1,-1 0-1,1 0 0,0-1 0,0 1 1,-1 0-1,1 1 0,0-1 0,-1 0 1,1 0-1,-1 0 0,1 1 0,-1-1 0,1 1 1,-1-1-1,1 1 0,-1 0 0,0 0 1,1 0-1,-1 0 0,-3 0 0,2 0-19,-1 1 0,0 0 0,1 0 0,-1 0-1,1 0 1,0 1 0,-1-1 0,1 1 0,0 0 0,0 0-1,0 0 1,0 0 0,0 0 0,0 1 0,1 0 0,-3 3-1,-5 7 300,0 0-1,2 2 0,0-1 0,0 1 1,1 0-1,1 0 0,1 1 0,-7 27 0,13-42-307,-1 0-1,1-1 1,-1 1-1,1 0 0,-1 0 1,1-1-1,-1 1 1,1 0-1,0-1 0,-1 1 1,1-1-1,0 1 0,0-1 1,0 1-1,-1-1 1,1 1-1,0-1 0,0 0 1,0 0-1,0 1 1,0-1-1,0 0 0,-1 0 1,1 0-1,0 0 1,0 0-1,0 0 0,0 0 1,0 0-1,1-1 0,42 0-26,-35 1-68,-7 0 86,0-1 1,0 1-1,0 0 1,0 0-1,0 0 1,0 0-1,0 1 1,0-1-1,0 0 1,0 1 0,0-1-1,0 1 1,-1 0-1,1 0 1,0 0-1,0 0 1,-1 0-1,1 0 1,0 0-1,-1 0 1,1 1-1,-1-1 1,0 1-1,3 2 1,-3 0 7,1 1 0,-1 0 0,0 0 1,0 0-1,0 0 0,0 0 0,-1 0 0,-1 9 0,1 38-1253,0-36-3649,0-36-8877,0-3 6533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0.448"/>
    </inkml:context>
    <inkml:brush xml:id="br0">
      <inkml:brushProperty name="width" value="0.025" units="cm"/>
      <inkml:brushProperty name="height" value="0.025" units="cm"/>
    </inkml:brush>
  </inkml:definitions>
  <inkml:trace contextRef="#ctx0" brushRef="#br0">0 89 10954,'0'0'9540,"9"-1"-7816,9-1-1245,-11 2-118,0-1 1,-1 0 0,1 0 0,-1-1 0,1 1 0,6-4 0,-10 4-65,-1 0 0,0-1 1,0 1-1,1-1 1,-1 0-1,0 1 0,0-1 1,0 0-1,-1 0 1,1 0-1,0-1 0,-1 1 1,0 0-1,1-1 1,-1 1-1,0 0 0,0-1 1,0 0-1,0 1 1,0-5-1,0 5-262,-1 1 0,1-1 1,-1 1-1,0-1 0,1 0 0,-1 1 0,0-1 0,0 1 0,0-1 0,0 0 1,0 1-1,-1-1 0,1 1 0,0-1 0,-1-1 0,-12 12 369,-16 39-78,23-35-326,1-1 0,1 1 0,0 0 0,0 1 0,2-1 0,-1 1 0,0 21 0,4-33-56,-1-1-1,0 1 1,1-1 0,-1 1 0,1-1-1,0 0 1,-1 0 0,1 1-1,0-1 1,0 0 0,0 0-1,0 0 1,0 0 0,0 0 0,0 0-1,0 0 1,0 0 0,0 0-1,1 0 1,-1 0 0,0-1-1,1 1 1,-1-1 0,0 1 0,1-1-1,-1 1 1,1-1 0,-1 0-1,1 0 1,-1 0 0,0 0-1,1 0 1,-1 0 0,1 0 0,-1 0-1,1 0 1,1-1 0,5 0-933,0 0 1,-1 0-1,1-1 0,-1 1 1,1-2-1,7-2 1,20-16-11061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2.560"/>
    </inkml:context>
    <inkml:brush xml:id="br0">
      <inkml:brushProperty name="width" value="0.025" units="cm"/>
      <inkml:brushProperty name="height" value="0.025" units="cm"/>
    </inkml:brush>
  </inkml:definitions>
  <inkml:trace contextRef="#ctx0" brushRef="#br0">0 0 18898,'0'0'8808,"0"11"-7986,11 178-311,5-58-4123,-14-137-4827,-2-14 3932,0-12-3810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2.932"/>
    </inkml:context>
    <inkml:brush xml:id="br0">
      <inkml:brushProperty name="width" value="0.025" units="cm"/>
      <inkml:brushProperty name="height" value="0.025" units="cm"/>
    </inkml:brush>
  </inkml:definitions>
  <inkml:trace contextRef="#ctx0" brushRef="#br0">1 21 14638,'0'0'10527,"0"10"-10036,-1-5-413,1 1 0,1-1 0,-1 0 0,1 1 0,0-1 0,0 0 0,0 1-1,1-1 1,0 0 0,0 0 0,0 0 0,1 0 0,-1-1 0,1 1 0,0-1 0,1 1-1,-1-1 1,1 0 0,0 0 0,0-1 0,6 5 0,-3-2 80,0 0 0,1-1 0,0 1 0,0-2 1,1 1-1,-1-1 0,1-1 0,0 0 0,0 0 0,0 0 1,0-1-1,0-1 0,0 1 0,1-2 0,17 0 0,-24-1-83,0 0 1,0 0-1,0-1 0,0 0 0,0 0 0,0 1 0,0-2 1,-1 1-1,1 0 0,-1 0 0,1-1 0,-1 1 0,0-1 1,0 0-1,0 0 0,-1 0 0,1 0 0,-1 0 0,1 0 1,-1 0-1,1-6 0,2-4 167,0 1 1,-1-1 0,-1 1-1,2-20 1,-3 21-599,-1-18-2925,0 29 3121,0-1 1,0 0-1,-1 1 1,1-1-1,0 0 1,0 1-1,-1-1 1,1 1-1,0-1 1,-1 0 0,1 1-1,0-1 1,-1 1-1,1-1 1,-1 1-1,1-1 1,-1 1-1,1-1 1,-1 1-1,0 0 1,1-1-1,-1 1 1,1 0-1,-1-1 1,0 1 0,1 0-1,-1 0 1,0 0-1,1 0 1,-1-1-1,0 1 1,1 0-1,-2 0 1,-4 0-8495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21.859"/>
    </inkml:context>
    <inkml:brush xml:id="br0">
      <inkml:brushProperty name="width" value="0.025" units="cm"/>
      <inkml:brushProperty name="height" value="0.025" units="cm"/>
    </inkml:brush>
  </inkml:definitions>
  <inkml:trace contextRef="#ctx0" brushRef="#br0">65 316 19186,'-5'9'2136,"-4"7"-1515,1 1 0,1 1 1,1-1-1,0 1 1,1 0-1,-4 33 0,4 2 10,1 68-1,3-118-621,1 1 0,1-1 0,-1 0 0,0 1 0,1-1 0,0 1 0,0-1 1,0 0-1,0 1 0,0-1 0,3 4 0,-3-6-2,0 0 1,0 0 0,0 0 0,0 0-1,0-1 1,0 1 0,0 0-1,0 0 1,0-1 0,0 1 0,0-1-1,1 1 1,-1-1 0,0 0-1,0 1 1,1-1 0,-1 0-1,0 0 1,1 0 0,-1 0 0,0 0-1,1 0 1,-1 0 0,0 0-1,0-1 1,1 1 0,-1 0 0,0-1-1,0 1 1,1-1 0,-1 1-1,2-2 1,5-3 142,-1 0 1,0 0-1,0 0 0,0-1 1,-1 0-1,0 0 0,11-14 1,37-56 202,-45 63-345,88-151 83,-96 199-486,-8 24 419,3-34-2,1 1 0,2 0 0,2 45 0,-1-71-18,0 1-1,0-1 1,0 1 0,0-1 0,0 1-1,0-1 1,1 1 0,-1-1-1,0 1 1,0-1 0,0 1-1,1-1 1,-1 1 0,0-1-1,0 1 1,1-1 0,-1 0-1,0 1 1,1-1 0,-1 1-1,1-1 1,-1 0 0,0 0-1,1 1 1,-1-1 0,1 0-1,-1 0 1,1 1 0,-1-1 0,1 0-1,-1 0 1,1 0 0,0 0-1,20-7 293,16-22 415,-6-5-421,27-40-1,-47 58-361,-1 0-1,0 0 1,-1-1-1,-1-1 1,8-23-1,-26 76-328,-1-1 371,1 1 1,2 0-1,2 0 0,-4 56 0,10-90 31,0-1 0,0 1 0,0 0 0,-1 0 0,1-1 0,0 1 0,0 0 0,0 0 0,0-1 0,1 1 0,-1 0 0,0-1 0,0 1 0,0 0 0,0-1 1,1 1-1,-1 0 0,0-1 0,1 1 0,-1 0 0,1-1 0,-1 1 0,0-1 0,1 1 0,0-1 0,-1 1 0,1-1 0,-1 1 0,1-1 0,-1 1 0,1-1 0,0 0 0,-1 1 0,1-1 0,0 0 0,-1 0 0,1 1 0,0-1 0,-1 0 0,1 0 0,0 0 0,0 0 0,-1 0 0,1 0 0,0 0 0,0 0 0,-1 0 0,1 0 0,0-1 0,0 1 0,3-2 29,-1 1-1,0 0 1,0-1-1,0 0 1,0 0-1,0 0 1,0 0-1,-1 0 1,5-6-1,24-33-104,-2-1 1,-3-2-1,29-60 0,-58 156-560,0-34 628,1-11 2,1 0 1,0 0 0,0 0 0,0 0 0,1 0-1,0 1 1,1-1 0,-1 0 0,1 0 0,3 11 0,-3-17 0,-1 0 1,1 0 0,0-1 0,-1 1-1,1 0 1,-1-1 0,1 1 0,0-1-1,0 1 1,-1-1 0,1 1-1,0-1 1,0 1 0,-1-1 0,1 0-1,0 1 1,0-1 0,0 0 0,0 0-1,0 0 1,-1 0 0,1 0 0,0 0-1,0 0 1,0 0 0,1 0 0,25-14 101,15-29 308,-41 42-401,26-34 148,0-1-1,-3-1 0,38-76 0,-50 87-136,-2-1 0,0-1 0,-2 0 0,0 0 0,-2 0 0,4-58 0,-10 83-49,0 0 1,0 0-1,0 0 1,0 0-1,0 0 1,-1 0-1,1 0 1,-1 1-1,0-1 1,0 0-1,0 0 1,0 1-1,-3-6 1,3 8 23,1-1 0,0 1 0,-1 0 1,1 0-1,0-1 0,-1 1 0,1 0 1,-1 0-1,1-1 0,-1 1 0,1 0 1,0 0-1,-1 0 0,1 0 0,-1 0 1,1 0-1,-1 0 0,1 0 0,-1 0 0,1 0 1,-1 0-1,1 0 0,-1 0 0,1 0 1,0 0-1,-1 0 0,1 1 0,-1-1 1,0 0-1,-18 22-154,6 2 145,0 1 0,2 0 0,1 1 1,-8 31-1,-19 110 246,27-111-137,3 0-1,0 78 1,7-131-97,0-1 0,0 1-1,0-1 1,1 0 0,-1 1 0,1-1-1,-1 0 1,1 1 0,0-1 0,0 0-1,0 0 1,0 0 0,0 0 0,1 0-1,1 3 1,-2-4-1,0-1 0,0 1 0,0 0-1,0-1 1,0 1 0,0-1 0,0 1 0,1-1 0,-1 0-1,0 1 1,0-1 0,0 0 0,0 0 0,1 0 0,-1 0 0,0 0-1,0 0 1,0 0 0,1 0 0,-1-1 0,0 1 0,0 0-1,0-1 1,0 1 0,0-1 0,0 1 0,0-1 0,0 1-1,0-1 1,0 0 0,0 0 0,1-1 0,3-2-124,0-1 0,-1 1 0,0-1 1,0 0-1,-1 0 0,0-1 0,1 1 0,-2-1 1,1 1-1,-1-1 0,1 0 0,-2 0 0,1 0 1,-1 0-1,1-8 0,2-14-2050,-1-55 1,-3 69 1490,-2-1 0,1 1 0,-2 0 1,0-1-1,-1 1 0,0 1 0,-1-1 1,-13-25-1,13 31 513,1 1-1,-1 0 1,0 0 0,0 1 0,-1 0-1,0 0 1,-10-8 0,12 11 365,0 0 0,0 0-1,-1 1 1,0-1 0,1 1 0,-1 0-1,0 1 1,0-1 0,0 1 0,0 0 0,0 0-1,0 1 1,-6-1 0,10 1-120,0 0-1,0 0 1,0 0 0,0 0 0,0 0-1,0 0 1,-1 1 0,1-1 0,0 0-1,0 1 1,0-1 0,0 1-1,0-1 1,0 1 0,0-1 0,1 1-1,-1-1 1,0 1 0,0 0 0,0 0-1,1 0 1,-1-1 0,0 1-1,1 0 1,-1 0 0,-1 2 0,2-1 62,-1 1 1,1-1-1,-1 1 1,1-1 0,0 1-1,-1 0 1,1-1 0,1 1-1,-1-1 1,0 1-1,1 3 1,1 0 60,-1 0-1,1 0 1,1 0-1,-1 0 1,1 0-1,0-1 1,0 1-1,0-1 1,7 8-1,-1-5-59,1 0 0,0-1 0,0-1 0,1 0-1,-1 0 1,1-1 0,1 0 0,-1-1 0,1 0 0,13 2 0,-6-2-176,0-1 1,0-1 0,0-1 0,0 0 0,32-4-1,-49 3-151,1-1 0,-1 1-1,0 0 1,0-1-1,0 1 1,0-1 0,0 0-1,0 0 1,0 0-1,0 0 1,0 0 0,2-2-1,5-14-4547,-7-7-4865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3.305"/>
    </inkml:context>
    <inkml:brush xml:id="br0">
      <inkml:brushProperty name="width" value="0.025" units="cm"/>
      <inkml:brushProperty name="height" value="0.025" units="cm"/>
    </inkml:brush>
  </inkml:definitions>
  <inkml:trace contextRef="#ctx0" brushRef="#br0">0 1 4965,'0'0'21828,"2"10"-20151,2 32-389,-2 76 1,-2-71-2195,3-22-1950,7-12-3887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3.676"/>
    </inkml:context>
    <inkml:brush xml:id="br0">
      <inkml:brushProperty name="width" value="0.025" units="cm"/>
      <inkml:brushProperty name="height" value="0.025" units="cm"/>
    </inkml:brush>
  </inkml:definitions>
  <inkml:trace contextRef="#ctx0" brushRef="#br0">1 123 17200,'0'0'2168,"2"-11"-156,-2 6-1769,1 0 0,1 0 0,-1 0-1,1 0 1,0 0 0,0 0 0,0 0 0,0 1-1,1-1 1,0 1 0,0 0 0,0-1-1,1 1 1,-1 1 0,1-1 0,0 0 0,0 1-1,0 0 1,0 0 0,1 0 0,0 1 0,-1-1-1,1 1 1,5-1 0,-2 0-49,1 0 0,-1 1-1,1 1 1,-1-1 0,1 1 0,0 1 0,-1-1-1,1 2 1,0-1 0,0 1 0,-1 0 0,1 1-1,-1 0 1,16 6 0,-19-5-172,0-1 1,0 1-1,0 0 1,-1 0-1,0 0 1,1 0-1,-1 1 1,-1 0-1,1 0 1,0 0-1,-1 0 1,0 1-1,0-1 1,0 1-1,-1 0 1,1-1-1,-1 1 0,0 1 1,-1-1-1,1 0 1,-1 0-1,0 0 1,0 1-1,-1-1 1,1 6-1,-1-2 63,0 0 1,-1 0-1,0 0 0,0 0 0,-1 0 0,0 0 0,0-1 1,-1 1-1,0-1 0,-7 13 0,2-8 63,-1 0 0,0-1 1,-1 0-1,0-1 0,-18 16 0,0-2-148,-2-1 0,-53 34 0,70-54-632,13-13-1005,15-15-3098,9-1-929,3-5-2103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4.033"/>
    </inkml:context>
    <inkml:brush xml:id="br0">
      <inkml:brushProperty name="width" value="0.025" units="cm"/>
      <inkml:brushProperty name="height" value="0.025" units="cm"/>
    </inkml:brush>
  </inkml:definitions>
  <inkml:trace contextRef="#ctx0" brushRef="#br0">24 1 16271,'0'0'13699,"0"13"-13240,-22 349 1879,22-356-2338,-1-1 0,1 0 0,-1-1 0,1 1 0,0 0 0,1 0 0,-1 0 0,2 6 0,-1-10 0,-1 0 0,1 0 0,0 1 0,0-1 0,-1 0 0,1 0 0,0 0 0,0 0 0,0 0 0,0 0 0,1 0 0,-1 0 0,0-1 0,0 1 0,0 0 0,1-1 0,-1 1 0,0-1 0,1 1 0,-1-1 0,0 1 0,1-1 0,-1 0 0,1 0 0,-1 0 0,0 0 0,1 0 0,2 0 0,7-1-382,0-1-1,0 0 1,0 0 0,-1-1 0,1 0-1,-1-1 1,0 0 0,16-9-1,1-2-3923,46-35-1,-35 19-8815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4.828"/>
    </inkml:context>
    <inkml:brush xml:id="br0">
      <inkml:brushProperty name="width" value="0.025" units="cm"/>
      <inkml:brushProperty name="height" value="0.025" units="cm"/>
    </inkml:brush>
  </inkml:definitions>
  <inkml:trace contextRef="#ctx0" brushRef="#br0">1 19 22133,'0'0'8104,"49"-19"-8329,-41 38-1184,-4 5-1570,-1-3-1377,-3-3-1890,0-4-3459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5.201"/>
    </inkml:context>
    <inkml:brush xml:id="br0">
      <inkml:brushProperty name="width" value="0.025" units="cm"/>
      <inkml:brushProperty name="height" value="0.025" units="cm"/>
    </inkml:brush>
  </inkml:definitions>
  <inkml:trace contextRef="#ctx0" brushRef="#br0">9 0 15919,'0'0'5125,"-9"54"-4164,9-45-513,0-3-384,6-5-608,4-1-2948,-2-8-5284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5.558"/>
    </inkml:context>
    <inkml:brush xml:id="br0">
      <inkml:brushProperty name="width" value="0.025" units="cm"/>
      <inkml:brushProperty name="height" value="0.025" units="cm"/>
    </inkml:brush>
  </inkml:definitions>
  <inkml:trace contextRef="#ctx0" brushRef="#br0">0 1 23446,'0'0'4260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5.933"/>
    </inkml:context>
    <inkml:brush xml:id="br0">
      <inkml:brushProperty name="width" value="0.025" units="cm"/>
      <inkml:brushProperty name="height" value="0.025" units="cm"/>
    </inkml:brush>
  </inkml:definitions>
  <inkml:trace contextRef="#ctx0" brushRef="#br0">0 0 17136,'0'0'6406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7.036"/>
    </inkml:context>
    <inkml:brush xml:id="br0">
      <inkml:brushProperty name="width" value="0.025" units="cm"/>
      <inkml:brushProperty name="height" value="0.025" units="cm"/>
    </inkml:brush>
  </inkml:definitions>
  <inkml:trace contextRef="#ctx0" brushRef="#br0">0 24 18738,'0'0'9737,"0"-23"-23670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7.410"/>
    </inkml:context>
    <inkml:brush xml:id="br0">
      <inkml:brushProperty name="width" value="0.025" units="cm"/>
      <inkml:brushProperty name="height" value="0.025" units="cm"/>
    </inkml:brush>
  </inkml:definitions>
  <inkml:trace contextRef="#ctx0" brushRef="#br0">13 9 13164,'0'0'14670,"-8"7"-10213,4-4-5753,7-8-7064,-3-8 363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7.784"/>
    </inkml:context>
    <inkml:brush xml:id="br0">
      <inkml:brushProperty name="width" value="0.025" units="cm"/>
      <inkml:brushProperty name="height" value="0.025" units="cm"/>
    </inkml:brush>
  </inkml:definitions>
  <inkml:trace contextRef="#ctx0" brushRef="#br0">67 1 21941,'0'0'4772,"-30"60"-3811,28-25-320,2 6-545,0 2-64,0-1-352,5-3-545,1-5-96,-3-7-384,-2-5-737,-1-5 448,0-3-384,-13-6-672,-4-6-1666,-2-2-4517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22.220"/>
    </inkml:context>
    <inkml:brush xml:id="br0">
      <inkml:brushProperty name="width" value="0.025" units="cm"/>
      <inkml:brushProperty name="height" value="0.025" units="cm"/>
    </inkml:brush>
  </inkml:definitions>
  <inkml:trace contextRef="#ctx0" brushRef="#br0">1 125 7751,'0'0'10218,"61"-72"-10218,-36 45-1441,-2 1-2563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8.145"/>
    </inkml:context>
    <inkml:brush xml:id="br0">
      <inkml:brushProperty name="width" value="0.025" units="cm"/>
      <inkml:brushProperty name="height" value="0.025" units="cm"/>
    </inkml:brush>
  </inkml:definitions>
  <inkml:trace contextRef="#ctx0" brushRef="#br0">0 62 15535,'0'0'2936,"11"-9"128,-2-1-2143,-6 7-661,0-1-1,1 1 1,-1-1-1,1 1 1,0 0-1,-1 1 1,1-1-1,1 1 1,-1-1-1,0 1 1,0 0-1,1 1 1,-1-1-1,1 1 1,0 0 0,6-1-1,3 1 245,-1 1 1,0 0-1,1 1 0,-1 1 1,1 0-1,-1 1 0,0 0 1,17 7-1,-25-8-483,0 0 0,0 1 0,0-1 0,0 1 0,0 0 1,-1 0-1,1 1 0,-1-1 0,0 1 0,0 0 0,0 0 0,-1 0 0,1 1 0,-1-1 0,0 1 0,0 0 0,-1 0 0,0 0 0,1 0 1,-2 0-1,1 0 0,-1 1 0,2 4 0,-2-1-6,-1 0 1,1 0 0,-1 0-1,-1 0 1,0-1-1,0 1 1,0 0 0,-1 0-1,-1-1 1,1 0-1,-1 1 1,-1-1 0,-4 8-1,-4 4 70,-2-2-1,0 1 1,-26 25-1,16-18 75,24-26-166,-1 0-1,1 0 1,0 1-1,0-1 1,0 0-1,-1 0 1,1 0-1,0 1 0,0-1 1,0 0-1,0 0 1,0 0-1,-1 1 1,1-1-1,0 0 1,0 0-1,0 1 1,0-1-1,0 0 1,0 1-1,0-1 1,0 0-1,0 0 1,0 1-1,0-1 1,0 0-1,0 0 0,0 1 1,0-1-1,0 0 1,0 0-1,0 1 1,0-1-1,0 0 1,1 0-1,-1 1 1,0-1-1,0 0 1,0 0-1,0 0 1,1 1-1,-1-1 1,0 0-1,17 5-1180,29-5-5092,-38-1 3328,11 0-3647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8.532"/>
    </inkml:context>
    <inkml:brush xml:id="br0">
      <inkml:brushProperty name="width" value="0.025" units="cm"/>
      <inkml:brushProperty name="height" value="0.025" units="cm"/>
    </inkml:brush>
  </inkml:definitions>
  <inkml:trace contextRef="#ctx0" brushRef="#br0">33 61 18033,'0'0'7202,"-3"8"-6295,-5 23-599,1 1-1,1 0 1,2 0-1,0 51 1,4-82-299,0 0 0,-1 0 1,1-1-1,0 1 0,0 0 1,0 0-1,0-1 0,0 1 1,0 0-1,0-1 0,0 1 1,1 0-1,-1 0 0,0-1 1,0 1-1,1 0 0,-1-1 1,0 1-1,1 0 0,-1-1 1,0 1-1,1 0 0,-1-1 1,1 1-1,-1-1 0,1 1 1,-1-1-1,1 1 0,0-1 1,-1 0-1,1 1 0,0-1 1,-1 0-1,1 1 0,0-1 1,-1 0-1,1 0 0,0 1 1,0-1-1,-1 0 0,1 0 1,0 0-1,0 0 0,-1 0 1,1 0-1,0 0 0,-1 0 1,1-1-1,0 1 0,0 0 1,-1 0-1,1-1 0,0 1 1,1-1-1,1-1 153,1 0 0,0 0-1,-1 0 1,1-1 0,-1 1 0,0-1 0,1 0 0,3-5-1,1-4 61,0 0 0,-1 0 0,-1-1 0,0 0 0,0 0 0,-1 0 0,5-27-1,-4 13 115,-3-1 0,0 0-1,-1-27 1,-5 49-329,-2 15 1,-5 14-82,7-9-662,1 1-1,0-1 0,2 1 0,-1 0 1,4 23-1,-3-37 538,0 0 1,0 0-1,0 0 0,0 0 1,0 0-1,0 0 1,0 0-1,1 0 0,-1 0 1,0 0-1,1 0 0,-1 0 1,1-1-1,-1 1 0,1 0 1,-1 0-1,1 0 0,-1-1 1,1 1-1,0 0 0,0-1 1,-1 1-1,1-1 0,0 1 1,0-1-1,0 1 0,-1-1 1,1 1-1,0-1 0,0 0 1,0 1-1,0-1 0,0 0 1,0 0-1,0 0 0,0 0 1,0 0-1,0 0 1,0 0-1,0 0 0,0 0 1,0 0-1,0 0 0,-1-1 1,1 1-1,0 0 0,0-1 1,0 1-1,0-1 0,0 1 1,-1-1-1,1 1 0,0-1 1,1-1-1,4-1-1066,-1-2 1,1 1-1,-1-1 0,0 0 1,0 0-1,5-7 0,15-25-6828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1:59.727"/>
    </inkml:context>
    <inkml:brush xml:id="br0">
      <inkml:brushProperty name="width" value="0.025" units="cm"/>
      <inkml:brushProperty name="height" value="0.025" units="cm"/>
    </inkml:brush>
  </inkml:definitions>
  <inkml:trace contextRef="#ctx0" brushRef="#br0">84 243 4901,'41'-125'5261,"-26"72"-484,-3 11 4317,-66 217-6171,-36 143 2381,88-311-5229,1-1-46,0 0 0,-1 0-1,2 0 1,-1 0-1,1 0 1,0 0 0,1 8-1,11-25 63,-5-1-91,-1 0 0,-1-1 0,0 1 0,-1-1 1,0 0-1,-1 0 0,0-1 0,-1 1 0,0-15 0,0-22-276,-4-50 0,2 98 266,-4-30-169,4 32 176,0-1 0,0 0 0,0 0-1,0 0 1,0 1 0,0-1-1,0 0 1,-1 0 0,1 1-1,0-1 1,0 0 0,-1 1-1,1-1 1,0 0 0,-1 1-1,1-1 1,-1 0 0,1 1 0,-1-1-1,1 1 1,-1-1 0,1 0-1,-1 1 1,1 0 0,-1-1-1,0 1 1,1-1 0,-1 1-1,0 0 1,0-1 0,1 1-1,-2 0 1,1 0-18,0 1 1,0 0-1,0 0 1,1 0-1,-1 0 0,0 0 1,1 0-1,-1 0 0,1 0 1,-1 1-1,1-1 0,-1 0 1,1 0-1,0 0 0,0 0 1,0 1-1,-1-1 1,1 0-1,1 3 0,-1 30-107,0-26 103,0 3 0,0 0 0,1 1 0,1-1-1,0 0 1,0 0 0,1-1 0,7 17-1,-9-25 22,0 0-1,0 1 0,0-1 1,0 0-1,1 1 0,-1-1 0,1 0 1,0 0-1,-1 0 0,1-1 1,0 1-1,0 0 0,0-1 1,0 1-1,1-1 0,-1 0 0,0 1 1,0-1-1,1 0 0,-1 0 1,1-1-1,-1 1 0,1-1 1,-1 1-1,1-1 0,0 0 1,-1 1-1,1-2 0,-1 1 0,1 0 1,0 0-1,-1-1 0,1 1 1,-1-1-1,1 0 0,-1 0 1,1 0-1,-1 0 0,2-1 1,3-3 30,0 1 1,0-1 0,-1 0-1,0 0 1,0 0 0,0-1-1,-1 0 1,0 0 0,0-1-1,7-12 1,38-78 110,-47 90-124,10-20 20,-1 1 1,-2-2-1,0 0 1,-2 0-1,-1 0 1,5-52-1,-33 109 192,1 14-124,2 2 1,2 0-1,1 1 0,3 1 1,2 0-1,2 1 1,2 0-1,2 0 1,3 53-1,1-96-131,0 1 1,1-1-1,0 1 1,0-1-1,1 1 1,-1-1-1,1 0 1,0 0-1,1 0 1,-1 0-1,1 0 1,0 0-1,0-1 0,5 5 1,-14-46-2907,-2 16 1775,2-1 0,0 0 0,1 0-1,1 0 1,-2-46 0,14 86 881,2 2-6583,7-29 3896,13-24 2946,-11 10-204,4 11-3353,13 10 10811,-32 2-5853,0 0 0,-1 0 0,1 0-1,0 0 1,0-1 0,0 0 0,-1 1 0,7-3 0,-8 2-1346,-1 0 0,1 0 0,0-1 0,0 1 0,-1 0 0,1-1 0,-1 1 0,0-1 0,1 1 0,-1-1 1,0 0-1,2-2 0,1-3 111,-1 1 1,0 0-1,0-1 1,0 0 0,-1 1-1,0-1 1,0 0-1,-1 0 1,0 0 0,1-13-1,-2 20-136,0-1 1,0 1-1,-1-1 0,1 1 0,0 0 0,0-1 0,0 1 1,0 0-1,0-1 0,-1 1 0,1-1 0,0 1 0,0 0 1,-1 0-1,1-1 0,0 1 0,0 0 0,-1-1 0,1 1 1,0 0-1,-1 0 0,1-1 0,-1 1 0,1 0 0,0 0 1,-1 0-1,1 0 0,0 0 0,-1 0 0,1-1 0,-1 1 1,1 0-1,0 0 0,-1 0 0,1 0 0,-1 0 1,1 0-1,0 1 0,-1-1 0,1 0 0,-1 0 0,1 0 1,0 0-1,-1 0 0,1 1 0,-1-1 0,1 0 0,0 0 1,-1 0-1,1 1 0,0-1 0,0 0 0,-1 1 0,1-1 1,-1 1-1,-20 16 102,12-3-99,0 0 1,1 0-1,1 1 1,1 0-1,0 1 1,1-1-1,0 1 0,2 0 1,-1 0-1,2 0 1,-1 33-1,3-49-11,1 1 0,-1-1 0,0 1 0,0-1-1,0 1 1,1-1 0,-1 1 0,0 0 0,0-1-1,1 1 1,-1-1 0,1 0 0,-1 1 0,0-1 0,1 1-1,-1-1 1,1 0 0,-1 1 0,1-1 0,-1 0-1,1 1 1,-1-1 0,1 0 0,-1 0 0,1 1-1,0-1 1,-1 0 0,1 0 0,-1 0 0,1 0 0,0 0-1,-1 0 1,1 0 0,-1 0 0,1 0 0,0 0-1,-1 0 1,1 0 0,0-1 0,26-7 180,-5-4-89,-1-1 1,0-1-1,-2-1 1,1-1-1,23-25 0,-20 18-88,2 1 0,34-24 0,-58 45-15,0 0 0,0 0 1,0 0-1,1 0 0,-1 0 1,0 1-1,1-1 1,-1 0-1,0 1 0,1-1 1,-1 1-1,1-1 0,-1 1 1,1 0-1,-1-1 0,1 1 1,-1 0-1,1 0 0,-1 0 1,1 0-1,-1 0 0,1 1 1,-1-1-1,3 1 1,-3 0 8,-1 0 1,1 1-1,0-1 1,0 0-1,-1 1 1,1-1-1,-1 0 1,1 1 0,-1-1-1,1 1 1,-1-1-1,0 1 1,0-1-1,0 1 1,0-1 0,0 1-1,0-1 1,0 1-1,-1 1 1,-3 16 58,0-1 0,-12 32 0,14-44-51,-18 43 119,13-34 19,0 0 0,2 1-1,0-1 1,-3 18 0,20-40 36,4-9-56,-4-2-124,0-1 0,-2 0 0,0 0 0,-1-2 0,-1 1 0,-1-1 0,-1 0 0,-1 0 0,-1 0 0,-1-1 0,2-37 0,-5 58 0,0 1 0,0 0 0,0 0 0,-1-1 0,1 1 0,0 0 0,0 0 0,0-1 0,0 1 0,0 0 0,0 0 0,-1-1 0,1 1 0,0 0 0,0 0 0,0 0 0,0-1 0,-1 1 0,1 0 0,0 0 0,0 0 0,-1 0 0,1-1 0,0 1 0,0 0 0,-1 0 0,1 0 0,0 0 0,0 0 0,-1 0 0,1 0 0,0 0 0,0 0 0,-1 0 0,1 0 0,0 0 0,-1 0 0,1 0 0,0 0 0,0 0 0,-1 0 0,1 0 0,0 0 0,0 1 0,-1-1 0,1 0 0,0 0 0,0 0 0,0 0 0,-1 0 0,1 1 0,0-1 0,0 0 0,0 0 0,-1 0 0,1 1 0,0-1 0,0 0 0,0 0 0,0 1 0,0-1 0,0 0 0,-1 0 0,1 1 0,0-1 0,-13 14 0,13-14 1,0 0 1,-1 0-1,1 1 0,0-1 0,-1 0 1,1 0-1,0 1 0,0-1 1,-1 0-1,1 1 0,0-1 0,0 0 1,0 1-1,-1-1 0,1 0 1,0 1-1,0-1 0,0 1 0,0-1 1,0 0-1,0 1 0,0-1 0,0 0 1,0 1-1,0-1 0,0 1 1,0-1-1,0 0 0,0 1 0,0-1 1,0 1-1,1-1 0,-1 0 1,0 1-1,0-1 0,0 0 0,1 1 1,17 2 75,44-12-245,-36 4-367,-3 2-3201,-6-4-3994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2:00.517"/>
    </inkml:context>
    <inkml:brush xml:id="br0">
      <inkml:brushProperty name="width" value="0.025" units="cm"/>
      <inkml:brushProperty name="height" value="0.025" units="cm"/>
    </inkml:brush>
  </inkml:definitions>
  <inkml:trace contextRef="#ctx0" brushRef="#br0">135 366 10794,'2'-7'1920,"1"-1"0,-1 0 0,-1 1-1,1-1 1,-1 0 0,-1 0 0,0-10 0,0 18-1925,-1-1 1,1 1-1,-1 0 1,1 0-1,-1 0 1,1 0-1,-1 0 1,1 0-1,-1 0 1,1 0-1,-1 0 1,1 1-1,-1-1 1,1 0-1,0 0 1,-1 0-1,1 0 1,-1 1-1,1-1 1,-1 0-1,1 1 1,0-1-1,-1 0 1,1 1-1,0-1 1,-1 0-1,1 1 1,0-1-1,-1 0 1,1 1-1,0-1 1,0 1-1,-1-1 1,1 1-1,-16 15 72,4-2 102,-56 70 1536,64-78-1622,0 1 0,0-1 0,0 1 1,1 0-1,0 0 0,0 0 0,0 1 0,1-1 0,0 1 1,1-1-1,-1 10 0,2-17-87,0 0 0,0 0 0,0 1 0,0-1 0,0 0 0,0 0 0,0 1 0,0-1 0,0 0 0,0 1 0,0-1 0,0 0 0,0 0 0,0 0 0,1 1 0,-1-1 0,0 0 0,0 0 0,0 1 1,0-1-1,0 0 0,1 0 0,-1 0 0,0 1 0,0-1 0,0 0 0,1 0 0,-1 0 0,0 0 0,0 0 0,0 0 0,1 1 0,-1-1 0,0 0 0,0 0 0,1 0 0,-1 0 0,0 0 0,0 0 0,1 0 0,-1 0 0,0 0 0,1 0 0,14-6-10,13-15 155,19-21-16,-2-2-1,64-80 1,-86 93 210,-1-1-1,-1 0 1,-2-2-1,-1 0 0,20-56 1,-32 65 120,-16 40 36,-17 40 63,14-26-554,-37 85-310,-44 142 1,86-206-3118,10-47-783,10-7 791,7-16-2747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2:01.118"/>
    </inkml:context>
    <inkml:brush xml:id="br0">
      <inkml:brushProperty name="width" value="0.025" units="cm"/>
      <inkml:brushProperty name="height" value="0.025" units="cm"/>
    </inkml:brush>
  </inkml:definitions>
  <inkml:trace contextRef="#ctx0" brushRef="#br0">180 0 20083,'-10'12'1201,"-7"6"-751,-72 89 4561,80-97-4684,1 2 0,0-1 0,1 1 0,1 1-1,-1-1 1,2 1 0,0 0 0,-3 14 0,8-27-336,0 1 0,0-1-1,-1 1 1,1-1 0,0 1 0,0-1 0,0 1 0,0-1 0,0 1 0,0-1-1,0 0 1,0 1 0,0-1 0,0 1 0,1-1 0,-1 1 0,0-1 0,0 1-1,0-1 1,0 0 0,1 1 0,-1-1 0,0 1 0,0-1 0,1 0 0,-1 1 0,0-1-1,1 0 1,-1 1 0,0-1 0,1 0 0,-1 0 0,1 1 0,-1-1 0,0 0-1,1 0 1,20-3-63,18-18 108,0-11-46,67-68 0,-5 2 89,-76 81 20,-25 17-96,1-1 1,-1 1-1,0 0 1,1 0-1,-1 0 0,1 0 1,-1 0-1,1 0 1,-1 0-1,1 0 1,-1 0-1,1 0 1,-1 0-1,0 0 0,1 0 1,-1 0-1,1 0 1,-1 0-1,1 0 1,-1 1-1,0-1 0,1 0 1,-1 0-1,1 1 1,-1-1-1,0 0 1,1 0-1,-1 1 1,0-1-1,1 0 0,-1 1 1,0-1-1,0 1 1,1-1-1,-1 0 1,0 1-1,0-1 1,0 1-1,1-1 0,-1 0 1,0 1-1,0-1 1,0 1-1,0-1 1,0 1-1,0-1 1,0 1-1,0-1 0,0 1 1,0-1-1,0 0 1,0 1-1,0-1 1,-1 1-1,0 14 77,0-1-1,-2 1 1,1-1 0,-2 0-1,-7 21 1,4-17 350,2 0-1,-5 26 1,10-43-419,0-1 0,0 0 0,0 0 0,0 0 0,0 0 0,0 1 0,0-1 0,0 0 0,0 0 0,0 0 0,0 0 0,0 0 0,0 1-1,0-1 1,1 0 0,-1 0 0,0 0 0,0 0 0,0 0 0,0 1 0,0-1 0,0 0 0,0 0 0,0 0 0,0 0 0,1 0 0,-1 0 0,0 0 0,0 1 0,0-1 0,0 0 0,0 0 0,0 0 0,1 0 0,-1 0 0,0 0-1,0 0 1,0 0 0,0 0 0,0 0 0,1 0 0,-1 0 0,0 0 0,0 0 0,0 0 0,0 0 0,1 0 0,-1 0 0,0 0 0,0 0 0,0 0 0,13-6 313,11-9 37,14-16-278,-25 19-82,0 1-1,1 0 0,0 1 0,0 1 0,1 0 1,0 1-1,23-8 0,-38 15 0,1 1 0,0 0 0,0 0 0,-1 0 0,1 0 0,0-1 0,-1 1 0,1 0 0,0 0 0,0 0 0,-1 0 0,1 0 0,0 1 0,-1-1 0,1 0 0,0 0 0,0 0 0,-1 1 0,1-1 0,0 0 0,-1 1 0,1-1 0,-1 0 0,1 1 0,0-1 0,-1 1 0,1-1 0,-1 1 0,1-1 0,-1 1 0,0 0 0,1-1 0,0 2 0,0 1 0,0 0 0,-1 0 0,1-1 0,-1 1 0,0 0 0,0 0 0,0 0 0,0 0 0,0 4 0,-19 70 0,17-68 0,-2 6 0,4-15 0,-1 0 0,1 0 0,0 0 0,0 1 0,0-1 0,0 0 0,0 0 0,0 1 0,0-1 0,0 0 0,0 0 0,0 1 0,0-1 0,0 0 0,0 0 0,0 1 0,0-1 0,0 0 0,0 0 0,1 0 0,-1 1 0,0-1 0,0 0 0,0 0 0,0 1 0,0-1 0,0 0 0,1 0 0,-1 0 0,0 0 0,0 1 0,0-1 0,1 0 0,-1 0 0,0 0 0,0 0 0,0 0 0,1 0 0,-1 0 0,0 0 0,0 1 0,1-1 0,-1 0 0,0 0 0,0 0 0,1 0 0,-1 0 0,0 0 0,0 0 0,0 0 0,1 0 0,-1-1 0,0 1 0,0 0 0,1 0 0,-1 0 0,0 0 0,11-4 0,-11 4 0,18-12 0,-1-1 0,-1 0 0,0-1 0,18-19 0,-21 19 0,0 1 0,1 0 0,1 1 0,0 0 0,30-16 0,-45 28 0,1 0 0,-1-1 0,0 1 0,0 0 0,1 0 0,-1 0 0,0 0 0,1 0 0,-1 0 0,0 0 0,1 0 0,-1 0 0,0 0 0,1 0 0,-1 0 0,0 0 0,1 0 0,-1 0 0,0 0 0,1 0 0,-1 1 0,0-1 0,1 0 0,-1 0 0,0 0 0,0 0 0,1 1 0,-1-1 0,0 0 0,0 0 0,1 1 0,-1-1 0,0 0 0,0 0 0,0 1 0,1-1 0,-1 0 0,0 1 0,0-1 0,0 0 0,0 0 0,0 1 0,3 22 0,-7 24 0,3-34-445,1-10-165,0 0 0,0 0 1,-1 0-1,1 0 0,-1 1 0,0-1 0,0 0 1,0 0-1,0 0 0,0 0 0,0 0 1,-1-1-1,0 1 0,1 0 0,-4 3 0,-4-4-11129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2:02.365"/>
    </inkml:context>
    <inkml:brush xml:id="br0">
      <inkml:brushProperty name="width" value="0.025" units="cm"/>
      <inkml:brushProperty name="height" value="0.025" units="cm"/>
    </inkml:brush>
  </inkml:definitions>
  <inkml:trace contextRef="#ctx0" brushRef="#br0">1 85 17104,'2'-5'746,"9"-16"953,-11 22-1618,0-1 0,0 0 0,0 0 1,0 1-1,0-1 0,0 0 1,0 0-1,0 0 0,0 1 0,0-1 1,0 0-1,0 0 0,0 0 0,0 1 1,1-1-1,-1 0 0,0 0 1,0 0-1,0 0 0,0 1 0,0-1 1,1 0-1,-1 0 0,0 0 0,0 0 1,0 0-1,0 0 0,1 1 1,-1-1-1,0 0 0,0 0 0,1 0 1,-1 0-1,0 0 0,0 0 0,0 0 1,1 0-1,-1 0 0,0 0 0,0 0 1,0 0-1,1 0 0,-1 0 1,0 0-1,0 0 0,1 0 0,-1-1 1,0 1-1,0 0 0,0 0 0,0 0 1,1 0-1,-1 0 0,0 0 1,0-1-1,0 1 0,0 0 0,1 0 1,-1 0-1,0 0 0,0-1 0,0 1 1,4 33 692,-2 0 1,-3 48-1,-1-49-717,2 1-1,8 61 1,-8-93-58,0 0 0,0 0 1,0 0-1,0 1 0,1-1 1,-1 0-1,0 0 0,1 0 1,-1 0-1,1 0 0,-1 0 1,1 0-1,-1 0 0,1 0 1,0 0-1,-1 0 0,1 0 1,0-1-1,0 1 0,0 0 1,0 0-1,0-1 0,0 1 1,0 0-1,0-1 0,1 1 1,-1-1 6,1 0 1,-1 0-1,1 0 1,0-1-1,-1 1 1,1 0-1,-1-1 1,1 1-1,-1-1 1,0 0-1,1 1 1,-1-1-1,0 0 1,1 0-1,-1 0 1,2-1-1,5-7 64,1 1 1,-1-1-1,12-17 0,2-6 37,-2 0 0,-1-1 0,-2-1-1,-1-1 1,-2 0 0,-1-1 0,12-58 0,-39 183 482,-5 0 1,-4-1 0,-47 119 0,72-268-403,2 32-440,-2 1 0,0-1 0,-2 1 0,-6-51 0,5 77 244,1 0 1,-1 0 0,1 0 0,-1 0-1,0 0 1,0 0 0,0 0 0,0 0-1,0 1 1,-1-1 0,1 0 0,-2-1-1,-4 3-169,3 17-150,4-16 312,-2 17-582,2 0 1,0-1-1,5 31 0,-4-43 90,0 0 0,0 0-1,1 0 1,0 0-1,0 0 1,0 0 0,5 7-1,-5-10 13,0 0 1,0 1-1,0-1 0,0 0 0,0 0 0,1 0 0,-1 0 0,1-1 0,-1 1 0,1-1 1,0 1-1,-1-1 0,1 0 0,4 1 0,17 1-5136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2:03.001"/>
    </inkml:context>
    <inkml:brush xml:id="br0">
      <inkml:brushProperty name="width" value="0.025" units="cm"/>
      <inkml:brushProperty name="height" value="0.025" units="cm"/>
    </inkml:brush>
  </inkml:definitions>
  <inkml:trace contextRef="#ctx0" brushRef="#br0">131 397 13036,'0'0'8173,"-11"9"-7607,-5 5-209,1 0-1,1 2 0,-15 18 1,24-27-28,0-1 0,0 1 1,1 1-1,0-1 0,0 0 1,0 1-1,1 0 0,0 0 1,1 0-1,0 0 0,0 1 1,-1 13-1,3-22-325,0 0 0,0 0-1,0 1 1,0-1 0,0 0 0,0 1 0,0-1-1,0 0 1,0 0 0,0 1 0,0-1 0,1 0 0,-1 0-1,0 1 1,0-1 0,0 0 0,0 0 0,0 0-1,1 1 1,-1-1 0,0 0 0,0 0 0,0 0-1,1 0 1,-1 1 0,0-1 0,0 0 0,0 0-1,1 0 1,-1 0 0,0 0 0,0 0 0,1 0-1,-1 0 1,0 1 0,1-1 0,-1 0 0,0 0 0,0 0-1,1 0 1,-1 0 0,0-1 0,16-5 120,11-14 143,-4-6-171,0-2-1,-2-1 0,-1 0 1,-1-1-1,-2-1 1,-1-1-1,20-58 1,-42 163-219,1-40 101,0-13 14,2 0 0,1 1 0,1-1 0,0 1 0,3 25 0,-2-46 3,1 1 0,-1 0 0,0 0 0,0-1 0,0 1 0,1 0 1,-1-1-1,0 1 0,1 0 0,-1-1 0,1 1 0,-1 0 0,1-1 0,-1 1 0,1-1 0,-1 1 0,1-1 0,-1 1 0,1-1 0,0 1 0,-1-1 0,1 0 0,0 1 0,-1-1 0,1 0 0,0 0 0,-1 1 0,1-1 0,0 0 0,0 0 0,-1 0 0,1 0 0,0 0 0,0 0 0,-1 0 0,1 0 0,0 0 0,0 0 0,-1-1 0,1 1 0,0 0 0,-1 0 0,1-1 0,0 1 0,-1 0 0,1-1 0,0 1 0,-1-1 0,1 1 0,-1-1 0,1 1 0,0-1 0,0 0 0,33-29 221,9-27-347,-3-2 0,-2-2-1,-3-1 1,-2-2 0,-4 0 0,25-81 0,-54 144 241,-5 10-5,-16 30 109,-24 54 392,-87 247 2665,117-290-3253,2 0 1,2 1 0,3 0-1,-4 104 1,12-149-5,0 7 189,1-18 92,5-19-76,12-34-1003,-2 9-2366,-2 0 0,-2 0 1,-2-1-1,6-91 0,-16 136-3731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2:03.575"/>
    </inkml:context>
    <inkml:brush xml:id="br0">
      <inkml:brushProperty name="width" value="0.025" units="cm"/>
      <inkml:brushProperty name="height" value="0.025" units="cm"/>
    </inkml:brush>
  </inkml:definitions>
  <inkml:trace contextRef="#ctx0" brushRef="#br0">1 232 12011,'0'0'3764,"9"-5"-881,13-6-1094,0-2 1,-1 0 0,37-31 0,-51 38-1520,0 0 1,0-1-1,0 0 1,0 0-1,-1 0 1,0-1-1,-1 0 0,0 0 1,0-1-1,-1 0 1,0 1-1,0-1 1,-1-1-1,2-10 1,-5 20-234,1-1 1,-1 1 0,0-1 0,0 1 0,0-1 0,0 1 0,1 0 0,-1-1-1,0 1 1,0-1 0,0 1 0,0-1 0,0 1 0,0-1 0,0 1 0,0-1-1,-1 1 1,1-1 0,0 1 0,0-1 0,0 1 0,0 0 0,-1-1 0,1 1 0,0-1-1,0 1 1,-1 0 0,1-1 0,0 1 0,-1 0 0,1-1 0,0 1 0,-1 0-1,1-1 1,0 1 0,-1 0 0,1 0 0,-1-1 0,1 1 0,-1 0 0,1 0-1,-1 0 1,1 0 0,0 0 0,-1 0 0,1 0 0,-1 0 0,1 0 0,-1 0-1,1 0 1,-1 0 0,1 0 0,-1 0 0,1 0 0,-1 0 0,1 0 0,0 0-1,-1 1 1,1-1 0,-1 0 0,0 1 0,-25 18-134,15-7 89,0 1-1,1 1 0,1-1 0,0 2 0,1-1 0,0 1 1,1 1-1,1-1 0,0 1 0,1 0 0,1 1 0,1-1 1,0 1-1,0 20 0,3-36 2,0 0 1,-1-1-1,1 1 0,0 0 0,0 0 1,1 0-1,-1 0 0,0 0 1,0-1-1,0 1 0,1 0 0,-1 0 1,0 0-1,1 0 0,-1-1 1,1 1-1,-1 0 0,1 0 1,-1-1-1,1 1 0,-1-1 0,1 1 1,0 0-1,-1-1 0,1 1 1,0-1-1,-1 1 0,3 0 1,-1-1 9,-1 0 1,1 1-1,0-1 1,0 0 0,0 0-1,0 0 1,0-1-1,0 1 1,0 0 0,0-1-1,-1 1 1,4-2 0,3-2 40,1 0 0,-2 0 0,1-1 0,0 0 0,6-5 0,74-74 115,37-30-154,-124 113-14,-1 0-1,1 0 1,-1 0-1,1 1 1,0-1 0,0 0-1,-1 1 1,1-1-1,0 1 1,0-1 0,0 1-1,0-1 1,-1 1-1,1 0 1,0-1 0,0 1-1,0 0 1,0 0 0,0 0-1,0-1 1,0 1-1,0 0 1,0 0 0,0 1-1,0-1 1,0 0-1,0 0 1,0 0 0,0 1-1,0-1 1,0 0-1,1 1 1,-1 1 10,0 0 1,0 0-1,0 0 1,-1 0-1,1 0 0,-1 0 1,1 0-1,-1 0 0,0 0 1,0 0-1,0 0 0,0 0 1,0 1-1,-1 1 1,-15 75 195,-2-13 245,18-65-442,0-1-1,0 0 1,0 0 0,0 0-1,0 1 1,0-1-1,0 0 1,0 0 0,0 1-1,0-1 1,0 0-1,0 0 1,1 0 0,-1 0-1,0 1 1,0-1-1,0 0 1,0 0-1,0 0 1,1 0 0,-1 1-1,0-1 1,0 0-1,0 0 1,1 0 0,-1 0-1,0 0 1,0 0-1,0 0 1,1 0-1,-1 0 1,0 0 0,0 0-1,0 0 1,1 0-1,-1 0 1,0 0 0,0 0-1,1 0 1,-1 0-1,0 0 1,0 0 0,0 0-1,1 0 1,-1 0-1,0 0 1,0 0-1,0 0 1,1 0 0,-1-1-1,0 1 1,0 0-1,0 0 1,0 0 0,1 0-1,-1-1 1,12-5-8,27-23 7,45-43 0,-49 40 0,55-38 0,-89 69 0,0 0 0,0 1 0,0-1 0,0 0 0,-1 1 0,1-1 0,0 0 0,0 1 0,1 0 0,-1-1 0,0 1 0,0 0 0,0-1 0,0 1 0,0 0 0,0 0 0,0 0 0,0 0 0,1 0 0,-1 0 0,0 0 0,1 0 0,-1 1 0,-1 0 0,1 0 0,-1-1 0,1 1 0,-1 0 0,0-1 0,1 1 0,-1 0 0,0 0 0,1 0 0,-1-1 0,0 1 0,0 0 0,0 0 0,0 0 0,0 0 0,0 0 0,0-1 0,0 1 0,0 0 0,-1 1 0,-15 51 0,-5-11-241,15-32-128,1 0 1,0 1 0,0-1 0,1 1 0,0 0-1,1 0 1,-4 23 0,8-39-5400,4-2 2810,-1 0-317,7-19-9916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2:03.950"/>
    </inkml:context>
    <inkml:brush xml:id="br0">
      <inkml:brushProperty name="width" value="0.025" units="cm"/>
      <inkml:brushProperty name="height" value="0.025" units="cm"/>
    </inkml:brush>
  </inkml:definitions>
  <inkml:trace contextRef="#ctx0" brushRef="#br0">78 1 25240,'0'0'3427,"-15"55"-1281,3-22-801,-4 3-736,5 0-609,3-2 0,4-1-1057,-2-7-2562,2-7-3204,3-5-9288</inkml:trace>
  <inkml:trace contextRef="#ctx0" brushRef="#br0" timeOffset="1">18 556 21781,'0'0'10121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2:53.181"/>
    </inkml:context>
    <inkml:brush xml:id="br0">
      <inkml:brushProperty name="width" value="0.025" units="cm"/>
      <inkml:brushProperty name="height" value="0.025" units="cm"/>
    </inkml:brush>
  </inkml:definitions>
  <inkml:trace contextRef="#ctx0" brushRef="#br0">103 4 10314,'0'0'1671,"-11"0"-742,-9-2-1723,-45 0 9522,58 4-6188,9 1-546,37 8-1020,112 16 883,267 15 1,-44-36-1459,133 12 398,-379-3-405,454 37 518,-491-50-811,144 21 0,-239-23-3013,-23-5-7352,4-1-1057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23.016"/>
    </inkml:context>
    <inkml:brush xml:id="br0">
      <inkml:brushProperty name="width" value="0.025" units="cm"/>
      <inkml:brushProperty name="height" value="0.025" units="cm"/>
    </inkml:brush>
  </inkml:definitions>
  <inkml:trace contextRef="#ctx0" brushRef="#br0">82 279 10794,'0'0'2440,"2"-9"37,5-66 3224,-7 74-5665,0 1 0,0 0-1,0 0 1,0 0-1,0-1 1,0 1 0,0 0-1,0 0 1,0-1 0,0 1-1,0 0 1,0 0-1,0 0 1,0-1 0,0 1-1,-1 0 1,1 0 0,0 0-1,0-1 1,0 1 0,0 0-1,0 0 1,0 0-1,-1-1 1,1 1 0,0 0-1,0 0 1,0 0 0,0 0-1,-1 0 1,1-1 0,0 1-1,0 0 1,0 0-1,-1 0 1,1 0 0,0 0-1,0 0 1,0 0 0,-1 0-1,1 0 1,0 0 0,-12 6 397,-7 14-397,9-1 2,2 0 0,1 1 0,0 0 0,1 0 0,2 0 0,0 1-1,1 0 1,0 0 0,2 28 0,1-48-39,-1 0 0,1 0 0,0 0 0,0 0 0,0 0 0,0 0-1,0 0 1,0 0 0,0 0 0,0 0 0,0 0 0,1 0 0,-1 0 0,0 0 0,1 0 0,-1 0-1,0 0 1,1 0 0,-1 0 0,1-1 0,-1 1 0,1 0 0,0 0 0,-1 0 0,1-1 0,0 1-1,0 0 1,0-1 0,-1 1 0,1-1 0,0 1 0,0-1 0,0 1 0,0-1 0,0 0 0,0 1-1,0-1 1,0 0 0,0 0 0,0 0 0,0 1 0,0-1 0,0 0 0,0 0 0,1-1 0,2 0 1,0 0 1,-1 0 0,1-1-1,0 0 1,-1 0 0,1 0-1,-1 0 1,0 0 0,0-1-1,0 1 1,3-4-1,19-22 62,-1-1 0,-2-1-1,32-55 1,40-107 17,-66 108-84,-52 146-663,21-53 671,-25 120 383,25-112-312,1 0 0,1 0 0,0 1 0,2-1 0,3 27 0,-4-43-62,0 0 0,0 0 0,1 0-1,-1 0 1,1 0 0,-1 0 0,1 0-1,-1 0 1,1 0 0,-1 0 0,1 0-1,0 0 1,0 0 0,-1 0 0,1-1-1,0 1 1,0 0 0,0 0 0,0-1 0,0 1-1,0-1 1,0 1 0,0-1 0,0 1-1,0-1 1,0 0 0,0 1 0,1-1-1,-1 0 1,0 0 0,0 0 0,0 0-1,0 0 1,0 0 0,1 0 0,-1 0 0,0-1-1,0 1 1,0 0 0,0-1 0,0 1-1,0-1 1,0 1 0,2-2 0,3 0 87,0-1 0,0 0 0,0-1 0,0 1 0,0-1 0,6-6 0,7-8-32,0-1 1,-2-1-1,0 0 0,-2-1 1,0-1-1,-1-1 1,12-26-1,-19 27-138,-13 25-60,-17 34-30,11-7 312,2 1 0,0 0-1,3 1 1,0-1 0,2 1 0,1 1 0,1 32-1,3-65-139,0 1-1,0 0 1,0 0-1,0-1 0,0 1 1,0 0-1,0-1 1,0 1-1,0 0 0,0-1 1,1 1-1,-1 0 0,0-1 1,0 1-1,1-1 1,-1 1-1,0 0 0,1-1 1,-1 1-1,1-1 1,-1 1-1,1-1 0,-1 1 1,1-1-1,-1 1 1,1-1-1,-1 0 0,1 1 1,0-1-1,-1 0 0,2 1 1,23-5 153,-17 0-119,0 0 0,-1 0 0,0 0-1,11-9 1,-9 4-12,0 1-1,0-1 1,-1-1-1,-1 1 1,1-2-1,-2 1 1,7-13-1,-11 19-24,0 0 0,-1 1 0,1-1 0,-1 0 0,0 0-1,0 0 1,0 0 0,-1 0 0,0 0 0,1 0 0,-1 0 0,-1-1-1,1 1 1,-1 0 0,1 0 0,-1 0 0,0 0 0,-1 1 0,1-1-1,-1 0 1,1 0 0,-1 1 0,0-1 0,-1 1 0,-2-4 0,-7-6 18,8 9-17,0 1 1,0-1 0,1 0-1,-1 1 1,1-1 0,0-1-1,1 1 1,-1 0 0,-3-8-1,36 11-462,-5 2-633,41-3-3496,-23-8-1474,-7-6-3478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3:05.118"/>
    </inkml:context>
    <inkml:brush xml:id="br0">
      <inkml:brushProperty name="width" value="0.025" units="cm"/>
      <inkml:brushProperty name="height" value="0.025" units="cm"/>
    </inkml:brush>
  </inkml:definitions>
  <inkml:trace contextRef="#ctx0" brushRef="#br0">78 0 2787,'0'0'448,"-50"22"-416,39-17 0,1 0-64,3 0-1345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3:06.706"/>
    </inkml:context>
    <inkml:brush xml:id="br0">
      <inkml:brushProperty name="width" value="0.025" units="cm"/>
      <inkml:brushProperty name="height" value="0.025" units="cm"/>
    </inkml:brush>
  </inkml:definitions>
  <inkml:trace contextRef="#ctx0" brushRef="#br0">71 2 6534,'0'0'3107,"-9"0"-2066,-6 1 140,-7 0 618,-2-4 2433,71 7 54,26-6-2502,-11 0-1127,1192 10 1665,-873 3-2098,0 1 417,-123-14-345,572 25-64,-389 23 159,408 49 179,-595-69-447,281-9 0,-524-17-97,0 0 0,-1-1 0,1 0 1,0-1-1,-1 0 0,1 0 0,-1-1 1,0-1-1,0 0 0,0 0 0,10-6 1,-9-4-1612,-1-16-9135,-6-2-6641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3:18.182"/>
    </inkml:context>
    <inkml:brush xml:id="br0">
      <inkml:brushProperty name="width" value="0.025" units="cm"/>
      <inkml:brushProperty name="height" value="0.025" units="cm"/>
    </inkml:brush>
  </inkml:definitions>
  <inkml:trace contextRef="#ctx0" brushRef="#br0">0 1 14029,'0'0'4271,"3"10"-3550,-2-5-642,1 0 0,-1 0 0,1 0 0,0-1 0,1 1 1,-1-1-1,1 1 0,0-1 0,0 0 0,0 0 0,0 0 0,1 0 1,0-1-1,0 1 0,0-1 0,0 0 0,0 0 0,1 0 0,-1-1 1,1 0-1,0 0 0,7 3 0,26 8 500,0-1 0,1-1 0,0-3 0,0-1 0,42 2 0,206-3 892,-195-7-1248,142 1 820,277 36 1,283 28 573,-473-66-2268,-333 2-13165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4:24.235"/>
    </inkml:context>
    <inkml:brush xml:id="br0">
      <inkml:brushProperty name="width" value="0.025" units="cm"/>
      <inkml:brushProperty name="height" value="0.025" units="cm"/>
    </inkml:brush>
  </inkml:definitions>
  <inkml:trace contextRef="#ctx0" brushRef="#br0">772 1 801,'-12'-1'3352,"-12"1"-2997,1 1 0,0 0 0,0 2 0,0 1 0,-40 11 0,21 1 161,1 2 0,-66 39 0,89-45-393,0 0 0,1 2-1,0 0 1,1 1 0,1 0 0,0 1 0,-21 30 0,24-28-209,-137 228 746,136-220-481,1 1 0,1 0 0,2 1 0,0 0 0,2 0 1,1 1-1,-4 51 0,10-52-167,1 0-1,1 1 1,1-2-1,2 1 1,1 0 0,1-1-1,1 0 1,1-1 0,2 1-1,14 26 1,58 129 78,15 31-47,-84-188-14,1-1-1,1 0 1,1-1-1,1 0 1,0-2-1,2 0 1,1-1-1,23 17 0,-11-13 44,2-1 1,1-2-1,1-1 0,71 28 0,-32-22 78,131 27 0,77-4-74,-223-39-108,90 10 38,0-6-1,1-6 0,268-23 1,-197-5-20,328-74 1,-494 80 38,9-1-71,0-3-1,84-36 1,-131 46 40,-1-1 1,-1 0-1,0-2 0,0 0 1,-1-1-1,0 0 1,-1-1-1,-1-1 1,0 0-1,0-2 0,-2 1 1,17-27-1,-27 39 7,179-344 280,-163 306-243,-3 0-1,-1-2 1,-2 0-1,-2 0 1,-2-1-1,4-78 1,-11 101 40,-1 1 1,-1-1 0,-1 1-1,-1-1 1,0 1 0,-2 0-1,0 0 1,-1 0 0,-1 1-1,-1 0 1,0 0 0,-2 1-1,0 0 1,-23-30 0,8 16 84,-1 1 0,-1 2 1,-1 0-1,-2 2 1,-1 1-1,-1 1 1,-1 2-1,-1 1 0,-1 2 1,0 1-1,-2 2 1,-48-16-1,-474-129 315,437 136-246,-2 5 1,-206-9-1,232 28-357,-1 4 0,1 5 0,0 3 0,-132 33 0,-34 22-5731,127-39-1783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4:50.151"/>
    </inkml:context>
    <inkml:brush xml:id="br0">
      <inkml:brushProperty name="width" value="0.025" units="cm"/>
      <inkml:brushProperty name="height" value="0.025" units="cm"/>
    </inkml:brush>
  </inkml:definitions>
  <inkml:trace contextRef="#ctx0" brushRef="#br0">0 50 9065,'0'0'2690,"9"4"-2775,14 3 76,-1-1 1,1-2-1,0 0 1,34 1-1,-29-3 9,147 17 319,235 13 953,133-50-615,180 3-471,-572 24-99,72 2-50,-177-12-2,1-2 1,84-15-1,-60 5 162,-71 13 636,-36 0 1415,-660-36-1570,164 6-681,-3 34-6,338 0 5,15-4-18,-127 4 102,324 2-366,19 2 247,121 3-105,175-11 0,-183-2 133,1036 0-763,-794-20-5814,-199-8-2146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5:40.456"/>
    </inkml:context>
    <inkml:brush xml:id="br0">
      <inkml:brushProperty name="width" value="0.025" units="cm"/>
      <inkml:brushProperty name="height" value="0.025" units="cm"/>
    </inkml:brush>
  </inkml:definitions>
  <inkml:trace contextRef="#ctx0" brushRef="#br0">0 154 8584,'0'0'5851,"13"-2"-5445,35-6-123,7-2 397,81-3 1,1216 7 3632,-715-18-3868,-385 10-329,528-4 7,-678 6-81,-68 7 740,52-2 1,-86 7-859,1-1 1,-1 1 0,1 0-1,-1 0 1,0 0 0,1-1 0,-1 1-1,1 0 1,-1 0 0,0-1 0,1 1-1,-1 0 1,0-1 0,1 1-1,-1-1 1,0 1 0,1 0 0,-1-1-1,0 1 1,0-1 0,0 1 0,1-1-1,-1 1 1,0 0 0,0-1-1,0 1 1,0-1 0,0 1 0,0-1-1,0 1 1,0-1 0,0 1 0,0-1-1,0 1 1,0-1 0,0 1-1,-1-1 1,1 1 0,0-1 0,0 1-1,0 0 1,-1-1 0,1 1 0,0-1-1,0 1 1,-1 0 0,1-1-1,0 1 1,-1-1 0,-17-13-4836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25:42.171"/>
    </inkml:context>
    <inkml:brush xml:id="br0">
      <inkml:brushProperty name="width" value="0.025" units="cm"/>
      <inkml:brushProperty name="height" value="0.025" units="cm"/>
    </inkml:brush>
  </inkml:definitions>
  <inkml:trace contextRef="#ctx0" brushRef="#br0">13 59 7207,'0'0'9513,"-5"0"-8846,-3-2-588,14 2 4,35 0 74,63 6 10,56 9 95,269 14 1019,-225-31-1009,240 5 171,-210 19-176,65 1 27,3-48-121,-24 1 123,-118 17-95,184-31-1,-175 14-88,278-5 0,-354 27 61,-44-1 20,0 3 0,78 9 1,-89 2-2568,0-1-4045,-24-9-4028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0:09.895"/>
    </inkml:context>
    <inkml:brush xml:id="br0">
      <inkml:brushProperty name="width" value="0.025" units="cm"/>
      <inkml:brushProperty name="height" value="0.025" units="cm"/>
    </inkml:brush>
  </inkml:definitions>
  <inkml:trace contextRef="#ctx0" brushRef="#br0">2582 543 3523,'-10'-10'2098,"-1"-1"1,2-1-1,-11-15 0,-39-78-1328,0-1-628,45 86 161,0 0 0,-1 1 0,-1 1-1,-1 0 1,-1 2 0,0-1 0,-1 2 0,0 1-1,-2 0 1,1 2 0,-2 0 0,1 1 0,-2 1-1,1 2 1,-1 0 0,-1 1 0,-30-5 0,-39 1 10,-1 4 0,0 4 0,1 5-1,-1 3 1,0 4 0,2 5 0,-162 44 0,138-24 333,2 4-1,-159 78 1,218-88-420,1 2 0,1 3 0,2 2-1,1 2 1,3 3 0,-73 75 0,98-89-75,2 1 0,0 1 0,2 1 0,1 1 0,1 0 0,2 1 0,1 0 0,1 2 0,2-1 0,1 1 0,2 0 0,1 1 0,1 0 0,2 0 0,2 40 0,3-25-85,3 0-1,2 0 0,2-1 1,1 0-1,3-1 0,2 0 1,2-1-1,3-1 1,48 84-1,-38-80-68,2-2 1,3-1-1,1-2 1,2-1-1,2-2 1,2-2-1,65 47 0,-68-60-6,0-1 0,2-2 0,1-2 0,0-2 0,1-1-1,1-2 1,1-3 0,0-1 0,71 8 0,-43-14 26,0-3 1,0-4 0,-1-3-1,1-3 1,-1-3-1,0-3 1,-1-3-1,95-36 1,-35 1 269,-3-5 1,-2-6-1,165-110 1,-192 106-156,105-92 1,-147 107 16,-1-3 1,-3-1-1,45-64 1,-70 81 8,-2-1 0,-2 0 0,-2-2 0,-1-1 0,-3-1 0,14-45 0,-22 55 41,-3-1 0,0 0 0,-2-1-1,-2 0 1,-1 1 0,-1-1-1,-3 0 1,-9-65 0,6 76-179,-1 1 1,0 0-1,-2 0 0,-1 1 1,-1 0-1,0 0 0,-2 1 1,0 1-1,-1 0 0,-2 0 1,0 2-1,0 0 0,-2 0 1,0 2-1,-1 0 0,-21-14 1,11 12-13,-1 0 1,-1 2 0,-1 2 0,0 0 0,0 2 0,-2 1 0,1 2-1,-1 1 1,-1 2 0,-59-4 0,28 7-590,1 4 1,-1 2-1,-67 12 1,70-4-925,2 3 1,0 2-1,0 4 1,2 1-1,-101 54 1,98-38-9344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0:40.779"/>
    </inkml:context>
    <inkml:brush xml:id="br0">
      <inkml:brushProperty name="width" value="0.025" units="cm"/>
      <inkml:brushProperty name="height" value="0.025" units="cm"/>
    </inkml:brush>
  </inkml:definitions>
  <inkml:trace contextRef="#ctx0" brushRef="#br0">1153 58 9097,'-16'4'544,"-27"5"-531,-41 11 1253,-1-3 0,-157 8 1,49-36 1007,121 5-2130,-112 4 0,177 2-111,-1 1 1,0 0-1,1 1 0,-1 0 0,1 0 1,0 0-1,-1 1 0,1 0 0,1 1 1,-1 0-1,0 0 0,1 0 1,-9 8-1,7-4-6,0 0 1,1 1-1,0 0 0,0 0 1,1 1-1,0-1 0,0 2 1,-4 12-1,-2 14 56,1 0 0,2 1 0,1 0 0,-3 47 0,6-43-42,2-1 1,1 1 0,8 82 0,-4-109-56,1 1 0,1-1-1,0 0 1,1 0 0,0 0 0,1-1-1,1 1 1,0-1 0,1-1 0,1 0-1,0 0 1,1 0 0,18 18 0,15 3-15,1-1 0,2-2 0,1-3 0,85 39 0,-61-32 19,36 16 1,2-5-1,2-5 1,2-4 0,1-6 0,1-5 0,146 15 0,535 18-42,2-48 16,43-62 46,-525 25 74,874-116-90,-1059 119 6,329-66 37,-11-35-45,-426 117 33,-9 3-27,1 0 0,-1-2 0,0 1 0,0-2-1,0 0 1,-1 0 0,0-1 0,21-18 0,-32 23 19,0 0 0,1-1 1,-1 1-1,0-1 0,-1 0 0,1 1 0,-1-1 0,1 0 1,-1 0-1,0 0 0,-1 0 0,1 0 0,-1 0 0,1 0 1,-1 0-1,-1 0 0,1-1 0,0 1 0,-1 0 0,0 0 1,-2-5-1,-1-3 38,0-1 0,-1 1 0,-1 0 0,0 0 1,-10-14-1,-5-2-4,-2 0-1,-1 1 1,-1 2 0,-1 0 0,-1 2 0,-1 1 0,-1 1 0,-48-26 0,-22-4-6,-148-56 1,14 23-23,-4 10 1,-3 11-1,-275-36 0,147 54 117,-532 1 0,667 52 38,0 9 0,-338 71 0,-445 158-683,617-141-676,238-67-1265,7-6-1853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0:46.494"/>
    </inkml:context>
    <inkml:brush xml:id="br0">
      <inkml:brushProperty name="width" value="0.025" units="cm"/>
      <inkml:brushProperty name="height" value="0.025" units="cm"/>
    </inkml:brush>
  </inkml:definitions>
  <inkml:trace contextRef="#ctx0" brushRef="#br0">147 1008 8808,'0'0'2403,"-2"9"-2281,-8 27-84,10-34-36,0-1 1,0 1 0,0 0-1,1-1 1,-1 1 0,0 0-1,1-1 1,-1 1-1,1-1 1,-1 1 0,1 0-1,0-1 1,-1 0 0,1 1-1,0-1 1,0 1 0,0-1-1,0 0 1,1 0-1,-1 0 1,0 1 0,0-1-1,4 1 1,33 19 78,-32-19-65,21 9 81,1-2 0,29 7 1,-25-8 170,42 16-1,10 12-84,13 6 535,1-5 1,131 33 0,-75-35 707,-21-2-780,2-6-1,211 15 1,-173-40-249,-1-7-1,183-29 1,514-111-237,-804 128-126,-1-2 0,79-35 0,118-69 135,-89 40-119,-128 63-35,16-7 36,-1-2 0,-1-2 0,56-41 0,-109 68-32,-1 0 0,1 1 1,0-1-1,-1-1 0,0 1 1,0-1-1,0 0 1,-1 0-1,0 0 0,0 0 1,0 0-1,0-1 1,-1 1-1,0-1 0,0 0 1,0 0-1,-1 0 1,0 0-1,0 0 0,-1 0 1,1 0-1,-1 0 0,-1 0 1,-1-10-1,-1 4 56,0 1-1,-1-1 0,-1 1 1,1 0-1,-2 1 1,0-1-1,0 1 0,-1 0 1,0 1-1,-1-1 0,-13-12 1,-8-5 22,-2 2 1,0 1-1,-1 2 1,-43-23 0,-149-64 4,162 81-84,-359-149 91,348 153-41,-2 2-1,-1 4 1,-144-15-1,-364 23 330,472 11-393,-145 5 127,-337 49-1,522-41 9,0 3 1,1 3-1,-117 49 0,-188 120 228,200-102-274,92-49-60,-78 51 1,137-71-450,0 0-1,1 2 1,1 1 0,-36 41-1,58-60 273,0-1-113,1-1-1,-1 1 0,0 0 1,1 0-1,-1 0 1,0 0-1,0-1 1,0 1-1,0 0 0,0-1 1,0 1-1,0 0 1,0-1-1,0 1 0,0-1 1,0 0-1,0 1 1,0-1-1,-2 0 0,-4 1-6431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23.514"/>
    </inkml:context>
    <inkml:brush xml:id="br0">
      <inkml:brushProperty name="width" value="0.025" units="cm"/>
      <inkml:brushProperty name="height" value="0.025" units="cm"/>
    </inkml:brush>
  </inkml:definitions>
  <inkml:trace contextRef="#ctx0" brushRef="#br0">47 85 18802,'-6'14'475,"-2"3"-21,1 0 1,1 1-1,1 0 1,1 0-1,0 0 0,1 1 1,0 26-1,2-18 18,7 52-1,-4-71-489,-1 1 1,1-1-1,1 0 0,-1 1 0,1-1 1,1 0-1,-1-1 0,2 1 0,-1-1 0,7 9 1,-10-15-14,0 0 1,0 1-1,0-1 1,0 0-1,0 0 1,1 0-1,-1 1 1,0-2-1,1 1 1,-1 0-1,0 0 1,1 0 0,0 0-1,-1-1 1,1 1-1,-1-1 1,1 1-1,0-1 1,-1 0-1,1 0 1,-1 0-1,1 0 1,0 0-1,-1 0 1,4 0-1,-1-2 29,-1 1-1,0-1 1,0 1 0,0-1-1,-1 0 1,1 0-1,0 0 1,-1 0-1,1-1 1,-1 1-1,0-1 1,3-2 0,5-10 75,0-1 1,-1 0 0,10-26 0,-3 1-12,11-51 0,10-27-250,-35 172-175,-2 315 1495,0-367-1123,0 1 0,-1 0 0,1-1 0,0 1 0,1 0 0,-1-1 0,0 1 0,0 0 0,1-1 0,-1 1 0,1 0 0,-1-1 0,1 1 0,0-1 0,0 1 0,0-1 0,0 1 0,0-1 0,0 0 1,1 2-1,-1-3 18,0 1 0,0-1 1,1 0-1,-1 0 1,0 0-1,0 1 0,0-1 1,0 0-1,0-1 1,0 1-1,0 0 1,0 0-1,0 0 0,0-1 1,0 1-1,0 0 1,0-1-1,0 1 1,0-1-1,0 1 0,0-1 1,1-1-1,6-3 209,-1-1 0,0-1 0,-1 1 1,0-1-1,11-15 0,1-6 2,-2-2 1,-1 0-1,-1 0 1,-2-1 0,-1-1-1,-1 0 1,-2-1-1,-1 0 1,-2 0 0,-1 0-1,-2-1 1,-3-65-1,1 96-222,0 1 0,-1-1 0,0 0 0,1 1 0,-1-1 0,0 1 0,0 0 0,0-1 0,0 1 0,-1 0 0,-2-4 0,-7 2 96,-1 19-149,9-5-100,-1 1-1,1 0 1,1 0 0,0 0-1,0 0 1,1 12 0,0 39-6675,1-41 1362,0-6-6092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0:59.360"/>
    </inkml:context>
    <inkml:brush xml:id="br0">
      <inkml:brushProperty name="width" value="0.025" units="cm"/>
      <inkml:brushProperty name="height" value="0.025" units="cm"/>
    </inkml:brush>
  </inkml:definitions>
  <inkml:trace contextRef="#ctx0" brushRef="#br0">351 1128 7783,'0'0'764,"-2"12"-113,1-9-566,-10 46 614,11-46-610,-1 1 1,1-1-1,-1 1 0,1-1 0,0 1 1,0-1-1,0 1 0,1-1 1,0 1-1,-1-1 0,1 1 0,0-1 1,3 6-1,0-6-69,0 1 1,0 0-1,0-1 1,1 0-1,-1 0 0,1 0 1,0 0-1,0-1 1,0 0-1,0 0 0,6 1 1,68 16 362,-48-12-162,779 198 2453,-123-77-947,-460-92-1617,-13-4 237,400 8 0,-117-66 317,-189 5-293,1438-6 206,-1514 32-559,1324 5 306,-1080-34-124,632-112 0,-1026 122-170,-1-3 0,-1-5 1,-1-2-1,127-59 0,-176 69-27,-1-2-1,-1 0 0,-1-3 1,-1 0-1,0-1 1,-1-2-1,-2 0 0,0-2 1,-1 0-1,-2-2 0,0 0 1,-2-1-1,-1-1 0,24-54 1,-34 66 6,-1-1 1,-1 0 0,-1 0-1,0 0 1,-1-1 0,-1 1-1,-1-1 1,0 1 0,-2-1-1,0 0 1,-4-23 0,2 29 5,0 0 1,0 0-1,-2 0 1,1 0-1,-2 1 1,0 0-1,0 0 1,-1 0-1,0 1 0,0 0 1,-1 0-1,-1 1 1,0 0-1,0 0 1,-1 1-1,-16-11 1,-7-1 54,-1 2 1,-1 1 0,-1 2-1,-60-17 1,-158-24 51,-245 5-75,-6 41 13,117 3-39,-971-3 28,738 11-34,-105-44-20,3-49-4,-152-15 2,-629 39 76,946 58-31,-44 1 31,565 9-19,0 1 0,1 2 0,-1 2 0,1 1 0,0 2-1,0 1 1,1 2 0,1 1 0,0 2 0,0 2 0,2 1 0,0 1 0,0 1 0,2 2 0,1 2 0,-48 46 0,-167 214 270,233-271-215,-33 40-891,41-49 609,1 1-1,0-1 1,1 0-1,-1 1 1,0-1 0,1 1-1,0 0 1,0-1 0,0 1-1,0 0 1,0 0-1,1 0 1,0 0 0,0 6-1,1-8 12,0 0 0,0 0 0,0 0 0,0 0 0,0 0 0,0-1 0,0 1 0,1-1 0,-1 1 0,1-1 0,0 1 0,-1-1 0,1 0 0,0 1 0,-1-1 0,1 0 0,0 0 0,0-1 0,0 1 0,0 0 0,4 0 0,50 13-3581,-48-13 3133,37 6-3219,5 0-1126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41:08.730"/>
    </inkml:context>
    <inkml:brush xml:id="br0">
      <inkml:brushProperty name="width" value="0.025" units="cm"/>
      <inkml:brushProperty name="height" value="0.025" units="cm"/>
      <inkml:brushProperty name="color" value="#008C3A"/>
    </inkml:brush>
  </inkml:definitions>
  <inkml:trace contextRef="#ctx0" brushRef="#br0">460 915 13261,'-9'16'-70,"2"-2"99,0 1 0,1 0 0,0 1 0,1 0 0,1 0 0,0 0 0,1 0-1,1 1 1,1-1 0,0 1 0,2 20 0,6-1 48,0 0 0,3 0-1,1-1 1,2-1 0,20 41-1,101 157 110,-68-134 308,5-3 0,4-3 0,4-4 0,4-3 1,3-4-1,125 90 0,-135-117-312,2-4 0,2-2 0,2-5 0,2-3 1,2-3-1,1-5 0,2-3 0,138 25 0,-110-35-53,1-7 1,0-4-1,0-5 0,1-6 0,-1-5 0,0-4 1,-1-6-1,-1-6 0,117-38 0,-180 44-149,0-3 1,-1-1-1,-2-3 0,0-3 1,81-58-1,-109 69 59,-1-1 1,0-1-1,-1-1 0,-2-1 1,0 0-1,-1-2 0,-1 0 1,-1 0-1,-1-1 0,-1-1 1,-1-1-1,-2 0 0,13-43 1,-16 29 167,-1 1 1,-3-1 0,0-1 0,-3 1-1,-1 0 1,-3 0 0,0 0 0,-3 1 0,-1-1-1,-21-56 1,-9-9 178,-5 3 0,-87-151 0,71 149-133,-5 3 0,-4 3-1,-5 3 1,-101-104 0,121 147-211,-1 3-1,-2 2 1,-3 2 0,-1 3-1,-2 3 1,-2 3-1,-1 2 1,-78-28 0,54 33-45,-1 4 1,-1 3 0,-169-17 0,123 30 20,-271 16-1,332 0 112,1 3-1,0 3 1,1 3-1,0 4 1,1 3-1,2 3 1,0 3-1,2 3 0,2 4 1,1 2-1,1 3 1,3 2-1,2 4 1,1 2-1,-94 103 1,92-79-266,4 2 1,3 4 0,4 1-1,3 2 1,3 3 0,5 1-1,-46 144 1,58-135-1437,5 1-1,3 1 1,5 1-1,-3 110 1,16-50-4828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0:00.499"/>
    </inkml:context>
    <inkml:brush xml:id="br0">
      <inkml:brushProperty name="width" value="0.025" units="cm"/>
      <inkml:brushProperty name="height" value="0.025" units="cm"/>
    </inkml:brush>
  </inkml:definitions>
  <inkml:trace contextRef="#ctx0" brushRef="#br0">292 85 8872,'0'0'9033,"-7"11"-8462,3-4-470,-1 0 20,0 1 1,1 0 0,-1 0-1,2 1 1,-1-1 0,1 1 0,1 0-1,-3 15 1,-21 169 601,-76 464-378,66-502-438,16-76 67,2 1 0,5 1-1,-5 99 1,18-171 39,0-1 0,0 1 0,1-1 0,0 1 0,1-1 0,0 0 0,0 1 0,0-1 0,1 0 0,1 0 0,-1-1 0,7 10 0,-6-11-10,0-2 0,1 1 1,0 0-1,-1-1 0,2 0 0,-1 0 1,0 0-1,1-1 0,0 1 0,0-1 1,0-1-1,0 1 0,0-1 1,0 0-1,1-1 0,8 2 0,39 3 125,0-3 0,1-1 0,-1-4 1,69-9-1,50-2-16,-117 12-113,0 2 0,0 2 0,0 3 0,107 25 0,-158-30 1,154 45 265,1-7 0,169 18 0,1306 29 253,-1152-77-495,104 0 31,0-31 216,1241-179 836,-1295 135-915,-59 1-92,324-32 5,-568 88 737,283 25 0,-223-12-276,-187-5-516,-78 2-76,0-2 1,0 0 0,-1-2 0,1-1 0,-1-1 0,0-1 0,0 0 0,28-13 0,-50 16 31,0 0 0,0 1 0,0-1 0,0 0 0,0 0 0,-1 0 0,1 0 0,-1 0 0,0 0 0,0-1 0,0 1 0,0 0 0,-1-1 0,1 1 0,-1 0 0,0-1 0,0 1 0,0 0 0,-1-6 0,4-30 55,13-7-62,24-48 1,13-35 14,103-304-13,-153 426 4,2-4 62,-1-1 0,0 1-1,-1-1 1,3-17 0,-5 26-50,-1 0 1,0-1-1,0 1 1,-1-1-1,1 1 1,0 0-1,-1 0 1,0-1-1,0 1 0,0 0 1,0 0-1,-1 0 1,1 0-1,-1 0 1,0 0-1,1 0 1,-1 0-1,-1 1 1,1-1-1,-3-2 0,-40-39 387,29 27-389,-1 1 0,0 0 0,-1 1 1,-1 1-1,-1 0 0,-21-10 0,-2 5-76,-1 2 0,0 2 0,-75-15-1,-144-11-86,225 36 168,-603-41-60,-4 45 39,302 3 8,-1225-28-140,-512-55 166,595 5 578,287 10-152,-185 31-719,1230 34-4501,100-3-657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0:17.552"/>
    </inkml:context>
    <inkml:brush xml:id="br0">
      <inkml:brushProperty name="width" value="0.025" units="cm"/>
      <inkml:brushProperty name="height" value="0.025" units="cm"/>
    </inkml:brush>
  </inkml:definitions>
  <inkml:trace contextRef="#ctx0" brushRef="#br0">173 61 4708,'-35'20'3558,"28"-16"-2648,1 0-1,-1 0 1,1-1-1,-1 0 1,0 0-1,-10 2 1,13-5-598,1 1 0,0 0 1,0 1-1,-1-1 1,1 0-1,0 1 1,0 0-1,0 0 1,0 0-1,1 0 1,-1 0-1,0 0 1,1 1-1,-4 4 1,3-2-143,-1 0 1,1 0 0,0 0 0,1 1 0,0 0-1,0-1 1,-3 12 0,1 7-95,1-1-1,2 1 1,1 34 0,0-34 716,1-12-745,0 0 0,1-1 1,1 1-1,0-1 0,0 0 1,1 0-1,1 0 0,0 0 1,0-1-1,1 0 0,0 0 1,1 0-1,0-1 0,14 15 1,-9-16 17,1-2-1,-1 1 1,1-2 0,0 0 0,0 0 0,1-1 0,-1-1 0,1 0 0,0-1 0,16 1 0,62 14 182,191 74 740,-262-85-928,-1-2-1,1 0 1,0-2 0,0 0 0,29-1-1,-26-2 154,-1 2 1,1 1-1,43 9 0,-52-8-147,0-1 0,0 0 0,1-1 0,-1-1-1,0 0 1,1-1 0,-1 0 0,0-2 0,0 0-1,0 0 1,22-9 0,-15 5 33,6 2 37,-1 1 0,1 0 0,0 3 0,47 2-1,-46 0-53,1-1 0,-1-1 0,59-11 0,-32 1-61,-41 9 64,1-1 0,-1 0-1,-1-1 1,1-1-1,0 0 1,-1-1-1,0-1 1,-1 0-1,1 0 1,11-11 0,18-17 378,1 1 1,65-37 0,-108 69-453,1 1 0,-1 0 0,1-1 1,-1 1-1,0-1 0,1 0 0,-1 1 1,0-1-1,0 0 0,0 0 0,0 0 1,-1 1-1,1-1 0,0 0 0,-1 0 1,1 0-1,-1 0 0,0 0 0,0-3 1,1-46 88,-2 35-35,1 6 4,0 0 1,-1-1-1,-1 1 0,1 0 1,-2 0-1,1 0 0,-1 1 1,-1-1-1,0 1 0,0-1 1,-1 1-1,0 1 0,-1-1 1,0 1-1,0 0 0,-1 0 1,0 0-1,-14-12 0,3 8 90,0-1-1,0 2 0,-1 0 1,-1 2-1,0 0 0,0 1 1,-41-10-1,-3 1-157,-1 3 0,0 2 0,-1 4 0,-66 0 0,-96 15 0,-106-3 0,-200-17 0,530 12-328,-1 1 1,1 0-1,-1 0 1,1 1-1,0-1 1,-1 1-1,1 0 1,0 0-1,-1 1 1,1-1-1,0 1 0,0 0 1,0 0-1,0 0 1,1 1-1,-1-1 1,0 1-1,1 0 1,0 0-1,0 0 0,0 0 1,0 1-1,0-1 1,1 1-1,-1 0 1,1 0-1,-2 5 1,8-17-7222,2-8-5807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0:26.111"/>
    </inkml:context>
    <inkml:brush xml:id="br0">
      <inkml:brushProperty name="width" value="0.025" units="cm"/>
      <inkml:brushProperty name="height" value="0.025" units="cm"/>
    </inkml:brush>
  </inkml:definitions>
  <inkml:trace contextRef="#ctx0" brushRef="#br0">396 128 6534,'0'0'2456,"-8"-7"-1986,-27-22 1895,32 28-2214,0 0 0,0 0 0,0 0 0,0 0 0,0 0 0,0 1 0,-1-1 0,1 1 0,0 0 0,0 0 0,0 0 0,0 0 0,0 1 0,-1-1 0,1 1 0,0 0 0,0-1 0,0 2 0,0-1 0,1 0 1,-1 1-1,0-1 0,0 1 0,1 0 0,-1-1 0,-2 4 0,-13 5 244,-54 10 1843,65-20-2138,0 1 0,0 1 0,0-1 0,0 1 0,0 0 0,1 0 0,-1 1 0,1 0 0,-1 0 0,1 1 1,0 0-1,0 0 0,1 0 0,-1 0 0,1 1 0,0 0 0,0 0 0,1 1 0,-8 10 0,4-2-6,1 1 0,0-1 0,1 1 0,0 1 0,1-1 0,-5 32 0,9-38-51,0-1 0,0 1 1,1 0-1,0-1 0,1 1 1,0-1-1,0 1 0,1-1 1,0 1-1,0-1 0,1 0 1,0 0-1,1 0 0,7 14 1,17 18-35,2-2 1,1 0-1,2-2 1,1-2 0,2-1-1,1-1 1,2-3 0,1-1-1,49 26 1,-81-50-1,1 0 1,-1-1 0,1-1-1,0 1 1,0-2 0,0 1-1,0-1 1,0 0 0,0-1-1,0 0 1,0-1 0,0 1-1,0-2 1,15-3 0,7-5 42,0-1 1,54-28-1,-59 26-47,0 1-1,1 0 1,42-10-1,33 5 13,34-9 33,-119 22-45,0-2 0,0-1 0,0 0-1,-1 0 1,29-20 0,42-35-37,-18 11-72,93-51 0,-151 97 12,-1-2 1,0 1-1,-1-1 1,1-1-1,-1 0 0,-1 0 1,11-14-1,-14 17 93,-1-1 0,0 0 0,0-1 0,-1 1 0,1-1-1,-2 1 1,1-1 0,-1 0 0,0 0 0,0 0 0,0-1 0,-1 1-1,0-10 1,-2 15 13,1-1 0,-1 1-1,0 0 1,0-1 0,0 1-1,0 0 1,0-1 0,0 1-1,-1 0 1,1 0 0,-1 0-1,1 0 1,-1 0 0,-2-2-1,-33-27 125,26 23-86,-37-28 251,-1 3-1,-58-29 1,91 54-187,-1 1 1,0 0 0,0 1-1,0 1 1,-1 1 0,0 1-1,-29-2 1,-10 2 447,-61 6-1,65 3 40,-89 20-1,20-1 115,36-8 209,-160 54 1,186-55-945,-2-1 0,-102 9 0,124-14-3347,15 1-2756,7-2-3552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0:32.950"/>
    </inkml:context>
    <inkml:brush xml:id="br0">
      <inkml:brushProperty name="width" value="0.025" units="cm"/>
      <inkml:brushProperty name="height" value="0.025" units="cm"/>
    </inkml:brush>
  </inkml:definitions>
  <inkml:trace contextRef="#ctx0" brushRef="#br0">293 430 3011,'-3'-12'288,"0"-9"-32,-10-51 1467,12 66-1298,0 0 0,-1 1 0,0-1-1,0 1 1,0 0 0,-1 0 0,0-1-1,0 2 1,0-1 0,-4-5 0,6 9-256,-1 0 1,1-1 0,0 1 0,-1 0-1,1 0 1,-1 0 0,0 0-1,1 0 1,-1 0 0,0 1-1,1-1 1,-1 0 0,0 1 0,0 0-1,0-1 1,1 1 0,-1 0-1,0 0 1,0 0 0,0 0-1,0 0 1,1 0 0,-5 1 0,3 1-22,0-1 0,0 1 0,0 0 0,0 0 0,0 0 0,1 0 0,-1 0 0,1 1 0,-1-1 0,1 1 0,-4 5 0,-3 8 214,0-1 0,1 2 0,-11 30 0,-4 24 212,4 1-1,-12 77 0,-5 153 99,29-226-236,3 1 0,10 111 0,-5-173-387,2-1 1,0 1-1,1-1 1,0 0-1,1 0 1,1 0-1,0-1 1,1 1-1,0-2 1,1 1-1,1-1 1,10 12-1,-14-18-44,0-1-1,0 0 1,1 0 0,0 0-1,0-1 1,0 0 0,0 0-1,1-1 1,-1 0-1,1 0 1,0 0 0,0-1-1,0 0 1,1 0-1,-1-1 1,0 0 0,1 0-1,-1 0 1,0-1 0,1 0-1,-1-1 1,0 0-1,1 0 1,-1-1 0,13-4-1,-6 1 36,-1-2-1,0 1 1,-1-2-1,0 0 1,0 0-1,0-1 1,-1-1-1,-1 1 1,13-16-1,6-9 290,42-65-1,-39 48-153,-3-2 0,-2 0 1,-2-2-1,-3-1 0,-2 0 1,-3-2-1,13-80 0,-22 86-48,-2-2-1,-2 1 1,-3 0-1,-3-1 1,-1 1-1,-3 0 1,-2 0-1,-22-76 1,19 92 176,-1 0 0,-2 1 0,-35-65 0,48 99-295,0 0 1,0 0 0,0 0-1,0 0 1,0 0 0,0 0 0,-1 1-1,1-1 1,-1 0 0,1 1-1,-1-1 1,0 1 0,1 0-1,-1-1 1,0 1 0,0 0-1,0 0 1,0 0 0,0 0-1,0 1 1,0-1 0,0 0 0,0 1-1,0 0 1,-1-1 0,1 1-1,0 0 1,0 0 0,0 0-1,-1 0 1,1 1 0,0-1-1,0 1 1,0-1 0,0 1-1,0 0 1,0 0 0,0-1-1,0 1 1,0 1 0,0-1 0,0 0-1,1 0 1,-1 1 0,0-1-1,1 1 1,-1-1 0,1 1-1,-2 2 1,-10 12-333,1 0 0,1 0 0,0 1 0,-11 25 0,17-32-1,-89 171-5318,41-85-42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08.951"/>
    </inkml:context>
    <inkml:brush xml:id="br0">
      <inkml:brushProperty name="width" value="0.025" units="cm"/>
      <inkml:brushProperty name="height" value="0.025" units="cm"/>
    </inkml:brush>
  </inkml:definitions>
  <inkml:trace contextRef="#ctx0" brushRef="#br0">807 369 7751,'0'-8'1613,"0"-30"-1039,0 15 3400,0 23-3904,1 0-1,-1-1 1,0 1 0,0 0 0,0 0 0,0 0-1,0 0 1,0 0 0,0 0 0,0-1-1,0 1 1,0 0 0,0 0 0,0 0 0,0 0-1,0 0 1,0-1 0,0 1 0,0 0 0,0 0-1,0 0 1,-1 0 0,1 0 0,0-1 0,0 1-1,0 0 1,0 0 0,0 0 0,0 0-1,0 0 1,0 0 0,0 0 0,-1 0 0,1-1-1,0 1 1,0 0 0,0 0 0,0 0 0,0 0-1,0 0 1,-1 0 0,1 0 0,0 0-1,0 0 1,0 0 0,0 0 0,0 0 0,-1 0-1,1 0 1,0 0 0,0 0 0,0 0 0,0 0-1,0 0 1,-1 0 0,-8 8 939,-6 13-801,-9 39 816,3 1 0,-21 104 1,12-40-420,-29 82-196,-65 267 335,124-470-712,-5 14 109,2 1-1,0 0 0,0 35 1,3-49-144,0 0 1,1-1 0,0 1-1,-1 0 1,2-1 0,-1 1-1,0-1 1,1 1-1,0-1 1,0 0 0,0 0-1,1 1 1,-1-2 0,1 1-1,0 0 1,0 0 0,0-1-1,1 0 1,-1 0 0,7 5-1,19 8 16,1-1-1,0-2 1,1 0-1,32 7 1,59 25 79,11 18-50,116 49-52,-188-88-29,1-3 0,77 16 0,16-10 549,306 11 0,161-44-169,31-8 34,0 47-40,158 27-175,-584-57-64,356-41 0,161-78 123,-103 14 566,-594 94-689,-27 4 176,-1 1 1,30-1-1,-49 4-10,2 16-25,4-30 50,5-15-107,230-460-186,-194 376 6,-6-2 0,38-175 1,-67 207-95,-3 0 1,-4 0 0,-8-133-1,2 194 65,0 0 0,-2 0 0,0 0-1,-7-23 1,8 39 46,0 0 0,0 0 0,-1 1 0,0-1 0,0 0 0,0 1 0,-1 0 0,0 0 0,0 0 0,0 0 0,0 1 0,-1-1 0,1 1 0,-1 0-1,0 1 1,-1-1 0,1 1 0,-11-5 0,-23-4-10,0 1 0,-1 3 0,0 1 0,0 1 0,-47 1 0,5-1-1,-167-20 18,-354-25-5,-509 45 1,0 40-94,971-29 75,-773 74-15,7 57 129,906-136-115,-892 129 326,628-103-451,-371-10-1,580-19-2373,-92-18 1,58 2-3919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20.124"/>
    </inkml:context>
    <inkml:brush xml:id="br0">
      <inkml:brushProperty name="width" value="0.025" units="cm"/>
      <inkml:brushProperty name="height" value="0.025" units="cm"/>
    </inkml:brush>
  </inkml:definitions>
  <inkml:trace contextRef="#ctx0" brushRef="#br0">1495 127 224,'0'0'13731,"-3"-5"-12568,-3-3-889,-1-1-1,0 1 1,-1-1-1,1 2 1,-2-1-1,1 1 1,-1 1-1,0 0 1,0 0-1,-1 0 0,0 1 1,0 1-1,0 0 1,0 0-1,-1 1 1,1 0-1,-15-1 1,-23-3-160,-1 2 1,-81 3-1,70 2 108,-105-1-134,-211 26 0,266-14 1044,-123-4 0,230-7-1091,-1 0 1,1 0 0,-1 1-1,1 0 1,-1-1-1,1 1 1,0 1 0,-1-1-1,1 0 1,0 1-1,0 0 1,0 0-1,0-1 1,0 2 0,1-1-1,-4 3 1,1 1-6,-1 0 1,2 0 0,-1 1-1,1-1 1,0 1-1,-6 14 1,1 3-10,1 1 1,1 0-1,-4 36 1,5-30-29,1 0 0,2 1 1,2-1-1,0 1 0,3 0 1,0-1-1,8 35 0,1-37-83,1-1-1,2 0 1,1-1-1,1 0 0,1-1 1,33 37-1,-40-51 14,1 0 1,1-1 0,0-1-1,0 0 1,1 0-1,0-1 1,1-1-1,0 0 1,0-1-1,1-1 1,0 0-1,0-1 1,0 0 0,28 4-1,8-2 74,1-2-1,0-3 1,63-4 0,-66-2 11,0-2 1,0-3 0,-1-1 0,-1-3 0,51-20 0,222-110 232,-103 23 529,-189 102-639,-1-1-1,-2-1 1,0-2 0,0 0-1,30-37 1,-50 52 60,0 0 0,0 1 0,-1-1 0,1-1 0,-2 1-1,1-1 1,-1 0 0,0 1 0,-1-1 0,1-1 0,-2 1 0,1 0 0,-1 0-1,0-1 1,-1-12 0,-1 14-49,-1 0-1,1 1 0,-1-1 1,0 1-1,0 0 0,-1 0 0,0 0 1,0 0-1,-1 0 0,1 0 1,-1 1-1,0 0 0,-1-1 1,1 2-1,-1-1 0,0 0 1,0 1-1,-1 0 0,-9-5 1,0 0-131,0 1 0,-1 1 1,0 0-1,-1 1 1,1 1-1,-1 0 1,-33-4-1,-3 5-286,-67 2 0,-3 0-3013,99 1 1402,1-2 0,-1-1 0,-23-6 1,-16-14-8969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29.616"/>
    </inkml:context>
    <inkml:brush xml:id="br0">
      <inkml:brushProperty name="width" value="0.025" units="cm"/>
      <inkml:brushProperty name="height" value="0.025" units="cm"/>
    </inkml:brush>
  </inkml:definitions>
  <inkml:trace contextRef="#ctx0" brushRef="#br0">252 228 5669,'0'0'13197,"-8"-6"-12476,1 2-444,0-1 1,-1 1 0,1 0 0,-1 1 0,-13-4 0,18 6-202,-1 0 1,1 0-1,-1 1 1,1-1-1,-1 1 1,0 0-1,1 0 1,-1 0 0,1 1-1,-1-1 1,1 1-1,-1 0 1,1 0-1,-1 0 1,1 0-1,-1 1 1,1-1-1,0 1 1,-4 3-1,-3 3-28,0 2-1,0-1 1,1 1-1,0 0 0,1 1 1,0 0-1,1 0 1,0 1-1,-7 16 1,11-19-61,-1-1-1,1 1 1,0 0 0,1 0 0,0 0 0,0 1 0,1-1 0,0 0 0,1 0-1,0 1 1,1-1 0,-1 0 0,2 1 0,2 11 0,0-12 11,0-1 0,0 0 0,1 0 0,0 0 0,0-1 0,1 1 0,0-2 0,0 1 0,0 0 0,1-1 0,10 7 0,3 1 0,0-1 0,1-1 0,25 12 0,-42-23 26,0 1-1,0 0 1,0-1 0,1 0 0,-1 0 0,0 0 0,1 0-1,-1-1 1,1 1 0,-1-1 0,1-1 0,-1 1 0,1 0-1,-1-1 1,1 0 0,-1 0 0,0-1 0,1 1 0,-1-1-1,0 0 1,0 0 0,0 0 0,0 0 0,-1-1-1,1 1 1,-1-1 0,1 0 0,-1 0 0,0-1 0,4-5-1,7-10 180,-1 0-1,-2-1 0,0 0 0,15-38 0,-22 48-163,3-5 178,-1-1 0,-1 0 1,0 0-1,-1-1 0,-1 1 0,0-1 0,-1 0 1,-1 1-1,-3-33 0,0 34-96,0 1 1,-2 0-1,0 0 1,0 0 0,-2 0-1,1 0 1,-2 1-1,0 0 1,0 1-1,-1-1 1,-16-16-1,17 19-138,-1 1-1,0 0 1,-1 1 0,0 0-1,-19-13 1,23 19-314,1-1 0,-1 1 0,1 0 1,-1 1-1,0-1 0,1 1 0,-7-1 0,6 2-411,1-1 0,0 1 1,-1 0-1,1 1 0,0-1 0,-1 1 0,1 0 0,0 0 0,-6 2 1,-18 13-8858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44.308"/>
    </inkml:context>
    <inkml:brush xml:id="br0">
      <inkml:brushProperty name="width" value="0.025" units="cm"/>
      <inkml:brushProperty name="height" value="0.025" units="cm"/>
    </inkml:brush>
  </inkml:definitions>
  <inkml:trace contextRef="#ctx0" brushRef="#br0">35 181 7079,'0'0'1852,"3"-12"-1067,17-77 3251,-13 18 3058,-7 70-7049,0 1-1,0 0 0,0 0 0,0-1 1,0 1-1,0 0 0,0 0 0,0-1 1,0 1-1,0 0 0,0 0 0,0 0 1,0-1-1,0 1 0,0 0 1,0 0-1,0-1 0,0 1 0,0 0 1,0 0-1,0-1 0,-1 1 0,1 0 1,0 0-1,0 0 0,0 0 0,0-1 1,-1 1-1,1 0 0,0 0 0,0 0 1,0 0-1,-1-1 0,1 1 0,0 0 1,0 0-1,0 0 0,-1 0 0,1 0 1,0 0-1,0 0 0,-1 0 1,1 0-1,0 0 0,0 0 0,-1 0 1,1 0-1,0 0 0,0 0 0,-1 0 1,1 0-1,0 0 0,0 0 0,-1 0 1,1 0-1,0 1 0,0-1 0,0 0 1,-1 0-1,1 0 0,0 0 0,0 1 1,0-1-1,-1 0 0,1 0 0,0 0 1,0 0-1,0 1 0,-14 16 458,5 7-471,2 1 0,0 0 1,1 0-1,2 0 0,-3 48 1,9 130 399,-1-192-391,0 1 1,1-1-1,0 1 1,0-1-1,2 0 1,-1 0-1,1 0 1,8 14-1,-10-22-27,-1-1-1,0 1 0,1-1 1,0 0-1,-1 0 0,1 0 1,0 0-1,0 0 0,0 0 1,1 0-1,-1-1 0,0 1 1,1-1-1,-1 1 0,1-1 1,-1 0-1,1 0 0,0 0 1,-1 0-1,1-1 0,0 1 1,0-1-1,-1 1 0,1-1 1,0 0-1,0 0 0,0-1 1,-1 1-1,1 0 0,0-1 1,0 0-1,-1 0 0,1 1 1,0-2-1,-1 1 0,1 0 1,-1 0-1,0-1 0,1 1 1,1-3-1,7-4 172,0-1-1,0 0 0,-1-1 1,-1 0-1,0 0 0,0-1 1,-1 0-1,0-1 0,6-12 1,-1-1 150,0-1 0,-2 0 1,11-41-1,-17 49-160,-1-1-1,0 1 1,-2-1-1,0 0 1,-1 0-1,-3-31 1,2 45-143,-1 1 0,1-1 1,-1 1-1,0-1 0,0 1 1,0-1-1,-1 1 0,0-1 0,1 1 1,-2 0-1,1 0 0,0 0 0,-1 0 1,0 0-1,0 1 0,0-1 0,0 1 1,0 0-1,-1 0 0,1 0 1,-1 0-1,0 1 0,0-1 0,0 1 1,0 0-1,-1 0 0,1 1 0,0-1 1,-1 1-1,1 0 0,-9-1 1,6 1-85,-1 1 0,1 0 0,0 0 0,-1 1 1,1 0-1,0 0 0,0 1 0,-8 2 0,-30 15-3075,29-13-854,6-5-3086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24.354"/>
    </inkml:context>
    <inkml:brush xml:id="br0">
      <inkml:brushProperty name="width" value="0.025" units="cm"/>
      <inkml:brushProperty name="height" value="0.025" units="cm"/>
    </inkml:brush>
  </inkml:definitions>
  <inkml:trace contextRef="#ctx0" brushRef="#br0">69 616 16143,'0'0'1677,"6"-9"239,4-6-1110,0-1-1,11-29 1,-17 37-674,-1 0 0,0 0 0,-1 0 0,0-1 0,0 1 0,-1-1 0,0 1 0,-1-1 0,0-14 0,0 22-123,0 0 1,-1 0-1,1 0 1,0 0-1,0 0 1,0 0-1,-1 0 1,1 0 0,0 1-1,-1-1 1,1 0-1,-1 0 1,1 0-1,-1 0 1,0 0-1,1 1 1,-1-1-1,0 0 1,1 1-1,-1-1 1,0 0-1,0 1 1,0-1-1,1 1 1,-1-1-1,0 1 1,0 0-1,0-1 1,0 1-1,0 0 1,0 0-1,0-1 1,0 1-1,0 0 1,0 0-1,0 0 1,0 0-1,0 0 1,0 1-1,-2-1 1,0 1-10,0 0 1,0 0-1,0 0 0,1 0 1,-1 1-1,0-1 1,0 1-1,1-1 0,-1 1 1,1 0-1,-1 0 1,-1 3-1,-4 6 44,0-1 0,1 1 0,1 1 0,0-1 1,1 1-1,0 0 0,-5 20 0,7-23 26,0 1 0,1 0-1,1 0 1,0 1 0,0-1 0,1 0 0,0 0 0,0 0-1,1 0 1,3 13 0,-3-21-55,0 0-1,0 0 1,0 1 0,0-1-1,0 0 1,1 0 0,-1 0-1,1 0 1,-1-1 0,1 1-1,-1 0 1,1-1 0,0 1-1,0-1 1,0 1 0,0-1-1,0 0 1,0 0 0,0 0-1,1 0 1,-1 0-1,0 0 1,0-1 0,1 1-1,-1-1 1,1 0 0,-1 0-1,0 1 1,1-1 0,-1-1-1,1 1 1,-1 0 0,0-1-1,1 1 1,2-2 0,3 0 39,1 0 1,0-1 0,-1 0-1,1-1 1,-1 0 0,0 0-1,0-1 1,7-6 0,7-7-8,-1-1 1,-1-1 0,-1-1 0,-1 0 0,30-47 0,-37 49-46,0 0 0,-2 0 0,0-1-1,-1 0 1,-1-1 0,-1 0 0,-1 0 0,4-26 0,-12 30-107,2 17 100,0 0 0,1 0 0,-1 0 1,1 0-1,-1 0 0,0 1 0,1-1 0,-1 0 0,1 1 0,-1-1 1,1 0-1,-1 1 0,1-1 0,-1 0 0,1 1 0,0-1 1,-1 1-1,1-1 0,-1 1 0,1-1 0,0 1 0,-1-1 0,1 1 1,0-1-1,0 1 0,0 0 0,-1-1 0,1 2 0,-8 17 18,0 0-1,1 1 1,1 0-1,1 0 1,-4 30-1,4-3 354,0 62-1,4-102-277,1-1-1,0 0 1,1 0-1,0 0 1,0 0-1,0 0 1,4 11-1,-4-16-64,0 0 0,0 1 0,0-1 0,0 0 0,0 0 1,0 0-1,0 0 0,0 0 0,0 0 0,0 0 0,1-1 0,-1 1 0,0 0 0,1-1 0,-1 1 0,0 0 0,1-1 0,-1 0 0,1 1 0,-1-1 0,1 0 0,-1 0 0,1 0 0,-1 0 0,1 0 0,-1 0 0,1 0 0,-1-1 0,1 1 0,-1 0 0,0-1 0,1 1 0,-1-1 0,1 0 0,-1 1 0,0-1 0,2-1 0,9-6 208,1 0 1,-2-1-1,1 0 0,-2 0 0,1-2 0,-1 1 1,-1-1-1,0-1 0,13-20 0,-10 15-162,21-29 170,-3-2 0,47-99 1,-63 114-179,-1-1 1,-2 0 0,-1-1 0,-2 0 0,7-62 0,-15 84-165,-2 13 26,-8 24-13,-8 44 56,4-6 58,4-1 1,1 1 0,4 0-1,3 84 1,2-138-23,1 1 1,0-1-1,0 0 0,1 1 1,0-1-1,0 0 1,1 0-1,0 0 1,1 0-1,-1 0 0,2-1 1,-1 0-1,1 1 1,0-2-1,0 1 1,1-1-1,0 1 0,0-2 1,0 1-1,1-1 1,10 7-1,-52-8-979,25-5 863,0-1-1,0 0 0,0 0 1,0-1-1,0 0 0,0-1 1,0 0-1,1 0 1,0-1-1,0 0 0,0-1 1,1 0-1,0 0 0,-10-11 1,6 6 4,2 0 1,-1 0 0,1-1-1,1 0 1,0-1-1,1 0 1,1 0 0,0-1-1,-7-16 1,13 26 109,-1 0 0,1 0-1,0 0 1,0 0 0,1 0 0,-1 0 0,1 0 0,0 0-1,0-1 1,0 1 0,0 0 0,1 0 0,-1 0 0,1 0-1,3-6 1,-3 7 37,1 0 0,0 1 0,0-1 0,0 1 0,1-1 0,-1 1 0,1 0 0,-1 0 0,1 0 0,0 0 0,0 0 0,-1 1 0,1-1 0,0 1 0,1 0 0,-1 0 0,0 0 0,0 0 0,5 0 0,17-2 475,0 0 0,49 3 1,-44 1-649,50-6 0,-71 4-481,1-1 1,-1 0-1,0-1 1,1 0-1,10-6 0,2-6-4833,-6-5-4095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54.578"/>
    </inkml:context>
    <inkml:brush xml:id="br0">
      <inkml:brushProperty name="width" value="0.025" units="cm"/>
      <inkml:brushProperty name="height" value="0.025" units="cm"/>
    </inkml:brush>
  </inkml:definitions>
  <inkml:trace contextRef="#ctx0" brushRef="#br0">1 432 9065,'11'0'2284,"255"-3"1946,149-27-3393,326-85-179,240-30 2314,593 35-1136,4 82-1784,-1556 28-45,3520 43 954,-1419 80 1585,-1709-109-2017,-408-14-643,0 0 0,1-1 0,-1 0 0,0 0 0,0 0 1,0-1-1,0 1 0,8-5 0,23-19-5123,-7-2-3235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02.147"/>
    </inkml:context>
    <inkml:brush xml:id="br0">
      <inkml:brushProperty name="width" value="0.025" units="cm"/>
      <inkml:brushProperty name="height" value="0.025" units="cm"/>
    </inkml:brush>
  </inkml:definitions>
  <inkml:trace contextRef="#ctx0" brushRef="#br0">7549 576 11435,'-11'-9'4244,"-22"-15"-4144,0 1 1,-2 2-1,-1 2 1,0 1 0,-40-13-1,-11 5-996,-163-26 0,-97 12-1183,86 11 1236,-307-52 2309,-357-42 330,-45 46-1376,-2 74 1077,671 24-1383,0 13 1,3 12 0,-476 139 0,682-155 203,1 3 0,2 4 1,-118 68-1,151-70-118,1 2 0,2 3-1,1 1 1,2 3 0,-80 93-1,82-78-218,2 2 0,4 2-1,2 2 1,-61 135 0,85-161-57,1 1 0,3 0-1,1 0 1,1 2 0,3-1 0,1 1 0,3 0 0,1 0-1,2 0 1,8 64 0,-2-76 57,2-1 0,1 1 1,1-2-1,1 0 0,2 0 0,1-1 1,1 0-1,1-2 0,29 36 0,2-5 7,2-3 0,103 87 0,-54-62 18,3-5 0,3-4-1,3-4 1,3-6 0,2-4 0,3-5 0,2-5 0,1-5 0,200 39 0,-89-41-664,337 14 1,238-52-868,1029-158 1770,-526-62-55,-1045 156 101,-4-12 0,472-208-1,-637 240-202,-1-4 0,-2-5 0,116-89-1,-172 114-65,-1-2-1,-2-1 1,-1-1-1,34-49 1,-47 57 30,-2-1 0,0-1 0,-2-1 0,-1 0 0,-1 0 1,-1-1-1,8-39 0,-12 34 221,-1-1 0,-2 0 0,-1 0 0,-2-1 0,-1 1-1,-2 0 1,-8-42 0,1 32 60,-2 2 0,-2 0 0,-1 0 0,-2 2 0,-26-44 0,7 24-26,-3 2 1,-2 1-1,-3 3 1,-3 1-1,-1 3 1,-3 2-1,-64-48 1,57 53-293,-3 2 1,-1 3-1,-2 3 1,-1 3 0,-2 2-1,-1 4 1,-1 2-1,-1 4 1,-1 2-1,-127-14 1,84 24-1075,-209 13 0,-114 48-6774,147-4-6565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19.490"/>
    </inkml:context>
    <inkml:brush xml:id="br0">
      <inkml:brushProperty name="width" value="0.025" units="cm"/>
      <inkml:brushProperty name="height" value="0.025" units="cm"/>
    </inkml:brush>
  </inkml:definitions>
  <inkml:trace contextRef="#ctx0" brushRef="#br0">511 19 7783,'0'0'2381,"-10"-3"-1238,-7-1-942,1 0 1,-1 1 0,-19-1 0,29 3-158,-1 1 0,1 0 0,-1 1 0,1 0 0,0 0 0,-1 0 0,1 1-1,0 0 1,0 1 0,0-1 0,-12 8 0,-1 3 429,0 2-1,0 0 0,1 1 0,1 1 0,1 1 1,1 0-1,0 1 0,1 1 0,-16 28 0,13-15-349,1 1-1,2 1 0,2 0 1,1 1-1,-11 52 0,17-58-110,0-7 4,1 1 0,1 0-1,-1 45 1,6-61 17,-1-1 0,1 1 0,1 0 0,-1 0 0,1-1 0,1 1 0,-1-1 0,1 1 0,1-1 0,-1 0 0,1 0 0,0-1 0,1 1 0,-1-1-1,1 0 1,6 6 0,3 1 14,1 0-1,0-1 0,1-1 0,0 0 0,1-2 1,0 1-1,31 10 0,-19-10 9,0-1 0,1-2-1,0-1 1,38 3 0,22-6 74,0-4 0,119-15 0,-148 9-71,385-52 209,-428 57-233,0-2-1,-1 0 0,0 0 0,1-2 1,-2 0-1,1-1 0,-1-1 0,0-1 1,0 0-1,-1 0 0,-1-2 0,1 0 0,-2-1 1,0 0-1,0-1 0,-1 0 0,0-1 1,12-21-1,-9 11 37,-1-1-1,-1 0 1,-1-1 0,-2-1 0,0 0-1,-2 0 1,-1-1 0,-1 0 0,-2 0-1,3-53 1,-7 72-30,1 0 0,-2 0 0,1 0 1,-1 0-1,-1 0 0,1 0 0,-2 0 0,1 1 0,-1-1 0,0 1 1,-1 0-1,0 0 0,0 0 0,-1 0 0,0 1 0,0-1 0,-1 1 0,0 0 1,0 1-1,-1 0 0,1 0 0,-1 0 0,-1 1 0,1 0 0,-1 0 1,-9-3-1,-2 0 83,-1 1 0,1 1-1,-2 1 1,1 1 0,0 0 0,-34 0 0,-126 8 138,92 8-1261,0-1-5474,43-9-3850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2:53.180"/>
    </inkml:context>
    <inkml:brush xml:id="br0">
      <inkml:brushProperty name="width" value="0.025" units="cm"/>
      <inkml:brushProperty name="height" value="0.025" units="cm"/>
    </inkml:brush>
  </inkml:definitions>
  <inkml:trace contextRef="#ctx0" brushRef="#br0">6527 458 12908,'-245'-80'-1209,"-137"-42"-3668,120 57 5924,-548-47 1238,-9 68-705,-96 38-69,629 19-879,-337 60 1,385-30-535,3 9 1,-290 106 0,406-111-63,2 5 1,-111 68-1,146-70-25,3 3 0,2 4-1,-94 91 1,135-112-24,1 1-1,2 1 1,2 2 0,-48 79-1,63-90 2,2 1-1,1 1 0,1 0 0,2 0 1,1 1-1,1 1 0,2-1 0,-3 46 1,7-47-12,2 0 0,1 0 1,1 0-1,2 0 0,1 0 1,1-1-1,2 0 0,1 0 0,1-1 1,2 0-1,0 0 0,2-2 1,2 0-1,0 0 0,34 40 1,3-6 11,3-2 0,2-2 1,3-3-1,111 75 0,-30-38 23,187 88-1,-123-84 18,4-10-1,3-8 1,234 50-1,-130-58 49,497 41 0,575-77 100,-1002-47-6,0-16 0,-1-18 0,-4-16 1,-2-16-1,-4-18 0,-5-15 0,493-223 0,-776 298 76,-2-4 0,-2-4 1,78-57-1,-135 83-198,-2-1 0,0-2 0,-2 0 0,0-2 0,21-29 0,-32 36-24,0 0 1,-1-1 0,-1-1-1,-1 0 1,-1 0 0,-1-1 0,0 1-1,5-39 1,-8 28 46,-2 0-1,-2 1 1,0-1-1,-2 0 1,-2 1-1,-1-1 1,-1 1 0,-1 0-1,-2 1 1,-1 0-1,-1 0 1,-1 1-1,-28-45 1,-7 0 339,-3 1-1,-4 3 1,-97-97 0,57 72-179,-5 4 1,-3 5 0,-4 4 0,-3 5-1,-3 5 1,-4 5 0,-2 5 0,-3 5-1,-2 5 1,-2 6 0,-198-44 0,74 41-765,-2 10 1,-272-4-1,-514 43-8882,635 15-136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18.960"/>
    </inkml:context>
    <inkml:brush xml:id="br0">
      <inkml:brushProperty name="width" value="0.025" units="cm"/>
      <inkml:brushProperty name="height" value="0.025" units="cm"/>
    </inkml:brush>
  </inkml:definitions>
  <inkml:trace contextRef="#ctx0" brushRef="#br0">99 118 11563,'0'0'3347,"-11"0"-784,-44 0 342,22 0 6767,168 0-8314,208-26 1,-284 17-1359,575-68 0,-499 72 0,-216 35-817,59-28-3237,-2-1-3695,-2-1-5095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19.336"/>
    </inkml:context>
    <inkml:brush xml:id="br0">
      <inkml:brushProperty name="width" value="0.025" units="cm"/>
      <inkml:brushProperty name="height" value="0.025" units="cm"/>
    </inkml:brush>
  </inkml:definitions>
  <inkml:trace contextRef="#ctx0" brushRef="#br0">11 94 5894,'0'0'3507,"4"-9"-363,0 0-2211,15-38 3543,1 19 5543,-20 39-8396,-2 7-1275,0 0 0,-1 0 0,-1 0-1,-1 0 1,-8 21 0,7-22-304,0 1-1,1 0 1,1 0 0,1 0-1,-2 24 1,5-42-77,0 0 0,0 1 1,0-1-1,0 1 0,0-1 0,0 1 0,0-1 1,0 0-1,0 1 0,0-1 0,1 1 0,-1-1 1,0 0-1,0 1 0,0-1 0,0 1 0,1-1 1,-1 0-1,0 1 0,0-1 0,1 0 0,-1 1 1,0-1-1,0 0 0,1 0 0,-1 1 0,0-1 1,1 0-1,-1 0 0,1 1 0,-1-1 0,0 0 1,1 0-1,-1 0 0,0 0 0,1 0 0,0 1 1,18-7-1025,14-19-954,57-76-9528,-77 85 9028,21-26-6362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19.787"/>
    </inkml:context>
    <inkml:brush xml:id="br0">
      <inkml:brushProperty name="width" value="0.025" units="cm"/>
      <inkml:brushProperty name="height" value="0.025" units="cm"/>
    </inkml:brush>
  </inkml:definitions>
  <inkml:trace contextRef="#ctx0" brushRef="#br0">258 0 12812,'0'0'9962,"-3"9"-7747,-9 18-1086,-44 127 3380,48-130-4711,2 0 0,1 1 0,1 0 0,-1 43 0,5-68 31,0 0 0,0 0-1,0 0 1,0 1-1,0-1 1,0 0 0,0 0-1,0 1 1,0-1-1,0 0 1,0 0 0,0 0-1,-1 1 1,1-1 0,0 0-1,0 0 1,0 0-1,0 0 1,0 1 0,0-1-1,-1 0 1,1 0-1,0 0 1,0 0 0,0 0-1,0 0 1,-1 1-1,1-1 1,0 0 0,0 0-1,0 0 1,-1 0 0,1 0-1,0 0 1,0 0-1,-1 0 1,1 0 0,0 0-1,0 0 1,0 0-1,-1 0 1,1 0 0,0 0-1,0 0 1,0 0 0,-1 0-1,1 0 1,0 0-1,0 0 1,0-1 0,-1 1-1,1 0 1,0 0-1,0 0 1,0 0 0,-12-9-6444,-1-7-6053</inkml:trace>
  <inkml:trace contextRef="#ctx0" brushRef="#br0" timeOffset="1">1 205 13645,'0'0'12139,"53"-10"-10537,-19 10-641,8 0-673,3 0-160,2 0-192,-3 0-2787,-2-11-4836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47.868"/>
    </inkml:context>
    <inkml:brush xml:id="br0">
      <inkml:brushProperty name="width" value="0.025" units="cm"/>
      <inkml:brushProperty name="height" value="0.025" units="cm"/>
    </inkml:brush>
  </inkml:definitions>
  <inkml:trace contextRef="#ctx0" brushRef="#br0">29 122 17873,'0'0'5296,"-3"13"-4410,-5 62-490,2 0 0,7 107 0,1-68 599,12-174 1087,-4-35-1689,-3-1 1,-7-115-1,0 210-389,-5-40 92,5 39-89,0 1 1,0 0 0,0 0 0,0-1 0,-1 1 0,1 0 0,0-1 0,-1 1-1,1 0 1,-1 0 0,1-1 0,-1 1 0,0 0 0,0 0 0,1 0-1,-1 0 1,0 0 0,0 0 0,0 0 0,0 0 0,0 0 0,0 1 0,0-1-1,0 0 1,-2 0 0,2 1-12,0 1-1,0-1 1,0 1-1,0-1 0,1 1 1,-1 0-1,0 0 1,0-1-1,1 1 1,-1 0-1,0 0 1,1 0-1,-1-1 1,1 1-1,-1 0 1,1 0-1,-1 0 0,1 0 1,0 0-1,-1 0 1,1 0-1,0 0 1,0 0-1,0 0 1,0 2-1,-4 36-85,4-33 95,-2 12-11,-1 74-79,3-84 72,1-1 0,0 0 0,0 0 0,0 0 0,1 0 0,0 0 0,0 0 0,1 0 0,0 0 0,4 6-1,-6-12 9,-1 0-1,1 0 0,0 0 1,-1 0-1,1 0 1,0 0-1,0 0 0,0 0 1,0 0-1,0 0 0,0 0 1,0-1-1,0 1 0,0 0 1,0-1-1,0 1 0,1-1 1,-1 0-1,0 1 0,0-1 1,0 0-1,1 0 0,-1 1 1,0-1-1,3 0 1,-2-1 20,0 0 0,0 0 0,0 1 0,0-1 0,0-1 0,0 1 0,-1 0 0,1 0 0,0-1 0,0 1 0,-1-1 0,1 1 0,1-4 0,5-5 185,0-2 1,-1 1 0,9-21 0,-15 30-171,43-119 707,0 2-278,-41 157-801,-3 250 764,0-284-416,0-1 1,0 1-1,0-1 0,0 0 0,1 1 0,0-1 1,0 0-1,0 1 0,0-1 0,0 0 1,0 0-1,1 0 0,3 5 0,-5-8-4,1 1 0,-1 0-1,1-1 1,0 1 0,-1-1-1,1 0 1,0 1 0,-1-1-1,1 1 1,0-1 0,0 0-1,-1 0 1,1 1-1,0-1 1,0 0 0,0 0-1,-1 0 1,1 0 0,0 0-1,0 0 1,0 0 0,1 0-1,0-1 10,0 0-1,0 0 1,0 0-1,0 0 1,0 0-1,0 0 1,0-1-1,0 1 1,0 0-1,-1-1 1,3-3-1,7-8 64,-1 0 0,0-2 0,-1 1 0,-1-1 0,10-23 0,7-12 43,-23 85-246,-3 24 376,0-16-149,4 48 1,-3-90-99,0 1 1,1-1-1,-1 0 1,0 1 0,0-1-1,1 0 1,-1 1-1,0-1 1,1 0 0,0 1-1,-1-1 1,1 0-1,0 0 1,-1 0 0,1 1-1,0-1 1,0 0-1,1 1 1,-1-2 0,0 0 1,-1 1-1,1-1 1,0 0-1,0 0 1,-1 0-1,1 0 1,0 0-1,0 0 1,-1 0-1,1 0 1,0 0-1,0 0 1,-1 0-1,1 0 0,0-1 1,0 1-1,-1 0 1,1 0-1,0-1 1,-1 1-1,1 0 1,0-1-1,3-2 5,-1 1-1,0-1 1,0 0-1,0 0 1,0 0-1,0-1 1,-1 1-1,1 0 1,3-8-1,2-11-5,-1 0 0,-1 0 0,6-37 0,0-1 0,-9 142-80,-4-61-247,3 39-1723,-2-57 1635,1 0 0,-1 0-1,1 0 1,0-1 0,0 1-1,0 0 1,0-1 0,1 1-1,-1-1 1,3 4 0,-3-5 115,0-1 0,0 1 0,-1-1 0,1 1 0,0-1 1,0 1-1,0-1 0,0 0 0,-1 1 0,1-1 0,0 0 0,0 0 1,0 1-1,0-1 0,0 0 0,0 0 0,0 0 0,0 0 0,0 0 1,0-1-1,0 1 0,-1 0 0,1 0 0,0-1 0,0 1 0,0 0 1,0-1-1,0 1 0,-1-1 0,1 1 0,0-1 0,0 1 0,-1-1 1,1 0-1,0 1 0,-1-1 0,1 0 0,0 1 0,-1-1 0,1 0 1,-1 0-1,0 0 0,1 0 0,-1 1 0,0-1 0,1-1 0,11-24-6543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48.239"/>
    </inkml:context>
    <inkml:brush xml:id="br0">
      <inkml:brushProperty name="width" value="0.025" units="cm"/>
      <inkml:brushProperty name="height" value="0.025" units="cm"/>
    </inkml:brush>
  </inkml:definitions>
  <inkml:trace contextRef="#ctx0" brushRef="#br0">40 0 7719,'0'0'17206,"-3"10"-16864,-11 88 1331,-5 192 1,16-218-1744,3-9 60,0-62 11,1-1 1,-1 0 0,1 0 0,-1 0-1,1 0 1,0 0 0,-1 0 0,1 0-1,-1 0 1,1 0 0,-1 0 0,1 0-1,-1 0 1,1 0 0,-1 0 0,1 0-1,-1 0 1,1 0 0,-1-1 0,1 1-1,-1 0 1,1 0 0,-1-1 0,1 1-1,-1 0 1,1-1 0,-1 1-1,0-1 1,1 1 0,-1 0 0,0-1-1,1 1 1,-1-1 0,1 0 0,17-15 332,-5 1-500,-1 0 1,0 0 0,-1-1 0,16-32-1,-21 34-1497,0 1-1,-1-1 0,-1 0 1,3-15-1,-2-4-5084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48.769"/>
    </inkml:context>
    <inkml:brush xml:id="br0">
      <inkml:brushProperty name="width" value="0.025" units="cm"/>
      <inkml:brushProperty name="height" value="0.025" units="cm"/>
    </inkml:brush>
  </inkml:definitions>
  <inkml:trace contextRef="#ctx0" brushRef="#br0">79 1 19058,'0'0'4308,"-2"12"-2813,-28 190 2959,7 123-3698,36-356-2736,-10 7 1303,-1 1 0,-1-27 0,-1 41 650,0 0 1,-1 0 0,-1 0-1,1 0 1,-1 1-1,-1-1 1,0 0-1,-6-13 1,8 21 85,1 0 0,0 0 1,-1 1-1,1-1 0,-1 0 1,1 0-1,-1 0 0,0 1 1,1-1-1,-1 0 0,0 1 1,1-1-1,-1 0 0,0 1 1,0-1-1,0 1 0,0-1 1,-1 0-1,-5 10 844,7-7-885,-1 0 1,1 0-1,0 0 0,0 0 1,0 0-1,0-1 0,1 1 1,-1 0-1,0 0 0,1 0 1,-1-1-1,1 1 0,0 0 1,-1 0-1,1-1 0,0 1 1,0 0-1,0-1 0,2 2 1,0 0-31,0-1 0,0 0-1,0 0 1,0 0 0,1-1 0,-1 1 0,0-1 0,1 0 0,0 0 0,-1 0 0,1 0-1,0 0 1,-1-1 0,1 0 0,0 0 0,-1 0 0,1 0 0,0 0 0,0-1 0,-1 0-1,1 1 1,-1-1 0,1-1 0,-1 1 0,1 0 0,-1-1 0,0 0 0,6-3 0,1-2 11,0 0 1,-1 0 0,1-1 0,-2 0 0,1-1 0,-1 0 0,11-15-1,-19 24 18,0-1 0,0 1-1,0-1 1,0 1 0,0-1-1,0 1 1,0 0 0,1-1-1,-1 1 1,0-1 0,0 1-1,0 0 1,1-1 0,-1 1-1,0 0 1,1-1 0,-1 1-1,0 0 1,1-1 0,-1 1-1,0 0 1,1 0 0,-1-1-1,1 1 1,-1 0 0,0 0 0,1 0-1,-1 0 1,1 0 0,-1-1-1,1 1 1,-1 0 0,0 0-1,1 0 1,-1 0 0,1 0-1,-1 0 1,1 1 0,-1-1-1,1 0 1,-1 0 0,3 23 603,-13 55 288,7-61-729,-1 25 208,2 44 0,7-68-475,5-22-175,11-26-769,-14 10-1523,0-1-1,-1 0 0,4-30 0,-4 2-4843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24.699"/>
    </inkml:context>
    <inkml:brush xml:id="br0">
      <inkml:brushProperty name="width" value="0.025" units="cm"/>
      <inkml:brushProperty name="height" value="0.025" units="cm"/>
    </inkml:brush>
  </inkml:definitions>
  <inkml:trace contextRef="#ctx0" brushRef="#br0">0 1 28571,'0'0'192,"0"59"225,10-7 896,2 10-416,0 8-673,-2 6-192,-2 1-513,-2-1-511,-6-4-194,0-4-1152,-1-9-1249,-14-11-1090,-5-15-4483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49.189"/>
    </inkml:context>
    <inkml:brush xml:id="br0">
      <inkml:brushProperty name="width" value="0.025" units="cm"/>
      <inkml:brushProperty name="height" value="0.025" units="cm"/>
    </inkml:brush>
  </inkml:definitions>
  <inkml:trace contextRef="#ctx0" brushRef="#br0">14 32 17392,'0'0'14350,"-13"-31"-33344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49.673"/>
    </inkml:context>
    <inkml:brush xml:id="br0">
      <inkml:brushProperty name="width" value="0.025" units="cm"/>
      <inkml:brushProperty name="height" value="0.025" units="cm"/>
    </inkml:brush>
  </inkml:definitions>
  <inkml:trace contextRef="#ctx0" brushRef="#br0">21 71 12396,'0'0'10148,"-2"14"-9721,-7 44 191,3 1-1,3 0 0,2 0 1,3 1-1,15 93 1,-17-153-591,0-1 0,0 1-1,0 0 1,1 0 0,-1 0 0,0-1 0,0 1-1,0 0 1,1 0 0,-1 0 0,0 0 0,0 0-1,1-1 1,-1 1 0,0 0 0,0 0 0,1 0-1,-1 0 1,0 0 0,0 0 0,1 0 0,-1 0-1,0 0 1,1 0 0,-1 0 0,0 0 0,0 0 0,1 0-1,-1 0 1,0 0 0,0 0 0,1 1 0,-1-1-1,0 0 1,0 0 0,1 0 0,-1 0 0,0 0-1,0 1 1,0-1 0,1 0 0,-1 0 0,0 0-1,0 1 1,0-1 0,0 0 0,1 0 0,-1 1-1,0-1 1,0 0 0,0 0 0,0 1 0,0-1 0,0 0-1,0 1 1,10-26 276,43-175 553,4-15-788,-54 207-76,0 0 1,0 0 0,1 0-1,0 1 1,0-1 0,1 1-1,0 0 1,6-6-1,-10 11-2,1 0 1,0 0-1,0 1 0,0-1 0,0 1 0,0-1 0,0 1 0,0 0 0,0 0 0,0 0 0,0 0 0,1 0 0,-1 0 0,1 0 0,-1 1 0,0-1 0,1 1 0,-1 0 0,1 0 0,-1 0 0,1 0 0,-1 0 0,1 0 0,-1 1 0,0-1 0,1 1 1,-1 0-1,0 0 0,1 0 0,-1 0 0,0 0 0,3 2 0,-3-1 5,0 0 0,0 0 0,0 0 0,0 1 0,0-1 0,-1 0 0,1 1 0,-1-1 0,0 1 0,0 0 0,0-1 0,0 1 0,0 0 0,0 0 0,-1-1 0,1 1 0,-1 0 0,0 0 0,0 0 0,0 0 0,0 0 0,-1 3 0,0 1 46,0 1-1,0 0 0,-1-1 1,0 1-1,0-1 0,-1 0 1,-4 9-1,-2 0 431,-1 0 0,-1 0-1,-16 16 1,23-27-352,-1 0 0,1 0 0,-1-1 0,0 0 0,0 0 0,-1 0 1,1 0-1,-1-1 0,0 0 0,1 0 0,-1-1 0,-1 0 0,-5 2 0,11-4-149,0 0-1,0 0 1,0 0-1,1-1 1,-1 1-1,0 0 1,0 0-1,0-1 1,1 1-1,-1-1 1,0 1-1,1 0 1,-1-1 0,0 1-1,1-1 1,-1 0-1,0 1 1,1-1-1,-1 0 1,1 1-1,-1-1 1,1 0-1,0 1 1,-1-1-1,1 0 1,0 0 0,-1 1-1,1-1 1,0 0-1,0 0 1,0 0-1,0 0 1,0 1-1,0-1 1,0 0-1,0 0 1,0 0-1,0 1 1,0-2 0,5-37-2654,1 20 354,1 1 0,1 0 0,14-22 0,-4 5-2849,9-17-4959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50.125"/>
    </inkml:context>
    <inkml:brush xml:id="br0">
      <inkml:brushProperty name="width" value="0.025" units="cm"/>
      <inkml:brushProperty name="height" value="0.025" units="cm"/>
    </inkml:brush>
  </inkml:definitions>
  <inkml:trace contextRef="#ctx0" brushRef="#br0">37 1 14510,'0'0'12513,"-1"11"-12326,-15 120 505,7-71 593,-2 78-1,11-136-1269,0 11 25,0 1-1,1-1 1,1 0 0,3 15 0,-4-26-49,-1-1 0,0 1 0,0-1 0,1 1 0,-1-1 0,0 1-1,1-1 1,-1 1 0,1-1 0,0 0 0,0 1 0,-1-1 0,1 0 0,0 0 0,0 1-1,0-1 1,0 0 0,0 0 0,1 0 0,-1 0 0,0 0 0,0-1 0,1 1 0,-1 0-1,0-1 1,1 1 0,-1 0 0,1-1 0,-1 0 0,1 1 0,-1-1 0,1 0 0,-1 0-1,1 0 1,-1 0 0,1 0 0,-1 0 0,1 0 0,-1 0 0,1-1 0,-1 1 0,1-1 0,-1 1-1,1-1 1,-1 1 0,0-1 0,1 0 0,-1 0 0,0 1 0,2-3 0,3-2-3,0 0 1,0-1-1,-1 0 1,0 0-1,0 0 1,0-1-1,-1 0 1,0 1-1,4-11 1,26-68-291,-31 78 210,-3 12 107,-3 26 227,-8 45 287,8-57-365,1-11-60,0 0 1,1 0 0,0 0-1,0 0 1,1 0-1,-1 0 1,2 0 0,1 13-1,-1-21-100,-1 0 0,1 0 1,-1 1-1,1-1 0,-1 0 0,1 0 0,-1 0 0,1 0 0,-1 1 0,1-1 0,-1 0 1,1 0-1,0 0 0,-1 0 0,1 0 0,-1 0 0,1-1 0,-1 1 0,1 0 0,-1 0 1,1 0-1,-1 0 0,1-1 0,-1 1 0,1 0 0,-1 0 0,1-1 0,-1 1 0,1 0 1,-1-1-1,0 1 0,1 0 0,-1-1 0,0 1 0,1-1 0,-1 1 0,1-2 0,16-14 145,16-30-2795,-20 11-4083,-9 12-494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50.497"/>
    </inkml:context>
    <inkml:brush xml:id="br0">
      <inkml:brushProperty name="width" value="0.025" units="cm"/>
      <inkml:brushProperty name="height" value="0.025" units="cm"/>
    </inkml:brush>
  </inkml:definitions>
  <inkml:trace contextRef="#ctx0" brushRef="#br0">1 0 17553,'0'0'7078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50.855"/>
    </inkml:context>
    <inkml:brush xml:id="br0">
      <inkml:brushProperty name="width" value="0.025" units="cm"/>
      <inkml:brushProperty name="height" value="0.025" units="cm"/>
    </inkml:brush>
  </inkml:definitions>
  <inkml:trace contextRef="#ctx0" brushRef="#br0">0 0 3331,'0'0'18562,"3"13"-16785,7 68 6,1 143 0,-7-89-512,-4-127-1237,1 0 0,0 0 0,0 0 1,5 14-1,-6-21-28,0 0-1,1 0 1,-1-1 0,0 1 0,1 0 0,-1 0 0,1 0 0,-1-1 0,1 1 0,-1 0-1,1-1 1,0 1 0,-1-1 0,1 1 0,0 0 0,-1-1 0,1 1 0,0-1 0,0 0-1,-1 1 1,1-1 0,1 1 0,-1-2 13,1 1-1,-1 0 1,0 0-1,1-1 1,-1 1 0,0-1-1,0 1 1,1-1-1,-1 1 1,0-1 0,0 0-1,0 0 1,0 0-1,0 0 1,0 1 0,0-1-1,0 0 1,0-1-1,1 0 1,11-16 179,0 0-1,-1-1 1,-1 0-1,14-35 1,27-86 28,-52 139-223,6-17 26,13-52-197,-33 73-13055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51.228"/>
    </inkml:context>
    <inkml:brush xml:id="br0">
      <inkml:brushProperty name="width" value="0.025" units="cm"/>
      <inkml:brushProperty name="height" value="0.025" units="cm"/>
    </inkml:brush>
  </inkml:definitions>
  <inkml:trace contextRef="#ctx0" brushRef="#br0">1 2 19859,'0'0'5509,"52"45"-5989,-28-52-2852,0-11-1280,-1-4-3428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51.988"/>
    </inkml:context>
    <inkml:brush xml:id="br0">
      <inkml:brushProperty name="width" value="0.025" units="cm"/>
      <inkml:brushProperty name="height" value="0.025" units="cm"/>
    </inkml:brush>
  </inkml:definitions>
  <inkml:trace contextRef="#ctx0" brushRef="#br0">34 347 14734,'0'0'2199,"-4"11"33,-2 7-1489,0 1 1,1-1-1,1 1 1,1 1 0,0-1-1,1 23 1,2-42-744,0 1 0,0 0 1,0-1-1,0 1 0,0-1 0,0 1 1,0-1-1,1 1 0,-1-1 0,0 1 1,0-1-1,1 1 0,-1-1 0,0 1 1,1-1-1,-1 1 0,0-1 0,1 0 1,-1 1-1,1-1 0,-1 1 1,0-1-1,1 0 0,-1 0 0,1 1 1,-1-1-1,1 0 0,-1 0 0,1 1 1,-1-1-1,1 0 0,0 0 0,-1 0 1,1 0-1,-1 0 0,1 0 0,-1 0 1,1 0-1,-1 0 0,1 0 1,0 0-1,-1 0 0,1-1 0,-1 1 1,1 0-1,-1 0 0,1-1 0,-1 1 1,1 0-1,-1 0 0,1-1 0,27-18 190,-9-6-81,0 0 1,-2-2 0,14-28 0,22-34-2749,-47 85 490,-5 15 1426,-6 30 1665,2-16 17,3-25-952,0 0 0,0 0 0,0 1 0,0-1 0,0 0 0,0 0 0,0 0 0,0 0 0,0 0 0,0 0 0,0 1 0,0-1 0,0 0 0,0 0 0,0 0 0,0 0 0,0 0 0,0 0 0,0 1 0,0-1 0,1 0 1,-1 0-1,0 0 0,0 0 0,0 0 0,0 0 0,0 0 0,0 0 0,0 1 0,0-1 0,1 0 0,-1 0 0,0 0 0,0 0 0,0 0 0,0 0 0,0 0 0,1 0 0,-1 0 0,0 0 0,0 0 0,0 0 0,0 0 0,0 0 1,0 0-1,1 0 0,-1 0 0,0 0 0,0 0 0,0 0 0,0 0 0,0 0 0,0 0 0,1 0 0,-1 0 0,0-1 0,0 1 0,0 0 0,12-9 486,8-14 504,17-39-30,-2-1-1,-3-2 0,24-72 0,-76 228-1393,7-53 996,3 1-1,1 1 1,2 0-1,1 0 1,0 41 0,6-79-560,0 0 0,0 0 1,0 0-1,1 0 1,-1 0-1,0 0 1,1 0-1,-1 0 1,1-1-1,0 1 0,-1 0 1,1 0-1,0-1 1,0 1-1,0 0 1,0-1-1,1 1 1,1 1-1,-3-3-1,1 1-1,-1-1 1,0 0-1,1 0 1,-1 0 0,1 0-1,-1 1 1,1-1-1,-1 0 1,1 0 0,-1 0-1,0 0 1,1 0-1,-1 0 1,1 0 0,-1 0-1,1 0 1,-1 0-1,1 0 1,-1 0 0,1-1-1,-1 1 1,0 0 0,1 0-1,-1 0 1,1-1-1,12-18 388,-6-2-304,-1 0 1,-1-1-1,0 1 1,-2-1 0,-1-1-1,0-41 1,-2 63-101,0 0 1,0 0 0,0 1 0,0-1 0,0 0 0,0 1 0,0-1 0,0 0 0,0 0 0,0 1-1,0-1 1,-1 0 0,1 1 0,0-1 0,0 0 0,-1 1 0,1-1 0,0 0 0,-1 1 0,1-1-1,-1 1 1,1-1 0,-1 0 0,1 1 0,-2-1 0,-11 8-161,-12 28 175,22-26 27,0 0 1,1-1-1,0 1 1,0 0-1,1 1 1,0-1-1,1 13 0,0-21-39,0 1-1,0 0 1,0 0-1,1 0 1,-1-1-1,1 1 1,-1 0-1,1 0 1,0-1-1,-1 1 1,1-1-1,0 1 0,0-1 1,0 1-1,0-1 1,1 1-1,1 1 1,-1-2-15,0 0 1,0 0-1,-1-1 0,1 1 1,0-1-1,0 0 0,0 1 1,0-1-1,0 0 0,0 0 1,0 0-1,-1 0 0,1 0 1,0-1-1,0 1 0,0-1 1,0 1-1,0-1 1,-1 1-1,1-1 0,2-1 1,4-2-180,-1-1 0,1 0 0,-1 0 0,0-1 0,0 0 0,-1 0 0,1 0 0,6-9 0,1-3-533,-1 0 0,13-23 0,-23 35 1093,-3 6 92,-36 74 524,32-64-931,0 0 0,1 0 0,1 1-1,0-1 1,0 1 0,1-1-1,0 17 1,2-26-111,-1 0 0,0 0 1,0-1-1,1 1 0,-1 0 0,1-1 0,-1 1 0,1 0 0,-1-1 0,1 1 1,-1-1-1,1 1 0,-1-1 0,1 1 0,0-1 0,-1 1 0,1-1 0,0 1 0,-1-1 1,1 0-1,0 1 0,0-1 0,-1 0 0,1 0 0,0 0 0,0 0 0,0 1 1,-1-1-1,1 0 0,0 0 0,0-1 0,0 1 0,-1 0 0,1 0 0,0 0 1,0 0-1,-1-1 0,1 1 0,0 0 0,1-1 0,33-15-3057,-20 5 1522,-1-2 1,0 0-1,0 0 1,-2-1-1,15-20 1,-17 20 915,-1-1 0,0 0 0,8-19 1,-13 20 465,-3-4 5570,-7 10 283,-10 15-2841,9 0-2186,0 0 0,0 0 0,1 0-1,0 1 1,0 0 0,-5 11 0,8-15-475,0 1-1,1 0 1,-1 0 0,1 0-1,0 0 1,1 0 0,-1 0-1,1 0 1,0 1 0,1-1-1,-1 1 1,1-1 0,0 6-1,1-10-134,0-1 0,-1 1 0,1 0 0,0-1 0,0 1 0,0-1 0,-1 1 0,1-1 0,0 1 0,0-1 0,0 1 0,0-1 0,0 0 0,0 0 0,0 0 0,0 1 0,0-1 0,0 0 0,0 0 0,0 0 0,0 0 0,0 0 0,0-1 0,0 1 0,0 0 0,0 0 0,1-1 0,31-8 45,8-16-74,-34 20-90,0 0-1,0 1 1,1 0 0,-1 0-1,1 0 1,0 1 0,0 0-1,0 1 1,0 0 0,11-2-1,-19 5 118,1-1 0,0 0 0,0 1 1,0-1-1,0 1 0,-1 0 0,1-1 0,0 1 0,-1-1 0,1 1 0,0 0 0,-1 0 0,1-1 0,-1 1 1,1 0-1,-1 0 0,1 0 0,-1 0 0,0-1 0,1 1 0,-1 0 0,0 0 0,0 0 0,0 0 0,0 0 0,0 0 1,0 0-1,0 0 0,0 0 0,0 1 0,0 40 462,-1-30-287,1-10-146,-1-1-1,1 1 1,0-1-1,0 1 1,0-1-1,0 1 1,0-1 0,1 1-1,-1-1 1,0 0-1,1 1 1,-1-1-1,1 1 1,-1-1-1,1 0 1,0 1-1,-1-1 1,1 0-1,0 0 1,0 1-1,0-1 1,0 0-1,2 1 1,-2-2-5,1 0 0,0 0 0,-1 0 0,1 0 0,0-1 0,-1 1 0,1 0 0,0-1 0,-1 1 0,1-1 0,-1 0 0,1 0 0,-1 1 0,1-1 0,-1 0 0,1 0 0,-1 0 0,0-1 0,0 1 0,0 0 0,2-2 0,7-6-664,0-1 376,1 0 1,0 1 0,15-9-1,-3 8-5650,0 6-6211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52.361"/>
    </inkml:context>
    <inkml:brush xml:id="br0">
      <inkml:brushProperty name="width" value="0.025" units="cm"/>
      <inkml:brushProperty name="height" value="0.025" units="cm"/>
    </inkml:brush>
  </inkml:definitions>
  <inkml:trace contextRef="#ctx0" brushRef="#br0">18 5 19026,'0'-5'6470,"0"7"-6182,0 15-288,-3 7 32,-2 5-352,2 2-3267,2 1-2627,-1 0-6470</inkml:trace>
  <inkml:trace contextRef="#ctx0" brushRef="#br0" timeOffset="1">1 571 15182,'0'0'5638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52.798"/>
    </inkml:context>
    <inkml:brush xml:id="br0">
      <inkml:brushProperty name="width" value="0.025" units="cm"/>
      <inkml:brushProperty name="height" value="0.025" units="cm"/>
    </inkml:brush>
  </inkml:definitions>
  <inkml:trace contextRef="#ctx0" brushRef="#br0">10 94 11147,'0'0'4836,"-9"-51"-4836,9 42-576,5-3-1282,5 1-1698,5 1-2721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53.198"/>
    </inkml:context>
    <inkml:brush xml:id="br0">
      <inkml:brushProperty name="width" value="0.025" units="cm"/>
      <inkml:brushProperty name="height" value="0.025" units="cm"/>
    </inkml:brush>
  </inkml:definitions>
  <inkml:trace contextRef="#ctx0" brushRef="#br0">1 82 448,'0'0'21012,"4"-4"-19624,9-5-565,-1-1-1,1 2 1,0 0 0,1 1-1,0 0 1,0 1-1,0 0 1,1 1 0,0 1-1,17-3 1,-31 7-810,1 0 0,-1 0 0,0 0 0,1 0 0,-1 0 0,0 0 0,1 1 0,-1-1 0,0 0 0,1 1 0,-1-1 0,0 1 0,1-1 0,-1 1 0,0 0 0,0 0 0,0-1 0,0 1 0,0 0 0,0 0 0,0 0 0,0 0 0,0 0 0,0 0 1,0 1-1,-1-1 0,1 0 0,0 0 0,-1 1 0,1-1 0,-1 0 0,1 0 0,-1 1 0,0-1 0,0 1 0,1-1 0,-1 0 0,0 1 0,0-1 0,0 1 0,-1-1 0,1 0 0,0 1 0,0-1 0,-2 3 0,1 6 41,-2 1 0,1 0 1,-2-1-1,-6 17 0,-38 64-54,34-68 0,1 0 0,2 1 0,0 0 0,1 0 0,-6 27 0,16-50 0,-1 0 0,1 0 0,-1 1 0,1-1 0,0 0 0,-1 1 0,1-1 0,0 0 0,0 0 0,0 1 0,0-1 0,0 0 0,1 1 0,-1-1 0,0 0 0,0 0 0,1 1 0,-1-1 0,1 0 0,-1 0 0,1 0 0,0 1 0,-1-1 0,1 0 0,0 0 0,0 0 0,0 0 0,1 1 0,1-1 0,0 0 0,1 0 0,-1 0 0,0-1 0,1 1 0,-1-1 0,0 0 0,1 0 0,3-1 0,3 1 0,21-1-1386,-1-2 1,34-8-1,-34 6-1990,0 0 0,34 0-1,-53 5-11164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6:25.074"/>
    </inkml:context>
    <inkml:brush xml:id="br0">
      <inkml:brushProperty name="width" value="0.025" units="cm"/>
      <inkml:brushProperty name="height" value="0.025" units="cm"/>
    </inkml:brush>
  </inkml:definitions>
  <inkml:trace contextRef="#ctx0" brushRef="#br0">38 1 27354,'0'0'1185,"-37"54"-288,37-31-385,0-8-480,7-12-2050,-1-3-7206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53.603"/>
    </inkml:context>
    <inkml:brush xml:id="br0">
      <inkml:brushProperty name="width" value="0.025" units="cm"/>
      <inkml:brushProperty name="height" value="0.025" units="cm"/>
    </inkml:brush>
  </inkml:definitions>
  <inkml:trace contextRef="#ctx0" brushRef="#br0">20 81 6566,'0'0'19875,"-3"10"-17814,-2 0-1524,3-6-365,0 0 1,1-1 0,-1 1-1,1 0 1,0 0 0,0 0-1,0 1 1,1-1-1,-1 8 1,1-12-156,0 0 0,0 1 0,0-1 0,0 0 0,0 1 0,0-1 0,0 0 0,0 1 0,0-1 0,0 1 0,0-1 0,1 0 0,-1 1 0,0-1 1,0 0-1,0 1 0,0-1 0,1 0 0,-1 0 0,0 1 0,0-1 0,0 0 0,1 0 0,-1 1 0,0-1 0,1 0 0,-1 0 0,0 1 0,1-1 0,-1 0 0,0 0 0,1 0 0,-1 0 0,0 0 0,1 0 0,-1 1 0,0-1 0,1 0 0,17-6 424,12-17 344,-26 18-778,0-1 0,-1 0 0,1 0 0,-1 0 0,0 0 0,-1-1 0,0 1 0,0-1 0,0 0 0,0 1 0,-1-1 0,-1 0 0,1 0 0,-1 0 0,0-8 0,0 15-7,0-1 0,-1 0 0,1 0 0,0 1 0,0-1 0,0 0 0,0 0 0,-1 1 0,1-1 0,0 0 0,-1 0 0,1 1 0,0-1 0,-1 0 0,1 1 0,-1-1 0,1 1 0,-1-1 0,1 1 0,-1-1 0,1 1 0,-1-1 0,0 1 0,1-1 0,-1 1 0,0 0 0,0-1 0,1 1 0,-1 0 0,0-1 0,1 1 0,-1 0 0,0 0 0,0 0 0,0 0 0,1 0 0,-1 0 0,0 0 0,0 0 0,1 0 0,-1 0 0,0 1 0,0-1 0,1 0 0,-2 1 0,-1 0 0,1-1 0,-1 1 0,1 0 0,-1 1 0,1-1 0,0 0 0,0 1 0,0-1 0,0 1 0,0 0 0,0-1 0,-3 5 0,1 0 0,0 0 0,1 0 0,-1 1 0,1-1 0,1 1 0,-1 0 0,1 0 0,1 0 0,-1 0 0,1 0 0,0 0 0,1 0 0,0 10 0,1-16 0,1-1 0,-1 0 0,1 0 0,-1 0 0,1 0 0,-1 0 0,1 0 0,-1 0 0,1-1 0,-1 1 0,0-1 0,1 1 0,-1-1 0,1 1 0,-1-1 0,0 0 0,1 1 0,-1-1 0,2-2 0,4-3 0,0 0 0,0-1 0,0 0 0,-1-1 0,0 0 0,-1 0 0,0 0 0,0 0 0,0-1 0,-1 0 0,5-17 0,-9 26 0,0 0 0,0 0 0,0 1 0,0-1 0,0 0 0,0 0 0,0 0 0,-1 0 0,1 0 0,0 0 0,0 0 0,0 0 0,0 0 0,0 1 0,-1-1 0,1 0 0,0 0 0,0 0 0,0 0 0,0 0 0,-1 0 0,1 0 0,0 0 0,0 0 0,0 0 0,0 0 0,0 0 0,-1 0 0,1 0 0,0 0 0,0 0 0,0 0 0,0-1 0,-1 1 0,1 0 0,0 0 0,0 0 0,0 0 0,0 0 0,0 0 0,0 0 0,-1 0 0,1-1 0,0 1 0,0 0 0,0 0 0,0 0 0,0 0 0,0 0 0,0-1 0,0 1 0,0 0 0,0 0 0,0 0 0,0 0 0,0 0 0,0-1 0,0 1 0,0 0 0,0 0 0,0 0 0,0 0 0,0-1 0,0 1 0,0 0 0,0 0 0,0 0 0,0-1 0,-8 8 0,4-3-321,1 1 0,0-1 0,0 1 0,0-1 0,1 1 0,-1 0 0,1 0 0,0 0 0,1 0 0,-1 1 0,1-1 0,0 0 0,0 1 0,1 9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2:21.153"/>
    </inkml:context>
    <inkml:brush xml:id="br0">
      <inkml:brushProperty name="width" value="0.025" units="cm"/>
      <inkml:brushProperty name="height" value="0.025" units="cm"/>
    </inkml:brush>
  </inkml:definitions>
  <inkml:trace contextRef="#ctx0" brushRef="#br0">2 158 21140,'0'0'6758,"-1"9"-6256,1 5-463,0-1-1,1 1 1,0-1 0,1 1-1,1-1 1,0 1-1,1-1 1,0 0 0,1-1-1,1 1 1,0-1-1,10 16 1,-16-27-24,1 0 0,-1-1 1,1 1-1,-1-1 0,1 1 0,0-1 1,-1 1-1,1-1 0,0 1 0,-1-1 1,1 1-1,0-1 0,-1 0 0,1 1 1,0-1-1,0 0 0,-1 0 0,1 0 0,0 1 1,0-1-1,-1 0 0,1 0 0,0 0 1,0 0-1,0 0 0,-1-1 0,1 1 1,1 0-1,16-18 699,8-37 425,-24 49-1106,18-52 463,25-116 0,-26 353 49,-18-177-545,2 16 0,0-1 0,10 27 0,-13-41 0,1-1 0,0 1 0,-1-1 0,1 0 0,0 1 0,0-1 0,1 0 0,-1 0 0,0 0 0,1 0 0,-1 0 0,1 0 0,0 0 0,-1 0 0,1-1 0,0 1 0,0-1 0,0 1 0,0-1 0,0 0 0,1 0 0,-1 0 0,0 0 0,1 0 0,-1 0 0,0-1 0,1 1 0,2 0 0,-2-2 0,-1 0 0,0 0 0,1 0 0,-1 0 0,0-1 0,0 1 0,1 0 0,-1-1 0,-1 0 0,1 1 0,0-1 0,0 0 0,0 0 0,-1 0 0,1 0 0,-1 0 0,0-1 0,0 1 0,0 0 0,0-1 0,0 1 0,1-4 0,15-62 0,-16 63 0,6-43 0,-3 0 0,-2-65 0,-2 90 0,-1 15-1061,-1 16-1636,-3 25-4699,3-26 5044,0 11-5698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2:22.025"/>
    </inkml:context>
    <inkml:brush xml:id="br0">
      <inkml:brushProperty name="width" value="0.025" units="cm"/>
      <inkml:brushProperty name="height" value="0.025" units="cm"/>
    </inkml:brush>
  </inkml:definitions>
  <inkml:trace contextRef="#ctx0" brushRef="#br0">77 144 14830,'0'0'15636,"-6"-4"-14264,-20-12-582,25 16-785,0 0 0,0 0-1,0 0 1,0-1 0,0 1-1,0 0 1,0 0 0,0 1-1,0-1 1,0 0 0,0 0-1,0 0 1,0 1 0,0-1 0,0 0-1,1 1 1,-1-1 0,0 1-1,0-1 1,0 1 0,0-1-1,1 1 1,-1 0 0,0-1-1,0 1 1,1 0 0,-1 0 0,1 0-1,-1-1 1,1 1 0,-1 0-1,1 0 1,-1 0 0,1 0-1,0 0 1,-1 2 0,-10 35-40,11-37 35,-5 63 0,5-62 0,0 0 0,0 0 0,1 0 0,-1 0 0,0 0 0,1 0 0,0 0 0,-1 0 0,1-1 0,0 1 0,0 0 0,2 2 0,-3-3 0,1-1 0,0 1 0,-1-1 0,1 0 0,0 1 0,-1-1 0,1 0 0,0 1 0,0-1 0,0 0 0,-1 0 0,1 0 0,0 1 0,0-1 0,0 0 0,-1 0 0,1 0 0,0-1 0,0 1 0,0 0 0,-1 0 0,1 0 0,0-1 0,0 1 0,0 0 0,-1-1 0,1 1 0,0 0 0,-1-1 0,1 1 0,1-2 0,1 0 0,0 0 0,-1-1 0,1 1 0,0-1 0,-1 0 0,0 0 0,1 0 0,-1 0 0,0 0 0,-1 0 0,1-1 0,0 1 0,-1 0 0,0-1 0,1-4 0,1 0 0,0 1 0,0 0 0,0 0 0,1 0 0,6-10 0,-10 25 0,1 0 0,0-1 0,0 1 0,1 0 0,-1-1 0,5 9 0,-6-14 0,1 0 0,0 0 0,-1 0 0,1 0 0,0 0 0,0 0 0,0 0 0,0 0 0,0-1 0,1 1 0,-1-1 0,0 1 0,1-1 0,-1 1 0,1-1 0,0 0 0,-1 1 0,3 0 0,-2-2 0,-1 1 0,1-1 0,-1 0 0,1 0 0,-1 0 0,1 0 0,0 0 0,-1 0 0,1 0 0,-1-1 0,1 1 0,-1 0 0,1-1 0,-1 1 0,1-1 0,-1 0 0,0 1 0,3-3 0,5-4 0,1-1 0,-2 0 0,1 0 0,-1-1 0,7-10 0,-2 3 0,-12 16 0,-1 0 0,0 0 0,1 0 0,-1-1 0,0 1 0,0 0 0,1 0 0,-1 0 0,0 0 0,1 0 0,-1 0 0,0 0 0,1 0 0,-1 0 0,0 0 0,1 0 0,-1 0 0,0 0 0,1 1 0,-1-1 0,0 0 0,0 0 0,1 0 0,-1 0 0,0 0 0,1 1 0,-1-1 0,0 0 0,0 0 0,0 0 0,1 1 0,-1-1 0,0 0 0,0 0 0,0 1 0,1-1 0,-1 0 0,0 1 0,0-1 0,0 0 0,0 0 0,0 1 0,0-1 0,0 0 0,0 1 0,0-1 0,0 0 0,0 1 0,0-1 0,0 0 0,0 1 0,0-1 0,0 0 0,0 1 0,0-1 0,0 1 0,4 8 0,2-13 0,8-28 0,13-23 0,-26 53 0,0 0 0,1 0 0,-1 0 0,1 0 0,0 0 0,-1 1 0,1-1 0,0 0 0,0 1 0,0 0 0,0-1 0,0 1 0,0 0 0,1 0 0,-1 0 0,0 0 0,0 1 0,1-1 0,-1 1 0,1-1 0,1 1 0,-1 1 0,0 0 0,-1 0 0,0 0 0,1 1 0,-1-1 0,0 1 0,0 0 0,1-1 0,-2 1 0,1 0 0,0 0 0,0 0 0,0 1 0,-1-1 0,1 0 0,-1 1 0,0-1 0,2 4 0,-1-2 0,0 0 0,1 1 0,0-1 0,0-1 0,0 1 0,0 0 0,5 3 0,-7-6 0,0-1 0,1 1 0,-1-1 0,0 0 0,0 1 0,0-1 0,0 0 0,0 0 0,0 0 0,1 1 0,-1-1 0,0-1 0,0 1 0,0 0 0,0 0 0,1 0 0,-1-1 0,0 1 0,0 0 0,0-1 0,0 1 0,0-1 0,0 1 0,0-1 0,0 0 0,0 1 0,0-1 0,0 0 0,-1 0 0,1 0 0,0 0 0,0 1 0,-1-1 0,1 0 0,0-2 0,28-41 0,-25 37 0,-1 0 0,1 1 0,-1 0 0,2-1 0,-1 1 0,1 1 0,0-1 0,0 1 0,1 0 0,-1 0 0,1 0 0,0 1 0,9-5 0,-14 8 0,0 1 0,1 0 0,-1 0 0,1 0 0,-1-1 0,0 2 0,1-1 0,-1 0 0,0 0 0,1 0 0,-1 1 0,0-1 0,1 0 0,-1 1 0,0-1 0,1 1 0,-1 0 0,0-1 0,0 1 0,0 0 0,0 0 0,0 0 0,0 0 0,0 0 0,0 0 0,0 0 0,0 0 0,0 0 0,0 2 0,0-2 0,0 0 0,0 1 0,0-1 0,0 0 0,0 1 0,0-1 0,0 0 0,1 0 0,-1 0 0,0 0 0,1 0 0,-1-1 0,1 1 0,-1 0 0,1 0 0,-1-1 0,1 1 0,0-1 0,-1 0 0,1 1 0,-1-1 0,1 0 0,0 0 0,-1 0 0,1 0 0,0 0 0,-1 0 0,3-1 0,17-11-1114,-10-1-2438,6-11-5043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2:22.787"/>
    </inkml:context>
    <inkml:brush xml:id="br0">
      <inkml:brushProperty name="width" value="0.025" units="cm"/>
      <inkml:brushProperty name="height" value="0.025" units="cm"/>
    </inkml:brush>
  </inkml:definitions>
  <inkml:trace contextRef="#ctx0" brushRef="#br0">2 158 19763,'0'10'5395,"-1"12"-1385,3 20-3366,-2-40-657,0 0 0,0 0-1,1-1 1,-1 1-1,0 0 1,0 0 0,1-1-1,-1 1 1,1 0 0,0 0-1,0-1 1,-1 1 0,1-1-1,0 1 1,0-1 0,0 1-1,1-1 1,-1 0 0,0 1-1,0-1 1,1 0 0,-1 0-1,1 0 1,-1 0 0,1 0-1,-1 0 1,1 0 0,0-1-1,-1 1 1,3 0-1,-2-1 43,0-1-1,0 0 0,0 1 0,0-1 0,0 0 1,-1 0-1,1 0 0,0 0 0,0 0 0,-1-1 0,1 1 1,-1 0-1,1-1 0,-1 1 0,0-1 0,1 0 0,-1 1 1,0-1-1,0 0 0,0 0 0,0 0 0,0-3 0,21-51 749,-19 46-707,18-67 325,-21 84-388,0 0 0,0 0 0,1 0 0,0-1 1,0 1-1,3 12 0,0-1 103,-3-15-121,0 7 110,1-1 0,1 1 0,-1-1 0,7 14 0,-9-22-82,1 0 0,-1 0-1,1 0 1,-1 0 0,1 0-1,-1 0 1,1 0 0,0 0 0,-1 0-1,1 0 1,0 0 0,0 0-1,0 0 1,0-1 0,0 1 0,0 0-1,0-1 1,0 1 0,0-1-1,0 1 1,0-1 0,0 1 0,0-1-1,1 0 1,-1 1 0,0-1-1,0 0 1,0 0 0,1 0 0,-1 0-1,0 0 1,0 0 0,0 0-1,1-1 1,-1 1 0,0 0-1,0-1 1,0 1 0,0-1 0,0 1-1,0-1 1,0 1 0,0-1-1,0 0 1,0 1 0,0-1 0,0 0-1,1-1 1,5-5-15,-1 0 0,0-1 0,0 1 0,-1-1 0,0 0 0,-1 0 0,0-1 0,0 1 0,5-18 0,19-86-6,-25 95 4,2-8 0,-3 25 0,0 16 0,-1 10 2,-2-18-129,1 0 0,0 0 1,0 0-1,1 0 0,0 0 0,0 0 0,1 0 0,0-1 0,0 1 1,7 12-1,-5-18-2560,0-16-11618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2:23.176"/>
    </inkml:context>
    <inkml:brush xml:id="br0">
      <inkml:brushProperty name="width" value="0.025" units="cm"/>
      <inkml:brushProperty name="height" value="0.025" units="cm"/>
    </inkml:brush>
  </inkml:definitions>
  <inkml:trace contextRef="#ctx0" brushRef="#br0">1 1 19955,'0'0'2434,"24"54"-3427,-4-45-2498,1-4-6406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2:23.567"/>
    </inkml:context>
    <inkml:brush xml:id="br0">
      <inkml:brushProperty name="width" value="0.025" units="cm"/>
      <inkml:brushProperty name="height" value="0.025" units="cm"/>
    </inkml:brush>
  </inkml:definitions>
  <inkml:trace contextRef="#ctx0" brushRef="#br0">18 365 16367,'0'0'2061,"-3"8"-299,-2 15-922,1-1 0,1 1-1,1 0 1,1-1 0,4 46 0,-3-66-844,0 0 0,1 0 0,-1 0-1,1 0 1,-1 0 0,1 0 0,-1 0-1,1-1 1,0 1 0,0 0 0,0 0 0,0-1-1,0 1 1,1-1 0,-1 1 0,0-1 0,4 3-1,-4-3-5,0-1 0,0 1 0,1-1 0,-1 1 0,0-1 0,1 0 0,-1 0 0,0 1 0,1-1 0,-1 0 0,0 0 0,1-1 0,-1 1 0,0 0 0,1 0 0,-1-1 0,0 1 0,0 0 0,3-2 0,1-1 28,-1 1-1,1-1 1,-1 0 0,1-1-1,-1 1 1,0-1 0,0 0-1,-1 0 1,1 0 0,-1 0-1,3-6 1,12-25 379,-2-1-1,-2-1 1,-1 0 0,-2-1-1,-2-1 1,-1 1 0,-2-1-1,-2 0 1,-1-66 0,-5 91 69,-4 21 303,-4 24-269,2 14-282,3 0 1,1 0 0,5 77 0,-1-116-205,1-1 0,0 1 1,0-1-1,0 1 0,1-1 0,0 1 0,0-1 0,1 0 0,-1 0 1,6 8-1,-7-11-8,1-1-1,-1 1 1,0-1 0,0 0-1,1 1 1,-1-1 0,1 0 0,-1 0-1,1 0 1,-1 0 0,1 0 0,0-1-1,-1 1 1,1 0 0,0-1 0,0 1-1,-1-1 1,1 0 0,0 1 0,0-1-1,0 0 1,0 0 0,-1 0-1,1 0 1,0-1 0,0 1 0,0 0-1,-1-1 1,1 0 0,0 1 0,0-1-1,-1 0 1,1 0 0,0 1 0,-1-1-1,1-1 1,1-1 0,4-2 29,-2-1 1,1 0-1,0 0 0,-1 0 1,0-1-1,-1 1 1,1-1-1,-1 0 1,-1-1-1,4-8 0,3-10 96,11-46 0,-11 31-131,-3-1 0,-1 0 0,-2-1 0,-2-63 0,-17 150 0,7-7 0,1 1 0,2 0 0,1 0 0,3 0 0,4 68 0,-1-98 0,0 0 0,0 1 0,1-1 0,7 14 0,-9-19 0,0-1 0,1 1 0,-1-1 0,1 0 0,-1 1 0,1-1 0,0 0 0,0 0 0,0 0 0,0 0 0,0 0 0,0-1 0,0 1 0,1-1 0,-1 1 0,1-1 0,-1 0 0,4 2 0,-5-4 0,0 1 0,0-1 0,-1 1 0,1-1 0,0 0 0,0 1 0,-1-1 0,1 0 0,0 1 0,-1-1 0,1 0 0,-1 0 0,1 0 0,-1 1 0,1-1 0,-1 0 0,0 0 0,1 0 0,-1 0 0,0 0 0,0 0 0,0 0 0,1 0 0,-1 0 0,0 0 0,0 0 0,-1 0 0,1 0 0,0 0 0,0 1 0,0-1 0,-1 0 0,0-2 0,-5-37 0,-1 27 0,0 1 0,0 0 0,-1 0 0,0 1 0,-1 0 0,-1 0 0,1 1 0,-2 0 0,1 1 0,-19-12 0,83 18 0,-47 3-86,5 1-1505,-1-1-1,0-1 1,1 0-1,-1 0 1,0-1-1,0 0 1,20-7 0,-6-4-6284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2:23.970"/>
    </inkml:context>
    <inkml:brush xml:id="br0">
      <inkml:brushProperty name="width" value="0.025" units="cm"/>
      <inkml:brushProperty name="height" value="0.025" units="cm"/>
    </inkml:brush>
  </inkml:definitions>
  <inkml:trace contextRef="#ctx0" brushRef="#br0">72 1 20948,'0'0'9897,"-1"64"-8327,1-36-1218,8 1-352,4-4 0,1-1 0,0-1 0,1-4 0,0 0 0,-4-1-1377,-3-2-705,-6-5-2403,-1-3-1792</inkml:trace>
  <inkml:trace contextRef="#ctx0" brushRef="#br0" timeOffset="1">1 208 23927,'0'0'6630,"57"-54"-5285,-29 36-480,3-1-865,-1 3 0,-3 3 0,-4 6-993,-7 1-1890,-7 1-3523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2:24.480"/>
    </inkml:context>
    <inkml:brush xml:id="br0">
      <inkml:brushProperty name="width" value="0.025" units="cm"/>
      <inkml:brushProperty name="height" value="0.025" units="cm"/>
    </inkml:brush>
  </inkml:definitions>
  <inkml:trace contextRef="#ctx0" brushRef="#br0">0 168 1057,'0'-7'15866,"0"1"-14800,0-3 553,0 1-1,1-1 1,0 0-1,0 1 1,3-13 0,-2 18-1283,-1-1 1,1 0 0,0 0 0,-1 1 0,2-1 0,-1 1-1,0 0 1,1 0 0,0 0 0,2-3 0,3-1-125,1 0 0,-1 1 0,1 0 1,12-6-1,-17 10-192,-1 0 0,1 0 0,0 1 0,0 0 0,-1 0 0,1 0 0,0 0 0,0 0 0,0 1 0,0 0 0,0 0 0,0 0 0,0 0 0,5 1 0,-7 0-20,-1 0 0,0 0 0,0 0 0,1 0 0,-1 1 0,0-1 0,0 0 0,0 1 0,0-1 0,0 0 0,-1 1 0,1-1 0,0 1 0,-1-1 0,1 1 0,-1-1 0,1 1 0,-1 0 0,0-1 0,0 1 0,1 0 0,-1-1 0,0 1 0,-1 0 0,1-1 0,0 1 0,-1 2 0,-9 47 0,-28 36 0,30-73 0,1 0 0,0 0 0,1 1 0,0 0 0,1 0 0,1 1 0,1-1 0,-3 25 0,6-39 0,0 0 0,0 0 0,0 0 0,1-1 0,-1 1 0,0 0 0,0 0 0,1 0 0,-1-1 0,0 1 0,1 0 0,-1 0 0,1-1 0,-1 1 0,1 0 0,-1-1 0,1 1 0,-1 0 0,1-1 0,-1 1 0,1-1 0,0 1 0,0-1 0,-1 1 0,1-1 0,0 0 0,1 1 0,30 3 0,36-15 0,-62 10 0,22-5-1692,-1 4-4229,-20 2-3858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2:24.838"/>
    </inkml:context>
    <inkml:brush xml:id="br0">
      <inkml:brushProperty name="width" value="0.025" units="cm"/>
      <inkml:brushProperty name="height" value="0.025" units="cm"/>
    </inkml:brush>
  </inkml:definitions>
  <inkml:trace contextRef="#ctx0" brushRef="#br0">0 25 22229,'0'0'10538,"31"-25"-10538,-48 25-26841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47.325"/>
    </inkml:context>
    <inkml:brush xml:id="br0">
      <inkml:brushProperty name="width" value="0.025" units="cm"/>
      <inkml:brushProperty name="height" value="0.025" units="cm"/>
    </inkml:brush>
  </inkml:definitions>
  <inkml:trace contextRef="#ctx0" brushRef="#br0">1 0 3043,'0'0'-1538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4:48.681"/>
    </inkml:context>
    <inkml:brush xml:id="br0">
      <inkml:brushProperty name="width" value="0.025" units="cm"/>
      <inkml:brushProperty name="height" value="0.025" units="cm"/>
    </inkml:brush>
  </inkml:definitions>
  <inkml:trace contextRef="#ctx0" brushRef="#br0">1 39 9161,'0'0'6214,"48"-17"-6022,-35 8 512,-2 5 97,-5-1-481,0 3-255,-1 0-65,-2 2 0,-17 0-3396,-3 0-383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8:44:57.122"/>
    </inkml:context>
    <inkml:brush xml:id="br0">
      <inkml:brushProperty name="width" value="0.025" units="cm"/>
      <inkml:brushProperty name="height" value="0.025" units="cm"/>
    </inkml:brush>
  </inkml:definitions>
  <inkml:trace contextRef="#ctx0" brushRef="#br0">141 0 2626,'-29'108'-640,"4"4"960,5 11-160,5 12-96,4 10 65,1 7-129,4 2 0,0 2-193,1-1-351,-1 2-129,-2-1-576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47.683"/>
    </inkml:context>
    <inkml:brush xml:id="br0">
      <inkml:brushProperty name="width" value="0.025" units="cm"/>
      <inkml:brushProperty name="height" value="0.025" units="cm"/>
    </inkml:brush>
  </inkml:definitions>
  <inkml:trace contextRef="#ctx0" brushRef="#br0">105 146 9385,'-9'-9'6785,"-4"-4"-5530,-39-44 1885,49 53-2547,-1 0-1,1 0 0,0-1 1,0 1-1,1-1 1,-1 0-1,1 0 1,0 0-1,1 0 0,-1 0 1,1 0-1,-1-6 1,10 19 571,29 56-275,-4 1 1,31 83 0,-23-53-778,-5-11-69,183 370 143,-213-445-442,22 36 740,-27-43-737,0 0 0,1 0 0,-1-1 0,1 1 0,-1 0 0,1-1 0,0 1 0,-1-1 0,1 1 0,0-1 0,0 0 0,0 0 0,0 0 0,0 0 0,1 0 0,3 1 0,-5-5-4155,-5-11 1556,-14-11-3196,-11-3-2766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48.029"/>
    </inkml:context>
    <inkml:brush xml:id="br0">
      <inkml:brushProperty name="width" value="0.025" units="cm"/>
      <inkml:brushProperty name="height" value="0.025" units="cm"/>
    </inkml:brush>
  </inkml:definitions>
  <inkml:trace contextRef="#ctx0" brushRef="#br0">2 390 9065,'-1'9'5146,"1"6"-4291,0 1-1,0-1 1,2 0 0,-1 1 0,2-1-1,0 0 1,7 17 0,-8-26-550,0 0-1,0-1 1,1 1 0,0 0 0,0-1-1,0 0 1,1 0 0,-1 0 0,1 0 0,0-1-1,1 1 1,-1-1 0,1 0 0,0 0-1,0-1 1,0 1 0,1-1 0,-1-1-1,1 1 1,-1-1 0,1 1 0,10 1 0,-10-3-223,-1 0 0,1-1 0,0 0 0,0 0 0,0 0 0,0-1 0,-1 1 0,1-1 0,0-1 0,0 1 0,-1-1 0,1 0 1,-1 0-1,7-4 0,-4 1 113,1-1 1,-1 0-1,-1-1 0,1 1 1,-1-1-1,0-1 1,10-13-1,-3 0 124,0-1 0,-2-1 0,-1 0 0,-1 0 0,13-43 0,-15 37-628,-1 0 0,-1-1 0,2-42 0,-7 59-386,-1-1 0,-1 0-1,0 1 1,0-1 0,-2 1-1,1 0 1,-2-1 0,0 1-1,-10-22 1,-24-27-13986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2.677"/>
    </inkml:context>
    <inkml:brush xml:id="br0">
      <inkml:brushProperty name="width" value="0.025" units="cm"/>
      <inkml:brushProperty name="height" value="0.025" units="cm"/>
    </inkml:brush>
  </inkml:definitions>
  <inkml:trace contextRef="#ctx0" brushRef="#br0">1 5 19058,'0'-4'6694,"0"16"-5605,1 11-448,8 8-289,-2 6-224,2 3-96,0 0-32,3-2-640,-4-3-737,-1-4-1602,-5-7-256,-2-7-897,0-5-4324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3.036"/>
    </inkml:context>
    <inkml:brush xml:id="br0">
      <inkml:brushProperty name="width" value="0.025" units="cm"/>
      <inkml:brushProperty name="height" value="0.025" units="cm"/>
    </inkml:brush>
  </inkml:definitions>
  <inkml:trace contextRef="#ctx0" brushRef="#br0">13 149 17392,'0'0'1725,"-3"-9"-188,2 5-1453,-1 2 47,1-1-1,0 0 1,0 0 0,0 0-1,0 0 1,1 0 0,-1 0-1,1 0 1,0 0 0,0 0-1,0 0 1,0 0-1,0-1 1,1 1 0,-1 0-1,1 0 1,0 0 0,0 1-1,0-1 1,0 0 0,1 0-1,-1 0 1,1 1 0,0-1-1,-1 1 1,1-1 0,3-2-1,2-1-86,0 1-1,0 0 1,0 0-1,0 0 0,1 1 1,0 0-1,0 1 0,0-1 1,0 2-1,1-1 1,-1 1-1,1 0 0,-1 1 1,15-1-1,-17 2-44,-1 1-1,1-1 1,0 1 0,0 0-1,-1 0 1,1 0 0,-1 1-1,1 0 1,-1 0-1,0 1 1,0-1 0,0 1-1,0 0 1,0 0 0,-1 1-1,1 0 1,-1-1-1,0 1 1,0 1 0,0-1-1,-1 1 1,7 9 0,-3 0 303,-1 1 1,-1 0 0,0 0 0,0 1-1,-2-1 1,0 1 0,-1 0 0,0 0 0,-1-1-1,-1 1 1,-1 0 0,0 0 0,-5 26-1,5-37-185,0 0 1,0-1-1,-1 1 0,0 0 0,1-1 0,-1 1 0,-1-1 0,1 1 0,-1-1 0,0 0 0,0 0 0,0 0 0,0-1 1,-1 1-1,1-1 0,-1 0 0,0 1 0,0-2 0,0 1 0,0 0 0,-1-1 0,1 0 0,-1 0 0,1 0 1,-1-1-1,0 1 0,0-1 0,1 0 0,-8 0 0,11-1-211,1 0 0,-1 0 1,0 0-1,0 0 0,0 0 0,0 0 0,0 0 1,0 0-1,1-1 0,-1 1 0,0 0 1,0-1-1,0 1 0,0 0 0,1-1 0,-1 1 1,0-1-1,0 1 0,1-1 0,-1 1 0,0-1 1,1 0-1,-1 1 0,1-1 0,-1 0 1,1 0-1,-1 1 0,1-1 0,0 0 0,-1 0 1,1 0-1,0 1 0,-1-1 0,1 0 0,0 0 1,0 0-1,0 0 0,0 0 0,0 0 0,0 1 1,0-1-1,0 0 0,0 0 0,0 0 1,0 0-1,1 0 0,-1 1 0,0-1 0,1 0 1,0-1-1,0-2-570,1 0 0,0 0 0,0 0-1,0 1 1,0-1 0,0 1 0,1 0 0,-1-1 0,7-4 0,39-19-8919,-20 15 2756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3.382"/>
    </inkml:context>
    <inkml:brush xml:id="br0">
      <inkml:brushProperty name="width" value="0.025" units="cm"/>
      <inkml:brushProperty name="height" value="0.025" units="cm"/>
    </inkml:brush>
  </inkml:definitions>
  <inkml:trace contextRef="#ctx0" brushRef="#br0">1 122 8616,'0'0'20996,"1"4"-20980,-1-3-14,0 1 1,0-1-1,0 0 0,1 1 1,-1-1-1,1 0 0,-1 0 1,1 1-1,-1-1 0,1 0 1,0 0-1,-1 0 0,1 0 0,0 0 1,0 0-1,0 0 0,0 0 1,0 0-1,0 0 0,0 0 1,0 0-1,0-1 0,0 1 1,1 0-1,-1-1 0,0 1 1,0-1-1,1 0 0,-1 1 1,0-1-1,1 0 0,-1 0 0,0 0 1,1 0-1,-1 0 0,1 0 1,-1 0-1,0 0 0,1 0 1,-1-1-1,0 1 0,0-1 1,1 1-1,-1-1 0,0 1 1,0-1-1,0 0 0,1 1 1,-1-1-1,0 0 0,0 0 0,1-1 1,7-8 226,0-1 1,-1 0 0,0 0-1,-1 0 1,0-1-1,0 0 1,-2 0-1,9-25 1,-7 19 533,-9 24-731,1 0 0,0 0 1,1 0-1,-1 0 0,1 11 0,0 6-38,-1-13-66,-1 54-1586,1-63 1581,1 0 0,0 0-1,0 0 1,0 0 0,0 1-1,0-1 1,0 0-1,1 0 1,-1 0 0,0 0-1,0 0 1,1 1 0,-1-1-1,1 0 1,-1 0 0,1 0-1,0 0 1,-1 0 0,1-1-1,0 1 1,0 0 0,-1 0-1,1 0 1,0 0 0,0-1-1,0 1 1,0 0 0,0-1-1,0 1 1,0-1 0,0 1-1,0-1 1,0 0 0,0 1-1,1-1 1,-1 0 0,0 0-1,0 0 1,0 0 0,0 0-1,1 0 1,0 0 0,18-12-5950,0-19-4287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4.002"/>
    </inkml:context>
    <inkml:brush xml:id="br0">
      <inkml:brushProperty name="width" value="0.025" units="cm"/>
      <inkml:brushProperty name="height" value="0.025" units="cm"/>
    </inkml:brush>
  </inkml:definitions>
  <inkml:trace contextRef="#ctx0" brushRef="#br0">1 1 16015,'0'0'9887,"1"10"-9321,2 12-99,0 0-233,0 0 0,1 0 0,1-1 0,13 36 0,-16-54-204,0 1-1,0 0 1,0-1 0,0 1-1,0-1 1,1 0-1,-1 0 1,1 0-1,0 0 1,0 0 0,0 0-1,0-1 1,1 0-1,3 3 1,-4-4-1,0 0-1,1 0 1,-1-1 0,0 1 0,1-1-1,-1 0 1,0 0 0,1 0 0,-1 0-1,0 0 1,1-1 0,-1 1 0,0-1 0,0 0-1,0 0 1,1 0 0,-1-1 0,0 1-1,0-1 1,2-2 0,6-3 157,-1-1 0,0-1 0,0 0 0,-1 0 1,0-1-1,-1 0 0,0 0 0,0-1 0,-1 0 0,-1 0 0,0-1 0,-1 0 1,0 0-1,6-23 0,-14 62-195,0 0-1,2 1 1,3 50 0,-1-77 6,-1 1 1,0-1 0,0 0 0,1 1 0,-1-1 0,0 0 0,1 0 0,-1 1 0,1-1 0,0 0 0,-1 0 0,1 0 0,0 0-1,0 0 1,0 0 0,0 0 0,0 0 0,0 0 0,0 0 0,0 0 0,0-1 0,0 1 0,0 0 0,1-1 0,-1 1-1,0-1 1,0 1 0,1-1 0,-1 0 0,0 1 0,1-1 0,-1 0 0,0 0 0,2 0 0,0 0 38,-1-1-1,1 1 1,-1 0 0,0-1 0,1 0-1,-1 1 1,0-1 0,1 0 0,-1 0 0,0 0-1,0-1 1,0 1 0,0-1 0,0 1-1,0-1 1,0 1 0,2-4 0,4-7-14,-1 0 0,0-1 0,-1 0 0,0 0 1,-1 0-1,0-1 0,-1 0 0,-1 1 0,0-2 0,-1 1 1,-1 0-1,0-25 0,-4 33-145,-3 12-221,-3 16-844,8-17 1175,1 10-3134,0-15 2874,0 1 0,0-1 1,0 1-1,0-1 0,1 1 1,-1-1-1,0 1 0,0-1 1,0 1-1,1-1 0,-1 1 0,0-1 1,1 1-1,-1-1 0,0 0 1,1 1-1,-1-1 0,0 1 1,1-1-1,-1 0 0,1 1 1,-1-1-1,1 0 0,-1 0 1,0 1-1,1-1 0,0 0 0,-1 0 1,1 0-1,-1 0 0,1 0 1,-1 0-1,1 1 0,-1-1 1,1 0-1,0-1 0,13 1-6763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4.421"/>
    </inkml:context>
    <inkml:brush xml:id="br0">
      <inkml:brushProperty name="width" value="0.025" units="cm"/>
      <inkml:brushProperty name="height" value="0.025" units="cm"/>
    </inkml:brush>
  </inkml:definitions>
  <inkml:trace contextRef="#ctx0" brushRef="#br0">52 60 16656,'-4'9'2092,"-5"10"-942,1 1 0,1 0 1,0 1-1,2 0 0,0 0 0,-2 21 0,7-42-1142,0 1 1,0-1 0,0 0-1,1 0 1,-1 0-1,0 0 1,0 1 0,0-1-1,0 0 1,0 0-1,0 0 1,0 0 0,0 0-1,0 1 1,0-1-1,0 0 1,0 0 0,0 0-1,1 0 1,-1 0 0,0 0-1,0 1 1,0-1-1,0 0 1,0 0 0,1 0-1,-1 0 1,0 0-1,0 0 1,0 0 0,0 0-1,0 0 1,1 0 0,-1 0-1,0 0 1,0 0-1,0 0 1,0 0 0,1 0-1,-1 0 1,0 0-1,0 0 1,0 0 0,0 0-1,1 0 1,-1 0-1,0 0 1,0 0 0,0 0-1,13-7 602,9-9 667,-11 6-988,0 1 0,1 0 0,1 1 0,-1 0 0,27-11 0,-36 17-287,-1 1 0,1 0 0,0 0 0,0 0 0,0 0 0,0 1 0,0-1 0,0 1 1,0 0-1,0 0 0,0 0 0,0 0 0,0 0 0,0 1 0,0-1 0,0 1 0,0 0 0,0 0 1,0 0-1,0 0 0,-1 0 0,1 1 0,0-1 0,-1 1 0,1 0 0,-1-1 0,0 1 0,1 0 1,-1 1-1,0-1 0,0 0 0,0 1 0,-1-1 0,1 1 0,2 4 0,1 6 89,-4-9-49,0 0 1,0 1 0,1-2 0,0 1-1,-1 0 1,2 0 0,-1 0 0,4 5-1,-3-49 1325,-3 38-1367,1-14 0,0 1 0,-2-1 0,0 0 0,0 1 0,-2-1 0,0 1 0,-1 0 0,0 0 0,-10-22 0,16 38-75,0 1 0,0-1 0,1 0 0,-1 1 0,0-1 1,1-1-1,-1 1 0,1 0 0,0 0 0,-1-1 0,1 0 0,-1 1 0,1-1 0,3 0 0,47-1-3178,-15-9-2395,0-10-3161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5.038"/>
    </inkml:context>
    <inkml:brush xml:id="br0">
      <inkml:brushProperty name="width" value="0.025" units="cm"/>
      <inkml:brushProperty name="height" value="0.025" units="cm"/>
    </inkml:brush>
  </inkml:definitions>
  <inkml:trace contextRef="#ctx0" brushRef="#br0">0 116 13453,'0'0'5824,"10"4"-3892,-2 0-1364,0-1 0,0 0 0,1 0 0,-1-1 0,1 0-1,16 1 1,-21-3-376,0 0 0,0 0 0,0-1 0,0 1 0,0-1 0,0 0 0,-1 0 0,1-1 1,0 1-1,0-1 0,-1 1 0,1-1 0,-1 0 0,1-1 0,-1 1 0,0 0 0,0-1 0,0 0 0,0 0 0,4-6 0,-3 4-29,0-1 0,-1 0 0,1 0 0,-1 0 0,0 0 0,-1 0 0,0-1 0,0 1 0,0-1 0,-1 0 0,1 1 0,-1-12 0,-1 17-149,0 1-1,0 0 0,0 0 1,0-1-1,0 1 1,0 0-1,0-1 0,0 1 1,0 0-1,0 0 0,0-1 1,0 1-1,0 0 1,0 0-1,0-1 0,0 1 1,-1 0-1,1 0 0,0-1 1,0 1-1,0 0 1,0 0-1,-1 0 0,1-1 1,0 1-1,0 0 0,0 0 1,-1 0-1,1 0 1,0-1-1,0 1 0,0 0 1,-1 0-1,1 0 0,0 0 1,-1 0-1,1 0 1,0 0-1,0 0 0,-1 0 1,1 0-1,0 0 0,0 0 1,-1 0-1,1 0 1,0 0-1,0 0 0,-1 0 1,1 0-1,0 0 0,0 0 1,-1 0-1,1 0 1,0 1-1,0-1 0,-1 0 1,1 0-1,0 0 0,0 0 1,0 1-1,-1-1 1,1 0-1,0 0 0,0 0 1,0 1-1,0-1 0,-1 0 1,1 0-1,0 1 1,-14 16-102,10-7 75,0 1-1,0 0 0,1 0 1,1 1-1,0-1 1,1 0-1,0 1 0,0-1 1,1 1-1,3 22 1,-2-33 18,-1 1 0,1-1 0,-1 1-1,1-1 1,-1 1 0,1-1 0,0 0 0,0 1 0,0-1 0,0 0 0,0 0 0,0 1 0,0-1 0,0 0 0,0 0 0,1 0 0,-1 0 0,0-1 0,1 1 0,-1 0 0,1 0 0,-1-1 0,1 1 0,-1-1 0,1 1 0,-1-1 0,1 0 0,-1 0 0,1 1 0,-1-1-1,1 0 1,0-1 0,-1 1 0,1 0 0,-1 0 0,1-1 0,-1 1 0,3-1 0,2-1 41,0 0 0,1 0 1,-1 0-1,0-1 0,-1 0 0,1 0 0,0 0 0,5-5 0,-7 4-117,53-47 455,-53 46-600,0 1-1,0-1 1,0 0-1,0 0 1,-1 0-1,0 0 1,0 0-1,0-1 0,3-11 1,-9 11-3526,-15 5-2905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5.416"/>
    </inkml:context>
    <inkml:brush xml:id="br0">
      <inkml:brushProperty name="width" value="0.025" units="cm"/>
      <inkml:brushProperty name="height" value="0.025" units="cm"/>
    </inkml:brush>
  </inkml:definitions>
  <inkml:trace contextRef="#ctx0" brushRef="#br0">0 1 24920,'0'0'3811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6.452"/>
    </inkml:context>
    <inkml:brush xml:id="br0">
      <inkml:brushProperty name="width" value="0.025" units="cm"/>
      <inkml:brushProperty name="height" value="0.025" units="cm"/>
    </inkml:brush>
  </inkml:definitions>
  <inkml:trace contextRef="#ctx0" brushRef="#br0">7 315 16271,'0'0'1693,"-1"9"-54,-4 29 245,5-36-1792,0 0 0,-1-1 0,1 1 0,0-1-1,0 1 1,1-1 0,-1 1 0,0-1 0,0 1 0,1 0 0,-1-1 0,1 0 0,-1 1 0,1-1-1,0 1 1,0-1 0,-1 0 0,1 1 0,0-1 0,0 0 0,0 0 0,0 0 0,1 0 0,-1 0-1,0 0 1,0 0 0,1 0 0,-1 0 0,0 0 0,1-1 0,-1 1 0,1-1 0,-1 1 0,1-1-1,-1 1 1,1-1 0,-1 0 0,4 0 0,-2 1 18,0-1 0,0 0 0,0-1 0,0 1 0,0 0 0,0-1-1,1 0 1,-2 0 0,1 0 0,0 0 0,0 0 0,0 0 0,0-1 0,-1 1 0,1-1 0,-1 0 0,5-3 0,-3-2 176,0 0-1,0 1 1,-1-2 0,1 1 0,-2 0 0,1-1 0,-1 1 0,2-14 0,-2 15-169,-1 1 1,-1-1-1,1 0 1,-1 1-1,0-1 1,0 0-1,0 1 0,-1-1 1,0 1-1,0-1 1,-1 1-1,-4-11 0,6 15-111,0 0 0,0 0 0,-1 0 0,1 1-1,-1-1 1,1 0 0,0 0 0,-1 1 0,1-1 0,-1 0-1,0 1 1,1-1 0,-1 1 0,1-1 0,-1 1-1,0-1 1,0 1 0,1-1 0,-1 1 0,0 0-1,0-1 1,1 1 0,-1 0 0,0 0 0,0-1-1,0 1 1,1 0 0,-1 0 0,0 0 0,0 0-1,-1 0 1,1 1-14,0 0-1,-1 0 0,1 0 1,0 0-1,0 0 0,0 1 1,0-1-1,0 0 0,0 0 1,0 1-1,0-1 0,0 1 0,1-1 1,-2 3-1,-1 6-47,0 0-1,0 0 0,-2 20 1,3-17 57,-2 87-28,4-91 15,1 0 1,0 1 0,0-1-1,1 0 1,0 0 0,0 1-1,1-1 1,4 9 0,-6-17 8,-1 1 1,1-1-1,0 1 1,-1-1 0,1 1-1,0-1 1,0 0-1,0 0 1,0 1 0,0-1-1,0 0 1,1 0-1,-1 0 1,0 0 0,0 0-1,1 0 1,-1-1-1,1 1 1,-1 0 0,1-1-1,-1 1 1,1-1-1,-1 1 1,1-1 0,-1 0-1,3 1 1,-2-2 20,0 0 1,1 1-1,-1-1 1,0 0-1,0 0 1,0-1-1,0 1 0,0 0 1,0-1-1,0 1 1,0-1-1,0 0 1,-1 1-1,1-1 1,1-2-1,7-10 208,-2 0 0,1 0 0,10-25-1,-19 39-221,18-47 313,-11 28-202,1 1 1,0-1-1,13-19 1,-20 38-116,-1-1 0,0 1-1,0-1 1,1 1 0,-1-1 0,0 1 0,1-1 0,-1 1-1,0 0 1,1-1 0,-1 1 0,0-1 0,1 1-1,-1 0 1,1-1 0,-1 1 0,1 0 0,-1 0-1,1 0 1,-1-1 0,1 1 0,-1 0 0,1 0 0,-1 0-1,1 0 1,0 0 0,-1 0 0,1 0 0,-1 0-1,1 0 1,0 0 0,10 15-12,-1 33 7,-9-43 12,3 27 9,-3-21-16,0-1 0,0 1 0,1 0 0,1-1 0,-1 0 0,2 1 0,-1-1 0,8 12 0,-11-22 0,1 1 0,-1-1 0,1 0 0,-1 1 0,1-1 0,-1 0 0,1 0 0,0 1 0,-1-1 0,1 0 0,0 0 0,-1 0 0,1 0 0,-1 0 0,1 0 0,0 0 0,-1 0 0,1 0 0,0 0 0,-1 0 0,1-1 0,-1 1 0,1 0 0,0 0 0,-1-1 0,1 1 0,-1 0 0,1-1 0,-1 1 0,1 0 0,-1-1 0,1 1 0,-1-1 0,1 1 0,-1-1 0,0 1 0,1-1 0,-1 1 0,0-1 0,1 1 0,-1-1 0,0 0 0,0 1 0,1-1 0,18-32 0,-17 28 0,9-17 0,33-55 0,-41 74 0,-1-1 0,1 1 0,0-1 0,0 1 0,0 0 0,0 0 0,0 0 0,1 1 0,0-1 0,-1 1 0,1 0 0,0 0 0,0 0 0,0 0 0,0 1 0,7-2 0,-10 3-226,1 0 0,0 0 0,0 1 1,0-1-1,-1 1 0,1 0 0,0-1 0,-1 1 0,1 0 0,0 0 0,-1 0 1,1 0-1,-1 0 0,0 0 0,1 0 0,-1 1 0,0-1 0,0 0 0,1 1 1,-1-1-1,0 1 0,0 0 0,-1-1 0,2 4 0,13 33-8318,-14-37 7638,-2-16-601,0 0 1,-1-1-1,-7-25 1,-18-45-800,0-2 4546,23 72-331,1 1-1,1-1 1,-1-27 0,4 43-1824,0-1 1,1 1-1,-1 0 1,1 0-1,-1 0 1,0 0 0,1 0-1,-1 0 1,1 1-1,-1-1 1,1 0-1,-1 1 1,0-1-1,1 1 1,-1 0-1,0-1 1,2 2-1,-2-1-28,41 5-4392,-18-5-1217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8:44:57.732"/>
    </inkml:context>
    <inkml:brush xml:id="br0">
      <inkml:brushProperty name="width" value="0.025" units="cm"/>
      <inkml:brushProperty name="height" value="0.025" units="cm"/>
    </inkml:brush>
  </inkml:definitions>
  <inkml:trace contextRef="#ctx0" brushRef="#br0">14 5105 224,'-14'1143'1461,"99"-6"-1422,-11-724 37,-54-338-67,2 0 0,4-1 0,46 92 0,-62-147 20,1 0 1,0 0-1,2-1 0,0-1 0,1 0 0,18 17 0,-23-26 2,1 0 0,0 0 0,0-1 1,0-1-1,1 1 0,0-2 0,1 0 0,-1 0 0,1-1 1,0 0-1,0-1 0,16 2 0,-4-3-7,1-1 0,-1-1 0,0-1-1,1-1 1,-1-1 0,0-2 0,0 0 0,-1-1 0,0-2-1,0 0 1,0-2 0,-1 0 0,0-1 0,-1-2 0,28-20 0,3-9 3,-1-1 0,-2-3 0,-3-1 1,60-79-1,-15 3 40,94-164-1,50-153 20,-100 150 0,-13-5 1,-13-5-1,-12-5 1,60-347-1,0-389 1068,-134 734-578,-23-437 0,-19 531-344,-9 1 0,-69-265-1,-176-395-88,81 391-145,131 349 19,-120-191 0,150 275 11,-3 2-1,-1 2 1,-2 1-1,-2 2 0,-72-60 1,84 80-36,-1 2 0,-1 0 1,-1 2-1,0 1 0,-1 2 1,-1 1-1,-1 1 0,1 2 1,-1 1-1,-53-7 1,58 12-14,-1 2 1,0 1 0,0 1 0,1 2 0,-1 0 0,0 2 0,1 2 0,0 0 0,0 2 0,1 1 0,0 1 0,0 1-1,1 1 1,1 2 0,0 0 0,1 2 0,0 1 0,1 0 0,1 2 0,-24 27 0,6-2-110,2 3 0,3 1 0,1 1 0,2 2 0,-30 68 0,14-11-462,-56 191-1,34-40-464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6.856"/>
    </inkml:context>
    <inkml:brush xml:id="br0">
      <inkml:brushProperty name="width" value="0.025" units="cm"/>
      <inkml:brushProperty name="height" value="0.025" units="cm"/>
    </inkml:brush>
  </inkml:definitions>
  <inkml:trace contextRef="#ctx0" brushRef="#br0">1 0 19859,'0'0'1537,"0"13"-186,-1 47 259,3 144 1371,7-162-2716,-9-41-227,0 0 1,0-1-1,1 1 1,-1 0 0,0 0-1,1-1 1,-1 1-1,1 0 1,-1 0-1,1-1 1,-1 1 0,1-1-1,-1 1 1,1 0-1,-1-1 1,1 1 0,0-1-1,0 1 1,-1-1-1,1 0 1,0 1-1,0-1 1,-1 0 0,1 0-1,0 1 1,0-1-1,0 0 1,-1 0 0,1 0-1,0 0 1,0 0-1,0 0 1,0 0 0,-1 0-1,1 0 1,0 0-1,0-1 1,0 1-1,-1 0 1,1 0 0,0-1-1,0 1 1,-1-1-1,1 1 1,0-1 0,-1 1-1,1-1 1,0 1-1,0-1 1,10-12 326,0-1 1,0 0-1,-2 0 1,0-1-1,0 0 1,-1-1-1,6-19 1,-3 12-237,4-7-1,-9 19-134,1-1 1,-2 1 0,0-1 0,0-1 0,-1 1-1,0-1 1,2-20 0,-6 33-684,-10 22-18444,0-8 10928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7.258"/>
    </inkml:context>
    <inkml:brush xml:id="br0">
      <inkml:brushProperty name="width" value="0.025" units="cm"/>
      <inkml:brushProperty name="height" value="0.025" units="cm"/>
    </inkml:brush>
  </inkml:definitions>
  <inkml:trace contextRef="#ctx0" brushRef="#br0">12 200 3844,'0'0'4740,"-11"53"-1024,11-25-289,0 1-897,0-2-800,6-3 128,6-2-321,2-5-608,4-6-705,0-9-160,3-2-512,3-9-1026,-3-15-896,-3-8-2146,-3-5-2242</inkml:trace>
  <inkml:trace contextRef="#ctx0" brushRef="#br0" timeOffset="1">224 1 13389,'0'0'6182,"-18"62"-4549,13-29-896,3 4-257,2-3-159,0-2-257,0-2-128,0-6-929,5-3-1538,3-8-2466</inkml:trace>
  <inkml:trace contextRef="#ctx0" brushRef="#br0" timeOffset="2">361 271 11499,'0'0'9865,"0"50"-8071,0-36-1378,4-6-384,5-7-608,-1-1-2691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7.739"/>
    </inkml:context>
    <inkml:brush xml:id="br0">
      <inkml:brushProperty name="width" value="0.025" units="cm"/>
      <inkml:brushProperty name="height" value="0.025" units="cm"/>
    </inkml:brush>
  </inkml:definitions>
  <inkml:trace contextRef="#ctx0" brushRef="#br0">1 0 13645,'0'0'12161,"4"11"-11254,2 13-748,0 1 0,-2 0-1,-1 0 1,-1 1 0,-1-1-1,-3 29 1,4 40 396,-2-92-553,0-1 0,0 0-1,0 0 1,0 1 0,0-1 0,0 0 0,1 0 0,-1 0 0,0 0 0,1 0-1,-1 1 1,1-1 0,0 0 0,-1 0 0,1 0 0,0 0 0,0 0 0,-1-1 0,1 1-1,0 0 1,0 0 0,0 0 0,0-1 0,0 1 0,0 0 0,2 0 0,0 0-17,0-1 1,0 1-1,0-1 1,0 0-1,0 0 1,-1 0-1,1 0 1,0 0-1,0-1 1,0 1-1,3-2 1,5-1-328,-1-1 0,1 0 1,-1-1-1,0 0 1,10-7-1,5-6-3979,34-34-1,-20 13-4785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8.098"/>
    </inkml:context>
    <inkml:brush xml:id="br0">
      <inkml:brushProperty name="width" value="0.025" units="cm"/>
      <inkml:brushProperty name="height" value="0.025" units="cm"/>
    </inkml:brush>
  </inkml:definitions>
  <inkml:trace contextRef="#ctx0" brushRef="#br0">57 23 9833,'-5'11'7426,"2"-7"-6952,-4 10 666,0-1 0,0 1-1,1 0 1,1 0 0,1 1 0,0-1 0,-4 30 0,8-44-1134,0 0 1,0 1-1,0-1 0,0 0 1,0 0-1,0 1 0,0-1 1,0 0-1,0 1 0,0-1 1,1 0-1,-1 0 1,0 1-1,0-1 0,0 0 1,0 0-1,1 0 0,-1 1 1,0-1-1,0 0 0,1 0 1,-1 0-1,0 0 0,0 1 1,1-1-1,-1 0 0,0 0 1,0 0-1,1 0 0,-1 0 1,0 0-1,0 0 0,1 0 1,-1 0-1,0 0 0,1 0 1,-1 0-1,0 0 0,0 0 1,1 0-1,-1 0 0,0 0 1,1 0-1,-1 0 0,0 0 1,0 0-1,1 0 0,-1-1 1,0 1-1,0 0 0,1 0 1,-1 0-1,0-1 1,0 1-1,0 0 0,1 0 1,-1 0-1,0-1 0,16-12 277,-5-1 212,-1-1 1,15-28 0,-18 29-469,1 0 0,1 1 0,0 0 0,15-17 1,-24 29-81,1 0 1,0 1 0,-1-1 0,1 0 0,0 0 0,-1 1-1,1-1 1,0 1 0,0-1 0,0 0 0,0 1 0,0-1-1,-1 1 1,1 0 0,0-1 0,0 1 0,0 0 0,0 0-1,0-1 1,0 1 0,0 0 0,0 0 0,0 0 0,0 0-1,0 0 1,0 0 0,0 1 0,2-1 0,-2 1 23,0 0-1,0 1 1,0-1 0,1 0 0,-1 0 0,0 1 0,-1-1-1,1 1 1,0-1 0,0 1 0,0-1 0,-1 1 0,1-1-1,-1 1 1,1 2 0,2 11 111,-1 0 0,0 29 0,-2-36-110,5 16 536,-5-24-487,0 1 0,0-1 1,0 0-1,0 0 0,0 0 1,0 0-1,1 1 0,-1-1 1,0 0-1,0 0 1,0 0-1,0 0 0,1 0 1,-1 1-1,0-1 0,0 0 1,0 0-1,0 0 0,1 0 1,-1 0-1,0 0 1,0 0-1,0 0 0,1 0 1,-1 0-1,0 0 0,0 0 1,0 0-1,1 0 1,-1 0-1,0 0 0,0 0 1,0 0-1,1 0 0,-1 0 1,0 0-1,0 0 0,0 0 1,1-1-1,-1 1 1,0 0-1,0 0 0,0 0 1,0 0-1,0 0 0,1-1 1,-1 1-1,21-34 1537,-15 22-1718,-5 10 133,30-49 208,-29 48-300,0 0-1,1 0 0,0 0 1,0 0-1,0 0 0,0 0 1,0 1-1,0-1 0,1 1 1,-1 0-1,8-3 0,-10 4 11,0 1 0,-1 0 0,1 0 0,0 0 0,0 0 0,-1 0 0,1 0 0,0 0 0,0 0 0,-1 0 0,1 1 0,0-1 0,0 0 0,-1 0 0,1 1 0,0-1 0,0 0 0,-1 1 0,1-1 0,-1 0 0,1 1 0,0-1 0,-1 1 0,1 0-1,-1-1 1,1 1 0,-1-1 0,1 1 0,-1 0 0,1-1 0,-1 1 0,0 0 0,0-1 0,1 1 0,-1 0 0,0 0 0,1 1 0,5 35-3919,-5-24 637,5 6-3304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3:58.488"/>
    </inkml:context>
    <inkml:brush xml:id="br0">
      <inkml:brushProperty name="width" value="0.025" units="cm"/>
      <inkml:brushProperty name="height" value="0.025" units="cm"/>
    </inkml:brush>
  </inkml:definitions>
  <inkml:trace contextRef="#ctx0" brushRef="#br0">104 209 9833,'0'0'11291,"-10"10"-10725,0 1-129,1 0 0,0 1 0,0 0 0,1 1-1,0-1 1,2 2 0,-1-1 0,1 1 0,1-1 0,1 2 0,0-1 0,-3 18 0,7-32-433,0 1 0,0 0 0,-1-1 0,1 1 0,0 0 0,0-1 0,0 1 0,0 0 1,0-1-1,0 1 0,0 0 0,0-1 0,0 1 0,0 0 0,0-1 0,0 1 0,1 0 0,-1-1 0,0 1 0,0 0 0,1-1 1,-1 1-1,0-1 0,1 1 0,-1-1 0,1 1 0,-1-1 0,1 1 0,-1-1 0,1 1 0,-1-1 0,1 1 0,-1-1 0,1 0 0,0 1 1,-1-1-1,1 0 0,-1 0 0,1 1 0,0-1 0,-1 0 0,1 0 0,0 0 0,-1 0 0,1 0 0,0 0 0,-1 0 0,1 0 1,0 0-1,-1 0 0,1 0 0,1-1 0,1 0 17,0 0 0,1-1 0,-1 0 0,0 0 0,0 0 0,0 0 1,0 0-1,0 0 0,2-4 0,18-20 222,-2-1 1,-1-1-1,-1-1 0,20-41 0,47-131 788,-79 179-923,-8 23-78,-13 37-71,6-10 25,1 0 1,1 0 0,-4 51-1,12-9-5998,1-60-274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1.615"/>
    </inkml:context>
    <inkml:brush xml:id="br0">
      <inkml:brushProperty name="width" value="0.025" units="cm"/>
      <inkml:brushProperty name="height" value="0.025" units="cm"/>
    </inkml:brush>
  </inkml:definitions>
  <inkml:trace contextRef="#ctx0" brushRef="#br0">18 201 16592,'-4'-8'950,"-7"-12"7010,8 20-4881,3 14-3324,4 9 398,1-1 0,0 1 0,2-1 0,0 0 0,17 33 0,-23-54-133,-1 1 0,1-1-1,-1 0 1,1-1 0,0 1 0,-1 0-1,1 0 1,0 0 0,0 0-1,-1 0 1,1-1 0,0 1 0,0 0-1,0-1 1,0 1 0,0 0-1,0-1 1,0 0 0,0 1 0,0-1-1,0 1 1,1-1 0,-1 0-1,0 0 1,0 0 0,0 0 0,0 0-1,0 0 1,0 0 0,1 0-1,-1 0 1,0 0 0,0-1 0,0 1-1,0 0 1,0-1 0,0 1-1,0-1 1,0 1 0,0-1 0,0 0-1,0 1 1,0-1 0,0 0-1,0 0 1,-1 1 0,1-1 0,0 0-1,-1 0 1,2-1 0,6-8 407,0 1-1,0-2 1,9-16 0,-11 17-246,13-23 116,-15 24-251,1 0 0,0 0 0,1 1 0,0-1 0,0 1 0,13-12 0,-19 20-46,1-1 0,-1 1 0,1 0 0,-1-1 0,1 1 0,-1 0 0,1-1 0,-1 1 0,1 0 0,0 0 0,-1-1 0,1 1 0,-1 0 0,1 0 0,0 0 0,-1 0 0,1 0 0,-1 0 0,1 0 0,0 0 0,-1 0 0,1 0 0,0 0 0,-1 0 0,1 1 0,-1-1 0,1 0 0,-1 0 0,1 1 0,0-1 0,0 1 0,12 21 0,-2 37 0,-10-52 0,0 18 0,-1-20 0,0 0 0,0 0 0,0 0 0,1 0 0,0 0 0,0 0 0,0-1 0,1 1 0,2 5 0,-4-10 0,0 1 0,0-1 0,0 0 0,1 0 0,-1 0 0,0 1 0,1-1 0,-1 0 0,0 0 0,0 0 0,1 0 0,-1 1 0,0-1 0,1 0 0,-1 0 0,0 0 0,1 0 0,-1 0 0,0 0 0,1 0 0,-1 0 0,0 0 0,1 0 0,-1 0 0,0 0 0,1 0 0,-1 0 0,0 0 0,1-1 0,-1 1 0,0 0 0,1 0 0,-1 0 0,0 0 0,1-1 0,-1 1 0,0 0 0,0 0 0,1-1 0,-1 1 0,0 0 0,0 0 0,0-1 0,1 1 0,-1 0 0,0-1 0,0 1 0,10-16 0,-10 15 0,10-21 0,36-66 0,-42 81 0,0 1 0,1 0 0,0 0 0,0 0 0,0 1 0,0-1 0,1 1 0,0 0 0,0 1 0,9-6 0,-14 9 0,1 1 0,-1-1 0,0 0 0,1 0 0,-1 1 0,1-1 0,-1 1 0,1-1 0,0 1 0,-1 0 0,1 0 0,-1 0 0,1-1 0,0 1 0,-1 1 0,1-1 0,-1 0 0,1 0 0,-1 1 0,1-1 0,-1 1 0,1-1 0,-1 1 0,1-1 0,1 2 0,-1 0 0,-1 0 0,1 0 0,-1 0 0,0 0 0,0 0 0,0 0 0,0 0 0,0 0 0,0 0 0,0 1 0,-1-1 0,1 0 0,-1 1 0,1-1 0,-1 3 0,0 8 0,0-1 0,-1 1 0,0 0 0,-1-1 0,-4 16 0,-4 31 0,9-51 0,2-41 0,1 12 0,0 1 0,1-1 0,1 1 0,1 0 0,1 0 0,10-24 0,-16 44 0,0 1 0,1-1 0,-1 0 0,0 1 0,0-1 0,0 0 0,0 1 0,0-1 0,0 1 0,1-1 0,-1 0 0,0 1 0,0-1 0,1 0 0,-1 0 0,0 1 0,0-1 0,1 0 0,-1 1 0,0-1 0,1 0 0,-1 0 0,0 0 0,1 1 0,-1-1 0,0 0 0,1 0 0,-1 0 0,1 0 0,-1 0 0,0 0 0,1 0 0,-1 0 0,1 0 0,-1 0 0,0 0 0,1 0 0,-1 0 0,0 0 0,1 0 0,-1 0 0,1 0 0,-1 0 0,0 0 0,1-1 0,-1 1 0,0 0 0,1 0 0,-1 0 0,0-1 0,1 1 0,-1 0 0,0-1 0,0 1 0,1 0 0,-1 0 0,0-1 0,0 1 0,1 0 0,-1-1 0,0 1 0,0-1 0,0 0 0,5 9 0,-3-8 0,0 0 0,0 0 0,0 0 0,0-1 0,0 1 0,0 0 0,0-1 0,-1 0 0,1 1 0,0-1 0,0 0 0,0 0 0,-1 0 0,1 0 0,0 0 0,-1 0 0,1-1 0,-1 1 0,1 0 0,1-3 0,31-36 0,-30 34 0,3-2 0,-2 2 0,1 0 0,-1-1 0,-1 1 0,1-1 0,-1 0 0,0-1 0,-1 1 0,1-1 0,-2 1 0,4-12 0,-30 56 0,10-5 0,-14 50 0,25-69 0,0 0 0,0 0 0,2 0 0,-1 0 0,2 1 0,-1-1 0,3 16 0,-1-28 0,-1-1 0,1 1 0,-1 0 0,1-1 0,-1 1 0,1-1 0,0 1 0,-1-1 0,1 1 0,0-1 0,-1 0 0,1 1 0,0-1 0,-1 0 0,1 1 0,0-1 0,0 0 0,0 0 0,-1 0 0,1 1 0,0-1 0,0 0 0,0 0 0,-1 0 0,1 0 0,0-1 0,0 1 0,0 0 0,-1 0 0,1 0 0,0-1 0,0 1 0,-1 0 0,2-1 0,28-11 0,-9 1-645,-11 6-602,0 0 1,-1 0 0,1-1 0,-1-1-1,-1 1 1,1-1 0,-1-1-1,8-9 1,-9 6-8224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2.019"/>
    </inkml:context>
    <inkml:brush xml:id="br0">
      <inkml:brushProperty name="width" value="0.025" units="cm"/>
      <inkml:brushProperty name="height" value="0.025" units="cm"/>
    </inkml:brush>
  </inkml:definitions>
  <inkml:trace contextRef="#ctx0" brushRef="#br0">5 0 9641,'0'22'13870,"0"12"-6716,0 4-4811,0 81-4301,0-73 3638,-2 2-1664,0-32-148,1 0 0,1 0 1,1 0-1,0 0 0,4 17 1,-5-33 9,0 0 1,0 0-1,0 0 1,0 0-1,0 0 1,0-1-1,0 1 1,1 0-1,-1 0 1,0 0-1,0 0 1,0 0-1,0 0 1,0 0-1,0 0 1,0 0-1,1 0 1,-1 0-1,0 0 1,0 0-1,0 0 1,0 0-1,0 0 1,0 0-1,1 0 1,-1 0-1,0 0 1,0 0-1,0 0 1,0 0-1,0 0 1,0 0-1,1 0 1,-1 0 0,0 0-1,0 0 1,0 0-1,0 0 1,0 0-1,0 0 1,0 0-1,1 0 1,-1 0-1,0 1 1,0-1-1,0 0 1,0 0-1,0 0 1,0 0-1,0 0 1,0 0-1,0 0 1,0 1-1,0-1 1,0 0-1,0 0 1,0 0-1,0 0 1,0 0-1,0 1 1,4-11-5596,-3-6-3246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3.971"/>
    </inkml:context>
    <inkml:brush xml:id="br0">
      <inkml:brushProperty name="width" value="0.025" units="cm"/>
      <inkml:brushProperty name="height" value="0.025" units="cm"/>
    </inkml:brush>
  </inkml:definitions>
  <inkml:trace contextRef="#ctx0" brushRef="#br0">11 533 11082,'0'0'14916,"2"-10"-14259,3-17-431,0 0 0,0-36 0,-5 62-926,0 25-2236,-1-19 2392,0 1-1,0 0 1,0 0-1,-1-1 1,0 1-1,0-1 0,0 1 1,-1-1-1,-5 9 1,4-48 2530,3 9 3240,2 24-5115,-1 0 0,1 0 0,-1 1 0,1-1 0,-1 0 0,1 0 0,-1 1 1,1-1-1,0 0 0,0 1 0,-1-1 0,1 1 0,0-1 0,0 1 0,0-1 0,-1 1 0,1-1 0,0 1 0,0 0 0,0 0 0,0-1 0,0 1 0,0 0 0,0 0 0,0 0 0,0 0 0,0 0 1,0 0-1,0 0 0,1 1 0,1-1-79,-1 0 1,1 0-1,0 0 1,0 0 0,0 1-1,-1 0 1,1-1-1,0 1 1,-1 0-1,4 2 1,-2 0-10,-1 1 0,0 0 0,-1 0 0,1 0 1,-1 1-1,1-1 0,-1 0 0,-1 1 0,1 0 0,-1-1 0,1 1 0,-1 0 1,-1 0-1,1-1 0,-1 1 0,1 6 0,-1-4 9,1 1 1,0-1-1,1 1 0,-1-1 1,5 11-1,-5-17-30,-1-1 0,0 1 0,0-1 0,1 1 0,-1-1 0,0 1 0,1-1-1,-1 1 1,0-1 0,1 1 0,-1-1 0,1 1 0,-1-1 0,1 0 0,-1 1 0,1-1 0,-1 0-1,1 0 1,-1 1 0,1-1 0,0 0 0,-1 0 0,1 0 0,-1 1 0,1-1 0,0 0 0,-1 0 0,1 0-1,0 0 1,-1 0 0,2-1 0,19-11 134,10-23 20,25-58 201,-56 95-344,0-1 0,-1 1 1,1-1-1,0 0 0,0 1 0,0-1 0,0 1 0,1-1 0,-1 0 0,0 1 0,0-1 0,1 0 1,-1 1-1,1-1 0,-1 0 0,1 1 0,1 0 0,7 2 426,3-19 381,-6 0-702,-1 0 1,0 0-1,-2 0 0,1-1 1,1-22-1,-6 53-824,1-1-1,1 1 1,5 28 0,-5-40 575,-1-1 0,1 1 0,-1-1 0,1 0 1,0 1-1,0-1 0,0 0 0,1 0 0,-1 0 0,0 0 1,1 0-1,-1 0 0,1 0 0,0 0 0,2 2 0,-3-4 84,1 1 0,-1-1 0,1 0 0,0 1 0,-1-1 0,1 0 0,0 0 0,-1 0 0,1 0 1,-1 0-1,1 0 0,0-1 0,-1 1 0,1 0 0,-1-1 0,1 1 0,-1-1 0,1 0 0,-1 1 0,1-1 0,-1 0 0,0 0 0,1 0 0,-1 0 0,0 0 0,2-3 0,6-4-436,0-1 1,-1-1 0,0 0-1,0 0 1,10-21-1,14-17-300,-32 48 778,0 0 1,0 0-1,0 0 1,0-1-1,0 1 1,0 0-1,0 0 1,0 0-1,0-1 1,0 1-1,1 0 1,-1 0-1,0 0 1,0 0-1,0-1 1,0 1-1,0 0 1,1 0-1,-1 0 1,0 0-1,0 0 1,0 0 0,1 0-1,-1 0 1,0-1-1,0 1 1,0 0-1,1 0 1,-1 0-1,0 0 1,0 0-1,0 0 1,1 0-1,-1 0 1,0 0-1,0 0 1,0 0-1,1 0 1,-1 1-1,0-1 1,0 0-1,0 0 1,1 0-1,-1 0 1,0 0-1,0 0 1,0 0-1,0 0 1,1 1-1,-1-1 1,0 0-1,0 0 1,0 1-1,5 17 511,-5 33 1256,0-43-1417,0-6-259,4 35 2290,3-29-1113,8-21-637,23-50 274,-30 47-1361,0 2 0,1-1-1,20-24 1,-29 39 392,0-1 0,1 1-1,-1 0 1,0 0 0,0-1 0,1 1 0,-1 0 0,0 0 0,1-1-1,-1 1 1,0 0 0,1 0 0,-1 0 0,1 0 0,-1 0 0,0 0 0,1 0-1,-1 0 1,0 0 0,1 0 0,-1 0 0,1 0 0,-1 0 0,0 0-1,1 0 1,-1 0 0,0 0 0,1 0 0,-1 0 0,1 0 0,-1 1-1,0-1 1,1 0 0,-1 0 0,0 0 0,0 1 0,1-1 0,-1 0 0,0 0-1,1 1 1,-1-1 0,0 0 0,0 1 0,0-1 0,1 0 0,-1 1-1,0-1 1,0 0 0,0 1 0,0-1 0,0 0 0,0 1 0,1 0-1,-1-1 49,0 1 0,0 0 0,0-1-1,1 1 1,-1 0 0,0-1-1,1 1 1,-1-1 0,1 1-1,-1-1 1,0 1 0,1-1-1,-1 1 1,1-1 0,0 1-1,-1-1 1,1 0 0,-1 1 0,1-1-1,0 0 1,-1 1 0,1-1-1,-1 0 1,1 0 0,0 0-1,-1 0 1,1 1 0,0-1-1,0 0 1,-1 0 0,1 0-1,0 0 1,-1-1 0,1 1-1,0 0 1,-1 0 0,1 0 0,0 0-1,-1-1 1,1 1 0,-1 0-1,1-1 1,0 1 0,0-1-1,6-7 40,-1 1-1,1-1 1,-2-1-1,1 1 1,-1-1 0,0 0-1,-1 0 1,6-19-1,-1 6 7,53-158 494,-69 296 963,3-73-425,3 79-1,13-87-844,0-22-180,-12-12-33,1-1 0,-1 0 0,1 0 0,-1 0 0,1 0 0,-1 0-1,0 0 1,1 0 0,-1 0 0,1 0 0,-1 0 0,1-1 0,-1 1 0,1 0 0,-1 0 0,1 0 0,-1-1 0,0 1-1,1 0 1,-1 0 0,0-1 0,1 1 0,-1 0 0,1-1 0,-1 1 0,0 0 0,0-1 0,1 1 0,-1-1 0,0 1 0,0 0-1,1-1 1,-1 0 0,2-5-68,0-1-1,-1 0 1,0 0 0,0 1-1,-1-1 1,1 0-1,-1 0 1,-1 0 0,0 0-1,1 0 1,-2 1-1,1-1 1,-1 0 0,0 1-1,-5-11 1,3 10 233,0 1 1,1 0-1,-2 0 1,1 0-1,-1 0 0,0 1 1,0 0-1,-1 0 1,1 0-1,-1 0 1,0 1-1,-12-6 1,22 10 13,0 0 0,0 1 1,1-2-1,-1 1 0,0 0 1,0-1-1,0 0 1,0 0-1,0 0 0,7-3 1,42-19-357,-52 22 184,13-5-1363,-1-1-1,-1-1 0,22-16 1,-6-5-6559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5.180"/>
    </inkml:context>
    <inkml:brush xml:id="br0">
      <inkml:brushProperty name="width" value="0.025" units="cm"/>
      <inkml:brushProperty name="height" value="0.025" units="cm"/>
    </inkml:brush>
  </inkml:definitions>
  <inkml:trace contextRef="#ctx0" brushRef="#br0">1 20 6374,'-1'-20'11073,"1"24"-5826,5 35-3326,26 128 1647,-18-91-2170,25 83 0,-38-157-1377,1 0 0,-1 0 1,1 0-1,-1 0 0,1 0 1,0 0-1,-1 0 0,1 0 1,0 0-1,1 0 0,-1-1 1,0 1-1,0 0 0,3 2 1,-3-5 10,-1 0 0,1 0 0,0 0 0,-1 0 0,1 0 0,-1 0 0,1 0 1,-1 0-1,0 0 0,0 0 0,1 0 0,-1-1 0,0 1 0,0 0 0,0 0 0,0 0 1,0 0-1,0-1 0,-3-75 826,0 53-858,-2 0 0,0 0 0,-2 0 0,-1 0 0,-21-44 0,23 63 0,4 14 0,3 17 0,1-18 0,1 1 0,0-1 0,1 0 0,-1 0 0,1-1 0,1 1 0,0-1 0,9 11 0,-13-16 0,0-1 0,0 0 0,0 0 0,0 1 0,0-1 0,0 0 0,0 0 0,1 0 0,-1 0 0,0 0 0,1 0 0,-1 0 0,1-1 0,-1 1 0,1-1 0,-1 1 0,1-1 0,-1 1 0,1-1 0,0 0 0,-1 1 0,1-1 0,-1 0 0,1 0 0,0-1 0,-1 1 0,1 0 0,0 0 0,-1-1 0,1 1 0,-1-1 0,1 1 0,-1-1 0,1 0 0,-1 0 0,0 1 0,1-1 0,-1 0 0,0 0 0,1 0 0,-1-1 0,0 1 0,0 0 0,0 0 0,0-1 0,0 1 0,0 0 0,-1-1 0,1 1 0,0-1 0,-1 1 0,1-3 0,10-20 0,-1 0 0,-1-1 0,-1 0 0,-1 0 0,-2-1 0,4-30 0,-9 76 0,0 0 0,2-1 0,1 1 0,0-1 0,9 29 0,-12-48 0,0 1 0,1 0 0,-1-1 0,0 1 0,0 0 0,0-1 0,1 1 0,-1 0 0,0-1 0,1 1 0,-1 0 0,0-1 0,1 1 0,-1-1 0,1 1 0,-1-1 0,1 1 0,-1-1 0,1 1 0,-1-1 0,1 1 0,0-1 0,-1 0 0,1 1 0,-1-1 0,1 0 0,0 0 0,-1 1 0,1-1 0,0 0 0,1 0 0,-1 0 0,0-1 0,1 0 0,-1 1 0,0-1 0,1 0 0,-1 0 0,0 0 0,0 0 0,0 0 0,0 0 0,0 0 0,0 0 0,0 0 0,1-2 0,26-50 0,-27 50 0,6-14 0,10-24 0,-16 40 0,-1-1 0,1 1 0,0 0 0,-1-1 0,1 1 0,0 0 0,0 0 0,0-1 0,0 1 0,0 0 0,1 0 0,-1 0 0,0 0 0,0 1 0,1-1 0,-1 0 0,0 0 0,1 1 0,-1-1 0,1 1 0,1-1 0,-1 1 0,0 1 0,-1-1 0,1 1 0,-1 0 0,1 0 0,0 0 0,-1 0 0,0 0 0,1 0 0,-1 0 0,0 0 0,1 0 0,-1 1 0,0-1 0,0 0 0,0 1 0,0-1 0,0 1 0,1 1 0,18 39 0,-16-33 0,2 4 0,28 53 0,-33-64 0,0 1 0,0-1 0,1 0 0,-1 0 0,1 0 0,-1 0 0,1-1 0,0 1 0,-1 0 0,1-1 0,0 1 0,0-1 0,0 0 0,1 1 0,-1-1 0,0 0 0,0 0 0,1 0 0,-1-1 0,0 1 0,1-1 0,-1 1 0,1-1 0,2 0 0,-3 0 0,0-1 0,0 0 0,-1 0 0,1 0 0,0-1 0,-1 1 0,1 0 0,-1-1 0,1 1 0,-1 0 0,0-1 0,0 0 0,1 1 0,-1-1 0,0 0 0,-1 0 0,1 1 0,0-1 0,0-3 0,14-42 0,-13 39 0,4-19-6,-2 1-1,0-1 1,-2 0-1,-1-36 1,0 69-4226,1 1-2293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5.543"/>
    </inkml:context>
    <inkml:brush xml:id="br0">
      <inkml:brushProperty name="width" value="0.025" units="cm"/>
      <inkml:brushProperty name="height" value="0.025" units="cm"/>
    </inkml:brush>
  </inkml:definitions>
  <inkml:trace contextRef="#ctx0" brushRef="#br0">1 22 20852,'0'0'2466,"69"-21"-10217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8:45:11.395"/>
    </inkml:context>
    <inkml:brush xml:id="br0">
      <inkml:brushProperty name="width" value="0.025" units="cm"/>
      <inkml:brushProperty name="height" value="0.025" units="cm"/>
    </inkml:brush>
  </inkml:definitions>
  <inkml:trace contextRef="#ctx0" brushRef="#br0">1637 196 3331,'-10'-5'347,"-30"-14"1696,1-1 0,-39-28 0,57 34-2150,-1 2 1,-1 0-1,0 1 1,-1 1 0,0 2-1,0 0 1,-1 1-1,0 2 1,-31-3 0,-7 2 729,0 4 0,-99 8 1,-154 34-120,178-20 1074,103-14-1322,0 0 0,1 3 0,0 0 1,0 3-1,-32 15 0,46-18-141,2 1 1,-1 1-1,1 1 0,1 1 1,0 0-1,0 1 0,2 1 1,0 0-1,-20 27 0,31-37-117,1 0-1,-1 0 0,1 1 1,0-1-1,1 1 1,-1 0-1,1 0 0,0 0 1,1 0-1,-1 1 1,1-1-1,1 0 0,-1 1 1,1-1-1,0 0 0,1 8 1,1-5-7,0-1 0,1 1 0,-1-1 0,2 0 0,-1 0 0,1 0 0,0 0 0,1-1 0,0 0 0,9 11 0,8 5-16,2-1 0,0-1 0,1-1 0,2-1 0,34 20 0,-37-26 23,-1-1 1,2-2 0,0 0-1,0-1 1,0-2 0,1 0-1,0-2 1,1-1 0,-1-1-1,1-1 1,-1-2 0,30-2-1,33-8 125,0-4 0,110-32-1,39-7 280,58 28-242,-33 4-268,-221 15 100,0-2 1,0-2 0,-1-2 0,46-19 0,-74 25 67,-1 2-70,0-1 1,0-1 0,0 0 0,-1-1 0,11-8 0,-20 14 43,-1 0-1,0-1 1,1 1 0,-1 0-1,0 0 1,0-1 0,0 1-1,0-1 1,0 1 0,0-1-1,0 1 1,0-1 0,-1 0-1,1 1 1,-1-1 0,1 0-1,-1 1 1,0-1 0,1 0-1,-1 0 1,0 1 0,0-1-1,0 0 1,-1 0 0,1 0-1,0 1 1,-1-1 0,1 0-1,-1 1 1,1-1 0,-1 0-1,0 1 1,0-1 0,1 1-1,-1-1 1,0 1 0,-1-1-1,1 1 1,0 0 0,0-1-1,-1 1 1,1 0 0,0 0-1,-1 0 1,-1-1 0,-19-14 157,0 1 1,0 0-1,-1 2 1,-1 1-1,0 1 1,-1 1-1,0 1 1,-1 1-1,-48-8 1,-5 4 77,-1 3 0,-80 3 0,100 6-458,0 1-1,0 4 0,1 2 0,0 3 0,0 2 1,1 3-1,1 3 0,-73 32 0,41-8-2682,9-5-1954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5.867"/>
    </inkml:context>
    <inkml:brush xml:id="br0">
      <inkml:brushProperty name="width" value="0.025" units="cm"/>
      <inkml:brushProperty name="height" value="0.025" units="cm"/>
    </inkml:brush>
  </inkml:definitions>
  <inkml:trace contextRef="#ctx0" brushRef="#br0">0 551 18001,'0'0'6011,"7"-15"-3262,94-238 843,-85 206-2989,-3 0 1,-2-1-1,9-92 1,-20 140-604,0 1 0,0-1 0,0 0 0,1 0 0,-1 0 0,0 0 0,0 0 0,0 0 0,0 0 0,0 0 0,0 0 0,1 0 0,-1 0 0,0 0 0,0 0 0,0 0 0,0 0 0,0 0 0,0 0 0,0 0 0,1 0 0,-1 0 0,0 0 0,0 0 0,0-1 0,0 1 0,0 0 0,0 0 0,0 0 0,0 0 0,1 0 0,5 28 0,6 43 0,8 75-1118,16 95-3086,-36-238 1601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6.226"/>
    </inkml:context>
    <inkml:brush xml:id="br0">
      <inkml:brushProperty name="width" value="0.025" units="cm"/>
      <inkml:brushProperty name="height" value="0.025" units="cm"/>
    </inkml:brush>
  </inkml:definitions>
  <inkml:trace contextRef="#ctx0" brushRef="#br0">0 321 17008,'0'0'13325,"48"-26"-13582,-20 25-864,1-2-1089,0-6-1505,-1-7-3012</inkml:trace>
  <inkml:trace contextRef="#ctx0" brushRef="#br0" timeOffset="1.5">442 0 18802,'0'0'2402,"0"52"-993,0-20 513,0 4-288,9 1-705,0-2-513,3 0-288,2-7-64,-4-2-32,-1-7-32,-3-3-160,0-5-609,-4-4-960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6.569"/>
    </inkml:context>
    <inkml:brush xml:id="br0">
      <inkml:brushProperty name="width" value="0.025" units="cm"/>
      <inkml:brushProperty name="height" value="0.025" units="cm"/>
    </inkml:brush>
  </inkml:definitions>
  <inkml:trace contextRef="#ctx0" brushRef="#br0">0 194 21973,'0'0'7367,"9"-51"-6951,12 31-192,9-4-128,2 3-96,3 2-96,2 2-833,2 5-1761,-2 1-1538,-3 2-2210,-1-1-3876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6.930"/>
    </inkml:context>
    <inkml:brush xml:id="br0">
      <inkml:brushProperty name="width" value="0.025" units="cm"/>
      <inkml:brushProperty name="height" value="0.025" units="cm"/>
    </inkml:brush>
  </inkml:definitions>
  <inkml:trace contextRef="#ctx0" brushRef="#br0">1 0 10314,'0'0'19442,"17"70"-18289,-9-29-544,0 1-417,0 0-128,0-1 0,-2-4-288,-2-4-993,-1-8-1826,-3-9-1954,-3-7-2818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7.320"/>
    </inkml:context>
    <inkml:brush xml:id="br0">
      <inkml:brushProperty name="width" value="0.025" units="cm"/>
      <inkml:brushProperty name="height" value="0.025" units="cm"/>
    </inkml:brush>
  </inkml:definitions>
  <inkml:trace contextRef="#ctx0" brushRef="#br0">0 160 10922,'0'0'10181,"3"-12"-6081,-1 6-3739,0-1 0,0 0 1,0 1-1,1 0 1,0-1-1,0 1 1,1 0-1,-1 1 0,1-1 1,1 1-1,-1-1 1,1 1-1,0 1 1,0-1-1,0 1 1,10-7-1,-5 5-260,0 0 1,1 0-1,-1 1 1,1 1-1,0 0 1,1 0-1,-1 1 0,1 1 1,-1-1-1,1 2 1,0 0-1,-1 0 1,14 2-1,-23-1-101,0 0 0,-1 1 0,1-1 0,0 0 0,-1 1 0,1 0 0,-1-1 0,1 1 0,-1 0 0,1 0 0,-1-1 0,0 1 0,1 0 0,-1 1 0,0-1 0,0 0 0,1 0 0,-1 0 0,0 1 0,0-1 0,-1 1 0,3 2 0,-2-1 0,0 1 0,0 0 0,0-1 0,-1 1 0,1 0 0,-1 0 0,0-1 0,0 1 0,-1 7 0,-1 1 0,-1 1 0,0-1 0,-1 0 0,0 0 0,-8 14 0,-36 63 0,48-89 0,0 0 0,0 0 0,0 1 0,0-1 0,0 0 0,0 0 0,0 1 0,0-1 0,0 0 0,0 1 0,0-1 0,0 0 0,1 0 0,-1 0 0,0 1 0,0-1 0,0 0 0,0 0 0,1 1 0,-1-1 0,0 0 0,0 0 0,0 0 0,1 0 0,-1 1 0,0-1 0,0 0 0,1 0 0,-1 0 0,0 0 0,0 0 0,1 0 0,-1 0 0,0 0 0,0 0 0,1 0 0,-1 1 0,0-1 0,0 0 0,1-1 0,-1 1 0,0 0 0,0 0 0,1 0 0,-1 0 0,1 0 0,10-1 0,-11 1 0,32-7-93,-23 4-13,1 1 0,0 0 0,-1 0 0,1 1 0,19 0 0,-26 2 89,0-1 1,-1 1-1,1-1 0,0 1 0,-1 0 0,1 0 0,-1 0 0,1 0 0,-1 1 0,1-1 0,-1 1 0,0 0 1,0-1-1,0 1 0,0 0 0,0 0 0,0 0 0,0 0 0,-1 1 0,1-1 0,-1 0 0,0 1 0,1-1 1,-1 1-1,0-1 0,0 4 0,1 1 41,-1 0 0,0 0 0,0 0 0,-1 0 0,0 0 0,0-1 0,-1 1 0,0 0 0,0 0 0,0 0 0,-1 0 0,0-1 0,0 1 0,-1-1 0,0 0 0,0 0 0,-1 1 0,1-2 0,-1 1 0,0 0 0,-1-1 0,1 0 0,-8 6 0,7-6 5,0 1 0,-1-1 0,0 0 0,0-1 0,-1 1 0,1-1 0,-1 0 0,0-1 0,0 0 0,0 0 0,0 0 0,-1-1 0,1 0 0,-1 0 0,1-1 0,-1 0 0,0-1 0,1 1 0,-1-1 0,-13-2 0,18 1-89,0-1 0,0 1 0,-1-1 0,1 0 0,0 1 0,0-2 0,1 1 0,-1 0-1,0 0 1,1-1 0,-1 1 0,1-1 0,0 0 0,0 0 0,0 0 0,0 0 0,1 0 0,-1 0 0,1 0 0,-2-5 0,-1-5-1519,0-1 1,1 1-1,-3-24 1,3 8-11058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9.451"/>
    </inkml:context>
    <inkml:brush xml:id="br0">
      <inkml:brushProperty name="width" value="0.025" units="cm"/>
      <inkml:brushProperty name="height" value="0.025" units="cm"/>
    </inkml:brush>
  </inkml:definitions>
  <inkml:trace contextRef="#ctx0" brushRef="#br0">11 30 12396,'-1'-1'368,"0"1"0,1-1 0,-1 1 1,0-1-1,1 1 0,-1-1 0,0 0 1,1 1-1,-1-1 0,1 0 0,0 0 0,-1 1 1,1-1-1,-1 0 0,1 0 0,0 0 1,0 1-1,-1-1 0,1 0 0,0 0 1,0 0-1,0 0 0,0 0 0,0 1 0,0-1 1,0 0-1,0 0 0,0 0 0,1 0 1,-1 0-1,1-1 0,27-1 4099,-21 3-5167,6 1 892,1 0 0,-1 1 0,1 1 0,-1 0-1,0 1 1,0 1 0,-1 0 0,1 0-1,-1 1 1,0 1 0,-1 0 0,0 0 0,20 18-1,-19-15-83,-1 1-1,0 0 0,0 1 0,-1 0 0,-1 1 1,0 0-1,0 1 0,-1 0 0,-1 0 1,-1 0-1,8 24 0,-9-14-35,-1 0-1,-1 0 1,-1 1-1,-1-1 1,-2 0-1,-5 43 1,-1-22 44,-3-1 0,-24 74 0,33-117-116,-19 45-131,20-44 91,-1-1 0,1 1 0,-1-1-1,1 0 1,-1 1 0,0-1 0,0 0 0,0 1-1,0-1 1,0 0 0,0 0 0,0 0-1,0 0 1,0 0 0,0 0 0,0 0 0,-1 0-1,1-1 1,0 1 0,-1 0 0,1-1-1,-1 1 1,1-1 0,-1 1 0,1-1-1,0 0 1,-1 0 0,-2 0 0,-14-10-13594,7 6 5695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09.842"/>
    </inkml:context>
    <inkml:brush xml:id="br0">
      <inkml:brushProperty name="width" value="0.025" units="cm"/>
      <inkml:brushProperty name="height" value="0.025" units="cm"/>
    </inkml:brush>
  </inkml:definitions>
  <inkml:trace contextRef="#ctx0" brushRef="#br0">0 154 12780,'0'0'15182,"9"1"-14125,-6-1-976,-1 0 0,1 1-1,0-1 1,-1 1-1,1-1 1,0 1 0,-1 0-1,1 0 1,-1 0 0,0 0-1,1 1 1,-1-1-1,0 1 1,3 1 0,-3 0 26,0 0 0,0 1 1,0-1-1,0 0 0,0 1 1,-1-1-1,0 1 0,0-1 1,0 1-1,0 0 0,0-1 1,-1 1-1,1 5 0,0 87 584,-2-58-519,4 42 1,16-113-173,192-290-3700,-191 295 2814,17-25-6732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42.338"/>
    </inkml:context>
    <inkml:brush xml:id="br0">
      <inkml:brushProperty name="width" value="0.025" units="cm"/>
      <inkml:brushProperty name="height" value="0.025" units="cm"/>
    </inkml:brush>
  </inkml:definitions>
  <inkml:trace contextRef="#ctx0" brushRef="#br0">12 1 19026,'-1'8'304,"-5"54"733,2-1 0,3 1-1,3 0 1,11 66 0,-12-126-1007,0 10 57,1-1-1,1 0 1,-1 1-1,8 15 1,-10-25-58,1-1-1,0 1 1,-1 0 0,1-1 0,0 1 0,0-1 0,0 1 0,0-1 0,0 1 0,1-1 0,-1 0 0,0 1 0,0-1 0,1 0-1,-1 0 1,1 0 0,-1 0 0,1 0 0,0-1 0,-1 1 0,1 0 0,0-1 0,-1 1 0,1-1 0,0 1 0,0-1 0,-1 0 0,1 0-1,0 0 1,0 0 0,0 0 0,-1 0 0,1-1 0,0 1 0,0 0 0,-1-1 0,1 1 0,2-2 0,5-3 58,-1-1 0,0 0 1,0 0-1,-1 0 0,0-1 0,0 0 1,0-1-1,-1 1 0,0-1 1,9-17-1,-7 13-19,0 0 1,1 1-1,0 0 1,14-13-1,-23 24-55,1-1 0,-1 1 0,0-1 0,1 1-1,-1 0 1,0-1 0,1 1 0,-1 0 0,1-1-1,-1 1 1,0 0 0,1 0 0,-1 0 0,1-1 0,-1 1-1,1 0 1,-1 0 0,1 0 0,-1 0 0,1 0-1,-1 0 1,1 0 0,-1 0 0,1 0 0,-1 0 0,1 0-1,-1 0 1,1 0 0,-1 0 0,1 0 0,-1 1 0,0-1-1,1 0 1,-1 0 0,1 0 0,-1 1 0,0-1-1,1 0 1,-1 1 0,1-1 0,-1 0 0,0 1 0,1-1-1,-1 0 1,0 1 0,0-1 0,1 1 0,-1-1-1,0 1 1,0-1 0,0 1 0,1-1 0,-1 0 0,0 1-1,0-1 1,0 1 0,0-1 0,0 1 0,0 0-1,2 39 803,-2-31-498,0 45 495,0-28-728,0 0-1,7 43 0,-7-68-87,0 1 1,0-1-1,0 1 1,1 0-1,-1-1 0,1 1 1,-1-1-1,1 0 1,-1 1-1,1-1 1,0 1-1,-1-1 0,1 0 1,0 1-1,0-1 1,0 0-1,0 0 0,0 0 1,0 0-1,1 0 1,-1 0-1,0 0 0,0 0 1,1 0-1,-1-1 1,3 2-1,-2-2 7,1 0 0,-1 0 1,0-1-1,0 1 0,1-1 0,-1 1 1,0-1-1,0 0 0,0 0 0,0 0 1,0 0-1,0 0 0,0 0 0,0-1 1,3-1-1,7-9 56,1 0 0,-2 0 1,15-20-1,8-19 28,-26 36-60,1 1 1,1 0 0,16-18 0,-25 33-23,-1-1-1,1 0 1,-1 0 0,0 1 0,1-1-1,-1 0 1,0 0 0,1 1 0,-1-1-1,0 1 1,1-1 0,-1 0 0,0 1-1,0-1 1,0 0 0,1 1 0,-1-1-1,0 1 1,0-1 0,0 1 0,0-1-1,0 1 1,0-1 0,0 0 0,0 1-1,0-1 1,0 1 0,0-1 0,0 1-1,0-1 1,0 1 0,0-1 0,0 1-1,-1-1 1,2 26 61,-1-24-53,-1 21-231,0 19-1357,6-19-6860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42.868"/>
    </inkml:context>
    <inkml:brush xml:id="br0">
      <inkml:brushProperty name="width" value="0.025" units="cm"/>
      <inkml:brushProperty name="height" value="0.025" units="cm"/>
    </inkml:brush>
  </inkml:definitions>
  <inkml:trace contextRef="#ctx0" brushRef="#br0">78 0 21941,'0'0'2626,"-49"80"-1056,37-32-385,0 8-160,7 11-192,5 9-289,0 0-256,11-4-31,11-9-129,7-8-64,3-15-128,5-14-96,-1-12-545,2-9-1057,0-5-1441,-8-2-1025,0-14-3011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43.581"/>
    </inkml:context>
    <inkml:brush xml:id="br0">
      <inkml:brushProperty name="width" value="0.025" units="cm"/>
      <inkml:brushProperty name="height" value="0.025" units="cm"/>
    </inkml:brush>
  </inkml:definitions>
  <inkml:trace contextRef="#ctx0" brushRef="#br0">0 0 16592,'0'0'7020,"10"10"-4954,26 30 107,52 77 1,25 68-2886,-93-132-2398,-19-50 2288,-1 0 0,1 0 0,-1 0 1,0 0-1,0 0 0,0 1 0,0-1 1,-1 0-1,-1 5 0,-5 5-6145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8:45:20.359"/>
    </inkml:context>
    <inkml:brush xml:id="br0">
      <inkml:brushProperty name="width" value="0.025" units="cm"/>
      <inkml:brushProperty name="height" value="0.025" units="cm"/>
    </inkml:brush>
  </inkml:definitions>
  <inkml:trace contextRef="#ctx0" brushRef="#br0">1939 155 9417,'0'0'3198,"-13"-9"-1789,-9-5-981,0 1 0,-1 0 0,-1 2 0,0 0 0,-38-10 0,-28 0-16,-1 5 1,-1 3-1,0 5 0,0 3 1,-164 14-1,139 4-18,1 5-1,0 6 0,2 4 1,-119 47-1,176-54 192,-65 34 1,108-48-481,1 1 0,-1 0 0,1 1 0,1 0 0,-1 1 0,2 1 0,-1 0 0,2 0 0,-19 25 0,27-32-100,0-1-1,-1 0 1,1 1 0,0-1 0,1 1-1,-1 0 1,1 0 0,0 0 0,0-1-1,0 1 1,0 0 0,1 0 0,-1 0-1,1 0 1,0 0 0,0 0 0,1 0-1,-1 0 1,1 0 0,0 0-1,0 0 1,0 0 0,0 0 0,1 0-1,0-1 1,0 1 0,0-1 0,0 1-1,0-1 1,1 0 0,-1 0 0,1 0-1,0 0 1,0 0 0,0-1 0,0 1-1,0-1 1,6 4 0,9 3 59,0 0 0,1 0 1,0-2-1,0 0 1,1-2-1,29 6 0,38 3 394,133 3-1,96-15 66,-219-3-386,1034-59 514,-1104 57-573,-15 2 17,1 0 0,-1 0 0,1-2 0,-1 0 0,0 0 0,0-1 0,20-9 0,-31 12-51,0 1 0,0 0 0,0-1 0,0 1 0,0 0 0,-1-1-1,1 1 1,0-1 0,0 0 0,0 1 0,-1-1 0,1 1 0,0-1-1,-1 0 1,1 0 0,0 1 0,-1-1 0,1 0 0,-1 0 0,1 0-1,-1 0 1,0 0 0,1 0 0,-1 0 0,0 0 0,0 0 0,1 0-1,-1 1 1,0-1 0,0 0 0,0 0 0,0 0 0,0 0 0,-1 0-1,1 0 1,0 0 0,0 0 0,-1 0 0,1 0 0,0 0 0,-1 0-1,1 0 1,-1 0 0,1 1 0,-1-1 0,0 0 0,1 0 0,-1 1-1,0-1 1,1 0 0,-1 1 0,0-1 0,-1 0 0,-4-4 51,-1 1 1,0 0-1,0 0 1,0 0-1,-10-2 1,-81-24 25,-2 4 0,-150-19 0,61 13-126,-124-18-1551,209 41-2906,-1 6-5183,75 3-237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43.952"/>
    </inkml:context>
    <inkml:brush xml:id="br0">
      <inkml:brushProperty name="width" value="0.025" units="cm"/>
      <inkml:brushProperty name="height" value="0.025" units="cm"/>
    </inkml:brush>
  </inkml:definitions>
  <inkml:trace contextRef="#ctx0" brushRef="#br0">0 269 16335,'0'0'8713,"11"-59"-7624,13 33-32,7-4 0,11-2-833,4-5-320,-1-4-3075,-4-3-5253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44.315"/>
    </inkml:context>
    <inkml:brush xml:id="br0">
      <inkml:brushProperty name="width" value="0.025" units="cm"/>
      <inkml:brushProperty name="height" value="0.025" units="cm"/>
    </inkml:brush>
  </inkml:definitions>
  <inkml:trace contextRef="#ctx0" brushRef="#br0">0 1 24023,'0'0'7783,"61"25"-9865,-28-25-1281,-2-6-2050,-8-12-6310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44.705"/>
    </inkml:context>
    <inkml:brush xml:id="br0">
      <inkml:brushProperty name="width" value="0.025" units="cm"/>
      <inkml:brushProperty name="height" value="0.025" units="cm"/>
    </inkml:brush>
  </inkml:definitions>
  <inkml:trace contextRef="#ctx0" brushRef="#br0">1 131 21076,'0'0'5958,"69"14"-6183,-33-25-1696,2-10-866,2-1-865,-5-2-1793,-3-2-3908</inkml:trace>
  <inkml:trace contextRef="#ctx0" brushRef="#br0" timeOffset="1">331 1 6182,'0'0'7559,"-37"59"-4708,9-14 95,1 9-511,-6 12-449,-4 5-577,2 3-800,3-3-513,9-11-64,6-11-673,10-17-1729,6-19-1794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45.046"/>
    </inkml:context>
    <inkml:brush xml:id="br0">
      <inkml:brushProperty name="width" value="0.025" units="cm"/>
      <inkml:brushProperty name="height" value="0.025" units="cm"/>
    </inkml:brush>
  </inkml:definitions>
  <inkml:trace contextRef="#ctx0" brushRef="#br0">198 0 20628,'0'0'7431,"18"77"-6022,-17-28-224,-1 9-352,-4 10-97,-13 5-191,-6 7-545,-2 7 0,-4-2 0,3 0 0,-4-10-1441,1-14-3524,-4-15-6502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53.319"/>
    </inkml:context>
    <inkml:brush xml:id="br0">
      <inkml:brushProperty name="width" value="0.025" units="cm"/>
      <inkml:brushProperty name="height" value="0.025" units="cm"/>
    </inkml:brush>
  </inkml:definitions>
  <inkml:trace contextRef="#ctx0" brushRef="#br0">1 46 19699,'0'0'9288,"85"-16"-8423,-31 8-544,6 0-225,6 1-64,-1 1-321,-5 6-1472,-10 0-2019,-19 2-832,-14 10-1986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53.705"/>
    </inkml:context>
    <inkml:brush xml:id="br0">
      <inkml:brushProperty name="width" value="0.025" units="cm"/>
      <inkml:brushProperty name="height" value="0.025" units="cm"/>
    </inkml:brush>
  </inkml:definitions>
  <inkml:trace contextRef="#ctx0" brushRef="#br0">0 0 18610,'0'0'3299,"63"19"-1954,-22-19-64,5 0-576,8 0-577,0 0-1089,-2-4-2530,-4-1-2531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54.156"/>
    </inkml:context>
    <inkml:brush xml:id="br0">
      <inkml:brushProperty name="width" value="0.025" units="cm"/>
      <inkml:brushProperty name="height" value="0.025" units="cm"/>
    </inkml:brush>
  </inkml:definitions>
  <inkml:trace contextRef="#ctx0" brushRef="#br0">32 1 16464,'0'0'4414,"-3"10"-2988,-6 27-675,2 0 0,1 0 0,2 1 0,1-1-1,4 46 1,-1-79-736,0-1-1,0 0 0,1 0 0,-1 1 1,1-1-1,0 0 0,0 0 0,0 0 1,0 0-1,1 0 0,-1 0 0,1 0 1,0 0-1,0-1 0,0 1 0,0-1 1,0 1-1,1-1 0,-1 0 0,1 0 1,-1 0-1,1 0 0,0 0 0,0 0 1,0-1-1,0 0 0,0 1 0,3 0 1,-1-2 34,1 1 0,-1-1 1,0 1-1,0-2 1,0 1-1,1-1 0,-1 1 1,0-1-1,0-1 1,0 1-1,0-1 0,0 0 1,0 0-1,-1 0 1,1-1-1,-1 1 1,6-5-1,30-30 111,-33 29-141,0 1-1,0 0 1,1 1 0,0-1 0,9-4-1,-15 17 275,-1 0 1,0 0-1,0 1 0,0-1 1,0 0-1,-1 1 0,-1 10 1,1-14-239,0 3 3,-1-2-20,1 0-1,0 1 1,0-1-1,1 0 1,-1 0-1,1 1 1,0-1-1,0 0 1,2 6-1,-1-9-15,-1 0 0,0 1 0,1-1 0,-1 0 0,0 0 0,1-1 0,-1 1 0,1 0 0,-1 0-1,1-1 1,0 1 0,-1-1 0,1 1 0,0-1 0,-1 0 0,1 0 0,0 0 0,-1 0 0,1 0 0,0 0-1,0 0 1,-1 0 0,1-1 0,0 1 0,-1-1 0,1 1 0,2-2 0,13-4 102,-2 0 1,1-1-1,-1 0 1,0-2-1,26-18 1,-23 15-118,0 0 0,39-17 0,-56 28-21,0 1 0,0-1-1,-1 1 1,1-1 0,0 1-1,0 0 1,0-1 0,-1 1-1,1 0 1,0 0-1,0-1 1,0 1 0,0 0-1,0 0 1,0 0 0,0 0-1,0 0 1,-1 0-1,1 0 1,0 1 0,0-1-1,0 0 1,0 0 0,0 1-1,0-1 1,-1 0 0,1 1-1,0-1 1,0 1-1,0-1 1,-1 1 0,1 0-1,0-1 1,-1 1 0,1 0-1,0 0 1,1 34 1905,0 1-4073,-2-35 1826,0 0 1,0 0 0,1 0 0,-1-1-1,0 1 1,1 0 0,-1 0 0,1-1 0,-1 1-1,1 0 1,0 0 0,-1-1 0,1 1-1,0-1 1,-1 1 0,1-1 0,0 1 0,0-1-1,-1 1 1,1-1 0,0 1 0,0-1-1,0 0 1,0 0 0,-1 1 0,1-1 0,0 0-1,0 0 1,0 0 0,0 0 0,0 0 0,1 0-1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56.647"/>
    </inkml:context>
    <inkml:brush xml:id="br0">
      <inkml:brushProperty name="width" value="0.025" units="cm"/>
      <inkml:brushProperty name="height" value="0.025" units="cm"/>
    </inkml:brush>
  </inkml:definitions>
  <inkml:trace contextRef="#ctx0" brushRef="#br0">0 23 11627,'3'-20'5577,"-3"20"-5479,0 0 0,0-1 1,0 1-1,0 0 1,0 0-1,0 0 1,0 0-1,0 0 0,0 0 1,0-1-1,1 1 1,-1 0-1,0 0 1,0 0-1,0 0 0,0 0 1,0 0-1,0 0 1,1 0-1,-1 0 1,0 0-1,0 0 0,0 0 1,0 0-1,0-1 1,1 1-1,-1 0 1,0 0-1,0 0 0,0 0 1,0 0-1,0 1 1,1-1-1,-1 0 1,0 0-1,0 0 0,0 0 1,0 0-1,0 0 1,1 0-1,-1 0 1,0 0-1,0 0 0,0 0 1,0 0-1,0 0 1,0 1-1,0-1 1,1 0-1,-1 0 0,0 0 1,9 13 2986,1 5-3608,-10-17 425,40 87 1148,19 34 459,-21-68-3706,11-8-3754,-47-43 1696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57.021"/>
    </inkml:context>
    <inkml:brush xml:id="br0">
      <inkml:brushProperty name="width" value="0.025" units="cm"/>
      <inkml:brushProperty name="height" value="0.025" units="cm"/>
    </inkml:brush>
  </inkml:definitions>
  <inkml:trace contextRef="#ctx0" brushRef="#br0">0 195 12236,'0'0'10409,"64"-53"-9544,-22 32-448,4-1-321,1-3-160,0 0-2146,-7 0-2275,-6 1-5092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57.348"/>
    </inkml:context>
    <inkml:brush xml:id="br0">
      <inkml:brushProperty name="width" value="0.025" units="cm"/>
      <inkml:brushProperty name="height" value="0.025" units="cm"/>
    </inkml:brush>
  </inkml:definitions>
  <inkml:trace contextRef="#ctx0" brushRef="#br0">198 0 19603,'0'0'6117,"-14"54"-5220,5-19-320,-1 3-449,2-2-96,4 0-64,-1-7-609,5-5-416,0-6-576,0-6-481,0-6-705,-11-6-7975</inkml:trace>
  <inkml:trace contextRef="#ctx0" brushRef="#br0" timeOffset="1">1 115 3812,'0'0'18417,"60"16"-17392,-23-8-673,7-4-224,6-4-1153,1 0-2402,3-12-3972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8:45:48.486"/>
    </inkml:context>
    <inkml:brush xml:id="br0">
      <inkml:brushProperty name="width" value="0.025" units="cm"/>
      <inkml:brushProperty name="height" value="0.025" units="cm"/>
    </inkml:brush>
  </inkml:definitions>
  <inkml:trace contextRef="#ctx0" brushRef="#br0">3392 257 6694,'-8'-6'1479,"-4"-1"-830,-15-11-126,0 2-1,0 1 0,-52-20 1,-283-58 220,256 68 3,36 11-335,-1 3 0,-92-4 0,-147 14-35,165 2 273,40 4-530,-150 26 1,-63 5 517,133-32-15,-249 17-59,319-11-582,-120 15 343,201-19-110,0 1-1,1 2 0,-1 1 0,-50 24 1,77-31-192,0 1 1,0 0-1,0 1 1,0 0 0,1 0-1,0 0 1,0 1-1,0-1 1,1 2-1,0-1 1,0 0-1,0 1 1,1 0 0,0 0-1,0 0 1,1 1-1,-4 9 1,2 4-30,1 1-1,0 0 1,2 0 0,0 0 0,3 25 0,-2-17 27,0 18-9,3-1 0,1 1 0,12 60 0,-12-93-7,1 0 1,1-1-1,0 0 0,1 0 0,0-1 1,1 0-1,1 0 0,0 0 0,0-1 1,1 0-1,1-1 0,0 0 0,1 0 1,22 17-1,-8-12 21,0-1 1,2-1-1,-1-1 0,2-1 0,-1-2 1,2 0-1,47 8 0,215 20 183,-219-32-175,743 40 71,-328-25-10,-387-16-120,0-4 0,0-5 1,0-4-1,166-35 0,545-182 208,-748 206-116,54-17-411,166-75-1,-279 109 368,0 1 0,-1-1 0,1 0 0,0 0 0,-1-1 0,0 1 0,1-1 0,-1 1 0,0-1 0,-1 0 0,1 0 0,0 0 0,-1-1 0,0 1 0,1-1 0,-1 1 0,-1-1 0,1 0 0,1-5 0,-2 6 9,-1-1-1,-1 0 1,1 1-1,0-1 1,-1 1-1,0-1 1,0 0 0,0 1-1,0 0 1,0-1-1,-1 1 1,1 0-1,-1-1 1,0 1-1,0 0 1,0 0-1,-1 1 1,1-1 0,-1 0-1,1 1 1,-1 0-1,-3-3 1,-31-23 62,-2 2-1,-1 2 1,-1 1 0,-56-22 0,64 30-66,-75-34 120,-2 4-1,-2 5 1,-2 5 0,-1 5 0,-1 5 0,-1 6 0,-167-8-1,-325 37-340,476 2-551,1 6 0,-202 54 0,89 17-3894,156-52-1521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57.812"/>
    </inkml:context>
    <inkml:brush xml:id="br0">
      <inkml:brushProperty name="width" value="0.025" units="cm"/>
      <inkml:brushProperty name="height" value="0.025" units="cm"/>
    </inkml:brush>
  </inkml:definitions>
  <inkml:trace contextRef="#ctx0" brushRef="#br0">94 0 8520,'0'0'8461,"-9"3"-4964,4-1-3264,0 0 0,1 1 0,-1 0 0,0-1-1,1 1 1,0 1 0,-1-1 0,1 1 0,0-1 0,1 1 0,-1 0 0,1 0 0,0 1-1,0-1 1,0 1 0,0 0 0,1 0 0,0-1 0,0 1 0,0 1 0,1-1 0,0 0-1,-2 10 1,2-5-57,-1-1 0,1 1 1,1 0-1,0 0 0,0 0 0,1-1 0,0 1 0,0 0 0,6 15 0,-6-21-162,1 0 0,-1 0 1,1 0-1,0-1 0,0 1 0,1-1 1,-1 1-1,1-1 0,-1 0 0,1 0 0,0 0 1,0 0-1,1-1 0,-1 1 0,1-1 0,-1 0 1,1 0-1,0 0 0,-1 0 0,1-1 0,0 0 1,0 1-1,0-1 0,0-1 0,5 1 0,-3 0 24,0-1 0,0 1-1,0-2 1,0 1 0,-1-1-1,1 1 1,0-2 0,0 1-1,-1-1 1,1 0 0,-1 0-1,1 0 1,5-4 0,2-3 70,0 0 0,-1-1 1,17-16-1,-11 9-28,-18 17-67,0 0 0,0 0 0,0-1 0,1 1 0,-1 0-1,0 0 1,0 0 0,0 0 0,1-1 0,-1 1 0,0 0 0,0 0 0,0 0-1,1 0 1,-1 0 0,0 0 0,0 0 0,1-1 0,-1 1 0,0 0-1,0 0 1,1 0 0,-1 0 0,0 0 0,0 0 0,1 0 0,-1 0-1,0 1 1,0-1 0,1 0 0,-1 0 0,0 0 0,0 0 0,1 0-1,-1 0 1,0 0 0,0 0 0,1 1 0,-1-1 0,4 13 375,-2 31 110,-2-24-302,0-18-185,0 1 1,0-1 0,1 0-1,-1 0 1,1 0 0,-1 0-1,1 1 1,0-1 0,0 0 0,0 0-1,0 0 1,0 0 0,0-1-1,1 1 1,-1 0 0,1 0-1,-1-1 1,1 1 0,0-1 0,-1 0-1,4 2 1,-2-1 45,1-1 1,-1 0 0,1 0-1,0 0 1,-1 0-1,1-1 1,0 1-1,-1-1 1,1 0-1,0 0 1,7-1-1,9-4 207,0 0 0,-1-1 0,36-16 0,-37 15-351,-16 6 97,6-2-22,-1 0-1,1 0 1,0 1 0,-1 0 0,15-2 0,-20 4 4,-1 0 1,1 0-1,0 0 1,-1 1 0,1-1-1,-1 0 1,1 1-1,0-1 1,-1 1 0,1 0-1,-1-1 1,0 1-1,1 0 1,-1 0 0,0 0-1,1 0 1,-1 0-1,0 0 1,0 0 0,0 0-1,0 0 1,0 1-1,0-1 1,0 1 0,0-1-1,0 0 1,-1 1-1,1-1 1,-1 1 0,1-1-1,-1 1 1,1 0-1,-1 1 1,4 15-309,-3-10 447,0 1 0,1-1 0,1 0 1,-1 0-1,7 12 0,-8-18-306,0-1 0,0 1 0,0-1 1,0 0-1,0 0 0,0 1 0,0-1 0,0 0 0,1 0 1,-1 0-1,0 0 0,1 0 0,-1 0 0,1-1 0,-1 1 1,1 0-1,-1-1 0,1 1 0,-1-1 0,1 0 1,0 1-1,-1-1 0,1 0 0,0 0 0,-1 0 0,1 0 1,0 0-1,-1-1 0,1 1 0,0 0 0,-1-1 1,1 1-1,-1-1 0,3-1 0,14-10-6178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58.450"/>
    </inkml:context>
    <inkml:brush xml:id="br0">
      <inkml:brushProperty name="width" value="0.025" units="cm"/>
      <inkml:brushProperty name="height" value="0.025" units="cm"/>
    </inkml:brush>
  </inkml:definitions>
  <inkml:trace contextRef="#ctx0" brushRef="#br0">5 0 10666,'0'0'19010,"-2"12"-18706,2-10-307,-1 4 26,0 1-1,1-1 0,0 0 1,0 0-1,0 0 0,1 0 0,1 7 1,-1-11-36,0 1-1,-1-1 1,1 0 0,1 0 0,-1 0 0,0 0 0,0 0 0,1 0 0,-1 0-1,1 0 1,0-1 0,-1 1 0,1 0 0,0-1 0,0 0 0,0 1 0,0-1-1,0 0 1,0 0 0,0 0 0,1 0 0,-1 0 0,0-1 0,0 1 0,1-1-1,-1 0 1,4 1 0,1-1-288,-1 1 0,1-2-1,-1 1 1,1-1 0,-1 1 0,1-2-1,-1 1 1,0-1 0,1 0 0,8-4-1,-4 0-1224,-1 0 0,1-1 0,-1 0 0,16-14 0,10-14-5467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58.822"/>
    </inkml:context>
    <inkml:brush xml:id="br0">
      <inkml:brushProperty name="width" value="0.025" units="cm"/>
      <inkml:brushProperty name="height" value="0.025" units="cm"/>
    </inkml:brush>
  </inkml:definitions>
  <inkml:trace contextRef="#ctx0" brushRef="#br0">247 0 16912,'-34'52'2498,"-6"7"321,-2 4-96,3 4-738,1-2-383,11-5-641,8-5-737,12-11-192,7-11-1057,5-16-2082,10-13-2786,-5-4-5991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01.588"/>
    </inkml:context>
    <inkml:brush xml:id="br0">
      <inkml:brushProperty name="width" value="0.025" units="cm"/>
      <inkml:brushProperty name="height" value="0.025" units="cm"/>
    </inkml:brush>
  </inkml:definitions>
  <inkml:trace contextRef="#ctx0" brushRef="#br0">45 20 3171,'0'0'20083,"-45"51"-19410,56-43-385,16-3 64,9-5 33,7 0-257,9-9-64,1-5 32,1-3-384,-2 3-673,-9 0-1378,-12 5-1440,-13 4-2371,-10 4-5028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01.930"/>
    </inkml:context>
    <inkml:brush xml:id="br0">
      <inkml:brushProperty name="width" value="0.025" units="cm"/>
      <inkml:brushProperty name="height" value="0.025" units="cm"/>
    </inkml:brush>
  </inkml:definitions>
  <inkml:trace contextRef="#ctx0" brushRef="#br0">1 0 15182,'0'0'7960,"11"7"-6551,-4-2-1216,20 11 362,43 36 0,-64-47-527,0 0 0,0 1 0,-1-1 1,1 1-1,-1 0 0,-1 1 0,1-1 0,-1 1 0,0 0 0,0 0 0,-1 0 0,0 0 0,-1 1 0,3 9 1,-4-2-74,-1-1 1,0 0 0,-1 0 0,-1 1 0,0-1 0,-1 0 0,-9 25 0,-15 27-2913,-6-5-4191,6-17-6684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05.038"/>
    </inkml:context>
    <inkml:brush xml:id="br0">
      <inkml:brushProperty name="width" value="0.025" units="cm"/>
      <inkml:brushProperty name="height" value="0.025" units="cm"/>
    </inkml:brush>
  </inkml:definitions>
  <inkml:trace contextRef="#ctx0" brushRef="#br0">51 21 12460,'0'0'7431,"-51"58"-6118,51-50-320,0-3-192,18-5-257,5 0-255,9-8-1,6-8-64,4-4-96,3 4-64,-1 3-1313,1 5-1025,-7 0-1666,-5 5-3811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05.844"/>
    </inkml:context>
    <inkml:brush xml:id="br0">
      <inkml:brushProperty name="width" value="0.025" units="cm"/>
      <inkml:brushProperty name="height" value="0.025" units="cm"/>
    </inkml:brush>
  </inkml:definitions>
  <inkml:trace contextRef="#ctx0" brushRef="#br0">30 0 15631,'0'0'6828,"-3"11"-5889,-5 18-152,-6 51-1,12-65-725,0 1-1,1-1 1,1 1-1,1-1 1,0 1-1,4 16 1,-5-30-59,1 0 0,-1 0 0,1 0 0,0 0 0,0 0 0,0 0 1,0 0-1,0 0 0,0 0 0,0-1 0,0 1 0,1 0 0,-1-1 1,1 0-1,-1 1 0,1-1 0,0 0 0,-1 1 0,1-1 0,0 0 1,0 0-1,0-1 0,0 1 0,0 0 0,0 0 0,0-1 0,0 0 0,0 1 1,0-1-1,0 0 0,0 0 0,0 0 0,0 0 0,0 0 0,0 0 1,0-1-1,4-1 0,5-1 73,-2 0 0,1-1 1,0 0-1,-1-1 1,1 0-1,8-6 0,-18 10-36,1 1 0,-1-1 1,1 1-1,0 0 0,-1-1 0,1 1 0,-1 0 0,1-1 0,0 1 0,-1 0 1,1 0-1,0 0 0,-1-1 0,1 1 0,0 0 0,-1 0 0,1 0 0,0 0 0,0 0 1,-1 0-1,1 0 0,0 1 0,-1-1 0,1 0 0,0 0 0,-1 0 0,1 1 0,0-1 1,-1 0-1,1 1 0,-1-1 0,1 1 0,-1-1 0,1 1 0,-1-1 0,1 1 0,-1-1 1,1 1-1,-1-1 0,1 1 0,-1 0 0,14 37 1012,-13-33-973,0 0 1,1 0 0,-1-1-1,1 1 1,0-1-1,0 1 1,0-1 0,5 6-1,-7-9-70,1-1-1,-1 1 1,1-1 0,0 0-1,-1 1 1,1-1 0,0 1 0,-1-1-1,1 0 1,0 0 0,-1 1-1,1-1 1,0 0 0,0 0-1,-1 0 1,1 0 0,0 0-1,0 0 1,-1 0 0,1 0-1,0 0 1,0 0 0,0 0-1,2-1 5,-1-1 0,1 1 0,-1 0 0,1-1 0,-1 1 0,0-1 0,0 0 0,1 0 0,2-3 0,29-38 390,-29 35-322,0 0 1,1 0-1,1 1 1,-1-1-1,1 1 1,0 0-1,1 1 1,15-10 0,-23 16-77,1-1 0,0 1 1,-1 0-1,1 0 1,0 0-1,0 0 1,-1 0-1,1 0 1,0 0-1,0 0 0,-1 0 1,1 0-1,0 0 1,-1 1-1,1-1 1,0 0-1,0 0 1,-1 1-1,1-1 0,-1 1 1,1-1-1,0 0 1,-1 1-1,1-1 1,-1 1-1,1-1 1,-1 1-1,1 0 1,-1-1-1,1 1 0,-1-1 1,0 1-1,1 0 1,-1-1-1,0 1 1,1 0-1,-1-1 1,0 1-1,0 0 0,0 0 1,0-1-1,0 1 1,0 0-1,0 0 1,0-1-1,0 2 1,1 45 320,-1-38-272,0-3-118,0 1 118,0 0 0,0-1-1,0 1 1,1-1-1,3 10 1,-4-15-95,0 0 0,1 0-1,-1 0 1,1 0 0,-1 0 0,1 0 0,-1 0-1,1 0 1,0 0 0,-1 0 0,1-1 0,0 1-1,0 0 1,-1-1 0,1 1 0,0 0 0,0-1-1,0 1 1,0-1 0,0 1 0,0-1 0,0 1-1,0-1 1,0 0 0,0 0 0,0 0 0,0 1 0,0-1-1,0 0 1,1 0 0,-1 0 0,0 0 0,0-1-1,0 1 1,0 0 0,0 0 0,0-1 0,0 1-1,0-1 1,1 0 0,8-6-3040,-5 0-1833,0 1-3066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06.387"/>
    </inkml:context>
    <inkml:brush xml:id="br0">
      <inkml:brushProperty name="width" value="0.025" units="cm"/>
      <inkml:brushProperty name="height" value="0.025" units="cm"/>
    </inkml:brush>
  </inkml:definitions>
  <inkml:trace contextRef="#ctx0" brushRef="#br0">0 0 16944,'0'0'5013,"3"12"-3417,2 5-1224,0-1-1,1 0 1,1 0 0,0 0 0,1-1-1,0 0 1,2 0 0,0-1 0,0-1-1,23 24 1,-18-26-597,0-1-1,26 14 1,-10-6-2702,-30-18 2721,9 8-1971,-11-1-4948,-8-3 1178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06.731"/>
    </inkml:context>
    <inkml:brush xml:id="br0">
      <inkml:brushProperty name="width" value="0.025" units="cm"/>
      <inkml:brushProperty name="height" value="0.025" units="cm"/>
    </inkml:brush>
  </inkml:definitions>
  <inkml:trace contextRef="#ctx0" brushRef="#br0">0 253 16335,'0'0'8553,"53"-65"-7400,-26 38-641,3 2-384,6-3-32,-1 1-320,1 0-1762,-6 0-2274,-3 0-2274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07.226"/>
    </inkml:context>
    <inkml:brush xml:id="br0">
      <inkml:brushProperty name="width" value="0.025" units="cm"/>
      <inkml:brushProperty name="height" value="0.025" units="cm"/>
    </inkml:brush>
  </inkml:definitions>
  <inkml:trace contextRef="#ctx0" brushRef="#br0">259 0 11563,'0'0'14958,"1"13"-14355,-1-7-542,1 0-13,-1 1 0,0-1 0,0 1 0,0-1-1,-1 0 1,0 1 0,-1-1 0,1 0 0,-1 0 0,0 0 0,0 0 0,-1 0 0,-5 8 0,-14 18 554,-30 33 1,43-56-457,0 1-1,0-1 1,-1 0 0,-1-1-1,1-1 1,-1 1-1,-15 6 1,24-13-149,1 0 0,-1 0 0,0 0 0,0-1 0,0 1 0,1 0 0,-1-1 0,0 0 0,0 1 0,0-1 0,0 0 0,0 0 0,0 0 0,0 0 0,0 0 0,0-1 0,1 1 0,-1 0 0,0-1 0,0 0 0,0 1 1,1-1-1,-1 0 0,0 0 0,0 0 0,-1-2 0,1 1-91,0 0 1,0-1 0,0 1-1,1-1 1,-1 0 0,1 0-1,0 1 1,0-1 0,0 0-1,0 0 1,0 0 0,1 0-1,0 0 1,-1 0 0,1-4-1,0 2 22,0 0-1,0 0 1,0 0-1,0 0 0,1 0 1,0 0-1,0 0 1,0 0-1,1 0 0,0 1 1,0-1-1,0 0 0,0 1 1,1 0-1,-1-1 1,1 1-1,0 0 0,1 0 1,-1 1-1,1-1 1,4-3-1,-6 6 90,1 0 0,0 0 1,0 1-1,0-1 0,0 0 0,0 1 1,0 0-1,0 0 0,0 0 0,0 0 1,0 0-1,0 0 0,0 1 1,0-1-1,0 1 0,0 0 0,0 0 1,0 0-1,4 3 0,5 3 217,-1 0 0,1 1 0,12 12 0,-16-12-57,1-1 1,0-1-1,1 1 0,10 5 0,-8-8-146,1 1 0,-1-1 0,1-1 0,17 2-1,24-1-6462,-37-4-1970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8:49:12.513"/>
    </inkml:context>
    <inkml:brush xml:id="br0">
      <inkml:brushProperty name="width" value="0.025" units="cm"/>
      <inkml:brushProperty name="height" value="0.025" units="cm"/>
    </inkml:brush>
  </inkml:definitions>
  <inkml:trace contextRef="#ctx0" brushRef="#br0">1780 118 15407,'-58'-19'350,"0"3"0,-104-16 0,139 29-358,0 1 1,0 1-1,0 2 0,1 0 1,-1 1-1,0 1 0,0 2 1,1 0-1,0 1 0,-30 13 1,-17 17-556,3 3 0,1 3 1,-92 77-1,-35 24 518,93-77 286,0-2 1210,-111 94-1,181-132-1184,1 0 0,1 2 0,2 2 0,1 0 0,1 1 0,1 1-1,-31 64 1,47-83-247,0 0-1,1 1 0,1 0 1,0 0-1,1 0 0,1 1 0,0-1 1,0 1-1,2-1 0,0 1 1,0-1-1,2 1 0,3 16 1,0-12 0,1-1 0,0 0 0,2 0 0,0 0 1,1-1-1,1 0 0,1-1 0,0 0 1,18 20-1,10 6-15,1-2 0,2-1 0,1-3 0,3-1 0,0-3 1,2-1-1,1-3 0,93 39 0,-69-39 13,1-3 0,2-3 0,0-4 0,1-4 0,143 10 0,713-44 376,-463-3-226,1 11-67,777-41-77,-704 7-29,694-55 23,367-69 197,-803 75-140,236-42-31,-586 73-460,-337 47-422,117-33 0,-190 39 765,-1-2 1,0-3-1,-1-1 0,-1-1 0,-1-3 1,39-26-1,-73 44 107,0 0 0,0 0-1,0 0 1,-1 0 0,0 0 0,1-1-1,-1 1 1,0-1 0,-1 0 0,1 0-1,-1 0 1,0 0 0,3-6 0,-5 7 22,1 0 1,-1 1 0,0-1-1,0 1 1,0-1 0,-1 0-1,1 1 1,-1-1 0,1 1-1,-1-1 1,0 1 0,0-1-1,0 1 1,0 0 0,0-1-1,0 1 1,-1 0 0,1 0-1,-1 0 1,0 0 0,1 0-1,-1 0 1,0 1 0,0-1-1,-3-1 1,-27-23 110,-2 2 0,-1 2 0,-65-33 1,-123-37-202,82 44-42,-2 7-1,-148-23 1,-300-23 38,290 48 21,-844-148 920,530 82-325,172 46-662,-2 19-1,-860 34 1,-380 20 1003,1000-19 757,516 13-1530,0 8-1,-171 39 1,50 16-1487,66-16-1450,-2-10-4541,67-25-6045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17.897"/>
    </inkml:context>
    <inkml:brush xml:id="br0">
      <inkml:brushProperty name="width" value="0.025" units="cm"/>
      <inkml:brushProperty name="height" value="0.025" units="cm"/>
    </inkml:brush>
  </inkml:definitions>
  <inkml:trace contextRef="#ctx0" brushRef="#br0">1306 169 7015,'0'0'16009,"1"-9"-14781,1-29-235,-3 35-873,1 1 0,-1-1 1,0 0-1,0 1 0,0-1 0,0 1 0,0 0 0,-1-1 0,1 1 0,-1 0 1,1 0-1,-1 0 0,0 0 0,0 0 0,0 0 0,0 0 0,0 1 0,0-1 1,-1 1-1,1 0 0,0-1 0,-1 1 0,1 0 0,-1 0 0,-3 0 0,-1-3 51,-21-7-43,0 0 1,-1 2-1,0 1 0,-1 2 1,-45-5-1,-152 0 138,171 11-171,1 2 0,0 2 0,-107 23 0,138-20-67,0 0 1,1 1 0,0 2 0,0 0 0,1 2 0,0 0-1,1 1 1,1 1 0,0 1 0,1 1 0,-22 23 0,6 1 8,2 2 0,2 2 1,1 1-1,-33 68 1,63-112-46,-1 0 0,0 0 0,1 0 1,-1 0-1,1 0 0,-1 0 0,1 0 1,0 0-1,-1 0 0,1 0 0,0 0 1,0 1-1,-1-1 0,1 0 0,0 0 1,0 0-1,0 0 0,0 0 0,1 0 1,-1 0-1,0 1 0,0-1 0,1 0 1,0 2-1,0-3-30,0 1-1,0-1 1,0 1 0,0-1-1,0 1 1,1-1 0,-1 0-1,0 0 1,0 1 0,0-1-1,0 0 1,0 0 0,1 0-1,-1 0 1,0-1 0,0 1-1,0 0 1,0 0 0,2-1-1,56-23-2956,-51 19 1579,1 0 1,0-1-1,-1 0 1,0 0-1,8-8 0,4-11-5956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18.272"/>
    </inkml:context>
    <inkml:brush xml:id="br0">
      <inkml:brushProperty name="width" value="0.025" units="cm"/>
      <inkml:brushProperty name="height" value="0.025" units="cm"/>
    </inkml:brush>
  </inkml:definitions>
  <inkml:trace contextRef="#ctx0" brushRef="#br0">93 0 10634,'0'0'12540,"-8"12"-11531,-2 3-520,1 0 0,1 0 0,0 1 0,2 1 1,-1-1-1,2 1 0,-4 20 0,0 14 372,2 1 0,1 88 1,6-137-836,0-1 0,1 0 0,-1 0 1,1 0-1,0 0 0,-1 0 1,1 0-1,0 0 0,0 0 0,0 0 1,1 0-1,-1 0 0,0 0 0,1-1 1,-1 1-1,1 0 0,0-1 0,-1 1 1,1-1-1,0 0 0,0 0 0,0 0 1,0 0-1,0 0 0,0 0 1,0 0-1,0-1 0,0 1 0,1-1 1,-1 1-1,0-1 0,4 0 0,10 2 201,0-2 0,0 1 0,24-4-1,-30 2-152,22-3-148,-1 0-1,0-3 1,0 0 0,49-20 0,-15-3-2916,-7-6-3637,-5-4-4958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18.756"/>
    </inkml:context>
    <inkml:brush xml:id="br0">
      <inkml:brushProperty name="width" value="0.025" units="cm"/>
      <inkml:brushProperty name="height" value="0.025" units="cm"/>
    </inkml:brush>
  </inkml:definitions>
  <inkml:trace contextRef="#ctx0" brushRef="#br0">0 13 14574,'0'0'16367,"98"3"-15918,-38-9-225,1 2-128,-4 2-96,-11-1-1057,-12 3-1313,-19 0-1154,-15 9-1729,-12 3-992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19.098"/>
    </inkml:context>
    <inkml:brush xml:id="br0">
      <inkml:brushProperty name="width" value="0.025" units="cm"/>
      <inkml:brushProperty name="height" value="0.025" units="cm"/>
    </inkml:brush>
  </inkml:definitions>
  <inkml:trace contextRef="#ctx0" brushRef="#br0">1 40 12812,'0'0'7271,"56"7"-4901,-17-7-160,9-5-993,9-4-832,2 4-321,-1-4-641,-1 0-2818,-5 0-3331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19.470"/>
    </inkml:context>
    <inkml:brush xml:id="br0">
      <inkml:brushProperty name="width" value="0.025" units="cm"/>
      <inkml:brushProperty name="height" value="0.025" units="cm"/>
    </inkml:brush>
  </inkml:definitions>
  <inkml:trace contextRef="#ctx0" brushRef="#br0">425 0 15919,'0'0'8600,"-5"9"-7511,-10 20-678,-2-1-1,-2 0 0,0-2 0,-2 0 1,0-1-1,-2-1 0,-1-1 1,0-1-1,-2-2 0,-1 0 0,0-1 1,-1-2-1,-41 18 0,65-33-365,1-1 0,-1 0 0,0 0 0,1 0 0,-1 0 0,0-1 0,1 1 0,-6-1 0,8 0-29,0 0-1,0 0 0,0 0 1,0-1-1,0 1 0,1 0 1,-1 0-1,0-1 0,0 1 1,0-1-1,0 1 1,0-1-1,0 1 0,1-1 1,-1 0-1,0 1 0,0-1 1,1 0-1,-1 1 0,1-1 1,-2-1-1,1-2-63,1 1-1,-1 0 1,1-1 0,-1 1-1,1-1 1,0 1-1,0-1 1,1 1-1,-1-1 1,1 1 0,0 0-1,0-1 1,0 1-1,0 0 1,0 0 0,4-6-1,-1 2-157,-1 0 1,1 0-1,0 1 0,1 0 0,-1 0 0,1 0 0,1 0 0,-1 1 1,1 0-1,0 0 0,0 1 0,7-5 0,-10 7 191,0 1-1,0-1 0,0 1 1,0 0-1,0 0 0,0 0 1,0 0-1,0 1 0,0-1 1,0 1-1,0 0 1,1 0-1,-1 0 0,0 0 1,0 0-1,0 1 0,1 0 1,-1-1-1,0 1 1,0 0-1,0 0 0,0 1 1,-1-1-1,1 1 0,0-1 1,0 1-1,-1 0 0,1 0 1,-1 0-1,0 1 1,3 2-1,24 29 604,-22-25-379,0 0 0,1 0 1,-1-1-1,2 0 0,-1 0 0,1-1 0,1 0 0,-1-1 1,15 8-1,-4-6-66,-1 0 1,31 6 0,11-5-5241,-33-8-3428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19.860"/>
    </inkml:context>
    <inkml:brush xml:id="br0">
      <inkml:brushProperty name="width" value="0.025" units="cm"/>
      <inkml:brushProperty name="height" value="0.025" units="cm"/>
    </inkml:brush>
  </inkml:definitions>
  <inkml:trace contextRef="#ctx0" brushRef="#br0">7 119 11371,'0'0'1954,"-7"-68"-2915,14 45-1570,4-4-4451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20.357"/>
    </inkml:context>
    <inkml:brush xml:id="br0">
      <inkml:brushProperty name="width" value="0.025" units="cm"/>
      <inkml:brushProperty name="height" value="0.025" units="cm"/>
    </inkml:brush>
  </inkml:definitions>
  <inkml:trace contextRef="#ctx0" brushRef="#br0">62 4 8936,'0'0'16032,"0"0"-16012,0-1 1,0 1 0,0 0 0,0 0 0,0 0-1,0 0 1,0 0 0,0 0 0,0-1-1,0 1 1,-1 0 0,1 0 0,0 0 0,0 0-1,0 0 1,0 0 0,0-1 0,0 1 0,0 0-1,0 0 1,0 0 0,-1 0 0,1 0-1,0 0 1,0 0 0,0 0 0,0 0 0,0 0-1,0 0 1,-1 0 0,1 0 0,0 0 0,0 0-1,0 0 1,0 0 0,0 0 0,0 0 0,-1 0-1,1 0 1,0 0 0,0 0 0,0 0-1,0 0 1,0 0 0,-1 0 0,1 0 0,0 0-1,0 0 1,0 0 0,0 0 0,0 0 0,0 0-1,0 0 1,-1 0 0,1 1 0,0-1-1,0 0 1,0 0 0,0 0 0,0 0 0,0 0-1,0 0 1,0 1 0,0-1 0,0 0 0,-5 7 290,1 0 1,0 0-1,0 1 1,1-1-1,0 1 1,1 0 0,-3 13-1,-11 64 1473,16-80-1688,-4 14 302,2 1 0,0 0 0,1 0 1,3 32-1,-2-50-396,1 0 0,-1 0 1,1 0-1,0 0 0,0 0 0,0 0 1,0 0-1,0 0 0,1 0 0,-1-1 0,1 1 1,-1 0-1,1-1 0,-1 1 0,1-1 1,0 0-1,0 0 0,-1 1 0,1-1 0,0 0 1,0 0-1,0-1 0,0 1 0,1 0 1,-1-1-1,0 1 0,0-1 0,0 0 0,0 0 1,1 1-1,-1-2 0,0 1 0,0 0 1,0 0-1,4-2 0,3 1-4,0 0 0,0-1 0,0-1 0,0 1 0,-1-1 0,1-1 0,10-6 0,15-17 2,-29 22 0,1 0 0,-1 0 0,1 1 0,0 0 0,0 0 0,0 0 0,10-4 0,-15 8 0,-1 0 0,1 1 0,-1-1 0,0 0 0,1 0 0,-1 1 0,1-1 0,-1 0 0,0 0 0,1 1 0,-1-1 0,0 0 0,1 1 0,-1-1 0,0 1 0,1-1 0,-1 0 0,0 1 0,0-1 0,0 1 0,1-1 0,-1 1 0,0-1 0,0 0 0,0 1 0,0-1 0,0 1 0,0-1 0,0 1 0,0-1 0,0 1 0,0-1 0,0 1 0,0 0 0,0 24 0,0-20 0,-1 0 0,1 0 0,0 0 0,1 0 0,-1-1 0,1 1 0,0 0 0,0 0 0,0 0 0,4 7 0,-4-11 0,0 0 0,-1 0 0,1 0 0,0 0 0,-1-1 0,1 1 0,0 0 0,0-1 0,0 1 0,0 0 0,0-1 0,0 1 0,0-1 0,0 1 0,0-1 0,0 0 0,0 1 0,2-1 0,0 0 0,0 0 0,0 0 0,-1 0 0,1 0 0,0-1 0,0 1 0,0-1 0,-1 0 0,1 0 0,3-2 0,2-1 0,0-1 0,0 0 0,-1 0 0,0-1 0,9-8 0,-9 7 0,0 1 0,1-1 0,0 2 0,10-7 0,-18 64 0,0-51-1,-4 30-1788,5-15-1029,-1-16 2719,1 0 0,-1 0-1,0 0 1,0 1-1,0-1 1,0 0 0,0 0-1,0 0 1,0 1 0,0-1-1,0 0 1,0 0-1,1 0 1,-1 0 0,0 0-1,0 1 1,0-1 0,0 0-1,1 0 1,-1 0 0,0 0-1,0 0 1,0 0-1,0 0 1,1 0 0,-1 0-1,0 1 1,0-1 0,0 0-1,1 0 1,-1 0-1,0 0 1,0 0 0,0 0-1,1 0 1,-1 0 0,0 0-1,0-1 1,0 1-1,0 0 1,1 0 0,-1 0-1,0 0 1,0 0 0,0 0-1,1 0 1,10-10-14902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21.226"/>
    </inkml:context>
    <inkml:brush xml:id="br0">
      <inkml:brushProperty name="width" value="0.025" units="cm"/>
      <inkml:brushProperty name="height" value="0.025" units="cm"/>
    </inkml:brush>
  </inkml:definitions>
  <inkml:trace contextRef="#ctx0" brushRef="#br0">257 71 1954,'0'0'11152,"6"-10"-5835,2-6-3734,5-7 248,4 1 3467,-20 36-2558,1 2-2709,-9 11 418,-2 1-1,0-2 1,-2 0 0,-31 41 0,-85 87-24,121-143-548,8-8-30,0 0-1,0 0 1,-1 0-1,1 0 1,-1 0-1,0-1 1,0 1-1,0-1 1,0 1-1,0-1 1,-1 0-1,1-1 1,-1 1-1,1 0 1,-5 0-1,7-6-747,-1-1 0,2 1 0,-1-1 0,0 1 0,1-1-1,0 1 1,0-1 0,1-7 0,-1 6-357,0-84-8165,0 41 2766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21.582"/>
    </inkml:context>
    <inkml:brush xml:id="br0">
      <inkml:brushProperty name="width" value="0.025" units="cm"/>
      <inkml:brushProperty name="height" value="0.025" units="cm"/>
    </inkml:brush>
  </inkml:definitions>
  <inkml:trace contextRef="#ctx0" brushRef="#br0">0 57 3203,'0'-30'5157,"3"12"-1249,3 9 191,2 9-1408,4 0-673,3 16-128,2 7 288,7 5-385,4 3-287,6 1-289,9-2-416,5-1-417,2-2-160,-4-7-1345,-3-6-5221,-6-9-9961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24.340"/>
    </inkml:context>
    <inkml:brush xml:id="br0">
      <inkml:brushProperty name="width" value="0.025" units="cm"/>
      <inkml:brushProperty name="height" value="0.025" units="cm"/>
    </inkml:brush>
  </inkml:definitions>
  <inkml:trace contextRef="#ctx0" brushRef="#br0">18562 1 15022,'0'0'1132,"10"8"-1287,1 1 164,48 46-39,-55-50 28,0 0 0,0 0 0,0 1 1,0 0-1,-1-1 0,0 1 0,0 1 1,-1-1-1,1 0 0,-2 1 0,3 9 0,-3-3 61,-1 1 0,-1 0 0,0 0-1,-1-1 1,0 1 0,-1-1-1,-1 0 1,0 1 0,0-1-1,-2-1 1,1 1 0,-2-1-1,1 0 1,-2-1 0,0 1 0,0-1-1,-14 13 1,-18 18 483,-1-2 1,-86 61-1,104-83-140,-733 484 3106,684-457-3445,-303 174-7,-441 188-1,-441 78 160,-443-38 405,-37-182-578,-524-42-30,1731-174 19,-1547 87 34,-3-78 41,1613-44-178,1 21 1,-517 105 0,-971 361 1155,1886-481-899,-254 80 266,220-63 29,-105 53 0,199-86-420,-10 5 168,0 1 0,-26 18 0,41-25-206,0-1 1,0 0-1,0 1 0,0-1 0,0 1 1,1 0-1,-1 0 0,1 0 0,0 0 1,0 0-1,0 1 0,0-1 1,1 1-1,-1-1 0,1 1 0,0 0 1,0-1-1,0 1 0,0 0 0,1 4 1,0-5-31,1 0-1,0 0 1,1 0 0,-1 0 0,0 0 0,1-1 0,-1 1-1,1 0 1,0-1 0,0 1 0,0-1 0,0 0 0,1 0 0,-1 0-1,1 0 1,-1 0 0,1 0 0,-1 0 0,1-1 0,0 0-1,0 1 1,0-1 0,0 0 0,0 0 0,0-1 0,4 2 0,14 3-52,0-1 1,33 2-1,-54-6 58,56 3-1408,-1-2-1,68-7 1,31-16-6845,-52 2-3885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8:49:42.190"/>
    </inkml:context>
    <inkml:brush xml:id="br0">
      <inkml:brushProperty name="width" value="0.025" units="cm"/>
      <inkml:brushProperty name="height" value="0.025" units="cm"/>
    </inkml:brush>
  </inkml:definitions>
  <inkml:trace contextRef="#ctx0" brushRef="#br0">1 185 4420,'8'0'347,"360"-11"7105,10 6-3928,376-31-1936,-489 18-1142,993-15 641,-534 23-380,1053-1 317,-638 67-825,-212-6-147,-788-45-69,1250 35 266,1-36-27,-646-15-179,700-19 37,2454-39-32,-3402 78 204,613-12-66,-504-43-146,447-14 966,-1048 63-2442,-19 1 200,11-3 506,-1 0 1,0-1-1,0 1 0,0-1 1,1 0-1,-1 0 0,-5-1 1,-21-13-10258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24.778"/>
    </inkml:context>
    <inkml:brush xml:id="br0">
      <inkml:brushProperty name="width" value="0.025" units="cm"/>
      <inkml:brushProperty name="height" value="0.025" units="cm"/>
    </inkml:brush>
  </inkml:definitions>
  <inkml:trace contextRef="#ctx0" brushRef="#br0">68 2 16367,'-12'0'189,"9"-1"46,-1 1-1,0 0 0,0 0 0,1 0 1,-1 0-1,0 1 0,0 0 1,1 0-1,-1 0 0,1 0 0,-7 3 1,10-4-149,-1 1 1,1-1 0,0 1 0,0-1-1,0 0 1,0 1 0,0-1 0,0 1-1,0-1 1,0 1 0,0-1 0,0 0-1,0 1 1,0-1 0,0 1 0,0-1 0,0 0-1,0 1 1,1-1 0,-1 1 0,0-1-1,0 0 1,1 1 0,-1-1 0,0 0-1,0 1 1,1-1 0,-1 0 0,0 1-1,1-1 1,-1 0 0,0 0 0,1 1-1,-1-1 1,0 0 0,1 0 0,-1 0-1,1 0 1,0 1 0,17 9 118,-17-10 6,35 15 373,0-2 0,1-2 0,75 14 0,119 0-680,-84-11-959,-142-14 1017,4 1-20,1 1-1,0-1 1,-1 2-1,16 4 1,-24-6 56,0-1 0,1 1 0,-1-1 0,0 1 0,1-1 1,-1 1-1,0 0 0,0 0 0,0 0 0,0 0 0,0 0 1,0 0-1,0 0 0,0 0 0,0 0 0,0 0 0,0 0 1,-1 1-1,1-1 0,0 0 0,-1 1 0,1-1 0,-1 0 1,0 1-1,1-1 0,-1 1 0,0-1 0,0 0 0,0 1 1,0-1-1,0 1 0,0-1 0,0 1 0,-1-1 0,1 0 1,0 1-1,-1-1 0,1 0 0,-1 1 0,0 1 0,-7 8 167,1-1-1,-2 1 0,0-1 1,0 0-1,0-1 0,-1 0 1,-1-1-1,1 0 0,-20 11 0,9-5 8,-217 134 1640,40-27-1981,74-31-4895,98-69-2469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44.149"/>
    </inkml:context>
    <inkml:brush xml:id="br0">
      <inkml:brushProperty name="width" value="0.025" units="cm"/>
      <inkml:brushProperty name="height" value="0.025" units="cm"/>
    </inkml:brush>
  </inkml:definitions>
  <inkml:trace contextRef="#ctx0" brushRef="#br0">191 0 16656,'0'0'12673,"-6"14"-11077,-50 107-865,-31 76 69,78-171-748,1-1 0,1 1 0,1 1-1,1-1 1,-2 52 0,7-76-124,0 1 1,0-1-1,1 1 1,-1-1-1,1 1 1,-1-1-1,1 1 1,0-1-1,-1 0 1,1 1-1,0-1 1,1 0-1,-1 0 1,0 1-1,1-1 1,-1 0-1,1 0 0,0-1 1,-1 1-1,5 3 1,-2-3-243,0 0 1,0 0-1,0 0 0,0 0 0,0-1 1,0 0-1,1 0 0,-1 0 1,0 0-1,1-1 0,4 1 1,4-1-783,-1-1 0,0 0 0,1-1 0,-1 0 0,0-1 1,0 0-1,-1-1 0,13-5 0,23-17-9784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44.537"/>
    </inkml:context>
    <inkml:brush xml:id="br0">
      <inkml:brushProperty name="width" value="0.025" units="cm"/>
      <inkml:brushProperty name="height" value="0.025" units="cm"/>
    </inkml:brush>
  </inkml:definitions>
  <inkml:trace contextRef="#ctx0" brushRef="#br0">133 0 21524,'-8'1'4340,"3"0"-3927,0 0 0,1 0-1,-1 0 1,0 1 0,1 0-1,0 0 1,-1 0 0,1 0-1,0 1 1,0-1-1,0 1 1,-5 5 0,4-3-244,-1 1 0,1 0 0,0 0 0,1 0 0,0 1 1,0 0-1,0 0 0,-3 9 0,3-6-167,1 0 0,0-1 1,0 1-1,1 0 0,0 1 0,1-1 1,0 0-1,1 11 0,0-18-2,0 0 0,1-1 0,-1 1 0,1 0-1,-1 0 1,1-1 0,0 1 0,0 0 0,0-1 0,0 1 0,1-1 0,-1 1-1,1-1 1,-1 0 0,1 1 0,0-1 0,0 0 0,0 0 0,0 0 0,0-1 0,0 1-1,1 0 1,-1-1 0,0 1 0,1-1 0,0 0 0,-1 0 0,1 0 0,0 0-1,-1 0 1,1-1 0,0 1 0,3-1 0,3 1 0,-1-1 0,0 0 0,1-1 0,-1 0 0,0 0 0,0 0 0,0-1 0,0-1 0,0 1 0,0-1 0,-1-1 0,1 1 0,-1-1 0,0 0 0,11-9 0,-13 9 0,1-1 0,-2 0 0,1 0 0,0 0 0,-1 0 0,0-1 0,0 1 0,-1-1 0,0 0 0,0 0 0,0 0 0,0-1 0,-1 1 0,0-1 0,-1 1 0,1-1 0,-1 0 0,-1 1 0,1-13 0,-2 16 0,0-1 0,0 0 0,0 1 0,0-1 0,-1 1 0,0 0 0,1-1 0,-1 1 0,-1 0 0,1 0 0,0 0 0,-1 0 0,1 1 0,-1-1 0,0 1 0,0-1 0,0 1 0,0 0 0,0 0 0,0 0 0,-6-1 0,5 0 0,-1 1 0,1 0 0,-1 0 0,0 1 0,0-1 0,0 1 0,0 0 0,0 0 0,0 1 0,0-1 0,0 1 0,0 1 0,0-1 0,0 1 0,-10 2 0,6 3-1273,4 0-2452,3-4 1089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45.319"/>
    </inkml:context>
    <inkml:brush xml:id="br0">
      <inkml:brushProperty name="width" value="0.025" units="cm"/>
      <inkml:brushProperty name="height" value="0.025" units="cm"/>
    </inkml:brush>
  </inkml:definitions>
  <inkml:trace contextRef="#ctx0" brushRef="#br0">78 190 993,'0'0'6598,"10"-9"-3448,-3 3-2792,10-9 2124,-1-1 0,18-23 1,-30 36-1828,-1-1 1,0 1-1,-1-1 1,1 0-1,-1 0 1,1 0 0,-1-1-1,0 1 1,-1 0-1,1-1 1,-1 1-1,0-1 1,0 0-1,0 1 1,-1-1-1,0 0 1,0 1 0,0-1-1,-1-7 1,0 11-627,0 0 0,1 0 0,-1 0 1,0 0-1,0 0 0,0 1 1,0-1-1,0 0 0,0 1 0,-1-1 1,1 1-1,0-1 0,0 1 0,0-1 1,0 1-1,-1 0 0,1 0 1,0 0-1,0-1 0,-1 1 0,1 0 1,0 1-1,0-1 0,-1 0 0,1 0 1,0 0-1,0 1 0,0-1 1,-1 1-1,0 0 0,-37 14 174,32-10-203,0 1 0,1-1 0,0 1 0,0 0 0,0 0 0,1 1 0,0 0 0,0 0 0,1 0 0,0 0 0,0 1 0,1 0 0,0-1 0,0 1 0,0 1 0,1-1 0,1 0 0,-1 0 0,1 11 0,1-18 0,0 0 0,0 0 0,0 0 0,0 0 0,0 0 0,0 0 0,0-1 0,1 1 0,-1 0 0,0 0 0,1 0 0,-1 0 0,0-1 0,1 1 0,-1 0 0,1 0 0,-1-1 0,1 1 0,0 0 0,-1-1 0,1 1 0,0-1 0,-1 1 0,1-1 0,0 1 0,0-1 0,-1 1 0,1-1 0,1 1 0,31-1 0,31-21 0,-62 21 0,1-2 0,1 0 0,0 0 0,1 1 0,-1 0 0,0 0 0,0 0 0,1 0 0,-1 0 0,0 1 0,1 0 0,-1 0 0,0 0 0,1 1 0,7 1 0,-9-1 0,0 1 0,-1 0 0,1 0 0,-1 0 0,0 0 0,1 0 0,-1 0 0,0 0 0,0 1 0,0-1 0,-1 1 0,1-1 0,-1 1 0,1 0 0,-1 0 0,0 0 0,0-1 0,0 1 0,0 0 0,-1 0 0,1 6 0,2 13 0,-1 0 0,0 1 0,-2-1 0,-1 0 0,-1 0 0,0 0 0,-2 0 0,-1-1 0,0 1 0,-2-1 0,0 0 0,-1-1 0,-2 1 0,0-2 0,0 1 0,-2-2 0,-1 1 0,-26 29 0,35-43 0,-1-1 0,0 1 0,0-1 0,0 0 0,-8 5 0,12-9 0,0 1 0,0 0 0,-1-1 0,1 1 0,0-1 0,0 1 0,-1-1 0,1 0 0,0 0 0,0 1 0,-1-1 0,1 0 0,0 0 0,-1 0 0,1 0 0,0-1 0,-1 1 0,1 0 0,0 0 0,-1-1 0,1 1 0,0-1 0,0 1 0,0-1 0,-1 0 0,1 1 0,0-1 0,0 0 0,0 0 0,0 0 0,0 1 0,0-1 0,-1-2 0,-4-7 0,0-1 0,1 1 0,0-1 0,0 0 0,1 0 0,1 0 0,0-1 0,0 1 0,0-16 0,0 2 0,1 0 0,1 0 0,4-36 0,-2 56-133,0-1 0,1 1-1,0 0 1,0-1 0,0 1 0,0 0-1,1 0 1,0 0 0,0 0 0,0 1-1,0-1 1,1 1 0,0 0 0,0 0-1,0 0 1,7-4 0,9-7-1857,0 2 1,36-17-1,-4 3-2620,-11 1-8907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45.847"/>
    </inkml:context>
    <inkml:brush xml:id="br0">
      <inkml:brushProperty name="width" value="0.025" units="cm"/>
      <inkml:brushProperty name="height" value="0.025" units="cm"/>
    </inkml:brush>
  </inkml:definitions>
  <inkml:trace contextRef="#ctx0" brushRef="#br0">146 0 21140,'0'0'6561,"-8"1"-4634,4 0-1838,0-1 1,0 1-1,0 0 0,0 1 1,1-1-1,-1 1 1,0-1-1,1 1 0,-1 0 1,1 1-1,-1-1 0,1 1 1,0-1-1,0 1 0,0 0 1,0 0-1,1 0 1,-1 0-1,1 1 0,0-1 1,0 1-1,-2 5 0,2-7-70,-7 12 114,1 0 0,0 1 0,1 0 0,0 1 1,1-1-1,1 1 0,-6 32 0,12-48-133,-1 1 0,0-1 0,0 1 0,1-1 0,-1 0 0,0 1 0,1-1 0,-1 0 0,0 1 0,1-1 0,-1 0 0,1 0 0,-1 1 0,0-1 0,1 0 0,-1 0 0,1 0 0,-1 1 0,1-1 0,-1 0 0,1 0 0,-1 0 0,0 0 0,1 0 0,-1 0 0,1 0 0,-1 0 0,1 0 0,-1 0 0,1 0 0,-1 0 0,1-1 0,-1 1 0,1 0 0,-1 0 0,1-1 0,19-4 0,49-34 0,-60 32 0,0 1 0,1 0 0,0 0 0,0 1 0,0 0 0,1 1 0,0 0 0,0 1 0,0 0 0,22-2 0,-32 5 0,1 1 0,-1-1 0,1 1 0,-1-1 0,1 1 0,-1 0 0,0 0 0,1 0 0,-1 0 0,0 0 0,0 0 0,0 0 0,0 0 0,0 0 0,0 0 0,0 1 0,0-1 0,0 0 0,0 1 0,-1-1 0,1 1 0,0-1 0,-1 1 0,0-1 0,1 1 0,-1-1 0,0 1 0,1-1 0,-1 1 0,0-1 0,-1 4 0,1 65 0,-1-49 0,1-21 0,0 1 0,0-1 0,-1 1 0,1 0 0,0-1 0,0 1 0,0-1 0,0 1 0,0-1 0,0 1 0,0-1 0,0 1 0,0-1 0,0 1 0,0 0 0,1-1 0,-1 1 0,0-1 0,0 1 0,0-1 0,1 1 0,-1-1 0,0 0 0,1 1 0,-1-1 0,0 1 0,1-1 0,-1 1 0,0-1 0,2 1 0,7-15 0,8-29 0,-14 28 0,0 1 0,-1-1 0,0 1 0,-2-1 0,1 0 0,-2 0 0,0 1 0,-5-27 0,6 41 0,0-1 0,0 1 0,0-1 0,0 1 0,-1 0 0,1-1 0,0 1 0,0 0 0,0-1 0,0 1 0,0-1 0,-1 1 0,1 0 0,0 0 0,0-1 0,-1 1 0,1 0 0,0-1 0,0 1 0,-1 0 0,1 0 0,0-1 0,-1 1 0,1 0 0,0 0 0,-1 0 0,1 0 0,-1-1 0,1 1 0,0 0 0,-1 0 0,1 0 0,-1 0 0,-6 12 0,6-10 0,1 1 0,-1-1 0,1 0 0,-1 1 0,1-1 0,0 1 0,0-1 0,0 1 0,1-1 0,-1 1 0,0-1 0,2 5 0,0-6 0,-1 1 0,1-1 0,0 1 0,0-1 0,0 0 0,-1 1 0,1-1 0,0 0 0,1 0 0,-1-1 0,0 1 0,0 0 0,0-1 0,0 1 0,1-1 0,-1 0 0,3 0 0,47 0 0,-35 0 0,3 0 68,65-4-2047,-76 0-6493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48.086"/>
    </inkml:context>
    <inkml:brush xml:id="br0">
      <inkml:brushProperty name="width" value="0.025" units="cm"/>
      <inkml:brushProperty name="height" value="0.025" units="cm"/>
    </inkml:brush>
  </inkml:definitions>
  <inkml:trace contextRef="#ctx0" brushRef="#br0">1 47 11115,'10'-23'8648,"-3"7"-5061,-3 9-160,3 7-608,-3 1-1506,-2 21-64,0 5-640,-2 11-609,0 3 0,0 1 0,0-2 0,0-7 0,-1-6-801,1-9-1505,0-13-929,8-24-3427,1-17 576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48.773"/>
    </inkml:context>
    <inkml:brush xml:id="br0">
      <inkml:brushProperty name="width" value="0.025" units="cm"/>
      <inkml:brushProperty name="height" value="0.025" units="cm"/>
    </inkml:brush>
  </inkml:definitions>
  <inkml:trace contextRef="#ctx0" brushRef="#br0">94 1 20916,'-4'9'1457,"-11"23"237,1 0-1,2 1 1,-14 62-1,18-56-1555,2 1-1,2 0 1,0 54-1,4-93-151,0 0-1,0 0 1,0 0-1,-1-1 0,1 1 1,0 0-1,1 0 1,-1 0-1,0 0 0,0 0 1,0 0-1,0 0 1,1 0-1,-1 0 1,0 0-1,1-1 0,-1 1 1,1 0-1,-1 0 1,1 0-1,-1-1 0,1 1 1,0 0-1,-1-1 1,1 1-1,0 0 0,0-1 1,-1 1-1,1-1 1,0 1-1,0-1 0,0 1 1,0-1-1,0 0 1,-1 0-1,1 1 0,0-1 1,2 0-1,-2 0 12,1-1-1,0 1 0,0-1 1,-1 1-1,1-1 0,-1 0 1,1 0-1,-1 0 0,1 0 1,-1 0-1,1 0 0,-1 0 1,0 0-1,0 0 0,1-1 1,-1 1-1,0-1 0,0 1 1,0-1-1,0-1 0,7-13-261,-2-1-1,0 0 0,-1 0 0,-1 0 0,0 0 0,-1-1 1,-1 1-1,-1-1 0,-1-23 0,-1 58 657,1-9-232,0 0 1,0 0-1,1-1 0,-1 1 1,2 0-1,2 10 1,-3-15-142,0-1 1,0 0 0,1 1 0,-1-1-1,1 0 1,0 1 0,-1-1 0,1 0-1,0 0 1,0-1 0,0 1 0,1 0-1,-1-1 1,0 1 0,1-1 0,-1 0-1,0 1 1,1-1 0,0-1 0,-1 1-1,1 0 1,4 0 0,0 1 75,1-1 0,0 0 1,0-1-1,-1 0 0,1 0 0,0-1 1,0 0-1,-1 0 0,1 0 0,-1-1 1,1 0-1,-1-1 0,0 0 0,0 0 1,0-1-1,0 1 0,0-1 0,-1-1 1,0 1-1,0-1 0,0 0 0,0-1 1,4-6-1,-3 4 42,0-1 0,0 0 0,-1-1-1,-1 1 1,0-1 0,0 0 0,-1-1 0,0 1 0,-1-1 0,0 0 0,0 0-1,-1 0 1,-1 0 0,0 0 0,-1-17 0,0 27-139,1 0 0,-1-1 0,0 1 0,0 0 0,0-1 0,-1 1 0,1 0 0,0-1 0,0 1 0,-1 0 0,1-1 0,-1 1 0,1 0 1,-1 0-1,1-1 0,-1 1 0,0 0 0,0 0 0,1 0 0,-1 0 0,0 0 0,0 0 0,0 0 0,0 0 0,0 0 0,-1 0 0,1 1 0,0-1 0,0 0 0,0 1 0,-1-1 0,1 1 0,0 0 0,-1-1 0,1 1 0,0 0 0,-1 0 0,1-1 0,0 1 0,-1 0 1,1 1-1,0-1 0,-1 0 0,1 0 0,0 0 0,-1 1 0,1-1 0,0 1 0,-2 0 0,-3 1-14,0 1-1,0 0 1,0 0-1,1 0 1,-1 1 0,1 0-1,0 0 1,-9 9 0,-2 6 66,1 0 0,-21 36 1,31-46-33,-1 1 1,2-1-1,0 1 0,0 0 1,1 1-1,0-1 0,0 1 1,0 15-1,3-25-17,0-1 0,0 1 0,0 0 0,0 0 0,0 0 0,0-1 0,0 1 0,0 0 0,0 0 0,1-1 0,-1 1 0,0 0 0,1-1 0,-1 1 0,1 0 0,-1-1 0,0 1 0,1 0 0,-1-1 0,1 1 0,0-1 0,-1 1 0,1-1 0,-1 1 0,1-1 0,0 0 0,-1 1 0,1-1 0,0 0 0,1 1 0,31 0 0,32-18 0,-42 9-58,-10 2-30,0 1-1,0 1 1,0 0-1,0 1 0,1 1 1,16-2-1,-29 4 97,1 1 1,0-1-1,0 1 1,-1 0-1,1-1 1,-1 1-1,1 0 0,0 0 1,-1 0-1,0 0 1,1 0-1,-1 0 0,0 1 1,1-1-1,-1 0 1,0 1-1,0-1 1,0 1-1,0-1 0,0 1 1,-1-1-1,1 1 1,0 0-1,-1-1 0,1 1 1,-1 0-1,0 0 1,1-1-1,-1 1 1,0 0-1,0 0 0,0 0 1,0 1-1,-3 71 372,3-66-368,-13 73-12,39-115 0,-14 11-1726,-9 16 260,0 0 0,1 0 0,0 1 0,0-1 0,0 1 0,1 0 0,0 0 0,0 0 0,1 1 0,7-6 0,-7 9-6915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49.146"/>
    </inkml:context>
    <inkml:brush xml:id="br0">
      <inkml:brushProperty name="width" value="0.025" units="cm"/>
      <inkml:brushProperty name="height" value="0.025" units="cm"/>
    </inkml:brush>
  </inkml:definitions>
  <inkml:trace contextRef="#ctx0" brushRef="#br0">1 1 6054,'0'0'9833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49.537"/>
    </inkml:context>
    <inkml:brush xml:id="br0">
      <inkml:brushProperty name="width" value="0.025" units="cm"/>
      <inkml:brushProperty name="height" value="0.025" units="cm"/>
    </inkml:brush>
  </inkml:definitions>
  <inkml:trace contextRef="#ctx0" brushRef="#br0">1 1 7719,'0'0'22368,"5"9"-20569,0 1-1736,-1-1 0,0 1 0,-1 0 0,0 1 0,-1-1 0,0 1 0,0-1-1,-1 1 1,-1-1 0,0 1 0,0 0 0,-1-1 0,-4 20 0,-1 5-820,5-27-324,4-24-588,1-6-3590,2-3-2278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49.895"/>
    </inkml:context>
    <inkml:brush xml:id="br0">
      <inkml:brushProperty name="width" value="0.025" units="cm"/>
      <inkml:brushProperty name="height" value="0.025" units="cm"/>
    </inkml:brush>
  </inkml:definitions>
  <inkml:trace contextRef="#ctx0" brushRef="#br0">0 209 17713,'0'0'12065,"10"7"-10603,-4-3-1229,-3 0-171,0-1-1,1 0 1,0 0 0,0-1-1,0 1 1,0-1-1,0 0 1,1 0 0,-1 0-1,1 0 1,-1-1-1,1 0 1,-1 0 0,1 0-1,0 0 1,0-1 0,-1 0-1,1 0 1,0 0-1,6-2 1,-4 0-62,0-1 0,0 0 0,0 0 0,-1-1 0,1 0 0,-1 0 0,0 0 0,0-1 0,0 0 0,-1 0 0,0-1 0,0 0 0,0 0 0,7-12 0,-16 27 0,1 0 0,0 0 0,0 1 0,1-1 0,0 0 0,0 14 0,1-21 0,1 0 0,0 0 0,0 0 0,0 0 0,0 0 0,0 0 0,0 0 0,0 0 0,1 0 0,-1 0 0,1 0 0,-1 0 0,1 0 0,0 0 0,0-1 0,0 1 0,0 0 0,0 0 0,0-1 0,0 1 0,1-1 0,-1 1 0,1-1 0,-1 1 0,1-1 0,-1 0 0,1 0 0,0 0 0,-1 0 0,1 0 0,0 0 0,0 0 0,0-1 0,0 1 0,0-1 0,2 1 0,7-1 0,-1-1 0,1 0 0,0-1 0,-1 0 0,1 0 0,-1-1 0,1-1 0,-1 0 0,0 0 0,-1-1 0,1 0 0,-1-1 0,10-7 0,-6 5 0,0 0 0,0 1 0,1 0 0,0 1 0,28-8 0,-41 14 0,0 0 0,-1 0 0,1 0 0,0 1 0,0-1 0,-1 0 0,1 1 0,0-1 0,-1 0 0,1 1 0,0-1 0,-1 1 0,1-1 0,-1 1 0,1-1 0,-1 1 0,1 0 0,-1-1 0,1 1 0,-1 0 0,0-1 0,1 1 0,-1 0 0,0-1 0,1 1 0,-1 0 0,0 0 0,0-1 0,0 1 0,0 0 0,0 0 0,0-1 0,0 1 0,0 0 0,0 0 0,0-1 0,0 1 0,-1 1 0,1 0 0,0-1 0,0 0 0,0 0 0,0 1 0,0-1 0,0 0 0,0 0 0,0 1 0,0-1 0,1 0 0,-1 0 0,0 0 0,1 1 0,-1-1 0,1 0 0,-1 0 0,1 0 0,0 0 0,0 0 0,-1 0 0,1 0 0,0 0 0,0 0 0,0 0 0,0-1 0,0 1 0,0 0 0,0 0 0,0-1 0,0 1 0,0-1 0,1 1 0,-1-1 0,2 1 0,15-6-3412,-17 4 2752,0 0-1,0 0 1,0-1 0,0 1-1,0 0 1,0-1 0,-1 1-1,1-1 1,-1 1-1,1-1 1,-1 1 0,1-1-1,-1 1 1,0-1 0,0 1-1,0-3 1,1-19-9942</inkml:trace>
  <inkml:trace contextRef="#ctx0" brushRef="#br0" timeOffset="1">487 1 7911,'0'0'21941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48.551"/>
    </inkml:context>
    <inkml:brush xml:id="br0">
      <inkml:brushProperty name="width" value="0.025" units="cm"/>
      <inkml:brushProperty name="height" value="0.025" units="cm"/>
    </inkml:brush>
  </inkml:definitions>
  <inkml:trace contextRef="#ctx0" brushRef="#br0">971 103 4484,'0'0'4607,"-8"-8"-3310,-1-1-735,0 1-1,0 0 0,0 0 0,-1 1 0,0 1 0,0 0 0,-1 0 0,0 1 0,0 0 0,-19-5 0,17 7-248,-10-2 176,0 1 0,-27-1 0,42 5-410,0 1-1,-1-1 1,1 1 0,-1 1 0,1-1-1,0 2 1,0-1 0,0 1 0,-12 6-1,-47 29 560,52-28-359,0-1 1,-1 0-1,0-1 0,0-1 1,0 0-1,-1-1 0,0-1 1,-1 0-1,1-2 0,-31 4 1,18-7 85,1 1 1,0 2 0,0 1-1,1 1 1,-55 17 0,80-21-353,0 1 1,0-1-1,0 1 1,0-1-1,1 1 1,-1 0-1,0 0 1,1 0-1,0 1 1,-1-1-1,1 0 1,0 1-1,0 0 1,-2 5-1,-19 47-54,3-3 141,16-46-79,-2 5-12,0-1-1,0 1 0,1 0 0,1 1 0,-5 15 0,8-24-14,1 1 1,0 0-1,-1 0 1,1-1-1,1 1 0,-1 0 1,0 0-1,1 0 1,0-1-1,0 1 0,0-1 1,0 1-1,1 0 1,-1-1-1,1 0 0,0 1 1,0-1-1,0 0 1,0 0-1,1 0 0,3 3 1,44 49 37,-22-22 16,53 45 0,-74-73-48,1 0 0,0 0 0,0-1 0,1 0 0,-1-1 0,1 1 0,0-2 0,-1 1 0,2-1 0,-1-1 0,17 2 0,11-2 0,60-6 0,-64 2 0,130 5 30,-27 1-7,-31-16-13,-74 8-4,58-3 0,30 3 66,185-29 0,-286 30-67,-1 1 1,1 1-1,0 1 0,0 1 1,0 0-1,-1 1 0,1 1 1,0 1-1,-1 0 0,1 1 1,22 9-1,-17-4 8,1-1 0,-1 0 1,1-2-1,1-1 0,32 2 0,129-1 89,-108-5-80,-52 0 8,0-1 1,-1-2-1,1 0 1,-1-2-1,1-1 1,47-15-1,-17 5 40,-41 12-157,0-1-1,0-1 1,19-8-1,-30 11 80,0 0 1,0-1-1,0 1 0,0-1 0,0 0 0,-1 0 0,1 0 0,-1-1 1,0 1-1,0-1 0,0 0 0,-1 0 0,1 0 0,-1 0 0,2-5 1,3-8 134,-2 1 1,0-1 0,0 0 0,-2-1-1,0 1 1,-1-1 0,-1 1 0,-1-1-1,0 1 1,-4-23 0,3 33-49,0-1 1,-1 1 0,0 0-1,0 0 1,0 0 0,-1 0-1,0 0 1,-1 0 0,0 1-1,0-1 1,0 1-1,-1 0 1,1 0 0,-1 1-1,-1 0 1,1 0 0,-1 0-1,0 0 1,0 1 0,0 0-1,-1 0 1,1 1-1,-1-1 1,0 2 0,0-1-1,-8-1 1,-46-8 669,-122-8-1,76 11-590,-4-1 39,-1 4 1,1 5-1,-118 14 1,158-5-112,-1-4 1,0-2-1,0-4 1,-72-10-1,121 7-90,-1 2-1,0 0 0,1 2 0,-1 1 0,0 0 1,0 2-1,0 1 0,1 1 0,-25 7 0,48-33-12195,2 16 9234,1-16-7828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0.546"/>
    </inkml:context>
    <inkml:brush xml:id="br0">
      <inkml:brushProperty name="width" value="0.025" units="cm"/>
      <inkml:brushProperty name="height" value="0.025" units="cm"/>
    </inkml:brush>
  </inkml:definitions>
  <inkml:trace contextRef="#ctx0" brushRef="#br0">118 19 8936,'0'0'4634,"-9"4"-2274,-3 0-1406,0 1 1,1 0-1,0 0 1,-13 10-1,22-14-692,-1 1 0,0 0 0,1 0 0,-1 0 0,1 0 0,-1 0 0,1 1 0,0-1 0,0 1 0,0 0 0,0-1 0,1 1 0,-1 0 0,1 0 0,-1 0 0,1 0 0,0 0 0,0 0 0,1 0 0,-1 0 0,1 1 0,-1-1 0,1 0 0,0 0 0,1 6 0,0-8-213,1-1 0,0 1 0,0 0 0,0-1-1,-1 1 1,1-1 0,0 1 0,0-1 0,0 0 0,0 0 0,0 0 0,0 0 0,0 0-1,0 0 1,0 0 0,-1-1 0,1 1 0,3-2 0,5-2 13,-1-1 0,0 0 0,0-1 0,0 0 0,-1-1 0,0 1 0,0-1 0,0-1 0,-1 0 0,9-12 0,30-28 51,-45 47-117,-1 1 0,0 0 0,1 0 0,-1-1 0,0 1 0,1 0 0,-1 0 0,0-1 0,1 1 0,-1 0 0,0 0 0,1 0 0,-1 0 0,1-1 0,-1 1 0,0 0 0,1 0 0,-1 0 0,1 0 0,-1 0 0,0 0 0,1 0 0,-1 0 0,1 0 0,-1 0 0,1 0 0,-1 1 0,0-1 0,1 0 0,-1 0 0,0 0 0,1 0 0,-1 1-1,1-1 1,-1 0 0,0 0 0,1 1 0,-1-1 0,0 0 0,0 1 0,1-1 0,-1 0 0,0 1 0,0-1 0,1 0 0,-1 1 0,0-1 0,0 1 0,0-1 0,0 0 0,0 1 0,0-1 0,0 1 0,1-1 0,-1 0 0,0 1 0,-1 0 0,5 34 71,-3-26 35,-1-3-72,0 0 0,1 0 0,0 0 0,0 0 1,1-1-1,0 1 0,0-1 0,0 1 0,0-1 0,7 10 0,-7-13-8,1 1 0,-1-1 0,1 0-1,0 0 1,0 0 0,0 0 0,0-1 0,0 1 0,0-1 0,0 0 0,1 1-1,-1-2 1,0 1 0,1 0 0,-1-1 0,1 1 0,-1-1 0,0 0 0,1 0-1,3-1 1,2 0 100,1-1-1,-1 0 1,0-1-1,1 1 0,-1-2 1,0 1-1,-1-2 1,1 1-1,-1-1 1,0 0-1,13-11 0,-11 8-25,1 1-1,1 0 0,-1 0 0,1 1 1,17-6-1,-27 12-59,0-1 0,0 1 0,0 0 0,0 0 0,0 0 0,0 0-1,0 0 1,0 0 0,0 1 0,0-1 0,0 1 0,0-1 0,-1 1 0,1 0 0,0-1 0,0 1 0,0 0 0,-1 0 0,1 0 0,0 1 0,-1-1 0,1 0-1,-1 1 1,0-1 0,1 1 0,-1-1 0,0 1 0,0 0 0,0-1 0,0 1 0,1 2 0,-1-2-170,0 0-1,0 1 1,1-1 0,-1-1 0,0 1-1,1 0 1,-1 0 0,1 0 0,0-1-1,-1 1 1,1-1 0,0 1 0,0-1-1,0 0 1,0 0 0,0 0 0,1 0-1,-1 0 1,0 0 0,0-1 0,1 1 0,-1-1-1,0 1 1,0-1 0,1 0 0,-1 0-1,1 0 1,-1 0 0,4-1 0,10-5-7746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1.213"/>
    </inkml:context>
    <inkml:brush xml:id="br0">
      <inkml:brushProperty name="width" value="0.025" units="cm"/>
      <inkml:brushProperty name="height" value="0.025" units="cm"/>
    </inkml:brush>
  </inkml:definitions>
  <inkml:trace contextRef="#ctx0" brushRef="#br0">168 87 13421,'0'0'9950,"-12"1"-7067,6-1-2692,0 0 0,0 1 0,1 0-1,-1 0 1,0 0 0,0 1 0,1 0-1,-1 0 1,1 1 0,0-1 0,0 1 0,0 0-1,0 0 1,0 1 0,0-1 0,1 1-1,0 0 1,-8 9 0,5-2 83,-1 0-1,2 1 1,-10 19-1,14-27-247,0 0-1,1 1 1,-1-1 0,1 0-1,0 1 1,0-1 0,0 1-1,1-1 1,0 1 0,0-1-1,0 1 1,0-1-1,1 1 1,1 5 0,-2-9-26,1 0 0,-1 0 1,1-1-1,0 1 1,-1 0-1,1-1 0,0 1 1,0 0-1,0-1 1,0 1-1,-1-1 0,1 1 1,0-1-1,0 1 1,0-1-1,0 0 0,0 0 1,0 1-1,0-1 0,0 0 1,0 0-1,0 0 1,0 0-1,0 0 0,0 0 1,0 0-1,0 0 1,0-1-1,1 1 0,31-10 154,-20 2-109,0 0 0,-1-1 0,1 0 1,-2-1-1,1 0 0,-1-1 0,-1 0 0,11-15 0,-2 0 42,-2 0 0,29-57 0,-41 72-26,8-17-91,-9 27-100,-6 19-91,-18 66 394,13-59-28,1 0 0,1 1 0,1 0-1,-1 45 1,5-69-145,0 0 0,0 0 0,0 0 0,0 0 0,1 0 0,-1 0 0,0 0 0,1 0 0,0-1 0,-1 1 0,1 0 0,0 0 0,0-1 0,0 1 0,0 0 0,0-1 0,0 1 0,1-1 0,-1 1 0,0-1 0,1 0 0,-1 1 0,1-1 0,0 0 0,-1 0 0,1 0 0,0 0 0,0-1 0,-1 1 0,1 0 0,0-1 0,0 1 0,0-1 0,0 0 0,0 1 0,0-1 0,0 0 0,0 0 0,0-1 0,-1 1 0,1 0 0,0 0 0,2-1 0,4-1 0,-1 0 0,1 0 0,-1-1 0,0 0 0,1 0 0,-1 0 0,-1-1 0,1 0 0,11-9 0,-10 6 0,0 0 0,0-1 0,-1 0 0,0 0 0,0-1 0,-1 1 0,0-1 0,-1-1 0,0 1 0,0-1 0,-1 0 0,0 0 0,-1 0 0,0-1 0,-1 1 0,2-20 0,-4 30 0,0-1 0,1 1 0,-1 0 0,0-1 0,0 1 0,0-1 0,0 1 0,0-1 0,0 1 0,0 0 0,0-1 0,-1 1 0,1-1 0,0 1 0,0-1 0,0 1 0,0 0 0,-1-1 0,1 1 0,0-1 0,0 1 0,-1 0 0,1-1 0,0 1 0,0 0 0,-1 0 0,1-1 0,0 1 0,-1 0 0,1-1 0,-1 1 0,1 0 0,0 0 0,-1 0 0,1 0 0,-1-1 0,1 1 0,0 0 0,-1 0 0,1 0 0,-1 0 0,1 0 0,-1 0 0,1 0 0,-1 0 0,1 0 0,0 0 0,-1 0 0,1 1 0,-1-1 0,1 0 0,0 0 0,-1 0 0,1 0 0,-1 1 0,1-1 0,0 0 0,-1 0 0,1 1 0,0-1 0,-1 0 0,1 1 0,0-1 0,-1 0 0,1 1 0,0 0 0,-24 22 0,16-12 0,0 1 0,1 0 0,0 0 0,1 1 0,1-1 0,0 1 0,0 1 0,2-1 0,-1 1 0,2-1 0,-2 17 0,4-28-63,0 0 0,0 0 0,1-1 0,-1 1 0,1 0 0,-1 0 1,1-1-1,-1 1 0,1 0 0,0-1 0,0 1 0,0-1 0,0 1 0,0-1 0,0 0 0,0 1 0,1-1 0,-1 0 0,0 0 0,1 0 1,-1 0-1,1 0 0,-1 0 0,1 0 0,0 0 0,-1-1 0,1 1 0,0 0 0,-1-1 0,1 0 0,0 1 0,0-1 0,-1 0 1,1 0-1,0 0 0,0 0 0,-1 0 0,1 0 0,3-1 0,4 0-743,1 0 1,-1-1-1,1 0 0,-1 0 0,0-1 1,13-5-1,23-15-6251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1.569"/>
    </inkml:context>
    <inkml:brush xml:id="br0">
      <inkml:brushProperty name="width" value="0.025" units="cm"/>
      <inkml:brushProperty name="height" value="0.025" units="cm"/>
    </inkml:brush>
  </inkml:definitions>
  <inkml:trace contextRef="#ctx0" brushRef="#br0">117 0 19506,'-10'8'3380,"0"0"-2663,-48 46 4078,54-50-4487,0 0 1,0 1-1,1-1 1,-1 1 0,1 0-1,0 0 1,1 0-1,-1 0 1,1 0 0,0 1-1,1-1 1,-3 10-1,4-14-304,1 1-1,-1-1 0,0 0 1,1 0-1,-1 0 0,1 0 0,-1 0 1,1 0-1,-1 0 0,1-1 1,0 1-1,-1 0 0,1 0 0,0 0 1,0-1-1,0 1 0,0 0 1,0-1-1,-1 1 0,1 0 0,0-1 1,0 0-1,1 1 0,-1-1 1,0 1-1,0-1 0,0 0 1,0 0-1,0 0 0,0 0 0,0 0 1,0 0-1,0 0 0,1 0 1,-1 0-1,0 0 0,0 0 0,2-1 1,47-9-154,-9-6-265,21-9-507,-58 24 889,1 0 0,-1 0 0,1 0-1,-1 0 1,1 1 0,0 0-1,-1 0 1,1 0 0,-1 0-1,10 2 1,-14-1 63,0-1 1,1 0-1,-1 1 1,1-1-1,-1 1 0,0-1 1,1 1-1,-1-1 1,0 1-1,0-1 0,1 1 1,-1-1-1,0 1 1,0-1-1,0 1 0,1-1 1,-1 1-1,0-1 1,0 1-1,0-1 1,0 1-1,0 0 0,0-1 1,0 1-1,-1-1 1,1 1-1,0-1 0,0 1 1,0-1-1,0 1 1,-1 0-1,-6 18 887,-8-1-890,0 0 1,0-1-1,-2-1 1,0-1-1,0 0 1,-39 23-1,29-26-1877,9-16-4478,8-9-9453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1.928"/>
    </inkml:context>
    <inkml:brush xml:id="br0">
      <inkml:brushProperty name="width" value="0.025" units="cm"/>
      <inkml:brushProperty name="height" value="0.025" units="cm"/>
    </inkml:brush>
  </inkml:definitions>
  <inkml:trace contextRef="#ctx0" brushRef="#br0">1 1 6951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2.302"/>
    </inkml:context>
    <inkml:brush xml:id="br0">
      <inkml:brushProperty name="width" value="0.025" units="cm"/>
      <inkml:brushProperty name="height" value="0.025" units="cm"/>
    </inkml:brush>
  </inkml:definitions>
  <inkml:trace contextRef="#ctx0" brushRef="#br0">11 173 11243,'0'0'19341,"1"11"-18439,-1 69-262,-12 98 1,39-255-641,-18 21-1,-3-1 0,-2 0 0,-4-71 0,-1 62-16,-2 95-569,0-12 584,1 1 0,1 0 0,0-1 0,3 22 1,-2-35 17,0-1 0,1 1 1,-1-1-1,1 1 1,0-1-1,0 0 1,0 0-1,1 1 1,-1-1-1,1 0 1,-1 0-1,1 0 0,0 0 1,0-1-1,0 1 1,1 0-1,-1-1 1,1 0-1,-1 1 1,1-1-1,0 0 1,0 0-1,0-1 0,0 1 1,0-1-1,0 1 1,0-1-1,1 0 1,3 1-1,0-1-12,-1 0 0,1-1 0,0 0 1,0 0-1,-1 0 0,1-1 0,0 0 0,-1 0 0,1-1 0,0 0 0,-1 0 0,0-1 0,0 1 1,0-1-1,0 0 0,0-1 0,0 0 0,-1 0 0,0 0 0,1 0 0,-2-1 0,1 0 0,0 0 0,-1 0 1,0-1-1,0 1 0,-1-1 0,0 0 0,5-12 0,-27 99-4,7-43 0,2-8 0,1 0 0,1 0 0,2 1 0,-5 59 0,10-89-43,1 0 0,0 0 0,0 0 0,0 0 0,0-1 0,1 1 0,-1 0 0,0 0 1,0 0-1,0 0 0,1 0 0,-1 0 0,0 0 0,1 0 0,-1-1 0,1 1 0,-1 0 0,1 0 0,-1-1 0,1 1 0,0 0 0,-1-1 0,1 1 0,0 0 0,0-1 0,-1 1 1,1-1-1,0 1 0,0-1 0,1 1 0,0-1-234,0 0 1,1 1-1,-1-1 1,0 0 0,1-1-1,-1 1 1,0 0-1,1-1 1,-1 1-1,0-1 1,5-1 0,0-1-943,0-1 0,1 0 0,-1 0 0,0 0 0,-1-1 0,11-9 1,10-20-7607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2.678"/>
    </inkml:context>
    <inkml:brush xml:id="br0">
      <inkml:brushProperty name="width" value="0.025" units="cm"/>
      <inkml:brushProperty name="height" value="0.025" units="cm"/>
    </inkml:brush>
  </inkml:definitions>
  <inkml:trace contextRef="#ctx0" brushRef="#br0">72 1 7175,'0'0'8440,"-7"9"-4677,-3 6-2556,0 0-1,2 1 0,-10 20 1,15-28-765,-1 0 1,2 1 0,-1-1-1,1 1 1,1-1 0,-1 1-1,1-1 1,1 1 0,0 0-1,1 14 1,0-22-414,-1 0 0,1 1 0,-1-1 0,1 0 0,0 1 0,-1-1 0,1 0 0,0 0 0,0 0 0,0 0-1,0 0 1,0 0 0,0 0 0,0 0 0,0 0 0,0 0 0,1 0 0,-1-1 0,0 1 0,1 0 0,-1-1 0,0 1 0,1-1 0,-1 0 0,0 1 0,1-1 0,-1 0 0,1 0 0,-1 0 0,1 0 0,-1 0 0,1 0 0,-1 0 0,0-1 0,2 1 0,2-1 70,0 0 1,0 0 0,0 0-1,0-1 1,-1 1 0,1-1-1,-1 0 1,1-1-1,5-3 1,-2-1 9,1-1 1,-2 1-1,1-1 0,-1-1 1,0 0-1,10-18 0,-14 22-52,0-1-1,-1 1 1,0 0-1,0-1 1,0 1-1,-1-1 1,1 0-1,-1 1 0,-1-1 1,1 0-1,-1 0 1,0 0-1,0 1 1,-3-12-1,3 16-55,0 0 1,0 0-1,-1 0 0,1 0 0,0 0 0,0 0 0,-1 1 0,1-1 1,-1 0-1,1 0 0,-1 1 0,1-1 0,-1 0 0,1 0 0,-1 1 0,0-1 1,1 1-1,-1-1 0,0 1 0,0-1 0,1 1 0,-1-1 0,0 1 1,0-1-1,0 1 0,0 0 0,0 0 0,1-1 0,-1 1 0,0 0 0,0 0 1,0 0-1,0 0 0,0 0 0,0 0 0,0 0 0,0 0 0,1 1 1,-1-1-1,0 0 0,0 0 0,0 1 0,0-1 0,1 0 0,-1 1 1,-1 0-1,-2 1-3,0 0 1,1 1 0,0-1 0,-1 1 0,1-1 0,0 1-1,0 0 1,-4 6 0,-17 39 52,23-45-68,0 0 0,0 1 0,0-1 0,0 0 0,1 0 0,-1 1 0,1-1 0,0 0 1,0 0-1,0 1 0,1-1 0,-1 0 0,1 1 0,1 3 0,-1-6-178,0 0 0,0 0 0,0 0 0,0-1-1,1 1 1,-1 0 0,0 0 0,1-1 0,-1 1 0,0 0 0,1-1 0,-1 0-1,1 1 1,-1-1 0,1 0 0,-1 0 0,1 0 0,-1 1 0,1-2 0,-1 1-1,1 0 1,-1 0 0,0 0 0,1-1 0,-1 1 0,3-1 0,38-13-6853,-12-6-484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3.047"/>
    </inkml:context>
    <inkml:brush xml:id="br0">
      <inkml:brushProperty name="width" value="0.025" units="cm"/>
      <inkml:brushProperty name="height" value="0.025" units="cm"/>
    </inkml:brush>
  </inkml:definitions>
  <inkml:trace contextRef="#ctx0" brushRef="#br0">0 0 9545,'0'0'801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3.418"/>
    </inkml:context>
    <inkml:brush xml:id="br0">
      <inkml:brushProperty name="width" value="0.025" units="cm"/>
      <inkml:brushProperty name="height" value="0.025" units="cm"/>
    </inkml:brush>
  </inkml:definitions>
  <inkml:trace contextRef="#ctx0" brushRef="#br0">140 233 20307,'0'0'3614,"-9"0"-154,3 1-3238,1-1 0,-1 1 0,1 0 1,0 1-1,-1-1 0,1 1 0,0 0 1,0 1-1,0-1 0,0 1 1,1 0-1,-1 0 0,1 0 0,0 1 1,-1 0-1,2-1 0,-1 1 0,0 1 1,1-1-1,0 0 0,-5 10 1,5-10-192,0 1 0,0 0 0,0 0 0,1 0 0,-1 0 0,1 0 0,1 0 0,-1 0 0,1 1 0,0-1 0,0 1 0,1-1 0,-1 1 0,1-1 0,1 7 0,0-11-31,0 0 0,-1 0 0,1 0 0,0 0 0,0 0 0,1-1 0,-1 1 0,0 0 0,0-1 0,0 1 0,0 0 0,1-1 0,-1 0 0,0 1 0,1-1 0,-1 0 0,0 1 0,0-1 0,1 0 0,-1 0 0,0 0 0,1 0 0,-1 0 0,0-1 0,1 1 0,-1 0 0,0-1 0,1 1 0,-1-1 0,0 1 0,0-1 0,3-1 0,41-21 0,-29 9 0,0 0 0,0-2 0,-2 0 0,0 0 0,0-1 0,-2-1 0,0-1 0,9-19 0,-7 10 0,-2 0 0,-1 0 0,-1-2 0,-2 1 0,6-34 0,-56 144 0,37-72 0,-53 119 0,51-110 0,1 0 0,1 1 0,1-1 0,0 1 0,-1 26 0,5-43-32,0-1 1,0 1-1,0-1 1,0 1-1,0-1 0,1 1 1,-1-1-1,0 1 1,1-1-1,-1 1 1,1-1-1,-1 0 0,1 1 1,0-1-1,0 0 1,-1 1-1,1-1 0,0 0 1,0 0-1,0 0 1,0 0-1,1 0 1,-1 0-1,0 0 0,0 0 1,1 0-1,-1 0 1,0-1-1,1 1 0,-1-1 1,1 1-1,2 0 1,-1-1-244,0 1 0,0-1 0,0 0 0,0 0 0,1 0 1,-1-1-1,0 1 0,0-1 0,0 1 0,0-1 0,0 0 1,0 0-1,0-1 0,0 1 0,4-3 0,18-18-7834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3.947"/>
    </inkml:context>
    <inkml:brush xml:id="br0">
      <inkml:brushProperty name="width" value="0.025" units="cm"/>
      <inkml:brushProperty name="height" value="0.025" units="cm"/>
    </inkml:brush>
  </inkml:definitions>
  <inkml:trace contextRef="#ctx0" brushRef="#br0">26 296 10154,'0'0'10020,"-4"9"-4911,3-8-4831,-16 37 3136,17-37-3334,-1-1 0,1 1 0,-1 0-1,1 0 1,0 0 0,-1 0 0,1 0 0,0 0 0,0 0 0,-1 0 0,1 0-1,0 0 1,0 0 0,0 0 0,0 0 0,0 0 0,1 0 0,-1 0-1,0 0 1,0 0 0,1 0 0,-1 0 0,0 0 0,1-1 0,-1 1-1,1 0 1,-1 0 0,1 0 0,0 0 0,-1-1 0,1 1 0,0 0-1,-1-1 1,1 1 0,0 0 0,0-1 0,0 1 0,0-1 0,0 1 0,-1-1-1,2 1 1,5-1-64,0 0 0,0 0 0,0-1-1,0 0 1,0 0 0,-1 0 0,1-1-1,0 0 1,-1-1 0,1 1 0,-1-1-1,0 0 1,0-1 0,0 1 0,-1-1-1,1-1 1,-1 1 0,0-1 0,0 1-1,7-10 1,-5 7-8,-1-1 1,1-1-1,-1 1 0,0-1 0,-1 0 1,0-1-1,-1 1 0,0-1 0,0 0 0,-1 0 1,0 0-1,2-19 0,-4 29-8,-1-1 0,0 0 0,0 1 0,0-1 0,0 0 0,0 0 0,0 1 0,0-1 0,0 0 0,0 1 0,0-1 0,0 0 0,0 1 0,0-1 0,-1 0 0,1 1 0,0-1 0,0 0 0,-1 1 0,1-1 0,0 1 0,-1-1 0,1 0 0,-1 1 0,1-1 0,-1 1 0,1-1 0,-1 1 0,1 0 0,-1-1 0,1 1 0,-1-1 0,-1 1 0,0 0 0,1 0 0,-1 0 0,0 0 0,1 1 0,-1-1 0,0 1 0,1 0 0,-1-1 0,1 1 0,-1 0 0,1 0 0,-1 0 0,-1 1 0,-40 40 0,19-11 0,-33 54 0,49-73 0,2 1 0,0-1 0,0 2 0,1-1 0,1 0 0,0 1 0,-3 27 0,6-40 0,1 1 0,0-1 0,0 0 0,0 0 0,0 1 0,0-1 0,0 0 0,0 0 0,0 0 0,1 1 0,-1-1 0,0 0 0,1 0 0,-1 0 0,1 1 0,-1-1 0,1 0 0,0 0 0,-1 0 0,1 0 0,0 0 0,0 0 0,0-1 0,-1 1 0,1 0 0,0 0 0,0 0 0,0-1 0,1 1 0,-1-1 0,0 1 0,0-1 0,0 1 0,0-1 0,0 1 0,1-1 0,-1 0 0,0 0 0,0 0 0,1 0 0,-1 0 0,0 0 0,0 0 0,0 0 0,1 0 0,-1 0 0,0-1 0,0 1 0,0 0 0,1-1 0,0 0 0,7-2 0,0 0 0,-1 0 0,0-1 0,1 0 0,13-10 0,5-8 0,0-1 0,-1-1 0,-1-2 0,-2-1 0,0 0 0,-2-2 0,-1 0 0,-2-1 0,-1-1 0,25-62 0,-108 201 0,53-86 0,1 1 0,1 1 0,1 0 0,1 0 0,1 1 0,1 0 0,1 1 0,-2 25 0,7-49 0,1 0 0,0 0 0,0 0 0,0 0 0,0 0 0,0 0 0,1 0 0,-1 0 0,0 0 0,1 0 0,0 0 0,-1 0 0,1 0 0,0 0 0,0 0 0,0-1 0,0 1 0,0 0 0,1-1 0,-1 1 0,0-1 0,1 1 0,-1-1 0,1 0 0,0 0 0,-1 1 0,1-1 0,0 0 0,0-1 0,0 1 0,-1 0 0,1 0 0,0-1 0,0 1 0,0-1 0,0 0 0,0 1 0,0-1 0,0 0 0,0 0 0,0 0 0,0-1 0,3 1 0,3-1 0,0-1 0,0 0 0,0 0 0,-1 0 0,1-1 0,-1 0 0,0-1 0,1 1 0,11-10 0,0-3 0,-1-2 0,-1 1 0,0-2 0,-2 0 0,0-1 0,-1-1 0,21-42 0,-9 6 0,37-113 0,-55 125 0,-8 45 0,0-1 0,0 1 0,-1 0 0,1 0 0,0 0 0,0-1 0,-1 1 0,1 0 0,0 0 0,-1 0 0,1-1 0,0 1 0,0 0 0,-1 0 0,1 0 0,0 0 0,-1 0 0,1 0 0,0 0 0,-1 0 0,1 0 0,0 0 0,-1 0 0,1 0 0,-1 0 0,1 0 0,0 0 0,0 0 0,-1 0 0,1 0 0,0 1 0,-1-1 0,1 0 0,0 0 0,-1 0 0,1 1 0,0-1 0,0 0 0,-1 0 0,1 0 0,0 1 0,0-1 0,0 0 0,-1 1 0,1-1 0,0 0 0,0 1 0,-16 11 0,-1 6 0,1 0 0,1 1 0,-18 29 0,28-40 0,0 0 0,0 0 0,1 1 0,0-1 0,1 1 0,0 0 0,0 0 0,1 0 0,1 1 0,-1-1 0,1 18 0,12-16 0,-10-10 0,0-1 0,0 1 0,0-1 0,0 1 0,0-1 0,0 1 0,0 0 0,0 0 0,0-1 0,-1 1 0,1 0 0,0 0 0,0 0 0,-1 0 0,1 0 0,-1 0 0,1 0 0,0 2 0,0 11 0,0 0 0,0 0 0,-2 0 0,0 0 0,-4 24 0,-3 33 0,11-71 0,0 1 0,0 0 0,0-1 0,0 1 0,-1-1 0,1 0 0,0 0 0,0 0 0,0 0 0,0-1 0,4 0 0,31-20-1009,-15 3-2621,-2-1-5600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4.323"/>
    </inkml:context>
    <inkml:brush xml:id="br0">
      <inkml:brushProperty name="width" value="0.025" units="cm"/>
      <inkml:brushProperty name="height" value="0.025" units="cm"/>
    </inkml:brush>
  </inkml:definitions>
  <inkml:trace contextRef="#ctx0" brushRef="#br0">212 1 20884,'0'0'6913,"-10"1"-2690,1-1-4068,0 2 1,0 0 0,0 0-1,0 0 1,-12 6 0,18-7-162,1-1 1,0 1-1,0 0 1,0 0-1,0 0 1,0 0-1,0 1 1,0-1-1,0 1 1,0-1-1,1 1 1,-1-1-1,1 1 1,-1 0-1,1 0 1,0 0-1,-1 0 1,1 0-1,0 0 1,0 0-1,0 0 1,1 0-1,-1 1 1,0-1-1,1 0 1,0 0-1,-1 1 1,1-1-1,0 0 1,0 1-1,0-1 1,1 0-1,0 4 1,2-3 5,0 0 0,0 0 0,0-1 0,1 1 0,-1-1 0,1 1 0,0-1 0,-1-1 0,1 1 0,0 0 0,0-1 0,0 0 0,0 0 0,7 1 0,3 2 0,-10-3-13,0 0 0,-1 1 0,1-1 0,-1 1 0,1 0 0,-1 0 0,0 0 0,1 0 0,-1 1 0,0-1 0,-1 1 0,1 0 0,0 0 0,3 5 0,-6-7 7,1 0-1,-1 0 1,1 0-1,-1 0 1,0 0-1,0 0 1,1 1-1,-1-1 1,0 0-1,0 0 1,0 0-1,0 1 1,0-1 0,-1 0-1,1 0 1,0 0-1,-1 0 1,1 0-1,-1 2 1,-1 0 1,1-1 1,-1 1-1,0-1 1,0 0-1,0 0 1,0 1-1,0-2 1,-1 1-1,1 0 1,-5 3-1,-10 4-282,1 0 1,-1 0-1,-24 7 0,-26-1-5335,28-13-3250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03.458"/>
    </inkml:context>
    <inkml:brush xml:id="br0">
      <inkml:brushProperty name="width" value="0.025" units="cm"/>
      <inkml:brushProperty name="height" value="0.025" units="cm"/>
    </inkml:brush>
  </inkml:definitions>
  <inkml:trace contextRef="#ctx0" brushRef="#br0">0 16 13421,'0'0'5477,"56"-16"-3107,-45 22-160,-5 26-1537,-6 15-1,0 12 33,-8 11-288,-1 4-225,2 3-96,3 1-64,3 0-384,-1-10-1730,1-10-3780,1-11-8199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5.236"/>
    </inkml:context>
    <inkml:brush xml:id="br0">
      <inkml:brushProperty name="width" value="0.025" units="cm"/>
      <inkml:brushProperty name="height" value="0.025" units="cm"/>
    </inkml:brush>
  </inkml:definitions>
  <inkml:trace contextRef="#ctx0" brushRef="#br0">105 0 17296,'0'0'9108,"-1"12"-7961,-7 67-679,-66 471 4280,53-423-4748,41-174 0,-8-6 0,-3-1 0,-2 0 0,0-71 0,-1 15 0,-5 121 0,1 0 0,-1-1 0,2 1 0,-1-1 0,2 1 0,-1-1 0,10 16 0,-12-22 0,1-2 0,0 1 0,0 0 0,1 0 0,-1-1 0,0 1 0,1-1 0,0 1 0,-1-1 0,1 0 0,0 0 0,0-1 0,0 1 0,1 0 0,-1-1 0,0 0 0,0 0 0,1 0 0,-1 0 0,1 0 0,-1-1 0,1 0 0,-1 1 0,1-1 0,-1-1 0,1 1 0,-1 0 0,0-1 0,1 0 0,-1 1 0,1-2 0,-1 1 0,6-3 0,2 0 0,0-1 0,-1-1 0,0 0 0,0 0 0,0-1 0,-1 0 0,0 0 0,15-17 0,-15 14 0,-1-1 0,-1 0 0,0 0 0,0 0 0,9-24 0,-32 79 0,7-24 0,2 0 0,0 1 0,1-1 0,1 1 0,-3 40 0,8-61 0,0 1 0,0 0 0,0-1 0,0 1 0,0 0 0,0-1 0,0 1 0,0-1 0,1 1 0,-1 0 0,0-1 0,0 1 0,1-1 0,-1 1 0,0-1 0,1 1 0,-1-1 0,1 1 0,-1-1 0,0 1 0,1-1 0,-1 0 0,1 1 0,-1-1 0,1 0 0,0 1 0,-1-1 0,1 0 0,-1 0 0,1 1 0,0-1 0,0 0 0,27-1 0,27-19 0,-1-10 0,-38 20 0,0 1 0,0 0 0,1 1 0,1 1 0,24-7 0,-42 14 0,1 0 0,0 0 0,-1 0 0,1 0 0,-1 0 0,1 0 0,-1 0 0,1 0 0,-1 0 0,1 0 0,-1 0 0,1 1 0,-1-1 0,1 0 0,-1 0 0,1 0 0,-1 1 0,1-1 0,-1 0 0,1 1 0,-1-1 0,0 0 0,1 1 0,-1-1 0,0 1 0,1-1 0,-1 1 0,0-1 0,1 0 0,-1 1 0,0-1 0,0 1 0,0-1 0,0 1 0,1 0 0,-1-1 0,0 1 0,0-1 0,0 2 0,0 27 0,-1-18 0,31-54 0,-22 34-31,-1-1 0,1 1 0,1 1 1,0 0-1,0 0 0,0 0 0,1 1 0,14-7 0,-7-2-3724,-8-7-5238,-8 5-2068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5.601"/>
    </inkml:context>
    <inkml:brush xml:id="br0">
      <inkml:brushProperty name="width" value="0.025" units="cm"/>
      <inkml:brushProperty name="height" value="0.025" units="cm"/>
    </inkml:brush>
  </inkml:definitions>
  <inkml:trace contextRef="#ctx0" brushRef="#br0">1 8 20211,'0'0'8136,"76"-7"-14190,-45 7-9673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5.973"/>
    </inkml:context>
    <inkml:brush xml:id="br0">
      <inkml:brushProperty name="width" value="0.025" units="cm"/>
      <inkml:brushProperty name="height" value="0.025" units="cm"/>
    </inkml:brush>
  </inkml:definitions>
  <inkml:trace contextRef="#ctx0" brushRef="#br0">179 101 6566,'0'0'5024,"5"-9"293,15-28-353,-20 36-4787,0 0-1,0 0 1,0 0-1,0 0 1,0 0-1,0 0 1,0 0-1,-1 0 1,1 0-1,0 0 1,0 1-1,-1-1 1,1 0-1,-1 0 1,1 0-1,0 0 1,-1 0 0,0 1-1,1-1 1,-1 0-1,1 0 1,-1 1-1,0-1 1,0 0-1,1 1 1,-1-1-1,0 1 1,0-1-1,0 1 1,0-1-1,0 1 1,0 0-1,1-1 1,-1 1-1,0 0 1,-2 0-1,-34-7 2599,36 7-2728,-5-1 32,0 1-1,-1 0 0,1 0 1,0 0-1,-1 1 1,1 0-1,0 0 0,0 0 1,0 1-1,0 0 0,0 0 1,0 1-1,0 0 1,-5 3-1,7-3-58,0 1 1,0-1-1,1 1 1,-1 0-1,1 0 0,0 0 1,0 1-1,1-1 0,-1 1 1,1-1-1,0 1 1,0 0-1,1 0 0,-1 0 1,1 0-1,0 0 1,-1 9-1,2-12-20,-1 0 0,1 1 0,0-1 0,0 0 0,-1 0 0,1 1 0,1-1 0,-1 0 0,0 0 0,0 0 0,1 1 0,0-1 0,-1 0 0,1 0 0,0 0 0,0 0 0,0 0 0,0 0 0,0 0 0,0 0 0,1-1 0,-1 1 0,1 0 0,2 1 0,-2-2 0,1 0 0,-1 0 0,1-1 0,0 1 0,-1-1 0,1 1 0,0-1 0,0 0 0,-1 0 0,1-1 0,0 1 0,0 0 0,-1-1 0,1 0 0,-1 0 0,1 1 0,0-1 0,-1-1 0,1 1 0,2-3 0,10-5 0,-1-1 0,0 0 0,-1-1 0,0-1 0,-1 0 0,0-1 0,-1 0 0,12-20 0,14-13 0,-37 45-108,0 1 0,0-1 0,0 1 0,0 0 0,1-1 0,-1 1-1,0 0 1,0-1 0,1 1 0,-1-1 0,0 1 0,1 0 0,-1 0 0,0-1 0,1 1 0,-1 0 0,0 0 0,1-1 0,-1 1 0,0 0-1,1 0 1,-1 0 0,1-1 0,-1 1 0,1 0 0,-1 0 0,0 0 0,1 0 0,-1 0 0,1 0 0,-1 0 0,1 0 0,-1 0-1,0 0 1,1 0 0,-1 0 0,1 1 0,-1-1 0,0 0 0,1 0 0,-1 0 0,1 1 0,-1-1 0,7 18-8319,-5-10 5893,3 6-3306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6.329"/>
    </inkml:context>
    <inkml:brush xml:id="br0">
      <inkml:brushProperty name="width" value="0.025" units="cm"/>
      <inkml:brushProperty name="height" value="0.025" units="cm"/>
    </inkml:brush>
  </inkml:definitions>
  <inkml:trace contextRef="#ctx0" brushRef="#br0">98 80 16303,'1'-9'3497,"0"-10"-1780,2-19 1107,-2 24 2709,-31 95-5049,15-43-2,1 0-1,1 1 1,2 1 0,-9 71 0,20-108-482,-1-1 0,1 1 0,0-1 0,0 1 0,0-1 0,0 1 0,1-1 0,-1 0 0,1 1 0,-1-1 0,1 1 0,0-1 0,0 0 0,0 1 0,0-1 0,0 0 0,1 0 0,-1 0 0,1 0 0,-1 0 0,1 0 0,0 0 0,4 3 0,-3-4 0,0 0 0,0 0 0,1 0 0,-1 0 0,1 0 0,-1-1 0,1 1 0,-1-1 0,0 0 0,1 0 0,-1-1 0,1 1 0,-1-1 0,1 1 0,-1-1 0,0 0 0,6-3 0,0 0-177,1 0-1,-1-1 0,0-1 1,-1 0-1,1 0 1,-1 0-1,-1-1 1,1 0-1,-1-1 1,0 0-1,-1 0 1,0 0-1,7-12 1,-7 9-240,1 0 1,-1-1-1,-1 0 0,0 0 1,-1-1-1,0 1 1,-1-1-1,-1 0 0,0 0 1,1-14-1</inkml:trace>
  <inkml:trace contextRef="#ctx0" brushRef="#br0" timeOffset="1">160 262 17457,'0'0'8968,"-14"55"-5797,14-37-1345,11 0-481,8-1-1345,5-7 0,5-1 0,2-4 0,1-5-4740,-5 0-5895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7.156"/>
    </inkml:context>
    <inkml:brush xml:id="br0">
      <inkml:brushProperty name="width" value="0.025" units="cm"/>
      <inkml:brushProperty name="height" value="0.025" units="cm"/>
    </inkml:brush>
  </inkml:definitions>
  <inkml:trace contextRef="#ctx0" brushRef="#br0">65 28 15246,'0'0'9022,"-8"10"-7479,2-4-1293,0 1 1,1 0-1,0 0 0,0 0 0,1 1 1,0-1-1,0 1 0,0 0 1,1 0-1,1 1 0,-1-1 0,1 1 1,1-1-1,0 1 0,0-1 0,1 17 1,0-24-226,1 1 0,0-1 0,-1 0 0,1 0 1,0 1-1,0-1 0,0 0 0,0 0 0,0 0 0,0 0 0,0 0 1,0 0-1,0-1 0,1 1 0,-1 0 0,0 0 0,1-1 1,-1 1-1,0-1 0,1 1 0,-1-1 0,0 0 0,1 0 0,-1 1 1,1-1-1,-1 0 0,1 0 0,-1 0 0,1-1 0,-1 1 1,2-1-1,50-6 440,-33-1-350,1-1-1,-2 0 1,36-23-1,-39 22-193,1 0 0,-1 1 0,2 1 0,0 0 0,28-8 0,-45 16 66,-1 0 0,1 0 0,0 0 0,-1-1-1,1 1 1,-1 0 0,1 0 0,0 0 0,-1 1 0,1-1-1,0 0 1,-1 0 0,1 0 0,-1 0 0,1 0 0,0 1-1,-1-1 1,1 0 0,-1 1 0,1-1 0,-1 0 0,1 1-1,-1-1 1,1 1 0,-1-1 0,1 1 0,-1-1 0,0 1-1,1-1 1,0 2 0,3 24-107,-14 44 812,6-46 169,4-23-856,0-1 0,0 0 0,0 0 0,0 1 0,0-1 0,0 0 0,0 1-1,0-1 1,0 0 0,0 1 0,1-1 0,-1 0 0,0 1 0,0-1 0,0 0 0,0 0-1,1 1 1,-1-1 0,0 0 0,0 0 0,0 1 0,1-1 0,-1 0 0,0 0 0,0 0 0,1 1-1,-1-1 1,0 0 0,1 0 0,-1 0 0,0 0 0,1 0 0,-1 0 0,0 1 0,0-1-1,1 0 1,-1 0 0,0 0 0,1 0 0,-1 0 0,1-1 0,22-3 124,18-14-42,11-16-312,-37 23 62,1 1 0,0 0 1,1 1-1,0 0 0,30-9 1,-47 18 151,1 0-1,-1 0 1,0 0 0,1 0-1,-1 0 1,0 0 0,1 0-1,-1 0 1,0 0 0,0 0-1,1 1 1,-1-1 0,0 0-1,0 0 1,1 0 0,-1 0-1,0 1 1,0-1 0,1 0 0,-1 0-1,0 1 1,0-1 0,0 0-1,1 0 1,-1 1 0,0-1-1,0 0 1,0 0 0,0 1-1,0-1 1,0 0 0,1 1-1,-1-1 1,0 0 0,0 0-1,0 1 1,0-1 0,0 0-1,0 1 1,1 22-71,-2-21 85,1 0 1,0 0-1,0 0 0,0 1 1,0-1-1,0 0 1,0 0-1,1 0 0,-1 0 1,1 1-1,0-1 1,-1 0-1,1 0 1,0 0-1,2 2 0,1-2 16,0-1 0,0 0-1,0 0 1,0 0 0,0 0-1,1-1 1,-1 1 0,0-1-1,0-1 1,1 1 0,-1 0-1,0-1 1,0 0 0,0 0-1,0 0 1,0-1 0,0 1-1,0-1 1,0 0 0,0 0-1,-1 0 1,5-4 0,5-2-1,-1-1 1,0-1 0,0 0 0,19-22 0,-28 29-2,0-1 0,0 0 0,0 0 0,-1 1 0,0-2 0,1 1 0,-1 0 0,-1 0 0,1-1 0,-1 1 0,1-1 1,-1 1-1,0-1 0,0-4 0,-2 8-2,1 1 0,0-1-1,0 0 1,0 1 0,-1-1 0,1 1 0,0 0 0,-1-1-1,1 1 1,0-1 0,-1 1 0,1-1 0,-1 1 0,1 0 0,0-1-1,-1 1 1,1 0 0,-1 0 0,1-1 0,-1 1 0,1 0 0,-1 0-1,1 0 1,-1-1 0,0 1 0,1 0 0,-1 0 0,1 0-1,-1 0 1,1 0 0,-1 0 0,1 0 0,-1 0 0,0 0 0,1 1-1,-1-1 1,1 0 0,-1 0 0,1 0 0,-1 1 0,1-1 0,-1 0-1,0 1 1,-25 11 202,19-6-215,0 0 0,0 0 0,1 1 0,0-1 0,0 2 0,0-1 0,1 1 0,0-1 0,1 2 0,0-1 0,0 0 0,1 1 0,0-1 0,0 1 0,-2 12 0,6-19 4,-1-1-1,1 0 1,-1 0 0,1 1-1,-1-1 1,1 0 0,-1 0-1,1 0 1,0 0 0,0 0-1,0 0 1,0 0 0,0 0-1,0 0 1,0 0 0,0 0-1,0-1 1,0 1 0,0 0-1,0-1 1,1 1 0,-1-1-1,0 1 1,0-1 0,1 0-1,-1 1 1,0-1 0,1 0-1,-1 0 1,0 0 0,1 0-1,1 0 1,53-1-535,-46 0 97,14-2-4389,-2-5-4574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7.808"/>
    </inkml:context>
    <inkml:brush xml:id="br0">
      <inkml:brushProperty name="width" value="0.025" units="cm"/>
      <inkml:brushProperty name="height" value="0.025" units="cm"/>
    </inkml:brush>
  </inkml:definitions>
  <inkml:trace contextRef="#ctx0" brushRef="#br0">157 1 12844,'0'0'13036,"-4"8"-11882,-30 65 757,3 1 0,-40 147 0,67-206-1911,0-1 0,1 2 0,0-1 0,2 0 0,0 0 0,0 1 0,1-1 0,4 19 0,-4-33 0,0 0 0,0-1 0,0 1 0,0-1 0,0 1 0,0 0 0,0-1 0,1 1 0,-1-1 0,0 1 0,1-1 0,-1 1 0,0-1 0,1 1 0,-1-1 0,0 1 0,1-1 0,-1 1 0,1-1 0,-1 0 0,1 1 0,-1-1 0,1 0 0,-1 1 0,1-1 0,-1 0 0,1 0 0,0 1 0,-1-1 0,1 0 0,-1 0 0,1 0 0,0 0 0,-1 0 0,1 0 0,-1 0 0,1 0 0,0 0 0,-1 0 0,1 0 0,-1 0 0,1 0 0,0-1 0,-1 1 0,1 0 0,-1 0 0,1-1 0,-1 1 0,1 0 0,-1-1 0,1 1 0,-1-1 0,1 1 0,-1 0 0,0-1 0,1 1 0,-1-1 0,0 1 0,1-2 0,23-29 0,-18 14 0,0-1 0,-1 1 0,-1-1 0,-1 0 0,0 0 0,-2-1 0,0 1 0,-1-22 0,0 40-1,0 0-1,0 0 1,-1 0-1,1-1 1,0 1-1,0 0 1,0 0 0,0 0-1,0 0 1,0 0-1,0-1 1,0 1-1,0 0 1,0 0-1,0 0 1,0 0 0,0 0-1,-1 0 1,1-1-1,0 1 1,0 0-1,0 0 1,0 0 0,0 0-1,0 0 1,-1 0-1,1 0 1,0 0-1,0 0 1,0 0 0,0 0-1,-1-1 1,1 1-1,0 0 1,0 0-1,0 0 1,0 0 0,0 0-1,-1 0 1,1 0-1,0 1 1,0-1-1,0 0 1,0 0-1,-1 0 1,1 0 0,0 0-1,0 0 1,0 0-1,0 0 1,0 0-1,-1 0 1,1 0 0,0 1-1,0-1 1,0 0-1,0 0 1,0 0-1,0 0 1,0 0 0,0 0-1,-1 1 1,1-1-1,0 0 1,0 0-1,0 0 1,0 1 0,-7 6-729,4 12-3329,3-12-1125,0-1-1738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9.087"/>
    </inkml:context>
    <inkml:brush xml:id="br0">
      <inkml:brushProperty name="width" value="0.025" units="cm"/>
      <inkml:brushProperty name="height" value="0.025" units="cm"/>
    </inkml:brush>
  </inkml:definitions>
  <inkml:trace contextRef="#ctx0" brushRef="#br0">19 60 5349,'0'0'12764,"-3"10"-10607,-2 1-1157,-3 11 65,6 3 4189,20-31-4256,-9-1-906,0 0 0,0 0 0,-1-1 0,0 0 0,-1 0 0,0-1 0,0 0 0,10-18-1,-108 260 3262,86-214-3353,18-37 0,20-37 0,-12 13 0,22-64 0,-43 123 0,-1-10 0,1 1 0,0 0 0,1-1 0,-1 1 0,2 0 0,2 10 0,-3-16 0,0 0 0,0 0 0,0 0 0,0 0 0,0 0 0,1-1 0,-1 1 0,1 0 0,-1-1 0,1 1 0,-1-1 0,1 0 0,0 1 0,0-1 0,0 0 0,0 0 0,0 0 0,0 0 0,0-1 0,0 1 0,0-1 0,0 1 0,0-1 0,0 1 0,1-1 0,-1 0 0,4-1 0,2 1 0,-1-1 0,1 0 0,0-1 0,-1 1 0,1-2 0,-1 1 0,1-1 0,-1 0 0,0-1 0,0 1 0,-1-1 0,1-1 0,-1 1 0,0-1 0,0 0 0,7-8 0,3-4 0,0-2 0,-1 0 0,24-41 0,-77 160 0,21-62 0,8-18 0,0 1 0,1 0 0,0 0 0,-5 31 0,13-52 0,0 0 0,0 1 0,0-1 0,0 1 0,0-1 0,0 0 0,0 1 0,0-1 0,0 0 0,0 1 0,0-1 0,0 0 0,0 1 0,0-1 0,0 1 0,0-1 0,0 0 0,0 1 0,0-1 0,1 0 0,-1 1 0,0-1 0,0 0 0,0 0 0,1 1 0,-1-1 0,0 0 0,0 1 0,1-1 0,-1 0 0,0 0 0,1 0 0,-1 1 0,0-1 0,1 0 0,-1 0 0,0 0 0,1 0 0,-1 0 0,0 0 0,1 0 0,-1 1 0,0-1 0,1 0 0,-1 0 0,1 0 0,-1 0 0,0-1 0,1 1 0,-1 0 0,0 0 0,1 0 0,-1 0 0,0 0 0,1 0 0,-1 0 0,0-1 0,1 1 0,-1 0 0,0 0 0,1-1 0,-1 1 0,1-1 0,9-6-598,-1-2 0,0 1 0,0-2 0,0 1 1,-1-1-1,-1 0 0,1-1 0,-2 0 0,9-17 0,5-19-6806,-3-6-3364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5:59.522"/>
    </inkml:context>
    <inkml:brush xml:id="br0">
      <inkml:brushProperty name="width" value="0.025" units="cm"/>
      <inkml:brushProperty name="height" value="0.025" units="cm"/>
    </inkml:brush>
  </inkml:definitions>
  <inkml:trace contextRef="#ctx0" brushRef="#br0">16 1 18193,'0'0'1890,"-3"9"-22,0-4-1565,1 1-1,0 0 0,1 0 1,-1 0-1,1 0 0,0 1 0,1-1 1,-1 8-1,2-11-256,-1 0 1,1 0-1,0 0 1,0 1-1,0-1 1,1 0-1,-1 0 0,0 0 1,1-1-1,0 1 1,0 0-1,0-1 1,0 1-1,0-1 1,0 1-1,1-1 0,-1 0 1,1 0-1,0 0 1,-1-1-1,5 3 1,29 12-321,62 11-9406,-75-22 10159,-4-2 13282,-28 1-13599,1 0 0,-1 1 0,0 0-1,1 0 1,0 1 0,0 0-1,1 1 1,0-1 0,0 1 0,0 1-1,1-1 1,0 1 0,1 0-1,-1 0 1,2 1 0,-6 11 0,10-19-169,0-1 0,0 0 0,0 1 1,0-1-1,0 1 0,0-1 1,0 0-1,0 1 0,0-1 0,0 0 1,0 1-1,0-1 0,1 0 0,-1 1 1,0-1-1,0 0 0,0 1 1,0-1-1,1 0 0,-1 1 0,0-1 1,0 0-1,1 0 0,-1 1 0,0-1 1,1 0-1,-1 0 0,0 0 1,1 1-1,-1-1 0,0 0 0,1 0 1,-1 0-1,0 0 0,1 0 0,21 3-401,23-5-1157,-25-2 683,-16 2 808,1 1 1,-1 0-1,1 0 0,-1 0 0,1 0 1,0 1-1,-1 0 0,1 0 0,-1 0 1,1 1-1,7 1 0,-12-2 80,1 1 1,-1-1-1,0 1 0,0-1 0,1 1 0,-1-1 1,0 0-1,0 1 0,1-1 0,-1 1 0,0-1 1,0 1-1,0-1 0,0 1 0,0-1 0,0 1 1,0 0-1,0-1 0,0 1 0,0-1 0,0 1 1,0-1-1,-1 1 0,1-1 0,0 1 0,0-1 1,0 0-1,-1 1 0,1-1 0,0 1 0,-1-1 1,1 1-1,0-1 0,-1 1 0,-13 15 706,3-5-370,-1-1-1,0 0 1,0 0 0,-1-1-1,0-1 1,-1 0 0,0-1-1,-22 8 1,34-17-1882,10-6 65,16-9-1329,54-29-7275,-30 19 2323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00.017"/>
    </inkml:context>
    <inkml:brush xml:id="br0">
      <inkml:brushProperty name="width" value="0.025" units="cm"/>
      <inkml:brushProperty name="height" value="0.025" units="cm"/>
    </inkml:brush>
  </inkml:definitions>
  <inkml:trace contextRef="#ctx0" brushRef="#br0">131 155 320,'0'0'27482,"-9"5"-26355,-4 4-695,1 0 1,-1 1 0,1 0-1,-13 15 1,20-20-321,1 0-1,0 0 1,0 1 0,0-1-1,0 1 1,1 0 0,0 0-1,0 0 1,0 0 0,1 0-1,0 1 1,0-1 0,1 1-1,-1 8 1,2-14-112,0 0 0,0 0 0,0 0 0,0 0 0,0 0 0,1 0 0,-1 0 0,0 0 0,1 0 0,-1 0 0,0 0 0,1-1 0,-1 1 0,1 0 0,-1 0 0,1 0 0,0-1 0,-1 1 0,1 0 0,0-1 0,0 1 0,-1 0 0,1-1 0,0 1 0,0-1 0,0 0 0,1 1 0,33 3 0,-24-5 0,-1-1 0,1 0 0,0-1 0,14-6 0,-3-1 0,-1-1 0,0-2 0,-1 0 0,0-1 0,-1-1 0,27-27 0,-33 30 0,-1-2 0,-1 1 0,0-2 0,0 1 0,-2-2 0,0 1 0,0-1 0,-2-1 0,9-25 0,-14 15 0,-2 26 0,0 1 0,0-1 0,0 1 0,0-1 0,-1 1 0,1 0 0,0-1 0,0 1 0,-1-1 0,1 1 0,0 0 0,0-1 0,-1 1 0,1 0 0,-1-1 0,1 1 0,0 0 0,-1-1 0,1 1 0,0 0 0,-1 0 0,1 0 0,-1-1 0,1 1 0,-1 0 0,1 0 0,-1 0 0,1 0 0,-1 0 0,-2 0 0,1 1 0,-1 0 0,1 0 0,-1 0 0,1 0 0,-1 0 0,1 0 0,0 0 0,0 1 0,0-1 0,0 1 0,0 0 0,0 0 0,0 0 0,-3 3 0,-8 10 0,1 1 0,0 0 0,1 1 0,1 0 0,0 0 0,2 1 0,0 0 0,1 1 0,0 0 0,2 0 0,0 0 0,-2 23 0,7-40 0,0 0 0,0 1 0,0-1 0,0 0 0,0 0 0,0 1 0,1-1 0,-1 0 0,1 0 0,0 0 0,-1 0 0,1 0 0,0 0 0,0 0 0,1 0 0,-1 0 0,0 0 0,1 0 0,-1 0 0,1-1 0,-1 1 0,1-1 0,0 1 0,2 1 0,0-1 0,0-1 0,1 1 0,-1-1 0,0 1 0,1-1 0,-1-1 0,1 1 0,0-1 0,-1 1 0,1-1 0,6-1 0,3-1 0,1 0 0,-1-1 0,0 0 0,0-1 0,0-1 0,24-12 0,-22 8 0,0-1 0,-1-1 0,27-24 0,-37 30 0,-1 1 0,1-1 0,-1 1 0,0-1 0,-1-1 0,1 1 0,-1 0 0,0-1 0,0 0 0,-1 1 0,0-1 0,0 0 0,0 0 0,-1-1 0,1-5 0,-2 11 0,1 1 0,-1-1 0,0 0 0,0 1 0,0-1 0,0 1 0,0-1 0,0 0 0,-1 1 0,1-1 0,0 1 0,0-1 0,0 1 0,0-1 0,-1 0 0,1 1 0,0-1 0,-1 1 0,1-1 0,0 1 0,-1-1 0,1 1 0,0 0 0,-1-1 0,1 1 0,-1-1 0,1 1 0,-1 0 0,1-1 0,-1 1 0,1 0 0,-1 0 0,0-1 0,-23 6 0,-19 24 0,37-23 0,0 0 0,1 0 0,0 0 0,0 1 0,0 0 0,1 0 0,0 1 0,0-1 0,1 1 0,0-1 0,0 1 0,1 0 0,0 0 0,0 1 0,1-1 0,0 17 0,1-23 12,1 0 0,0 1 0,-1-1 0,1 1-1,0-1 1,1 0 0,-1 0 0,0 1 0,1-1 0,-1 0 0,1 0-1,0-1 1,-1 1 0,1 0 0,0 0 0,0-1 0,0 1 0,0-1 0,1 0-1,-1 0 1,0 1 0,0-1 0,1-1 0,-1 1 0,1 0 0,-1-1 0,1 1-1,2-1 1,9 3-442,-1-2 0,0 0-1,27-1 1,3-4-6457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00.950"/>
    </inkml:context>
    <inkml:brush xml:id="br0">
      <inkml:brushProperty name="width" value="0.025" units="cm"/>
      <inkml:brushProperty name="height" value="0.025" units="cm"/>
    </inkml:brush>
  </inkml:definitions>
  <inkml:trace contextRef="#ctx0" brushRef="#br0">0 519 16816,'0'0'6283,"9"-10"-4382,147-160 2273,-5 10-2501,-128 133-1491,-2-1 0,0-1 0,-2-1 1,16-35-1,-53 108-388,3 0-1,1 0 1,-14 77-1,-3 140 2026,30-255-2049,0-21-562,0 0-113,0 0 0,-7-27 0,-26-27-948,33 67 1840,-1 0 0,0 0 1,0 0-1,0 0 1,0 0-1,-1 0 0,1 0 1,-1 1-1,1-1 1,-1 1-1,0 0 1,0-1-1,0 1 0,-1 1 1,1-1-1,0 0 1,-1 1-1,-3-1 0,7 2 31,0 0-1,-1 0 1,1 0-1,-1 0 1,1 0-1,0 0 1,-1 0-1,1 0 0,0 0 1,-1 1-1,1-1 1,0 0-1,-1 0 1,1 0-1,0 1 0,0-1 1,-1 0-1,1 0 1,0 1-1,0-1 1,0 0-1,-1 1 1,1-1-1,0 0 0,0 1 1,0-1-1,0 0 1,-1 1-1,1-1 1,0 0-1,0 1 1,0-1-1,0 0 0,0 1 1,0-1-1,0 0 1,0 1-1,0-1 1,0 1-1,0-1 0,0 0 1,1 1-1,-1-1 1,0 0-1,0 1 1,0-1-1,0 0 1,0 1-1,1-1 0,-1 0 1,0 0-1,0 1 1,1-1-1,-1 0 1,0 0-1,0 1 0,1-1 1,-1 0-1,1 0 1,18 20 670,-11-17-560,1 0 0,-1-1 0,1 0 0,0-1 0,0 0 0,0 0 0,-1-1 0,18-1 0,69-19 473,-78 15-584,1 1 1,0 0-1,-1 1 1,1 1 0,32 0-1,-49 3-26,0-1 0,0 0 0,0 0 0,0 0 0,0 1-1,-1-1 1,1 0 0,0 1 0,0-1 0,0 0 0,-1 1 0,1-1 0,0 1 0,0 0-1,-1-1 1,1 1 0,0 0 0,-1-1 0,1 1 0,-1 0 0,1 0 0,-1-1-1,1 1 1,-1 0 0,0 0 0,1 0 0,-1 0 0,0 1 0,1 33 74,-19 31 593,17-65-648,1-1-1,0 1 0,-1-1 0,1 1 0,0 0 1,-1-1-1,1 1 0,0-1 0,0 1 0,0 0 1,0-1-1,-1 1 0,1 0 0,0-1 0,0 1 0,0 0 1,0-1-1,0 1 0,0 0 0,1-1 0,-1 1 1,0 0-1,0-1 0,0 1 0,1-1 0,-1 1 1,0 0-1,1-1 0,-1 1 0,0-1 0,1 1 1,-1-1-1,1 1 0,-1-1 0,1 1 1,1-1 29,0 0 0,-1 0 1,1 0-1,0 0 0,0 0 1,-1 0-1,1-1 0,0 1 1,0 0-1,-1-1 1,1 0-1,0 1 0,1-2 1,59-35 846,-57 34-861,31-23-25,-26 18 0,1 0 0,0 0 0,0 1 0,1 0 0,0 1 0,20-7 0,-32 13 0,1 0 1,-1 0-1,1 0 1,-1 0-1,0 0 1,1 0-1,-1-1 0,0 1 1,1 0-1,-1 0 1,0 1-1,1-1 0,-1 0 1,1 0-1,-1 0 1,0 0-1,1 0 1,-1 0-1,0 0 0,1 0 1,-1 1-1,0-1 1,1 0-1,-1 0 1,0 0-1,0 1 0,1-1 1,-1 0-1,0 1 1,0-1-1,1 0 1,-1 0-1,0 1 0,0-1 1,0 0-1,1 1 1,-1-1-1,0 0 0,0 1 1,0 0-1,-1 21 18,-13 22-192,6-24 252,5 0-4170,3-19 3821,0-1 1,0 1-1,0-1 0,0 1 0,0-1 1,0 1-1,0-1 0,0 1 0,0-1 1,0 1-1,1-1 0,-1 1 1,0-1-1,0 1 0,1-1 0,-1 1 1,0-1-1,1 1 0,-1-1 0,0 1 1,1-1-1,-1 0 0,1 1 1,0-1-1,21-1-7679,3-12-2999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03.830"/>
    </inkml:context>
    <inkml:brush xml:id="br0">
      <inkml:brushProperty name="width" value="0.025" units="cm"/>
      <inkml:brushProperty name="height" value="0.025" units="cm"/>
    </inkml:brush>
  </inkml:definitions>
  <inkml:trace contextRef="#ctx0" brushRef="#br0">40 0 12908,'0'0'16528,"-40"51"-16208,47-47-320,13-2-96,3-2-641,0 0-3330,-2-5-5479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02.392"/>
    </inkml:context>
    <inkml:brush xml:id="br0">
      <inkml:brushProperty name="width" value="0.025" units="cm"/>
      <inkml:brushProperty name="height" value="0.025" units="cm"/>
    </inkml:brush>
  </inkml:definitions>
  <inkml:trace contextRef="#ctx0" brushRef="#br0">117 216 13068,'0'0'11473,"-9"7"-10069,-1 0-1124,2 0-1,-1 1 1,1 0 0,0 1 0,1 0 0,0 0 0,0 0 0,1 1 0,0 0 0,1 0 0,0 1 0,0-1 0,1 1 0,1 0 0,0 0 0,0 1 0,-1 13 0,4-24-260,0 0 1,0 0-1,0 0 0,0 0 1,1 0-1,-1 0 0,0 0 1,0 0-1,1 0 1,-1 0-1,0 0 0,1 0 1,-1 0-1,1 0 0,-1-1 1,1 1-1,0 0 0,-1 0 1,1 0-1,0-1 0,-1 1 1,1 0-1,0-1 1,0 1-1,0-1 0,0 1 1,-1-1-1,3 1 0,0 0 29,0 0-1,0-1 0,-1 0 0,1 1 1,0-1-1,0 0 0,0 0 0,0-1 1,0 1-1,3-1 0,3-2 16,0 1 0,0-1 0,-1 0 0,0-1 0,1 0 0,7-5 0,-3 0-169,0-1-1,-1 0 0,0 0 1,-1-1-1,0-1 0,-1 0 1,0 0-1,-1-1 0,12-22 0,-33 58-1341,8-17 1474,0 0 0,1 0 0,-1 1 1,1-1-1,1 1 0,-1-1 1,1 1-1,1 0 0,-1 0 0,0 8 1,3-15-21,-1 1 0,0 0 0,1-1 0,-1 1-1,0-1 1,1 1 0,-1-1 0,1 1 0,-1-1 0,1 1 0,-1-1 0,1 1 0,-1-1 0,1 0 0,0 1 0,-1-1 0,1 0 0,-1 0 0,1 1 0,0-1 0,-1 0 0,1 0 0,0 0 0,-1 0 0,1 0 0,0 0 0,-1 0-1,1 0 1,0 0 0,-1 0 0,2 0 0,26-4 112,-17 1-84,0-1-1,0-1 1,0 0 0,0 0-1,-1-1 1,0-1-1,0 0 1,9-8-1,7-8-10,36-39-1,-47 45-2,-1 0 0,-1-1 1,18-34-1,-25 42-41,-1 0 0,-1-1-1,0 0 1,0 1 0,-1-2 0,0 1 0,-1 0 0,1-22 0,-3 32 22,0 1 0,0-1 0,0 1 0,0-1 1,0 0-1,0 1 0,0-1 0,0 1 0,0-1 0,0 1 0,0-1 0,0 1 0,-1-1 1,1 1-1,0-1 0,0 1 0,-1-1 0,1 1 0,0-1 0,-1 1 0,1-1 1,0 1-1,-1 0 0,1-1 0,-1 1 0,1 0 0,-1-1 0,1 1 0,-1 0 0,1-1 1,-1 1-1,1 0 0,-1 0 0,1 0 0,-1 0 0,1-1 0,-1 1 0,1 0 1,-1 0-1,0 0 0,1 0 0,-1 0 0,1 0 0,-1 0 0,1 1 0,-1-1 0,1 0 1,-1 0-1,0 0 0,1 1 0,-1-1 0,1 0 0,-1 0 0,1 1 0,-1 0 0,-30 20 56,16-5 112,0 1-1,1 0 1,1 1-1,-16 26 1,24-35-110,1 0 1,0 0 0,0 0 0,0 0 0,1 0 0,1 1 0,0-1 0,0 1-1,1 0 1,0 0 0,0 0 0,2 13 0,-1-21-61,1 1 0,-1-1 0,1 0 0,0 0 0,-1 0 0,1 0 0,0 0 0,0 0 0,1 0 0,-1 0 0,0-1 0,0 1 0,1 0 0,-1-1 0,1 1 0,0-1 0,0 1 0,-1-1 0,4 2 0,0-1 0,1 1 0,-1-1 0,0 0 0,1 0 0,0-1 0,-1 0 0,9 1 0,4-1 0,0 0 0,0-1 0,36-6 0,-42 3-34,0 0 1,0 0-1,0-1 0,14-8 1,-21 10 21,0 0 0,0-1 1,-1 1-1,1-1 0,-1 0 1,0-1-1,0 1 0,0-1 0,0 0 1,0 0-1,-1 0 0,5-7 1,-50 53-5,39-37 48,-31 43 176,33-45-202,-1-1-1,1 1 0,0 0 1,0-1-1,0 1 0,0 0 1,0 0-1,0 0 0,1 0 1,-1-1-1,1 1 0,0 0 0,0 0 1,0 0-1,0 0 0,0 0 1,2 3-1,-1-5-5,1 1 0,0-1 0,0 0 0,-1 0 0,1 0 0,0 0 0,0-1 0,0 1 0,0 0 0,0-1 0,0 1 0,1-1 0,-1 0 0,0 0 0,0 0 0,0 0 0,0 0 0,3-1 0,43-3 0,3-13-376,-42 14 244,-1-1 1,1 2-1,0-1 1,1 1-1,-1 0 0,13 0 1,-21 2 111,0 0 1,0 1 0,-1-1 0,1 0-1,0 0 1,-1 1 0,1-1-1,0 1 1,0-1 0,-1 1 0,1-1-1,-1 1 1,1-1 0,0 1-1,-1 0 1,1-1 0,-1 1-1,0 0 1,1-1 0,-1 1 0,1 0-1,-1 0 1,0-1 0,0 1-1,1 0 1,-1 0 0,0 0 0,0 0-1,0-1 1,0 1 0,0 0-1,0 1 1,-1 35 183,1-29-113,-2 21 132,-2-1 0,0 0 0,-2-1 0,-15 44 1,15-53-84,-1 0 0,-1-1 1,-1 0-1,0 0 1,-1-1-1,-1 0 1,-23 25-1,29-35-100,0-1 0,0 0 0,-1 0 0,0 0 0,0-1 0,0 0 0,0 0 0,-1 0 0,0-1 0,0 0 0,0 0 0,0-1 0,0 0 0,0 0 0,0-1 0,-1 0 0,-14 1 0,20-3 0,0 0 0,-1 0 0,1 0 0,0 0 0,0 0 0,0 0 0,0-1 0,1 1 0,-1-1 0,0 1 0,1-1 0,-1 0 0,1 1 0,-1-1 0,1 0 0,0 0 0,-1 0 0,1 0 0,0 0 0,1-1 0,-1 1 0,0 0 0,1 0 0,-1-1 0,1 1 0,-1 0 0,1-4 0,-2-11 0,1-1 0,2-27 0,-1 32 0,1-1-136,0 0 0,1 0 0,1 0 0,0 0 0,1 1 0,0-1 0,1 1 0,0 0 0,1 1 0,1-1 0,0 1 0,1 0 0,0 1 0,0 0 0,2 0 0,-1 0 0,19-14 0,7-2-356,1 1-1,1 2 0,2 1 0,51-22 1,-77 39 965,1-1 0,-1 0 0,-1-1 0,0 0 0,0-1 0,0-1 0,17-18 1,-28 27-461,-1 0 1,1 1-1,0-1 1,-1 0-1,1 0 1,0 0-1,-1 0 1,1-1-1,-1 1 1,0 0-1,1 0 1,-1 0-1,0 0 1,1 0 0,-1 0-1,0-1 1,0 1-1,0 0 1,0 0-1,0 0 1,-1-3-1,0 3 5,1 1 0,-1-1 0,1 0-1,-1 1 1,0-1 0,1 0 0,-1 1 0,0-1-1,0 1 1,0-1 0,1 1 0,-1-1 0,0 1-1,0 0 1,0-1 0,0 1 0,0 0 0,0 0-1,0-1 1,-1 1 0,-2 0 14,0 0 1,1 0-1,-1 0 1,1 0-1,-1 1 1,0-1-1,1 1 1,-1 0-1,1 0 1,-1 1-1,1-1 1,0 0-1,-5 4 1,0 2-33,0 0 0,0 1 0,1 0 0,0 1 0,0 0 0,1 0 0,-7 14 0,9-17 0,2-1 0,-1 1 0,1 0 0,0 0 0,0 0 0,0 0 0,1 0 0,0 0 0,0 0 0,1 0 0,0 1 0,0-1 0,0 0 0,3 11 0,-2-15 0,0 0 0,1 0 0,-1 0 0,1 0 0,0 0 0,0-1 0,0 1 0,0-1 0,0 1 0,0-1 0,0 1 0,0-1 0,0 0 0,1 0 0,-1 0 0,0-1 0,1 1 0,-1 0 0,1-1 0,-1 1 0,0-1 0,1 0 0,-1 0 0,1 0 0,4-1 0,6 1 0,0-1 0,0 0 0,21-5 0,-15-1 0,-1 0 0,1-1 0,-2-1 0,31-19 0,-30 16 0,1 1 0,0 1 0,33-12 0,-52 22 0,1-1 0,-1 1 0,0 0 0,0 0 0,0 0 0,1 0 0,-1-1 0,0 1 0,0 0 0,0 0 0,1 0 0,-1 0 0,0 0 0,1 0 0,-1-1 0,0 1 0,0 0 0,1 0 0,-1 0 0,0 0 0,0 0 0,1 0 0,-1 0 0,0 0 0,1 0 0,-1 1 0,0-1 0,0 0 0,1 0 0,-1 0 0,0 0 0,0 0 0,1 0 0,-1 0 0,0 1 0,0-1 0,0 0 0,1 0 0,-1 0 0,0 1 0,0-1 0,0 0 0,1 0 0,-1 0 0,0 1 0,0-1 0,0 0 0,-2 6 0,-28 32 0,25-34 0,1 1 0,0-1 0,-1 2 0,2-1 0,-1 0 0,1 1 0,-1-1 0,1 1 0,1 0 0,-4 10 0,6-16 0,0 1 0,0-1 0,0 0 0,0 1 0,0-1 0,0 1 0,0-1 0,0 0 0,0 1 0,1-1 0,-1 1 0,0-1 0,0 0 0,0 1 0,0-1 0,1 0 0,-1 1 0,0-1 0,0 0 0,1 1 0,-1-1 0,0 0 0,1 1 0,-1-1 0,0 0 0,1 0 0,-1 1 0,0-1 0,1 0 0,-1 0 0,0 0 0,1 0 0,-1 0 0,1 1 0,22 0 0,21-8 0,-26 0 0,0-1 0,30-17 0,-36 17 0,1 1 0,0 0 0,1 1 0,-1 1 0,1 0 0,17-3 0,-31 8 0,1 1 0,0-1 0,-1 1 0,1-1 0,-1 1 0,1-1 0,-1 1 0,1 0 0,-1-1 0,1 1 0,-1 0 0,1 0 0,-1-1 0,0 1 0,0 0 0,1 0 0,-1-1 0,0 1 0,0 0 0,0 0 0,0 0 0,0-1 0,0 1 0,0 0 0,0 0 0,0 0 0,0 0 0,0-1 0,0 1 0,-1 0 0,1 0 0,0-1 0,-1 2 0,-6 32 0,5-29 25,0 1 0,1-1 1,0 1-1,0-1 0,1 1 0,-1 9 0,2-14-45,-1 0 0,0 0 0,0 0 0,1-1 0,-1 1 0,1 0 0,-1 0 0,1 0 0,-1 0 0,1-1 0,-1 1 0,1 0 0,0 0 0,-1-1 0,1 1 0,0-1 0,0 1 0,0 0 0,-1-1 0,1 1 0,0-1 0,0 0 0,0 1 0,0-1 0,0 0 0,0 0 0,0 1 0,0-1 0,0 0 0,0 0 0,0 0 0,0 0 0,0 0 0,0 0 0,-1-1-1,1 1 1,0 0 0,0 0 0,0-1 0,0 1 0,0 0 0,0-1 0,1 0 0,23-12-4416,2-10-4356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02.752"/>
    </inkml:context>
    <inkml:brush xml:id="br0">
      <inkml:brushProperty name="width" value="0.025" units="cm"/>
      <inkml:brushProperty name="height" value="0.025" units="cm"/>
    </inkml:brush>
  </inkml:definitions>
  <inkml:trace contextRef="#ctx0" brushRef="#br0">132 0 19378,'0'0'9161,"-6"5"-6502,3 6-1090,-1 4-1569,-2 3 0,3 4 0,3 0 0,0 2 0,0 3 0,6 1 0,0-1-2723,-5-1-10313</inkml:trace>
  <inkml:trace contextRef="#ctx0" brushRef="#br0" timeOffset="1">0 681 26137,'0'0'6630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22.736"/>
    </inkml:context>
    <inkml:brush xml:id="br0">
      <inkml:brushProperty name="width" value="0.025" units="cm"/>
      <inkml:brushProperty name="height" value="0.025" units="cm"/>
    </inkml:brush>
  </inkml:definitions>
  <inkml:trace contextRef="#ctx0" brushRef="#br0">35 1 11723,'0'0'12198,"-1"8"-11482,-13 131 2218,-5 121-247,19-253-2643,-1 0 111,1 0 0,0 0 0,1 0-1,0 0 1,0 0 0,0 0 0,4 10-1,-5-16-118,1 0 0,0 0 0,-1 0 0,1 1 0,0-1 0,0-1 0,0 1 0,-1 0 0,1 0 0,0 0 0,0 0 0,0 0 0,0-1 0,1 1 0,-1-1 0,0 1 0,0-1 0,0 1 0,2 0 0,0-1 0,-1 0 1,1 0-1,0 0 1,0 0-1,0 0 1,0-1-1,0 1 1,-1-1-1,1 1 1,0-1-1,5-2 1,9-7-28,-1-1 0,1 0 0,-2-1 0,0-1 0,0 0 0,-1-1 0,14-18 0,-10 12-12,12-17 3,-25 29 0,1-1 0,1 1 0,0 0 0,0 1 0,0 0 0,1 0 0,14-9 0,-22 15 0,1 1 0,-1 0 0,0 0 0,1 0 0,-1 0 0,0 0 0,1 0 0,-1 0 0,0-1 0,1 1 0,-1 0 0,0 0 0,1 0 0,-1 0 0,0 0 0,1 1 0,-1-1 0,0 0 0,1 0 0,-1 0 0,0 0 0,0 0 0,1 0 0,-1 1 0,0-1 0,1 0 0,-1 0 0,0 0 0,0 1 0,1-1 0,-1 0 0,0 0 0,0 1 0,1-1 0,-1 0 0,0 0 0,0 1 0,0-1 0,0 0 0,0 1 0,1-1 0,-1 0 0,0 1 0,0-1 0,0 0 0,0 1 0,0-1 0,0 1 0,0 20 0,0-16 0,-1 19 0,-1-1 0,-8 33 0,5-33 0,2 1 0,-2 32 0,5-55 0,0-1 0,0 1 0,0 0 0,0 0 0,0 0 0,1 0 0,-1 0 0,0 0 0,1-1 0,-1 1 0,0 0 0,1 0 0,-1 0 0,1-1 0,-1 1 0,1 0 0,-1-1 0,1 1 0,0 0 0,-1-1 0,1 1 0,0-1 0,0 1 0,-1-1 0,1 1 0,0-1 0,0 0 0,0 1 0,0-1 0,-1 0 0,1 0 0,0 1 0,0-1 0,0 0 0,0 0 0,0 0 0,0 0 0,0 0 0,-1 0 0,1-1 0,0 1 0,0 0 0,0 0 0,1-1 0,41-15 0,-23 2 0,-1 0 0,0-1 0,25-27 0,-28 26 0,0 1 0,0 1 0,2 0 0,26-16 0,-43 30 0,-1-1 0,1 1 0,-1 0 0,1 0 0,-1-1 0,1 1 0,-1 0 0,1 0 0,-1-1 0,1 1 0,-1 0 0,1 0 0,-1 0 0,1 0 0,-1 0 0,1 0 0,0 0 0,-1 0 0,1 0 0,-1 0 0,1 0 0,-1 0 0,1 0 0,-1 1 0,1-1 0,-1 0 0,1 0 0,-1 0 0,1 1 0,-1-1 0,1 0 0,-1 1 0,1-1 0,-1 0 0,0 1 0,1-1 0,-1 1 0,0-1 0,1 1 0,-1 0 0,4 29 0,-17 36 0,10-60 15,-12 44-235,15-49 147,-1 0 0,1 0 1,0 0-1,-1 0 0,1 0 1,0 0-1,0 0 0,0 0 1,0 0-1,0 0 0,0 0 1,0 0-1,0 1 0,0-1 1,0 0-1,1 0 1,-1 0-1,0 0 0,1 0 1,-1 0-1,1 0 0,-1 0 1,1 0-1,-1 0 0,1-1 1,0 1-1,-1 0 0,1 0 1,0 0-1,0-1 0,0 1 1,0 0-1,-1-1 1,1 1-1,0-1 0,2 1 1,12 0-7733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23.404"/>
    </inkml:context>
    <inkml:brush xml:id="br0">
      <inkml:brushProperty name="width" value="0.025" units="cm"/>
      <inkml:brushProperty name="height" value="0.025" units="cm"/>
    </inkml:brush>
  </inkml:definitions>
  <inkml:trace contextRef="#ctx0" brushRef="#br0">54 1 14734,'0'0'13068,"-1"14"-11712,-23 141 280,14-106-1143,2 2 1,2-1-1,1 67 0,5-116-498,0 0-1,1 0 1,-1 0-1,0 0 1,0 0-1,1 0 1,-1 0 0,0 0-1,1 0 1,-1 0-1,1-1 1,-1 1-1,1 0 1,-1 0 0,1 0-1,0-1 1,-1 1-1,1 0 1,0-1-1,-1 1 1,1 0 0,0-1-1,0 1 1,0-1-1,0 1 1,0-1-1,0 0 1,0 1 0,-1-1-1,1 0 1,0 0-1,0 0 1,0 0 0,0 1-1,0-1 1,0 0-1,0-1 1,0 1-1,0 0 1,0 0 0,0 0-1,0-1 1,0 1-1,0 0 1,1-1-1,4-1-150,-1 0 0,1 0-1,-1-1 1,0 1 0,0-1 0,0 0-1,5-5 1,5-7-1828,0-1 0,-1 0 0,-1-1 0,-1-1-1,0 0 1,-2-1 0,0 0 0,12-31 0,-1-5-4668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23.791"/>
    </inkml:context>
    <inkml:brush xml:id="br0">
      <inkml:brushProperty name="width" value="0.025" units="cm"/>
      <inkml:brushProperty name="height" value="0.025" units="cm"/>
    </inkml:brush>
  </inkml:definitions>
  <inkml:trace contextRef="#ctx0" brushRef="#br0">281 0 4068,'0'0'19709,"-1"13"-17488,-13 92 945,6-61-2366,2 1 1,3 0 0,1 50 0,2-91-915,0-1 1,1 1-1,-1-1 0,1 1 1,0-1-1,0 0 1,0 1-1,0-1 1,1 0-1,-1 0 1,1 0-1,0 0 1,0 0-1,2 2 1,-70-68-10763,-1 1 4656,1 0 7471,-1-2 10157,110 64-8311,108 4-2091,-75-1-3037,1-2-4509,-8-1-4329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24.149"/>
    </inkml:context>
    <inkml:brush xml:id="br0">
      <inkml:brushProperty name="width" value="0.025" units="cm"/>
      <inkml:brushProperty name="height" value="0.025" units="cm"/>
    </inkml:brush>
  </inkml:definitions>
  <inkml:trace contextRef="#ctx0" brushRef="#br0">1 0 20371,'0'0'12268,"90"2"-12140,-28 2-128,9-3 0,3 2 0,1-1 0,-6 2-320,-12 3-1954,-14-3-2051,-15 0-928,-22-1-3299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24.521"/>
    </inkml:context>
    <inkml:brush xml:id="br0">
      <inkml:brushProperty name="width" value="0.025" units="cm"/>
      <inkml:brushProperty name="height" value="0.025" units="cm"/>
    </inkml:brush>
  </inkml:definitions>
  <inkml:trace contextRef="#ctx0" brushRef="#br0">0 22 18321,'0'0'9577,"101"12"-7687,-29-16-801,11-6-768,3 1-193,-3 4-64,-6 2-32,-8 3-1378,-9 0-2850,-14-2-5060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26.141"/>
    </inkml:context>
    <inkml:brush xml:id="br0">
      <inkml:brushProperty name="width" value="0.025" units="cm"/>
      <inkml:brushProperty name="height" value="0.025" units="cm"/>
    </inkml:brush>
  </inkml:definitions>
  <inkml:trace contextRef="#ctx0" brushRef="#br0">3 80 13421,'0'0'3160,"1"-9"-1505,-1 3-1076,3-33 638,8 14 3211,-10 30-1511,1 19-2321,-13 173 1680,2 40 242,8-234-2518,1 0 0,0 0 0,1 0 0,-1 0 0,1 0 0,-1 0 0,1-1 0,0 1 0,0 0 0,0 0 0,0 0 0,0 0 0,1-1 0,0 1 0,-1-1 0,1 1 0,0-1 0,0 0 0,0 0 0,0 0 0,1 0 0,-1 0 0,5 3 0,-3-3 0,0-1 0,0 0 0,0 0 0,0-1 0,0 1 0,0-1 0,0 0 0,0 0 0,0 0 0,0-1 0,0 1 0,0-1 0,0 0 0,0 0 0,0 0 0,0-1 0,7-3 0,6-4 0,-1 0 0,0-2 0,0 0 0,-1 0 0,18-18 0,64-74 0,-81 84 0,-16 19 0,0 0 0,0-1 0,1 1 0,-1 0 0,0 0 0,0 0 0,0 0 0,0 0 0,0-1 0,0 1 0,0 0 0,1 0 0,-1 0 0,0 0 0,0 0 0,0 0 0,0 0 0,1 0 0,-1-1 0,0 1 0,0 0 0,0 0 0,0 0 0,1 0 0,-1 0 0,0 0 0,0 0 0,0 0 0,0 0 0,1 0 0,-1 0 0,0 0 0,0 0 0,0 0 0,1 1 0,-1-1 0,0 0 0,0 0 0,0 0 0,0 0 0,0 0 0,1 0 0,-1 0 0,0 0 0,0 0 0,0 1 0,0-1 0,0 0 0,0 0 0,1 0 0,-1 0 0,0 1 0,0-1 0,0 0 0,0 0 0,0 0 0,0 0 0,0 1 0,0-1 0,0 0 0,0 0 0,0 0 0,0 0 0,0 1 0,2 21 0,-5 24 0,3-44 0,-1 0 0,1-1 0,-1 1 0,1 0 0,0 0 0,0 0 0,0 0 0,0-1 0,0 1 0,0 0 0,0 0 0,1 0 0,-1 0 0,0-1 0,1 1 0,0 0 0,-1 0 0,1-1 0,0 1 0,0 0 0,0-1 0,0 1 0,0-1 0,0 1 0,3 1 0,-1-3 0,0 1 0,0-1 0,0 1 0,0-1 0,0 0 0,0 0 0,0-1 0,0 1 0,0 0 0,0-1 0,0 0 0,0 0 0,-1 0 0,1 0 0,5-3 0,65-37 0,-63 33 0,1 1 0,0 0 0,1 0 0,0 2 0,0-1 0,0 2 0,23-7 0,-34 11 0,0 0 0,0 0 0,-1 0 0,1 0 0,0 0 0,0 0 0,0 0 0,0 0 0,-1 0 0,1 0 0,0 0 0,0 1 0,0-1 0,-1 0 0,1 1 0,0-1 0,-1 0 0,1 1 0,0-1 0,-1 1 0,1 0 0,0-1 0,-1 1 0,1-1 0,-1 1 0,1 0 0,-1-1 0,1 1 0,-1 0 0,0-1 0,1 3 0,2 32 0,-5-21 0,0 0 0,-1-1 0,-6 17 0,5-21 0,0 1 0,1 0 0,0-1 0,1 2 0,0-1 0,1 0 0,0 0 0,1 19 0,0-28-96,0-1 0,0 1 0,0 0 0,0 0 0,0 0 0,1-1 0,-1 1 0,0 0 0,1 0 0,-1-1 0,0 1 0,1 0 0,-1-1 0,1 1 0,-1 0 0,1-1 0,-1 1-1,1-1 1,0 1 0,1 0 0,16 1-7758,-6-6-7034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27.273"/>
    </inkml:context>
    <inkml:brush xml:id="br0">
      <inkml:brushProperty name="width" value="0.025" units="cm"/>
      <inkml:brushProperty name="height" value="0.025" units="cm"/>
    </inkml:brush>
  </inkml:definitions>
  <inkml:trace contextRef="#ctx0" brushRef="#br0">278 0 13837,'0'0'14798,"-10"2"-13981,5 0-776,-1-1 0,1 1 0,0 0 0,0 0 0,0 1 0,0 0 0,1 0 0,-1 0 0,1 0 0,-1 0 0,-4 6 0,-2 4 111,0 0 0,0 0 0,-9 18 0,-8 14 261,1 2 0,-30 76 0,49-103-315,1 0 0,0 0-1,2 1 1,1 0-1,0 0 1,2 0-1,0 0 1,2 0-1,2 30 1,-1-45-163,0-1 0,0 0 0,1 0 0,0 0-1,0 0 1,0-1 0,0 1 0,1-1 0,0 1 0,0-1 0,0 0 0,0 0 0,1 0 0,-1 0-1,1-1 1,0 1 0,0-1 0,1 0 0,-1 0 0,1-1 0,-1 1 0,9 2 0,2 1-664,0-2 0,0 0 1,0 0-1,1-2 0,-1 0 0,22 1 1,20-3-8401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27.741"/>
    </inkml:context>
    <inkml:brush xml:id="br0">
      <inkml:brushProperty name="width" value="0.025" units="cm"/>
      <inkml:brushProperty name="height" value="0.025" units="cm"/>
    </inkml:brush>
  </inkml:definitions>
  <inkml:trace contextRef="#ctx0" brushRef="#br0">225 57 14061,'0'0'4469,"9"-8"-1934,43-40 7567,-63 51-8996,-13 9-1044,-22 19 104,-49 44 0,83-65-156,0 1 0,2 0 0,-1 0 0,1 2 0,1-1 0,0 1 0,1 0 0,0 1 0,-6 17 0,12-28-10,1 0 0,0 0 0,0 1 0,1-1 0,-1 0 0,1 0 0,-1 0 0,1 0 0,0 1 0,0-1 0,0 0 0,1 0 0,-1 1 0,3 5 0,-2-7 0,0 0 0,0 0 0,0 0 0,1-1 0,-1 1 0,1 0 0,-1 0 0,1-1 0,-1 1 0,1-1 0,0 0 0,0 1 0,0-1 0,0 0 0,0 0 0,4 1 0,6 1 0,1 0 0,0-1 0,0 0 0,0-2 0,0 1 0,13-2 0,-7 1 0,89-7-2064,-38-9-3485,-23-1-6761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4:55.741"/>
    </inkml:context>
    <inkml:brush xml:id="br0">
      <inkml:brushProperty name="width" value="0.025" units="cm"/>
      <inkml:brushProperty name="height" value="0.025" units="cm"/>
    </inkml:brush>
  </inkml:definitions>
  <inkml:trace contextRef="#ctx0" brushRef="#br0">0 1 4965,'0'0'-2178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2:57.195"/>
    </inkml:context>
    <inkml:brush xml:id="br0">
      <inkml:brushProperty name="width" value="0.025" units="cm"/>
      <inkml:brushProperty name="height" value="0.025" units="cm"/>
    </inkml:brush>
  </inkml:definitions>
  <inkml:trace contextRef="#ctx0" brushRef="#br0">1371 106 9161,'-17'-10'854,"-12"-5"287,-1 0 1,0 2-1,-1 2 1,0 0-1,-41-7 1,27 12-727,0 2 0,1 2 1,-1 1-1,0 3 0,0 2 0,0 1 0,1 3 0,0 1 1,1 3-1,-82 32 0,88-27-385,1 1 0,1 3-1,1 0 1,1 2 0,1 1 0,1 2-1,1 1 1,1 2 0,2 0 0,1 2-1,1 1 1,-29 50 0,34-47-24,2 1 1,1 2 0,1-1-1,3 2 1,1 0-1,1 1 1,3 0-1,-5 55 1,11-66-4,1-1 1,1 0 0,2 1-1,1-1 1,1 0 0,1 0 0,2 0-1,0-1 1,2 0 0,2 0-1,0-1 1,27 45 0,-22-47-23,2 0-1,0-1 1,2-1 0,0 0 0,1-2-1,2-1 1,-1 0 0,2-2 0,1-1-1,0 0 1,1-2 0,0-1 0,1-1-1,53 15 1,-41-17-37,0-3 0,0-1-1,1-1 1,-1-2 0,1-3 0,0 0-1,-1-3 1,1-1 0,-1-2-1,61-17 1,-13-6 201,-1-3 0,-2-4 0,-1-4-1,-3-4 1,-1-2 0,-2-5 0,129-110 0,-173 132-36,0-3 1,-3 0 0,-1-2 0,-1-1-1,-2-1 1,-1-1 0,21-45 0,-36 62 20,-1-1 0,-1 0 1,-1-1-1,0 0 0,-2 0 0,-1 0 1,0-1-1,-2 1 0,0-1 1,-2 0-1,0 1 0,-2-1 1,0 0-1,-2 1 0,-10-37 0,9 43-103,-2 0 0,0 1-1,0 0 1,-2 0 0,0 0-1,0 1 1,-1 0-1,-1 1 1,-1 1 0,0-1-1,0 2 1,-1-1 0,0 2-1,-1 0 1,0 1-1,-1 0 1,0 1 0,-18-7-1,-2 2-159,-2 1 0,1 1-1,-1 3 1,-1 0 0,0 3 0,0 1-1,-38 2 1,21 2-666,-58-3-3548,56-10-2978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0.021"/>
    </inkml:context>
    <inkml:brush xml:id="br0">
      <inkml:brushProperty name="width" value="0.025" units="cm"/>
      <inkml:brushProperty name="height" value="0.025" units="cm"/>
    </inkml:brush>
  </inkml:definitions>
  <inkml:trace contextRef="#ctx0" brushRef="#br0">0 1 20980,'4'0'1665,"-2"1"-544,6 14-160,3 3 865,1 8-128,2 1-673,3 1-609,3-1-320,4-6 0,4-7-64,2-9-352,0-5-833,2-4-1025,-2-19-1666,-8-1-1953,-5-6-5318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0.380"/>
    </inkml:context>
    <inkml:brush xml:id="br0">
      <inkml:brushProperty name="width" value="0.025" units="cm"/>
      <inkml:brushProperty name="height" value="0.025" units="cm"/>
    </inkml:brush>
  </inkml:definitions>
  <inkml:trace contextRef="#ctx0" brushRef="#br0">213 1 15182,'0'0'5766,"-44"78"-3268,19-36-640,-1 4 224,-2 6-545,1-2-512,5-3-480,4-6-353,6-9-160,4-8-576,5-7-1314,3-11-1153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0.754"/>
    </inkml:context>
    <inkml:brush xml:id="br0">
      <inkml:brushProperty name="width" value="0.025" units="cm"/>
      <inkml:brushProperty name="height" value="0.025" units="cm"/>
    </inkml:brush>
  </inkml:definitions>
  <inkml:trace contextRef="#ctx0" brushRef="#br0">0 217 16560,'0'0'12006,"11"-11"-11499,40-45 176,64-93 0,-111 208-293,-13-2 78,4-27-360,-3 56-1,9-86-215,-1 0-1,0 0 0,0 0 1,0-1-1,0 1 0,0 0 1,0 0-1,0 0 0,0 0 1,0 0-1,1 0 0,-1 0 0,0 0 1,0 0-1,0 0 0,0 0 1,0 0-1,0 0 0,0 0 1,1 0-1,-1 0 0,0 0 1,0 0-1,0 0 0,0 0 0,0 0 1,0 0-1,1 0 0,-1 0 1,0 0-1,0 0 0,0 0 1,0 0-1,0 0 0,0 0 0,1 0 1,-1 0-1,0 0 0,0 0 1,0 0-1,0 0 0,0 0 1,0 1-1,0-1 0,0 0 1,0 0-1,0 0 0,1 0 0,-1 0 1,0 0-1,0 0 0,0 1 1,0-1-1,0 0 0,0 0 1,0 0-1,0 0 0,0 0 1,0 0-1,0 1 0,0-1 0,0 0 1,0 0-1,0 0 0,0 0 1,0 0-1,0 1 0,5-13-7927,-5 1-1323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1.158"/>
    </inkml:context>
    <inkml:brush xml:id="br0">
      <inkml:brushProperty name="width" value="0.025" units="cm"/>
      <inkml:brushProperty name="height" value="0.025" units="cm"/>
    </inkml:brush>
  </inkml:definitions>
  <inkml:trace contextRef="#ctx0" brushRef="#br0">1 1 15086,'0'0'8456,"62"7"-8360,-36-7-1217,-1-3-4964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1.947"/>
    </inkml:context>
    <inkml:brush xml:id="br0">
      <inkml:brushProperty name="width" value="0.025" units="cm"/>
      <inkml:brushProperty name="height" value="0.025" units="cm"/>
    </inkml:brush>
  </inkml:definitions>
  <inkml:trace contextRef="#ctx0" brushRef="#br0">209 0 18033,'0'0'1538,"-6"13"426,-9 22-521,-30 49 1,37-69-1130,-2-1 1,1-1-1,-2 1 1,0-1-1,0-1 0,-1 0 1,-14 11-1,25-23-281,0 1-1,1 0 0,-1 0 0,0-1 0,0 1 0,0-1 0,0 1 0,1-1 0,-1 1 0,0-1 0,0 1 0,0-1 0,0 0 0,0 1 0,0-1 0,0 0 0,0 0 0,0 0 0,0 0 0,0 0 0,0 0 0,0 0 0,0 0 0,0 0 0,0 0 0,0-1 0,0 1 0,0 0 0,0-1 0,0 1 0,0-1 0,0 1 0,0-1 0,0 1 0,1-1 0,-1 0 1,0 1-1,0-1 0,1 0 0,-1 0 0,0 1 0,1-1 0,-1 0 0,1 0 0,-1 0 0,1 0 0,-1 0 0,1 0 0,0 0 0,-1 0 0,1 0 0,0 0 0,0 0 0,0 0 0,0 0 0,0-2 0,-2-11-354,1 0 1,1 0-1,2-21 1,-1 14-320,-1 12 466,0-1-1,1 1 1,0 0-1,0-1 1,1 1 0,3-9-1,-5 23 256,0 1 0,1 0 0,0 0 0,0 0-1,0 0 1,3 6 0,-1 2 221,-2-7-228,0-1 0,0 0-1,1 0 1,0 0 0,0 0 0,0 0 0,1 0 0,0 0 0,0 0 0,1-1 0,-1 0 0,1 0-1,0 0 1,1 0 0,-1 0 0,1-1 0,0 0 0,0 0 0,0 0 0,0-1 0,1 0 0,0 0-1,-1 0 1,1 0 0,0-1 0,1 0 0,-1-1 0,0 1 0,0-1 0,1 0 0,10 0 0,25 1-2680,-14-1-3130,4 2-7001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2.706"/>
    </inkml:context>
    <inkml:brush xml:id="br0">
      <inkml:brushProperty name="width" value="0.025" units="cm"/>
      <inkml:brushProperty name="height" value="0.025" units="cm"/>
    </inkml:brush>
  </inkml:definitions>
  <inkml:trace contextRef="#ctx0" brushRef="#br0">0 0 15727,'0'0'12353,"1"12"-10308,-1-8-1895,0 9 274,1 0-1,1 0 1,0 0-1,5 20 1,-6-30-413,0 1 1,1-1-1,-1 1 1,0-1-1,1 0 1,0 0-1,0 0 1,0 0-1,0 0 1,0 0-1,0-1 1,1 1-1,-1-1 1,1 0 0,0 1-1,0-1 1,0 0-1,0-1 1,0 1-1,0 0 1,1-1-1,-1 0 1,0 0-1,1 0 1,5 1-1,-1-1-336,0-1 0,0 0-1,0 0 1,0-1 0,0 0-1,0-1 1,0 0 0,12-4 0,-12 3-366,0-1 0,0 0 0,-1 0 1,1-1-1,-1 1 0,-1-2 0,1 1 1,0-1-1,-1 0 0,0 0 0,-1-1 1,0 0-1,0 0 0,0 0 1,-1 0-1,1-1 0,-2 0 0,1 0 1,-1 0-1,-1 0 0,-1-8 7652,-21 43-4475,-21 43-1031,8-18 196,3 1 1,2 2-1,-24 66 1,48-85-4660,10-27-110,11-18-504,-2-8-5400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3.066"/>
    </inkml:context>
    <inkml:brush xml:id="br0">
      <inkml:brushProperty name="width" value="0.025" units="cm"/>
      <inkml:brushProperty name="height" value="0.025" units="cm"/>
    </inkml:brush>
  </inkml:definitions>
  <inkml:trace contextRef="#ctx0" brushRef="#br0">24 0 20756,'0'0'7271,"-15"61"-6022,10-37-769,2-1-384,3 0-480,0-5-1474,0-1-640,4-7-545,3-5-1057,-1-5-3235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3.455"/>
    </inkml:context>
    <inkml:brush xml:id="br0">
      <inkml:brushProperty name="width" value="0.025" units="cm"/>
      <inkml:brushProperty name="height" value="0.025" units="cm"/>
    </inkml:brush>
  </inkml:definitions>
  <inkml:trace contextRef="#ctx0" brushRef="#br0">27 33 18514,'0'0'5429,"10"-5"-3721,1 0-1305,0 1 1,0-1-1,1 2 0,-1 0 0,1 0 1,0 1-1,0 1 0,0 0 1,0 0-1,23 3 0,-33-1-386,-1-1 0,0 1 0,1-1 0,-1 1 0,0-1 0,1 1 0,-1 0 0,0 0 0,0 0 0,1 0 0,-1 0 0,0 0 0,0 0 0,0 0 0,0 0 0,-1 0 0,1 1 0,0-1 0,0 0 0,-1 1 0,1-1 0,-1 0 0,1 1 0,-1-1 1,0 1-1,1-1 0,-1 1 0,0-1 0,0 1 0,0-1 0,0 1 0,0-1 0,0 1 0,-1-1 0,1 0 0,0 1 0,-1-1 0,1 1 0,-1-1 0,1 0 0,-2 3 0,-1 4 238,-1-1 1,1 1-1,-1-1 1,-1 0-1,-9 13 1,8-13-195,0 0 1,-1-1 0,0 1 0,0-2-1,0 1 1,-12 6 0,30-14-541,0 0 0,0 1 0,0 1 0,1-1 0,-1 2 0,18 2 0,-28-3 480,-1 0-1,1 0 1,0 0-1,-1 0 1,1 0-1,0 1 1,-1-1-1,1 0 1,-1 0-1,1 1 1,0-1-1,-1 0 0,1 1 1,-1-1-1,1 0 1,-1 1-1,1-1 1,-1 1-1,1-1 1,-1 1-1,0-1 1,1 1-1,-1 0 0,0-1 1,1 1-1,-1-1 1,0 1-1,0 0 1,1-1-1,-1 1 1,0 0-1,-10 21 1096,-25 11 703,22-25-1759,1 0 0,-1-1 1,-1 0-1,1-1 0,-1-1 1,0 0-1,0-1 0,0 0 0,-1-2 1,-25 3-1,40-5-82,0 0 0,-1 0 0,1 0-1,0 0 1,-1 0 0,1 0 0,0 0 0,0 0 0,-1 0 0,1-1 0,0 1-1,0 0 1,-1 0 0,1 0 0,0 0 0,0-1 0,0 1 0,-1 0 0,1 0-1,0-1 1,0 1 0,0 0 0,0 0 0,-1 0 0,1-1 0,0 1 0,0 0-1,0-1 1,0 1 0,0 0 0,0 0 0,0-1 0,0 1 0,0 0 0,0-1-1,0 1 1,0 0 0,0-1 0,3-11-5452,10-3-3801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4.515"/>
    </inkml:context>
    <inkml:brush xml:id="br0">
      <inkml:brushProperty name="width" value="0.025" units="cm"/>
      <inkml:brushProperty name="height" value="0.025" units="cm"/>
    </inkml:brush>
  </inkml:definitions>
  <inkml:trace contextRef="#ctx0" brushRef="#br0">1 351 8392,'0'115'15727,"3"-112"-12720,4-10-1431,5-13 28,41-122-490,-37 94-777,1 2 0,3 0-1,48-82 1,-67 125-351,0 1 0,1 0 0,0 0 0,-1 0 0,1 0 0,0 0-1,0 0 1,0 0 0,0 1 0,0-1 0,1 1 0,-1 0 0,0-1 0,1 1 0,-1 0 0,1 0 0,-1 1 0,1-1-1,4 0 1,-6 1 7,0 0-1,1 1 0,-1-1 0,0 1 0,1-1 0,-1 1 1,0-1-1,0 1 0,1 0 0,-1 0 0,0 0 0,0 0 1,0 0-1,0 0 0,0 0 0,0 0 0,0 0 0,-1 0 1,1 0-1,0 0 0,-1 1 0,1-1 0,-1 0 1,1 1-1,-1-1 0,1 0 0,-1 1 0,0-1 0,0 0 1,0 1-1,0-1 0,0 1 0,0-1 0,0 0 0,0 1 1,-1 1-1,1 4 36,0 0-1,-1 0 1,0 0 0,-1 0 0,1 0 0,-1 0 0,-1 0-1,1-1 1,-1 1 0,0-1 0,-8 11 0,6-8 54,63-5-642,-56-4 546,0 1 0,0-1 0,0 1 1,1-1-1,-1 1 0,0 0 1,0 0-1,0 0 0,0 0 0,0 0 1,0 0-1,-1 1 0,1-1 1,0 1-1,-1-1 0,1 1 0,-1 0 1,1 0-1,-1-1 0,0 1 0,1 0 1,-1 0-1,0 0 0,-1 0 1,1 0-1,0 1 0,0-1 0,-1 0 1,1 0-1,-1 0 0,0 1 1,0-1-1,0 4 0,0-2 67,0-1 1,-1 1-1,1 0 0,-1-1 0,0 1 1,0-1-1,0 0 0,0 1 0,-1-1 0,1 0 1,-1 0-1,0 0 0,0 0 0,0 0 1,0 0-1,-1 0 0,1-1 0,-1 1 1,1-1-1,-6 4 0,-2-1-48,1-1 0,-1 0 0,1-1 0,-1 0 0,0 0 0,0-1-1,0 0 1,-1-1 0,1 0 0,0-1 0,-1 0 0,-15-3 0,24 3-131,1 0 1,0 0-1,0-1 1,-1 1-1,1-1 1,0 1-1,0-1 0,0 0 1,0 1-1,0-1 1,0 0-1,0 0 1,0 1-1,0-1 0,0 0 1,0 0-1,0 0 1,1 0-1,-1 0 1,0-1-1,1 1 0,-1-1 1,1 1-70,-1 0 1,1 1-1,0-1 0,0 0 1,0 0-1,1 1 0,-1-1 1,0 0-1,0 1 0,0-1 1,0 0-1,1 1 0,-1-1 1,0 1-1,1-1 0,-1 0 1,0 1-1,1-1 0,-1 1 1,1-1-1,-1 1 0,1-1 1,-1 1-1,1-1 1,-1 1-1,1 0 0,0-1 1,-1 1-1,1 0 0,-1-1 1,1 1-1,0 0 0,-1 0 1,1-1-1,0 1 0,-1 0 1,1 0-1,0 0 0,0 0 1,0 0-1,14-2-11870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5.106"/>
    </inkml:context>
    <inkml:brush xml:id="br0">
      <inkml:brushProperty name="width" value="0.025" units="cm"/>
      <inkml:brushProperty name="height" value="0.025" units="cm"/>
    </inkml:brush>
  </inkml:definitions>
  <inkml:trace contextRef="#ctx0" brushRef="#br0">1 226 12075,'0'0'8579,"10"2"-7276,26-1-325,0-1 0,-1-1 0,1-3 1,53-11-1,-20 4-221,1189-107 2382,-1117 115-3280,246-15-289,-376 18 415,-7 0-29,0 0 0,0 0 1,0-1-1,0 1 0,0-1 0,0 1 0,0-1 0,0 0 0,-1-1 0,1 1 0,0-1 1,-1 0-1,1 0 0,3-2 0,-7 3-82,0 0 1,0 1-1,0-1 0,-1 1 1,1-1-1,0 0 0,0 1 1,-1-1-1,1 1 0,0-1 1,-1 1-1,1-1 0,0 1 1,-1-1-1,1 1 0,-1-1 1,1 1-1,-1 0 0,1-1 1,-1 1-1,1-1 0,-1 1 0,1 0 1,-1 0-1,1-1 0,-1 1 1,0 0-1,1 0 0,-2 0 1,-24-11-3604,20 9 2009,-32-13-8119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2:58.394"/>
    </inkml:context>
    <inkml:brush xml:id="br0">
      <inkml:brushProperty name="width" value="0.025" units="cm"/>
      <inkml:brushProperty name="height" value="0.025" units="cm"/>
    </inkml:brush>
  </inkml:definitions>
  <inkml:trace contextRef="#ctx0" brushRef="#br0">1706 356 13068,'-1'-15'193,"0"-12"-151,-2 0 0,-12-53 0,12 68 94,0 0 1,-1 1-1,-1-1 1,0 1-1,0 0 1,-1 1-1,-1-1 1,0 1 0,0 0-1,-15-15 1,12 17-59,-1 0 1,0 1 0,-1 0 0,0 0-1,0 1 1,0 1 0,0 0 0,-1 1-1,0 0 1,0 1 0,0 0 0,0 1-1,-1 1 1,-20 0 0,6 1 45,0 2 1,0 1-1,0 1 0,0 1 1,-52 18-1,13 3-8,1 3-1,1 2 1,2 4 0,-99 72-1,81-45 146,2 5 0,-119 129 0,138-126 125,3 2 1,-73 118-1,105-147-300,1 1 0,3 2 0,1 0 0,3 1 1,1 1-1,-10 59 0,22-88-81,2 0 1,0 0 0,0 1-1,2 0 1,1-1 0,0 1-1,1-1 1,7 25-1,-6-34-5,0 0-1,1 0 0,1-1 0,0 1 1,0-1-1,1 0 0,0 0 0,0-1 0,1 0 1,0 0-1,0 0 0,1-1 0,0 0 1,0-1-1,1 0 0,16 9 0,-2-4 40,1-1 1,0-1-1,0-1 0,1-1 0,0-1 0,1-2 0,-1 0 1,50 0-1,-10-5 190,0-3 1,90-16-1,-25-7 185,246-83 0,108-98-244,-388 161 77,152-103 0,-218 130-103,-1-3-1,-1 0 0,-1-2 0,-1-1 1,-1 0-1,-1-2 0,-2-1 0,33-56 1,-47 70-38,-1-1 0,0-1 0,-1 1 0,-1-1 0,0 0 0,-1 0 0,-1-1 0,-1 1 0,-1-1 0,0 0 0,-1 1 0,-1-1 0,0 1 0,-2-1 0,0 1 0,-1 0 0,0-1 1,-2 2-1,0-1 0,-1 1 0,0 0 0,-1 0 0,-1 1 0,-1 0 0,0 1 0,-1 0 0,0 0 0,-1 1 0,-24-20 0,14 16-123,-1 1-1,0 1 1,-1 1-1,-1 1 1,0 2 0,-1 0-1,0 1 1,0 2-1,-1 1 1,0 1-1,0 1 1,-34-2-1,0 3-1311,-77 5-1,-58 14-6941,125-9-3516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7.521"/>
    </inkml:context>
    <inkml:brush xml:id="br0">
      <inkml:brushProperty name="width" value="0.025" units="cm"/>
      <inkml:brushProperty name="height" value="0.025" units="cm"/>
    </inkml:brush>
  </inkml:definitions>
  <inkml:trace contextRef="#ctx0" brushRef="#br0">33 0 19218,'0'0'5477,"0"7"-4163,-4 15-289,-1 8 256,-3 8-480,1 5-609,1 0-128,3-1-128,3-7-481,0-8-832,0-7-641,10-9-448,-2-11-353,-2 0-1569,-5-9-4805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7.920"/>
    </inkml:context>
    <inkml:brush xml:id="br0">
      <inkml:brushProperty name="width" value="0.025" units="cm"/>
      <inkml:brushProperty name="height" value="0.025" units="cm"/>
    </inkml:brush>
  </inkml:definitions>
  <inkml:trace contextRef="#ctx0" brushRef="#br0">0 54 17969,'0'0'11099,"13"-8"-10598,-6 4-436,0-1 2,1 0 0,1 1 1,-1-1-1,1 2 0,0-1 0,-1 1 0,1 1 1,1-1-1,14 0 0,1 0 19,0 2 0,0 1 0,0 1 0,0 1 0,29 6 0,-49-7-81,0 0 0,0 1 0,0 0 0,0-1 0,0 1-1,0 1 1,0-1 0,-1 1 0,0 0 0,1 0 0,-1 0 0,0 0 0,0 1 0,-1 0-1,1 0 1,-1 0 0,0 0 0,0 0 0,0 1 0,0-1 0,-1 1 0,0 0 0,0 0 0,0 0-1,0 0 1,-1 0 0,0 0 0,0 0 0,-1 0 0,1 1 0,-1 6 0,0-4 19,-1 0 0,0 0 0,0 0 0,0 0 0,-1-1 1,0 1-1,-1 0 0,0-1 0,0 0 0,-1 0 0,1 0 0,-2 0 0,-6 10 1,2-8 51,1 1 0,-2-1 0,1-1 0,-1 0 0,0 0 0,-1-1 0,-22 12 0,14-10 0,0-1 1,-1-1 0,0 0-1,-1-2 1,1 0-1,-1-2 1,0 0-1,0-1 1,0-1-1,-24-2 1,45 1-83,0 0 0,0 0 1,0 0-1,-1 1 0,1-1 0,0 0 1,0 0-1,0 0 0,-1 0 0,1 0 0,0 0 1,0 0-1,0 0 0,-1 0 0,1-1 0,0 1 1,0 0-1,-1 0 0,1 0 0,0 0 0,0 0 1,0 0-1,0 0 0,-1 0 0,1-1 1,0 1-1,0 0 0,0 0 0,0 0 0,-1 0 1,1 0-1,0-1 0,0 1 0,0 0 0,0 0 1,0 0-1,0-1 0,0 1 0,0 0 1,-1 0-1,1 0 0,0-1 0,0 1 0,0 0 1,0 0-1,0-1 0,10-8-880,17-6-3156,3 2-3314,5-4-3598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39.933"/>
    </inkml:context>
    <inkml:brush xml:id="br0">
      <inkml:brushProperty name="width" value="0.025" units="cm"/>
      <inkml:brushProperty name="height" value="0.025" units="cm"/>
    </inkml:brush>
  </inkml:definitions>
  <inkml:trace contextRef="#ctx0" brushRef="#br0">34 26 14189,'2'-19'7908,"2"20"-2838,9 31-3629,-4-6-1291,20 66 182,-27-83-321,0 0 1,0 1 0,-1-1 0,0 1 0,-1-1 0,0 0 0,-3 18 0,2-26 29,0 1 1,1 0-1,-2 0 1,1 0-1,0-1 1,0 1-1,0 0 0,-1-1 1,1 1-1,-1-1 1,1 0-1,-1 1 1,0-1-1,0 0 0,1 0 1,-1 0-1,0 0 1,0-1-1,0 1 1,0 0-1,0-1 0,0 1 1,0-1-1,0 0 1,0 1-1,-4-1 1,4 0 0,0 0 1,1 0-1,-1 0 0,0 0 1,0 0-1,1 0 1,-1 0-1,0-1 1,0 1-1,0 0 1,1-1-1,-1 0 0,0 1 1,1-1-1,-1 0 1,1 0-1,-1 0 1,1 0-1,-1 0 1,1 0-1,0 0 1,-1-1-1,1 1 0,0 0 1,0-1-1,0 1 1,0-1-1,0 1 1,0-1-1,1 0 1,-2-1-1,1-2-39,1 1 1,0-1-1,-1 1 1,2-1-1,-1 1 1,0-1-1,1 1 1,0 0-1,0-1 1,0 1-1,1 0 0,-1 0 1,1-1-1,0 1 1,0 0-1,0 1 1,1-1-1,0 0 1,-1 1-1,1-1 1,0 1-1,5-4 0,7-5 47,1 0 0,0 1 0,35-17 0,2-2 755,-52 30-805,0 0 1,-1-1 0,1 1 0,0-1-1,0 1 1,-1-1 0,1 1-1,0-1 1,-1 1 0,1-1 0,0 1-1,-1-1 1,1 0 0,-1 1 0,1-1-1,-1 0 1,1 0 0,-1 0-1,0 1 1,1-1 0,-1 0 0,0 0-1,0 0 1,0 1 0,1-1 0,-1 0-1,0 0 1,0 0 0,0 0-1,0 0 1,-1 0 0,1 1 0,0-1-1,0-1 1,-21-19-2,6 8-2,30 11-4620,-1 2-2349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6:40.676"/>
    </inkml:context>
    <inkml:brush xml:id="br0">
      <inkml:brushProperty name="width" value="0.025" units="cm"/>
      <inkml:brushProperty name="height" value="0.025" units="cm"/>
    </inkml:brush>
  </inkml:definitions>
  <inkml:trace contextRef="#ctx0" brushRef="#br0">200 2 6758,'0'0'12273,"10"-1"-10532,-6 1-1579,0 0 1,1 0 0,-1 0 0,0 1 0,0-1-1,0 1 1,1 0 0,-1 0 0,0 0 0,0 1-1,0 0 1,0 0 0,4 3 0,-1 0 161,0 0 0,-1 0 1,0 1-1,0 0 1,-1 1-1,0-1 0,8 14 1,2 4 37,-2 0 0,-1 1 0,-1 1 1,-1 0-1,-1 0 0,-1 1 1,-2 0-1,0 1 0,-2-1 0,1 48 1,-6-39 29,-1 1 0,-1-1 0,-2 0 0,-2 0 0,-1 0 0,-2-1 0,-25 59 0,-8 1-868,-72 119 1,83-166-1289,-71 87 0,42-71-7306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25.733"/>
    </inkml:context>
    <inkml:brush xml:id="br0">
      <inkml:brushProperty name="width" value="0.025" units="cm"/>
      <inkml:brushProperty name="height" value="0.025" units="cm"/>
    </inkml:brush>
  </inkml:definitions>
  <inkml:trace contextRef="#ctx0" brushRef="#br0">58 1 15599,'-24'0'2850,"6"0"-255,8 0-321,5 0 1570,14 0-3012,18 0-159,11 2 256,13-1-481,9 0-223,6-1-193,1 0 0,-1 3-321,-9-1-1120,-11 2-1954,-11 0-385,-16 3-576,-17-2-2851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26.122"/>
    </inkml:context>
    <inkml:brush xml:id="br0">
      <inkml:brushProperty name="width" value="0.025" units="cm"/>
      <inkml:brushProperty name="height" value="0.025" units="cm"/>
    </inkml:brush>
  </inkml:definitions>
  <inkml:trace contextRef="#ctx0" brushRef="#br0">0 8 13997,'0'0'9962,"75"12"-7656,-19-12-865,13-1-1056,2-2-289,-1 0-64,-9 2-1281,-12-3-4036,-11-3-7528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27.023"/>
    </inkml:context>
    <inkml:brush xml:id="br0">
      <inkml:brushProperty name="width" value="0.025" units="cm"/>
      <inkml:brushProperty name="height" value="0.025" units="cm"/>
    </inkml:brush>
  </inkml:definitions>
  <inkml:trace contextRef="#ctx0" brushRef="#br0">2 1 10410,'0'0'10874,"0"8"-10014,-1 251 4798,1-254-5596,0 0 0,0-1-1,1 1 1,-1-1 0,1 1 0,0-1-1,1 1 1,-1-1 0,1 0-1,0 1 1,0-1 0,0 0-1,0 0 1,1 0 0,0-1 0,0 1-1,0-1 1,0 1 0,0-1-1,1 0 1,5 4 0,-5-5 44,0 0 1,0-1-1,0 1 1,0-1-1,0 0 1,0 0-1,1-1 1,-1 1-1,0-1 1,1 0-1,-1 0 0,1 0 1,-1 0-1,0-1 1,0 0-1,1 0 1,-1 0-1,0-1 1,0 1-1,0-1 1,0 0-1,6-4 1,74-53 1014,-83 60-1119,-1-1-1,1 1 1,-1 0 0,1 0 0,-1 0 0,1 0 0,-1 0 0,0 0-1,1 0 1,-1 0 0,0 0 0,0 0 0,1 0 0,-1 0 0,0 0 0,0 0-1,0 0 1,-1 0 0,1 1 0,0 0-2,0 0 0,-1 0 0,1 0 0,0 0 0,1 0 0,-1 0 0,0 0 0,1 0 0,-1 0 0,1 0 0,-1 0 0,1-1 0,0 1 0,0 0 0,0 0 0,0-1 0,0 1 0,0-1 0,0 1 0,1-1 0,1 3 0,0-3 0,-1 0 0,1 0 0,0-1 0,0 1 0,0 0 0,0-1 0,0 0 0,0 0 0,0 0 0,0 0 0,0 0 0,0 0 0,0-1 0,3 0 0,6-3 0,0 1 0,0-1 0,0-1 0,-1 0 0,19-12 0,-20 11 0,1 0 0,0 1 0,0 0 0,1 0 0,23-5 0,-34 10 0,0 1 0,-1-1 0,1 1 0,0 0 0,-1-1 0,1 1 0,0-1 0,-1 1 0,1 0 0,-1 0 0,1-1 0,-1 1 0,1 0 0,-1 0 0,0 0 0,1 0 0,-1 0 0,0-1 0,0 1 0,1 0 0,-1 0 0,0 0 0,0 0 0,0 0 0,0 0 0,0 0 0,0 0 0,-1 1 0,1 39 0,0-33 0,0-8-88,0 1 0,0 0-1,0 0 1,0 0 0,0 0 0,0 0-1,0 0 1,1-1 0,-1 1 0,0 0 0,1 0-1,-1 0 1,0 0 0,1-1 0,-1 1-1,1 0 1,0-1 0,-1 1 0,1 0 0,-1-1-1,1 1 1,0-1 0,0 1 0,-1-1-1,1 1 1,0-1 0,0 1 0,0-1 0,1 1-375,0-1 0,-1 1 1,1-1-1,0 0 1,-1 0-1,1 0 1,0 0-1,-1 0 0,1 0 1,0-1-1,-1 1 1,1 0-1,-1-1 1,4 0-1,10-11-10123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27.630"/>
    </inkml:context>
    <inkml:brush xml:id="br0">
      <inkml:brushProperty name="width" value="0.025" units="cm"/>
      <inkml:brushProperty name="height" value="0.025" units="cm"/>
    </inkml:brush>
  </inkml:definitions>
  <inkml:trace contextRef="#ctx0" brushRef="#br0">183 48 10410,'0'0'4527,"9"-6"-587,30-17-140,-25 10 1844,-20 7-2417,-20 7-2077,14 2-1142,-1 1 1,1 0 0,0 1-1,0 0 1,1 1 0,0 0-1,0 1 1,0 0 0,-14 13-1,18-14-9,-1 0 0,1 1-1,0 0 1,1 1 0,-1 0-1,1 0 1,1 0 0,0 0-1,0 1 1,1 0 0,0 0-1,-5 17 1,8-24 1,1 1 0,-1-1 0,1 0 0,0 1 0,0-1 0,0 1 0,0-1 0,1 0 0,-1 1 0,0-1 0,1 0 0,0 1 0,0-1 0,0 0 0,0 0 0,0 0 0,0 0 0,0 0 0,0 0 0,1 0 0,-1 0 0,1 0 0,0-1 0,-1 1 0,1 0 0,0-1 0,0 0 0,0 1 0,0-1 0,0 0 0,0 0 0,1 0 0,-1 0 0,0-1 0,0 1 0,5 0 0,9 3 0,0-2 0,0 0 0,0-1 0,22-1 0,-22 0 0,20 1-45,-10 0-1342,1-1 0,40-6-1,-25-5-7089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29.154"/>
    </inkml:context>
    <inkml:brush xml:id="br0">
      <inkml:brushProperty name="width" value="0.025" units="cm"/>
      <inkml:brushProperty name="height" value="0.025" units="cm"/>
    </inkml:brush>
  </inkml:definitions>
  <inkml:trace contextRef="#ctx0" brushRef="#br0">1 0 19378,'0'0'11916,"0"68"-11500,-1-32-320,1 2-64,0-4-32,0-3 32,4-4-288,5-4-769,-1-9-705,-1-3-1249,-5-4-1120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29.514"/>
    </inkml:context>
    <inkml:brush xml:id="br0">
      <inkml:brushProperty name="width" value="0.025" units="cm"/>
      <inkml:brushProperty name="height" value="0.025" units="cm"/>
    </inkml:brush>
  </inkml:definitions>
  <inkml:trace contextRef="#ctx0" brushRef="#br0">1 27 19026,'0'0'8776,"59"-18"-7527,-29 18-704,6-2-481,2 2-512,0 0-2339,-4-2-2626,-3-3-6086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2:59.296"/>
    </inkml:context>
    <inkml:brush xml:id="br0">
      <inkml:brushProperty name="width" value="0.025" units="cm"/>
      <inkml:brushProperty name="height" value="0.025" units="cm"/>
    </inkml:brush>
  </inkml:definitions>
  <inkml:trace contextRef="#ctx0" brushRef="#br0">0 1962 13741,'0'0'3844,"18"-12"-3956,680-428 1815,90-59-4020,-465 276 2246,160-102-7,-333 233 459,208-93 1,-269 149-320,1 3 0,2 4 0,0 4 0,2 5 0,1 3 0,0 4 0,177 1 0,-255 12-65,1 1 1,-1 0-1,0 2 1,0 0-1,0 1 0,0 0 1,24 11-1,-29-9 7,0 0 0,-1 1 0,0 0 0,0 1-1,-1 0 1,0 0 0,-1 1 0,0 1 0,0-1 0,12 19-1,7 18 172,-2 2 0,-2 0 0,22 64 0,-22-50 367,50 91-1,-45-109-288,1-1 0,3-1 0,1-2 0,1-2-1,69 58 1,224 143 1165,-44-36-525,-232-158-710,-29-25-137,0 0 0,45 28-1,-65-47-307,0 1 1,1-1-1,-1 0 0,0 1 0,1-1 0,-1-1 1,1 1-1,-1-1 0,1 1 0,0-1 0,-1 0 1,1 0-1,-1 0 0,1-1 0,-1 1 0,1-1 1,-1 0-1,1 0 0,-1 0 0,1 0 0,-1-1 1,0 0-1,3-1 0,32-26-6069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29.853"/>
    </inkml:context>
    <inkml:brush xml:id="br0">
      <inkml:brushProperty name="width" value="0.025" units="cm"/>
      <inkml:brushProperty name="height" value="0.025" units="cm"/>
    </inkml:brush>
  </inkml:definitions>
  <inkml:trace contextRef="#ctx0" brushRef="#br0">255 1 24567,'0'0'3513,"-2"10"-2526,-4 14-752,-2 0 0,0-1 0,-2 0 0,-23 42 0,27-54-63,-1-1 0,0 0-1,0 0 1,-1 0-1,-1-1 1,1 0 0,-2-1-1,1 0 1,-1 0 0,0-1-1,-1 0 1,-19 9-1,29-16-165,0 1-1,-1 0 1,1 0-1,0-1 1,-1 1-1,1 0 1,-1-1-1,1 0 0,-1 1 1,1-1-1,-1 0 1,1 0-1,-1 1 1,1-1-1,-1-1 1,1 1-1,-1 0 1,1 0-1,-1 0 0,1-1 1,-1 1-1,1-1 1,-1 1-1,1-1 1,0 0-1,-1 1 1,1-1-1,0 0 0,-1 0 1,1 0-1,0 0 1,0 0-1,0 0 1,0 0-1,0-1 1,0 1-1,0 0 1,1 0-1,-1-1 0,0 1 1,1-1-1,-1 1 1,1 0-1,-1-1 1,1 1-1,-1-1 1,1 1-1,0-1 0,0 1 1,0-1-1,0 0 1,0 1-1,1-2 1,-1-9-252,1 1 0,0 0 1,1-1-1,0 1 0,8-21 1,-5 19-139,1 0 1,0 0-1,12-18 1,-17 29 385,1-1 0,-1 1-1,1 1 1,0-1 0,-1 0 0,1 0 0,0 0 0,0 1-1,0-1 1,1 1 0,-1 0 0,3-2 0,-4 3 23,1 0 0,-1 0 1,0 0-1,0 0 0,0 0 1,1 0-1,-1 0 0,0 0 1,0 0-1,0 0 0,1 1 1,-1-1-1,0 1 0,0-1 1,0 1-1,0-1 0,0 1 1,0-1-1,0 1 0,0 0 1,0 0-1,0 0 0,0-1 1,0 1-1,-1 0 0,1 0 1,1 2-1,19 25-175,-4-6 1099,0 0 0,24 22 0,5-11-2219,-41-30 472,0-1 0,1 1 1,-1-1-1,1-1 1,0 1-1,0-1 0,7 1 1,3-2-10553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0.430"/>
    </inkml:context>
    <inkml:brush xml:id="br0">
      <inkml:brushProperty name="width" value="0.025" units="cm"/>
      <inkml:brushProperty name="height" value="0.025" units="cm"/>
    </inkml:brush>
  </inkml:definitions>
  <inkml:trace contextRef="#ctx0" brushRef="#br0">53 1 19506,'0'0'4202,"-5"13"-2222,-6 21-1004,1 0 0,1 0 0,2 0 0,-2 36 0,8-59-842,0 2-25,1-1-1,0 1 0,1-1 1,0 1-1,4 19 1,-4-29-91,0-1 0,0 1 0,0 0 0,1-1 1,-1 1-1,0-1 0,1 0 0,0 1 0,-1-1 0,1 0 0,0 0 1,0 0-1,0 0 0,1 0 0,-1-1 0,0 1 0,1 0 0,-1-1 0,1 0 1,-1 0-1,1 0 0,0 0 0,-1 0 0,1 0 0,0-1 0,0 1 0,0-1 1,0 0-1,5 0 0,0-1 34,0 0 1,0 0 0,0-1-1,0 0 1,0-1 0,-1 1-1,1-1 1,-1-1 0,0 0-1,0 0 1,0 0-1,0-1 1,-1 0 0,8-8-1,16-8 29,-30 20-81,0 1 0,1 0 0,-1 0 0,0-1 0,1 1 0,-1 0 0,0 0 0,1 0 0,-1-1 0,1 1 0,-1 0 0,0 0 0,1 0 0,-1 0 0,1 0 0,-1 0 0,1 0 0,-1 0 0,0 0 0,1 0 0,-1 0 0,1 0 0,-1 0 0,1 1 0,-1-1 0,0 0 0,1 0 0,-1 0 0,0 1 0,1-1 0,-1 0 0,1 0 0,-1 1 0,0-1 0,0 0 0,1 1 0,-1-1 0,0 0 0,1 1 0,-1-1 0,0 0 0,0 1 0,0-1 0,1 1 0,8 28 0,-8-25 0,0 0 0,0 0 0,0 0 0,0 0 0,1 0 0,0-1 0,-1 1 0,1-1 0,0 1 0,4 3 0,-4-5 0,0 0 0,1-1 0,-1 1 0,1-1 0,-1 0 0,1 0 0,-1 0 0,1 0 0,0 0 0,0-1 0,-1 1 0,1-1 0,0 1 0,0-1 0,0 0 0,-1 0 0,1 0 0,0-1 0,0 1 0,0-1 0,2-1 0,6-1 0,-1-2 0,0 1 0,0-1 0,10-8 0,14-6 0,-33 18 3,-1 1 0,1 0 0,0 0-1,0-1 1,-1 1 0,1 0 0,0 0 0,-1 0 0,1 0 0,0 0-1,0 0 1,-1 0 0,1 0 0,0 0 0,0 0 0,-1 0 0,1 0-1,0 1 1,0-1 0,-1 0 0,1 0 0,0 1 0,-1-1 0,1 1-1,-1-1 1,1 0 0,0 1 0,-1-1 0,1 1 0,-1 0 0,1-1-1,-1 1 1,1-1 0,-1 1 0,0 0 0,1-1 0,-1 1 0,0 0-1,1 0 1,10 41 26,-11-37-112,1-1 0,0 1 0,0-1-1,0 0 1,0 1 0,1-1 0,0 0 0,0 0 0,3 5-1,7-3-4304,3-5-4468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1.129"/>
    </inkml:context>
    <inkml:brush xml:id="br0">
      <inkml:brushProperty name="width" value="0.025" units="cm"/>
      <inkml:brushProperty name="height" value="0.025" units="cm"/>
    </inkml:brush>
  </inkml:definitions>
  <inkml:trace contextRef="#ctx0" brushRef="#br0">1 1 20179,'0'0'8638,"3"9"-6556,5 18-1445,-4-12-403,0-1-1,2 1 1,10 22 0,-14-34-221,-1 0 1,1 1-1,0-1 1,1 0-1,-1-1 1,0 1-1,1 0 1,-1-1-1,1 1 0,0-1 1,0 0-1,0 0 1,0 0-1,0 0 1,1-1-1,-1 1 1,0-1-1,1 0 1,-1 0-1,1 0 1,5 1-1,39-6-2038,-38 1 847,-1 0-1,0 0 1,0-1-1,0 0 1,-1-1-1,1 0 1,-1 0-1,0-1 1,0 0 0,-1 0-1,0-1 1,9-10-1,-10 10 536,-1 1 0,-1-1 0,1 0-1,-1-1 1,3-7 0,-29 50 10434,-34 56-4752,26-39-3266,7-14-755,2 0 0,1 2 0,-24 70 1,40-82-863,5-15-1880,6-8-5293,2-5-942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2.262"/>
    </inkml:context>
    <inkml:brush xml:id="br0">
      <inkml:brushProperty name="width" value="0.025" units="cm"/>
      <inkml:brushProperty name="height" value="0.025" units="cm"/>
    </inkml:brush>
  </inkml:definitions>
  <inkml:trace contextRef="#ctx0" brushRef="#br0">0 247 16367,'0'0'11708,"8"-1"-10828,2-1-735,-1-1-1,1 0 0,-1-1 0,0 0 0,0 0 0,0-1 0,-1 0 1,1 0-1,-1-1 0,-1 0 0,1-1 0,-1 0 0,0 0 0,11-16 0,0 2 186,-2-1 0,-1-1 0,-1 0 0,19-43 0,-30 94-330,-2 49 0,-13 103-4255,2-186-7516,0-9 2429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2.619"/>
    </inkml:context>
    <inkml:brush xml:id="br0">
      <inkml:brushProperty name="width" value="0.025" units="cm"/>
      <inkml:brushProperty name="height" value="0.025" units="cm"/>
    </inkml:brush>
  </inkml:definitions>
  <inkml:trace contextRef="#ctx0" brushRef="#br0">1 362 18834,'0'0'6982,"71"9"-6469,-34-9-769,5-11-3172,0-7-3298</inkml:trace>
  <inkml:trace contextRef="#ctx0" brushRef="#br0" timeOffset="1">575 0 22485,'0'0'6150,"-39"68"-5061,31-32 32,-2 4-801,6-3-159,4-1-129,0-6 0,0-2-673,0-8-512,4-3-769,-1-7-352,-3-5-801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2.961"/>
    </inkml:context>
    <inkml:brush xml:id="br0">
      <inkml:brushProperty name="width" value="0.025" units="cm"/>
      <inkml:brushProperty name="height" value="0.025" units="cm"/>
    </inkml:brush>
  </inkml:definitions>
  <inkml:trace contextRef="#ctx0" brushRef="#br0">0 23 18962,'0'0'10378,"75"0"-9802,-33 0-416,-1 0-384,1-7-3523,-6-8-5702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4.034"/>
    </inkml:context>
    <inkml:brush xml:id="br0">
      <inkml:brushProperty name="width" value="0.025" units="cm"/>
      <inkml:brushProperty name="height" value="0.025" units="cm"/>
    </inkml:brush>
  </inkml:definitions>
  <inkml:trace contextRef="#ctx0" brushRef="#br0">39 711 6694,'0'0'10570,"-6"9"-6625,-2 3-3110,5-8-455,0 0 0,0 0 0,0 1 0,1 0 0,-1-1 0,1 1 0,0 0 0,-1 7 0,28-82 1733,4 1 0,51-92 0,-29 63-1149,-6 4-964,-21 39 0,3 1 0,57-86 0,-82 138 0,0-1 0,-1 1 0,1-1 0,0 0 0,0 1 0,0-1 0,1 1 0,-1-1 0,1 1 0,-1 0 0,1 0 0,0 1 0,0-1 0,0 0 0,0 1 0,0 0 0,4-2 0,-7 3 0,0 0 0,1 1 0,-1-1 0,0 0 0,1 0 0,-1 0 0,0 0 0,1 1 0,-1-1 0,0 0 0,1 0 0,-1 1 0,0-1 0,1 0 0,-1 1 0,0-1 0,0 0 0,0 1 0,1-1 0,-1 0 0,0 1 0,0-1 0,0 0 0,0 1 0,0-1 0,0 1 0,1-1 0,-1 0 0,0 1 0,0-1 0,0 1 0,0-1 0,0 0 0,-1 1 0,1-1 0,0 1 0,0 0 0,-2 13 0,-1-8 0,0 0 0,0-1 0,0 1 0,-1 0 0,-7 8 0,7-11 0,2 0 0,-1 0 0,0 1 0,1-1 0,-1 1 0,1-1 0,0 1 0,0 0 0,0 0 0,1 0 0,-1 0 0,1 0 0,0 0 0,0 0 0,1 0 0,-1 1 0,1 5 0,1-9 0,-1 1 0,1-1 0,0 1 0,-1-1 0,1 1 0,0-1 0,0 0 0,0 0 0,0 1 0,0-1 0,1 0 0,-1 0 0,0 0 0,0 0 0,1 0 0,-1 0 0,1-1 0,1 2 0,34 11 0,-17-6 0,-14-5 0,-1 1 0,1 0 0,-1 0 0,0 1 0,0 0 0,0-1 0,0 2 0,-1-1 0,0 0 0,0 1 0,0 0 0,0 0 0,-1 0 0,5 8 0,-7-10 0,0 0 0,0 0 0,0-1 0,0 1 0,0 0 0,-1 0 0,0 0 0,1 0 0,-1 0 0,0 0 0,0 0 0,0 0 0,-1 0 0,1-1 0,-1 1 0,0 0 0,0 0 0,0 0 0,0 0 0,0-1 0,0 1 0,-1-1 0,1 1 0,-1-1 0,0 1 0,0-1 0,0 0 0,0 0 0,0 0 0,0 0 0,-5 3 0,-2 1 0,0-1 0,0 0 0,0-1 0,0 0 0,-1 0 0,-12 2 0,17-4 0,0-1 0,-1 0 0,1 0 0,0 0 0,0-1 0,-1 0 0,1 0 0,0 0 0,0-1 0,-1 1 0,1-1 0,0-1 0,0 1 0,-5-3 0,9 4-66,0 0 1,-1-1-1,1 0 1,0 1-1,0-1 0,0 1 1,0-1-1,0 0 0,0 0 1,0 0-1,0 1 1,1-1-1,-1 0 0,0 0 1,0 0-1,1 0 0,-1 0 1,0-1-1,1 1 1,0 0-1,-1 0 0,1 0 1,-1 0-1,1-1 0,0 1 1,0 0-1,0 0 1,0-1-1,0 1 0,0 0 1,0 0-1,0-1 0,0 1 1,1 0-1,-1 0 1,0 0-1,1-1 0,-1 1 1,1 0-1,-1 0 0,1 0 1,0 0-1,-1 0 1,1 0-1,0 0 0,1-1 1,3-3-1114,0-1 1,1 1-1,-1 0 1,1 0 0,1 1-1,6-5 1,12-5-10807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4.811"/>
    </inkml:context>
    <inkml:brush xml:id="br0">
      <inkml:brushProperty name="width" value="0.025" units="cm"/>
      <inkml:brushProperty name="height" value="0.025" units="cm"/>
    </inkml:brush>
  </inkml:definitions>
  <inkml:trace contextRef="#ctx0" brushRef="#br0">57 1 19410,'0'0'3118,"-3"9"-1234,-10 26-839,3 1-1,1 0 0,1 1 1,2 0-1,2 0 0,1 0 1,4 68-1,-1-104-1044,0 1 0,1 0 0,-1-1 0,0 1 0,1 0 0,-1-1 0,1 1 0,0-1 0,0 1 0,-1 0 0,1-1 0,0 0 0,0 1 0,0-1 0,1 0 0,-1 1 0,0-1 0,0 0 0,1 0 0,-1 0 0,1 0 0,-1 0 0,1 0 0,-1-1 0,1 1 0,-1 0 0,1-1 0,0 1 0,-1-1 0,1 0 0,0 1 0,0-1 0,-1 0 0,1 0 0,0 0 0,-1 0 0,1-1 0,0 1 0,0 0 0,-1-1 0,1 1 0,2-2 0,3 0 0,0 0 0,0-1 0,0 0 0,0 0 0,0-1 0,-1 0 0,0 0 0,8-7 0,73-87 0,-87 98 0,0 0 0,0 0 0,0 0 0,1-1 0,-1 1 0,0 0 0,0 0 0,0 0 0,0 0 0,0 0 0,0 0 0,0 0 0,1 0 0,-1 0 0,0 0 0,0 0 0,0 0 0,0 0 0,0 0 0,1 0 0,-1 0 0,0 0 0,0 0 0,0 0 0,0 0 0,0 0 0,1 0 0,-1 0 0,0 0 0,0 0 0,0 0 0,0 0 0,0 0 0,0 0 0,0 1 0,1-1 0,-1 0 0,0 0 0,0 0 0,0 0 0,0 0 0,0 0 0,0 0 0,0 0 0,0 1 0,0-1 0,0 0 0,0 0 0,0 0 0,1 0 0,-1 0 0,0 1 0,0-1 0,0 0 0,0 0 0,0 0 0,0 0 0,0 1 0,2 16 0,-1 25 0,-1-37 0,0 52 0,0-56 0,1-1 0,-1 1 0,0 0 0,1-1 0,-1 1 0,1 0 0,-1-1 0,1 1 0,-1-1 0,1 1 0,0-1 0,-1 1 0,1-1 0,0 1 0,-1-1 0,1 0 0,0 1 0,-1-1 0,1 0 0,0 1 0,0-1 0,-1 0 0,1 0 0,0 0 0,0 0 0,0 0 0,-1 0 0,1 0 0,0 0 0,0 0 0,-1 0 0,1 0 0,0 0 0,0-1 0,0 1 0,34-8 0,15-17 0,-42 20 0,0 0 0,0 0 0,0 1 0,0 0 0,1 1 0,0 0 0,0 0 0,0 1 0,0 0 0,0 1 0,15-1 0,-23 2 0,0 1 0,0 0 0,0-1 0,-1 1 0,1 0 0,0 0 0,0 0 0,0-1 0,-1 1 0,1 0 0,0 0 0,-1 0 0,1 1 0,-1-1 0,0 0 0,1 0 0,-1 0 0,0 0 0,1 0 0,-1 0 0,0 1 0,0-1 0,0 0 0,0 0 0,0 0 0,0 2 0,-1 42 0,1-32 0,0-4-2332,0-3-7091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5.524"/>
    </inkml:context>
    <inkml:brush xml:id="br0">
      <inkml:brushProperty name="width" value="0.025" units="cm"/>
      <inkml:brushProperty name="height" value="0.025" units="cm"/>
    </inkml:brush>
  </inkml:definitions>
  <inkml:trace contextRef="#ctx0" brushRef="#br0">32 1 21588,'0'0'4933,"-29"68"-1986,26-41-1282,3 0-31,0-5-1634,6-4 0,14-7 0,6-6 0,7-5 0,1 0-448,2-16-2339,-4-6-1825,-6-5-2211,-4-2-3939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5.881"/>
    </inkml:context>
    <inkml:brush xml:id="br0">
      <inkml:brushProperty name="width" value="0.025" units="cm"/>
      <inkml:brushProperty name="height" value="0.025" units="cm"/>
    </inkml:brush>
  </inkml:definitions>
  <inkml:trace contextRef="#ctx0" brushRef="#br0">204 0 17873,'0'0'2562,"-39"57"-95,16-18 223,-3 1-159,-2 2-161,5-1-769,0-1-928,5-5-673,6-3 0,6-5 0,1-4-1505,4-4-2627,1-6-2499,0-4-5284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2:59.994"/>
    </inkml:context>
    <inkml:brush xml:id="br0">
      <inkml:brushProperty name="width" value="0.025" units="cm"/>
      <inkml:brushProperty name="height" value="0.025" units="cm"/>
    </inkml:brush>
  </inkml:definitions>
  <inkml:trace contextRef="#ctx0" brushRef="#br0">0 1649 3619,'0'0'14083,"9"2"-14088,15 0 16,1-1 0,-1-1 0,48-5 0,84-22-98,-125 21 23,938-226-1164,-476 104 732,1080-221-124,21 92 1555,1083-7 816,-691 80 971,-1904 175-2547,1267-123 2250,0 72-2211,-1209 67-2657,-80-3-3181,-37-3-2282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6.253"/>
    </inkml:context>
    <inkml:brush xml:id="br0">
      <inkml:brushProperty name="width" value="0.025" units="cm"/>
      <inkml:brushProperty name="height" value="0.025" units="cm"/>
    </inkml:brush>
  </inkml:definitions>
  <inkml:trace contextRef="#ctx0" brushRef="#br0">105 1 21685,'0'0'2402,"-23"54"-64,11-17-96,0 1-1089,-1 2-160,4-1-769,1-2-160,5-5-576,0-3-225,2-7-1377,1-8-865,-2-5 1,-4-9-386,0 0-1408,-1-13-4421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6.627"/>
    </inkml:context>
    <inkml:brush xml:id="br0">
      <inkml:brushProperty name="width" value="0.025" units="cm"/>
      <inkml:brushProperty name="height" value="0.025" units="cm"/>
    </inkml:brush>
  </inkml:definitions>
  <inkml:trace contextRef="#ctx0" brushRef="#br0">76 22 16784,'0'0'7329,"12"-3"-4355,13-3-1803,0 1 0,38-1 0,-56 5-1044,0 0 1,-1 1-1,1 0 1,0 1-1,0-1 1,0 1-1,0 1 1,0-1-1,-1 1 1,1 0-1,-1 1 1,1-1-1,-1 1 1,0 1-1,0-1 1,9 7-1,-14-8-127,1 0 0,-1 0 0,1-1 0,-1 1 0,0 0 0,1 0 0,-1 0 0,0 1 0,0-1 0,0 0 0,-1 0 0,1 1 0,-1-1 0,1 0 0,-1 1 0,0-1 0,0 0 0,0 1 0,0-1 0,0 3 0,-1-1 0,0 0 0,-1 0 0,1 0 0,-1 0 0,0-1 0,0 1 0,0-1 0,-1 1 0,1-1 0,-6 6 0,-5 4 0,-2-1 0,0 0 0,-32 19 0,39-26 0,21-3 0,-3-2 0,-1 1 0,0 0 0,0 1 0,12 3 0,-20-4 0,0 0 0,1 0 0,-1 0 0,0 0 0,0 1 0,0-1 0,1 1 0,-2-1 0,1 1 0,0-1 0,0 1 0,0-1 0,-1 1 0,1 0 0,-1-1 0,1 1 0,-1 0 0,0-1 0,1 1 0,-1 0 0,0 0 0,0 0 0,-1-1 0,1 1 0,0 0 0,0 0 0,-1-1 0,1 1 0,-1 0 0,0-1 0,1 1 0,-1-1 0,0 1 0,0-1 0,0 1 0,0-1 0,0 1 0,0-1 0,-2 2 0,-3 5 0,-1-1 0,-1 1 0,1-1 0,-1 0 0,-11 7 0,5-4 0,1-1 0,-1-1 0,-1 0 0,0-1 0,0-1 0,0 0 0,-1-1 0,1 0 0,-1-2 0,0 0 0,-27 2 0,42-5 7,0 0-1,0 0 1,0 0 0,0 0 0,0 0-1,0 0 1,1 0 0,-1 0 0,0-1-1,0 1 1,0 0 0,0-1-1,0 1 1,0 0 0,1-1 0,-1 1-1,0-1 1,0 1 0,0-1 0,1 0-1,-1 1 1,0-1 0,1 0-1,-2-1 1,-1-24-2385,3 2-5598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37.420"/>
    </inkml:context>
    <inkml:brush xml:id="br0">
      <inkml:brushProperty name="width" value="0.025" units="cm"/>
      <inkml:brushProperty name="height" value="0.025" units="cm"/>
    </inkml:brush>
  </inkml:definitions>
  <inkml:trace contextRef="#ctx0" brushRef="#br0">1 23 17969,'0'0'13389,"49"20"-11980,-13-17-1409,5-3 0,5 0 0,1 0 0,-1-2 0,-6-5 0,-6-2-2434,-14-2-5542,-7-6-13260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50.907"/>
    </inkml:context>
    <inkml:brush xml:id="br0">
      <inkml:brushProperty name="width" value="0.025" units="cm"/>
      <inkml:brushProperty name="height" value="0.025" units="cm"/>
    </inkml:brush>
  </inkml:definitions>
  <inkml:trace contextRef="#ctx0" brushRef="#br0">114 68 15054,'0'0'8360,"9"3"-7815,-5-2-517,0 0 1,-1 0-1,1 1 1,0-1-1,-1 1 1,1 0 0,-1 0-1,0 0 1,1 0-1,-1 1 1,0-1-1,0 1 1,-1 0-1,1 0 1,-1 0-1,1 0 1,-1 0 0,0 0-1,0 1 1,0-1-1,-1 1 1,3 7-1,0 5 73,0 0-1,-1 1 1,-1-1-1,-1 1 1,-1-1-1,0 1 1,-1 0-1,0-1 1,-2 1-1,-7 27 0,7-33 12,0 0 0,-1-1 0,0 1 0,-1-1-1,0 0 1,-1 0 0,0-1 0,0 1 0,-1-1-1,0-1 1,-1 1 0,0-1 0,0-1-1,-1 0 1,0 0 0,-17 10 0,24-15-12,0-1 1,0 0-1,0 1 1,-1-1-1,1 0 0,0-1 1,-1 1-1,1 0 1,-1-1-1,1 1 1,-1-1-1,1 0 0,-1 0 1,1 0-1,-1 0 1,1 0-1,-1 0 1,1-1-1,-4 0 0,5 0-33,-1 0-1,1 0 1,0 0-1,0 0 1,0-1-1,0 1 0,0 0 1,1 0-1,-1-1 1,0 1-1,1 0 1,-1-1-1,0 1 1,1-1-1,0 1 0,-1-1 1,1 1-1,0-1 1,0 1-1,0-1 1,0 1-1,0-4 1,1-3-7,0 0-1,0 1 1,1-1 0,0 0 0,1 0 0,-1 1 0,1-1 0,1 1 0,0 0 0,7-10 0,9-6 31,2 1-1,0 2 1,2 0 0,0 1 0,46-26 0,-39 26 10,-2-1 0,0-2 1,43-41-1,-70 61-99,1-1-1,-1-1 1,1 1-1,-1 0 1,0 0-1,0-1 1,-1 1-1,1-1 1,-1 0-1,0 1 1,0-1-1,0 0 1,0 0-1,-1 0 1,1 0 0,-1 1-1,0-1 1,0 0-1,-1-5 1,0 7-7,1 0 1,-1 0 0,0 0-1,0 0 1,1 0-1,-2 0 1,1 0 0,0 0-1,0 0 1,-1 0-1,1 1 1,0-1 0,-1 1-1,0-1 1,1 1 0,-1-1-1,0 1 1,0 0-1,0 0 1,0 0 0,0 0-1,0 0 1,0 0-1,0 1 1,0-1 0,0 1-1,0-1 1,-1 1 0,1 0-1,0 0 1,0 0-1,0 0 1,-1 0 0,-2 1-1,4-1-136,0 0 0,1 1 1,-1-1-1,1 0 0,-1 0 0,0 0 0,1 1 0,-1-1 0,1 0 1,-1 1-1,0-1 0,1 1 0,-1-1 0,1 1 0,-1-1 0,1 1 0,0-1 1,-1 1-1,1-1 0,-1 1 0,1-1 0,0 1 0,0-1 0,-1 1 0,1 0 1,0-1-1,0 1 0,-1 1 0,2 19-11954,3-12-910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51.470"/>
    </inkml:context>
    <inkml:brush xml:id="br0">
      <inkml:brushProperty name="width" value="0.025" units="cm"/>
      <inkml:brushProperty name="height" value="0.025" units="cm"/>
    </inkml:brush>
  </inkml:definitions>
  <inkml:trace contextRef="#ctx0" brushRef="#br0">79 0 16848,'0'0'9470,"-9"11"-7767,0 0-1428,2-1 0,-1 1 0,2 1 0,-1-1 0,1 1 0,1 0 0,1 1 0,-1-1 0,2 1-1,0 0 1,-2 14 0,4-23-222,1 1 0,0-1 0,0 1 0,0-1 0,0 1 0,1 0 0,0-1 0,0 1 0,0-1 0,0 0 0,1 1 0,0-1 0,-1 0 0,2 0 0,1 4 0,-1-5-22,0 0 1,0-1-1,0 0 1,0 1-1,0-1 1,1 0 0,-1 0-1,0-1 1,1 1-1,0-1 1,-1 1-1,1-1 1,0-1-1,0 1 1,-1 0-1,1-1 1,0 0-1,5 0 1,-1 1-32,1-1 0,-1 0 0,0 0 0,0-1 0,1 0 0,-1 0 0,0-1 0,0 0 0,0 0 0,-1-1 0,1 0 0,0-1 0,-1 0 0,0 0 0,0 0 0,11-9 0,-17 16 0,-1 1 0,1-1 0,-1 1 0,0-1 0,0 1 0,0-1 0,0 1 0,-1 0 0,-1 3 0,2-6 0,0 1 0,-1-1 0,1 0 0,-1 0 0,1 1 0,0-1 0,0 0 0,0 1 0,0-1 0,0 0 0,0 1 0,0-1 0,0 0 0,1 0 0,-1 1 0,0-1 0,1 0 0,-1 1 0,1-1 0,0 0 0,-1 0 0,1 0 0,0 0 0,-1 0 0,1 0 0,0 0 0,1 1 0,1-1 0,0 0 0,0 0 0,0 0 0,1-1 0,-1 0 0,0 0 0,0 0 0,0 0 0,0 0 0,0 0 0,5-2 0,5-1 0,-1 0 0,0-1 0,0 0 0,15-9 0,-18 8 0,1 1 0,0 0 0,-1 0 0,1 1 0,0 0 0,1 1 0,18-2 0,-28 8 0,0-1 0,0 1 0,0-1 0,0 1 0,-1 0 0,0-1 0,1 1 0,-1 0 0,0 0 0,-2 6 0,2-4 0,0-4-181,0-1 0,0 1 0,0 0 0,0 0 0,0-1 0,0 1 0,0 0 0,1-1 0,-1 1 0,1 0 0,-1-1 0,1 1 0,-1-1 0,1 1 0,0-1 0,0 1 0,0-1 0,2 3 0,-1-3-266,0 0 0,0 0 1,0-1-1,0 1 0,0-1 1,0 1-1,0-1 0,1 0 1,-1 0-1,0 0 0,0 0 1,0 0-1,0 0 0,0-1 1,4 0-1,11-4-8858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51.858"/>
    </inkml:context>
    <inkml:brush xml:id="br0">
      <inkml:brushProperty name="width" value="0.025" units="cm"/>
      <inkml:brushProperty name="height" value="0.025" units="cm"/>
    </inkml:brush>
  </inkml:definitions>
  <inkml:trace contextRef="#ctx0" brushRef="#br0">11 1 14638,'0'0'16495,"-10"49"-15245,10-28-866,0 3-384,3 5 0,9 3-641,-2 1-1633,0 0-416,-2-7-2723,-3-8-1602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52.217"/>
    </inkml:context>
    <inkml:brush xml:id="br0">
      <inkml:brushProperty name="width" value="0.025" units="cm"/>
      <inkml:brushProperty name="height" value="0.025" units="cm"/>
    </inkml:brush>
  </inkml:definitions>
  <inkml:trace contextRef="#ctx0" brushRef="#br0">6 52 14318,'0'0'7900,"-2"-8"-4739,1 6-3057,1 1 0,-1 0 0,1 0 0,0-1 0,-1 1 0,1-1 0,0 1 0,0 0 0,0-1 0,0 1 0,0-1 0,0 1 0,0 0 0,0-1 0,1 1 0,-1 0-1,0-1 1,1 1 0,0 0 0,-1-1 0,1 1 0,-1 0 0,1 0 0,1-2 0,2 1 20,0 1-1,0 0 0,0 0 1,0 0-1,0 0 0,0 0 0,0 1 1,0 0-1,0 0 0,7 0 0,36 2-27,0 1-1,0 2 0,72 19 0,-85-15 15,0 1 0,-1 2 0,0 1 0,-1 2 0,43 26 0,-71-38-76,0-1 0,0 1 0,0 0 0,-1 0-1,1 0 1,-1 1 0,0-1 0,0 1-1,0 0 1,0 0 0,-1 0 0,1 0 0,-1 0-1,0 0 1,0 1 0,-1-1 0,2 6 0,-3-7 31,0 1 0,0-1 1,0 1-1,0-1 0,-1 0 1,0 1-1,1-1 0,-1 0 1,0 0-1,-1 1 0,1-1 1,-1 0-1,1 0 1,-1-1-1,0 1 0,0 0 1,0 0-1,0-1 0,0 1 1,-1-1-1,1 0 0,-1 0 1,0 0-1,-5 3 1,-8 5-46,0-1 1,-1-1 0,0 0 0,-1-2-1,0 0 1,0 0 0,0-2 0,-22 3-1,-15-1-38,-81-1-1,129-5 57,-25-2 142,30 2-274,1 0 0,0-1 0,0 1 0,0 0-1,0-1 1,0 1 0,0-1 0,0 1 0,0-1 0,0 0 0,0 1-1,0-1 1,1 0 0,-1 0 0,0 1 0,0-1 0,1 0 0,-1 0-1,0 0 1,1 0 0,-1 0 0,1 0 0,-1 0 0,0-2 0,0-13-8405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7:59.569"/>
    </inkml:context>
    <inkml:brush xml:id="br0">
      <inkml:brushProperty name="width" value="0.025" units="cm"/>
      <inkml:brushProperty name="height" value="0.025" units="cm"/>
    </inkml:brush>
  </inkml:definitions>
  <inkml:trace contextRef="#ctx0" brushRef="#br0">535 39 4644,'0'0'3374,"-10"-6"-1868,4 1-1300,-1 1 0,1 1 1,-1-1-1,1 1 0,-1 1 1,0-1-1,0 1 0,-1 0 1,1 1-1,0-1 0,-1 1 1,1 1-1,0 0 0,-1 0 1,1 0-1,-1 1 0,1 0 1,0 0-1,-11 4 0,1 3-156,-1 1-1,1 0 1,1 2-1,0 0 1,0 0-1,1 2 1,1 0-1,-19 21 1,-93 129 264,121-157-305,-5 8 121,1 1-1,0 0 1,1 0-1,0 1 1,1 0-1,1 0 1,0 1-1,2-1 1,0 1-1,1 0 1,0 1-1,1-1 1,1 0-1,1 1 1,1-1-1,0 0 1,1 1-1,5 18 1,12 52 135,37 140-67,-48-201-197,2-1 1,1 0 0,1 0 0,1-1 0,1-1-1,20 26 1,-21-35 111,1-1 1,0 0-1,0-1 0,2-1 1,-1 0-1,2-1 0,-1-1 0,2 0 1,-1-2-1,1 0 0,0 0 1,1-2-1,0 0 0,31 4 0,19 0 394,1-4-1,123-4 0,-112-2-377,-2-1 845,121-16-1,-158 9-814,1-1-1,-2-2 0,1-2 1,56-25-1,-68 25 11,-1-2-1,-1 0 1,38-28 0,-59 38 38,-1-1 1,1 1 0,-1-1 0,0-1 0,-1 1-1,1-1 1,-1 0 0,-1 0 0,1 0 0,-1-1-1,0 1 1,-1-1 0,0 0 0,0 0 0,-1 0-1,0-1 1,0 1 0,0-11 0,-1-15-47,-3-1 1,-1 0 0,-1 1-1,-2 0 1,-2 0 0,-19-54-1,6 32-298,-2 2-1,-3 0 1,-35-52 0,46 81-54,-1 1 0,-2 1 0,0 0 0,-1 2 0,-1 0 0,-2 1 0,1 1 0,-2 1 0,-1 1 0,0 1 0,-1 1 0,0 1 0,-1 1 0,-1 2 0,0 0 0,-1 2 0,-39-8 0,-94-13-7230,90 12-629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0.642"/>
    </inkml:context>
    <inkml:brush xml:id="br0">
      <inkml:brushProperty name="width" value="0.025" units="cm"/>
      <inkml:brushProperty name="height" value="0.025" units="cm"/>
    </inkml:brush>
  </inkml:definitions>
  <inkml:trace contextRef="#ctx0" brushRef="#br0">698 59 10378,'-8'-6'795,"-3"-1"-458,1 0-1,-1 1 0,0 1 1,0 0-1,-1 0 0,1 1 0,-1 1 1,0 0-1,0 0 0,-1 1 1,-14 0-1,14 1-87,0 2 0,0 0 0,0 0-1,0 1 1,0 1 0,1 0 0,-1 1 0,-15 7 0,9-2-210,1 1 0,0 1-1,1 1 1,-25 21 0,9-5 209,0 2 0,2 1 0,2 2 0,1 0 0,-43 68 0,61-85-146,1 0 0,1 1 1,0 0-1,2 1 0,0 0 0,1 0 0,0 0 0,1 0 1,2 1-1,0 0 0,0-1 0,2 1 0,1 0 0,0 0 0,1-1 1,5 23-1,-1-23-93,1 0 0,0-1 0,2 0 0,-1-1 0,2 0 0,0 0 0,1-1 0,1 0 0,0-1 0,1-1 0,0 0 0,1 0 0,23 14 0,5 2 12,1-1 1,2-3 0,81 33 0,14-1 61,313 144-1479,-411-177 1220,68 31-208,-99-50 382,1-1 1,-1 0 0,1-1-1,0 0 1,0-1-1,0-1 1,23 1 0,-28-3 72,0 0 0,0 0-1,0-1 1,0 0 0,-1 0 0,1-1 0,0 0 0,-1 0 0,0-1-1,0 1 1,0-1 0,0-1 0,6-5 0,9-10 389,37-45 0,-45 49-360,37-45 118,-2-2-1,-4-2 0,-2-3 0,-3 0 0,-4-3 0,-2-1 0,-4-1 0,31-119 0,-54 166-180,-1 0 1,-1 0-1,-1-1 0,-2-35 0,-1 53 26,-1 0 0,0 0 1,0 0-1,-1 0 0,0 0 0,-1 0 0,0 1 0,0-1 1,-1 1-1,0 0 0,0 0 0,-1 0 0,0 1 1,-1-1-1,1 1 0,-9-7 0,-3 0 3,0 2 0,-1 0 0,-1 1 0,0 1 0,0 1 0,-1 0 1,0 2-1,-32-9 0,-174-25 1228,221 40-1261,-46-5-250,-87-16-265,121 18-1525,0-1-1,1-1 1,-18-8 0,-2-8-12119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1.589"/>
    </inkml:context>
    <inkml:brush xml:id="br0">
      <inkml:brushProperty name="width" value="0.025" units="cm"/>
      <inkml:brushProperty name="height" value="0.025" units="cm"/>
    </inkml:brush>
  </inkml:definitions>
  <inkml:trace contextRef="#ctx0" brushRef="#br0">679 137 9577,'1'-8'2061,"0"2"-1835,0 3-3,0 0 0,0-1 0,-1 1 0,1 0 0,-1 0 0,0-1 1,0 1-1,0 0 0,-1-1 0,1 1 0,-1 0 0,1 0 0,-1-1 0,0 1 0,0 0 0,-1 0 0,1 0 0,-1 0 0,1 0 0,-1 0 1,0 1-1,0-1 0,0 0 0,0 1 0,-1 0 0,1-1 0,-1 1 0,1 0 0,-7-3 0,-1 0-116,0 0 1,-1 1-1,1 0 0,-1 0 0,0 1 0,0 1 0,-1 0 1,1 1-1,0 0 0,-1 0 0,1 1 0,-1 1 0,-16 2 1,11 1 12,1 0 1,1 1 0,-1 1 0,1 0 0,0 1-1,0 1 1,1 0 0,-21 17 0,7-2-33,2 0 0,0 2 0,2 1 0,1 2 0,1 0 0,2 1 0,0 0-1,-17 38 1,22-36-84,1 1-1,1 0 1,2 1-1,1 1 0,2-1 1,1 1-1,2 1 1,1-1-1,1 1 0,5 67 1,0-89 18,1 0-1,0-1 1,0 1 0,1-1 0,1 1-1,0-1 1,1 0 0,0-1 0,1 0-1,0 0 1,1 0 0,0-1-1,1 0 1,0 0 0,0-1 0,1 0-1,0-1 1,1 0 0,0-1 0,0 0-1,0 0 1,19 6 0,4 1 30,1-2 0,0-1 0,1-2 0,0-1 0,0-2 1,70 3-1,-1-7 39,146-14 1,-186 4-63,0-3 0,-1-3 0,88-31 0,-133 39 54,-1-2 0,0 0 0,0-1 0,-1 0 0,0-2 0,-1 0 1,0-1-1,19-19 0,-24 20 211,-1-1 0,-1-1 0,0 1 0,0-1 0,-2-1 0,1 1 0,-2-1 0,0-1 0,-1 1 0,0-1 0,3-18 0,-1-2 1,-2-1 0,-1 0 1,-2-63-1,-3 76-511,-1 0 1,-1 0-1,-1 1 0,-1-1 0,-1 1 1,-1 0-1,-10-21 0,12 34-231,0 0-1,-1 0 0,0 1 1,0 0-1,-1 0 1,-1 0-1,1 1 0,-1 0 1,0 0-1,-1 1 1,1 0-1,-1 1 1,0 0-1,-1 0 0,1 1 1,-1 0-1,0 1 1,-12-3-1,-38-10-5680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00.600"/>
    </inkml:context>
    <inkml:brush xml:id="br0">
      <inkml:brushProperty name="width" value="0.025" units="cm"/>
      <inkml:brushProperty name="height" value="0.025" units="cm"/>
    </inkml:brush>
  </inkml:definitions>
  <inkml:trace contextRef="#ctx0" brushRef="#br0">177 0 17553,'0'0'6310,"0"55"-6214,-22 1 160,-5 14-96,-3 7-224,2 5-448,2-3-513,6-9-353,6-9-672,6-16-1089,6-18 1185,2-25-127,2-7-1859,10-32-2018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2.150"/>
    </inkml:context>
    <inkml:brush xml:id="br0">
      <inkml:brushProperty name="width" value="0.025" units="cm"/>
      <inkml:brushProperty name="height" value="0.025" units="cm"/>
    </inkml:brush>
  </inkml:definitions>
  <inkml:trace contextRef="#ctx0" brushRef="#br0">850 357 14157,'0'0'2355,"-9"-5"-418,-17-7 678,-1 2 0,-52-13-1,22 6-1238,-207-89-57,108 39-1480,98 45-374,-18-6-1580,8-8-3344,50 21 916,6-1-2343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2.538"/>
    </inkml:context>
    <inkml:brush xml:id="br0">
      <inkml:brushProperty name="width" value="0.025" units="cm"/>
      <inkml:brushProperty name="height" value="0.025" units="cm"/>
    </inkml:brush>
  </inkml:definitions>
  <inkml:trace contextRef="#ctx0" brushRef="#br0">559 31 13293,'0'0'7783,"-49"-30"-7271,17 44-127,-7 9-65,-8 8 32,-4 7-95,-3 4-129,0-1-32,0-1-32,3-4 0,8-6-64,4-5-545,13-9-960,12-11-1634,9-5-3043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3.535"/>
    </inkml:context>
    <inkml:brush xml:id="br0">
      <inkml:brushProperty name="width" value="0.025" units="cm"/>
      <inkml:brushProperty name="height" value="0.025" units="cm"/>
    </inkml:brush>
  </inkml:definitions>
  <inkml:trace contextRef="#ctx0" brushRef="#br0">3233 110 128,'0'0'11990,"3"-9"-9289,10-32-475,-13 40-2157,0-1-1,0 0 0,0 1 0,0-1 0,0 0 0,0 1 0,-1-1 0,1 0 0,-1 1 0,1-1 1,-1 1-1,1-1 0,-1 1 0,0-1 0,0 1 0,0-1 0,0 1 0,0 0 0,0 0 0,0-1 1,0 1-1,-1 0 0,1 0 0,0 0 0,-1 0 0,1 0 0,0 1 0,-1-1 0,0 0 0,1 1 1,-1-1-1,1 1 0,-1-1 0,-2 1 0,-52-10 266,1 12 39,0 1 1,0 3 0,0 3 0,-73 20 0,-62 10-386,58-23-153,-141-2-1,-134-23 209,-340-68 367,594 57-596,69 10 226,-93 0 0,139 11-34,1 1-1,-1 2 0,0 2 1,-67 18-1,-50 31 170,-67 19-1610,210-73 489,9-1-3195,5-8-1918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3.922"/>
    </inkml:context>
    <inkml:brush xml:id="br0">
      <inkml:brushProperty name="width" value="0.025" units="cm"/>
      <inkml:brushProperty name="height" value="0.025" units="cm"/>
    </inkml:brush>
  </inkml:definitions>
  <inkml:trace contextRef="#ctx0" brushRef="#br0">477 0 13196,'0'0'1260,"-12"6"-598,-60 41 2322,-101 84 0,13-8-1446,154-119-1579,-33 26 304,38-30-299,0 1 1,0 0-1,0 0 0,0-1 1,0 1-1,0 0 0,1 0 1,-1 0-1,0 0 0,0 0 0,1 0 1,-1 0-1,0 0 0,1 1 1,-1-1-1,1 0 0,0 0 1,-1 0-1,1 1 0,0-1 1,0 0-1,0 0 0,-1 1 0,1-1 1,1 0-1,-1 0 0,0 1 1,0-1-1,1 3 0,12 1-2382,14-4-1885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5.254"/>
    </inkml:context>
    <inkml:brush xml:id="br0">
      <inkml:brushProperty name="width" value="0.025" units="cm"/>
      <inkml:brushProperty name="height" value="0.025" units="cm"/>
    </inkml:brush>
  </inkml:definitions>
  <inkml:trace contextRef="#ctx0" brushRef="#br0">10803 1 13933,'0'0'1799,"-11"0"-1276,-201 20 875,-13 1 1470,-9-20-1847,-233 11-590,-1402 64-86,1521-69-381,-863-2 188,-101 2 38,169 1-375,90-2 258,251 49 182,38-2 574,493-43-197,-301 50 1,513-53-634,44-7 231,0 2 0,0-1 1,1 2-1,-1 0 0,1 1 0,0 0 1,0 1-1,-15 8 0,-9 0-308,5-2 7,25-7 17,-7 2-94,14-6 9,1 0 0,0 0 0,-1 0 0,1 0 0,-1-1-1,1 1 1,-1 0 0,1 0 0,0-1 0,-1 1-1,1 0 1,0-1 0,-1 1 0,1 0 0,0-1 0,-1 1-1,1-1 1,0 1 0,0 0 0,-1-1 0,1 1 0,0-1-1,0 1 1,0-1 0,0 1 0,0-1 0,-1 1 0,1-1-1,0 1 1,0 0 0,0-1 0,1 0 0,-3-20-8557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6.063"/>
    </inkml:context>
    <inkml:brush xml:id="br0">
      <inkml:brushProperty name="width" value="0.025" units="cm"/>
      <inkml:brushProperty name="height" value="0.025" units="cm"/>
    </inkml:brush>
  </inkml:definitions>
  <inkml:trace contextRef="#ctx0" brushRef="#br0">1744 133 14189,'-5'-9'243,"-1"1"0,1-1 0,-1 1-1,-1 0 1,0 1 0,0 0-1,0 0 1,-1 0 0,0 1 0,0 0-1,-1 1 1,1 0 0,-1 0 0,-1 1-1,1 0 1,0 0 0,-1 1-1,-18-3 1,-13-1-638,0 2 0,1 2 0,-56 3 1,81 0 410,-52 3 23,1 3 1,-1 3-1,2 3 1,-1 2-1,2 4 1,0 2 0,1 3-1,1 2 1,2 4-1,1 2 1,1 2-1,1 3 1,3 3 0,1 1-1,1 4 1,-84 92-1,108-104 217,2 1-1,2 2 1,1 1-1,1 0 1,2 2-1,2 0 1,-25 76 0,36-89-118,1 0 0,1 0 0,1 0 0,1 1 0,1 0 0,2-1 0,0 1 0,2 0 1,1-1-1,0 0 0,2 1 0,1-1 0,2-1 0,11 30 0,1-16-135,1 0-1,1-1 1,3-1-1,0-1 1,3-2-1,0 0 1,2-2-1,2-1 1,1-2-1,0-1 1,2-2-1,2-1 1,53 26-1,-45-27-4,2-2-1,1-2 1,0-3-1,1-1 1,1-3-1,0-2 1,1-2-1,0-2 1,0-3-1,0-1 1,53-7 0,-57-2 18,0-2 0,-1-1 1,-1-3-1,0-2 0,0-2 1,-2-2-1,0-2 1,68-44-1,-58 29 27,-1-3 0,-2-1 0,-3-3 0,-1-2 0,78-98 0,-96 104-12,-2 0 1,-1-2-1,-3-1 0,-1-1 1,-2-1-1,-3-1 0,-1 0 0,17-85 1,-28 100 84,-1 1 1,-1-1 0,-2 1 0,-1-1 0,-1 1 0,-9-47 0,6 55 71,-1 0 1,-1 0-1,-1 1 1,0 0-1,-2 1 0,0 0 1,-1 0-1,-1 1 1,-25-29-1,24 33-124,0 1 0,-1 0 0,0 1 0,-1 0 0,-1 1 0,1 1 0,-2 1 0,1 0 0,-1 1 0,-1 1 0,-32-10 0,24 12-62,1 1 0,-1 0 1,0 2-1,0 1 0,0 2 0,0 0 0,-44 8 0,20 2-637,0 1 0,1 3 0,-55 24 0,-122 73-6268,126-53-1788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6.872"/>
    </inkml:context>
    <inkml:brush xml:id="br0">
      <inkml:brushProperty name="width" value="0.025" units="cm"/>
      <inkml:brushProperty name="height" value="0.025" units="cm"/>
    </inkml:brush>
  </inkml:definitions>
  <inkml:trace contextRef="#ctx0" brushRef="#br0">2529 206 15695,'-143'-43'2969,"-1"6"1,-189-23 0,303 55-2767,-195-25-78,-1 9 0,-323 12-1,479 12-130,1 3 0,-1 4 1,2 2-1,-1 4 0,2 2 0,0 3 0,2 3 0,0 3 0,-92 54 0,148-76-62,-55 38 78,60-40-82,1 0 0,0-1 0,0 1 0,0 0 1,0 1-1,1-1 0,-1 0 0,1 1 0,0 0 0,0-1 0,0 1 0,0 0 0,1 0 0,-2 6 0,3-9-21,0-1 0,0 1-1,0-1 1,-1 1 0,1-1-1,1 1 1,-1-1 0,0 1-1,0-1 1,0 1 0,0-1-1,0 1 1,0-1 0,1 1 0,-1-1-1,0 1 1,0-1 0,1 1-1,-1-1 1,0 1 0,0-1-1,1 0 1,-1 1 0,1-1-1,-1 0 1,0 1 0,1-1-1,-1 0 1,1 1 0,-1-1-1,1 0 1,-1 0 0,1 0-1,-1 1 1,1-1 0,-1 0-1,1 0 1,-1 0 0,1 0-1,23-1-2737,-19 0 1900,43-7-7007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7.463"/>
    </inkml:context>
    <inkml:brush xml:id="br0">
      <inkml:brushProperty name="width" value="0.025" units="cm"/>
      <inkml:brushProperty name="height" value="0.025" units="cm"/>
    </inkml:brush>
  </inkml:definitions>
  <inkml:trace contextRef="#ctx0" brushRef="#br0">41 0 14189,'0'0'1954,"-29"80"-1409,21-28 416,5 11-481,2 4-352,1 5-64,7-1-416,9-15-2307,3-10-1408,-1-15-4966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7.880"/>
    </inkml:context>
    <inkml:brush xml:id="br0">
      <inkml:brushProperty name="width" value="0.025" units="cm"/>
      <inkml:brushProperty name="height" value="0.025" units="cm"/>
    </inkml:brush>
  </inkml:definitions>
  <inkml:trace contextRef="#ctx0" brushRef="#br0">88 317 13485,'-7'-3'66,"-5"-2"253,2-1 1,-1 0-1,-16-12 0,25 17-239,1 0 0,0 1 0,-1-1 0,1 0 0,0 0 0,0 0 0,0-1 0,0 1 0,0 0 0,0 0 0,0-1 0,0 1 0,0 0 0,0-1 0,1 1 0,-1-1 0,1 1 0,-1-1 0,1 1 0,0-1 0,-1 1 0,1-1 0,0 0 0,0 1 0,0-1 0,0 1 0,0-1 0,0 1 0,1-1 0,-1 0 0,1 1 0,-1-1 0,1 1 0,-1-1 0,1 1 0,0 0 0,1-3 0,3-2 64,1 0 1,0 1 0,0 0-1,0 0 1,1 0 0,0 1 0,0 0-1,8-4 1,66-24 707,-64 25-716,80-25 159,0 4 1,2 4-1,1 5 0,0 4 1,166-4-1,-253 19-301,1 0-1,-1 0 0,1 2 1,-1 0-1,1 0 1,24 9-1,-35-10 24,0 0 1,0 1-1,0-1 0,-1 1 0,1 0 0,0 0 0,-1 0 1,1 0-1,-1 0 0,0 1 0,0-1 0,0 1 0,0-1 1,0 1-1,0 0 0,-1 0 0,0-1 0,1 1 0,-1 1 1,0-1-1,0 0 0,0 0 0,-1 0 0,1 0 1,-1 1-1,0-1 0,0 0 0,0 0 0,0 0 0,-1 1 1,1-1-1,-1 0 0,0 0 0,-1 4 0,-2 5 239,0 0 1,-1 0-1,0-1 0,-1 1 0,0-1 0,-1-1 0,0 1 0,-11 11 0,-76 75 2129,81-84-2073,-31 29 236,-1-2-1,-2-2 1,-2-2 0,-1-2-1,-2-3 1,-76 35-1,102-59-359,16-6-644,13-6-1838,82-48-6404,-37 24 4258,15-11-2724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8.240"/>
    </inkml:context>
    <inkml:brush xml:id="br0">
      <inkml:brushProperty name="width" value="0.025" units="cm"/>
      <inkml:brushProperty name="height" value="0.025" units="cm"/>
    </inkml:brush>
  </inkml:definitions>
  <inkml:trace contextRef="#ctx0" brushRef="#br0">141 179 12300,'0'0'12096,"-10"-6"-10414,7 4-1616,-1 0 101,-1-1 1,1 0-1,-1 1 0,0 0 0,0 0 1,0 1-1,-5-2 0,8 3-118,-1 0 0,1 0 0,-1 0 0,1 0 0,0 0 0,-1 0 0,1 1 0,0-1 0,-1 1-1,1 0 1,0 0 0,0 0 0,0 0 0,0 0 0,0 0 0,0 0 0,0 1 0,0-1 0,0 1 0,0-1 0,1 1 0,-1 0 0,-2 2-1,0 2 0,1 1 0,-1-1-1,1 0 1,0 1-1,0 0 1,0 0-1,-1 11 1,3-16-45,0-1 0,1 1 0,-1 0-1,1-1 1,-1 1 0,1 0 0,0-1 0,0 1 0,0 0 0,0 0 0,0-1 0,0 1 0,1 0 0,-1 0 0,0-1 0,1 1 0,-1 0-1,1-1 1,0 1 0,0-1 0,-1 1 0,1-1 0,0 1 0,0-1 0,0 1 0,1-1 0,-1 0 0,0 0 0,0 0 0,1 1 0,-1-1 0,1 0-1,-1-1 1,1 1 0,2 1 0,5-1 26,-1 0-1,1 0 0,0-1 0,-1-1 1,1 1-1,-1-1 0,1-1 0,-1 0 1,1 0-1,-1 0 0,0-1 1,0 0-1,0-1 0,0 0 0,0 0 1,11-9-1,7-6-97,-1-1-1,-1-1 1,25-27-1,8-20-423,-53 63 459,0-1 1,-1 1-1,1-1 0,-1 1 1,-1-1-1,1 0 0,-1-1 1,0 1-1,0 0 1,-1 0-1,1-9 0,-22 57-1162,16-33 1088,0 0-1,0 0 1,1 1-1,0-1 1,1 1-1,0 0 1,0 0-1,1 0 1,1 0-1,-1 0 0,3 17 1,-1-26-51,-1 1-1,1-1 1,0 1 0,0-1 0,0 1 0,1-1-1,-1 0 1,0 1 0,0-1 0,1 0 0,-1 0-1,0 0 1,1 0 0,-1 0 0,1 0-1,0 0 1,-1-1 0,1 1 0,0 0 0,-1-1-1,1 0 1,0 1 0,0-1 0,-1 0 0,1 0-1,0 0 1,0 0 0,-1 0 0,1 0 0,0 0-1,0-1 1,-1 1 0,4-2 0,1 1-466,1-1 1,-1 0-1,1 0 0,-1 0 1,0-1-1,0 0 1,10-7-1,21-23-5082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00.960"/>
    </inkml:context>
    <inkml:brush xml:id="br0">
      <inkml:brushProperty name="width" value="0.025" units="cm"/>
      <inkml:brushProperty name="height" value="0.025" units="cm"/>
    </inkml:brush>
  </inkml:definitions>
  <inkml:trace contextRef="#ctx0" brushRef="#br0">1 196 9641,'0'0'6710,"1"9"-6475,2 39 224,0 0-244,13 71 0,-14-107-195,1 1 0,0-1 0,1 0 1,1 0-1,0 0 0,1-1 0,0 1 0,0-1 0,1-1 1,16 19-1,-20-25 116,0-1 0,0 0 0,0-1 0,1 1 0,-1-1 0,1 1-1,-1-1 1,1 0 0,0 0 0,0-1 0,0 1 0,0-1 0,0 0 0,0 0 0,0 0 0,0 0 0,1-1 0,-1 1 0,0-1 0,0-1 0,0 1 0,1 0 0,-1-1 0,0 0 0,0 0 0,0 0 0,0-1 0,0 1 0,0-1 0,0 0 0,0 0 0,-1 0 0,1 0-1,-1-1 1,0 0 0,4-3 0,8-8 681,0-1-1,0-1 1,-2-1-1,0 0 1,19-33-1,-13 16-32,-1 0-1,-2-2 1,20-60-1,-30 72-646,0 0-1,-1 0 0,-1-1 1,-1 1-1,-2-1 1,-2-45-1,1 69-142,0 0 0,0 0 0,1 0-1,-1 0 1,0 0 0,0 0 0,0 0 0,-1 1-1,1-1 1,0 0 0,0 0 0,0 0 0,-1 0-1,1 0 1,0 1 0,-1-1 0,1 0-1,-1 0 1,1 1 0,-1-1 0,1 0 0,-1 1-1,0-1 1,1 0 0,-1 1 0,0-1 0,1 1-1,-1-1 1,0 1 0,0-1 0,0 1-1,1 0 1,-1-1 0,0 1 0,0 0 0,0 0-1,0-1 1,0 1 0,1 0 0,-1 0-1,-1 0 1,0 1-108,1 0-1,-1 0 1,1-1 0,-1 1-1,1 0 1,-1 0-1,1 1 1,0-1-1,-1 0 1,1 0 0,0 1-1,0-1 1,0 0-1,0 1 1,0-1 0,1 1-1,-1 0 1,0-1-1,1 1 1,-2 2-1,-2 14-3232,1 0 0,-2 31 0,5-21-2627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08.847"/>
    </inkml:context>
    <inkml:brush xml:id="br0">
      <inkml:brushProperty name="width" value="0.025" units="cm"/>
      <inkml:brushProperty name="height" value="0.025" units="cm"/>
    </inkml:brush>
  </inkml:definitions>
  <inkml:trace contextRef="#ctx0" brushRef="#br0">72 1 13164,'0'0'3171,"-6"13"-1190,-8 24-1140,2 0 1,1 1-1,2 0 1,2 0-1,1 1 1,2 0-1,2 77 1,4-106-803,0-1 1,0 1-1,1-1 1,0 0 0,1 0-1,0 0 1,0 0-1,11 15 1,-13-21-5,0 0 1,-1 0-1,1-1 0,0 1 1,0-1-1,1 0 0,-1 1 1,0-1-1,1 0 0,-1 0 1,1-1-1,0 1 0,0 0 1,0-1-1,0 0 0,0 0 1,0 0-1,0 0 1,0 0-1,0 0 0,0-1 1,0 1-1,1-1 0,-1 0 1,0 0-1,0-1 0,0 1 1,1 0-1,-1-1 0,5-1 1,-5 0 44,0-1 0,0 1 0,0 0 0,0-1 0,0 0 0,-1 0 0,1 0 0,-1 0 0,0 0 0,0 0 0,0 0 0,0-1 0,0 1 0,-1-1 0,1 0 0,-1 1 0,0-1 0,0 0 0,-1 0 0,1 0 0,-1-5 0,2-10-12,-1 1 1,-1-1-1,-3-20 1,1 28-115,0 0 1,-1 0-1,0 0 1,-1 0-1,-8-18 1,10 25 2,1-1 0,-2 1 0,1 0 0,0 1 0,-1-1 0,0 0 0,0 1 0,0-1 0,0 1 0,0 0 0,-1 0 0,0 0 0,1 1 0,-1-1 0,0 1 0,0 0 0,-5-2 0,8 4 31,0 0 0,0 0 0,0 0 0,0 0-1,0 0 1,0 0 0,0 0 0,0 1 0,1-1-1,-1 0 1,0 1 0,0-1 0,0 1 0,0-1-1,1 1 1,-1-1 0,0 1 0,1-1 0,-1 1-1,0 0 1,1-1 0,-1 1 0,1 0 0,-1-1-1,1 1 1,-1 0 0,1 0 0,-1 0 0,1 0-1,0-1 1,0 1 0,-1 0 0,1 0 0,0 0-1,0 0 1,0 0 0,0 0 0,0 0 0,0 0-1,0 0 1,0 1 0,3 41-84,-2-40 98,0 0 1,0 1 0,1-1-1,-1 0 1,1 0 0,-1 0-1,1 0 1,0-1 0,0 1-1,0 0 1,1-1 0,-1 1-1,1-1 1,-1 0 0,1 0-1,4 3 1,-1-2 23,1 0 0,-1 0-1,0-1 1,1 0 0,0 0 0,0 0-1,12 1 1,-4-2 38,0-1 0,1 0 0,-1-1 0,0 0 0,0-1 0,27-8 0,-24 4-10,-1-1 0,0 0-1,-1-1 1,0-1 0,30-21-1,-40 25-21,0 0-1,0 0 0,0 0 1,-1-1-1,0 0 0,0 0 0,0 0 1,-1 0-1,1-1 0,-2 0 1,1 0-1,-1 0 0,0 0 0,0-1 1,-1 1-1,2-12 0,-3 18-29,-1-1 0,0 1-1,0 0 1,0 0 0,1 0-1,-1-1 1,0 1 0,0 0-1,-1 0 1,1 0-1,0-1 1,0 1 0,0 0-1,-1 0 1,1 0 0,-1 0-1,1 0 1,-1-1 0,1 1-1,-1 0 1,0 0 0,1 0-1,-1 1 1,0-1 0,0 0-1,0 0 1,0 0 0,0 0-1,0 1 1,0-1 0,0 0-1,0 1 1,0-1 0,0 1-1,0 0 1,0-1 0,-1 1-1,1 0 1,0-1 0,0 1-1,0 0 1,-1 0 0,1 0-1,0 0 1,0 0 0,0 0-1,-1 1 1,1-1-1,0 0 1,0 1 0,-2 0-1,-2 0-20,-1 1 0,0 0 0,1 0-1,0 1 1,-1-1 0,1 1-1,0 1 1,0-1 0,-6 6-1,1 3 58,-1-1-1,2 2 1,-1-1-1,-6 15 1,13-23 14,0 1-1,1-1 1,0 1 0,0 0-1,0 0 1,0 0 0,1 0-1,0 0 1,0 0 0,0 0-1,1 0 1,0 1 0,0-1-1,0 0 1,2 10 0,-2-14-48,1 1 0,-1-1 0,1 0 0,0 1 0,0-1 0,-1 0 0,1 0 0,0 0 0,0 0 0,0 0 0,0 0 1,0 0-1,0 0 0,0 0 0,1-1 0,-1 1 0,0 0 0,0-1 0,1 1 0,-1-1 0,2 1 0,37 1 184,-26-4-45,-1-1 0,0 0 0,25-10 0,16-13 74,100-66 1,-21 10-205,-130 80 3,-1 1 0,0 0 1,1-1-1,-1 1 0,1 0 0,0 1 1,-1-1-1,1 0 0,0 1 0,-1-1 1,5 1-1,-6 0 0,-1 0 0,1 0 0,-1 0 0,1 1 0,-1-1 0,1 0 0,0 0 0,-1 1 0,1-1 0,-1 0 0,1 1 0,-1-1 0,1 1 0,-1-1 0,0 1 0,1-1 0,-1 1 0,1-1 0,-1 1 0,0-1 0,1 1 1,-1-1-1,0 1 0,0-1 0,0 1 0,1 0 0,-1-1 0,0 1 0,0-1 0,0 2 0,0 6 148,-1 0 1,0-1-1,0 1 0,0 0 1,-1 0-1,-3 8 1,-4 18 122,9-33-287,0 1 0,-1 0 0,1 0 0,0-1 0,0 1 0,0 0 0,0 0 0,0-1 0,0 1 0,0 0 0,0 0 0,1-1 0,-1 1 0,1 0 0,0-1 0,-1 1 0,1 0 0,0-1 0,0 1 0,0-1 0,0 1 0,0-1 0,0 0 0,0 1 0,1-1 0,-1 0 0,0 0 0,1 0 0,-1 0 0,3 1 0,0-1 0,1 0 0,-1 0 0,1 0 0,-1-1 0,1 1 0,-1-1 0,1-1 0,-1 1 0,1-1 0,-1 1 0,7-3 0,5-1 0,-1-1 0,0-1 0,0-1 0,-1 0 0,20-12 0,69-54 0,-51 35 0,-39 28 0,-9 7 0,0 0 0,0 0 0,0 0 0,0 0 0,1 1 0,-1-1 0,1 1 0,0 1 0,4-2 0,-8 8 0,0 0 0,-1 1 0,0-1 0,0 0 0,0 1 0,-2 7 0,-5 49-3083,0 0-7255,5-48-8656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27.945"/>
    </inkml:context>
    <inkml:brush xml:id="br0">
      <inkml:brushProperty name="width" value="0.025" units="cm"/>
      <inkml:brushProperty name="height" value="0.025" units="cm"/>
    </inkml:brush>
  </inkml:definitions>
  <inkml:trace contextRef="#ctx0" brushRef="#br0">1 31 17104,'0'0'6502,"62"23"-4548,-11-19-288,13-4-962,10 0-447,6 0-161,4 0-32,-2-5-32,-3-2-1281,-7 0-1025,-12-2-833,-12-4-1057,-13-4-3716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28.318"/>
    </inkml:context>
    <inkml:brush xml:id="br0">
      <inkml:brushProperty name="width" value="0.025" units="cm"/>
      <inkml:brushProperty name="height" value="0.025" units="cm"/>
    </inkml:brush>
  </inkml:definitions>
  <inkml:trace contextRef="#ctx0" brushRef="#br0">101 1 14990,'0'0'5493,"11"1"-3795,-6 0-1432,120 21 3516,-113-19-3616,-1 0-1,0 0 0,0 1 1,0 1-1,0 0 0,-1 0 0,0 1 1,0 0-1,15 13 0,-22-16-148,0 0 0,-1 1 0,1 0 0,-1-1 0,1 1 0,-1 0 0,-1 0 0,1 1 0,0-1 0,-1 0 0,0 1 0,0-1 0,0 0 0,-1 1 0,1-1 0,-1 1 0,0-1 0,-1 1 0,1-1 0,-1 1 0,0-1 0,0 1 0,0-1 0,0 0 0,-1 0 0,0 0 0,1 0 0,-2 0 0,-4 7 0,-3 6 139,-2-1 0,0-1 0,0 0 1,-1 0-1,-23 17 0,-183 130 68,194-145-656,3-4-2942,12-11-2931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29.530"/>
    </inkml:context>
    <inkml:brush xml:id="br0">
      <inkml:brushProperty name="width" value="0.025" units="cm"/>
      <inkml:brushProperty name="height" value="0.025" units="cm"/>
    </inkml:brush>
  </inkml:definitions>
  <inkml:trace contextRef="#ctx0" brushRef="#br0">25 1 13965,'0'0'13912,"-2"10"-13581,-9 66 129,3 0 1,4 1-1,7 89 1,-3-163-445,0 1 0,0 0 1,0-1-1,1 1 1,-1 0-1,1-1 0,0 1 1,0-1-1,1 1 0,-1-1 1,1 0-1,-1 1 0,1-1 1,0 0-1,0 0 0,1 0 1,-1-1-1,1 1 1,-1 0-1,1-1 0,0 0 1,0 1-1,4 1 0,-3-2 56,0-1-1,1 0 0,0 0 0,-1 0 0,1-1 1,-1 1-1,1-1 0,0 0 0,-1 0 0,1-1 1,0 1-1,-1-1 0,1 0 0,-1-1 1,1 1-1,-1-1 0,1 0 0,3-2 0,25-15 123,-1 0-1,-1-3 0,-1 0 1,39-39-1,-59 52-188,-10 9-5,0 0 0,1 0 0,-1 0 0,0-1 0,0 1 0,0 0 0,0 0 0,1-1 0,-1 1 0,0 0 0,0 0 0,1 0 0,-1 0 0,0 0 0,0-1 0,1 1 0,-1 0 0,0 0 0,1 0 0,-1 0 0,0 0 0,0 0 0,1 0 0,-1 0 0,0 0 0,1 0 0,-1 0 0,0 0 0,0 0 0,1 0 0,-1 0 0,0 0 0,1 0 0,-1 1 0,0-1 0,0 0 0,1 0 0,-1 0 0,0 0 0,0 1 0,0-1 0,1 0 0,-1 0 0,0 1 0,4 17 0,-7 40 0,2-38 0,0-19 0,1 0 0,0-1 0,0 1 0,0 0 0,0 0 0,0 0 0,0 0 0,1 0 0,-1 0 0,0-1 0,0 1 0,1 0 0,-1 0 0,0 0 0,1-1 0,-1 1 0,1 0 0,-1 0 0,1-1 0,-1 1 0,1 0 0,0-1 0,-1 1 0,1-1 0,0 1 0,-1 0 0,1-1 0,0 0 0,0 1 0,1 0 0,0-1 0,0 0 0,0 0 0,0 0 0,1 0 0,-1 0 0,0 0 0,0-1 0,1 1 0,-1-1 0,0 0 0,4-1 0,54-33 0,-59 34 0,39-32 0,-32 25 0,0 0 0,1 1 0,-1 0 0,1 1 0,1 0 0,-1 0 0,1 1 0,0 0 0,13-4 0,-23 9 0,1 0 0,0 0 0,-1 0 0,1 0 0,0 0 0,-1 0 0,1 0 0,0 0 0,-1 0 0,1 0 0,0 1 0,-1-1 0,1 0 0,0 0 0,-1 1 0,1-1 0,0 0 0,-1 1 0,1-1 0,-1 1 0,1-1 0,-1 1 0,1-1 0,-1 1 0,1-1 0,-1 1 0,0-1 0,1 1 0,-1 0 0,0-1 0,1 1 0,-1-1 0,0 1 0,0 1 0,6 32 0,-7-31 0,1-1 0,0 1 0,0 0 0,0 0 0,0-1 0,1 1 0,-1 0 0,1-1 0,0 1 0,0 0 0,-1-1 0,2 1 0,-1-1 0,0 1 0,0-1 0,1 0 0,0 0 0,-1 1 0,3 1 0,0-3 0,0 0 0,-1 0 0,1-1 0,0 1 0,-1-1 0,1 0 0,0 0 0,4 0 0,2-1 0,-9 2-43,-1 0-1,1-1 1,-1 1 0,1 0 0,-1 0-1,0-1 1,1 1 0,-1 0-1,0 0 1,0 0 0,0 0-1,1-1 1,-1 1 0,0 0 0,0 0-1,0 0 1,0 0 0,0 0-1,0 0 1,-1-1 0,1 1-1,0 0 1,0 0 0,-1 0 0,1-1-1,-1 2 1,-9 10-4121,-1-5-3571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0.198"/>
    </inkml:context>
    <inkml:brush xml:id="br0">
      <inkml:brushProperty name="width" value="0.025" units="cm"/>
      <inkml:brushProperty name="height" value="0.025" units="cm"/>
    </inkml:brush>
  </inkml:definitions>
  <inkml:trace contextRef="#ctx0" brushRef="#br0">2 156 16015,'0'0'3662,"0"10"-1526,-1-7-1978,1 1-1,-1-1 1,1 0 0,0 1 0,0-1 0,1 0 0,-1 0 0,1 1 0,-1-1-1,1 0 1,0 0 0,0 0 0,1 0 0,-1 0 0,0 0 0,1 0 0,0 0 0,0 0-1,0-1 1,0 1 0,0-1 0,0 1 0,1-1 0,-1 0 0,1 0 0,0 0-1,0 0 1,-1 0 0,1-1 0,0 1 0,0-1 0,1 0 0,-1 0 0,0 0 0,0 0-1,0-1 1,1 1 0,-1-1 0,4 0 0,9 1-48,-1-1 0,1-1 0,-1 0 0,1-2 0,-1 1 0,0-2 0,0 0 0,0-1 0,0 0 0,-1-1 0,0 0 0,0-2 0,0 0 0,-1 0 0,0-1 0,-1 0 0,0-1 0,-1-1 0,0 0 0,0-1 0,-1 0 0,9-14 0,-17 22-46,0 1-1,0-1 0,0 0 1,0 0-1,-1 1 0,0-1 1,0 0-1,0 0 0,0 0 1,-1 0-1,0 0 0,1 0 1,-1-1-1,-1 1 0,1 0 1,-1 0-1,-1-5 0,2 8-30,-1-1 0,1 1 0,-1 0 0,0 0 0,0 0 0,1-1-1,-1 1 1,0 0 0,0 0 0,0 0 0,0 1 0,0-1 0,0 0 0,-1 0 0,1 0-1,0 1 1,0-1 0,-1 1 0,1-1 0,-2 0 0,0 1-41,0 0 0,0-1 1,-1 1-1,1 0 0,0 1 0,0-1 1,0 1-1,0-1 0,0 1 0,-1 0 0,1 0 1,-3 2-1,-4 2 0,0 1-1,1 0 1,0 1-1,0-1 1,1 2 0,0-1-1,0 1 1,1 1-1,-12 15 1,9-10 3,1 0 1,0 1-1,1 0 0,1 0 1,-10 30-1,16-41-22,0 0 0,0 0 0,0-1 0,1 1 0,-1 0 0,1 0 0,0 0 0,1 7 0,-1-10 11,0 0 1,1 0-1,-1 0 1,1 0-1,0 0 0,-1 0 1,1 0-1,0 0 1,-1 0-1,1 0 1,0 0-1,0 0 0,0-1 1,0 1-1,0 0 1,0-1-1,0 1 0,0-1 1,0 1-1,0-1 1,0 1-1,0-1 1,0 0-1,0 1 0,1-1 1,-1 0-1,0 0 1,0 0-1,0 0 0,3 0 1,7 0-434,0-1 0,0-1 0,0 0 0,0 0 0,-1-1 0,1 0 0,0-1-1,-1 0 1,19-11 0,8-7-4741,42-33 0,-53 36 1745,7-3-2134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0.587"/>
    </inkml:context>
    <inkml:brush xml:id="br0">
      <inkml:brushProperty name="width" value="0.025" units="cm"/>
      <inkml:brushProperty name="height" value="0.025" units="cm"/>
    </inkml:brush>
  </inkml:definitions>
  <inkml:trace contextRef="#ctx0" brushRef="#br0">83 17 4452,'0'0'8830,"-6"12"-5243,-65 104 4191,70-116-7767,1 1-1,0-1 1,-1 0-1,1 1 1,-1-1-1,1 0 1,0 1-1,0-1 1,-1 0-1,1 1 1,0-1 0,0 0-1,-1 1 1,1-1-1,0 1 1,0-1-1,0 1 1,0-1-1,0 0 1,0 1-1,-1-1 1,1 1-1,0-1 1,0 1-1,0-1 1,1 1-1,-1-1 1,0 1-1,0-1 1,0 0-1,0 1 1,0-1-1,0 1 1,1-1-1,-1 1 1,0-1-1,0 0 1,1 1-1,-1-1 1,0 0-1,0 1 1,1-1-1,-1 0 1,1 1 0,-1-1-1,0 0 1,1 0-1,-1 1 1,0-1-1,1 0 1,-1 0-1,1 0 1,-1 0-1,1 1 1,-1-1-1,1 0 1,-1 0-1,0 0 1,1 0-1,-1 0 1,1 0-1,-1 0 1,1 0-1,-1 0 1,1-1-1,-1 1 1,0 0-1,1 0 1,0-1-1,37-9 413,-34 8-349,9-3-63,0 1 0,1 1 0,-1 0-1,1 0 1,-1 1 0,1 1-1,23 1 1,-36 0 12,0 0 1,1 1 0,-1-1-1,1 0 1,-1 1-1,0-1 1,1 1 0,-1-1-1,0 1 1,0 0-1,1 0 1,-1-1-1,0 1 1,0 0 0,0 0-1,0 0 1,0 0-1,0 0 1,0 0 0,0 1-1,-1-1 1,1 0-1,1 3 1,6 34 2454,-1-4-680,-6-33-1773,-1 0 1,1 0-1,-1-1 1,1 1-1,0 0 1,0-1-1,-1 1 1,1-1-1,0 1 1,0-1-1,0 1 1,0-1 0,-1 1-1,1-1 1,0 0-1,0 1 1,0-1-1,0 0 1,0 0-1,0 0 1,0 0-1,0 0 1,0 0-1,0 0 1,0 0-1,0 0 1,0 0-1,0-1 1,0 1-1,0 0 1,0-1-1,-1 1 1,1-1-1,0 1 1,0-1-1,0 1 1,0-1-1,1-1 1,33-26 923,-33 26-934,6-5-15,-1-2 0,0 1 0,-1-1 0,0 0 0,0 0 0,-1 0 0,0-1 0,-1 0 0,0 0 0,0 0 0,-1 0 0,0-1 0,-1 1 0,0-1 0,-1 0 0,0 0 0,-2-21 0,3 32-5,0 0-1,0 0 1,0 0-1,0 1 1,-1-1 0,1 0-1,0 1 1,0-1 0,0 1-1,-1 0 1,1-1-1,2 3 1,-1-2-128,5 2-357,0-1 0,1 0-1,-1 0 1,1-1 0,9 1 0,25-1-4236,-43-1 4717,43 0-8287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1.332"/>
    </inkml:context>
    <inkml:brush xml:id="br0">
      <inkml:brushProperty name="width" value="0.025" units="cm"/>
      <inkml:brushProperty name="height" value="0.025" units="cm"/>
    </inkml:brush>
  </inkml:definitions>
  <inkml:trace contextRef="#ctx0" brushRef="#br0">15 90 6662,'0'0'8894,"-4"8"-7826,3-6-1024,0-1 34,0 1-1,0-1 1,0 0 0,0 1-1,1-1 1,-1 1-1,0-1 1,1 1 0,-1 0-1,1-1 1,-1 1-1,1 0 1,0-1 0,0 1-1,0 0 1,-1-1-1,2 1 1,-1 0 0,0-1-1,0 1 1,1-1-1,-1 1 1,0 0 0,1-1-1,0 1 1,-1-1-1,1 1 1,0-1 0,0 1-1,0-1 1,0 0-1,0 1 1,0-1 0,0 0-1,0 0 1,1 0-1,-1 0 1,0 0 0,1 0-1,-1 0 1,1 0-1,-1 0 1,1-1 0,-1 1-1,3 0 1,7 3 406,1 0 0,-1-1 0,0-1 1,1 0-1,0 0 0,-1-2 0,1 1 0,0-1 1,0-1-1,-1 0 0,1 0 0,-1-1 0,1-1 1,12-4-1,-12 3-365,-1 0 1,1-1-1,-1 0 1,0-1-1,0 0 1,-1 0 0,0-2-1,0 1 1,0-1-1,-1 0 1,0-1-1,-1 0 1,10-14-1,-17 22-91,0 0 1,1-1-1,-1 1 0,0-1 0,0 1 0,0-1 1,-1 1-1,1-1 0,0 0 0,-1 0 0,1 1 1,-1-1-1,1 0 0,-1 0 0,0 0 1,0 1-1,1-1 0,-2 0 0,1 0 0,0 0 1,0 0-1,0 1 0,-1-1 0,0-3 0,-1 4 4,1-1-1,-1 1 1,1 0-1,-1 0 1,0 0-1,1 0 1,-1 0-1,0 0 0,0 1 1,1-1-1,-1 1 1,0-1-1,0 1 1,0-1-1,0 1 1,0 0-1,0 0 1,-3 0-1,-5 1 31,0 0 0,0 0 0,0 1 0,1 0 0,-1 0 0,1 1 0,-19 9 0,15-4-45,1 0 0,0 2 0,0-1-1,0 2 1,2-1 0,-13 16 0,18-19 12,0-1 0,1 0 1,0 1-1,0 0 1,0 0-1,1 0 0,0 1 1,1-1-1,0 1 0,0-1 1,0 1-1,1 0 0,-1 14 1,2-20-28,1 0 0,-1 0 0,1 0 0,-1 0 0,1 0 0,0 0 0,-1-1 0,1 1 0,0 0 1,0 0-1,0-1 0,0 1 0,1-1 0,-1 1 0,0-1 0,1 1 0,-1-1 0,1 0 0,-1 1 0,1-1 0,0 0 0,-1 0 1,1-1-1,0 1 0,0 0 0,0 0 0,0-1 0,-1 1 0,1-1 0,2 1 0,9 1-45,0-1 1,-1 1-1,22-2 0,-23 0-80,10 0-1644,1-1 0,-1-1 0,43-10 0,3-9-7895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3.258"/>
    </inkml:context>
    <inkml:brush xml:id="br0">
      <inkml:brushProperty name="width" value="0.025" units="cm"/>
      <inkml:brushProperty name="height" value="0.025" units="cm"/>
    </inkml:brush>
  </inkml:definitions>
  <inkml:trace contextRef="#ctx0" brushRef="#br0">1 0 19122,'0'22'1057,"0"7"545,0 6 640,0 7-513,5 2-736,-3 1-736,6-4-193,-2-5-545,-2-5-1505,1-7-1633,-4-9-1506,-1-10-3299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3.617"/>
    </inkml:context>
    <inkml:brush xml:id="br0">
      <inkml:brushProperty name="width" value="0.025" units="cm"/>
      <inkml:brushProperty name="height" value="0.025" units="cm"/>
    </inkml:brush>
  </inkml:definitions>
  <inkml:trace contextRef="#ctx0" brushRef="#br0">1 63 16912,'8'-7'2530,"0"1"-1875,0 0 0,-1 0 0,2 1-1,-1 0 1,0 1 0,1 0-1,0 0 1,0 1 0,0 0 0,1 0-1,-1 1 1,1 0 0,18 0-1,-22 2-549,0 0-1,1 0 1,-1 0-1,0 1 0,1 0 1,-1 1-1,0 0 0,0-1 1,0 2-1,0-1 1,0 1-1,-1 0 0,8 5 1,-10-6-82,-1 0 1,0 1 0,1-1-1,-1 1 1,0 0-1,0 0 1,0 0-1,-1 0 1,1 0 0,-1 0-1,1 1 1,-1-1-1,0 0 1,0 1-1,-1-1 1,1 0 0,-1 1-1,0-1 1,0 1-1,0-1 1,0 1-1,0-1 1,-1 1 0,0-1-1,1 1 1,-3 3-1,0 0 66,0 1-1,-1-1 0,0 0 1,-1 0-1,1 0 0,-1-1 0,0 1 1,-1-1-1,0-1 0,0 1 1,0-1-1,-8 6 0,-12 11 163,25-21-247,0-1 0,1 1 0,-1 0 0,1 0 1,0-1-1,-1 1 0,1 0 0,0 0 0,-1 0 0,1 0 0,0 0 0,0-1 0,-1 1 0,1 0 1,0 0-1,0 0 0,0 0 0,0 0 0,1 0 0,-1 0 0,0 0 0,0-1 0,0 1 0,1 0 0,-1 0 1,0 0-1,1 0 0,-1-1 0,2 2 0,18 27 40,-10-17-40,55 110-4755,-51-108-454,2-8-2445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3.961"/>
    </inkml:context>
    <inkml:brush xml:id="br0">
      <inkml:brushProperty name="width" value="0.025" units="cm"/>
      <inkml:brushProperty name="height" value="0.025" units="cm"/>
    </inkml:brush>
  </inkml:definitions>
  <inkml:trace contextRef="#ctx0" brushRef="#br0">10 82 16944,'0'0'4714,"3"8"-2904,-3-5-1695,1-1 1,0 1 0,0-1 0,0 1 0,1-1 0,-1 0 0,0 1-1,1-1 1,0 0 0,-1 0 0,1 0 0,0 0 0,0-1 0,0 1-1,0 0 1,3 1 0,-1-2 25,-1 0-1,1 1 1,-1-1-1,1-1 1,-1 1 0,1-1-1,0 1 1,0-1-1,-1 0 1,1 0 0,0 0-1,-1-1 1,1 0-1,7-1 1,-5-1-33,0 1 0,0-1-1,0 1 1,-1-2 0,1 1 0,-1-1-1,0 0 1,1 0 0,-2 0 0,8-8-1,-10 10-11,1-1 0,-1 0-1,1 0 1,-1 0-1,0 0 1,0 0-1,-1 0 1,1 0 0,-1-1-1,1 1 1,-1-1-1,0 1 1,0-1-1,-1 1 1,1-1 0,-1 0-1,1 1 1,-1-1-1,0 0 1,-1-4-1,0 7-76,1 1-1,-1-1 0,0 0 0,0 0 0,1 0 0,-1 1 0,0-1 0,0 0 0,0 1 0,0-1 1,1 0-1,-1 1 0,0-1 0,0 1 0,0 0 0,0-1 0,0 1 0,-1 0 0,1 0 1,0-1-1,0 1 0,0 0 0,0 0 0,0 0 0,0 0 0,0 1 0,0-1 0,0 0 1,0 0-1,0 1 0,-2-1 0,-34 14-138,26-6 106,-1 2 0,2-1 0,-1 2 0,1-1 0,1 1 0,-14 21 0,18-24 20,0 0-1,0 0 1,1 0-1,0 0 1,1 1-1,0 0 0,0 0 1,1 0-1,0 0 1,0 0-1,0 15 0,2-23-40,0 0-1,0 0 0,0 0 0,1 0 1,-1 0-1,0 0 0,1 0 0,-1 0 1,0 0-1,1 0 0,-1 0 0,1 0 1,0 0-1,-1-1 0,1 1 0,0 0 1,-1 0-1,1-1 0,0 1 0,0 0 0,0-1 1,0 1-1,-1-1 0,1 1 0,0-1 1,2 1-1,34 2-2268,-27-4 863,0 0 0,-1-1 0,1-1 0,-1 1 0,13-7 0,17-13-7495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01.352"/>
    </inkml:context>
    <inkml:brush xml:id="br0">
      <inkml:brushProperty name="width" value="0.025" units="cm"/>
      <inkml:brushProperty name="height" value="0.025" units="cm"/>
    </inkml:brush>
  </inkml:definitions>
  <inkml:trace contextRef="#ctx0" brushRef="#br0">157 100 13389,'-11'6'2898,"-1"0"-2148,-10 6 1068,-39 27-1,57-37-1711,1 1 0,-1-1 0,1 1 0,-1 0 0,1 0-1,0 0 1,0 0 0,0 1 0,1-1 0,-1 1 0,1 0 0,0-1-1,0 1 1,0 0 0,0 0 0,1 1 0,-1-1 0,1 0 0,0 7 0,1-11-111,0 1 0,1 0 1,-1 0-1,1 0 1,0-1-1,-1 1 0,1 0 1,-1-1-1,1 1 0,0-1 1,0 1-1,-1 0 1,1-1-1,0 0 0,0 1 1,0-1-1,0 1 1,-1-1-1,1 0 0,0 0 1,0 0-1,0 1 1,0-1-1,0 0 0,0 0 1,0 0-1,0 0 1,0 0-1,-1-1 0,2 1 1,33-4 195,-25 0-102,0 0 0,0-1 1,0 0-1,0 0 1,-1-1-1,0 0 1,0-1-1,-1 0 0,1 0 1,8-12-1,-7 8 133,0 0-1,-1-1 0,0 0 1,-2 0-1,1-1 0,-1 0 1,6-17-1,-12 25-48,0 1 0,0-1-1,0 1 1,0-1 0,-1 0 0,0 1-1,0-9 1,0 12-157,0 1 0,0-1 0,0 1 0,0-1 0,-1 1-1,1-1 1,0 1 0,0 0 0,0-1 0,0 1 0,-1-1 0,1 1 0,0-1-1,0 1 1,-1 0 0,1-1 0,0 1 0,-1 0 0,1-1 0,0 1 0,-1 0-1,1-1 1,0 1 0,-1 0 0,1 0 0,-1-1 0,1 1 0,-1 0 0,-1 0-20,1 0 1,0 1-1,-1-1 1,1 1-1,0-1 1,0 1-1,0 0 1,0-1-1,-1 1 1,1 0-1,0 0 1,0 0-1,0 0 1,1 0-1,-1 0 1,-1 1-1,-4 5-7,1 0-1,0 0 1,0 0 0,1 1-1,0 0 1,1 0 0,-1 0-1,1 0 1,1 0-1,0 1 1,0-1 0,0 1-1,1-1 1,0 11-1,1-15-115,0 0-1,0 0 0,1 0 0,-1-1 0,1 1 0,0 0 0,0 0 0,0-1 0,0 1 0,1-1 0,-1 1 0,1-1 0,0 1 0,0-1 0,0 0 0,1 0 0,-1 0 0,1 0 0,0 0 0,-1-1 0,1 1 0,0-1 0,1 0 0,-1 0 0,0 0 0,1 0 0,-1 0 0,1-1 0,-1 0 0,1 1 1,0-2-1,-1 1 0,8 1 0,6 0-1360,1-1 1,0-1 0,-1 0 0,24-4-1,18-11-4512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4.882"/>
    </inkml:context>
    <inkml:brush xml:id="br0">
      <inkml:brushProperty name="width" value="0.025" units="cm"/>
      <inkml:brushProperty name="height" value="0.025" units="cm"/>
    </inkml:brush>
  </inkml:definitions>
  <inkml:trace contextRef="#ctx0" brushRef="#br0">160 126 10698,'0'0'13714,"0"-9"-10996,-2-29-786,2 37-1890,-1 0 1,1 0-1,0 0 0,-1 0 0,1 1 0,-1-1 0,1 0 1,-1 0-1,0 0 0,1 1 0,-1-1 0,0 0 1,1 0-1,-1 1 0,0-1 0,0 1 0,0-1 0,0 1 1,1-1-1,-1 1 0,0-1 0,0 1 0,0 0 1,0 0-1,0-1 0,0 1 0,0 0 0,0 0 1,0 0-1,0 0 0,0 0 0,0 0 0,0 0 0,0 1 1,0-1-1,0 0 0,0 0 0,0 1 0,0-1 1,0 1-1,0 0 0,-36 16-106,24-5 246,1 0 0,-22 26 0,31-34-164,0 0 1,0 0-1,0 0 0,1 0 0,0 0 1,0 0-1,0 1 0,0-1 1,1 1-1,-1 0 0,1-1 0,0 1 1,1 0-1,-1-1 0,1 10 1,1-13-22,0 1 1,-1-1 0,1 0-1,0 0 1,0 0 0,0-1 0,0 1-1,0 0 1,0 0 0,0 0-1,1-1 1,-1 1 0,0-1 0,0 1-1,1-1 1,-1 1 0,0-1-1,0 0 1,1 0 0,-1 1 0,0-1-1,1 0 1,-1 0 0,3-1-1,43 1-257,-35-1 1,-3 1 146,-5 0 46,1 0 1,-1 0-1,0 0 1,0 0-1,0 1 1,0-1-1,0 1 1,0 0-1,6 2 1,-8-1 49,-1-1 0,1 1 0,-1-1 1,0 1-1,1 0 0,-1-1 0,0 1 1,0 0-1,0 0 0,0 0 0,-1 0 1,1 0-1,0 0 0,-1 0 0,1 0 1,-1 0-1,0 0 0,0 0 0,0 0 1,0 0-1,0 0 0,0 3 0,-1 14 198,-1 0 1,-1 0-1,0-1 0,-1 1 0,-1-1 0,-1 0 0,-1 0 1,0-1-1,-1 0 0,-1 0 0,-1-1 0,0 0 0,-1-1 1,-1 0-1,-13 14 0,24-27-181,0-1 0,0 0 0,-1 1 0,1-1 0,0 0 0,-1 0 0,1 0 0,-1 0 0,1 0 0,-1 0 0,1-1 0,-1 1 0,1 0 0,-1-1 0,-3 1 0,5-1 0,-1 0 0,1 0 0,-1 0 0,0 0 0,1-1 0,-1 1 0,1 0 0,-1-1 0,1 1 0,-1 0 0,1-1 0,-1 1 0,1-1 0,-1 1 0,1 0 0,0-1 0,-1 1 0,1-1 0,0 0 0,-1 1 0,1-1 0,0 1 0,0-1 0,-1 1 0,1-1 0,0 0 0,0 1 0,0-2 0,-1-6 0,0 0 0,1 0 0,0 0 0,0 0 0,2-9 0,2-3-167,0 0 0,2 0-1,0 0 1,1 1 0,1 0 0,1 1-1,1-1 1,0 2 0,19-24 0,-13 19-57,2 0 0,0 2 0,2 0 0,0 1 0,1 1 0,36-24 0,-55 41 264,-1 0 1,0 0 0,0 1-1,1-1 1,-1 0 0,0 0 0,1 1-1,-1-1 1,1 1 0,-1-1 0,1 1-1,-1 0 1,1 0 0,-1-1-1,1 1 1,-1 0 0,3 1 0,-4-1-23,1 0 0,-1 1 0,1-1 0,-1 1 0,1-1 0,-1 1 0,0-1 0,1 1 0,-1-1-1,0 1 1,1 0 0,-1-1 0,0 1 0,1-1 0,-1 1 0,0 0 0,0-1 0,0 1 0,0 0 0,0-1 0,0 1 0,0 0 0,0-1 0,0 1 0,0 0 0,0 0 0,-2 11 115,-1 0-1,0 0 0,-7 16 0,1 0 112,27-37 194,-4-4-357,-1-1 0,0 0 0,-2-1 0,1 0 0,-2-1 0,0 0 1,-1-1-1,-1 0 0,11-31 0,-18 52-81,4 35 0,-5-37 0,1 0 0,-1 0 0,1 0 0,0 0 0,-1 0 0,1 0 0,0 0 0,0-1 0,1 1 0,-1 0 0,0-1 0,1 1 0,-1-1 0,1 1 0,-1-1 0,1 0 0,-1 1 0,1-1 0,0 0 0,0 0 0,2 1 0,5-1 0,0 0 0,0 0 0,0-1 0,0 0 0,0 0 0,0-1 0,0 0 0,-1-1 0,1 0 0,0 0 0,-1-1 0,1 0 0,-1-1 0,0 1 0,0-2 0,0 1 0,0-1 0,-1 0 0,0-1 0,0 0 0,-1 0 0,1 0 0,-1-1 0,0 0 0,-1 0 0,0 0 0,0-1 0,-1 0 0,6-12 0,-10 20 0,0 0 0,-1 0 0,1 0 0,0 1 0,0-1 0,-1 0 0,1 0 0,0 0 0,0 0 0,-1 0 0,1 0 0,0 0 0,0 0 0,-1 0 0,1 0 0,0 0 0,0 0 0,-1 0 0,1 0 0,0 0 0,0 0 0,-1 0 0,1 0 0,0 0 0,0 0 0,-1 0 0,1 0 0,0-1 0,0 1 0,-1 0 0,1 0 0,0 0 0,0 0 0,0-1 0,0 1 0,-1 0 0,1 0 0,0 0 0,0-1 0,0 1 0,0 0 0,0 0 0,-1-1 0,1 1 0,0 0 0,0 0 0,0-1 0,0 1 0,0 0 0,0 0 0,0-1 0,0 1 0,0 0 0,0 0 0,0-1 0,0 1 0,0 0 0,0 0 0,0-1 0,0 1 0,1 0 0,-1 0 0,0-1 0,-18 14 0,5 0 0,0 1 0,1 0 0,0 0 0,-11 20 0,19-28 0,0 1 0,0 0 0,1-1 0,0 1 0,0 0 0,0 1 0,1-1 0,0 0 0,1 1 0,0-1 0,0 1 0,0 0 0,1 7 0,0-14-103,1 0 0,-1 0 1,1 0-1,0 0 0,-1 0 0,1 0 0,0 0 1,-1 0-1,1 0 0,0 0 0,0-1 0,0 1 1,0 0-1,0 0 0,0-1 0,0 1 0,0-1 1,0 1-1,0-1 0,0 1 0,0-1 0,1 0 1,-1 1-1,0-1 0,0 0 0,0 0 0,0 0 1,1 0-1,-1 0 0,0 0 0,0 0 0,0-1 0,2 1 1,42-12-6156,-12-9-20,2-8-1105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5.269"/>
    </inkml:context>
    <inkml:brush xml:id="br0">
      <inkml:brushProperty name="width" value="0.025" units="cm"/>
      <inkml:brushProperty name="height" value="0.025" units="cm"/>
    </inkml:brush>
  </inkml:definitions>
  <inkml:trace contextRef="#ctx0" brushRef="#br0">129 1 11531,'0'0'10858,"-9"3"-8119,-2 2-2119,1 0 0,-1 1 1,1 0-1,1 0 0,-10 8 0,15-10-477,0-1 0,0 1-1,0 0 1,0 0 0,0 0-1,1 1 1,0-1 0,0 1-1,0 0 1,0-1 0,1 1-1,0 1 1,0-1 0,-2 11-1,4-15-175,1 0 1,-1 0-1,0 0 0,1 0 0,-1 0 0,1 0 0,0 0 0,-1-1 0,1 1 0,0 0 0,-1 0 1,1 0-1,0-1 0,0 1 0,0 0 0,0-1 0,0 1 0,0-1 0,0 1 0,0-1 1,0 1-1,0-1 0,0 0 0,0 1 0,0-1 0,0 0 0,0 0 0,0 0 0,0 0 1,0 0-1,0 0 0,0 0 0,2-1 0,49 1-1739,-43-1 1150,111-7-617,-120 8 1316,1 0 0,-1 0-1,1 0 1,-1 0 0,1 0 0,-1 0 0,1 1-1,-1-1 1,1 0 0,-1 0 0,1 0 0,-1 1-1,0-1 1,1 0 0,-1 1 0,1-1-1,-1 0 1,0 1 0,1-1 0,-1 0 0,0 1-1,1-1 1,-1 1 0,0-1 0,0 1-1,1-1 1,-1 0 0,0 1 0,0-1 0,0 1-1,0-1 1,0 1 0,0-1 0,1 1-1,-1-1 1,0 1 0,0-1 0,-1 1 0,1-1-1,0 1 1,0-1 0,0 1 0,0-1 0,0 1-1,0-1 1,-1 1 0,1-1 0,0 1-1,0-1 1,-1 1 0,1-1 0,0 0 0,-1 1-1,1-1 1,-1 0 0,1 1 0,-1-1-1,-19 28 1210,12-20-1275,-1 1 0,1-1 0,-2-1 1,1 0-1,-1 0 0,0-1 0,0 0 0,0-1 0,-1 0 1,-11 4-1,21-9-173,1 0 1,0 0-1,0 0 1,-1 0 0,1 0-1,0 0 1,-1 0-1,1 0 1,0 0-1,0-1 1,-1 1 0,1 0-1,0 0 1,0 0-1,0 0 1,-1 0-1,1-1 1,0 1 0,0 0-1,0 0 1,-1 0-1,1-1 1,0 1-1,0 0 1,0 0 0,0 0-1,-1-1 1,1 1-1,0 0 1,0 0-1,0-1 1,0 1-1,0 0 1,0-1 0,0 1-1,0 0 1,0 0-1,0-1 1,0 1-1,0 0 1,0 0 0,0-1-1,0 1 1,0-1-1,3-13-7014,10-9-5710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5.656"/>
    </inkml:context>
    <inkml:brush xml:id="br0">
      <inkml:brushProperty name="width" value="0.025" units="cm"/>
      <inkml:brushProperty name="height" value="0.025" units="cm"/>
    </inkml:brush>
  </inkml:definitions>
  <inkml:trace contextRef="#ctx0" brushRef="#br0">125 0 8616,'0'0'22288,"-11"2"-21018,4-1-1235,0 0 0,0 1 0,0 0 0,0 0 0,0 0 0,1 1-1,-1 0 1,1 0 0,-1 1 0,1 0 0,0 0 0,1 0 0,-1 1-1,1-1 1,0 2 0,-5 5 0,9-10-43,1-1 0,0 0 0,0 0 0,0 1 0,0-1 0,0 0 0,-1 0 0,1 1 0,0-1 0,0 0 0,0 0 0,0 1 0,0-1 0,0 0 0,0 1 0,0-1 0,0 0 0,0 0-1,0 1 1,0-1 0,0 0 0,0 1 0,0-1 0,0 0 0,1 0 0,-1 1 0,0-1 0,0 0 0,0 0 0,0 1 0,0-1 0,1 0 0,-1 0 0,0 1 0,0-1 0,1 0 0,-1 0 0,15 5-725,28-5-929,-34 0 1335,33-3-722,-32 1 929,0 1 0,1 1 0,-1-1 0,0 2 0,1 0-1,14 2 1,-25-3 136,1 1-1,-1-1 0,1 0 0,0 1 0,-1-1 0,1 1 0,-1-1 1,1 1-1,-1-1 0,1 1 0,-1-1 0,0 1 0,1 0 1,-1-1-1,0 1 0,1-1 0,-1 1 0,0 0 0,0-1 1,1 1-1,-1 0 0,0 0 0,0-1 0,0 1 0,0 0 0,0-1 1,0 1-1,0 0 0,0-1 0,0 1 0,0 0 0,-1 0 1,1-1-1,0 1 0,0 0 0,-1-1 0,0 2 0,-13 23 787,-10-6 488,0 0 1,-30 16-1,26-17-5184,25-17 2123,28-17-3898,5-4-3252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6.048"/>
    </inkml:context>
    <inkml:brush xml:id="br0">
      <inkml:brushProperty name="width" value="0.025" units="cm"/>
      <inkml:brushProperty name="height" value="0.025" units="cm"/>
    </inkml:brush>
  </inkml:definitions>
  <inkml:trace contextRef="#ctx0" brushRef="#br0">75 154 9417,'0'0'15182,"-29"52"-12235,15-25-545,2 1-928,1 0-706,4-4-543,5-4-385,2-7-1026,0-7-479,5-6-1282,0-2-801,3-15-864,-1-7-1346,3-6-704</inkml:trace>
  <inkml:trace contextRef="#ctx0" brushRef="#br0" timeOffset="1">77 0 8392,'0'0'10858,"-8"56"-12075,13-40-3652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6.439"/>
    </inkml:context>
    <inkml:brush xml:id="br0">
      <inkml:brushProperty name="width" value="0.025" units="cm"/>
      <inkml:brushProperty name="height" value="0.025" units="cm"/>
    </inkml:brush>
  </inkml:definitions>
  <inkml:trace contextRef="#ctx0" brushRef="#br0">93 1 10858,'0'0'11969,"-8"8"-8633,1-1-2634,-47 51 3072,52-55-3668,-1 0 1,1 0-1,0 0 0,0 0 1,0 0-1,0 0 1,1 1-1,-1-1 0,1 1 1,0-1-1,0 1 1,0 0-1,1-1 1,-1 1-1,1 0 0,0-1 1,0 1-1,0 0 1,1 5-1,0-8-106,0 0 0,1 0 0,-1 0 0,0 0 0,1 0 0,-1 0 0,1 0 0,-1-1 0,1 1 0,-1-1 0,1 1 0,0-1 0,-1 1 0,1-1 0,0 0 0,-1 0 0,1 0 0,0 0 0,0 0 0,-1 0 0,1 0 0,0 0 0,-1-1 0,3 0 0,44-10 0,25-18-332,-56 21 228,1 0 1,0 1 0,0 1 0,1 1-1,-1 0 1,1 1 0,23-1 0,-41 6 129,0-1 1,-1 1 0,1-1 0,0 1-1,-1 0 1,1-1 0,0 1 0,-1 0 0,1 0-1,-1-1 1,1 1 0,-1 0 0,0 0 0,1 0-1,-1 0 1,0 0 0,1-1 0,-1 1-1,0 0 1,0 0 0,0 1 0,0 0-1,0 0-1,1 0 1,-1-1 0,1 1 0,-1 0 0,1 0 0,-1-1 0,1 1 0,0-1-1,0 1 1,0-1 0,0 1 0,0-1 0,0 1 0,0-1 0,0 0 0,1 0 0,-1 1-1,1-1 1,-1 0 0,3 1 0,2-1-195,0 0-1,1 0 1,-1-1-1,1 1 1,0-1 0,-1-1-1,1 0 1,-1 1-1,0-2 1,12-2 0,-11 1-959,0 0 1,0 0 0,0-1 0,0 0-1,6-5 1,12-10-16126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6.967"/>
    </inkml:context>
    <inkml:brush xml:id="br0">
      <inkml:brushProperty name="width" value="0.025" units="cm"/>
      <inkml:brushProperty name="height" value="0.025" units="cm"/>
    </inkml:brush>
  </inkml:definitions>
  <inkml:trace contextRef="#ctx0" brushRef="#br0">219 249 18353,'0'0'11035,"-11"-2"-9482,6 0-1433,2 1-84,0 0-1,1 0 1,-1 0 0,0 1 0,0-1-1,0 1 1,0-1 0,0 1 0,0 0-1,0 0 1,0 0 0,0 1 0,0-1-1,0 1 1,1 0 0,-1-1 0,0 1-1,0 0 1,1 1 0,-1-1 0,0 0-1,1 1 1,-1 0 0,1-1 0,0 1-1,0 0 1,-1 0 0,1 0 0,0 1-1,-2 3 1,0 0-43,2-1 1,-1 0-1,1 1 0,-1 0 1,2 0-1,-1-1 0,1 1 1,-2 7-1,3-11-29,0 0 0,0 0 0,0 0-1,0 0 1,0 0 0,0 0 0,0 0 0,0 0 0,1 0-1,-1 0 1,1 0 0,0 0 0,-1-1 0,1 1-1,0 0 1,0 0 0,0-1 0,0 1 0,1 0 0,-1-1-1,0 1 1,0-1 0,1 0 0,-1 1 0,1-1-1,0 0 1,2 2 0,3 0-15,-1 1 0,1 0-1,-1 1 1,0 0 0,-1 0-1,1 0 1,-1 1 0,0-1 0,0 1-1,-1 0 1,0 1 0,0-1-1,0 1 1,-1 0 0,0 0-1,0 0 1,-1 0 0,0 0 0,3 14-1,-1 10-50,0 1-1,-2-1 1,-3 45-1,0-61 275,0 1 0,-2-1-1,0 1 1,0-1 0,-1 0-1,-1 0 1,-1-1 0,-9 18 0,10-22-52,0-1 0,-1 0 0,0 0 0,0-1 0,-1 1 0,-1-1 0,1-1 0,-1 0 1,0 0-1,-1 0 0,0-1 0,-17 9 0,24-14-120,0 1 0,0-1 0,0 0 0,-1 0 0,1-1 0,-1 1 0,1 0 0,0-1 0,-1 0 0,1 1 0,-1-1 0,1 0 0,-1 0 0,1 0 0,-1-1 0,1 1 0,-1-1 0,-2 0 0,3 0 0,1 0 0,-1 0 0,1 0 0,0-1 0,-1 1 0,1 0 0,0-1 0,0 1 0,0 0 0,0-1 0,0 1 0,0-1 0,0 0 0,0 1 0,1-1 0,-1 0 0,1 0 0,-1 1 0,0-3 0,0-5 0,1 0 0,0 0 0,0 0 0,0 0 0,1 0 0,1 0 0,-1 1 0,6-17 0,2 3 0,1 0 0,1 1 0,0 0 0,2 1 0,24-31 0,88-88 0,-90 102 0,70-70 0,-46 50 0,-3-2 0,74-102 0,-127 157 0,1-1 0,0-1 0,-1 1 0,0 0 0,0-1 0,-1 1 0,1-1 0,-1 0 0,-1 0 0,1 0 0,-1 0 0,0 0 0,0 0 0,0-8 0,-2 14 0,1-1 0,0 0 0,0 1 0,-1-1 0,1 0 0,-1 1 0,1-1 0,-1 0 0,1 1 0,-1-1 0,1 1 0,-1-1 0,1 1 0,-1 0 0,0-1 0,1 1 0,-1-1 0,0 1 0,1 0 0,-1 0 0,0-1 0,0 1 0,1 0 0,-1 0 0,0 0 0,0 0 0,1 0 0,-1 0 0,0 0 0,0 0 0,1 0 0,-1 0 0,-1 1 0,-28 7 0,19-1 0,0 1 0,1-1 0,-1 2 0,1 0 0,1 0 0,0 0 0,0 1 0,1 1 0,-13 20 0,12-17 0,2 0 0,0 0 0,0 0 0,1 1 0,1 0 0,1 0 0,0 1 0,-2 16 0,5-29-2,1 0 0,-1 0-1,1 0 1,0 0 0,0 0 0,0 0 0,0 0-1,1 0 1,-1 0 0,1 0 0,0 0 0,0-1-1,0 1 1,0 0 0,0 0 0,0-1-1,1 1 1,0-1 0,-1 1 0,1-1 0,0 1-1,0-1 1,0 0 0,0 0 0,5 3 0,-1-2-136,1 0 0,0-1 0,0 0 0,0 0 0,1-1 0,-1 0 1,0 0-1,0 0 0,12-1 0,17 0-4298,2 0-2953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7.341"/>
    </inkml:context>
    <inkml:brush xml:id="br0">
      <inkml:brushProperty name="width" value="0.025" units="cm"/>
      <inkml:brushProperty name="height" value="0.025" units="cm"/>
    </inkml:brush>
  </inkml:definitions>
  <inkml:trace contextRef="#ctx0" brushRef="#br0">1 0 16976,'0'0'15791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8.584"/>
    </inkml:context>
    <inkml:brush xml:id="br0">
      <inkml:brushProperty name="width" value="0.025" units="cm"/>
      <inkml:brushProperty name="height" value="0.025" units="cm"/>
    </inkml:brush>
  </inkml:definitions>
  <inkml:trace contextRef="#ctx0" brushRef="#br0">1 222 16720,'0'0'7148,"0"12"-5290,0 158 2231,0-168-4077,-1 0 0,1 0 1,0 0-1,1 0 0,-1 1 0,0-1 0,1 0 1,-1 0-1,1 0 0,-1 0 0,1 0 0,0 0 1,0 0-1,0 0 0,0 0 0,0-1 1,1 1-1,-1 0 0,0 0 0,1-1 0,0 1 1,-1-1-1,1 0 0,0 1 0,-1-1 1,1 0-1,4 2 0,-2-2 29,-1-1-1,1 1 1,0-1 0,-1 0-1,1 1 1,0-2 0,0 1-1,-1 0 1,1-1 0,0 0-1,0 1 1,-1-2 0,1 1-1,-1 0 1,7-4 0,3-3 132,0-1 0,-1 0 0,0 0 0,-1-2-1,0 1 1,0-1 0,-1-1 0,14-21 0,25-27 230,-48 62-403,-1-1 0,1 0 0,0 1 0,-1 0 0,1-1 0,-1 1 0,1-1 0,-1 1 0,1 0 0,-1-1 0,0 1 0,0 0 0,0-1 0,-1 4 0,-9 128 0,10-132 0,0-1 0,0 0 0,1 0 0,-1 1 0,0-1 0,0 0 0,0 0 0,0 1 0,1-1 0,-1 0 0,0 0 0,0 1 0,0-1 0,1 0 0,-1 0 0,0 0 0,0 1 0,1-1 0,-1 0 0,0 0 0,1 0 0,-1 0 0,0 0 0,1 0 0,-1 0 0,0 0 0,0 1 0,1-1 0,-1 0 0,0 0 0,1 0 0,-1-1 0,0 1 0,1 0 0,-1 0 0,0 0 0,1 0 0,-1 0 0,0 0 0,0 0 0,1 0 0,-1-1 0,0 1 0,1 0 0,-1 0 0,0 0 0,1-1 0,15-8 0,4-6 0,-1 0 0,21-25 0,20-15 0,-60 55 0,0-1 0,1 1 0,-1-1 0,1 1 0,-1-1 0,1 1 0,-1 0 0,1-1 0,-1 1 0,1-1 0,-1 1 0,1 0 0,0 0 0,-1-1 0,1 1 0,-1 0 0,1 0 0,0 0 0,-1-1 0,1 1 0,0 0 0,-1 0 0,1 0 0,0 0 0,-1 0 0,1 1 0,0-1 0,-1 0 0,1 0 0,0 0 0,-1 0 0,1 1 0,-1-1 0,1 0 0,0 1 0,0 0 0,0 0 0,0 1 0,0 0 0,-1 0 0,1 0 0,0 0 0,-1 0 0,1 0 0,-1 0 0,0 0 0,0 0 0,0 0 0,0 2 0,-7 70 0,6-69 0,0-3 0,1 0 0,-1-1 0,1 1 0,-1 0 0,1 0 0,0 0 0,0 0 0,0 0 0,0 0 0,0 0 0,0 0 0,1 0 0,-1 0 0,1 0 0,-1-1 0,1 1 0,0 0 0,0 0 0,-1 0 0,1-1 0,0 1 0,1-1 0,-1 1 0,2 1 0,-1-2 0,1 0 0,-1-1 0,0 1 0,1-1 0,-1 0 0,1 0 0,-1 0 0,1 0 0,-1 0 0,1-1 0,-1 1 0,1-1 0,-1 1 0,1-1 0,-1 0 0,0 0 0,0 0 0,1 0 0,2-3 0,17-9 0,-1 0 0,-1-2 0,27-24 0,-5 4 0,-42 35-10,0 0 1,1 0-1,-1-1 0,0 1 0,0 0 1,0 0-1,0 0 0,1 0 0,-1 0 1,0 0-1,0 0 0,0-1 0,1 1 1,-1 0-1,0 0 0,0 0 0,0 0 1,1 0-1,-1 0 0,0 0 0,0 0 1,0 0-1,1 0 0,-1 0 0,0 0 1,0 0-1,1 0 0,-1 0 0,0 0 1,0 0-1,0 1 0,1-1 0,-1 0 1,0 0-1,0 0 0,0 0 0,0 0 1,1 0-1,-1 1 0,0-1 0,0 0 1,0 0-1,0 0 0,0 0 0,0 1 1,1-1-1,-1 0 0,0 0 0,0 0 1,0 1-1,0-1 0,0 0 0,0 0 1,0 0-1,0 1 0,0-1 0,0 0 1,0 0-1,0 0 0,0 1 0,0-1 1,0 0-1,0 0 0,0 1 0,0-1 0,-1 13-786,1-13 789,-15 45-93,12-39 103,0 0 0,1 0 0,-1 0 1,2 1-1,-1-1 0,1 1 0,-1 8 1,2-15-8,0 1 1,0-1 0,0 0 0,1 0 0,-1 1-1,0-1 1,0 0 0,0 1 0,0-1 0,1 0-1,-1 0 1,0 0 0,0 1 0,0-1 0,1 0-1,-1 0 1,0 0 0,0 1 0,1-1 0,-1 0-1,0 0 1,1 0 0,-1 0 0,0 0 0,0 0-1,1 0 1,-1 0 0,0 0 0,1 1 0,-1-1-1,0 0 1,1-1 0,-1 1 0,0 0 0,1 0-1,-1 0 1,0 0 0,0 0 0,1 0 0,-1 0-1,0 0 1,1 0 0,-1-1 0,0 1 0,0 0-1,1 0 1,-1 0 0,0-1 0,17-9 90,0-4-27,-1-2 0,0 0 0,-1-1-1,-1 0 1,-1-1 0,18-33 0,-2-2 302,26-70 0,-11 2-432,-73 211-624,24-78 706,-12 34 312,-12 48 1,25-81-264,1 1 0,1-1 0,1 1 1,0-1-1,0 1 0,2 0 0,-1-1 1,6 24-1,-4-30-66,1 1 0,0-1 0,0 0 0,0 0 0,1 0 0,1 0 1,-1-1-1,1 1 0,0-1 0,0 0 0,1-1 0,8 8 0,-14-15-62,1-1 1,-1 1-1,0 0 1,0 0-1,0 0 1,-1 0-1,1-1 1,0 1-1,-1 0 1,1 0-1,-1 0 1,-1-3-1,-9-15-104,-2 1 1,0 1-1,-1 0 1,-16-17-1,-22-28 229,50 61-44,1 1 1,0-1-1,0 1 1,0-1-1,0 0 1,0 0-1,0 1 1,0-1-1,0 0 1,1 0-1,-1 0 1,1 0-1,0 0 1,-1 0-1,1 0 1,0 0-1,0 0 1,0 0-1,1-3 1,-1 4 14,1-1-1,0 1 1,0-1-1,0 1 1,0 0-1,0-1 1,0 1 0,0 0-1,0 0 1,1 0-1,-1 0 1,0 0 0,1 0-1,-1 0 1,1 0-1,-1 0 1,1 1 0,1-2-1,10-1 147,-1 0 0,1 1 0,-1 0 0,24 0 0,-28 2-159,51 1-798,-45 0-65,0 0 1,0-1-1,0-1 1,1 0-1,26-6 0,-27-3-6439,-7-5-7240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38.956"/>
    </inkml:context>
    <inkml:brush xml:id="br0">
      <inkml:brushProperty name="width" value="0.025" units="cm"/>
      <inkml:brushProperty name="height" value="0.025" units="cm"/>
    </inkml:brush>
  </inkml:definitions>
  <inkml:trace contextRef="#ctx0" brushRef="#br0">0 5 18898,'0'0'13869,"66"-4"-27194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0.233"/>
    </inkml:context>
    <inkml:brush xml:id="br0">
      <inkml:brushProperty name="width" value="0.025" units="cm"/>
      <inkml:brushProperty name="height" value="0.025" units="cm"/>
    </inkml:brush>
  </inkml:definitions>
  <inkml:trace contextRef="#ctx0" brushRef="#br0">138 209 4837,'0'0'5845,"5"-9"-2471,-3 5-3012,17-37 3250,-18 38-3076,0-1 1,0 1-1,0-1 1,0 1-1,0-1 1,-1 0 0,0 1-1,0-1 1,0 1-1,0-1 1,0 0-1,-2-5 1,1 8-442,0 0 0,1 0 1,-1 0-1,0 0 0,0 0 0,0 0 0,1 0 1,-1 1-1,0-1 0,0 0 0,0 1 1,0-1-1,0 1 0,0-1 0,-1 1 0,1-1 1,0 1-1,0 0 0,0 0 0,0-1 0,-1 1 1,1 0-1,0 0 0,0 0 0,0 0 1,0 0-1,-1 1 0,1-1 0,0 0 0,0 1 1,0-1-1,0 0 0,0 1 0,-2 0 0,-37 20 43,32-14-124,0 0-1,0 0 1,1 1 0,0 0-1,1 1 1,0-1 0,0 1-1,1 1 1,0-1 0,0 1-1,1 0 1,0 0 0,1 0-1,1 0 1,-3 14 0,5-23-10,0 1 1,0-1-1,0 0 0,0 0 1,0 0-1,1 1 0,-1-1 1,0 0-1,1 0 0,-1 0 1,1 0-1,-1 0 0,1 0 1,-1 0-1,1 0 0,0 0 1,0 0-1,-1 0 0,1 0 1,0 0-1,0 0 0,0-1 1,0 1-1,0 0 0,0-1 1,0 1-1,0-1 0,0 1 1,0-1-1,1 1 1,-1-1-1,0 0 0,0 0 1,0 1-1,0-1 0,1 0 1,-1 0-1,0 0 0,0 0 1,0-1-1,1 1 0,1-1 1,5 0 36,0 0 1,0-1 0,0 0 0,0 0 0,11-5 0,1-3 115,0-2 1,0 0-1,-1-1 0,-1 0 1,0-2-1,-1 0 1,0-1-1,-2-1 1,0 0-1,0-1 1,-2-1-1,0 0 1,-2-1-1,0 0 1,10-27-1,-52 89-402,18-18 274,-17 49 0,27-65-38,0 1 1,1-1-1,0 1 0,1 0 1,0-1-1,0 1 0,1 0 0,0 0 1,1-1-1,1 11 0,-2-18 10,1 0 0,-1 0 0,1 0-1,0 0 1,-1 0 0,1-1 0,0 1-1,-1 0 1,1 0 0,0 0 0,0-1 0,0 1-1,0 0 1,0-1 0,0 1 0,0 0-1,0-1 1,0 0 0,0 1 0,0-1-1,0 0 1,0 1 0,0-1 0,0 0-1,0 0 1,0 0 0,1 0 0,-1 0-1,0 0 1,0 0 0,0 0 0,0 0 0,0-1-1,0 1 1,2-1 0,2 0 44,-1 0 0,1-1-1,0 1 1,-1-1 0,1 0 0,8-5 0,-1-5 10,0 0-1,0-1 1,-1 0 0,0 0 0,-2-1-1,1-1 1,9-20 0,-35 67-131,11-24 88,1 0 0,0 0 0,0 1 0,1-1 0,0 1 0,0 0 0,1 0 0,-2 16 0,4-24-10,0-1-1,0 1 1,1 0 0,-1 0 0,0-1-1,0 1 1,1 0 0,-1-1 0,1 1-1,-1-1 1,0 1 0,1 0-1,-1-1 1,1 1 0,-1-1 0,1 1-1,0-1 1,-1 1 0,1-1 0,-1 0-1,1 1 1,0-1 0,-1 0 0,1 1-1,0-1 1,-1 0 0,1 0 0,0 0-1,0 0 1,-1 1 0,1-1 0,1 0-1,32 0 107,-23-1-76,28-1 37,41-7 0,-40 4-5,41-1 1,-80 6-63,-1 0-1,0 0 1,0 0-1,1-1 1,-1 1-1,0 0 0,0 0 1,0 0-1,1-1 1,-1 1-1,0 0 1,0 0-1,0-1 1,0 1-1,0 0 1,0 0-1,1-1 0,-1 1 1,0 0-1,0-1 1,0 1-1,0 0 1,0-1-1,0 1 1,0 0-1,0 0 1,0-1-1,0 1 1,-1 0-1,1-1 0,0 1 1,0 0-1,0 0 1,0-1-1,0 1 1,0 0-1,-1 0 1,1-1-1,0 1 1,0 0-1,0 0 1,-1 0-1,1-1 0,0 1 1,0 0-1,0 0 1,-1 0-1,1 0 1,0-1-1,-1 1 1,1 0-1,0 0 1,0 0-1,-1 0 0,-17-20 39,14 17-37,1-1-3,-1 0 0,0-1 0,1 1 0,0-1 0,0 0 0,0 0 0,1 0 0,-1 0 0,1 0 0,0-1 0,1 1 0,-1-1 0,0-7 0,3 12-117,0 0 0,1 0 0,-1 1 0,0-1 0,0 1 0,0-1 0,1 0 0,-1 1 1,0 0-1,1-1 0,-1 1 0,0 0 0,1 0 0,-1 0 0,1 0 0,-1 0 0,0 0 0,1 0 0,-1 0 0,0 0 0,2 1 0,3-1-1170,58 1-11824,-24-1-2076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01.752"/>
    </inkml:context>
    <inkml:brush xml:id="br0">
      <inkml:brushProperty name="width" value="0.025" units="cm"/>
      <inkml:brushProperty name="height" value="0.025" units="cm"/>
    </inkml:brush>
  </inkml:definitions>
  <inkml:trace contextRef="#ctx0" brushRef="#br0">129 307 14510,'-11'11'1879,"1"-1"-1567,-9 8 500,1 2-1,-18 24 0,32-40-656,0 1 0,1 0-1,0 0 1,0 0 0,0 0-1,0 1 1,1-1 0,0 1-1,0-1 1,1 1 0,0 0-1,0 0 1,0 0 0,0 0-1,1 0 1,0 0 0,1 7-1,0-11-133,0-1-1,-1 1 1,1-1-1,0 1 1,1-1-1,-1 0 1,0 1 0,0-1-1,0 0 1,1 0-1,-1 0 1,1 0-1,-1 0 1,1 0-1,-1 0 1,1 0-1,0-1 1,-1 1-1,1 0 1,0-1-1,0 0 1,-1 1-1,1-1 1,0 0-1,0 0 1,3 0-1,49-4 884,-33-1-732,0-1 0,0 0-1,-1-2 1,0-1 0,0 0 0,-1-1 0,0-1 0,21-17 0,-12 7-13,0-2 0,-2-1 1,-1 0-1,30-39 0,-43 48-45,-1-2 0,-1 1-1,0-1 1,13-34 0,-20 43-90,0 0 0,-1 1 0,1-1 0,-2 0 0,1 0 0,-1 0 0,-1-1 0,1 1 0,-1 0 0,-1 0 0,0 0 0,0 0 0,0-1 0,-4-9 0,3 15-25,1 0 0,-1 0-1,0 1 1,0-1 0,0 0 0,0 1 0,-1 0-1,1 0 1,0 0 0,-1 0 0,0 0-1,1 0 1,-1 0 0,0 1 0,0 0-1,0-1 1,0 1 0,0 0 0,0 0-1,-1 1 1,1-1 0,0 1 0,0 0-1,0-1 1,-1 1 0,1 1 0,0-1-1,-4 1 1,-5 0-5,1 1 0,-1 0-1,1 1 1,0 0 0,0 1-1,-18 8 1,-41 30 16,63-38-25,1 1-1,0 0 1,1 0 0,-1 0-1,1 1 1,0 0 0,0 0-1,-5 9 1,9-14 2,1 0 1,0-1-1,-1 1 1,1 0-1,-1 0 0,1 0 1,0 0-1,0-1 0,-1 1 1,1 0-1,0 0 1,0 0-1,0 0 0,0 0 1,0 0-1,0 0 0,0 0 1,0-1-1,1 1 1,-1 0-1,0 0 0,0 0 1,1 0-1,-1 0 0,1-1 1,-1 1-1,0 0 1,1 0-1,0-1 0,-1 1 1,1 0-1,-1-1 0,1 1 1,0 0-1,-1-1 1,1 1-1,0-1 0,0 1 1,0-1-1,-1 0 0,2 1 1,42 9-335,-31-9 295,57 7-247,-52-7 155,0 1 0,-1 0 0,1 1 0,-1 1-1,0 1 1,28 11 0,-41-15 162,-1 1 0,0 0 0,0 0 0,0 0 1,0 1-1,0-1 0,0 1 0,-1-1 0,1 1 0,-1 0 0,0 0 0,0 0 0,0 0 0,0 0 0,0 1 0,-1-1 0,1 1 0,-1-1 0,0 1 0,0-1 1,0 1-1,-1 0 0,1-1 0,-1 1 0,0 0 0,0 0 0,0-1 0,-1 1 0,1 0 0,-2 3 0,-2 11 162,-2 0-1,0 0 1,-2 0-1,-16 29 1,1 1-549,19-36-2743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0.839"/>
    </inkml:context>
    <inkml:brush xml:id="br0">
      <inkml:brushProperty name="width" value="0.025" units="cm"/>
      <inkml:brushProperty name="height" value="0.025" units="cm"/>
    </inkml:brush>
  </inkml:definitions>
  <inkml:trace contextRef="#ctx0" brushRef="#br0">32 20 16239,'0'0'10592,"2"14"-9188,-3 35-707,-2 0 1,-16 90-1,16-124-683,0 0-5,1 0 0,0 1 0,1-1 0,1 25 0,0-39-9,0 0 0,1 0-1,-1-1 1,0 1 0,0 0 0,0 0-1,1-1 1,-1 1 0,0 0 0,1 0-1,-1-1 1,0 1 0,1 0 0,-1-1-1,1 1 1,-1 0 0,1-1 0,0 1-1,-1-1 1,1 1 0,0-1 0,-1 1-1,1-1 1,0 0 0,-1 1 0,1-1-1,0 0 1,0 1 0,-1-1 0,2 0-1,29-5 140,-21 1-29,0-1 0,0 0 0,17-13 0,23-26-87,-2-2-1,-2-2 0,-3-2 0,-1-2 1,46-75-1,-91 133-6567,-4 5 3214,-10 8-3502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1.198"/>
    </inkml:context>
    <inkml:brush xml:id="br0">
      <inkml:brushProperty name="width" value="0.025" units="cm"/>
      <inkml:brushProperty name="height" value="0.025" units="cm"/>
    </inkml:brush>
  </inkml:definitions>
  <inkml:trace contextRef="#ctx0" brushRef="#br0">0 1 6919,'0'0'11723,"52"49"-11179,-27-38-416,1-3-961,2-1-4291,3-6-5703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1.568"/>
    </inkml:context>
    <inkml:brush xml:id="br0">
      <inkml:brushProperty name="width" value="0.025" units="cm"/>
      <inkml:brushProperty name="height" value="0.025" units="cm"/>
    </inkml:brush>
  </inkml:definitions>
  <inkml:trace contextRef="#ctx0" brushRef="#br0">0 97 11371,'0'0'14013,"1"4"-13885,-1-3-127,0 0 1,0 0-1,0 0 0,0 0 1,0-1-1,0 1 0,1 0 0,-1 0 1,0 0-1,1-1 0,-1 1 1,1 0-1,-1 0 0,1-1 1,-1 1-1,1 0 0,-1-1 0,1 1 1,-1-1-1,1 1 0,0 0 1,0-1-1,-1 0 0,1 1 1,0-1-1,0 1 0,0-1 0,32 2 155,46-21 139,-56 12-317,-18 6-103,0-1 1,-1 1 0,1 1-1,0-1 1,-1 1 0,1-1-1,0 1 1,6 1 0,-10 0-64,1-1 1,-1 1-1,0-1 1,1 1-1,-1 0 1,0 0-1,0-1 1,0 1-1,0 0 1,0 0 0,0 0-1,0 0 1,0 1-1,0-1 1,0 0-1,0 0 1,0 0-1,-1 1 1,1-1-1,-1 0 1,1 1-1,-1-1 1,1 0-1,-1 1 1,0-1-1,0 1 1,0-1 0,0 2-1,1-2-106,-1 0 0,0 0-1,1 0 1,-1 0 0,1 0 0,-1 0-1,1 0 1,-1 0 0,1 0-1,0 0 1,-1 0 0,1-1 0,0 1-1,0 0 1,-1 0 0,1-1 0,0 1-1,0-1 1,0 1 0,0-1 0,0 1-1,0-1 1,0 1 0,0-1 0,0 0-1,0 0 1,0 0 0,0 1 0,0-1-1,0 0 1,0 0 0,1 0 0,0-1-1,15 0-585,9-2-449</inkml:trace>
  <inkml:trace contextRef="#ctx0" brushRef="#br0" timeOffset="1">487 1 7527,'0'0'15182,"-10"0"-13697,1 1-1337,1 1 1,0 0-1,-1 0 0,1 0 1,-15 7-1,19-7-135,-1 0 0,1 1 0,-1-1 0,1 1 0,0-1 0,0 1-1,1 1 1,-1-1 0,1 0 0,-1 1 0,1 0 0,0 0 0,0 0-1,-3 7 1,6-11-11,0 1 1,1-1-1,-1 1 0,0-1 0,1 1 0,-1-1 0,0 1 0,1-1 1,-1 1-1,0-1 0,1 0 0,-1 1 0,1-1 0,-1 0 0,1 1 1,-1-1-1,1 0 0,-1 1 0,1-1 0,-1 0 0,1 0 0,-1 0 1,1 1-1,0-1 0,-1 0 0,1 0 0,-1 0 0,1 0 0,-1 0 1,1 0-1,0 0 0,-1 0 0,1 0 0,-1-1 0,1 1 0,0 0 1,30-1 148,-29 1-147,31-2-48,-9-1-102,45 3 0,-69 0 166,1 0-1,-1 0 1,1 0 0,-1 0-1,1 0 1,-1 0 0,1 0-1,-1 0 1,1 0 0,-1 0 0,1 1-1,-1-1 1,1 0 0,-1 0-1,1 0 1,-1 1 0,1-1 0,-1 0-1,0 0 1,1 1 0,-1-1-1,1 0 1,-1 1 0,0-1-1,0 1 1,1-1 0,-1 0 0,0 1-1,1-1 1,-1 1 0,0 0-1,-7 14 1409,-22 8 1030,28-22-2457,-68 31 1906,63-30-2541,0 0 0,0-1 0,-1 0 1,1 1-1,-10-1 0,12-3-6407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2.225"/>
    </inkml:context>
    <inkml:brush xml:id="br0">
      <inkml:brushProperty name="width" value="0.025" units="cm"/>
      <inkml:brushProperty name="height" value="0.025" units="cm"/>
    </inkml:brush>
  </inkml:definitions>
  <inkml:trace contextRef="#ctx0" brushRef="#br0">119 232 10442,'0'0'12198,"-2"-8"-9385,1 5-2594,0 0-1,0 0 0,0 1 0,0-1 1,0 0-1,0 1 0,-1-1 0,1 1 0,-1 0 1,1-1-1,-1 1 0,-4-4 0,5 5-175,-1 1 1,0-1-1,1 0 0,-1 1 0,0-1 0,1 1 0,-1-1 1,0 1-1,1 0 0,-1 0 0,0-1 0,0 1 0,1 1 1,-1-1-1,0 0 0,0 0 0,1 1 0,-1-1 0,0 1 1,1-1-1,-1 1 0,0 0 0,1-1 0,-1 1 0,1 0 1,-1 0-1,1 0 0,0 0 0,-3 3 0,0 0-42,-1 0 0,0 0 0,1 1 0,0-1 0,0 1 0,-4 6 0,7-9-10,0 0 1,0 0 0,0 0-1,0 0 1,0-1 0,0 2 0,0-1-1,0 0 1,1 0 0,-1 0-1,1 0 1,0 0 0,0 0-1,0 0 1,0 1 0,0-1 0,0 0-1,0 0 1,1 0 0,-1 0-1,2 3 1,-1-4-3,0 0 0,0 0 0,0 0-1,1 0 1,-1 0 0,1 0 0,-1-1-1,0 1 1,1-1 0,-1 1 0,1-1 0,0 1-1,-1-1 1,1 0 0,-1 0 0,1 0 0,-1 0-1,1 0 1,2 0 0,33-4-58,-16-1 96,-1-1 1,0-1 0,0 0-1,0-2 1,-1 0 0,23-16 0,-16 10-34,1 1 0,30-11 0,-56 25-13,-1 0 0,1-1 0,0 1 0,-1 0 0,1 0 0,-1-1 0,1 1 0,0 0 0,-1 0 0,1 0 0,0 0 0,-1 0 0,1 0 0,0 0 0,-1 0 0,1 0 0,0 0 0,-1 1 0,1-1 0,0 0 0,-1 0 0,1 0 0,-1 1 1,1-1-1,-1 0 0,1 1 0,0-1 0,-1 1 0,1-1 0,0 1 0,2 22-179,-19 39 288,11-48-110,5-13 27,-1 0-1,1 0 0,0-1 0,-1 1 0,1 0 0,0 0 1,0 0-1,0-1 0,0 1 0,0 0 0,0 0 1,0 0-1,0 0 0,0-1 0,0 1 0,0 0 1,0 0-1,0 0 0,1-1 0,-1 1 0,0 0 0,1 0 1,-1 0-1,0-1 0,1 1 0,-1 0 0,1-1 1,-1 1-1,1 0 0,0-1 0,-1 1 0,1-1 0,-1 1 1,1-1-1,0 1 0,0-1 0,-1 0 0,1 1 1,0-1-1,0 0 0,-1 1 0,1-1 0,0 0 1,0 0-1,0 0 0,0 0 0,-1 0 0,1 0 0,0 0 1,0 0-1,0 0 0,0 0 0,-1 0 0,1 0 1,0-1-1,0 1 0,1-1 0,55-20 173,-52 19-161,24-11 14,19-9-2420,75-45-1,-107 56 239,0-1 0,25-25-1,-30 27 179,-2-2 1,1 1-1,-1-1 0,10-21 0,-3 4-2389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2.597"/>
    </inkml:context>
    <inkml:brush xml:id="br0">
      <inkml:brushProperty name="width" value="0.025" units="cm"/>
      <inkml:brushProperty name="height" value="0.025" units="cm"/>
    </inkml:brush>
  </inkml:definitions>
  <inkml:trace contextRef="#ctx0" brushRef="#br0">213 36 769,'0'0'4681,"3"-8"615,11-19-1289,-13 35 162,-21 60 2054,6-19-5925,3-9 247,2 0 1,2 1-1,2 0 0,1 0 1,2 42-1,2-82-588,0 0-1,0 0 1,0 0-1,0 0 1,0 0-1,0 0 1,0 0-1,1-1 1,-1 1-1,0 0 1,0 0 0,1 0-1,-1 0 1,1 0-1,-1 0 1,1-1-1,-1 1 1,1 0-1,-1 0 1,1-1-1,0 1 1,-1 0-1,1-1 1,0 1-1,1 0 1,-1-1-78,-1 0 1,1-1-1,0 1 0,-1 0 1,1-1-1,-1 1 0,1 0 0,-1-1 1,1 1-1,-1-1 0,1 1 1,-1-1-1,1 1 0,-1-1 1,0 0-1,1 1 0,-1-1 1,0 1-1,1-1 0,-1 0 0,0 1 1,0-1-1,0 0 0,1 1 1,-1-1-1,0 0 0,0 1 1,0-1-1,0 0 0,0 1 1,0-1-1,-1 0 0,1 0 0,0 0 1,-1-8-390,0 1 0,-1-1 0,1 1 1,-2-1-1,1 1 0,-1 0 0,-1 0 0,1 0 1,-1 1-1,0-1 0,-1 1 0,0 0 0,0 0 1,-1 0-1,-7-6 0,-45-40 2989,-2 11 7614,86 43-8111,-16-2-1834,65 6 185,12 0-1701,-30-7-3261,-7-9-3758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3.003"/>
    </inkml:context>
    <inkml:brush xml:id="br0">
      <inkml:brushProperty name="width" value="0.025" units="cm"/>
      <inkml:brushProperty name="height" value="0.025" units="cm"/>
    </inkml:brush>
  </inkml:definitions>
  <inkml:trace contextRef="#ctx0" brushRef="#br0">227 149 2819,'11'-9'8450,"-2"2"-7141,42-39 4792,-47 42-5097,0 0-1,0 0 1,-1-1 0,0 1-1,0-1 1,0 0-1,-1 0 1,1 0 0,-1 0-1,0-1 1,2-10-1,-4 15-959,-1 0-1,1 0 1,0 0 0,0 0-1,-1 0 1,1 1-1,-1-1 1,1 0-1,-1 0 1,1 0-1,-1 1 1,1-1-1,-1 0 1,0 1-1,1-1 1,-1 0 0,0 1-1,1-1 1,-1 1-1,0-1 1,0 1-1,0-1 1,0 1-1,0 0 1,1-1-1,-1 1 1,0 0-1,0 0 1,0 0-1,0 0 1,0-1 0,0 1-1,0 0 1,0 1-1,0-1 1,-1 0-1,-40 4 391,27 1-434,1 1 0,1 0 0,-1 1 0,1 0 0,0 1 0,0 0 0,-11 11 0,-2 2 0,1 2 0,-23 28 0,44-47 0,-1 0 0,1 0 0,0 1 0,0 0 0,1 0 0,0 0 0,0 0 0,0 1 0,0-1 0,1 1 0,0 0 0,0-1 0,0 1 0,1 0 0,0 0 0,-1 9 0,3-14 0,-1 1 0,0-1 0,1 1 0,-1-1 0,1 1 0,0-1 0,-1 1 0,1-1 0,0 0 0,0 1 0,0-1 0,0 0 0,0 0 0,0 0 0,0 0 0,0 0 0,0 0 0,1 0 0,-1 0 0,0 0 0,1 0 0,-1-1 0,1 1 0,-1 0 0,0-1 0,1 1 0,1-1 0,48 7 0,-43-7 0,146 4-1859,-116-5-82,0-2 0,39-8 0,1-8-7769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4.167"/>
    </inkml:context>
    <inkml:brush xml:id="br0">
      <inkml:brushProperty name="width" value="0.025" units="cm"/>
      <inkml:brushProperty name="height" value="0.025" units="cm"/>
    </inkml:brush>
  </inkml:definitions>
  <inkml:trace contextRef="#ctx0" brushRef="#br0">0 59 16912,'0'0'5333,"2"-9"-2808,8-28-731,-3 24 973,-3 22-2244,-1 14-658,-2 6 368,-1-13-179,0-1-1,1 0 1,1 1-1,5 20 1,-6-33-43,0-1 0,0 1 0,0 0-1,0 0 1,0-1 0,0 1 0,1-1 0,0 1 0,-1-1 0,1 0 0,0 1-1,0-1 1,0 0 0,0 0 0,0 0 0,1-1 0,-1 1 0,0-1 0,1 1-1,0-1 1,-1 0 0,1 1 0,0-2 0,-1 1 0,1 0 0,0 0 0,0-1 0,0 1-1,3-1 1,5 0 123,1-1 0,0 0 0,-1-1-1,0 0 1,1-1 0,-1 0 0,0 0-1,14-8 1,10-6-26,37-26-1,-29 17 81,-43 26-185,1-1 1,-1 1-1,1 0 1,-1-1-1,1 1 1,-1 0-1,1 0 0,-1-1 1,1 1-1,-1 0 1,1 0-1,-1 0 0,1 0 1,-1 0-1,1 0 1,0 0-1,-1 0 0,1 0 1,-1 0-1,1 0 1,-1 0-1,1 0 0,-1 0 1,1 0-1,-1 0 1,1 1-1,-1-1 0,1 0 1,-1 0-1,1 1 1,4 17 139,-14 44 137,3-27-195,5-33-85,1-1 0,0 0 0,1 0 0,-1 1 0,0-1 0,0 0 0,0 1 0,1-1 0,-1 0 0,1 0 0,-1 0 0,1 1 0,-1-1 0,1 0 0,0 0 0,-1 0 0,1 0 0,0 0 0,0 0 0,0 0 0,0 0 0,0 0 0,0-1 0,2 2 0,0 0 0,0-1 0,0 0 0,0 0 0,1-1 0,-1 1 0,0 0 0,0-1 0,0 0 0,1 0 0,2 0 0,5-1 0,0-1 0,0 0 0,-1 0 0,1-1 0,13-6 0,41-24-2375,-54 25 1357,1 1 1,0 1 0,0 0 0,0 1-1,1 0 1,0 1 0,0 0 0,0 1 0,1 0-1,15 0 1,-7 3-4134,4 0-380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4.587"/>
    </inkml:context>
    <inkml:brush xml:id="br0">
      <inkml:brushProperty name="width" value="0.025" units="cm"/>
      <inkml:brushProperty name="height" value="0.025" units="cm"/>
    </inkml:brush>
  </inkml:definitions>
  <inkml:trace contextRef="#ctx0" brushRef="#br0">168 156 15439,'0'0'12961,"-8"-7"-11947,7 6-991,-1-1 0,0 0 0,0 1 0,0-1 0,0 1 0,0-1 0,0 1-1,0 0 1,0 0 0,-1 0 0,1 0 0,0 0 0,-1 1 0,1-1-1,-1 1 1,1 0 0,-5-1 0,4 2-7,-1 1 1,0-1-1,0 1 0,1 0 1,-1 0-1,1 0 1,-1 0-1,1 0 0,0 1 1,0 0-1,0 0 0,0-1 1,-4 7-1,0-2 89,1 0 0,0 0-1,0 0 1,0 1 0,1 0-1,0 1 1,0-1 0,1 1 0,0 0-1,1 0 1,0 0 0,-2 12-1,5-20-91,0 0 0,0 0 0,0 0 0,0 0 0,0 0 0,1 1 0,-1-1 0,0 0 0,1 0 0,-1 0 0,1 0-1,-1 0 1,1 0 0,0 0 0,-1 0 0,1 0 0,0 0 0,0 0 0,-1-1 0,1 1 0,0 0 0,0 0 0,0-1 0,0 1 0,0-1-1,0 1 1,0-1 0,0 1 0,0-1 0,1 1 0,-1-1 0,0 0 0,0 0 0,0 0 0,0 0 0,0 1 0,1-2 0,-1 1-1,0 0 1,2 0 0,51-8 514,-34 2-487,-1-2 0,1 0 0,-2-1 0,1 0-1,24-19 1,81-69 15,-111 87-55,0-1 0,0-1 0,-2 0 0,1 0 0,-2-1 0,1-1 0,15-28 0,-26 42 0,0 0 0,1 0 0,-1-1 0,0 1 0,0 0 0,0 0 0,1 0 0,-1-1 0,0 1 0,0 0 0,0-1 0,0 1 0,0 0 0,0 0 0,0-1 0,0 1 0,0 0 0,0-1 0,0 1 0,0 0 0,0 0 0,0-1 0,0 1 0,0 0 0,0-1 0,0 1 0,0 0 0,0 0 0,0-1 0,0 1 0,-1 0 0,1 0 0,0-1 0,0 1 0,0 0 0,0 0 0,-1-1 0,1 1 0,0 0 0,0 0 0,-1 0 0,1 0 0,0-1 0,0 1 0,-1 0 0,1 0 0,0 0 0,0 0 0,-1 0 0,1 0 0,0 0 0,-1 0 0,1 0 0,0 0 0,0 0 0,-1 0 0,1 0 0,0 0 0,-1 0 0,1 0 0,0 0 0,-1 0 0,-18 8 0,10-1-102,1 0 1,0 0-1,0 0 1,1 1-1,0 1 0,0-1 1,1 1-1,0 0 1,0 1-1,1-1 1,0 1-1,1 0 0,0 0 1,1 0-1,0 1 1,-2 11-1,4-17-11,0 0 0,0 1 0,0-1 0,1 1 0,0-1 0,0 1 0,0 0 0,1-1 0,0 1 0,0-1 0,0 0 0,1 1 0,-1-1 0,1 0 0,1 0 0,-1 0 0,1 0 0,-1 0 0,2-1 0,-1 1 0,0-1 0,1 0 0,0 0 0,0 0 0,0 0 0,0-1 0,1 1 0,-1-1 0,1 0 0,0-1 0,0 1 0,8 2 0,32 4-6506,4-7-6802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6.114"/>
    </inkml:context>
    <inkml:brush xml:id="br0">
      <inkml:brushProperty name="width" value="0.025" units="cm"/>
      <inkml:brushProperty name="height" value="0.025" units="cm"/>
    </inkml:brush>
  </inkml:definitions>
  <inkml:trace contextRef="#ctx0" brushRef="#br0">352 82 7623,'0'0'5872,"-8"-7"-3811,4 3-1806,2 2-184,1 0-1,0 0 1,-1 1 0,0-1-1,1 1 1,-1-1-1,0 1 1,0-1 0,0 1-1,0 0 1,0 0 0,0 0-1,0 0 1,0 0-1,0 1 1,0-1 0,-1 1-1,1-1 1,0 1-1,-1 0 1,1 0 0,0 0-1,0 0 1,-1 0 0,1 0-1,0 1 1,0-1-1,-1 1 1,1-1 0,0 1-1,0 0 1,0 0 0,0 0-1,0 0 1,-4 3-1,-11 12 204,0 0-1,0 0 0,2 2 1,0 0-1,1 1 0,-21 38 1,11-12 156,2 0-1,-18 56 1,27-61 64,-12 60 0,22-83-364,0 0-1,2 0 1,0 0 0,0 0-1,2 0 1,3 24 0,-3-38-54,0 1 1,0-1-1,0 1 0,0 0 1,0-1-1,1 0 1,-1 1-1,1-1 1,0 0-1,0 0 1,1 0-1,-1 0 1,0 0-1,1-1 1,0 1-1,-1-1 1,1 1-1,0-1 1,0 0-1,1 0 1,-1 0-1,0-1 1,1 1-1,-1-1 1,1 0-1,-1 0 1,1 0-1,-1 0 1,1-1-1,0 1 1,-1-1-1,1 0 1,0 0-1,0 0 1,-1-1-1,5 0 1,6-1 202,-1-1 1,-1 0 0,1-1 0,0-1 0,-1 0 0,0 0 0,0-1 0,22-15 0,-12 4-104,-1-1 0,0-1 0,-1-1 0,-2-1 0,0 0 0,-1-2 0,-1 0 0,-1 0 0,14-31 0,-21 36-129,0-1 0,0 1 0,-2-1 0,0-1 0,-2 1 0,0-1 0,-1 0 0,0 0 0,-2 0 0,-1 0 0,0 0 0,-2 0 0,-5-31 0,5 44-172,-1-1 0,1 1 0,-1-1 0,-1 1 1,1 0-1,-1 1 0,-1-1 0,1 0 0,-1 1 0,0 0 1,-12-10-1,-26-17-3113,-4 4-5354,42 25 7143,-8-4-12559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6.955"/>
    </inkml:context>
    <inkml:brush xml:id="br0">
      <inkml:brushProperty name="width" value="0.025" units="cm"/>
      <inkml:brushProperty name="height" value="0.025" units="cm"/>
    </inkml:brush>
  </inkml:definitions>
  <inkml:trace contextRef="#ctx0" brushRef="#br0">638 5 9033,'-8'-1'5690,"2"0"-5456,0 0 0,-1 0 0,1 1-1,0 0 1,-1 0 0,1 0 0,-1 1-1,1 0 1,0 0 0,0 1 0,-1-1-1,1 2 1,0-1 0,1 0 0,-1 1-1,0 0 1,1 1 0,-6 3 0,-27 26 172,2 0 1,2 3 0,1 1-1,-53 76 1,26-19 543,-51 108 1,111-201-947,-81 179 386,75-163-316,0 0-1,1 0 0,1 0 0,1 1 0,1-1 1,0 1-1,1 0 0,1-1 0,2 20 1,-1-34-20,-1 1 0,2-1 0,-1 0 0,0 0 0,1 0 0,-1 0 0,1 0 1,0 0-1,0 0 0,0 0 0,0-1 0,0 1 0,1-1 0,-1 1 0,1-1 1,0 0-1,0 0 0,0 0 0,-1-1 0,2 1 0,-1 0 0,0-1 0,0 0 1,0 0-1,1 0 0,-1 0 0,6 0 0,7 1 357,0 0 0,1-2 1,-1 1-1,26-4 0,-9-2-28,-1-1-1,0-2 1,0-1-1,0-1 1,58-29 0,-32 9-81,-1-3 1,56-42-1,-72 44-162,-1-1 0,-2-1 1,52-58-1,-79 79-126,-1-1 0,0-1 0,0 1 1,-1-1-1,-1-1 0,0 0 0,-2 0 1,1-1-1,-2 1 0,0-1 0,-1 0 0,0-1 1,-1 1-1,0-26 0,-3 36-128,0 0 0,-1 0 1,0 0-1,-1 0 0,1 0 0,-1 1 0,0-1 1,-1 1-1,1-1 0,-1 1 0,0 0 0,0 0 1,-1 0-1,1 0 0,-1 1 0,0-1 0,0 1 1,-1 0-1,0 0 0,1 1 0,-1-1 0,0 1 1,0 0-1,-1 0 0,-10-3 0,-7-2-1887,-1 0-1,0 2 0,0 1 1,-47-4-1,21 5-4281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02.354"/>
    </inkml:context>
    <inkml:brush xml:id="br0">
      <inkml:brushProperty name="width" value="0.025" units="cm"/>
      <inkml:brushProperty name="height" value="0.025" units="cm"/>
    </inkml:brush>
  </inkml:definitions>
  <inkml:trace contextRef="#ctx0" brushRef="#br0">129 1 4612,'0'0'14937,"-6"15"-14643,-78 304 3552,61-223-3523,20-83-289,0-2-1,0 0 0,1 0 1,0 0-1,1 0 0,0 1 0,0-1 0,3 18 0,-2-28-19,1 0 0,-1 0 0,1 0 0,-1 0 0,1 0 0,0 0 0,-1 0 0,1-1 0,0 1 0,0 0 0,-1-1 0,1 1 0,0 0-1,0-1 1,0 1 0,0-1 0,0 1 0,0-1 0,0 1 0,0-1 0,0 0 0,0 0 0,0 1 0,0-1 0,0 0 0,0 0 0,0 0 0,0 0 0,0 0 0,0 0 0,0 0 0,2-1 0,37-9 796,-22 1-638,0-2 0,-1 0 0,0-1 0,0 0 0,25-26 0,-19 16-141,39-26 0,-70 86-704,-3-10 706,-2-1-1,-21 34 0,27-50 99,0-1-1,0 0 1,-1 0-1,-1-1 0,0 0 1,0 0-1,0-1 0,-15 10 1,22-17-89,1 0 1,-1 0-1,1 0 0,-1 0 1,1-1-1,-1 1 0,0 0 1,0-1-1,1 1 0,-1-1 1,0 1-1,0-1 0,0 0 1,1 0-1,-1 0 0,0 0 1,0 0-1,0-1 0,0 1 1,1 0-1,-1-1 0,0 1 1,0-1-1,-2-1 0,2 0-109,0 1-1,0-1 0,0 0 0,1 0 1,-1 0-1,0 0 0,1-1 0,0 1 0,0 0 1,-1 0-1,1-1 0,1 1 0,-1-1 0,0 1 1,0-5-1,0 2-531,0-1 0,1 0 0,-1 0 0,1 0 0,1 1 0,-1-1-1,2-6 1,-1 9-72,-1 1 0,1-1 0,-1 0 0,1 1 0,0-1 0,0 1 0,1 0 0,-1-1 0,0 1 0,1 0 0,-1 0 0,1 0 0,0 0 0,2-3 0,10-2-6274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7.733"/>
    </inkml:context>
    <inkml:brush xml:id="br0">
      <inkml:brushProperty name="width" value="0.025" units="cm"/>
      <inkml:brushProperty name="height" value="0.025" units="cm"/>
    </inkml:brush>
  </inkml:definitions>
  <inkml:trace contextRef="#ctx0" brushRef="#br0">619 20 9033,'0'0'6203,"-11"-4"-2856,6 2-3068,-1 0-93,1-1 1,-1 1-1,0 1 1,1-1-1,-1 1 0,0 0 1,0 0-1,0 1 1,0 0-1,0 0 1,0 0-1,0 1 0,0-1 1,0 1-1,-8 3 1,-8 7 114,0 0 0,1 1 0,0 1-1,1 1 1,1 1 0,-32 30 0,7-1 199,-56 76 1,63-71 117,-39 68 0,65-98-377,1 0 1,2 0 0,-1 1 0,2 0 0,1 1 0,0 0 0,-3 27 0,9-44-202,-1 0 0,1 0 0,-1 0 0,1 0 0,0 0 0,1 0 1,-1 0-1,1 0 0,-1-1 0,1 1 0,0 0 0,1 0 0,-1-1 0,1 1 1,-1-1-1,1 1 0,0-1 0,1 0 0,-1 1 0,0-1 0,4 2 0,-1-1 29,0-1-1,1 0 1,-1 0-1,1-1 1,0 1-1,0-1 0,0-1 1,0 1-1,0-1 1,0 0-1,1 0 1,10-1-1,14 0 133,0-2 1,-1 0 0,1-3-1,0 0 1,-1-2-1,0-1 1,54-23-1,-24 4 219,-1-3 0,93-62 0,-118 69-420,-1-2 0,-1-1 0,31-34 0,-53 50 0,0-1 0,-1 0 0,0-1 0,-1 0 0,-1 0 0,1 0 0,-2-1 0,0-1 0,-1 1 0,0-1 0,-1 0 0,4-19 0,-7 28-99,-1 0 0,1 0 0,-1 1 1,0-1-1,0 0 0,0 0 0,-1 1 0,1-1 0,-1 0 1,-1 1-1,1-1 0,0 0 0,-1 1 0,0 0 0,0-1 0,-1 1 1,1 0-1,-1 0 0,0 0 0,0 1 0,0-1 0,0 0 1,-1 1-1,1 0 0,-1 0 0,0 0 0,0 1 0,0-1 0,0 1 1,-8-3-1,-2 0-551,0 1 0,-1 1-1,1 0 1,-1 1 0,0 0 0,1 2 0,-1-1 0,-27 5 0,-15 5-5970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49.548"/>
    </inkml:context>
    <inkml:brush xml:id="br0">
      <inkml:brushProperty name="width" value="0.025" units="cm"/>
      <inkml:brushProperty name="height" value="0.025" units="cm"/>
    </inkml:brush>
  </inkml:definitions>
  <inkml:trace contextRef="#ctx0" brushRef="#br0">99 221 14286,'0'0'7959,"-9"4"-7206,4-3-716,1 1 0,0 0-1,-1 0 1,1 1 0,0-1 0,0 1 0,1 0 0,-1 0 0,1 0 0,-1 0 0,1 1 0,0-1 0,0 1-1,0 0 1,1 0 0,-1 0 0,1 0 0,0 1 0,0-1 0,1 0 0,-1 1 0,0 5 0,-2 0 77,1 0 1,0 1 0,0-1 0,2 1-1,-1 0 1,1-1 0,1 1 0,0 0 0,2 19-1,-2-29-108,1 0-1,0 0 0,0-1 0,-1 1 1,1 0-1,0 0 0,0 0 1,0 0-1,0-1 0,0 1 0,0 0 1,0-1-1,0 1 0,0-1 0,0 1 1,0-1-1,0 0 0,1 1 1,-1-1-1,0 0 0,0 0 0,0 0 1,0 0-1,1 0 0,-1 0 0,0 0 1,0 0-1,0 0 0,1-1 1,-1 1-1,0 0 0,0-1 0,0 1 1,1-1-1,41-18 259,-5-7-174,-1-3 1,-1 0 0,-2-3 0,-1-1-1,-2-1 1,31-44 0,-55 70 17,0-1 0,-1 0 0,0 0 0,0 0 0,-1-1-1,-1 0 1,1 0 0,-2 0 0,1 0 0,-1-1 0,-1 1 0,0-1 0,1-12 0,-3 22-70,0 1 1,0 0-1,0-1 1,0 1-1,0-1 1,0 1-1,0-1 1,0 1-1,0 0 1,0-1-1,0 1 1,0-1-1,-1 1 1,1 0-1,0-1 1,0 1-1,0 0 1,0-1-1,-1 1 1,1-1-1,0 1 1,0 0-1,-1 0 1,1-1-1,0 1 1,-1 0 0,1-1-1,0 1 1,-1 0-1,1 0 1,0 0-1,-1-1 1,1 1-1,0 0 1,-1 0-1,1 0 1,-1 0-1,1 0 1,-1 0-1,0 0 1,-18 9 442,-14 25-369,20-13-70,1 0 0,1 0-1,1 1 1,-10 34-1,15-43-29,2 1 1,0-1-1,0 1 0,1 0 1,1 0-1,0-1 0,1 1 1,1 0-1,3 18 0,-4-30-31,2 1 0,-1 0 0,0-1 0,0 1 0,1-1 0,-1 1-1,1-1 1,0 0 0,0 0 0,0 0 0,0 0 0,0 0 0,0 0-1,1-1 1,-1 1 0,0-1 0,1 1 0,0-1 0,-1 0 0,1 0-1,0 0 1,-1 0 0,1 0 0,0-1 0,0 0 0,-1 1 0,1-1-1,0 0 1,0 0 0,3-1 0,44-5-2737,-10-11-3610,-11-6-1551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0.015"/>
    </inkml:context>
    <inkml:brush xml:id="br0">
      <inkml:brushProperty name="width" value="0.025" units="cm"/>
      <inkml:brushProperty name="height" value="0.025" units="cm"/>
    </inkml:brush>
  </inkml:definitions>
  <inkml:trace contextRef="#ctx0" brushRef="#br0">52 73 18578,'0'0'1468,"-8"10"720,-26 36-106,33-44-2013,0-1 0,0 0-1,0 0 1,0 0 0,0 0-1,1 1 1,-1-1-1,0 0 1,1 1 0,-1-1-1,1 1 1,0-1 0,0 0-1,-1 1 1,1-1 0,0 1-1,0-1 1,0 1-1,0-1 1,0 1 0,1-1-1,0 3 1,-1-3-45,1 0 0,0-1 0,0 1 1,0 0-1,0 0 0,0-1 0,0 1 0,1-1 0,-1 1 0,0-1 1,0 1-1,0-1 0,0 0 0,1 0 0,-1 1 0,0-1 0,0 0 0,0 0 1,1 0-1,0 0 0,8-1 54,-1 0 0,1-1 1,-1 0-1,15-5 0,-12 2-16,0-1-1,-1 0 1,0-1-1,0 0 0,0 0 1,10-11-1,-17 15-34,1-1-1,-1 0 1,0 0-1,-1 0 1,1-1-1,-1 1 1,0-1-1,0 0 1,0 0-1,-1 0 1,1 0-1,-1 0 1,0 0 0,-1-1-1,0 1 1,2-8-1,-3 12-9,-1 0 0,1 1 0,0-1 0,0 0-1,0 0 1,-1 1 0,1-1 0,0 1 0,0-1 0,-1 0-1,1 1 1,-1-1 0,1 1 0,-1-1 0,1 1 0,-1-1-1,1 1 1,-1-1 0,1 1 0,-1-1 0,1 1 0,-1 0-1,0-1 1,1 1 0,-1 0 0,0 0 0,1-1 0,-1 1-1,0 0 1,1 0 0,-1 0 0,0 0 0,1 0 0,-1 0-1,0 0 1,1 0 0,-1 0 0,0 0 0,0 0 0,1 1 0,-1-1-1,1 0 1,-2 1 0,-2 0 37,0 0 0,0 0 1,1 1-1,-1-1 0,0 1 0,1 0 0,-6 3 1,1 2-20,0 1 1,1-1 0,0 1 0,1 1 0,0-1 0,0 1 0,-5 10-1,8-13-18,1-1 0,-1 0 0,1 1 0,0-1 0,0 1-1,1-1 1,0 1 0,0 0 0,0 0 0,0 0-1,1 0 1,0 0 0,1-1 0,0 9 0,0-12-9,0-1-1,0 1 1,0-1 0,1 0 0,-1 1 0,0-1 0,0 0-1,1 0 1,-1 0 0,1 0 0,-1 0 0,1 0-1,-1 0 1,1-1 0,-1 1 0,1 0 0,0-1 0,-1 1-1,1-1 1,0 0 0,0 0 0,-1 0 0,1 1 0,0-2-1,0 1 1,-1 0 0,1 0 0,0 0 0,2-1-1,5-1 55,0 1 0,0-1 0,0 0 0,12-5 0,4-6 15,-1 0 1,26-19-1,24-13-36,-73 44-44,0 0 1,0 0-1,0 0 1,0 1 0,0-1-1,0 0 1,0 1 0,1-1-1,-1 1 1,0-1-1,0 1 1,1 0 0,-1-1-1,0 1 1,1 0 0,-1 0-1,0 0 1,0 0-1,1 0 1,-1 0 0,0 0-1,1 1 1,-1-1 0,0 0-1,0 1 1,1-1-1,-1 1 1,0-1 0,0 1-1,0 0 1,0-1 0,0 1-1,0 0 1,0 0-1,0 0 1,0 0 0,0 0-1,0 0 1,0 0 0,-1 0-1,1 0 1,0 2-1,2 5 113,-1 0 0,0 0-1,-1 0 1,0 0 0,0 17-1,3 17 206,-4-40-299,1 0 0,-1 0 0,1-1 0,0 1 0,-1 0 0,1 0 0,0-1 0,0 1 0,0-1 0,0 1 0,0-1 0,1 1 0,-1-1 0,0 0 0,1 1 0,-1-1 0,1 0 0,-1 0 0,1 0 0,-1 0 0,1 0 0,0-1 0,0 1 1,-1 0-1,1-1 0,0 1 0,0-1 0,0 0 0,0 1 0,-1-1 0,1 0 0,0 0 0,0 0 0,0-1 0,0 1 0,0 0 0,0-1 0,-1 1 0,1-1 0,0 1 0,2-2 0,9-4 93,-1 0 0,1 0-1,-1-1 1,16-13 0,-12 10-227,10-1-1280,-20 11-9236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0.436"/>
    </inkml:context>
    <inkml:brush xml:id="br0">
      <inkml:brushProperty name="width" value="0.025" units="cm"/>
      <inkml:brushProperty name="height" value="0.025" units="cm"/>
    </inkml:brush>
  </inkml:definitions>
  <inkml:trace contextRef="#ctx0" brushRef="#br0">108 1 20628,'0'0'3683,"-35"55"-2882,23-10 352,5 10-96,-4 4-224,8 4-385,-1-6-32,2-6-191,1-8-129,1-10-64,0-10-609,-3-11-704,-1-11-609,-3-1-1665,-2-20-449,-1-13-4548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0.906"/>
    </inkml:context>
    <inkml:brush xml:id="br0">
      <inkml:brushProperty name="width" value="0.025" units="cm"/>
      <inkml:brushProperty name="height" value="0.025" units="cm"/>
    </inkml:brush>
  </inkml:definitions>
  <inkml:trace contextRef="#ctx0" brushRef="#br0">1 70 5317,'8'-8'7554,"3"0"-6379,1 1 0,-1-1 0,1 2-1,0-1 1,1 2 0,17-6 0,-25 9-979,0 0-1,0 1 0,0-1 1,-1 1-1,1 0 1,1 1-1,-1-1 0,0 1 1,0 0-1,0 1 0,0-1 1,0 1-1,0 0 1,0 0-1,0 0 0,0 1 1,-1-1-1,1 1 1,-1 1-1,1-1 0,-1 1 1,1-1-1,5 7 0,-7-6-162,0 1 0,0 0 0,0 0 0,-1 0 0,0 0 0,0 0 0,0 0 0,0 1 0,-1-1 0,0 1 0,1-1 0,-2 1 0,1 0 0,0-1 0,-1 1 1,0 0-1,0-1 0,-1 1 0,1 0 0,-1-1 0,0 1 0,0 0 0,0-1 0,-1 1 0,0-1 0,0 0 0,0 0 0,-3 6 0,-8 11 528,0-1 0,-1 0 0,-1-1 0,-18 18 0,28-32-304,1-1-105,-4 5 140,0 1 0,0 0 0,-8 14 0,15-23-290,0 0 0,0 0 0,0 0-1,1 0 1,-1 0 0,0 0 0,1 0 0,-1 0 0,1 1-1,-1-1 1,1 0 0,0 1 0,-1-1 0,1 0 0,0 0-1,0 1 1,0-1 0,0 0 0,0 1 0,0-1 0,0 0-1,0 1 1,1-1 0,-1 0 0,1 0 0,-1 1 0,1-1-1,-1 0 1,1 0 0,-1 0 0,1 0 0,0 0 0,0 0-1,0 0 1,0 0 0,-1 0 0,1 0 0,1 0 0,-1 0-1,0 0 1,0-1 0,2 2 0,7 1-341,1 0 1,0 0-1,0-1 1,0-1 0,0 1-1,0-2 1,0 0-1,0 0 1,19-3-1,-19 1-1529,-1 0-1,1-1 1,0 0 0,0-1-1,15-7 1,9-11-10896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1.248"/>
    </inkml:context>
    <inkml:brush xml:id="br0">
      <inkml:brushProperty name="width" value="0.025" units="cm"/>
      <inkml:brushProperty name="height" value="0.025" units="cm"/>
    </inkml:brush>
  </inkml:definitions>
  <inkml:trace contextRef="#ctx0" brushRef="#br0">50 34 19346,'0'0'6716,"-9"8"-5616,-25 24-593,33-31-508,1-1 0,0 0 0,-1 0-1,1 0 1,0 1 0,-1-1 0,1 0 0,0 0 0,-1 1 0,1-1 0,0 0 0,0 1 0,-1-1 0,1 0-1,0 1 1,0-1 0,0 0 0,0 1 0,-1-1 0,1 0 0,0 1 0,0-1 0,0 1 0,0-1 0,0 0-1,0 1 1,0-1 0,0 1 0,0-1 0,0 0 0,0 1 0,0-1 0,0 1 0,0-1 0,1 0 0,-1 1-1,0 0 1,17 1 112,19-9 135,-16-3-219,1 2-1,0 0 1,37-8 0,-57 16-115,0-1 1,0 1-1,0 0 1,0 0-1,0 0 0,0-1 1,-1 1-1,1-1 1,0 1-1,0-1 1,0 1-1,0-1 1,0 1-1,-1-1 1,1 0-1,0 1 1,-1-1-1,1 0 1,0 0-1,0 0 1,-1 0 113,0 0 1,0 1 0,0-1-1,0 1 1,0-1 0,0 0-1,-1 1 1,1-1 0,0 1-1,0-1 1,0 1-1,-1-1 1,1 1 0,0-1-1,-1 1 1,1-1 0,0 1-1,-1-1 1,1 1 0,-1-1-1,1 1 1,-1 0 0,0-1-1,-2-1 205,0 0-1,0 0 0,-1 0 1,1 0-1,-1 1 0,1 0 1,-1 0-1,1 0 0,-6-1 1,5 2-231,-1 0 1,1 0-1,0 1 0,0-1 1,0 1-1,0 0 1,0 1-1,0-1 1,0 1-1,0-1 1,0 1-1,1 0 1,-1 0-1,0 1 1,1-1-1,0 1 0,0 0 1,0 0-1,-3 3 1,-3 5 105,0 1 0,1-1 0,1 2 0,-9 16 0,15-28-103,1 0 0,-1 0 1,0-1-1,1 1 0,-1 0 1,1 0-1,-1 0 1,1 0-1,0 0 0,-1 0 1,1 0-1,0 0 0,0 0 1,0 0-1,0 0 0,0 0 1,0 0-1,0 0 0,0 0 1,0 0-1,0 0 0,0 0 1,1 0-1,-1 0 0,0 0 1,1 0-1,-1 0 0,1 0 1,-1 0-1,2 1 0,-1-1-122,1-1 0,0 1-1,0-1 1,-1 1 0,1-1 0,0 0-1,0 1 1,0-1 0,-1 0-1,1 0 1,0 0 0,0 0 0,0-1-1,0 1 1,1-1 0,9-2-1615,-1 0 0,-1-1 0,1 0 1,15-8-1,2-7-4523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1.960"/>
    </inkml:context>
    <inkml:brush xml:id="br0">
      <inkml:brushProperty name="width" value="0.025" units="cm"/>
      <inkml:brushProperty name="height" value="0.025" units="cm"/>
    </inkml:brush>
  </inkml:definitions>
  <inkml:trace contextRef="#ctx0" brushRef="#br0">266 56 10314,'0'0'14002,"-6"10"-13067,-10 15-336,2 1 0,0 0 1,2 1-1,1 1 0,1 0 1,2 0-1,0 0 0,2 1 1,1 0-1,-1 32 0,6-56-628,-1 0-1,0-1 0,0 1 0,-1-1 0,1 1 0,-1-1 0,0 0 0,0 0 0,0 0 0,-1 0 0,0 0 0,1 0 1,-1 0-1,-1-1 0,1 0 0,0 0 0,-7 5 0,7-6 33,0 1 1,0-1-1,0 0 0,-1 0 1,1 0-1,-1-1 1,1 1-1,-1-1 0,0 0 1,1 0-1,-1 0 0,0 0 1,0-1-1,0 1 0,0-1 1,0 0-1,1 0 1,-1-1-1,0 1 0,0-1 1,-6-1-1,9 0-36,-1 1 1,1 0-1,-1 0 0,1 0 1,0-1-1,0 1 0,-1-1 1,1 1-1,0-1 0,0 1 1,1-1-1,-1 0 0,0 1 1,0-1-1,1 0 1,-1 0-1,1 0 0,0 1 1,-1-1-1,1 0 0,0 0 1,0 0-1,1-2 0,-1-3-263,0 0-1,0 1 1,1-1-1,0 1 1,4-12 0,1 4-23,1 0 1,1 0-1,0 1 1,0 0-1,2 0 1,-1 1 0,2 0-1,13-12 1,4-2 447,2 1 1,37-23 0,-58 41 60,0 0 1,1 1 0,0 0-1,0 1 1,0 0 0,1 1 0,0 0-1,-1 1 1,1 0 0,22-3 0,-32 7-158,0-1 1,0 1 0,0-1-1,0 1 1,-1-1 0,1 1 0,0 0-1,0 0 1,0-1 0,-1 1-1,1 0 1,-1 0 0,1 0 0,0 0-1,-1 0 1,1 0 0,-1 0-1,0 0 1,1 0 0,-1 0 0,0 0-1,0 0 1,1 0 0,-1 0-1,0 0 1,0 0 0,0 0 0,0 0-1,0 0 1,-1 0 0,1 0-1,-1 2 1,-6 39 589,5-34-415,-1 0 0,0 0 0,-1-1 0,0 1 1,0-1-1,-1 0 0,-7 9 0,22-50 353,12-11-512,33-83 158,-21 195-629,-31-64 433,0-1 1,1 1-1,-1-1 0,1 0 1,0 0-1,-1 0 0,1 0 1,0 0-1,0-1 0,0 0 1,0 0-1,0 0 0,1 0 1,-1-1-1,0 1 0,0-1 1,1 0-1,-1-1 0,0 1 1,0-1-1,0 0 0,1 0 0,-1 0 1,5-2-1,8-3 39,-2 0 0,1-2 1,-1 1-1,23-17 0,-36 23-50,5-2 0,-1-1 0,1-1 0,-1 1 0,0-1 0,-1 0 0,1 0 0,-1 0 0,0-1 0,0 0 0,0 0 0,-1 0 0,0-1 0,4-9 0,-8 16 0,0-1 0,0 1 0,0 0 0,0 0 0,0 0 0,0-1 0,-1 1 0,1 0 0,0 0 0,0 0 0,0-1 0,0 1 0,-1 0 0,1 0 0,0 0 0,0 0 0,0-1 0,-1 1 0,1 0 0,0 0 0,0 0 0,-1 0 0,1 0 0,0 0 0,0 0 0,-1 0 0,1 0 0,0 0 0,0 0 0,-1 0 0,1 0 0,0 0 0,0 0 0,-1 0 0,1 0 0,0 0 0,0 0 0,-1 0 0,1 0 0,0 0 0,0 0 0,0 0 0,-1 1 0,1-1 0,-14 5 0,5 2 0,0 1 0,0 1 0,1-1 0,1 1 0,0 1 0,0 0 0,0 0 0,1 0 0,1 0 0,0 1 0,0 0 0,1 0 0,1 1 0,-5 22 0,8-33-91,-1 0-1,1 0 1,0 0 0,0 0-1,0 0 1,0-1 0,0 1-1,1 0 1,-1 0-1,0 0 1,0 0 0,0 0-1,1 0 1,-1 0 0,1 0-1,-1-1 1,0 1 0,1 0-1,-1 0 1,1 0 0,0-1-1,-1 1 1,1 0 0,0-1-1,-1 1 1,1-1-1,0 1 1,0-1 0,0 1-1,-1-1 1,1 1 0,0-1-1,0 0 1,0 1 0,0-1-1,0 0 1,0 0 0,0 0-1,0 1 1,-1-1 0,1 0-1,0 0 1,0-1-1,0 1 1,0 0 0,0 0-1,0 0 1,1-1 0,4 0-1279,0-1 1,-1 0 0,1 0 0,0 0-1,-1-1 1,9-5 0,21-17-11219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2.367"/>
    </inkml:context>
    <inkml:brush xml:id="br0">
      <inkml:brushProperty name="width" value="0.025" units="cm"/>
      <inkml:brushProperty name="height" value="0.025" units="cm"/>
    </inkml:brush>
  </inkml:definitions>
  <inkml:trace contextRef="#ctx0" brushRef="#br0">148 0 18866,'0'0'4516,"-10"5"-1681,10-5-2822,-73 37 3727,68-34-3552,-1 0-1,1 1 1,0-1 0,0 1-1,0 0 1,0 1 0,1-1-1,0 1 1,0 0-1,0 0 1,0 0 0,-5 10-1,9-14-211,1-1-1,-1 0 1,0 1-1,0-1 1,0 1 0,0-1-1,1 0 1,-1 1-1,0-1 1,0 0-1,1 1 1,-1-1-1,0 0 1,0 1-1,1-1 1,-1 0 0,0 1-1,1-1 1,-1 0-1,1 0 1,-1 0-1,0 1 1,1-1-1,-1 0 1,1 0-1,-1 0 1,0 0-1,1 0 1,-1 0 0,1 0-1,-1 0 1,1 0-1,-1 0 1,0 0-1,1 0 1,-1 0-1,1 0 1,-1 0-1,1 0 1,-1 0 0,0-1-1,1 1 1,-1 0-1,1-1 1,23-4-536,-10 0 338,-1 0 1,1 1-1,0 1 0,-1 1 0,2 0 0,-1 0 1,0 1-1,0 1 0,0 1 0,16 2 0,-28-3 245,0 0 0,0 0 0,-1 1 0,1-1 0,0 0 0,0 1 0,-1 0 0,1-1 0,0 1 0,-1 0 0,1 0 0,-1 0 0,1 0-1,-1 0 1,1 0 0,-1 0 0,0 1 0,1-1 0,-1 0 0,0 1 0,0-1 0,0 1 0,0-1 0,0 1 0,-1 0 0,1-1 0,0 1 0,-1 0-1,1-1 1,-1 1 0,1 0 0,-1 0 0,0 0 0,0-1 0,0 1 0,0 2 0,-1 0 167,0-1 0,0 1-1,0-1 1,0 0 0,-1 1 0,1-1 0,-1 0 0,0 0-1,0 0 1,0 0 0,0 0 0,-1 0 0,1-1 0,-1 1-1,1-1 1,-1 1 0,-4 1 0,-3 3-171,-1 0 0,1-1 0,-1 0 1,-1-1-1,1 0 0,-1-1 0,0 0 1,0-1-1,-24 4 0,36-7-33,-1 0 0,1 0-1,0 0 1,-1 0 0,1 0 0,0 0 0,-1 0-1,1 0 1,0 0 0,-1 0 0,1 0 0,0 0 0,-1 0-1,1 0 1,0-1 0,-1 1 0,1 0 0,0 0-1,-1 0 1,1 0 0,0-1 0,0 1 0,-1 0-1,1 0 1,0-1 0,0 1 0,-1 0 0,1 0 0,0-1-1,0 1 1,0 0 0,0-1 0,-1 1 0,1 0-1,0-1 1,0 1 0,0 0 0,0-1 0,0 0-1,7-15-1407,18-13-2305,-8 16 193,0 0 0,1 2 0,0 0 0,25-10 0,-10 7-4437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2.755"/>
    </inkml:context>
    <inkml:brush xml:id="br0">
      <inkml:brushProperty name="width" value="0.025" units="cm"/>
      <inkml:brushProperty name="height" value="0.025" units="cm"/>
    </inkml:brush>
  </inkml:definitions>
  <inkml:trace contextRef="#ctx0" brushRef="#br0">54 58 3011,'0'0'5242,"10"-7"-475,3 0-2824,16-11 379,-8-7 5104,-28 34-6806,0 1 0,1 0-1,1 0 1,0 0 0,0 1-1,1-1 1,0 1 0,1 0-1,0 1 1,1-1 0,0 0-1,0 16 1,0-22-762,1 0-1,-1 0 1,0-1 0,0 1 0,-1-1-1,0 1 1,1-1 0,-1 0 0,-1 0-1,1 0 1,0 0 0,-1-1 0,0 1-1,0-1 1,0 0 0,0 0-1,-1 0 1,1-1 0,-9 4 0,15-14-5608,12-12 27,9-7-2765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3.116"/>
    </inkml:context>
    <inkml:brush xml:id="br0">
      <inkml:brushProperty name="width" value="0.025" units="cm"/>
      <inkml:brushProperty name="height" value="0.025" units="cm"/>
    </inkml:brush>
  </inkml:definitions>
  <inkml:trace contextRef="#ctx0" brushRef="#br0">95 109 14798,'0'0'8904,"-36"49"-6341,19-23-385,1 2-705,3 1-544,5-3-320,3-6-417,5-4-192,0-6 0,0-8-833,6-2-736,3-2-770,3-16-1408,2-5-1442,-4-7-1698</inkml:trace>
  <inkml:trace contextRef="#ctx0" brushRef="#br0" timeOffset="1">126 1 15439,'0'0'3587,"-19"52"-3331,17-27-128,2-3-704,2-1-2787,9-3-3588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03.083"/>
    </inkml:context>
    <inkml:brush xml:id="br0">
      <inkml:brushProperty name="width" value="0.025" units="cm"/>
      <inkml:brushProperty name="height" value="0.025" units="cm"/>
    </inkml:brush>
  </inkml:definitions>
  <inkml:trace contextRef="#ctx0" brushRef="#br0">196 62 15054,'0'0'9070,"-9"-4"-8739,6 3-326,0 0-1,0-1 0,0 1 1,0 0-1,0 1 1,0-1-1,-1 0 0,1 1 1,0 0-1,0 0 0,-1 0 1,-2 0-1,1 2-3,0-1 0,1 1-1,-1 0 1,1 0-1,0 0 1,-1 1 0,1-1-1,0 1 1,1 0 0,-6 4-1,0 1-7,1-2 35,0 0 0,0 1 0,1 0-1,0 0 1,0 0 0,1 1 0,0 0 0,0 0-1,1 0 1,-8 17 0,13-24-26,0-1 0,0 1 0,0-1 0,0 0 0,0 1 0,0-1 0,0 1 0,0-1 0,0 0 0,0 1 0,0-1 0,1 0 0,-1 1 0,0-1 0,0 1 0,0-1 0,1 0 0,-1 1 0,0-1 0,0 0 0,1 0 0,-1 1 0,0-1 0,1 0 0,-1 0 0,0 1 0,1-1 0,-1 0 0,0 0-1,1 0 1,-1 0 0,1 1 0,-1-1 0,0 0 0,1 0 0,-1 0 0,1 0 0,-1 0 0,1 0 0,20 0 240,-16 0-125,7-1 0,0 0 1,0-1-1,0 0 1,0-1-1,-1-1 0,1 1 1,-1-2-1,18-9 1,-6 1 120,-1-1 1,41-32-1,-69 55-202,1 0 0,0 1 0,0-1 0,1 1-1,0 0 1,-2 13 0,7-23-43,1 1-1,-1 0 1,1-1-1,-1 0 1,1 1 0,-1-1-1,1 0 1,-1 0-1,1 0 1,-1 0 0,1 0-1,0 0 1,-1 0-1,1-1 1,-1 1 0,1 0-1,1-2 1,6-1 51,-1-2 0,0 1 0,0-1 0,0 0 0,-1-1 0,1 0 0,-1 0 0,7-8 0,51-65 562,-42 50-226,-23 28-390,0 1 1,1 0-1,-1-1 0,0 1 0,1 0 0,-1-1 0,0 1 0,1 0 0,-1 0 0,1 0 1,-1-1-1,0 1 0,1 0 0,-1 0 0,1 0 0,-1 0 0,0 0 0,1 0 0,-1 0 1,1 0-1,-1 0 0,1 0 0,-1 0 0,0 0 0,1 0 0,-1 0 0,1 0 0,-1 0 1,0 0-1,1 1 0,-1-1 0,1 0 0,-1 0 0,0 0 0,1 1 0,-1-1 0,0 0 0,1 0 1,-1 1-1,17 18 40,2 0-257,-14-17 179,0 0 0,0-1 0,0 1-1,0-1 1,0 0 0,0 0 0,8-1 0,26 8 115,-37-8-73,-1 1 0,1 0 0,0 0 0,-1 0 0,1 0 0,-1 0 0,0 1 0,1-1 0,-1 0 0,0 1 0,1-1 0,-1 1 0,0-1 0,0 1 0,0-1 0,-1 1 0,1 0 0,0-1 0,0 4 0,0-2 11,-1-1 1,1 1-1,0-1 1,0 1-1,0-1 1,0 1-1,0-1 1,1 0-1,-1 0 1,1 1-1,-1-1 1,1 0-1,0 0 0,0-1 1,0 1-1,0 0 1,0-1-1,0 1 1,4 1-1,-1-1-2,1-1 0,0 0-1,-1 0 1,1-1 0,0 1-1,0-1 1,0 0 0,6-2-1,10-1 89,0-1 0,0-1 0,-1-1 0,40-16 0,-40 13-90,2 1 0,-1 1 0,1 1 0,28-4 0,-51 10-3,1 0 0,-1 0 0,1 0 0,-1 0 0,0 0 0,1 0 1,-1 0-1,1 0 0,-1 1 0,1-1 0,-1 0 0,1 0 1,-1 0-1,0 0 0,1 1 0,-1-1 0,0 0 0,1 0 0,-1 1 1,1-1-1,-1 0 0,0 1 0,0-1 0,1 0 0,-1 1 1,0-1-1,0 1 0,1-1 0,-1 0 0,0 1 0,0-1 0,0 1 1,0-1-1,0 1 0,1-1 0,-1 1 0,0-1 0,0 0 1,0 1-1,0-1 0,0 1 0,-1-1 0,1 1 0,0-1 0,0 1 1,0-1-1,0 0 0,0 1 0,-1-1 0,1 1 0,0-1 0,0 0 1,-1 1-1,1-1 0,0 1 0,0-1 0,-1 0 0,1 1 1,-1-1-1,-17 30 283,16-29-243,-6 11 90,3-7-115,0 1 0,1 0 0,0 0 0,0 0 0,0 1 0,1-1-1,0 1 1,0 0 0,1 0 0,0 0 0,-2 13 0,4-19-80,1 0 0,0-1 0,-1 1 1,1-1-1,0 1 0,0 0 0,-1-1 1,1 1-1,0-1 0,0 0 0,0 1 0,0-1 1,0 0-1,0 1 0,0-1 0,-1 0 1,1 0-1,0 0 0,0 0 0,0 0 1,0 0-1,0 0 0,0 0 0,0 0 0,0-1 1,0 1-1,0 0 0,1-1 0,33-8-5545,-7-9-2737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3.535"/>
    </inkml:context>
    <inkml:brush xml:id="br0">
      <inkml:brushProperty name="width" value="0.025" units="cm"/>
      <inkml:brushProperty name="height" value="0.025" units="cm"/>
    </inkml:brush>
  </inkml:definitions>
  <inkml:trace contextRef="#ctx0" brushRef="#br0">9 75 16688,'0'0'7922,"-1"9"-6203,-6 55 710,8-63-2414,-1 0-1,1-1 1,0 1 0,0 0 0,-1 0 0,1-1 0,0 1-1,0 0 1,0-1 0,0 1 0,0-1 0,0 1-1,0-1 1,0 1 0,0-1 0,1 0 0,-1 0-1,0 1 1,0-1 0,0 0 0,0 0 0,0 0-1,0 0 1,1 0 0,-1-1 0,2 1 0,34-4 241,35-16-351,-57 14-246,0 1 0,1 1 0,0 0 1,-1 1-1,25-1 0,-40 4 356,0 1 0,1-1 0,-1 0 0,0 0 0,1 0 0,-1 1 0,0-1 0,0 0 0,1 0 0,-1 1-1,0-1 1,0 0 0,1 1 0,-1-1 0,0 0 0,0 1 0,0-1 0,0 0 0,0 1 0,1-1 0,-1 0 0,0 1 0,0-1 0,0 0 0,0 1 0,0-1 0,0 0 0,0 1 0,0-1 0,0 0 0,0 1 0,-1 0 0,1-1-31,0 1 0,0 0 1,0-1-1,0 1 0,0-1 0,0 1 1,0 0-1,0-1 0,0 1 1,0-1-1,1 1 0,-1 0 0,0-1 1,0 1-1,0-1 0,1 1 0,-1-1 1,0 1-1,1-1 0,-1 1 1,0-1-1,1 1 0,-1-1 0,1 0 1,-1 1-1,2 0 0,2 0-359,0-1 1,0 1-1,0-1 0,0 0 0,0 0 1,0 0-1,1-1 0,-1 1 0,0-1 1,0 0-1,0 0 0,7-3 0,48-27-5059,-31 16 2010,-17 9 3762,79-44-10177,-73 38 11438,-2-2 3735,-43 38 5738,23-22-10853,1 1 1,0 0 0,0 0-1,0 1 1,0-1 0,0 1 0,1 0-1,-1 0 1,1 0 0,0 0-1,0 0 1,1 1 0,-1-1-1,1 1 1,0 0 0,0 0-1,1 0 1,-1 0 0,0 6-1,2-10-211,0-1-1,1 1 1,-1-1 0,0 1-1,0-1 1,1 1-1,-1-1 1,0 1-1,1-1 1,-1 0-1,1 1 1,-1-1-1,1 1 1,-1-1-1,0 0 1,1 1 0,-1-1-1,1 0 1,-1 0-1,1 0 1,0 1-1,-1-1 1,1 0-1,-1 0 1,1 0-1,-1 0 1,1 0-1,-1 0 1,1 0 0,1 0-1,24 0 36,-18 0-245,171-3-3647,-179 3 3926,0 0-1,0-1 0,0 1 0,0 0 1,0 0-1,1 0 0,-1 0 1,0 0-1,0 0 0,0 0 1,0 0-1,0 0 0,1 0 1,-1 0-1,0 0 0,0 0 1,0 0-1,0 0 0,1 0 1,-1 0-1,0 0 0,0 0 1,0 0-1,0 0 0,0 0 1,1 0-1,-1 1 0,0-1 1,0 0-1,0 0 0,0 0 1,0 0-1,0 0 0,0 0 1,1 0-1,-1 0 0,0 1 1,0-1-1,0 0 0,0 0 1,0 0-1,0 0 0,0 0 1,0 1-1,0-1 0,0 0 1,0 0-1,0 0 0,0 0 1,0 0-1,0 1 0,0-1 1,0 0-1,0 0 0,0 0 1,0 0-1,0 1 0,0-1 1,-10 9 2197,-16 8-324,15-12-1733,-61 26 1188,67-29-1942,-1-1 0,1 0 0,0 0 0,0 0 0,-1-1 0,1 1 0,-8-2 0,-1-2-7177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3.911"/>
    </inkml:context>
    <inkml:brush xml:id="br0">
      <inkml:brushProperty name="width" value="0.025" units="cm"/>
      <inkml:brushProperty name="height" value="0.025" units="cm"/>
    </inkml:brush>
  </inkml:definitions>
  <inkml:trace contextRef="#ctx0" brushRef="#br0">53 1 19506,'-52'22'-7142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4.251"/>
    </inkml:context>
    <inkml:brush xml:id="br0">
      <inkml:brushProperty name="width" value="0.025" units="cm"/>
      <inkml:brushProperty name="height" value="0.025" units="cm"/>
    </inkml:brush>
  </inkml:definitions>
  <inkml:trace contextRef="#ctx0" brushRef="#br0">123 1 18385,'-8'10'1159,"-6"11"-135,0 1 0,1 1 0,2 0 1,0 0-1,1 1 0,-9 38 0,9 7 549,2 1 0,4 117 0,4-171-1386,0-14 0,0-25 496,6-19-1027,1-1 1,2 1-1,1 1 0,3 0 0,1 0 0,24-46 0,-29 68-35,0 0 0,1 1-1,1 0 1,21-28 0,-29 43 364,-1-1-1,1 1 1,0 0-1,0 0 1,0 0-1,0 0 1,1 1-1,-1-1 1,1 1-1,0 0 1,-1 0-1,1 0 1,0 0-1,0 1 1,0 0 0,0 0-1,1 0 1,-1 0-1,0 0 1,0 1-1,1 0 1,-1 0-1,0 0 1,0 0-1,1 1 1,-1 0-1,0 0 1,0 0-1,0 0 1,5 2-1,-7-1 15,1-1 0,0 1-1,-1-1 1,1 1 0,-1 0-1,1 0 1,-1 0 0,0 0 0,0 0-1,0 1 1,0-1 0,0 1-1,0-1 1,-1 1 0,1 0-1,-1 0 1,0-1 0,0 1 0,0 0-1,0 0 1,0 0 0,-1 0-1,1 0 1,-1 0 0,0 0-1,0 6 1,-1-4 89,0-1 0,1 1 0,-1 0 1,-1-1-1,1 1 0,-1-1 0,0 0 0,0 1 0,0-1 0,-1 0 0,1 0 0,-1 0 1,0-1-1,0 1 0,0-1 0,-7 6 0,2-2 151,-1 0 0,0-1 0,0 0 0,-1 0 0,0-1 0,0 0 0,0-1 0,0 0 0,-1-1 0,0 0 0,1 0 0,-19 1 0,29-4-291,-1 0 0,1 0 0,-1 0-1,1 0 1,-1 0 0,1 0 0,-1 0 0,1 0 0,-1 0 0,1 0 0,-1 0-1,1 0 1,-1 0 0,1 0 0,-1 0 0,1-1 0,-1 1 0,1 0 0,-1 0-1,1-1 1,-1 1 0,1 0 0,0-1 0,-1 1 0,1 0 0,-1-1 0,1 1 0,0 0-1,0-1 1,-1 1 0,1-1 0,0 1 0,0-1 0,-1 1 0,1-1 0,0 1-1,0-2 1,10-18-4739,28-17-6321,-6 17 1236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4.652"/>
    </inkml:context>
    <inkml:brush xml:id="br0">
      <inkml:brushProperty name="width" value="0.025" units="cm"/>
      <inkml:brushProperty name="height" value="0.025" units="cm"/>
    </inkml:brush>
  </inkml:definitions>
  <inkml:trace contextRef="#ctx0" brushRef="#br0">108 51 16303,'0'0'6834,"-8"4"-5148,-2 1-1199,0 0-1,1 0 0,-17 13 0,22-15-367,0 0 1,0 1-1,0-1 1,1 1-1,-1 0 0,1 0 1,0 0-1,0 0 1,1 0-1,-1 1 0,1 0 1,-3 8-1,5-13-121,0 1 0,0-1 0,0 1-1,0-1 1,0 0 0,0 1 0,0-1 0,0 1-1,0-1 1,0 0 0,0 1 0,0-1 0,0 1-1,0-1 1,0 0 0,1 1 0,-1-1 0,0 0-1,0 1 1,0-1 0,1 0 0,-1 1 0,0-1-1,1 0 1,-1 1 0,0-1 0,1 0 0,-1 0-1,0 1 1,1-1 0,-1 0 0,0 0 0,1 0-1,-1 0 1,0 1 0,2-1 0,21 1 10,24-9-31,-13-1-100,0 2 0,1 1 1,0 1-1,45 1 0,-79 4 261,1 0 0,-1 0 0,1 1 0,-1-1 0,1 0 0,-1 1 0,1-1 0,-1 1 0,0 0 0,1-1 0,-1 1 0,0 0-1,0 0 1,0 0 0,2 1 0,4 2 1862,-3-15-1050,8-113-3886,-7 126-4497,9 9 4190,-10-7 1459,42 19-6864,-17-14 5851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5.400"/>
    </inkml:context>
    <inkml:brush xml:id="br0">
      <inkml:brushProperty name="width" value="0.025" units="cm"/>
      <inkml:brushProperty name="height" value="0.025" units="cm"/>
    </inkml:brush>
  </inkml:definitions>
  <inkml:trace contextRef="#ctx0" brushRef="#br0">141 56 10794,'0'0'15199,"-10"0"-14361,5 0-768,0 0 1,1 0-1,-1 0 1,0 1 0,1 0-1,-1-1 1,1 2-1,-1-1 1,1 1-1,-1-1 1,1 1-1,0 0 1,0 1 0,0-1-1,0 1 1,0 0-1,1 0 1,-1 0-1,1 0 1,0 1-1,0-1 1,-3 5 0,-19 30 1321,24-37-1343,0 1 0,0 0 0,0 0 0,0-1 0,0 1 1,1 0-1,-1 0 0,1 0 0,-1 0 0,1 0 1,0 0-1,-1 0 0,1 0 0,0 0 0,1 0 0,-1 0 1,0 0-1,0 0 0,2 2 0,-1-2-44,0-1 0,1 0 0,-1 0 0,0 0 0,1-1 0,0 1 0,-1 0 0,1-1 0,-1 1 0,1-1 0,0 1 0,-1-1 0,1 0 1,0 1-1,-1-1 0,1 0 0,0 0 0,-1 0 0,1-1 0,0 1 0,-1 0 0,1-1 0,0 1 0,2-2 0,40-14 360,-27 5-423,0-1 1,-1-1-1,0 0 0,18-22 0,11-8-256,-43 42 10,-3 4-177,-1 6 409,0 1-1,-1-1 1,0 1-1,0-1 0,-7 11 1,6-12 82,0 0 1,1 1-1,0-1 0,0 1 1,0 0-1,1 0 1,-1 18-1,3-26-54,0-1-1,0 1 1,0 0-1,1-1 1,-1 1 0,0 0-1,0-1 1,1 1 0,-1 0-1,0-1 1,1 1-1,-1-1 1,1 1 0,-1-1-1,1 1 1,-1-1-1,1 1 1,-1-1 0,1 0-1,-1 1 1,1-1 0,0 0-1,-1 1 1,1-1-1,0 0 1,-1 0 0,1 1-1,0-1 1,-1 0-1,1 0 1,0 0 0,-1 0-1,1 0 1,0 0-1,0 0 1,-1 0 0,1 0-1,0 0 1,-1-1 0,1 1-1,0 0 1,34-11-2624,-15-1 715,0 0 0,-1-2 0,0 0 0,-1-1 1,-1-1-1,20-23 0,14-24 2981,-40 46 5765,-21 28-2361,-21 27-2060,30-38-2365,-35 58 2375,34-54-2177,-1 1 0,1-1 0,0 1 0,0 0 0,1 0 0,0 0 0,0 0 0,0 0 1,0 0-1,0 11 0,2-16-192,-1 1 1,1 0-1,-1-1 1,1 1-1,-1 0 1,1-1 0,-1 1-1,1-1 1,0 1-1,-1-1 1,1 1-1,0-1 1,-1 1-1,1-1 1,0 1 0,0-1-1,-1 0 1,1 0-1,0 1 1,0-1-1,0 0 1,-1 0-1,1 0 1,0 0 0,0 0-1,0 0 1,-1 0-1,3 0 1,26-3 259,-27 3-245,15-4 16,0 0 1,0-2 0,0 0 0,-1 0 0,0-2 0,21-12-1,-18 9-221,0 1 0,1 1 0,36-12 0,-55 22 175,-1-1 0,1 0 0,-1 0 0,0 1 1,1-1-1,-1 0 0,0 0 0,1 1 0,-1-1 0,0 0 1,0 1-1,1-1 0,-1 0 0,0 1 0,0-1 1,0 0-1,1 1 0,-1-1 0,0 1 0,0-1 1,0 1-1,0-1 0,0 0 0,0 1 0,0-1 0,0 1 1,0-1-1,0 0 0,0 1 0,0-1 0,0 1 1,0-1-1,0 1 0,0-1 0,0 0 0,-1 1 1,1-1-1,0 1 0,0-1 0,-1 0 0,1 1 0,0-1 1,0 0-1,-1 1 0,0-1 0,-9 27 136,9-26-136,-10 31 638,11-31-615,0-1 0,0 1-1,0 0 1,0-1-1,0 1 1,1-1 0,-1 1-1,0-1 1,0 1-1,0 0 1,1-1 0,-1 1-1,0-1 1,1 1-1,-1-1 1,0 1 0,1-1-1,-1 0 1,0 1-1,1-1 1,-1 1 0,1-1-1,-1 0 1,1 0 0,-1 1-1,1-1 1,-1 0-1,1 0 1,0 1 0,-1-1-1,1 0 1,-1 0-1,1 0 1,-1 0 0,1 0-1,0 0 1,-1 0-1,1 0 1,-1 0 0,1 0-1,0 0 1,-1 0-1,1 0 1,-1-1 0,1 1-1,-1 0 1,1 0-1,-1-1 1,1 1 0,-1 0-1,1-1 1,19-6-2,0 0 0,-1-2 1,27-15-1,17-7-165,-52 26-23,-2 0-84,1 1-1,-1 0 1,1 1-1,0 0 0,0 1 1,17-3-1,-26 6 265,-1-1 0,1 0-1,-1 1 1,1-1-1,-1 0 1,1 1-1,-1-1 1,1 1 0,-1-1-1,0 1 1,1-1-1,-1 1 1,0-1 0,0 1-1,1 0 1,-1-1-1,0 1 1,0-1-1,0 1 1,0 0 0,0-1-1,1 1 1,-1-1-1,0 1 1,-1 0-1,1-1 1,0 1 0,0 0-1,0-1 1,0 1-1,0-1 1,-1 1 0,1-1-1,0 1 1,0 0-1,-1-1 1,0 2-1,-9 23 651,1-8-352,6-13-239,0 1 1,1-1-1,-1 0 1,1 1-1,0 0 1,1 0-1,-1-1 1,1 1-1,-2 8 1,5-12-197,0-1 1,-1 0-1,1 1 0,-1-1 1,1 0-1,0 0 1,-1 0-1,1 0 0,0 0 1,-1 0-1,1-1 0,-1 1 1,1 0-1,1-2 1,15-12-4760,1-7-3432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6.409"/>
    </inkml:context>
    <inkml:brush xml:id="br0">
      <inkml:brushProperty name="width" value="0.025" units="cm"/>
      <inkml:brushProperty name="height" value="0.025" units="cm"/>
    </inkml:brush>
  </inkml:definitions>
  <inkml:trace contextRef="#ctx0" brushRef="#br0">1 448 18514,'11'3'6153,"22"-10"-3237,-14 0-2036,-1-1-1,23-13 1,-7 0-787,-2-1 0,0-2 0,33-32 0,-59 50-87,0 1-44,1-1 0,-1-1 0,0 1 0,0-1 0,-1 0 0,0 0-1,4-9 1,-8 16 26,-1 0-1,0 0 0,0 0 0,0 0 1,0 0-1,0 0 0,0 0 0,0 0 1,0 0-1,0 0 0,0 0 0,0-1 1,0 1-1,0 0 0,0 0 0,0 0 1,0 0-1,0 0 0,0 0 0,0 0 1,0 0-1,0 0 0,0-1 0,0 1 1,0 0-1,0 0 0,0 0 0,0 0 1,0 0-1,0 0 0,0 0 0,0 0 1,0 0-1,0-1 0,0 1 0,0 0 1,0 0-1,0 0 0,0 0 0,0 0 1,0 0-1,0 0 0,0 0 0,0 0 1,-1 0-1,1 0 0,0 0 0,0 0 1,0 0-1,0 0 0,0-1 0,0 1 1,0 0-1,0 0 0,0 0 0,-1 0 1,1 0-1,0 0 0,0 0 0,0 0 1,0 0-1,0 0 0,0 0 0,0 0 1,0 0-1,0 1 0,-1-1 0,-10 5-512,-10 10-85,-68 84 207,79-85 524,0 0-1,0 0 1,1 1 0,1 1-1,-10 27 1,17-43-105,1 1 0,-1 0 0,1 0 1,0 0-1,-1 0 0,1 0 0,0 0 1,0 0-1,0 0 0,-1 0 0,1 0 1,0 0-1,0 0 0,0 0 0,1-1 1,-1 1-1,0 0 0,0 0 0,0 0 0,1 0 1,-1 0-1,0 0 0,1 0 0,-1 0 1,1 0-1,-1-1 0,1 1 0,0 0 1,-1 0-1,2 0 0,0 0 0,0 0 0,0-1 0,0 0 0,0 1 0,-1-1-1,1 0 1,0 0 0,0 0 0,0 0 0,0 0 0,0-1 0,0 1 0,0 0 0,2-2 0,9-2 49,0-1 0,0 0 1,17-11-1,4-5-405,-1-1-1,-1-2 1,-1-2-1,47-49 1,-60 55 13,0-1 1,-2-1 0,0 0-1,-1-1 1,-2-1 0,0 0-1,16-47 1,-21 21 27,-8 50 286,0 0-1,-1-1 1,1 1-1,0 0 1,-1 0-1,1-1 1,0 1-1,-1 0 1,1 0-1,-1 0 1,1 0-1,-1-1 1,1 1-1,0 0 1,-1 0-1,1 0 1,-1 0-1,1 0 1,-1 0-1,1 0 1,0 0-1,-1 0 1,1 0-1,-1 1 1,1-1-1,-1 0 1,1 0-1,0 0 1,-1 0-1,1 1 1,-1-1-1,1 0 1,0 0-1,-1 1 1,1-1 0,0 0-1,-1 1 1,-11 10 234,1 0 0,0 1 0,1 1 0,0-1 1,1 2-1,0-1 0,-9 20 0,7-12 326,4-10-237,-38 74 1880,41-77-2050,1 1 0,0-1 0,0 1-1,1 0 1,0 0 0,1 0 0,0 0 0,0 12 0,1-20-136,0 0 1,1 0 0,-1 0 0,0 0 0,0 0-1,1-1 1,-1 1 0,0 0 0,1 0 0,-1 0-1,1 0 1,-1-1 0,1 1 0,-1 0 0,1 0-1,0-1 1,-1 1 0,1-1 0,0 1 0,0 0-1,-1-1 1,1 1 0,0-1 0,0 0 0,1 1-1,30 4 173,31-14 45,-36 2-548,-16 3 216,-1 1 0,1 1 0,0-1 0,1 2 0,14-1 0,-23 2 110,-1 0 1,0 0-1,0 0 0,1 1 0,-1-1 1,0 1-1,0 0 0,0-1 0,0 1 1,0 0-1,0 0 0,0 0 1,0 1-1,0-1 0,0 0 0,0 1 1,-1-1-1,1 1 0,0 0 1,-1 0-1,0-1 0,1 1 0,-1 0 1,0 0-1,0 0 0,0 0 0,0 0 1,0 1-1,-1-1 0,1 0 1,0 5-1,2 61 740,-3-48-509,0-19-1,0-24 1185,0 0-1408,1 0 1,1 0-1,1 0 1,11-42-1,-13 63-6,0 0 0,0 1 0,0-1 0,1 1 1,-1-1-1,0 1 0,1 0 0,-1-1 0,1 1 0,-1 0 0,1 0 0,0 0 0,-1 0 0,1 1 1,0-1-1,0 0 0,0 1 0,0-1 0,-1 1 0,1-1 0,0 1 0,0 0 0,0 0 1,0 0-1,0 0 0,0 0 0,0 1 0,3 0 0,58 13-161,-25-3-560,35 13-946,-72-24 1436,-14-19-7778,1 3 951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7.673"/>
    </inkml:context>
    <inkml:brush xml:id="br0">
      <inkml:brushProperty name="width" value="0.025" units="cm"/>
      <inkml:brushProperty name="height" value="0.025" units="cm"/>
    </inkml:brush>
  </inkml:definitions>
  <inkml:trace contextRef="#ctx0" brushRef="#br0">78 97 13389,'-7'-6'7263,"8"-7"-4112,14-24-2846,-5 11 1766,-10 25-2012,0 1 1,0-1-1,0 1 0,0-1 0,0 1 0,0-1 0,0 1 0,0 0 0,0-1 0,0 1 0,0-1 0,0 1 0,0-1 0,0 1 0,0-1 0,0 1 0,-1-1 0,1 1 0,0 0 0,0-1 0,0 1 0,-1-1 0,1 1 1,0 0-1,-1-1 0,1 1 0,0 0 0,-1-1 0,1 1 0,0 0 0,-1 0 0,1-1 0,-1 1 0,-19 2 541,-16 18-314,33-17-259,0 0-1,0 0 1,0 1 0,0-1-1,1 1 1,-1-1 0,1 1-1,0 0 1,0 0 0,1 0-1,-1 0 1,1 0 0,0 0 0,0 0-1,0 0 1,0 1 0,1-1-1,0 0 1,0 6 0,1-9-24,-1 0 0,1-1 0,0 1 1,-1 0-1,1-1 0,0 1 0,0 0 0,0-1 1,0 1-1,-1-1 0,1 0 0,0 1 1,0-1-1,0 0 0,0 1 0,0-1 0,0 0 1,0 0-1,0 0 0,0 0 0,0 0 1,0 0-1,2 0 0,29-2 102,-29 2-74,11-3 42,0 0 0,-1-1 0,0 0 0,24-11 0,-27 10-68,1 1 0,0-1 0,1 2 0,-1-1 0,1 2 1,-1 0-1,14-1 0,-24 3 0,0 0 0,-1 0-1,1 0 1,0 1 0,-1-1 0,1 0 0,0 0-1,-1 1 1,1-1 0,0 1 0,-1-1 0,1 0 0,-1 1-1,1-1 1,-1 1 0,1 0 0,-1-1 0,1 1-1,-1-1 1,1 1 0,-1 0 0,0-1 0,0 1 0,1 0-1,-1-1 1,0 1 0,0 0 0,0-1 0,1 2-1,3 31 790,2 0-104,-5-32-674,1 1-1,0-1 0,0 0 1,-1 0-1,1-1 0,0 1 1,0 0-1,0-1 0,0 1 1,0-1-1,0 1 0,0-1 1,0 0-1,1 0 1,-1 0-1,0 0 0,0 0 1,0-1-1,3 0 0,39-10-279,8-11-5496,-29 9-1575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8.372"/>
    </inkml:context>
    <inkml:brush xml:id="br0">
      <inkml:brushProperty name="width" value="0.025" units="cm"/>
      <inkml:brushProperty name="height" value="0.025" units="cm"/>
    </inkml:brush>
  </inkml:definitions>
  <inkml:trace contextRef="#ctx0" brushRef="#br0">341 0 19090,'0'0'7340,"-6"12"-5541,-7 11-1520,0 0-1,-2 0 0,-1-2 0,0 0 1,-2 0-1,0-2 0,-30 25 0,34-34-245,0 0-1,-30 14 0,38-21-4,-1 0 1,1-1-1,0 0 1,-1 0 0,1 0-1,-1-1 1,1 0 0,-1-1-1,0 1 1,-11-2 0,17 1-48,-1-1 1,1 0 0,0 0 0,-1 0 0,1 0 0,0 0 0,-1 0 0,1-1 0,0 1 0,0 0 0,0 0 0,0-1 0,0 1 0,0-1 0,1 1 0,-1-1 0,0 1 0,1-1 0,-1 0 0,1 1-1,0-1 1,-1 0 0,1 1 0,0-1 0,0 0 0,0 1 0,0-1 0,0 0 0,0 1 0,2-4 0,-2-2-167,0 0-1,1 0 1,1 0-1,-1 1 1,1-1-1,4-9 1,-4 11 155,0 1 1,1 0-1,0 0 1,0 0-1,0 0 1,0 1-1,1-1 1,-1 1-1,1 0 1,0 0-1,0 0 1,0 0-1,0 1 0,1-1 1,-1 1-1,1 0 1,-1 1-1,6-2 1,-6 2 34,-1 1 0,1-1 0,0 1 0,0 0-1,0 0 1,-1 0 0,1 1 0,0 0 0,0-1 0,-1 1 0,1 0 0,0 1 0,-1-1 0,1 1 0,-1-1-1,0 1 1,1 0 0,-1 1 0,0-1 0,0 0 0,0 1 0,-1 0 0,5 4 0,1 4 43,0 1 1,0 1 0,-1-1-1,0 1 1,6 19 0,-7-16-1289,1 0 0,18 28 0,-12-30-3532,4-8-1917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8.732"/>
    </inkml:context>
    <inkml:brush xml:id="br0">
      <inkml:brushProperty name="width" value="0.025" units="cm"/>
      <inkml:brushProperty name="height" value="0.025" units="cm"/>
    </inkml:brush>
  </inkml:definitions>
  <inkml:trace contextRef="#ctx0" brushRef="#br0">108 0 18353,'0'0'2371,"-42"47"-610,19-16 353,5 0-1121,3 2-96,8-3-545,5-2-352,2-6-1729,5-6-2019,10-5-3042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9.166"/>
    </inkml:context>
    <inkml:brush xml:id="br0">
      <inkml:brushProperty name="width" value="0.025" units="cm"/>
      <inkml:brushProperty name="height" value="0.025" units="cm"/>
    </inkml:brush>
  </inkml:definitions>
  <inkml:trace contextRef="#ctx0" brushRef="#br0">0 816 21332,'3'-15'2392,"5"-10"-1684,1-1 1,0 2-1,2-1 1,2 1-1,0 1 1,30-41-1,176-224-362,-153 211-314,118-108 1,-178 179-30,-2 2 9,0 0 0,1 0 0,-1 1 1,1-1-1,0 1 0,0 0 0,0 1 0,9-4 0,-14 6-14,1 1 0,-1-1-1,1 0 1,-1 1 0,1-1-1,-1 1 1,0 0 0,1-1-1,-1 1 1,0-1 0,1 1-1,-1-1 1,0 1 0,0 0-1,1-1 1,-1 1 0,0 0-1,0-1 1,0 1 0,0 0-1,0-1 1,0 1 0,0 0 0,0-1-1,0 1 1,0-1 0,0 1-1,-1 0 1,1-1 0,0 1-1,0 0 1,-1 0 0,-5 27 110,0-15-60,-1-1 0,0 1 0,-14 18 0,-16 26 332,39-55-396,-1-1 0,0 0 0,0 0 1,1 0-1,-1 0 0,0 0 0,1-1 1,-1 1-1,1 0 0,-1-1 0,1 1 1,-1-1-1,1 1 0,0-1 1,-1 0-1,1 1 0,-1-1 0,1 0 1,3-1-1,9 4-209,-8 0 158,1 0-1,0 0 1,-1 0-1,0 1 1,0 0-1,0 1 0,0-1 1,-1 1-1,1 0 1,-1 0-1,-1 1 1,7 8-1,-9-12 147,-1 0 0,0 0 1,1 0-1,-1 0 0,0 1 0,0-1 0,0 1 1,-1-1-1,1 0 0,0 1 0,-1-1 0,0 1 1,1-1-1,-1 1 0,0 0 0,-1-1 0,1 1 1,0-1-1,-1 1 0,1-1 0,-1 1 0,0-1 0,1 0 1,-1 1-1,-1-1 0,1 0 0,0 0 0,0 1 1,-1-1-1,1 0 0,-1 0 0,0-1 0,0 1 1,1 0-1,-1 0 0,0-1 0,0 1 0,-4 1 0,-8 4 38,-1 1 0,0-2 0,0 0 0,-1 0 0,0-2 0,0 0 0,0-1 0,0 0 0,-1-2 0,-27 0 0,45-1-188,-1 0 1,0 0-1,0 0 0,0-1 0,1 1 1,-1 0-1,0 0 0,0 0 0,0-1 1,0 1-1,0 0 0,1-1 0,-1 1 1,0 0-1,0 0 0,0-1 1,0 1-1,0 0 0,0-1 0,0 1 1,0 0-1,0 0 0,0-1 0,0 1 1,0 0-1,0-1 0,0 1 0,0 0 1,-1 0-1,1-1 0,0 1 1,0 0-1,0 0 0,0-1 0,0 1 1,-1 0-1,1 0 0,0-1 0,0 1 1,0 0-1,-1 0 0,1 0 0,0-1 1,0 1-1,-1 0 0,1 0 0,0 0 1,0 0-1,-1 0 0,1 0 1,0 0-1,-1-1 0,1 1 0,0 0 1,0 0-1,-1 0 0,1 0 0,0 0 1,-1 0-1,1 0 0,0 1 0,0-1 1,-1 0-1,1 0 0,-1 0 1,22-15-10060,7 2-2138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4:56.129"/>
    </inkml:context>
    <inkml:brush xml:id="br0">
      <inkml:brushProperty name="width" value="0.025" units="cm"/>
      <inkml:brushProperty name="height" value="0.025" units="cm"/>
    </inkml:brush>
  </inkml:definitions>
  <inkml:trace contextRef="#ctx0" brushRef="#br0">1 55 5637,'0'0'4485,"55"-30"-4421,-37 23-64,0 1-257,0 0-1568,1 1-1731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54.780"/>
    </inkml:context>
    <inkml:brush xml:id="br0">
      <inkml:brushProperty name="width" value="0.025" units="cm"/>
      <inkml:brushProperty name="height" value="0.025" units="cm"/>
    </inkml:brush>
  </inkml:definitions>
  <inkml:trace contextRef="#ctx0" brushRef="#br0">66 627 7271,'0'0'3443,"-10"-5"-1767,-1 1-1080,7 3-299,0-1-1,0 1 0,0-1 0,0 0 0,0 0 1,1-1-1,-1 1 0,1-1 0,-1 1 0,-2-5 1,45 6 381,55 8-342,1-4 0,0-4 0,154-22 0,282-78-384,-325 58 124,1160-175 164,782 78 796,-1745 113 821,-17 0-1099,-313 23-1986,-25-3-2701,-5-1-1249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8:59.567"/>
    </inkml:context>
    <inkml:brush xml:id="br0">
      <inkml:brushProperty name="width" value="0.025" units="cm"/>
      <inkml:brushProperty name="height" value="0.025" units="cm"/>
    </inkml:brush>
  </inkml:definitions>
  <inkml:trace contextRef="#ctx0" brushRef="#br0">94 1 18802,'0'0'11563,"-34"51"-10314,16-27-352,3 0-641,4 1-256,2-6-2274,3-7-3620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00.360"/>
    </inkml:context>
    <inkml:brush xml:id="br0">
      <inkml:brushProperty name="width" value="0.025" units="cm"/>
      <inkml:brushProperty name="height" value="0.025" units="cm"/>
    </inkml:brush>
  </inkml:definitions>
  <inkml:trace contextRef="#ctx0" brushRef="#br0">202 36 13389,'0'0'16565,"4"2"-16480,-2-2-77,0 0 0,0 0 0,0 1-1,0-1 1,0 1 0,0 0 0,-1 0 0,1 0 0,0-1 0,0 2-1,-1-1 1,1 0 0,-1 0 0,1 0 0,-1 1 0,1-1 0,-1 1-1,0-1 1,0 1 0,1-1 0,-1 1 0,0 0 0,-1 0 0,1 0-1,0-1 1,0 1 0,-1 0 0,1 0 0,-1 0 0,0 0-1,1 0 1,-1 0 0,0 2 0,3 38 56,-1-1 0,-2 0 0,-1 1 0,-3-1 0,-1 0 0,-2 0 0,-2-1 0,-18 50 1,24-82 23,0 0 1,-1 0 0,-1 0 0,1 0 0,-1-1 0,0 0 0,-1 0 0,0 0 0,0-1 0,-12 11 0,13-14-36,0 0 0,0 1 1,-1-2-1,1 1 0,-1-1 1,1 1-1,-1-2 0,0 1 1,0-1-1,0 1 0,0-2 0,0 1 1,0-1-1,0 0 0,0 0 1,-9-1-1,14 0-53,-1 1 0,1-1 0,-1 1 0,1-1 0,-1 0 0,1 0 0,-1 0 0,1 0 0,0 0 0,-1 0 0,1 0 0,0 0 0,0 0 0,0 0 0,0-1 0,0 1 0,0-1 0,0 1 0,0 0 0,1-1 0,-1 1 0,0-1 0,1 0 0,-1 1 0,1-1 0,0 1 0,0-1 0,-1 0 0,1 1 0,0-1 0,1-2 0,-1-3 0,0 0 0,1 0 0,-1 0 0,2 0 0,-1 0 0,4-10 0,3 1 0,0 0 0,0 1 0,2 1 0,0-1 0,0 2 0,1-1 0,1 1 0,18-15 0,113-83 0,-16 28 0,-62 42 0,62-51 0,-125 90 0,0 1 0,0-1 0,0 1 0,0-1 0,-1 0 0,1 1 0,-1-1 0,1 0 0,-1 0 0,1 0 0,-1 0 0,0-1 0,0 1 0,0 0 0,0 0 0,-1-1 0,1 1 0,0-4 0,-2 5-34,0 0-1,0 1 1,-1-1 0,1 0-1,0 0 1,0 1 0,-1-1-1,1 1 1,0-1 0,-1 1 0,1 0-1,-1 0 1,1-1 0,0 1-1,-1 0 1,1 0 0,-1 0-1,1 0 1,-1 1 0,-1-1-1,-34 3-3152,9 1-4084,0-1-5765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21.823"/>
    </inkml:context>
    <inkml:brush xml:id="br0">
      <inkml:brushProperty name="width" value="0.025" units="cm"/>
      <inkml:brushProperty name="height" value="0.025" units="cm"/>
    </inkml:brush>
  </inkml:definitions>
  <inkml:trace contextRef="#ctx0" brushRef="#br0">1 120 11371,'0'0'2712,"13"3"-2590,19 2 88,0-1-1,-1-2 0,44-2 0,110-14 14,16-1-161,545 37 2516,-63-18-898,-1-44-847,-231 11-917,-286 22 381,133-9 1952,-297 16-2326,25-7-1588,-25 7 1290,-1-1 0,1 1 1,0-1-1,-1 1 0,1-1 1,0 0-1,-1 1 0,1-1 0,-1 0 1,1 0-1,-1 1 0,1-1 1,-1 0-1,0 0 0,1 0 1,-1 1-1,0-1 0,1-2 1,-1-13-12716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22.990"/>
    </inkml:context>
    <inkml:brush xml:id="br0">
      <inkml:brushProperty name="width" value="0.025" units="cm"/>
      <inkml:brushProperty name="height" value="0.025" units="cm"/>
    </inkml:brush>
  </inkml:definitions>
  <inkml:trace contextRef="#ctx0" brushRef="#br0">311 999 9449,'-117'11'2361,"81"-10"-1300,0 2-1,1 2 1,-52 13 0,87-18-1054,1 0 1,-1 0-1,0 0 1,0 0 0,0 0-1,0 0 1,0 0-1,1 0 1,-1 0 0,0 0-1,0 0 1,0 0 0,0 1-1,0-1 1,0 0-1,1 0 1,-1 0 0,0 0-1,0 0 1,0 0 0,0 0-1,0 1 1,0-1-1,0 0 1,0 0 0,0 0-1,0 0 1,0 0 0,0 0-1,0 1 1,0-1-1,0 0 1,0 0 0,0 0-1,0 0 1,0 1-1,0-1 1,0 0 0,0 0-1,0 0 1,0 0 0,0 0-1,0 0 1,0 1-1,0-1 1,0 0 0,0 0-1,0 0 1,0 0 0,0 0-1,-1 0 1,1 1-1,18 2-213,114 3-438,153-12 0,135-33-2599,-90 7 2884,1685-46 4630,325 0-3284,-398 26-911,-888 32-56,714-79 313,-2-67 270,351-26-364,-1807 169-215,1237-83-5,-1 41 221,-1490 64-381,446-17 348,-170-20-4357,-129-1-4589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24.174"/>
    </inkml:context>
    <inkml:brush xml:id="br0">
      <inkml:brushProperty name="width" value="0.025" units="cm"/>
      <inkml:brushProperty name="height" value="0.025" units="cm"/>
    </inkml:brush>
  </inkml:definitions>
  <inkml:trace contextRef="#ctx0" brushRef="#br0">7594 361 2146,'-109'-46'8898,"-1"3"-5113,-17-3-3190,-3 6-1,-141-25 1,-41 17-1241,-385-11 1,-322 45-918,809 14 1732,-309 9 303,-728 104 1,1025-76 333,2 10 1,2 10 0,-352 142-1,408-128-747,4 7-1,3 7 0,4 7 1,4 6-1,-165 144 0,256-193-41,3 3-1,2 1 1,2 3-1,2 2 1,-63 105-1,85-118 22,2 1 0,2 0 1,2 2-1,2 1 0,3 0 0,1 1 0,3 0 1,2 1-1,-2 51 0,8-55-42,3-1 1,1 0-1,2 0 1,3 0-1,11 44 1,-8-54-7,2-2 1,1 1 0,1-2 0,2 0 0,1 0 0,40 54-1,-22-42 26,2-2-1,2-2 0,2-1 0,90 67 0,-67-63-10,3-3-1,1-2 1,80 31 0,-13-18-53,2-7 1,1-5-1,223 33 0,450-1-909,8-82 46,-279-27 887,667-134 1,502-249 1196,-916 173-374,-18-44 741,-470 147-608,-240 108-695,-2-3 1,86-69-1,-130 92-204,-1 0 0,-1-1 0,0-1 1,-2 0-1,0-1 0,-1-1 0,-1 0 1,-1-1-1,14-32 0,-20 38-20,-1 1 0,-1-1 0,-1 0 0,0 0 0,0-1 0,-2 1 0,0-1-1,-1 1 1,0 0 0,-1-1 0,-1 1 0,0 0 0,-1-1 0,-1 1 0,-10-26 0,3 18-59,0 1 1,-2 0-1,0 0 1,-1 2 0,-2-1-1,0 2 1,-19-19-1,-18-11-47,-72-53 0,21 28 95,-205-108 0,-132-27 368,188 102-100,-4 11 0,-407-95 0,437 145-378,-1 9 1,-1 11-1,-321 4 0,-156 75-2305,3 63-3972,219-19-3865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27.535"/>
    </inkml:context>
    <inkml:brush xml:id="br0">
      <inkml:brushProperty name="width" value="0.025" units="cm"/>
      <inkml:brushProperty name="height" value="0.025" units="cm"/>
    </inkml:brush>
  </inkml:definitions>
  <inkml:trace contextRef="#ctx0" brushRef="#br0">1 0 5573,'0'0'-416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29.386"/>
    </inkml:context>
    <inkml:brush xml:id="br0">
      <inkml:brushProperty name="width" value="0.025" units="cm"/>
      <inkml:brushProperty name="height" value="0.025" units="cm"/>
    </inkml:brush>
  </inkml:definitions>
  <inkml:trace contextRef="#ctx0" brushRef="#br0">1049 675 3908,'0'0'2610,"10"0"-1371,2-1-845,-7 0-242,-1 0 0,0 1 0,1 0 0,-1 0 0,1 0 0,-1 1 0,1-1-1,5 3 1,-9-3-100,0 1 0,-1-1 0,1 1 0,-1-1 0,1 1 0,0 0 0,-1-1 0,1 1 0,-1 0 0,0-1 0,1 1 0,-1 0 0,1 0 0,-1-1 0,0 1-1,0 0 1,1 0 0,-1 0 0,0 0 0,0-1 0,0 1 0,0 0 0,0 0 0,0 0 0,0 1 0,-3 27 616,3-26-567,-6 25 508,0 0 0,-2-1 0,-2 0 1,-16 36-1,3-9-196,18-41-313,-290 751 2834,61 25-2279,217-710-473,4 1 1,3 0-1,4 0 1,7 138 0,-1-205-181,1 0 0,1 0 0,0 0 0,1 0 0,0-1 0,1 1 1,1-1-1,0 0 0,0 0 0,1 0 0,1-1 0,0 1 0,0-2 1,1 1-1,0-1 0,1 0 0,1-1 0,-1 0 0,1-1 0,1 0 0,-1 0 1,1-1-1,1 0 0,-1-1 0,1-1 0,0 1 0,1-2 0,-1 0 1,19 3-1,43 7 65,0-5 0,128 2 0,-2-1-39,365 69 35,-122-13-46,583 24-4,-379-40-15,1063 51-57,-185 26 145,-206-54-76,-449-80 11,407 3-330,841 7-283,-1040-6 730,-362-26 21,-3-33 275,-18 1 62,3 31-117,-568 30-322,697-13-13,-4-55 592,-671 47-25,196-1 1,-334 21-592,-1 0 0,1-1 0,-1-1 0,0 0 0,0-1 0,0-1 1,0 1-1,12-9 0,101-60 102,-87 49-110,400-271-24,-359 232-27,-3-4-1,-3-2 0,80-99 0,497-726 114,-570 765-87,-5-3 0,-6-4-1,-5-2 1,-7-3 0,41-155-1,-75 220 78,-13 45-47,-1-1 0,-1 0-1,-2 0 1,-1 0 0,-1-1 0,-1-33 0,-5 59 61,0 0 0,-1 0 0,0 0 0,0 0 0,-1 0 0,1 1 0,-2-1 0,1 1 0,-1 0 0,0 0 0,0 0-1,0 0 1,-1 1 0,0 0 0,-10-8 0,-10-9 143,-2 2-1,-28-18 0,46 32-249,-30-16-6,0 0-1,-2 3 1,0 2 0,-1 1 0,-78-18-1,-225-24-424,321 55 422,-1499-125-2470,1262 112 2213,-3100-113 423,1538 122 369,24 85-281,5 70-144,561-33-156,-729 64-277,-2-56 475,-901-69 564,2159-44-492,4 38-2934,510-26-2820,8-4-7549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0.913"/>
    </inkml:context>
    <inkml:brush xml:id="br0">
      <inkml:brushProperty name="width" value="0.025" units="cm"/>
      <inkml:brushProperty name="height" value="0.025" units="cm"/>
    </inkml:brush>
  </inkml:definitions>
  <inkml:trace contextRef="#ctx0" brushRef="#br0">49 1 18449,'0'0'4154,"-2"14"-2515,-14 65 658,7-41-1526,1 0 0,2 0 0,-1 59 0,7-96-762,0 1 0,0-1 1,0 0-1,0 1 0,0-1 0,1 0 1,-1 1-1,0-1 0,1 0 1,-1 1-1,1-1 0,0 0 1,-1 0-1,1 1 0,0-1 1,0 0-1,0 0 0,0 0 0,0 0 1,0 0-1,0 0 0,0 0 1,0-1-1,3 2 0,-2-1 10,1 0 0,-1 0-1,1-1 1,0 1 0,0-1 0,-1 0 0,1 0-1,0 0 1,0 0 0,-1-1 0,1 1-1,3-1 1,2-2-34,1 1 0,-1-1 1,0-1-1,0 1 0,0-1 0,0-1 0,9-6 0,-4-1-150,-1 0-1,0-1 0,0 0 0,-2-1 0,0 0 1,0-1-1,-1 0 0,-1 0 0,-1-1 0,0 0 1,-1 0-1,0-1 0,-2 1 0,0-1 0,-1 0 1,2-24-1,-6 45 83,0 0-1,0 0 1,-1 0 0,1 0 0,-1 0 0,1 0 0,-5 4 0,-3 11-138,-7 20 390,3 0 0,1 1 0,2 1 1,1 0-1,3 0 0,-3 71 1,5-110-3303,-3-10 1156,-7-13-1327,-47-79-4901,29 50 8924,3-1 5273,29 51-5918,0 0 1,0 0-1,0-1 1,0 1 0,0 0-1,0 0 1,0 0 0,0-1-1,0 1 1,0 0-1,0 0 1,0-1 0,0 1-1,0 0 1,0 0 0,0 0-1,0-1 1,0 1-1,0 0 1,0 0 0,1 0-1,-1 0 1,0-1-1,0 1 1,0 0 0,0 0-1,0 0 1,1 0 0,-1-1-1,0 1 1,0 0-1,0 0 1,1 0 0,-1 0-1,0 0 1,0 0 0,0 0-1,1 0 1,-1 0-1,0 0 1,0 0 0,0 0-1,1 0 1,-1 0-1,0 0 1,0 0 0,0 0-1,1 0 1,-1 0 0,0 0-1,0 0 1,0 0-1,1 0 1,-1 0 0,0 0-1,0 0 1,0 0-1,1 0 1,-1 1 0,0-1-1,0 0 1,19 4-434,-18-3 603,2 0-200,124 32-495,-40-19-4769,-33-11-839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1.286"/>
    </inkml:context>
    <inkml:brush xml:id="br0">
      <inkml:brushProperty name="width" value="0.025" units="cm"/>
      <inkml:brushProperty name="height" value="0.025" units="cm"/>
    </inkml:brush>
  </inkml:definitions>
  <inkml:trace contextRef="#ctx0" brushRef="#br0">75 43 11819,'0'0'14334,"-10"6"-13763,6-4-518,-37 28 837,39-28-813,0 0 1,0 0-1,1-1 0,-1 1 0,1 0 0,0 1 0,-1-1 0,1 0 0,0 0 1,0 1-1,0-1 0,0 0 0,1 1 0,-1-1 0,1 1 0,-1-1 0,1 1 1,0-1-1,0 1 0,0-1 0,0 1 0,1 3 0,0-5-58,-1 0-1,1 0 1,0 0-1,-1-1 1,1 1-1,0 0 1,-1 0-1,1 0 1,0-1 0,0 1-1,0-1 1,0 1-1,0 0 1,-1-1-1,1 1 1,0-1-1,0 0 1,0 1-1,0-1 1,0 0-1,1 0 1,-1 0-1,0 1 1,0-1 0,1-1-1,33 1 218,-26-1-169,15-2-9,-1-1 0,1-1 0,-1-1 1,0-1-1,40-18 0,-29 11-814,48-13-1,-57 25 139,-25 2 592,1 1-1,0-1 1,0 1-1,0 0 1,-1 0-1,1-1 1,0 1-1,-1 0 1,1 0-1,0 0 1,-1 0 0,0 0-1,1 0 1,-1 0-1,1 0 1,-1 0-1,0 1 1,2 0-2,-1 0 0,0-1 0,1 1 1,-1 0-1,1-1 0,0 0 0,-1 1 1,1-1-1,0 0 0,0 0 0,0 0 1,0 0-1,0 0 0,0 0 0,0 0 0,0-1 1,0 1-1,0-1 0,0 0 0,0 1 1,1-1-1,-1 0 0,0 0 0,3-1 0,57-5-1695,11-18-2138,-5-12-3580,-23 8-945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1.660"/>
    </inkml:context>
    <inkml:brush xml:id="br0">
      <inkml:brushProperty name="width" value="0.025" units="cm"/>
      <inkml:brushProperty name="height" value="0.025" units="cm"/>
    </inkml:brush>
  </inkml:definitions>
  <inkml:trace contextRef="#ctx0" brushRef="#br0">122 51 12716,'0'0'4020,"-12"8"-1362,7-5-2525,-9 6 890,0 1 0,-22 20-1,32-26-705,0-1-1,1 1 0,0 0 0,-1 0 0,1 0 0,1 0 0,-1 1 0,1-1 0,0 1 0,0 0 0,0-1 0,0 1 0,1 0 0,0 0 0,0 0 0,0 5 0,2-8-281,-1-1 0,1 0 0,0 1 0,-1-1 1,1 0-1,0 0 0,0 0 0,0 1 0,0-1 0,0 0 1,0-1-1,1 1 0,-1 0 0,0 0 0,0 0 0,1-1 0,-1 1 1,1 0-1,-1-1 0,0 1 0,1-1 0,-1 0 0,1 1 1,-1-1-1,1 0 0,-1 0 0,1 0 0,-1 0 0,1 0 1,-1-1-1,2 1 0,54-5 377,-38 0-478,0-1-1,-1-2 1,1 0-1,-1 0 0,-1-2 1,0 0-1,0-1 1,-1-1-1,-1 0 1,0-2-1,0 1 1,-1-2-1,-1 0 1,15-21-1,-20 18-82,-12 13 31,2 5 130,0 1 1,0 0-1,0 0 0,0 0 0,1 0 0,-1 0 1,0 0-1,1 0 0,-1 1 0,1-1 0,-1 1 1,1-1-1,-2 2 0,-5 7 218,0 1 0,1-1-1,0 1 1,-10 22 0,14-28-89,1-1 0,1 1-1,-1 0 1,1 0 0,-1 0-1,1 0 1,1 0 0,-1 0 0,1 0-1,0 0 1,0 0 0,0 1-1,1-1 1,0 0 0,1 6-1,-1-9-114,1 0 1,-1 0-1,0 0 0,1-1 0,-1 1 0,1 0 0,-1-1 0,1 1 0,0-1 0,0 0 0,0 0 0,-1 0 0,1 0 0,0 0 0,1 0 0,-1 0 0,0 0 0,0-1 0,0 1 0,0-1 0,3 1 0,54 2 169,-49-4-71,1 2-120,0-2 0,0 1 1,-1-1-1,1-1 0,-1 0 1,1-1-1,-1 0 0,0 0 0,0-1 1,0 0-1,0-1 0,-1 0 0,0-1 1,12-8-1,-21 13-4,1 0 0,0 1 0,0-1 0,0 0 0,-1 1 0,1-1 0,0 0 0,-1 0 0,1 0 0,-1 0 0,1 0 0,-1 1 0,1-1 0,-1 0 0,1 0 0,-1 0 0,0 0 0,0 0 0,0 0 0,1 0 0,-1-2 0,-1 2 0,1 1 0,0-1 0,-1 1 0,1-1 0,-1 0 0,1 1 0,-1-1 0,1 1 0,-1-1 0,0 1 0,1 0 0,-1-1 0,1 1 0,-1 0 0,0-1 0,1 1 0,-1 0 0,0 0 0,0-1 0,1 1 0,-1 0 0,0 0 0,-5-1 0,1 1 0,-1-1 0,1 1 0,-1 1 0,1-1 0,-9 2 0,9 0 0,0 0 0,0 0 0,0 0 0,0 1 0,0 0 0,1 0 0,-1 0 0,1 0 0,0 1 0,-6 5 0,9-7 0,-1-1 0,0 1 0,0 1 0,1-1 0,-1 0 0,1 0 0,-1 0 0,1 1 0,0-1 0,0 1 0,0-1 0,0 1 0,1-1 0,-1 1 0,1 0 0,0-1 0,-1 1 0,1 0 0,0-1 0,0 1 0,1 0 0,-1-1 0,1 4 0,0-5-28,0 1 0,0-1 0,0 1 0,0-1 0,1 1 0,-1-1 0,0 0 0,1 0 0,-1 1 0,1-1 0,-1 0 0,1 0 0,-1-1 0,1 1 0,0 0 0,-1 0 1,1-1-1,0 1 0,0-1 0,0 1 0,-1-1 0,3 0 0,46 3-1744,-42-3 1283,-4 0 208,10 0-1800,0 0 0,1-2-1,14-2 1,12-8-5371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55.634"/>
    </inkml:context>
    <inkml:brush xml:id="br0">
      <inkml:brushProperty name="width" value="0.025" units="cm"/>
      <inkml:brushProperty name="height" value="0.025" units="cm"/>
    </inkml:brush>
  </inkml:definitions>
  <inkml:trace contextRef="#ctx0" brushRef="#br0">377 35 11659,'22'-25'4075,"-14"16"-989,-13 15 1134,-32 36-3925,-2-1-1,-2-2 1,-69 52-1,-19 16 915,125-103-1103,0-1-29,0 0-1,1 0 1,0 0-1,0 0 1,0 0 0,0 1-1,0-1 1,1 1-1,0 0 1,-1 0-1,1 0 1,1 0-1,-1 0 1,-1 7-1,3-10-78,0 0 0,0 0 0,0 0 0,1-1-1,-1 1 1,1 0 0,-1 0 0,0 0 0,1 0 0,-1-1-1,1 1 1,0 0 0,-1 0 0,1-1 0,0 1 0,-1 0-1,1-1 1,0 1 0,0-1 0,-1 1 0,1-1 0,0 1-1,0-1 1,0 0 0,0 1 0,0-1 0,0 0-1,0 0 1,-1 0 0,1 0 0,0 0 0,0 0 0,2 0-1,42 2 12,-34-2 14,288-23 352,-26 0-526,-95 22-4472,-109 1-897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2.047"/>
    </inkml:context>
    <inkml:brush xml:id="br0">
      <inkml:brushProperty name="width" value="0.025" units="cm"/>
      <inkml:brushProperty name="height" value="0.025" units="cm"/>
    </inkml:brush>
  </inkml:definitions>
  <inkml:trace contextRef="#ctx0" brushRef="#br0">39 0 9161,'0'0'15951,"3"73"-13069,-12-38-1056,-4 0-609,5 1-64,0 1-576,5-5-577,3-3 0,0-3 0,5-5 0,6-3 0,2-5-769,-1-6-1633,1-7-1698,2 0-2338,2-16-7719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2.420"/>
    </inkml:context>
    <inkml:brush xml:id="br0">
      <inkml:brushProperty name="width" value="0.025" units="cm"/>
      <inkml:brushProperty name="height" value="0.025" units="cm"/>
    </inkml:brush>
  </inkml:definitions>
  <inkml:trace contextRef="#ctx0" brushRef="#br0">110 3 15086,'0'0'10821,"-11"0"-8173,5-1-1893,-38-1 1562,41 2-2241,0 0 0,0 0 0,1 1 0,-1-1 0,0 1 0,0-1 0,1 1 0,-1 0 0,0 0 0,1 0 0,-1 1 0,1-1 0,-1 0 0,-2 3 0,5-4-81,-1 1 1,1-1-1,-1 0 1,1 1-1,0-1 1,-1 0-1,1 1 1,0-1-1,-1 1 0,1-1 1,0 1-1,0-1 1,-1 0-1,1 1 1,0-1-1,0 1 1,0-1-1,0 1 1,0-1-1,0 1 0,0-1 1,-1 1-1,2-1 1,-1 1-1,0 0 1,0-1-1,0 1 1,0-1-1,0 1 0,0-1 1,0 0-1,1 1 1,-1-1-1,0 1 1,1 0-1,19 9-369,33-4-301,-49-6 649,84 9-302,-80-8 339,0 0 1,0 1 0,0 1-1,-1-1 1,1 1-1,-1 0 1,0 1 0,13 7-1,-19-10-2,-1-1 0,1 0-1,-1 1 1,1-1 0,-1 0-1,0 1 1,1-1 0,-1 0-1,1 1 1,-1-1 0,0 1-1,0-1 1,1 1 0,-1-1-1,0 0 1,0 1 0,1-1-1,-1 1 1,0-1 0,0 1-1,0 0 1,0-1 0,0 1-1,0-1 1,0 1 0,0-1-1,0 1 1,0-1 0,0 1-1,0-1 1,0 1 0,0-1-1,0 1 1,-1 0 0,-17 12 451,-33 1 228,48-14-677,-3 1-9,-58 8-1314,61-9 892,0 0 1,-1 0-1,1-1 1,0 1-1,0-1 0,0 1 1,0-1-1,0 0 1,0 0-1,-5-3 0,-7-12-12296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3.139"/>
    </inkml:context>
    <inkml:brush xml:id="br0">
      <inkml:brushProperty name="width" value="0.025" units="cm"/>
      <inkml:brushProperty name="height" value="0.025" units="cm"/>
    </inkml:brush>
  </inkml:definitions>
  <inkml:trace contextRef="#ctx0" brushRef="#br0">12 314 6246,'0'0'22245,"-4"8"-21893,3-6-333,0 0 0,0 0 0,0 0 0,0 0 0,1 0 1,-1 1-1,1-1 0,-1 0 0,1 0 0,0 0 0,0 0 0,0 1 0,0 3 0,13 2 200,18-8 53,-17-4-228,1-1 1,-1 0-1,0-1 0,0 0 0,-1-2 0,1 1 0,-2-1 0,1-1 1,-1 0-1,0-1 0,-1 0 0,-1-1 0,1-1 0,15-21 0,-24 30-42,-1 0 0,1 0 0,0 0-1,-1 0 1,1 0 0,-1 0 0,0-1 0,0 1-1,-1 0 1,1-1 0,0 1 0,-1-1-1,0 1 1,0-7 0,-1 9-15,1 1-1,-1-1 1,0 1 0,1-1-1,-1 1 1,1-1-1,-1 1 1,0 0 0,1-1-1,-1 1 1,0 0 0,0-1-1,1 1 1,-1 0 0,0 0-1,0 0 1,1 0-1,-1 0 1,0 0 0,0 0-1,1 0 1,-1 0 0,0 0-1,0 0 1,1 0 0,-2 1-1,-21 4-260,15 1 270,0 1 1,0 0 0,0 0 0,0 0-1,1 1 1,1 0 0,-1 1 0,1-1-1,1 1 1,-1 0 0,2 1 0,-1-1-1,1 1 1,1 0 0,0 0 0,0 0-1,-1 12 1,4-21 15,-1 0 0,1 0 0,0 0 0,0 1 1,0-1-1,1 0 0,-1 0 0,0 0 0,0 1 0,1-1 0,-1 0 0,0 0 0,1 0 1,-1 0-1,1 0 0,0 0 0,-1 0 0,1 0 0,0 0 0,-1 0 0,1 0 0,0 0 1,0 0-1,0 0 0,0-1 0,0 1 0,0 0 0,2 0 0,0 0 16,1 0 0,-1 0-1,1 0 1,-1-1 0,1 1-1,-1-1 1,1 0 0,-1 0 0,1 0-1,3-1 1,7-2 51,0 0 0,-1 0 0,1-1 1,16-8-1,1-3-34,-1 0 0,0-2-1,-2-2 1,0 0 0,-1-2 0,-1-1 0,-1-1 0,-1-1 0,-1-1 0,-1-1 0,25-40 0,-45 63-61,0 0 1,0 0-1,0 0 1,-1 0-1,1-1 0,-1 1 1,0-1-1,0 1 1,0-1-1,-1 1 1,1-7-1,-2 10-13,0-1 0,1 1 0,-1 0 0,0-1 0,0 1 0,0 0 1,0 0-1,0 0 0,0 0 0,0 0 0,0 0 0,0 0 0,0 0 0,0 0 0,0 0 0,0 1 0,1-1 0,-1 0 1,0 1-1,0-1 0,0 1 0,0-1 0,-1 2 0,-15 12-9,1 1 0,0 1 0,1 1-1,0 0 1,2 1 0,-18 31 0,24-40 75,0 1 0,1 1 0,1-1 0,0 1 0,0 0 0,1 0 0,0 0-1,1 1 1,0-1 0,1 1 0,-2 23 0,5-33-146,-1 0-1,0 1 1,1-1-1,-1 0 1,1 0 0,0 0-1,0 0 1,0 1-1,0-1 1,0-1-1,0 1 1,0 0 0,1 0-1,-1 0 1,1-1-1,0 1 1,-1 0 0,1-1-1,0 0 1,0 1-1,0-1 1,0 0-1,0 0 1,0 0 0,0 0-1,0 0 1,0-1-1,0 1 1,5 0-1,1 0-1295,0 1 0,0-2-1,1 1 1,-1-1 0,0-1-1,1 0 1,9-1-1,20-11-9874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3.515"/>
    </inkml:context>
    <inkml:brush xml:id="br0">
      <inkml:brushProperty name="width" value="0.025" units="cm"/>
      <inkml:brushProperty name="height" value="0.025" units="cm"/>
    </inkml:brush>
  </inkml:definitions>
  <inkml:trace contextRef="#ctx0" brushRef="#br0">128 0 17617,'0'0'6069,"-12"7"-4232,11-6-1806,-14 8 735,0 0 0,-22 19 1,33-24-629,-1-1 0,1 1 1,1 0-1,-1 1 0,1-1 1,-1 1-1,1-1 0,0 1 1,1 0-1,-1 0 0,1 0 1,0 0-1,0 1 0,1-1 0,-1 7 1,1-12-132,1 1 0,0 0 1,0 0-1,1-1 0,-1 1 0,0 0 1,0-1-1,0 1 0,0 0 1,0-1-1,1 1 0,-1-1 0,0 1 1,1 0-1,-1-1 0,0 1 1,1-1-1,-1 1 0,1-1 0,-1 1 1,1-1-1,-1 1 0,1-1 1,-1 1-1,1-1 0,-1 0 0,1 1 1,0-1-1,0 1 0,26 2 81,27-12-400,-45 5 228,-1-1 0,1 0-1,-1 0 1,-1-1-1,1 0 1,-1 0 0,7-8-1,28-22-62,-41 55-504,-17 39 755,11-44 118,0 1 0,1 0 0,1 1 0,1-1 0,-1 19 0,3-32-234,0-1 0,1 1 0,-1-1 0,1 1 0,-1-1 0,1 1 0,0-1 0,0 0 0,-1 1 0,1-1 0,0 0 0,0 1 1,0-1-1,0 0 0,0 0 0,1 0 0,-1 0 0,0 0 0,1 0 0,-1-1 0,0 1 0,1 0 0,-1 0 0,1-1 0,-1 1 0,1-1 0,-1 0 0,1 1 0,-1-1 0,1 0 0,-1 0 0,1 0 0,-1 0 0,1 0 0,0 0 0,1-1 0,4 1-684,1 0 0,0-1-1,0 0 1,-1-1 0,1 0-1,10-3 1,20-17-5502,2-8-4463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3.903"/>
    </inkml:context>
    <inkml:brush xml:id="br0">
      <inkml:brushProperty name="width" value="0.025" units="cm"/>
      <inkml:brushProperty name="height" value="0.025" units="cm"/>
    </inkml:brush>
  </inkml:definitions>
  <inkml:trace contextRef="#ctx0" brushRef="#br0">125 1 17617,'-9'4'3891,"-1"0"-2852,-49 22 3921,55-24-4636,0 0 0,1 0 0,-1 0 1,1 0-1,-1 1 0,1-1 1,0 1-1,0 0 0,0 0 0,0 0 1,1 0-1,-1 1 0,-1 3 0,4-7-312,1 1 0,-1 0 0,0-1 0,1 1-1,-1-1 1,1 0 0,-1 1 0,1-1 0,-1 1-1,1-1 1,-1 0 0,1 1 0,0-1 0,-1 0-1,1 0 1,-1 1 0,1-1 0,0 0 0,-1 0-1,1 0 1,0 0 0,-1 0 0,1 0 0,-1 0-1,1 0 1,0 0 0,-1 0 0,2 0 0,29 0 31,-26 0-66,33 0-441,-12-2-168,0 2 0,-1 1 1,1 1-1,-1 2 0,43 10 1,-67-14 674,-1 0 1,1 0-1,0 0 1,-1 0-1,1 0 0,0 0 1,-1 0-1,1 0 1,-1 1-1,1-1 1,0 0-1,-1 0 1,1 1-1,-1-1 1,1 0-1,-1 1 1,1-1-1,-1 0 1,1 1-1,-1-1 0,1 1 1,-1-1-1,0 1 1,1-1-1,-1 1 1,0-1-1,1 1 1,-1 0-1,0-1 1,0 1-1,0-1 1,1 1-1,-1 0 1,0-1-1,0 1 0,0 0 1,0-1-1,0 1 1,0-1-1,0 1 1,0 0-1,0-1 1,-1 1-1,1 0 1,0-1-1,0 1 1,0-1-1,-1 1 1,1-1-1,0 1 0,-1-1 1,1 1-1,0-1 1,-1 1-1,1-1 1,-1 1-1,1-1 1,-1 1-1,1-1 1,-1 0-1,1 1 1,-1-1-1,1 0 1,-1 1-1,0-1 0,1 0 1,-1 0-1,-1 1 1,-44 21 1559,43-21-1668,-19 8 111,-1-1 0,-45 11 0,19-18-6077,40-3-1998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4.808"/>
    </inkml:context>
    <inkml:brush xml:id="br0">
      <inkml:brushProperty name="width" value="0.025" units="cm"/>
      <inkml:brushProperty name="height" value="0.025" units="cm"/>
    </inkml:brush>
  </inkml:definitions>
  <inkml:trace contextRef="#ctx0" brushRef="#br0">77 1 14830,'0'0'8024,"-4"12"-6957,-16 46 597,-15 73-1,29-99-1117,0 0-1,3 0 0,0 0 1,4 49-1,-1-80-520,-1 0 1,1-1-1,0 1 1,1 0-1,-1 0 1,0-1-1,0 1 1,0 0-1,0-1 0,1 1 1,-1 0-1,0-1 1,0 1-1,1 0 1,-1-1-1,1 1 1,-1-1-1,0 1 0,1-1 1,-1 1-1,1-1 1,-1 1-1,1-1 1,0 1-1,-1-1 1,1 0-1,-1 1 0,1-1 1,0 0-1,-1 1 1,1-1-1,0 0 1,-1 0-1,1 0 1,0 0-1,0 0 0,-1 0 1,1 0-1,0 0 1,-1 0-1,1 0 1,0 0-1,-1 0 1,1 0-1,0 0 0,0-1 1,-1 1-1,1 0 1,-1-1-1,1 1 1,0 0-1,-1-1 1,1 1-1,-1-1 0,1 1 1,-1-1-1,1 1 1,-1-1-1,1 0 1,33-30 892,-30 23-896,1 1-1,-1-1 1,0 0 0,-1 0-1,0 0 1,0 0 0,0 0 0,-1-1-1,-1 1 1,0-1 0,0 0-1,0 1 1,-1-1 0,0 0-1,-3-15 1,3 23-25,0 1-1,0-1 1,0 1 0,0 0-1,0-1 1,0 1 0,-1-1-1,1 1 1,0 0 0,0-1 0,0 1-1,0-1 1,-1 1 0,1 0-1,0-1 1,0 1 0,-1 0-1,1-1 1,0 1 0,-1 0-1,1 0 1,0-1 0,-1 1-1,1 0 1,0 0 0,-1-1-1,1 1 1,-1 0 0,1 0-1,0 0 1,-1 0 0,1 0-1,-1 0 1,1 0 0,-1 0 0,0 0-1,-10 13-267,-1 24-130,11-34 405,1 0 1,0 0 0,0-1 0,0 1 0,0 0-1,0 0 1,0 0 0,1 0 0,-1-1 0,1 1-1,0 0 1,0-1 0,0 1 0,0 0 0,1-1 0,-1 1-1,1-1 1,-1 0 0,1 1 0,0-1 0,0 0-1,2 2 1,0-2 47,1 1 0,0-1-1,-1-1 1,1 1 0,0-1 0,0 1-1,0-2 1,0 1 0,0 0 0,1-1-1,8 0 1,-3-1-47,0-1-1,0 1 1,0-2-1,-1 1 1,1-1-1,-1-1 1,1 0 0,-1-1-1,0 0 1,-1 0-1,1-1 1,-1 0-1,10-9 1,-19 14-5,0 1 0,1 0 0,-1-1 0,0 1 0,0 0 0,1-1 0,-1 1 0,0 0 0,1-1 0,-1 1 0,0 0 0,1 0 0,-1-1 0,1 1 0,-1 0 0,0 0 0,1 0 0,-1 0 0,1 0 0,-1-1 0,1 1 0,-1 0 0,0 0 0,1 0 0,-1 0 0,1 0 0,-1 0 0,1 0 0,-1 1 0,0-1 0,1 0 0,-1 0 0,1 0 0,-1 0 0,0 0 0,1 1 0,-1-1 0,1 0 0,-1 0 0,0 1 0,1-1 0,-1 0 0,0 1 0,1-1 0,-1 25 0,-15 29 0,11-44-723,1 0-1,0 1 1,1 0 0,0-1-1,-1 15 1,3-25-77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5.164"/>
    </inkml:context>
    <inkml:brush xml:id="br0">
      <inkml:brushProperty name="width" value="0.025" units="cm"/>
      <inkml:brushProperty name="height" value="0.025" units="cm"/>
    </inkml:brush>
  </inkml:definitions>
  <inkml:trace contextRef="#ctx0" brushRef="#br0">1 1 15791,'0'0'8648,"46"51"-12171,-25-34-2979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5.534"/>
    </inkml:context>
    <inkml:brush xml:id="br0">
      <inkml:brushProperty name="width" value="0.025" units="cm"/>
      <inkml:brushProperty name="height" value="0.025" units="cm"/>
    </inkml:brush>
  </inkml:definitions>
  <inkml:trace contextRef="#ctx0" brushRef="#br0">188 1 9929,'0'0'18706,"-5"11"-16982,-3 3-1390,-1-1-1,0 0 0,-1-1 0,0 0 1,-1 0-1,-21 17 0,15-16-264,-21 17-47,36-29-23,0 1 0,0-1 0,1 1 0,-1 0 0,0 0-1,1 0 1,0 0 0,-1 0 0,1 1 0,0-1 0,0 0-1,0 0 1,-1 6 0,2-7 1,1-1 0,0 1 0,-1 0 0,1 0 0,0 0 0,-1 0 0,1 0 0,0-1 0,0 1 0,0 0 0,0-1 0,-1 1 0,1-1 0,0 1 0,0-1 0,0 1 0,0-1 0,0 0 0,0 1 0,1-1 0,-1 0 0,0 0 0,0 0 0,0 0 0,0 0 0,0 0 0,2 0 0,40 2 0,-37-2 0,42 1-74,-21 1-384,0-2 0,1 0 0,44-8 0,-69 7-147,10-2-1698,-7-3-2642,-6 0-1663</inkml:trace>
  <inkml:trace contextRef="#ctx0" brushRef="#br0" timeOffset="1">1 125 14670,'0'0'12972,"66"-5"-12459,-29 5-417,6 0-64,-2 0-288,1 0-2883,-3-2-2563,-3-5-5188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5.893"/>
    </inkml:context>
    <inkml:brush xml:id="br0">
      <inkml:brushProperty name="width" value="0.025" units="cm"/>
      <inkml:brushProperty name="height" value="0.025" units="cm"/>
    </inkml:brush>
  </inkml:definitions>
  <inkml:trace contextRef="#ctx0" brushRef="#br0">75 1 16816,'0'0'8904,"-58"62"-6886,49-39-865,1 0-832,8-4-193,0-1 128,11-4-256,4-6-480,4-7-994,3-1-896,-1-4-321,-1-16-512,0-7-544,1-8-1058,-1-10-3907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6.699"/>
    </inkml:context>
    <inkml:brush xml:id="br0">
      <inkml:brushProperty name="width" value="0.025" units="cm"/>
      <inkml:brushProperty name="height" value="0.025" units="cm"/>
    </inkml:brush>
  </inkml:definitions>
  <inkml:trace contextRef="#ctx0" brushRef="#br0">66 20 11275,'0'0'8648,"-1"8"-6401,-6 27 327,-13 46 0,10-48-1678,2 1 1,-7 56-1,14-69-387,-2 66 587,3-81-1036,0 0 0,1 0 0,0 0 0,0 0-1,0 0 1,1 0 0,0 0 0,0-1 0,0 1 0,6 9 0,-8-14-57,0-1 0,0 0 0,0 0 0,0 1 0,0-1 0,1 0 0,-1 0 0,0 0 0,0 1 0,0-1 0,0 0 0,0 0 0,1 0 0,-1 1 0,0-1 0,0 0 0,0 0 0,1 0 0,-1 0 0,0 0 0,0 0 0,1 1 0,-1-1 0,0 0 0,0 0 0,1 0 0,-1 0 0,0 0 0,0 0 0,1 0 0,-1 0 0,0 0 0,0 0 0,1 0 0,-1 0 0,0 0 0,0 0 0,1 0 0,-1 0 0,0-1 0,0 1 0,0 0 0,1 0 0,3-13 158,-2-21 42,-2 33-203,1-30 0,0 19 0,0 1 0,0-1 0,-2 0 0,1 1 0,-2-1 0,1 1 0,-2 0 0,1-1 0,-6-11 0,10 25-13,1 1 0,-1-1 0,1 0 0,0 1 0,0-1 0,0-1 0,0 1 0,0 0 0,0-1 0,0 1 0,0-1 0,1 0 0,4 1 0,48 9-296,-26-7-555,1-1 1,45-2-1,-64-1 475,0-1 0,-1-1 0,1 0 0,0 0 0,-1-1 0,0-1 0,0 1 0,0-2 0,16-8 0,-26 13 431,-1-1 1,1 1-1,0 0 0,0-1 1,0 1-1,-1 0 0,1-1 0,0 1 1,-1-1-1,1 0 0,0 1 1,-1-1-1,1 1 0,-1-1 1,1 0-1,-1 0 0,1 1 0,-1-1 1,1 0-1,-1 0 0,0 1 1,1-1-1,-1 0 0,0 0 0,0 0 1,0-1-1,0 1 41,-1 0-1,0 0 1,0 1-1,1-1 1,-1 1-1,0-1 1,0 1-1,0-1 1,0 1-1,0-1 1,0 1-1,0 0 1,0-1-1,0 1 1,0 0-1,0 0 1,0 0-1,-1 0 1,-6-1 161,1 1 0,0 0 0,-1 0 0,1 1 1,-12 2-1,13-1-94,0 1 0,-1 1 1,1-1-1,1 1 0,-1 0 0,0 0 1,1 1-1,0-1 0,-8 10 0,11-11-81,-1-1-1,1 1 0,0 1 0,-1-1 0,1 0 0,1 0 0,-1 1 1,0-1-1,1 1 0,0 0 0,0-1 0,0 1 0,0 0 0,1-1 0,-1 1 1,1 0-1,0 0 0,1 7 0,0-9-68,0-1 0,0 1 0,1-1 0,-1 1 0,0-1 0,1 0 0,-1 0 0,1 0 0,0 0 0,-1 0 0,1 0 0,0 0 0,-1 0 0,1-1 0,0 1 0,0 0 0,0-1 0,0 0 0,0 1 0,-1-1 0,1 0 0,0 0 0,0 0 0,4-1 0,51-3 0,-38 0 1,-1-1 0,1 0 0,-1-2 0,0 0 0,0-1 0,-1 0 0,22-16 0,-15 8-9,-1-1 0,-1-1 0,-1 0 0,26-30 0,-44 44-12,-1 2-91,1 0 0,-1-1 0,0 1 0,0-1 0,0 0 0,0 1 0,-1-1 0,1 0-1,-1 0 1,0 0 0,1 0 0,-1-1 0,0-3 0,-29 30-241,24-19 420,0-1 58,1 0 0,0 1 0,0-1 0,0 1 0,1 0 0,-1 0 0,1 0 0,0 0 0,0 0 1,0 0-1,1 0 0,-1 1 0,1-1 0,-1 5 0,3-8-126,-1 0 0,1 0 0,-1 0 0,1 0 0,-1-1 0,1 1 0,0 0 0,-1-1 0,1 1 0,0 0 0,-1-1 0,1 1 0,0-1 0,0 1 0,0-1 0,0 1 0,0-1 0,-1 0 0,1 1 0,0-1 0,0 0 0,0 0 0,0 0 0,0 0 0,0 0 0,0 0 0,0 0 0,0 0 0,0 0 0,0 0 0,1-1 0,36-4 0,-26 1 0,-1-1 0,1 0 0,-1-1 0,-1 0 0,1-1 0,-1 0 0,0 0 0,0-1 0,-1-1 0,0 0 0,10-12 0,-10 9 0,0 0 0,0-1 0,-1 1 0,-1-1 0,0-1 0,0 0 0,-2 0 0,9-29 0,-14 19-13,0 24 12,0 0 0,0 0 0,-1 0 1,1-1-1,0 1 0,0 0 1,0 0-1,-1 0 0,1-1 0,0 1 1,0 0-1,-1 0 0,1 0 0,0 0 1,0 0-1,-1 0 0,1 0 0,0 0 1,-1 0-1,1 0 0,0 0 1,0 0-1,-1 0 0,1 0 0,0 0 1,-1 0-1,1 0 0,0 0 0,0 0 1,-1 0-1,1 0 0,0 0 0,-1 1 1,1-1-1,0 0 0,0 0 0,0 0 1,-1 0-1,1 1 0,-4 2-5,0 1 0,0-1 0,0 1 0,1 0 0,-1 1 0,-3 5 0,-13 21 16,2 1 1,2 0 0,-17 45-1,27-61-5,1 0-1,0 0 0,1 0 0,1 0 1,1 0-1,0 1 0,1 0 0,1-1 1,3 28-1,-3-43-4,0 1 0,0-1 0,0 0 0,1 0 0,-1 0 0,0 0 0,0 0 0,1 1 0,-1-1 0,1 0 0,-1 0 0,1 0 0,-1 0 0,1 0 0,0 0 0,-1 0 0,1 0 0,0-1 0,0 1 0,0 0 0,0 0 0,0-1 0,0 1 0,0 0 0,0-1 0,0 1 0,0-1 0,0 1 0,0-1 0,0 0 0,0 1 0,0-1 0,1 0 0,-1 0 0,0 0 0,0 0 0,0 0 0,0 0 0,1 0 0,-1 0 0,2-1 0,-1 0 0,1 0 0,0 0 0,-1 0 0,1 0 0,-1-1 0,0 1 0,1-1 0,-1 0 0,0 0 0,0 0 0,0 0 0,0 0 0,0 0 0,-1 0 0,1-1 0,1-2 0,1-5 0,0-1 0,-1 1 0,0-1 0,-1 0 0,0 0 0,-1 1 0,0-1 0,0 0 0,-1-1 0,-1 1 0,0 0 0,0 1 0,-1-1 0,-1 0 0,0 0 0,-8-19 0,11 30 0,0-1 0,-1 0 0,1 1 0,0-1 0,-1 0 0,1 1 0,-1-1 0,1 0 0,-1 1 0,1-1 0,-1 1 0,1-1 0,-1 1 0,1-1 0,-1 1 0,0-1 0,1 1 0,-1 0 0,0-1 0,1 1 0,-1 0 0,0 0 0,0 0 0,1-1 0,-2 1 0,-7 14 0,8-9 0,0 0 0,1 0 0,-1-1 0,1 1 0,0 0 0,1 0 0,0 6 0,1-7 0,0 1 0,1-1 0,-1-1 0,1 1 0,0 0 0,0-1 0,0 1 0,0-1 0,0 0 0,1 0 0,0 0 0,0 0 0,-1-1 0,1 0 0,1 1 0,-1-2 0,0 1 0,0 0 0,1-1 0,-1 0 0,1 0 0,-1 0 0,1 0 0,7-1 0,-1 1 0,0 0 0,0-1 0,0 0 0,0-1 0,0 0 0,-1-1 0,1 0 0,0 0 0,14-7 0,5-10 0,-19 46 0,-7-23 0,-1-1 0,1 0 0,0 0 0,0 0 0,0-1 0,1 1 0,-1-1 0,0 0 0,1 0 0,0 0 0,-1-1 0,1 0 0,0 0 0,9 1 0,77 0 0,-60-3 0,-17 2-11,0-2 0,0 0 0,0 0-1,1-2 1,-1 1 0,-1-2 0,1 0 0,-1-1 0,1 0-1,15-9 1,-28 14-83,-1 0 1,0 0-1,1 0 0,-1-1 0,0 1 0,1 0 1,-1 0-1,0 0 0,1 0 0,-1 0 0,0-1 1,0 1-1,1 0 0,-1 0 0,0 0 1,0-1-1,1 1 0,-1 0 0,0 0 0,0-1 1,0 1-1,0 0 0,1-1 0,-1 1 0,0 0 1,0-1-1,0 1 0,0 0 0,0 0 0,0-1 1,0 1-1,0 0 0,0-1 0,0 1 0,0 0 1,0-1-1,0 1 0,0 0 0,0-1 0,0 1 1,0 0-1,0-1 0,-1 1 0,1 0 0,0-1 1,0 1-1,0 0 0,0 0 0,-1-1 1,1 1-1,0 0 0,0 0 0,-1-1 0,1 1 1,0 0-1,0 0 0,-1 0 0,1 0 0,-1-1 1,-21-7-7088,18 7 5570,-24-7-9760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56.795"/>
    </inkml:context>
    <inkml:brush xml:id="br0">
      <inkml:brushProperty name="width" value="0.025" units="cm"/>
      <inkml:brushProperty name="height" value="0.025" units="cm"/>
    </inkml:brush>
  </inkml:definitions>
  <inkml:trace contextRef="#ctx0" brushRef="#br0">30 145 19859,'0'0'3651,"-1"16"-2733,-9 87-236,-8 147-723,17-248-6,1 1 0,0-1 0,1 0 0,-1 0 1,0 1-1,1-1 0,-1 0 0,1 0 0,0 0 0,0 1 0,1 1 0,-1-3 37,-1-1 0,1 1 0,0-1 0,-1 1 0,1-1 0,0 0 0,-1 1-1,1-1 1,0 0 0,0 0 0,-1 1 0,1-1 0,0 0 0,0 0 0,-1 0 0,1 0 0,0 0 0,0 0 0,-1 0-1,1 0 1,0 0 0,0-1 0,0 1 0,-1 0 0,1 0 0,0-1 0,-1 1 0,1 0 0,0-1 0,-1 1 0,1-1-1,0 1 1,-1-1 0,1 1 0,-1-1 0,1 1 0,-1-1 0,1 0 0,0 0 0,8-9 41,0 0 1,0 0 0,-1-1-1,0 0 1,-1-1-1,0 0 1,6-15 0,36-96 17,-47 119-47,15-47 81,-3 0 0,-1 0-1,11-105 1,-27 211-40,-11 64 0,6-63 2,-1 68 0,8-118-65,1 1 0,0 0 0,0-1-1,0 1 1,1-1 0,0 1 0,0-1-1,1 1 1,0-1 0,0 0 0,0 0-1,1 0 1,0 0 0,0 0 0,1 0 0,-1-1-1,1 1 1,5 4 0,-8-9-137,0-1 1,0 1-1,0 0 1,0 0-1,0 1 1,0-1-1,0 0 1,0 0-1,-1 0 1,1 1-1,0-1 1,-1 0-1,1 0 1,-1 1-1,1-1 1,-1 1-1,0-1 1,1 3-1,-2-4-117,1 1-1,-1-1 0,0 0 0,1 1 0,-1-1 1,0 0-1,0 0 0,1 1 0,-1-1 1,0 0-1,0 0 0,1 0 0,-1 0 1,0 0-1,0 0 0,0 0 0,1 0 1,-1-1-1,0 1 0,0 0 0,1 0 0,-1-1 1,-1 1-1,-35-15-6360,19 5 6428,-68-55 2070,6-8 9710,108 77-10697,32 7-1313,-17-8-2681,-4-3-3075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7.072"/>
    </inkml:context>
    <inkml:brush xml:id="br0">
      <inkml:brushProperty name="width" value="0.025" units="cm"/>
      <inkml:brushProperty name="height" value="0.025" units="cm"/>
    </inkml:brush>
  </inkml:definitions>
  <inkml:trace contextRef="#ctx0" brushRef="#br0">43 34 15663,'-26'-12'3459,"12"0"-1986,12 5 674,2 5-33,18 2-1314,17 6-928,10 7-865,11 0-3619,8-5-9161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7.816"/>
    </inkml:context>
    <inkml:brush xml:id="br0">
      <inkml:brushProperty name="width" value="0.025" units="cm"/>
      <inkml:brushProperty name="height" value="0.025" units="cm"/>
    </inkml:brush>
  </inkml:definitions>
  <inkml:trace contextRef="#ctx0" brushRef="#br0">1 82 16239,'0'0'7960,"10"-8"-6839,0 1-1051,1 1 1,0-1-1,0 2 0,1 0 1,0 0-1,0 1 1,0 0-1,0 1 0,1 0 1,22-1-1,-13 2-34,-10 0-12,-1 1-1,1 1 1,-1 0 0,1 0 0,-1 1 0,20 4 0,-30-5-14,0 0 0,1 1-1,-1 0 1,0-1 0,0 1 0,0 0 0,0-1 0,1 1 0,-1 0-1,0 0 1,0 0 0,0 0 0,-1 0 0,1 0 0,0 0 0,0 0-1,0 0 1,-1 0 0,1 1 0,-1-1 0,1 0 0,-1 1 0,1-1-1,-1 0 1,0 1 0,0-1 0,1 0 0,-1 1 0,0-1 0,0 0 0,-1 1-1,1-1 1,0 0 0,0 1 0,0-1 0,-1 0 0,1 1 0,-1-1-1,1 0 1,-1 0 0,0 1 0,1-1 0,-1 0 0,0 0 0,-1 2-1,-4 6 324,0 0-1,-1 0 1,-15 14-1,10-10 47,6-8-239,1 0-1,0 1 1,0-1 0,0 1-1,-6 11 1,11-16-131,0-1 0,0 0 0,0 1 0,0-1 1,0 1-1,0-1 0,1 0 0,-1 1 0,0-1 0,0 0 0,1 1 0,-1-1 0,0 0 1,0 1-1,1-1 0,-1 0 0,0 0 0,1 1 0,-1-1 0,0 0 0,1 0 0,-1 1 0,1-1 1,-1 0-1,0 0 0,1 0 0,-1 0 0,1 0 0,-1 0 0,0 0 0,1 0 0,-1 0 1,1 0-1,-1 0 0,0 0 0,1 0 0,-1 0 0,1 0 0,-1 0 0,1 0 0,-1 0 0,0-1 1,1 1-1,23-2 268,-10-2-203,0-1 1,0-1-1,0 1 0,0-2 0,-1 0 0,0-1 1,15-12-1,4-5-32,42-42 0,-74 67-53,0 0-1,0 0 1,0-1 0,0 1 0,0 0-1,0 0 1,1-1 0,-1 1-1,0 0 1,0 0 0,0 0-1,1-1 1,-1 1 0,0 0 0,0 0-1,0 0 1,1 0 0,-1 0-1,0 0 1,0-1 0,1 1-1,-1 0 1,0 0 0,0 0-1,1 0 1,-1 0 0,0 0 0,1 0-1,-1 0 1,0 0 0,0 0-1,1 0 1,-1 0 0,0 0-1,0 1 1,1-1 0,-1 0 0,0 0-1,0 0 1,1 0 0,-1 0-1,0 0 1,0 1 0,0-1-1,1 0 1,-1 0 0,3 19-224,-9 43 239,2-27 5,4-33 28,1 0 0,-1-1 0,0 1 0,1 0 0,-1 0 0,1 0 0,0-1 0,-1 1 0,1 0 0,0-1 0,0 1 0,0-1 0,0 1 0,0-1-1,0 1 1,1-1 0,-1 0 0,0 1 0,1-1 0,-1 0 0,1 0 0,0 0 0,-1 0 0,1 0 0,0-1 0,-1 1 0,1 0 0,0-1 0,0 1 0,-1-1 0,1 0 0,0 0 0,0 1-1,0-1 1,0 0 0,0-1 0,-1 1 0,4-1 0,4 1 136,0-1 0,-1 0 0,1-1 0,0 0 0,-1 0 0,0-1-1,10-5 1,0-2-168,0-1-1,-1 0 0,-1-2 0,0 0 1,-1-1-1,0 0 0,-1-1 0,-1-1 1,22-32-1,-37 91-431,2-39 210,-3 44-1788,11-20-4149,10-14-3460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8.519"/>
    </inkml:context>
    <inkml:brush xml:id="br0">
      <inkml:brushProperty name="width" value="0.025" units="cm"/>
      <inkml:brushProperty name="height" value="0.025" units="cm"/>
    </inkml:brush>
  </inkml:definitions>
  <inkml:trace contextRef="#ctx0" brushRef="#br0">57 63 11819,'0'0'13314,"-8"3"-12556,6-2-758,-31 18 1097,32-18-1007,0 0 1,0 0-1,-1 0 0,1 0 1,1 0-1,-1 1 0,0-1 1,0 0-1,0 1 0,1-1 1,-1 0-1,0 1 0,1-1 1,0 1-1,-1-1 0,1 1 1,0-1-1,0 1 0,-1-1 1,1 1-1,0-1 0,1 1 1,-1-1-1,0 1 0,0-1 1,1 1-1,-1-1 0,1 1 1,-1-1-1,2 3 0,-1-3-28,0 0 1,0 0-1,1 0 0,-1 0 0,0 0 1,1-1-1,-1 1 0,0 0 1,1-1-1,-1 1 0,1-1 0,-1 1 1,1-1-1,-1 0 0,1 0 0,-1 1 1,1-1-1,-1 0 0,1 0 0,1-1 1,36-2 797,-37 3-791,21-6 23,0 0 1,0-2-1,-1 0 0,1-1 0,-2-2 1,26-15-1,-13 7-44,43-17 0,-73 35-48,-1-1 0,1 1 0,0 0 0,1 0 0,-1 0 0,0 1 0,0-1 0,0 1 0,5 0 0,-8 0 0,1 1 0,-1-1 0,0 0 0,1 1 0,-1-1 0,0 1 0,0 0 0,1-1 0,-1 1 0,0 0 0,0 0 0,0-1 0,0 1 0,0 0 0,0 0 0,0 0 0,0 0 0,-1 0 0,1 1 0,0-1 0,-1 0 0,1 0 0,0 0 0,-1 1 0,0-1 0,1 0 0,-1 1 0,0-1 0,1 2 0,2 23 0,-1 0 0,-2 29 0,0-33 0,0-21 0,0-1 0,0 1 0,0 0 0,0-1 0,0 1 0,0 0 0,0-1 0,1 1 0,-1 0 0,0-1 0,0 1 0,1 0 0,-1-1 0,0 1 0,1-1 0,-1 1 0,0-1 0,1 1 0,-1-1 0,1 1 0,-1-1 0,1 1 0,-1-1 0,1 1 0,0-1 0,-1 0 0,1 1 0,1-1 0,22 0 0,25-17 0,8-16 0,-45 25 0,1-1 0,0 2 0,1 0 0,0 0 0,0 1 0,0 1 0,1 1 0,0 0 0,22-3 0,-36 7-22,-1 0 1,1 0-1,0 1 1,0-1-1,0 0 1,-1 1-1,1-1 1,0 1-1,0-1 1,-1 1-1,1-1 1,0 1-1,-1 0 0,1-1 1,-1 1-1,1 0 1,-1-1-1,1 1 1,-1 0-1,1-1 1,-1 1-1,0 0 1,1 0-1,-1 0 0,0 0 1,0-1-1,1 1 1,-1 0-1,0 0 1,0 0-1,0 0 1,0 0-1,0-1 1,0 1-1,-1 0 1,1 0-1,0 0 0,0 0 1,-1-1-1,1 1 1,0 0-1,-1 1 1,0 2-265,0 0 0,-1 1 0,1-1 0,-1 0 0,0 0 0,0 0 0,-3 5 0,3-7-417,0 0 0,0 0 0,0 0-1,0 0 1,-1-1 0,1 1 0,0 0 0,-1-1-1,1 0 1,-6 2 0,-7-1-5164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8.880"/>
    </inkml:context>
    <inkml:brush xml:id="br0">
      <inkml:brushProperty name="width" value="0.025" units="cm"/>
      <inkml:brushProperty name="height" value="0.025" units="cm"/>
    </inkml:brush>
  </inkml:definitions>
  <inkml:trace contextRef="#ctx0" brushRef="#br0">1 1 8040,'0'0'16079,"58"36"-17489,-34-24-2914,3-3-6310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59.332"/>
    </inkml:context>
    <inkml:brush xml:id="br0">
      <inkml:brushProperty name="width" value="0.025" units="cm"/>
      <inkml:brushProperty name="height" value="0.025" units="cm"/>
    </inkml:brush>
  </inkml:definitions>
  <inkml:trace contextRef="#ctx0" brushRef="#br0">106 0 16944,'0'0'4879,"-6"11"-2637,-9 19-1427,1 1 0,2 1-1,1-1 1,2 2-1,-9 54 1,8-17 1092,-1 128 0,11-195-1907,0-1 0,0 1 0,0 0 0,1-1 0,-1 1 0,0-1 0,1 1 0,0-1 0,0 1 0,0-1 0,0 1 0,0-1 0,0 0 0,0 1 0,1-1 0,-1 0 0,4 4 0,-3-6 0,-1 1 0,1 0 0,-1-1 0,1 1 0,-1-1 0,1 1 0,-1-1 0,1 0 0,0 0 0,-1 1 0,1-1 0,-1 0 0,1-1 0,0 1 0,-1 0 0,1 0 0,-1-1 0,1 1 0,-1-1 0,1 1 0,-1-1 0,1 0 0,-1 1 0,1-1 0,-1 0 0,0 0 0,1 0 0,-1 0 0,0 0 0,2-2 0,5-5 0,0-1 0,-1 1 0,1-1 0,-2 0 0,1-1 0,-2 0 0,1 0 0,-1 0 0,0 0 0,5-20 0,-6 15 0,0 0 0,-1 0 0,0 0 0,-2 0 0,1 0 0,-2-1 0,-2-23 0,2 39 0,0 0 0,0 1 0,0-1 0,0 0 0,-1 0 0,1 0 0,0 1 0,0-1 0,0 0 0,0 0 0,-1 0 0,1 0 0,0 1 0,0-1 0,0 0 0,-1 0 0,1 0 0,0 0 0,0 0 0,-1 0 0,1 0 0,0 0 0,0 0 0,-1 0 0,1 0 0,0 0 0,0 0 0,-1 0 0,1 0 0,0 0 0,0 0 0,-1 0 0,1 0 0,0 0 0,0 0 0,-1 0 0,1 0 0,0 0 0,0-1 0,0 1 0,-1 0 0,1 0 0,0 0 0,0 0 0,0 0 0,-1-1 0,1 1 0,0 0 0,0 0 0,0-1 0,0 1 0,0 0 0,0 0 0,-1 0 0,1-1 0,0 1 0,0 0 0,0 0 0,0-1 0,0 1 0,-9 19 0,8-17 0,0 1 0,1 0 0,-1 0 0,1 0 0,0-1 0,0 1 0,0 0 0,0 0 0,0 0 0,1-1 0,-1 1 0,2 3 0,-2-5 0,1 0 0,0 0 0,0 0 0,0-1 0,0 1 0,0 0 0,0 0 0,0-1 0,1 1 0,-1 0 0,0-1 0,0 1 0,0-1 0,1 0 0,-1 1 0,0-1 0,1 0 0,-1 0 0,0 0 0,0 1 0,1-2 0,-1 1 0,0 0 0,1 0 0,1-1 0,-1 1 0,-1-1 0,0 1 0,1-1 0,-1 1 0,0-1 0,1 1 0,-1-1 0,0 0 0,0 0 0,0 0 0,0 0 0,0 0 0,0 0 0,0 0 0,0 0 0,0 0 0,0 0 0,0-1 0,-1 1 0,1 0 0,0-1 0,-1 1 0,1 0 0,-1-1 0,0 1 0,1-3 0,-1 3 0,1 0 0,-1 0 0,0 0 0,0 0 0,0 0 0,0 0 0,0 0 0,0 0 0,0 0 0,0 0 0,0 0 0,0 0 0,-1 0 0,1 1 0,0-1 0,-1 0 0,1 0 0,0 0 0,-1 0 0,1 0 0,-1 0 0,0 1 0,1-1 0,-1 0 0,0 0 0,1 1 0,-1-1 0,0 0 0,0 1 0,1-1 0,-1 1 0,0-1 0,0 1 0,0 0 0,0-1 0,0 1 0,0 0 0,0-1 0,-1 1 0,1 0 0,-1-1 0,1 1 0,0 0 0,-1 0 0,1 0 0,-1 0 0,1 0 0,-1 0 0,1 0 0,0 0 0,-1 1 0,1-1 0,-1 0 0,1 1 0,0 0 0,-1-1 0,1 1 0,0-1 0,0 1 0,-1 0 0,1 0 0,0 0 0,0 0 0,0 0 0,0 0 0,0 0 0,0 0 0,0 0 0,1 1 0,-1-1 0,0 0 0,1 0 0,-1 1 0,1-1 0,-1 0 0,1 1 0,-1-1 0,1 1 0,0-1 0,0 3 0,0-2 0,0 1 0,1-1 0,-1 0 0,1 0 0,-1 1 0,1-1 0,0 0 0,0 0 0,0 0 0,0 0 0,0 0 0,0 0 0,1 0 0,-1 0 0,1-1 0,-1 1 0,1 0 0,0-1 0,0 1 0,-1-1 0,1 0 0,0 1 0,0-1 0,0 0 0,5 1 0,10 3 0,1-1 0,0-1 0,0-1 0,0 0 0,33-2 0,93-12 0,-134 10 0,-7 3 0,-1-1 0,1-1 0,0 1 0,-1 0 0,1-1 0,-1 1 0,1-1 0,-1 0 0,1 0 0,-1 0 0,1 0 0,-1 0 0,0-1 0,0 1 0,0-1 0,4-2 0,-5 1 0,0 0 0,0 0 0,-1 0 0,1 0 0,-1 0 0,1 0 0,-1 0 0,0 0 0,0 0 0,0 0 0,0 0 0,-1 0 0,1 0 0,-2-4 0,-17-69 0,19 75 0,0 1-1,0-1 1,0 1 0,0-1 0,0 1-1,0-1 1,0 1 0,1-1 0,-1 1-1,0-1 1,0 1 0,1-1 0,-1 1-1,0 0 1,1-1 0,-1 1-1,0-1 1,1 1 0,-1 0 0,0-1-1,1 1 1,-1 0 0,1 0 0,-1-1-1,1 1 1,-1 0 0,1 0 0,-1 0-1,1-1 1,-1 1 0,1 0 0,-1 0-1,1 0 1,-1 0 0,1 0-1,-1 0 1,1 0 0,-1 0 0,1 0-1,-1 0 1,1 0 0,-1 1 0,1-1-1,-1 0 1,1 0 0,-1 0 0,0 1-1,1-1 1,0 0-14,54 12-2713,4 0-5778,-8-7-3106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00.001"/>
    </inkml:context>
    <inkml:brush xml:id="br0">
      <inkml:brushProperty name="width" value="0.025" units="cm"/>
      <inkml:brushProperty name="height" value="0.025" units="cm"/>
    </inkml:brush>
  </inkml:definitions>
  <inkml:trace contextRef="#ctx0" brushRef="#br0">98 43 9641,'0'0'4260,"1"-8"230,1-26-679,-5 39 1229,-8 32-4645,-8 123 1244,-19 96 1142,29-216-2472,-11 58 92,20-98-401,0-1 0,0 1 0,0 0 0,0 0 0,0 0 0,0-1 0,0 1 0,1 0 0,-1 0 0,0 0 0,0-1 0,0 1 0,0 0 0,0 0 0,0 0 0,1 0 0,-1 0 0,0-1 0,0 1 0,0 0 0,1 0 0,-1 0 0,0 0 0,0 0 0,0 0 0,1 0 0,-1 0 0,0 0 0,0 0 0,0-1 0,1 1 0,-1 0 0,0 0 0,0 0 0,1 0 0,-1 1 0,0-1 0,0 0 0,0 0 0,1 0 0,-1 0 0,0 0 0,0 0 0,0 0 0,1 0 0,-1 0 0,0 0 0,0 1 0,0-1 0,0 0 0,1 0 0,-1 0 0,0 0 0,0 1 0,0-1 0,0 0 0,0 0 0,0 0 0,1 1 0,-1-1 0,0 0 0,0 0 0,0 0 0,0 1 0,0-1 0,0 0 0,0 0 0,0 0 0,0 1 0,16-16 0,13-20 4,-1 0 0,-3-2 0,0-1 0,30-67 0,54-173-104,-109 276-12,1 0 1,-1 1-1,1-1 1,0 0-1,0 0 1,0 0-1,0 1 1,0-1-1,0 0 0,0 1 1,1-1-1,-1 1 1,1 0-1,-1-1 1,1 1-1,-1 0 1,4-2-1,-5 3 54,0 0-1,1 0 1,-1 0 0,1 0-1,-1 0 1,0 0-1,1 0 1,-1 0 0,1 0-1,-1 0 1,0 0-1,1 0 1,-1 0 0,1 0-1,-1 0 1,0 0-1,1 1 1,-1-1 0,0 0-1,1 0 1,-1 0-1,0 1 1,1-1 0,-1 0-1,0 0 1,0 1-1,1-1 1,-1 0 0,0 1-1,5 20-404,-6-14 449,-1 1-1,1-2 0,-1 1 0,-1 0 1,1 0-1,-1-1 0,0 1 1,-1-1-1,0 0 0,0 0 1,0 0-1,0-1 0,-1 1 1,0-1-1,0 0 0,-1-1 0,1 1 1,-1-1-1,0 0 0,-9 4 1,3 0 221,0-1 0,-1-1 0,0 0 0,1-1 0,-2-1 0,1 0 0,0 0 0,-1-1 0,-23 1 0,37-3-205,-1-1-1,1 0 1,0 0-1,-1 0 1,1 0-1,0 0 1,-1 0 0,1 0-1,0-1 1,-1 1-1,1 0 1,0 0-1,-1 0 1,1 0 0,0 0-1,-1 0 1,1-1-1,0 1 1,-1 0-1,1 0 1,0 0 0,0-1-1,-1 1 1,1 0-1,0-1 1,0 1-1,-1 0 1,1 0 0,0-1-1,0 1 1,0 0-1,0-1 1,0 1-1,-1 0 1,1-1 0,0 1-1,0 0 1,0-1-1,0 1 1,0 0-1,0-1 1,0 1 0,0-1-1,0 1 1,0 0-1,0-1 1,1 1 0,-1 0-1,0-1 1,0 1-1,0 0 1,0-1-1,0 1 1,1 0 0,-1 0-1,0-1 1,0 1-1,1 0 1,-1 0-1,0-1 1,0 1 0,1 0-1,-1 0 1,0-1-1,1 1 1,18-20-848,80-44-5808,-70 46 3459,23-12-4108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00.515"/>
    </inkml:context>
    <inkml:brush xml:id="br0">
      <inkml:brushProperty name="width" value="0.025" units="cm"/>
      <inkml:brushProperty name="height" value="0.025" units="cm"/>
    </inkml:brush>
  </inkml:definitions>
  <inkml:trace contextRef="#ctx0" brushRef="#br0">86 27 14446,'-6'9'2776,"1"-1"-2249,-12 19 3244,-18 40-1,31-59-3271,1-1-1,0 2 1,0-1-1,0 0 1,1 0-1,1 1 1,-1 0-1,1-1 1,1 1-1,0-1 1,1 14-1,-1-22-479,0 1 0,0 0 0,1-1 0,-1 1 0,0 0 0,1-1 0,-1 1 0,1 0 0,-1-1-1,1 1 1,-1 0 0,1-1 0,-1 1 0,1-1 0,-1 1 0,1-1 0,0 0 0,-1 1 0,1-1 0,0 0 0,-1 1 0,1-1-1,0 0 1,0 0 0,-1 1 0,1-1 0,0 0 0,0 0 0,-1 0 0,1 0 0,0 0 0,0 0 0,-1 0 0,1 0-1,0 0 1,0-1 0,-1 1 0,1 0 0,0 0 0,-1-1 0,1 1 0,0 0 0,-1-1 0,2 0 0,2-1 52,-1 1 1,0-1-1,0 0 1,0 0-1,0 0 1,0-1-1,-1 1 1,5-4-1,0-7-71,0 0 0,-1 0 0,0 0 0,-1-1 0,0 0 0,-1 0 0,-1 0 0,0 0 0,-1 0 0,-1-1 0,0-15 0,-4 24 0,-5 13 0,-3 9 0,9-12 0,0-1 0,1 0 0,0 1 0,-1-1 0,1 1 0,0 0 0,1-1 0,-1 1 0,1 0 0,-1 0 0,1-1 0,0 1 0,0 0 0,1 0 0,-1-1 0,1 1 0,0 0 0,0-1 0,2 7 0,-1-8 0,1 1 0,-1-1 0,0 1 0,1-1 0,-1 0 0,1 0 0,0 0 0,-1-1 0,1 1 0,0 0 0,0-1 0,0 0 0,1 0 0,-1 0 0,0 0 0,0 0 0,0-1 0,1 1 0,-1-1 0,0 0 0,1 0 0,3-1 0,2 1-49,0-2-1,0 1 1,0-1-1,0 0 1,0-1 0,0 0-1,-1-1 1,0 1 0,1-2-1,-1 1 1,-1-1-1,1 0 1,8-8 0,-4 3-40,-1 0 1,0-1-1,-1-1 1,0 1 0,0-2-1,-1 1 1,8-17-1,-16 28 101,-1 1 0,1-1-1,-1 0 1,1 0-1,-1 0 1,1 0 0,-1 0-1,1 0 1,-1 0-1,0 0 1,0 0-1,1 0 1,-1 0 0,0 0-1,0 0 1,0 0-1,0 0 1,0 0 0,0 0-1,-1-2 1,-14 6 306,-23 25 60,30-21-351,1 0 0,0 0 0,1 1 0,-1-1 0,2 1 0,-1 1 0,1-1 0,0 1 0,1 0 0,0 0 0,0 1 0,1-1 0,0 1 0,1-1 0,0 1 0,-1 18 0,3-25-171,0-1-1,1 0 1,-1 1-1,1-1 1,-1 0-1,1 0 1,0 1-1,0-1 1,0 0-1,1 0 1,-1 0-1,0 0 1,1 0-1,-1 0 1,1-1-1,0 1 1,-1 0-1,1-1 1,0 1-1,0-1 1,0 0-1,0 1 1,0-1-1,0 0 1,5 1-1,1 1-1230,0-1 0,0 0-1,0 0 1,0-1 0,0 0 0,12-1 0,18 0-13365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01.446"/>
    </inkml:context>
    <inkml:brush xml:id="br0">
      <inkml:brushProperty name="width" value="0.025" units="cm"/>
      <inkml:brushProperty name="height" value="0.025" units="cm"/>
    </inkml:brush>
  </inkml:definitions>
  <inkml:trace contextRef="#ctx0" brushRef="#br0">16 1 14638,'0'0'11824,"0"13"-11098,-11 265 2904,8-244-3088,2 52 0,1-85-532,0 0-1,0-1 1,0 1-1,-1 0 0,1 0 1,0 0-1,0 0 1,1 0-1,-1 0 1,0 0-1,0 0 1,0 0-1,1 0 0,-1 0 1,0-1-1,1 1 1,-1 0-1,1 0 1,-1 0-1,1-1 1,-1 1-1,1 0 1,0 0-1,-1-1 0,1 1 1,0 0-1,-1-1 1,1 1-1,0-1 1,0 1-1,0-1 1,-1 0-1,1 1 0,0-1 1,0 0-1,0 1 1,0-1-1,0 0 1,0 0-1,0 0 1,0 0-1,0 0 0,0 0 1,0 0-1,-1 0 1,1 0-1,0 0 1,0-1-1,1 1 1,2-2 20,-1 1 0,0-1 0,-1 1 0,1-1 1,0 0-1,0 0 0,-1 0 0,1-1 0,-1 1 0,0-1 1,0 1-1,4-6 0,3-13-30,0-1 0,-1 0 0,-1-1 0,-1 1 0,-2-1 0,4-39 0,-8 71 0,-1 0 0,1 0 0,1-1 0,0 1 0,0 0 0,1 0 0,0-1 0,0 1 0,7 14 0,-7-19 0,-1 0 0,1 0 0,0-1 0,0 1 0,1-1 0,-1 1 0,1-1 0,0 0 0,0 0 0,0 0 0,0 0 0,0-1 0,0 1 0,1-1 0,-1 0 0,1 0 0,0 0 0,0-1 0,0 1 0,-1-1 0,2 0 0,-1 0 0,0 0 0,8 0 0,-3-1 0,1 0 0,-1-1 0,0 0 0,1 0 0,-1-1 0,0-1 0,0 0 0,0 0 0,15-8 0,-5 0 0,0-2 0,29-24 0,-12 8 0,-33 75 0,-4-32 0,0-6 0,1 0 0,0 0 0,0 0 0,1 0 0,0 0 0,3 12 0,-3-17 0,0-1 0,0 0 0,0 0 0,1 1 0,-1-1 0,1 0 0,-1 0 0,1 0 0,0-1 0,0 1 0,0 0 0,0-1 0,0 1 0,0-1 0,0 0 0,0 1 0,0-1 0,1 0 0,-1 0 0,1-1 0,-1 1 0,1 0 0,-1-1 0,1 0 0,4 1 0,1 0 0,0-1 0,1 0 0,-1 0 0,0-1 0,0 0 0,1 0 0,-1-1 0,0 0 0,11-5 0,1-2 0,0-1 0,21-14 0,9-5 0,-50 29-25,1-1 0,-1 1 0,1 0 0,-1 0 0,1 0 0,-1 0 0,1 0 0,-1-1 0,1 1 0,-1 0-1,0 0 1,1 0 0,-1 0 0,1 0 0,-1 1 0,1-1 0,-1 0 0,1 0 0,-1 0 0,1 0 0,-1 0 0,0 1 0,1-1 0,-1 0 0,1 0 0,-1 1 0,0-1 0,1 0 0,-1 1 0,0-1 0,1 0-1,-1 1 1,0-1 0,1 0 0,-1 1 0,0-1 0,0 1 0,0-1 0,1 1 0,-1 0 0,6 24-2587,-7-10-884,-2-37-179,1-5-4253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01.834"/>
    </inkml:context>
    <inkml:brush xml:id="br0">
      <inkml:brushProperty name="width" value="0.025" units="cm"/>
      <inkml:brushProperty name="height" value="0.025" units="cm"/>
    </inkml:brush>
  </inkml:definitions>
  <inkml:trace contextRef="#ctx0" brushRef="#br0">1 1 15214,'0'0'10923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3.250"/>
    </inkml:context>
    <inkml:brush xml:id="br0">
      <inkml:brushProperty name="width" value="0.025" units="cm"/>
      <inkml:brushProperty name="height" value="0.025" units="cm"/>
    </inkml:brush>
  </inkml:definitions>
  <inkml:trace contextRef="#ctx0" brushRef="#br0">62 0 15631,'0'0'3683,"-6"11"-1868,-3 5-1283,1 1 0,0 0-1,2 1 1,0 0-1,1 0 1,1 0 0,0 0-1,2 1 1,0-1-1,1 1 1,3 34 0,-2-51-511,0 1 1,1-1-1,0 1 0,-1-1 1,1 1-1,0-1 1,0 0-1,1 1 0,-1-1 1,0 0-1,1 0 1,-1 0-1,1 0 1,0 0-1,-1 0 0,1 0 1,0-1-1,0 1 1,0-1-1,1 1 0,2 0 1,-1 0 48,0-1 0,1 0 1,-1 0-1,1 0 0,-1-1 1,1 1-1,-1-1 0,1 0 0,-1 0 1,1-1-1,4-1 0,9-2 157,-1-1 1,0 0-1,0-2 0,30-15 0,118-74 13,-163 95-256,0 0 1,0 0-1,0 0 0,0 1 0,0-1 1,0 0-1,0 1 0,1 0 0,-1-1 1,0 1-1,4 0 0,-5 0 15,0 0 1,0 1-1,-1-1 0,1 0 0,0 0 0,0 1 1,-1-1-1,1 1 0,0-1 0,-1 0 0,1 1 1,0 0-1,-1-1 0,1 1 0,-1-1 0,1 1 1,-1-1-1,1 1 0,-1 0 0,1 0 0,-1-1 1,1 2-1,0 4 84,0-1-1,0 1 1,0 0 0,-1 0 0,0 0-1,0 0 1,-1 6 0,0 11 519,0-5-357,1-13-181,0-1 1,0 1-1,0-1 0,0 1 0,1-1 0,-1 1 0,1 0 1,3 7-1,-3-10-41,0-1 0,0 1 1,1-1-1,-1 0 0,1 1 1,-1-1-1,1 0 0,-1 0 1,1 0-1,-1 0 0,1 0 1,0-1-1,0 1 0,-1 0 1,1-1-1,0 1 0,0-1 0,0 0 1,0 0-1,0 0 0,-1 1 1,1-2-1,0 1 0,0 0 1,0 0-1,2-1 0,10-1-41,0-2 0,0 1-1,0-1 1,0-1-1,-1-1 1,15-7 0,38-15-2598,-14 14-3183,1 5-4395,-21 5 996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57.193"/>
    </inkml:context>
    <inkml:brush xml:id="br0">
      <inkml:brushProperty name="width" value="0.025" units="cm"/>
      <inkml:brushProperty name="height" value="0.025" units="cm"/>
    </inkml:brush>
  </inkml:definitions>
  <inkml:trace contextRef="#ctx0" brushRef="#br0">44 85 11819,'0'0'6449,"12"1"-6316,-3-1-148,0 0 0,-1-1-1,1 1 1,0-2-1,-1 1 1,13-5-1,-19 5 95,1 0 0,0 0-1,0 0 1,0 0 0,-1 0-1,1-1 1,-1 1 0,1-1-1,-1 0 1,0 0 0,1 0-1,-1 0 1,0 0-1,0 0 1,-1 0 0,1-1-1,0 1 1,-1-1 0,1 0-1,-1 1 1,0-1 0,0 0-1,0 0 1,0 1 0,0-1-1,-1 0 1,0 0 0,1-3-1,-1 5 51,-1 0 1,1 1-1,0-1 0,-1 0 1,1 1-1,-1-1 0,1 1 0,-1-1 1,1 1-1,-1-1 0,0 1 1,1-1-1,-1 1 0,1-1 0,-1 1 1,0 0-1,1-1 0,-1 1 1,0 0-1,0-1 0,1 1 0,-1 0 1,0 0-1,0 0 0,1 0 1,-1 0-1,0 0 0,0 0 0,1 0 1,-1 0-1,0 0 0,0 0 1,1 1-1,-2-1 0,-31 8 786,22 1-782,0-1-1,0 2 1,1-1-1,0 2 1,1-1 0,0 1-1,0 1 1,1-1 0,1 1-1,0 1 1,0-1 0,-6 20-1,13-30-132,-1-1 0,1 0 0,-1 0 0,1 1 0,0-1 0,0 0 0,-1 1 0,1-1 0,0 0 0,0 1 0,0-1 0,0 1 0,1-1 0,-1 0 0,0 1 0,0-1 0,1 0 0,-1 0 0,1 1 0,-1-1 0,1 0 0,0 0 0,0 0 0,-1 1 0,1-1 0,0 0 0,0 0 0,0 0 0,0 0 0,0-1 0,0 1 0,0 0 0,0 0 0,1-1 0,-1 1 0,0 0 0,0-1 0,1 1 0,-1-1 0,0 0 0,0 1 0,1-1 0,-1 0 0,2 0 0,10 2-345,0-1-1,0-1 1,0 0 0,14-2-1,0 0-1210,-24 3 1335,0-1 1,0 0-1,-1-1 1,1 1-1,0 0 0,0-1 1,0 1-1,-1-1 0,1 0 1,0 0-1,-1 0 0,1 0 1,-1-1-1,1 1 1,-1-1-1,0 1 0,1-1 1,1-2-1,-2 1-91,0 0 1,0 0-1,-1 0 0,1-1 1,-1 1-1,1 0 0,-1-1 1,0 1-1,-1-1 0,1 1 1,-1-1-1,1 1 0,-1-1 1,-1-4-1,0-39-2384,-8 23-811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3.624"/>
    </inkml:context>
    <inkml:brush xml:id="br0">
      <inkml:brushProperty name="width" value="0.025" units="cm"/>
      <inkml:brushProperty name="height" value="0.025" units="cm"/>
    </inkml:brush>
  </inkml:definitions>
  <inkml:trace contextRef="#ctx0" brushRef="#br0">135 99 1505,'0'0'13416,"-10"2"-7683,4-1-5417,0 0 1,0 0-1,0 0 0,0 1 0,0 0 0,1 0 0,-1 1 0,1 0 1,0 0-1,-1 0 0,1 0 0,1 1 0,-1 0 0,0 0 0,1 0 1,0 1-1,0-1 0,0 1 0,1 0 0,-1 0 0,1 0 1,0 1-1,1-1 0,-1 1 0,1 0 0,-2 8 0,3-12-265,1-1-1,-1 1 0,1 0 1,0 0-1,-1 0 0,1 0 1,0 0-1,0 0 1,0 0-1,1 0 0,-1 0 1,0-1-1,1 1 0,-1 0 1,1 0-1,0 0 0,-1 0 1,1-1-1,0 1 1,0 0-1,0-1 0,0 1 1,0-1-1,1 1 0,-1-1 1,0 1-1,1-1 1,-1 0-1,1 0 0,0 0 1,-1 0-1,4 2 0,1-2 9,0 0 1,1 0-1,-1 0 0,0 0 0,1-1 0,-1 0 0,1-1 0,11-1 0,2-2-25,-1-1 1,0 0-1,-1-2 0,1 0 0,-1-1 0,-1 0 0,29-19 0,-25 12-367,0 0-1,-1-1 0,0-1 0,-2-1 0,24-28 1,-38 42 315,-1 0 0,1-1 0,-1 0 0,0 1 0,0-1 0,0 0 0,-1-1 0,0 1 0,0 0 0,2-10 0,-4 15 29,0 0 1,0 0-1,0 0 0,0 0 0,0-1 1,0 1-1,0 0 0,0 0 0,0 0 1,0 0-1,0 0 0,0-1 0,0 1 0,0 0 1,0 0-1,0 0 0,0 0 0,0 0 1,0-1-1,0 1 0,0 0 0,0 0 1,0 0-1,0 0 0,0 0 0,0-1 1,-1 1-1,1 0 0,0 0 0,0 0 0,0 0 1,0 0-1,0 0 0,0 0 0,-1 0 1,1 0-1,0-1 0,0 1 0,0 0 1,0 0-1,0 0 0,-1 0 0,1 0 1,0 0-1,0 0 0,0 0 0,0 0 0,0 0 1,-1 0-1,1 0 0,0 0 0,0 0 1,0 0-1,0 0 0,-1 1 0,-11 6 334,-10 13 107,17-13-304,0 0 0,1 0 0,-1 1 0,1-1 1,1 1-1,-1 0 0,1 0 0,1 1 0,0-1 0,0 1 1,0-1-1,1 1 0,0-1 0,1 17 0,1-21-205,-1 0-1,1 0 0,0 0 0,0 0 0,1 0 0,-1-1 0,1 1 0,0 0 0,0-1 0,0 0 1,0 1-1,1-1 0,-1 0 0,4 3 0,-2-3-335,0 1-1,0-2 1,1 1-1,-1 0 1,1-1 0,-1 0-1,1 0 1,0 0-1,0-1 1,0 1 0,0-1-1,0-1 1,7 2-1,37-1-9039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4.700"/>
    </inkml:context>
    <inkml:brush xml:id="br0">
      <inkml:brushProperty name="width" value="0.025" units="cm"/>
      <inkml:brushProperty name="height" value="0.025" units="cm"/>
    </inkml:brush>
  </inkml:definitions>
  <inkml:trace contextRef="#ctx0" brushRef="#br0">374 24 13036,'15'-9'2011,"13"-6"4723,-28 15-6676,0 0 1,1 1-1,-1-1 1,0 0-1,0 0 1,0 0-1,0 0 1,0 0 0,1 0-1,-1 0 1,0 1-1,0-1 1,0 0-1,0 0 1,0 0-1,0 0 1,0 0-1,1 1 1,-1-1 0,0 0-1,0 0 1,0 0-1,0 0 1,0 1-1,0-1 1,0 0-1,0 0 1,0 0-1,0 0 1,0 1 0,0-1-1,0 0 1,0 0-1,0 0 1,0 1-1,0-1 1,0 0-1,0 0 1,-1 0-1,1 0 1,0 0 0,0 1-1,0-1 1,0 0-1,0 0 1,0 0-1,0 0 1,-1 0-1,1 1 1,0-1 0,0 0-1,0 0 1,0 0-1,0 0 1,-1 0-1,1 0 1,0 0-1,0 0 1,0 0-1,-1 0 1,-23 27 823,-1-1-1,-2-2 1,0-1-1,-42 28 1,51-38-518,-11 8 122,13-7-220,-1-2-1,0 1 1,-1-2-1,0 0 1,-1-2 0,0 0-1,-32 11 1,50-20-265,0 0 0,0 0 0,1 1 0,-1-1 0,0 0-1,1 0 1,-1 0 0,0 0 0,1 0 0,-1 0 0,0 0 0,1-1 0,-1 1 0,0 0 0,1 0 0,-1 0-1,0-1 1,1 1 0,-1 0 0,0-1 0,1 1 0,-1-1 0,1 1 0,-1 0 0,1-1 0,-1 1-1,1-1 1,-1 1 0,1-1 0,0 0 0,-1 1 0,0-2 0,0-26 2,3 20-120,0-1 1,0 1-1,1 0 1,7-14-1,-6 15-48,0 1 0,1-1 0,0 1 0,0 0 0,1 0 0,-1 0 0,1 1 0,1 0-1,-1 0 1,1 1 0,-1-1 0,16-5 0,-19 8 146,1 1 1,0 0-1,-1 0 0,1 1 1,0-1-1,-1 1 0,1 0 1,0 0-1,0 0 0,-1 0 1,1 1-1,0-1 0,-1 1 1,1 0-1,0 0 0,-1 0 0,1 1 1,-1-1-1,0 1 0,0 0 1,1 0-1,-1 0 0,0 0 1,0 1-1,-1-1 0,1 1 1,0 0-1,-1-1 0,3 5 1,4 6-62,1-1 0,0-1 0,24 21 0,-28-28-560,-1-1 0,1 1 0,0-1-1,0 0 1,0 0 0,0-1 0,1 0-1,-1 0 1,1 0 0,-1-1 0,14 1-1,19-1-6736,0-1-5985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5.089"/>
    </inkml:context>
    <inkml:brush xml:id="br0">
      <inkml:brushProperty name="width" value="0.025" units="cm"/>
      <inkml:brushProperty name="height" value="0.025" units="cm"/>
    </inkml:brush>
  </inkml:definitions>
  <inkml:trace contextRef="#ctx0" brushRef="#br0">21 0 9001,'0'0'12331,"-9"67"-9929,0-43-191,7 3-578,2-4-928,0-1-545,16-4-1537,5-9-2723,7-6-224,1-3-2787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5.415"/>
    </inkml:context>
    <inkml:brush xml:id="br0">
      <inkml:brushProperty name="width" value="0.025" units="cm"/>
      <inkml:brushProperty name="height" value="0.025" units="cm"/>
    </inkml:brush>
  </inkml:definitions>
  <inkml:trace contextRef="#ctx0" brushRef="#br0">20 735 12332,'0'0'4035,"-3"8"-751,2-6-3257,-12 24 3692,11-21-838,7-20-97,20-42-1591,52-84 0,-26 51-1096,1-11-4,-20 36-1506,3 1 1,2 1-1,54-67 0,-90 130 1400,3-6-241,0 1 0,1 0 0,0 0 0,0 0-1,0 0 1,1 1 0,-1 0 0,12-6-1,-17 10 249,0 0 0,0 0 0,0 0 0,1 1 0,-1-1 0,0 0 0,0 0 0,0 0-1,1 1 1,-1-1 0,0 0 0,0 0 0,0 0 0,0 1 0,0-1 0,0 0 0,1 0-1,-1 1 1,0-1 0,0 0 0,0 0 0,0 1 0,0-1 0,0 0 0,0 0 0,0 1-1,0-1 1,0 0 0,0 1 0,0-1 0,0 0 0,-1 0 0,1 1 0,0-1 0,0 0-1,0 0 1,0 0 0,0 1 0,0-1 0,-1 0 0,1 0 0,0 1 0,0-1 0,0 0-1,-1 0 1,1 0 0,0 1 0,-8 15 187,-42 38 924,41-47-889,1 1-1,0 0 1,0 0-1,1 1 1,0 0 0,0 0-1,-7 15 1,14-23-248,0-1 1,0 1 0,0 0 0,0 0-1,0-1 1,0 1 0,1 0-1,-1 0 1,0-1 0,0 1 0,1 0-1,-1 0 1,0-1 0,0 1 0,1 0-1,-1-1 1,1 1 0,-1-1 0,1 1-1,-1 0 1,1-1 0,-1 1-1,1-1 1,0 1 0,-1-1 0,1 0-1,-1 1 1,1-1 0,0 0 0,0 1-1,-1-1 1,1 0 0,0 0 0,-1 1-1,1-1 1,0 0 0,0 0-1,0 0 1,0 0 0,43 6-2704,-33-5 1436,-4 0 540,64 13-4741,-69-14 5506,1 1 0,0 0 0,-1 0 0,1 0 1,-1 0-1,1 0 0,-1 0 0,1 1 0,-1-1 0,0 1 1,1 0-1,-1 0 0,0-1 0,0 2 0,0-1 0,-1 0 1,1 0-1,-1 0 0,1 1 0,-1-1 0,3 5 1,-5-4 339,1 0 0,0-1 0,0 1 0,-1-1 1,1 1-1,-1-1 0,0 1 0,0-1 0,0 1 1,0-1-1,0 1 0,0-1 0,-1 0 1,1 0-1,-1 0 0,0 0 0,1 0 0,-1 0 1,0 0-1,0-1 0,0 1 0,-4 2 1,-56 33 4110,53-32-3676,7-4-728,-9 5 449,0 1 0,0-2 0,-1 1 0,0-2-1,0 0 1,-1 0 0,1-1 0,-19 2 0,30-5-538,1 0-1,0 0 1,0 0-1,0 0 1,0 0-1,-1 0 1,1 0-1,0 0 1,0 0 0,0-1-1,0 1 1,0 0-1,-1 0 1,1 0-1,0 0 1,0 0-1,0-1 1,0 1-1,0 0 1,0 0 0,0 0-1,0 0 1,0-1-1,0 1 1,0 0-1,0 0 1,0 0-1,0-1 1,0 1 0,0 0-1,0 0 1,0 0-1,0 0 1,0-1-1,0 1 1,0 0-1,0 0 1,0 0 0,0 0-1,0-1 1,0 1-1,0 0 1,1 0-1,-1 0 1,0 0-1,0-1 1,0 1-1,0 0 1,0 0 0,0 0-1,1 0 1,-1 0-1,0 0 1,0 0-1,0 0 1,0 0-1,1-1 1,5-4-2614,1 0 0,0 0 0,0 0 0,13-6 0,15-8-13696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5.790"/>
    </inkml:context>
    <inkml:brush xml:id="br0">
      <inkml:brushProperty name="width" value="0.025" units="cm"/>
      <inkml:brushProperty name="height" value="0.025" units="cm"/>
    </inkml:brush>
  </inkml:definitions>
  <inkml:trace contextRef="#ctx0" brushRef="#br0">67 0 18001,'0'0'7367,"-52"74"-4933,42-49-1505,6 0-769,4-8-992,0-10-3973,14-7-6566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6.240"/>
    </inkml:context>
    <inkml:brush xml:id="br0">
      <inkml:brushProperty name="width" value="0.025" units="cm"/>
      <inkml:brushProperty name="height" value="0.025" units="cm"/>
    </inkml:brush>
  </inkml:definitions>
  <inkml:trace contextRef="#ctx0" brushRef="#br0">212 29 14894,'0'0'10218,"-8"7"-9204,7-7-1003,-3 4 108,-1-1 1,1 1-1,0 0 1,0 0-1,1 0 1,-1 0-1,1 1 1,0-1-1,0 1 1,0 0-1,1 0 1,0 0 0,0 0-1,0 0 1,0 1-1,1-1 1,-1 8-1,1 21 14,2 0-1,1 0 1,2 0-1,1 0 1,13 45 0,-14-67-141,-2 2 1,1-1 0,-2 0 0,1 0 0,-2 1-1,0-1 1,-2 15 0,2-24 6,-1-1 0,0 1 0,0-1 0,-1 1-1,1-1 1,0 1 0,-1-1 0,0 0 0,0 0 0,0 0 0,0 0 0,-1 0 0,1 0-1,-1 0 1,0-1 0,0 0 0,1 1 0,-1-1 0,-1 0 0,1 0 0,0-1 0,-1 1 0,1-1-1,0 1 1,-1-1 0,0 0 0,1 0 0,-1-1 0,-7 1 0,7 0 57,0-1 1,0 1-1,1-1 1,-1 0-1,0 0 1,0 0-1,0-1 0,0 0 1,0 1-1,0-1 1,0-1-1,0 1 1,1 0-1,-1-1 1,0 0-1,1 0 1,-6-4-1,6 3 3,0-1-1,0 0 1,0 1-1,0-1 1,1 0 0,-1 0-1,1 0 1,0-1-1,1 1 1,-1 0 0,1-1-1,0 1 1,0-1-1,0 0 1,0-5 0,1 3-58,-1-1 0,1 0 1,1 1-1,-1-1 1,1 1-1,1-1 0,-1 1 1,1-1-1,1 1 0,-1 0 1,1 0-1,5-9 1,-1 5-10,0 0 0,1 0 0,0 1 1,1 0-1,0 0 0,16-12 1,4 1-15,1 0 0,1 2 1,0 2-1,43-18 0,-5 8 27,-37 15 89,48-24 0,-79 35-79,0 1-1,0-1 1,0 0 0,0 1 0,0-1 0,1 0 0,-1 0-1,-1 0 1,1 1 0,0-1 0,0 0 0,0 0 0,0-1 0,-1 1-1,1 0 1,0 0 0,-1 0 0,1 0 0,-1-1 0,1 0 0,-1 1 11,0 0 0,0 0 0,0 0 0,-1 0 0,1 0 0,0 0 0,-1 0 0,1 0 0,-1 0 0,1 0 0,-1 0 0,1 0 0,-1 1 0,0-1 0,1 0 0,-1 0 0,0 1 0,0-1 0,-1-1 0,-6-3 152,-1 0 0,1 1 0,-1-1 0,-12-2 0,11 3-128,-6-3-1314,0 2 0,-1 0 0,0 0-1,-20-2 1,25 6-6284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7.300"/>
    </inkml:context>
    <inkml:brush xml:id="br0">
      <inkml:brushProperty name="width" value="0.025" units="cm"/>
      <inkml:brushProperty name="height" value="0.025" units="cm"/>
    </inkml:brush>
  </inkml:definitions>
  <inkml:trace contextRef="#ctx0" brushRef="#br0">254 28 7623,'1'0'620,"0"-1"-1,0 1 1,0-1 0,0 0-1,0 1 1,0-1 0,0 0-1,0 0 1,-1 0 0,1 0-1,0 0 1,-1 1-1,1-1 1,0 0 0,-1-1-1,1 1 1,-1 0 0,0 0-1,1-2 1,-1 3-360,0-1 0,-1 1 0,1-1 0,-1 1 0,1-1 1,0 1-1,-1-1 0,1 1 0,-1-1 0,1 1 0,-1 0 0,1-1 1,-1 1-1,0 0 0,1-1 0,-1 1 0,1 0 0,-1 0 0,0-1 1,1 1-1,-1 0 0,1 0 0,-1 0 0,-1 0 0,-51 0 2281,48 0-2662,-9 1 269,0 1 0,-1 1 0,1 1 0,-22 7-1,31-9-144,1-1-1,-1 1 0,0 0 0,1 0 1,0 1-1,0-1 0,0 1 0,0 0 1,0 0-1,0 0 0,1 1 0,-1-1 1,1 1-1,0 0 0,0 0 0,0 0 1,-2 5-1,5-7-10,0-1 0,-1 1 1,1-1-1,0 0 0,0 1 0,1-1 1,-1 1-1,0-1 0,0 0 1,1 1-1,-1-1 0,0 1 0,1-1 1,0 0-1,-1 0 0,1 1 1,0-1-1,0 0 0,-1 0 0,1 0 1,0 0-1,0 0 0,0 0 1,0 0-1,0 0 0,1 0 0,-1 0 1,0-1-1,0 1 0,1 0 0,-1-1 1,0 1-1,0-1 0,1 0 1,-1 1-1,1-1 0,1 0 0,63 12-381,-53-11 239,34 2-319,-35-3 363,0 0-1,-1 1 1,1 0 0,-1 1 0,0 1 0,19 5 0,-29-7 108,0-1 0,-1 0-1,1 1 1,0-1 0,-1 1-1,1-1 1,-1 1 0,1-1-1,-1 1 1,1-1 0,-1 1-1,1 0 1,-1-1 0,1 1-1,-1 0 1,0-1 0,1 1-1,-1 0 1,0-1 0,0 1-1,1 0 1,-1 0 0,0-1-1,0 1 1,0 0 0,0 0-1,0 0 1,0-1 0,0 1-1,0 0 1,0 0 0,-1-1-1,1 1 1,0 0 0,0 0-1,-1-1 1,1 1 0,0 0-1,-1-1 1,1 1 0,-1 0-1,1-1 1,-1 1 0,1-1-1,-1 1 1,1-1 0,-1 1-1,0-1 1,0 1 0,-35 29 1266,32-28-1152,-106 70 1909,95-64-1758,-1 1-1,0-2 1,0 0 0,-1-1-1,-23 5 1,21-12-307,20-11-168,24-15-1242,85-45-12942,-63 46 5210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7.716"/>
    </inkml:context>
    <inkml:brush xml:id="br0">
      <inkml:brushProperty name="width" value="0.025" units="cm"/>
      <inkml:brushProperty name="height" value="0.025" units="cm"/>
    </inkml:brush>
  </inkml:definitions>
  <inkml:trace contextRef="#ctx0" brushRef="#br0">1 0 13901,'0'0'12471,"0"10"-10149,-1 4-1749,2 40 1029,-1-52-1579,0 0 0,1-1 0,-1 1 0,1 0 0,-1 0 0,1-1 0,0 1 1,-1 0-1,1-1 0,0 1 0,0-1 0,0 1 0,0-1 0,1 0 0,-1 1 1,0-1-1,1 0 0,-1 0 0,0 0 0,1 0 0,0 0 0,-1 0 0,1 0 1,-1 0-1,1-1 0,0 1 0,0-1 0,1 1 0,15 0-74,-1 0-1,0-2 0,0 0 1,0-1-1,0-1 1,0 0-1,0-1 0,0-1 1,-1-1-1,26-13 1,-12 8-380,-28 10 427,-1 0 1,1 0-1,0 0 0,0 0 1,0 0-1,1 1 1,-1-1-1,0 1 0,0 0 1,0-1-1,0 1 1,0 0-1,1 0 0,-1 0 1,0 1-1,0-1 1,0 1-1,3 0 1,-3 1 108,-1-1 0,0 1 0,0 0 1,0-1-1,0 1 0,0 0 1,-1 0-1,1 0 0,0 0 1,-1 0-1,0 0 0,1 0 1,-1 0-1,0 0 0,0 0 0,0 0 1,0 0-1,-1 3 0,1-4-94,0 0 0,0 1 0,0-1 0,0 0 0,0 1-1,0-1 1,0 0 0,0 1 0,0-1 0,1 0 0,-1 1-1,0-1 1,1 0 0,-1 0 0,1 1 0,0-1 0,-1 0-1,1 0 1,0 0 0,0 0 0,0 0 0,0 0 0,0 0-1,1 1 1,1-1-9,-1-1 0,1 1 0,0-1-1,0 0 1,-1 0 0,1 0 0,0 0-1,0-1 1,0 1 0,-1-1-1,1 1 1,3-2 0,79-26-199,-66 20 29,0 1 1,0 1-1,1 1 0,0 1 0,0 1 0,22-2 0,-41 5 139,0 0 0,0-1 1,0 1-1,0 0 0,-1 0 0,1 0 0,0 0 1,0 0-1,0 0 0,0 0 0,0 0 0,0 0 0,-1 1 1,1-1-1,0 0 0,0 0 0,0 1 0,0-1 1,-1 1-1,1-1 0,0 1 0,0-1 0,-1 1 1,1-1-1,0 1 0,-1-1 0,1 1 0,-1 0 1,1 0-1,-1-1 0,1 1 0,-1 0 0,1 0 0,-1-1 1,0 1-1,1 0 0,-1 0 0,0 0 0,0 0 1,0-1-1,0 1 0,0 0 0,0 0 0,0 0 1,0 0-1,0 0 0,0 0 0,0-1 0,0 1 0,0 0 1,-1 0-1,1 0 0,0 0 0,-1-1 0,1 1 1,-1 0-1,1 0 0,-1-1 0,1 1 0,-2 1 1,0 1-107,0 0 0,0 0 0,0-1 1,0 1-1,-1-1 0,1 1 0,-1-1 1,0 0-1,0 1 0,0-1 1,0-1-1,0 1 0,0 0 0,0-1 1,-5 2-1,7-3-558,-1 0-1,1 0 1,-1 1 0,1-1-1,-1 0 1,1 0 0,-1-1-1,1 1 1,-1 0 0,1 0-1,-1-1 1,1 1 0,-1-1-1,1 1 1,-2-2 0,-7-11-11340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8.106"/>
    </inkml:context>
    <inkml:brush xml:id="br0">
      <inkml:brushProperty name="width" value="0.025" units="cm"/>
      <inkml:brushProperty name="height" value="0.025" units="cm"/>
    </inkml:brush>
  </inkml:definitions>
  <inkml:trace contextRef="#ctx0" brushRef="#br0">0 0 11403,'0'0'9929,"59"13"-9961,-29-3-3459,7 1-7816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8.510"/>
    </inkml:context>
    <inkml:brush xml:id="br0">
      <inkml:brushProperty name="width" value="0.025" units="cm"/>
      <inkml:brushProperty name="height" value="0.025" units="cm"/>
    </inkml:brush>
  </inkml:definitions>
  <inkml:trace contextRef="#ctx0" brushRef="#br0">242 135 15663,'0'0'7959,"-11"-5"-5023,11 4-2921,-5-2 179,0 0-1,-1 1 1,1-1 0,-1 1-1,0 0 1,1 1-1,-1-1 1,0 1-1,0 0 1,0 0 0,0 1-1,0 0 1,0 0-1,0 0 1,0 1 0,0 0-1,0 0 1,0 1-1,-9 2 1,6 1 21,-1 1 1,1-1-1,-1 2 1,2-1-1,-15 15 1,19-18-152,1 0 1,-1 1-1,1 0 0,1-1 1,-1 1-1,0 0 0,1 1 1,0-1-1,0 0 0,0 1 0,0-1 1,1 1-1,0-1 0,0 1 1,-1 8-1,2-13-64,0 1 0,1 0 0,-1 0 0,0 0 0,0-1 0,0 1 0,1 0 0,-1 0 0,0-1 0,1 1 0,-1 0 0,1 0 0,-1-1 0,1 1 0,-1 0 0,1-1 0,0 1 0,-1-1 0,1 1 0,0-1 0,-1 1 0,1-1 0,0 0 0,-1 1 0,1-1 0,1 1 0,30 5 0,34-11 0,-50 1 0,0-1 0,0 0 0,-1-1 0,1-1 0,-2-1 0,1 0 0,-1 0 0,0-2 0,17-14 0,-23 17 0,0 0 0,0-1 0,0 0 0,-1 0 0,0 0 0,-1-1 0,0 0 0,0 0 0,-1-1 0,0 0 0,-1 0 0,0 0 0,-1 0 0,0 0 0,3-15 0,-6 24 0,0 1 0,0-1 0,0 1 0,0-1 0,0 1 0,1-1 0,-1 1 0,0-1 0,0 1 0,0-1 0,0 1 0,0-1 0,-1 1 0,1-1 0,0 1 0,0-1 0,0 1 0,0-1 0,-1 1 0,1-1 0,0 1 0,0-1 0,-1 1 0,1-1 0,0 1 0,-1 0 0,1-1 0,0 1 0,-1-1 0,1 1 0,-1-1 0,-14 8 0,-13 24 0,24-22-145,0-1-1,1 1 1,-1 0-1,2-1 1,-1 1 0,1 0-1,1 1 1,-1-1 0,2 0-1,-1 0 1,1 1-1,1-1 1,1 10 0,-1-13-60,0-1 1,0 0-1,0 0 0,1 1 1,0-1-1,0 0 1,1 0-1,-1-1 1,1 1-1,0 0 0,0-1 1,1 0-1,-1 0 1,1 0-1,0 0 0,0 0 1,0-1-1,1 0 1,-1 0-1,1 0 1,0 0-1,0-1 0,6 3 1,29 4-5983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57.767"/>
    </inkml:context>
    <inkml:brush xml:id="br0">
      <inkml:brushProperty name="width" value="0.025" units="cm"/>
      <inkml:brushProperty name="height" value="0.025" units="cm"/>
    </inkml:brush>
  </inkml:definitions>
  <inkml:trace contextRef="#ctx0" brushRef="#br0">122 219 7527,'0'0'13960,"-11"4"-13383,4 0-389,-1 1 1,1 0-1,-1 0 1,1 0 0,1 1-1,-1 0 1,1 0 0,0 1-1,1 0 1,-1 0-1,1 0 1,1 0 0,-1 1-1,1 0 1,1 0 0,0 0-1,0 0 1,0 1-1,1-1 1,-2 13 0,4-19-177,-1 0 1,1 0 0,0 0 0,-1 0 0,1 0 0,0 1 0,0-1 0,1 0-1,-1 0 1,0 0 0,1 0 0,-1 1 0,1-1 0,0 0 0,0 0 0,-1 0-1,1 0 1,1-1 0,-1 1 0,0 0 0,0 0 0,1-1 0,-1 1 0,1 0-1,-1-1 1,1 0 0,0 1 0,0-1 0,-1 0 0,1 0 0,0 0-1,0 0 1,0 0 0,0 0 0,0-1 0,0 1 0,1-1 0,-1 1 0,0-1-1,0 0 1,3 0 0,4 0 3,-1 0 0,0-1 0,0 0 0,0 0 0,0-1-1,0 0 1,0-1 0,-1 0 0,1 0 0,7-5 0,-2 1 67,-1-2-1,0 1 1,-1-2-1,0 0 1,-1 0 0,0-1-1,0 0 1,-1 0 0,-1-1-1,0-1 1,11-20-1,-14 21 24,0 0-1,0 0 0,-1 0 1,0 0-1,-1-1 0,-1 0 1,0 0-1,-1 1 1,0-1-1,-1 0 0,0 0 1,-1 0-1,-4-19 0,4 28-108,0 0 0,0 0 1,0 0-1,-1 0 0,0 1 0,0-1 0,0 0 0,0 1 0,-1-1 0,1 1 0,-1 0 0,0 0 0,0 0 1,0 0-1,0 0 0,0 1 0,-1-1 0,1 1 0,-1 0 0,0 0 0,1 0 0,-1 1 0,0-1 0,0 1 0,0 0 1,0 0-1,0 0 0,-1 1 0,1 0 0,0-1 0,0 1 0,0 1 0,0-1 0,-7 2 0,5-1-4,0 0-1,1 0 0,-1 1 1,0-1-1,1 2 0,-1-1 1,1 0-1,0 1 0,0 0 1,0 0-1,0 1 0,1-1 1,-1 1-1,1 0 0,0 0 1,0 1-1,0-1 0,1 1 1,-1 0-1,1 0 0,0 0 1,1 0-1,-1 0 0,-1 8 1,3-12-3,1 0 1,0 0-1,0 0 1,0 0-1,0 0 1,0 0-1,0 0 1,1 0-1,-1 0 1,0 0-1,0 0 1,1 0-1,-1 0 1,1 0-1,-1 0 1,1 0-1,-1 0 1,1 0-1,-1 0 1,1-1-1,0 1 1,-1 0 0,1 0-1,0-1 1,0 1-1,0 0 1,0-1-1,0 1 1,-1-1-1,1 1 1,0-1-1,0 0 1,0 1-1,0-1 1,0 0-1,0 1 1,1-1-1,-1 0 1,0 0-1,1 0 1,53 1-84,-41-1 46,5 0 43,-6-1-554,0 1 0,0 1 0,0 0-1,21 4 1,-31-4 483,-1 0 1,1 0-1,0 0 0,0 0 0,-1 0 0,1 0 0,-1 1 1,1 0-1,-1-1 0,1 1 0,-1 0 0,0 0 1,0 0-1,0 0 0,0 1 0,0-1 0,-1 0 0,1 1 1,-1-1-1,1 1 0,-1 0 0,0-1 0,0 1 0,0 0 1,0 0-1,0 3 0,0 10 109,0 0-1,-1 0 1,-1 0-1,0 0 1,-1 0-1,-1-1 1,-6 22-1,2-4 19,6-30 200,-1 14-1493,2-17 1095,0 0 1,0 0-1,0 1 0,0-1 1,0 0-1,0 0 0,0 1 0,0-1 1,0 0-1,1 1 0,-1-1 1,0 0-1,0 0 0,0 0 0,0 1 1,0-1-1,0 0 0,1 0 0,-1 1 1,0-1-1,0 0 0,0 0 1,1 0-1,-1 0 0,0 1 0,0-1 1,1 0-1,-1 0 0,0 0 1,0 0-1,1 0 0,-1 0 0,0 0 1,0 0-1,1 0 0,-1 0 1,0 0-1,0 0 0,1 0 0,-1 0 1,0 0-1,0 0 0,1 0 0,-1 0 1,0 0-1,0 0 0,1 0 1,-1 0-1,0 0 0,0 0 0,1-1 1,-1 1-1,13-8-10419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9.516"/>
    </inkml:context>
    <inkml:brush xml:id="br0">
      <inkml:brushProperty name="width" value="0.025" units="cm"/>
      <inkml:brushProperty name="height" value="0.025" units="cm"/>
    </inkml:brush>
  </inkml:definitions>
  <inkml:trace contextRef="#ctx0" brushRef="#br0">209 253 13773,'0'0'7426,"1"-10"-4325,3-30-351,-4 39-2644,0 0 1,-1-1 0,1 1-1,0 0 1,0 0 0,-1-1-1,1 1 1,-1 0 0,1 0 0,-1 0-1,0 0 1,1 0 0,-1 0-1,0 0 1,0 0 0,0 0-1,0 0 1,0 0 0,0 0 0,0 0-1,0 1 1,0-1 0,0 0-1,0 1 1,0-1 0,0 1-1,-1-1 1,1 1 0,0 0 0,0-1-1,-1 1 1,1 0 0,0 0-1,0 0 1,-2 0 0,-42 3 322,37 0-420,1 0 0,-1 1 0,1-1 0,0 1 0,0 1 0,0-1 0,1 1-1,-1 1 1,1-1 0,1 1 0,-1 0 0,1 0 0,0 1 0,-5 6 0,6-7 9,0 1 0,0-1 0,0 1 0,1-1 0,0 1 0,0 0 0,0 0 0,1 0 0,1 1 0,-1-1 0,1 0 0,0 1 0,0-1 0,1 1 0,1 10 0,0-16-6,0 0-1,0 0 1,1 0-1,-1-1 1,0 1 0,1-1-1,-1 1 1,1-1-1,-1 1 1,1-1 0,0 0-1,-1 0 1,1 1 0,0-1-1,0-1 1,0 1-1,0 0 1,0 0 0,0-1-1,0 1 1,0-1-1,0 0 1,0 1 0,0-1-1,0 0 1,1 0-1,-1 0 1,2-1 0,8 1 68,0-1 0,-1 0 0,23-6 0,-20 2-62,0 0-1,0-1 1,-1-1 0,1 0 0,-1-1 0,-1-1 0,0 0 0,16-14 0,-19 14-25,0 1 0,0-1 0,-1-1 0,0 0 0,-1 0 1,0 0-1,-1-1 0,0 0 0,-1 0 0,8-21 0,-24 43-477,-5 18 552,13-22-17,0 0 1,1 1 0,0-1-1,0 0 1,0 1 0,0 14-1,2-20-42,0 0 0,0-1-1,1 1 1,-1-1 0,0 1-1,1-1 1,-1 1 0,1-1-1,0 1 1,0-1 0,-1 0-1,1 1 1,0-1 0,0 0-1,0 1 1,0-1 0,0 0-1,1 0 1,-1 0 0,0 0-1,0 0 1,1 0-1,-1-1 1,1 1 0,-1 0-1,0-1 1,1 1 0,0-1-1,-1 1 1,1-1 0,-1 0-1,1 0 1,-1 1 0,1-1-1,-1 0 1,1-1 0,0 1-1,1 0 1,9-2-9,0 1 0,0-1 0,-1-1 0,1 0 0,-1-1 0,0 0 0,0-1 0,0 0 0,-1-1 0,0 0 0,0 0 0,0-1 0,-1 0 0,0-1 0,0 0 0,13-18 0,-4 6 0,-1-1 0,-2-1 0,0-1 0,-1 0 0,-1-1 0,13-35 0,-18 33-124,-6 17 23,-9 17 22,-14 26 70,-4 4 92,-28 60-1,48-87-68,0 0-1,1 0 1,0 1-1,1 0 0,1 0 1,-1 0-1,2 0 1,0 0-1,0 0 1,2 19-1,0-28-24,0 0-1,0 0 1,1 0-1,-1-1 1,1 1-1,0 0 1,-1-1-1,1 1 1,0-1 0,1 0-1,-1 1 1,0-1-1,1 0 1,-1 0-1,1-1 1,-1 1-1,1 0 1,4 1-1,-2-1-100,-1 0 0,1 0 0,-1 0 0,1 0-1,0-1 1,0 0 0,0 0 0,-1 0 0,1-1-1,0 1 1,8-1 0,-5-17-10245,-1-1-2578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9:49.904"/>
    </inkml:context>
    <inkml:brush xml:id="br0">
      <inkml:brushProperty name="width" value="0.025" units="cm"/>
      <inkml:brushProperty name="height" value="0.025" units="cm"/>
    </inkml:brush>
  </inkml:definitions>
  <inkml:trace contextRef="#ctx0" brushRef="#br0">204 21 21717,'0'0'10255,"-12"-4"-9545,6 2-679,1 0-28,-1-1 0,1 1 0,-1 0-1,0 1 1,0 0 0,0 0 0,0 0 0,0 0 0,0 1-1,0 0 1,-1 0 0,1 1 0,0 0 0,0 0 0,0 0 0,1 1-1,-1 0 1,-6 2 0,4 2-3,0 0 0,0 0 0,0 0 0,1 1 0,-7 8 0,12-13 0,0 0 0,1 0 0,0 0 0,-1 0 0,1 0 0,0 0 0,0 0 0,0 1 0,1-1 0,-1 0 0,0 1 0,0 1 0,1-2 0,1-1 0,-1 0 0,0 0 0,0 0 0,0 0 0,1 0 0,-1 0 0,0 0 0,1-1 0,-1 1 0,1 0 0,0 0 0,-1 0 0,1 0 0,-1 0 0,1-1 0,0 1 0,0 0 0,-1-1 0,1 1 0,0 0 0,0-1 0,0 1 0,0-1 0,0 1 0,0-1 0,0 0 0,2 1 0,14 3-452,1 0 0,0-2 0,0 0 0,0-1 0,0 0 0,26-4 0,4 2-628,-21 0 352,-19 0 544,-1 0 1,1 1-1,0-1 0,-1 2 1,1-1-1,0 1 1,-1 1-1,1-1 1,-1 1-1,1 0 1,10 6-1,-17-8 207,-1 0 0,1 1 0,0-1 0,-1 1 0,1-1 0,-1 1 0,1-1 0,-1 1 0,0-1 0,1 1 0,-1-1-1,1 1 1,-1 0 0,0-1 0,1 1 0,-1-1 0,0 1 0,0 0 0,0-1 0,1 1 0,-1 0 0,0-1 0,0 1 0,0 0 0,0 0 0,0-1 0,0 1 0,0 0-1,-1 0 1,-14 18 1588,-34 8 1648,45-25-3014,-15 7-240,1 0 1,-2-1-1,1-1 0,-1-1 1,0-1-1,-37 5 0,37-12-5097,6-8-4624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08.887"/>
    </inkml:context>
    <inkml:brush xml:id="br0">
      <inkml:brushProperty name="width" value="0.025" units="cm"/>
      <inkml:brushProperty name="height" value="0.025" units="cm"/>
    </inkml:brush>
  </inkml:definitions>
  <inkml:trace contextRef="#ctx0" brushRef="#br0">125 0 12716,'0'0'14392,"4"14"-12721,1 3-1277,-1 1 0,-1-1-1,0 1 1,-1 0 0,-1 0-1,-1 1 1,-3 20 0,-1-9-165,1-9-77,0 1 0,2-1 1,1 39-1,1-58-178,-1 0 1,1 0-1,-1 0 1,1-1-1,0 1 1,0 0-1,0 0 1,0-1-1,0 1 0,0-1 1,0 1-1,0-1 1,1 1-1,-1-1 1,0 0-1,1 0 1,-1 0-1,1 0 0,0 0 1,-1 0-1,1 0 1,0 0-1,0 0 1,-1-1-1,1 1 1,0-1-1,0 0 0,0 1 1,0-1-1,0 0 1,2 0-1,11 1-305,-1-2 0,1 1 1,18-5-1,1 2 0,-34 3 335,0 0-1,0 0 1,0 0-1,0 0 1,1 0-1,-1 0 1,0 0-1,0 0 1,0 0-1,0 0 1,1 0-1,-1 0 1,0 0-1,0 0 1,0 0-1,0 0 1,1 0-1,-1 0 1,0 1-1,0-1 1,0 0-1,0 0 1,0 0-1,1 0 0,-1 0 1,0 0-1,0 1 1,0-1-1,0 0 1,0 0-1,0 0 1,0 0-1,0 0 1,0 1-1,0-1 1,0 0-1,1 0 1,-1 0-1,0 0 1,0 1-1,0-1 1,0 0-1,0 0 1,0 0-1,0 0 1,-1 1-1,1-1 1,0 0-1,0 0 1,0 1-1,-7 11 784,-13 10 544,11-15-1321,-1 0-1,0 0 1,-1-1 0,1 0 0,-1-1 0,-1 0-1,1-1 1,0 0 0,-1-1 0,0 0-1,0-1 1,0 0 0,0-1 0,0 0 0,0-1-1,-1 0 1,-13-3 0,23 3-111,1-1-1,0 0 1,-1 0-1,1 0 1,-1 0-1,1-1 1,0 1-1,0-1 1,0 1 0,0-1-1,0 0 1,0 0-1,0 0 1,1 0-1,-1 0 1,1 0-1,-1 0 1,-1-4 0,2 4-154,0-1 1,0 1 0,0-1-1,0 1 1,0-1 0,0 0-1,1 0 1,-1 1 0,1-1-1,0 0 1,0 0 0,0 0-1,0 1 1,0-1 0,1 0-1,-1 0 1,1 1 0,0-1-1,0 0 1,0 1 0,0-1-1,0 1 1,1-1 0,-1 1-1,1 0 1,-1-1 0,3-1-1,18-12-6967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09.261"/>
    </inkml:context>
    <inkml:brush xml:id="br0">
      <inkml:brushProperty name="width" value="0.025" units="cm"/>
      <inkml:brushProperty name="height" value="0.025" units="cm"/>
    </inkml:brush>
  </inkml:definitions>
  <inkml:trace contextRef="#ctx0" brushRef="#br0">8 0 18353,'0'0'14414,"0"71"-14414,-2-42 0,-3-2 0,5-4 0,0-5 0,0-4-2274,7-8-2627,3-6-2722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09.602"/>
    </inkml:context>
    <inkml:brush xml:id="br0">
      <inkml:brushProperty name="width" value="0.025" units="cm"/>
      <inkml:brushProperty name="height" value="0.025" units="cm"/>
    </inkml:brush>
  </inkml:definitions>
  <inkml:trace contextRef="#ctx0" brushRef="#br0">6 0 22037,'0'0'10730,"-5"50"-11114,12-43-3108,-1-6-5540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09.987"/>
    </inkml:context>
    <inkml:brush xml:id="br0">
      <inkml:brushProperty name="width" value="0.025" units="cm"/>
      <inkml:brushProperty name="height" value="0.025" units="cm"/>
    </inkml:brush>
  </inkml:definitions>
  <inkml:trace contextRef="#ctx0" brushRef="#br0">0 104 16143,'0'0'14798,"75"38"-14317,-36-31-321,5-3-32,6-3-929,-1-1-2338,-8 0-2979,-8-1-5509</inkml:trace>
  <inkml:trace contextRef="#ctx0" brushRef="#br0" timeOffset="1">209 11 17617,'0'0'5701,"53"-10"-5092,-14 10-225,4 7-320,0 6-32,-7 4-64,-7 3-416,-12 2-193,-11 2 64,-6 3 289,-7 0 416,-17 1-32,0 0 1,-1-2-194,2-8-2401,5-5-3876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0.406"/>
    </inkml:context>
    <inkml:brush xml:id="br0">
      <inkml:brushProperty name="width" value="0.025" units="cm"/>
      <inkml:brushProperty name="height" value="0.025" units="cm"/>
    </inkml:brush>
  </inkml:definitions>
  <inkml:trace contextRef="#ctx0" brushRef="#br0">1 1 18161,'0'0'3459,"0"65"-992,0-28-994,0 5-160,0 1-384,0 1-672,0-3-161,0-2 0,2-7-1057,5-6-1570,6-8-1216,1-9-1250,4-9-3427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0.765"/>
    </inkml:context>
    <inkml:brush xml:id="br0">
      <inkml:brushProperty name="width" value="0.025" units="cm"/>
      <inkml:brushProperty name="height" value="0.025" units="cm"/>
    </inkml:brush>
  </inkml:definitions>
  <inkml:trace contextRef="#ctx0" brushRef="#br0">140 189 16239,'0'0'3070,"-10"4"-1020,1 1-1830,0-1 0,0 2 1,1-1-1,0 1 0,0 0 1,0 1-1,1 0 0,0 0 0,1 1 1,-1 0-1,1 0 0,1 0 0,0 1 1,0 0-1,0 0 0,1 0 1,1 0-1,-4 12 0,6-19-200,1 0 0,-1 0-1,1 0 1,-1 0 0,1 1 0,-1-1-1,1 0 1,0 0 0,0 0 0,0 1-1,1-1 1,-1 0 0,0 0 0,1 0-1,-1 0 1,1 0 0,0 0 0,0 0-1,0 0 1,0 0 0,0 0 0,0 0-1,0 0 1,1 0 0,-1-1 0,1 1 0,-1-1-1,4 3 1,-1-2 25,1-1 1,-1 0-1,1 0 0,-1 0 0,1 0 1,0-1-1,-1 0 0,1 0 0,0 0 1,-1 0-1,1-1 0,-1 0 0,5-1 1,4-2 73,0 0 1,-1 0-1,0-2 1,0 1-1,0-1 1,-1-1 0,0 0-1,0-1 1,-1 0-1,15-15 1,-10 8-50,-1 0 1,0-1 0,-2 0-1,0-1 1,0-1 0,8-18-1,-13 20 137,-1 0 0,-1 0 0,0 0 0,-1-1 0,0 0 0,-2 1 0,0-1 0,0-20 0,-6 17 54,-6 16-64,9 5-193,-1 0 1,0 0-1,1 0 1,-1 0-1,0 0 1,1 0-1,-1 1 0,1-1 1,0 0-1,-1 1 1,1-1-1,0 1 1,0 0-1,0-1 0,-1 4 1,-10 18 58,2 1 1,1 0 0,1 0-1,0 1 1,2 0-1,1 0 1,1 0-1,2 1 1,0 41-1,2-65-55,0 0-1,1 0 1,-1 0-1,1 0 0,-1 0 1,1 1-1,0-1 1,0-1-1,0 1 1,0 0-1,0 0 1,1 0-1,-1 0 0,0-1 1,1 1-1,-1-1 1,1 1-1,0-1 1,-1 1-1,1-1 1,0 0-1,0 0 0,0 0 1,0 0-1,0 0 1,0-1-1,0 1 1,0 0-1,4 0 1,31 3-1468,-2-4-3326,-32-1 3852,22 0-5920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1.154"/>
    </inkml:context>
    <inkml:brush xml:id="br0">
      <inkml:brushProperty name="width" value="0.025" units="cm"/>
      <inkml:brushProperty name="height" value="0.025" units="cm"/>
    </inkml:brush>
  </inkml:definitions>
  <inkml:trace contextRef="#ctx0" brushRef="#br0">23 83 22037,'0'0'10511,"10"0"-10329,9 0-167,0-1 1,26-5-1,-39 5-15,0 0-1,0 0 0,-1-1 1,1 0-1,0 0 1,-1 0-1,0-1 0,1 0 1,-1 0-1,0 0 0,-1 0 1,1-1-1,0 0 1,3-4-1,-7 7 0,0 1 1,-1-1-1,1 1 1,-1-1-1,1 1 1,-1-1-1,1 0 1,-1 1-1,1-1 1,-1 1-1,0-1 1,1 0-1,-1 1 1,0-1-1,0 0 0,1 0 1,-1 1-1,0-1 1,0 0-1,0 0 1,0 1-1,0-1 1,0 0-1,0 0 1,0 1-1,0-1 1,0 0-1,0 1 1,-1-1-1,1 0 0,0 0 1,0 1-1,-1-1 1,1 0-1,0 1 1,-1-1-1,1 1 1,-1-1-1,1 0 1,-1 1-1,1-1 1,-1 1-1,0-1 1,1 1-1,-1 0 0,1-1 1,-1 1-1,0-1 1,1 1-1,-1 0 1,0 0-1,0-1 1,1 1-1,-1 0 1,0 0-1,1 0 1,-1 0-1,0 0 1,-1 0-1,-4-1-4,1 1 1,-1 0-1,0 0 1,1 0-1,-1 1 1,-10 2-1,8 0 8,-1 0 0,0 1 0,1 0 0,0 1 0,0 0-1,0 0 1,1 1 0,0 0 0,0 0 0,-6 8 0,8-9-1,0 0 0,1 0 0,0 0 1,1 1-1,-1 0 0,1 0 0,0 0 0,0 0 0,1 0 0,-1 1 0,2-1 1,-1 1-1,1-1 0,-1 12 0,2-16-13,0 1-1,1-1 1,0 1-1,-1-1 1,1 0-1,0 1 1,0-1-1,0 0 1,1 1-1,-1-1 1,0 0-1,1 0 1,0 0-1,-1 0 1,1 0-1,0 0 1,0-1-1,0 1 1,0-1-1,0 1 1,0-1-1,1 0 1,-1 0-1,0 0 1,1 0-1,-1 0 1,1 0-1,-1-1 1,4 1-1,11 3-518,-1-2 0,0 0 0,22 0-1,-35-2 365,59 0-6128,6-4-5920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1.776"/>
    </inkml:context>
    <inkml:brush xml:id="br0">
      <inkml:brushProperty name="width" value="0.025" units="cm"/>
      <inkml:brushProperty name="height" value="0.025" units="cm"/>
    </inkml:brush>
  </inkml:definitions>
  <inkml:trace contextRef="#ctx0" brushRef="#br0">165 166 14830,'0'0'12337,"-12"-2"-10447,7 0-1835,0 1 1,0 0-1,0 1 1,-1-1-1,1 1 0,0 0 1,0 0-1,0 1 1,0-1-1,-1 1 0,1 0 1,0 1-1,0-1 1,1 1-1,-1 0 1,0 0-1,0 1 0,1-1 1,0 1-1,-9 7 1,10-7-65,-1 0 0,1 0 1,0 1-1,0-1 1,0 1-1,0 0 0,1 0 1,-1 0-1,1 0 1,0 0-1,0 1 0,0-1 1,1 1-1,0-1 1,0 1-1,0-1 0,0 9 1,1-13 2,1 1 0,-1 0 0,1-1 1,-1 1-1,1 0 0,0-1 0,-1 1 0,1 0 1,0-1-1,-1 1 0,1-1 0,0 1 0,0-1 0,-1 0 1,1 1-1,0-1 0,0 0 0,0 0 0,0 1 1,0-1-1,-1 0 0,1 0 0,0 0 0,0 0 1,0 0-1,0 0 0,0 0 0,0-1 0,0 1 1,1 0-1,31-7 127,-19 1-73,1-1-1,-2 0 1,1-1 0,-1-1-1,0 0 1,-1-1 0,0-1-1,13-13 1,-9 7-25,-1-1 0,0 0 0,-2-2 0,22-38 1,-16 9 77,-76 202-32,56-151-74,-3 16 63,0 0 0,-2 28-1,6-44-70,-1 1 0,1-1 0,-1 1 0,1-1 0,0 1 0,0-1 0,1 1 0,-1-1 1,0 1-1,1-1 0,-1 1 0,1-1 0,0 0 0,0 1 0,0-1 0,0 0 0,0 1 0,1-1 0,-1 0 0,0 0 0,1 0 0,0 0 0,-1-1 0,1 1 0,0 0 0,0-1 0,0 1 0,4 1 0,-1-2-334,0 1 1,1-2-1,-1 1 0,0-1 0,1 1 0,-1-2 0,8 0 1,-6 0-749,0 0 0,0-1 1,0 0-1,0 0 1,8-4-1,23-15-6945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58.328"/>
    </inkml:context>
    <inkml:brush xml:id="br0">
      <inkml:brushProperty name="width" value="0.025" units="cm"/>
      <inkml:brushProperty name="height" value="0.025" units="cm"/>
    </inkml:brush>
  </inkml:definitions>
  <inkml:trace contextRef="#ctx0" brushRef="#br0">4 0 15855,'0'0'5472,"-1"8"-4057,7 163 3516,26 95-3585,-26-242-1233,-4-35 236,-4-37-47,-1 29-301,0 0 0,-2 0 0,0 1-1,0-1 1,-15-28 0,15 42-77,5 11-95,7 15-100,-2-17 245,0 1 1,0-1-1,1 0 0,-1-1 0,1 1 0,0-1 0,0 0 0,0-1 1,0 0-1,0 1 0,1-2 0,-1 1 0,1-1 0,-1 0 0,1 0 0,-1-1 1,1 0-1,0 0 0,-1-1 0,1 0 0,-1 0 0,13-3 0,-14 2 24,1 1 0,-1-1-1,1-1 1,-1 1 0,0-1-1,0 1 1,0-1 0,0-1 0,-1 1-1,1-1 1,-1 0 0,4-4-1,-5 5 33,-1 0-1,0 0 0,0-1 1,0 1-1,-1-1 1,1 1-1,-1-1 0,0 1 1,0-1-1,0 0 0,0 1 1,0-1-1,-1 0 1,0 0-1,0 0 0,0 0 1,0 1-1,-1-1 1,0-5-1,1 8-19,-1 1 1,1-1-1,0 0 0,0 0 0,-1 0 1,1 0-1,0 1 0,-1-1 1,1 0-1,-1 0 0,1 1 0,-1-1 1,1 0-1,-1 1 0,0-1 0,1 1 1,-1-1-1,0 1 0,1-1 1,-1 1-1,0-1 0,0 1 0,1 0 1,-1-1-1,0 1 0,0 0 1,0 0-1,1-1 0,-1 1 0,0 0 1,0 0-1,0 0 0,0 0 1,0 0-1,1 0 0,-1 0 0,0 0 1,0 1-1,0-1 0,0 0 0,1 1 1,-1-1-1,0 0 0,0 1 1,1-1-1,-1 1 0,0-1 0,0 1 1,0 0-1,-3 1 16,0 1 0,0 0 0,0-1-1,1 1 1,-1 1 0,1-1 0,-6 7 0,3 0 55,1 0 0,0 0 0,0 1 0,1 0-1,1-1 1,0 1 0,0 1 0,1-1 0,0 0 0,1 0 0,0 21 0,1-30-81,0-1 1,1 1-1,-1-1 0,0 1 0,1-1 0,-1 0 1,1 1-1,0-1 0,-1 0 0,1 1 0,0-1 1,0 0-1,0 0 0,0 1 0,0-1 0,0 0 1,0 0-1,0 0 0,0 0 0,0-1 0,1 1 1,-1 0-1,0 0 0,2 0 0,1 0-22,0 0 1,0 0-1,0 0 0,0 0 0,0-1 1,0 0-1,0 0 0,0 0 0,4-1 0,1 0-439,0 0 0,0-1 0,0 0 0,-1-1-1,1 0 1,-1 0 0,15-9 0,-6 0-3393,-1-2-1,19-20 1,-3-1-9204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2.200"/>
    </inkml:context>
    <inkml:brush xml:id="br0">
      <inkml:brushProperty name="width" value="0.025" units="cm"/>
      <inkml:brushProperty name="height" value="0.025" units="cm"/>
    </inkml:brush>
  </inkml:definitions>
  <inkml:trace contextRef="#ctx0" brushRef="#br0">98 0 11819,'0'0'5349,"-10"12"-2135,3-3-2963,-42 57 3548,45-59-3270,0 0 0,0 0 0,0 0 1,1 0-1,0 1 0,1 0 0,0-1 1,0 1-1,-1 12 0,3-20-514,0 1-1,0 0 1,0-1 0,0 1-1,0-1 1,0 1-1,0-1 1,0 1 0,0-1-1,1 1 1,-1-1-1,0 1 1,0-1 0,0 1-1,1-1 1,-1 1-1,0-1 1,1 0 0,-1 1-1,0-1 1,1 0-1,-1 1 1,1-1 0,-1 0-1,0 1 1,1-1-1,-1 0 1,1 1 0,-1-1-1,1 0 1,-1 0-1,1 0 1,-1 0 0,1 0-1,0 1 1,26-4 363,21-18-17,-39 14-433,-1-1 0,1 1-1,-1-2 1,-1 1 0,0-1-1,0 0 1,-1 0 0,0-1 0,0 0-1,4-12 1,-15 34 110,0 0 1,1 1 0,0-1-1,1 1 1,0 0-1,1 0 1,1 0-1,0 25 1,1-36-36,0-1 0,0 0 0,0 0 0,0 0 1,1 0-1,-1 0 0,0 0 0,1 0 0,-1 0 0,1 0 1,-1 0-1,1 0 0,0 0 0,-1 0 0,1-1 0,0 1 0,-1 0 1,1 0-1,0-1 0,0 1 0,0 0 0,0-1 0,0 1 0,0-1 1,0 1-1,0-1 0,1 1 0,2 0-111,-1-1 0,1 1 0,-1-1 0,1 0 0,-1 0 0,1 0 0,0 0 0,5-2 0,1 0-1236,-1 0 0,1-1 0,-1 0 0,0-1 1,15-8-1,7-10-5420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2.588"/>
    </inkml:context>
    <inkml:brush xml:id="br0">
      <inkml:brushProperty name="width" value="0.025" units="cm"/>
      <inkml:brushProperty name="height" value="0.025" units="cm"/>
    </inkml:brush>
  </inkml:definitions>
  <inkml:trace contextRef="#ctx0" brushRef="#br0">95 1 9385,'0'0'10228,"-8"9"-6945,-2 1-2521,0-1 140,0 1 0,0 0-1,1 0 1,1 1 0,0 0-1,0 0 1,-6 14 0,14-25-903,1 1 0,-1 0 1,0-1-1,1 1 0,-1 0 0,0-1 1,1 1-1,-1-1 0,1 1 0,-1-1 1,1 1-1,-1-1 0,1 1 0,-1-1 1,1 1-1,0-1 0,-1 0 0,1 1 1,0-1-1,-1 0 0,1 0 0,0 1 1,-1-1-1,1 0 0,0 0 0,-1 0 1,1 0-1,0 0 0,1 0 0,33 5-842,-22-3 171,68 19-3220,-75-19 3940,-1 0 0,1 1 1,-1-1-1,0 1 0,0 1 0,-1-1 0,7 5 0,-11-7 58,1 0 0,0-1 0,-1 1 0,1 0 0,-1 0 1,1-1-1,-1 1 0,1 0 0,-1 0 0,1 0 0,-1 0 0,0 0 0,0 0 0,1 0 0,-1 0 0,0 0 0,0-1 0,0 1 1,0 0-1,0 0 0,0 0 0,0 0 0,0 0 0,0 0 0,-1 0 0,1 0 0,0 0 0,-1 0 0,1 0 0,-1 0 0,1-1 1,-1 1-1,1 0 0,-1 0 0,1 0 0,-1-1 0,0 1 0,1 0 0,-1-1 0,0 1 0,0-1 0,1 1 0,-1-1 0,0 1 0,-1 0 1,-44 21 1709,40-19-1700,-1 0-309,-1 0 0,0 0 1,0 0-1,0-1 0,0 0 1,0 0-1,-1-1 0,1 0 0,-12-1 1,11-5-5787,7-12-5525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2.947"/>
    </inkml:context>
    <inkml:brush xml:id="br0">
      <inkml:brushProperty name="width" value="0.025" units="cm"/>
      <inkml:brushProperty name="height" value="0.025" units="cm"/>
    </inkml:brush>
  </inkml:definitions>
  <inkml:trace contextRef="#ctx0" brushRef="#br0">119 1 16207,'0'0'6604,"-5"12"-5109,-8 32-562,1 0 1,3 1-1,1 0 0,3 1 1,1 0-1,4 70 1,9-71-636,-8-44-407,-1 1 0,1-1 1,-1 1-1,1-1 0,0 0 0,0 1 0,-1-1 1,1 0-1,0 1 0,0-1 0,0 0 0,0 0 1,1 0-1,-1 0 0,0 0 0,0 0 1,1 0-1,-1 0 0,0-1 0,1 1 0,-1 0 1,1-1-1,-1 1 0,1-1 0,1 1 0,-2-3-528,0 0 0,0 0 0,0 0 0,0 0 0,-1 0 0,1 0 0,-1 0 0,0 0 0,1 0-1,-1-1 1,0 1 0,0 0 0,-1 0 0,1 0 0,0 0 0,-1-3 0,1 3 1,-4-25-5637</inkml:trace>
  <inkml:trace contextRef="#ctx0" brushRef="#br0" timeOffset="1">1 259 8776,'0'0'10955,"53"-14"-10891,-11 23-64,8-1-897,5-4-480,1-4-1314,-3 0-1473,-9 0-1986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4.240"/>
    </inkml:context>
    <inkml:brush xml:id="br0">
      <inkml:brushProperty name="width" value="0.025" units="cm"/>
      <inkml:brushProperty name="height" value="0.025" units="cm"/>
    </inkml:brush>
  </inkml:definitions>
  <inkml:trace contextRef="#ctx0" brushRef="#br0">151 329 6406,'0'0'17168,"-9"-4"-15417,3 2-1547,1-1 0,-1 1 0,0 0 0,1 0-1,-1 1 1,0 0 0,-8-1 0,11 2-157,0 0 0,-1 1 0,1-1 0,0 1 0,0 0 1,0-1-1,0 1 0,0 1 0,0-1 0,0 0 0,0 1 0,0 0 0,0-1 1,1 1-1,-1 0 0,1 1 0,-1-1 0,1 0 0,-2 3 0,1-1 4,0-1 0,0 1 0,1-1 0,-1 1 0,1 0 0,0 0 0,0 0-1,0 0 1,1 0 0,-1 0 0,1 1 0,0-1 0,0 0 0,1 1 0,-1-1-1,1 1 1,1 8 0,-1-12-36,0 1-1,1-1 0,-1 1 0,1-1 1,-1 0-1,1 1 0,0-1 1,-1 0-1,1 0 0,0 1 1,0-1-1,0 0 0,0 0 1,0 0-1,0 0 0,1 0 1,-1 0-1,0 0 0,0-1 1,1 1-1,0 0 0,2 0 13,-1 0 1,0 0-1,0-1 0,1 0 0,-1 1 1,0-1-1,1 0 0,-1-1 0,0 1 1,1-1-1,-1 1 0,0-1 0,4-1 1,7-5-39,-1 1 0,0-2 1,-1 1-1,1-2 0,-2 0 1,1 0-1,-1-1 0,-1-1 0,1 0 1,-2 0-1,13-19 0,-24 38-138,0-1 0,1 1-1,0 0 1,0 16-1,1-23 150,0-1 0,0 1 0,0 0 0,0-1 1,0 1-1,0 0 0,0-1 0,0 1 0,0 0 0,0-1 0,0 1 0,1 0 0,-1-1 0,0 1 0,1-1 0,-1 1 1,0 0-1,1-1 0,-1 1 0,1-1 0,-1 1 0,0-1 0,1 1 0,-1-1 0,1 1 0,0-1 0,-1 0 1,1 1-1,-1-1 0,1 0 0,0 1 0,-1-1 0,2 0 0,25-6 5,23-25-13,-39 20-193,-1 0 1,0 0-1,0-1 0,-1-1 0,-1 0 0,0 0 1,0 0-1,-2-1 0,0 0 0,7-23 1,-6 9 225,-1 0 0,-1 0 1,-1 0-1,-1-49 0,-5 75 667,-3 9-556,-3 11-147,-5 23 300,3 0 0,1 1 0,3 0 0,1 1 0,2 0 0,2 52 0,11-58-179,-10-36-94,0-1-1,1 1 0,-1 0 1,0 0-1,1-1 0,-1 1 0,1 0 1,-1 0-1,1-1 0,-1 1 1,1 0-1,-1-1 0,1 1 0,0-1 1,-1 1-1,1-1 0,0 1 0,-1-1 1,1 1-1,0-1 0,0 0 1,0 1-1,-1-1 0,1 0 0,0 0 1,0 0-1,0 0 0,0 1 1,-1-1-1,1 0 0,0 0 0,0-1 1,0 1-1,0 0 0,0 0 0,-1 0 1,1 0-1,0-1 0,0 1 1,1-1-1,-1-3 51,1 0 0,-1 0-1,0 0 1,0 0 0,0-1 0,-1 1 0,0 0 0,0 0-1,0 0 1,0-1 0,0 1 0,-2-6 0,2 4 124,-1-1-95,0 1 0,-1 0-1,1 0 1,-1 0 0,0 0-1,-1 1 1,1-1 0,-1 0-1,0 1 1,-1 0 0,1 0-1,-1 0 1,0 0 0,-7-6-1,10 10-147,9 7-358,10 1-67,0 0 0,0 0 0,1-2 1,0-1-1,-1 0 0,2-1 0,-1-1 0,0-1 1,0 0-1,1-2 0,29-4 0,-39 4 104,-1-1 0,1 0 1,-1-1-1,13-5 0,-19 7 386,-1 0 1,1 0-1,-1 0 1,1-1-1,-1 1 1,1 0-1,-1-1 1,0 0-1,0 0 1,0 0-1,0 0 1,0 0-1,0 0 1,-1 0-1,1 0 1,-1-1-1,1 1 1,-1-1-1,0 1 1,1-3-1,-2 4 61,0 1-1,0-1 1,0 1-1,0-1 0,0 1 1,0 0-1,0-1 1,0 1-1,0-1 0,0 1 1,0-1-1,0 1 1,0 0-1,0-1 0,0 1 1,-1-1-1,1 1 1,0 0-1,0-1 0,0 1 1,-1 0-1,1-1 1,0 1-1,-1 0 0,1-1 1,0 1-1,-1 0 1,1-1-1,0 1 0,-1 0 1,1 0-1,0 0 1,-1-1-1,0 1 0,-19 0 1168,-18 14-156,31-8-888,-1 1-1,1-1 0,1 1 0,-1 0 0,-8 13 1,13-17-137,0 0 1,0 0 0,0 0 0,1 0-1,-1 0 1,1 1 0,0-1 0,-1 0-1,1 1 1,1-1 0,-1 1-1,1-1 1,-1 1 0,1-1 0,0 1-1,0 0 1,1-1 0,0 5 0,0-7-49,-1 1 0,1-1 0,0 0 0,0 0 0,0 0 0,0-1 0,0 1 1,0 0-1,1 0 0,-1-1 0,0 1 0,0 0 0,0-1 0,1 1 0,-1-1 1,0 0-1,1 1 0,-1-1 0,0 0 0,1 0 0,-1 0 0,0 0 0,1 0 0,-1 0 1,2 0-1,36-6 340,-29 1-411,0 1 1,-1-1-1,0-1 0,0 0 0,0 0 1,-1 0-1,0-1 0,0-1 1,6-7-1,-4 5-352,0 0-1,0 1 1,1 1 0,15-11 0,-25 19 381,-1 0 1,1 0 0,0-1-1,-1 1 1,1 0 0,-1 0 0,1 0-1,-1 0 1,1 0 0,0 0-1,-1 0 1,1 0 0,-1 0-1,1 0 1,-1 0 0,1 1-1,-1-1 1,1 0 0,0 0 0,-1 0-1,1 1 1,-1-1 0,1 0-1,-1 1 1,0-1 0,1 0-1,-1 1 1,1-1 0,-1 1-1,0-1 1,1 0 0,-1 1 0,0-1-1,1 1 1,-1-1 0,0 1-1,0-1 1,1 1 0,-1 0-1,0-1 1,0 1 0,0-1-1,0 1 1,0-1 0,0 1 0,0 0-1,0-1 1,0 1 0,0-1-1,0 1 1,0 0 0,0 46 363,0-30-78,-1-15-206,1 1-1,0 0 1,0-1-1,1 1 1,-1 0 0,0-1-1,1 1 1,0 0-1,0-1 1,0 1 0,0-1-1,0 1 1,0-1-1,0 0 1,1 1-1,-1-1 1,1 0 0,0 0-1,0 0 1,-1 0-1,1 0 1,1 0 0,-1-1-1,0 1 1,0-1-1,1 1 1,-1-1-1,0 0 1,1 0 0,-1 0-1,1 0 1,0-1-1,-1 1 1,1 0 0,0-1-1,-1 0 1,1 0-1,0 0 1,-1 0 0,1 0-1,3-1 1,5-1 128,-1 0 1,0-1 0,1 0-1,-1-1 1,0 0-1,0 0 1,-1-1 0,1 0-1,9-8 1,-8 5-178,-1 0 0,0-1 0,0 0 0,0-1 0,-1 0 0,-1 0 0,1-1 0,-2 0 0,0 0 0,0-1 0,-1 0 0,0-1 0,-1 1 0,-1-1 0,0 0 0,0 0 0,-2 0 0,1 0 0,-2-1 0,1-26 0,-2 38-1,0 0 1,0 0-1,0 0 1,0 0-1,0 0 0,-1 0 1,1 0-1,-1 0 1,1 1-1,-1-1 1,0 0-1,1 0 0,-1 0 1,0 1-1,0-1 1,-2-2-1,2 3 0,0 1 0,0-1 0,0 1 0,0-1 0,0 1 0,1-1 0,-1 1 0,0 0 0,0-1 0,0 1 0,0 0 1,0 0-1,0 0 0,0 0 0,0 0 0,0 0 0,0 0 0,0 0 0,0 0 0,0 1 0,0-1 0,-2 1 0,-2 1-2,0 1 0,0 0-1,0 0 1,0 0 0,1 0 0,-1 1 0,1 0-1,0 0 1,-6 8 0,-6 8 11,2 1 0,0 1 0,-14 30 0,24-45-6,1 1 1,-1 0-1,2 0 0,-1 0 0,1 0 1,0 1-1,1-1 0,0 0 1,0 1-1,1-1 0,0 1 0,0-1 1,3 17-1,-1-23-2,-1 0 0,1 0 0,-1 0 0,1 0 0,-1 0 0,1 0 0,0-1 0,0 1 0,0-1 0,0 1 0,0-1 0,0 0 0,0 0 0,1 0 0,-1 0 0,0 0 0,1 0 0,-1-1 0,0 1 0,1-1 0,-1 1 0,1-1 0,-1 0 0,5 0 0,61-4 0,-57 3 0,0-2 0,-1 1 0,1-1 0,0-1 0,-1 0 0,0 0 0,0-1 0,0-1 0,16-11 0,-25 16 0,0 1 0,-1-1 0,1 1 0,-1-1 0,1 1 0,-1-1 0,1 0 0,-1 1 0,0-1 0,1 0 0,-1 1 0,0-1 0,1 0 0,-1 0 0,0 1 0,0-1 0,0 0 0,0 0 0,1 1 0,-1-1 0,0 0 0,0 0 0,-1 1 0,1-1 0,0 0 0,0 0 0,0 1 0,0-1 0,-1-1 0,0 0 0,0 1 0,0-1 0,0 1 0,-1 0 0,1-1 0,0 1 0,-1 0 0,1 0 0,0 0 0,-1 0 0,0 0 0,-2-2 0,2 2 0,0 0 0,0 1 0,0-1 0,1 0 0,-1 0 0,0 1 0,0-1 0,0 1 0,0 0 0,0-1 0,0 1 0,0 0 0,-1 0 0,1 1 0,0-1 0,0 0 0,0 1 0,0-1 0,0 1 0,0-1 0,1 1 0,-1 0 0,0 0 0,0 0 0,0 0 0,-1 1 0,0 3 0,0 0 0,0 0 0,0 0 0,1 0 0,0 1 0,0-1 0,0 1 0,1-1 0,0 1 0,0 0 0,0-1 0,1 1 0,0 8 0,0-12 0,0 1 0,0 0 0,0 0 0,1-1 0,-1 1 0,1 0 0,0 0 0,-1-1 0,1 1 0,1-1 0,-1 1 0,0-1 0,1 1 0,-1-1 0,1 0 0,-1 1 0,1-1 0,0 0 0,0 0 0,0 0 0,0-1 0,1 1 0,-1 0 0,0-1 0,1 1 0,-1-1 0,1 0 0,3 1 0,2 0-209,1 0 0,-1-1 0,1 0 0,0-1 0,-1 0-1,1 0 1,-1 0 0,16-4 0,-17 2-632,0 0-1,-1 0 1,0 0-1,1-1 0,-1 0 1,11-8-1,16-15-13294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4.660"/>
    </inkml:context>
    <inkml:brush xml:id="br0">
      <inkml:brushProperty name="width" value="0.025" units="cm"/>
      <inkml:brushProperty name="height" value="0.025" units="cm"/>
    </inkml:brush>
  </inkml:definitions>
  <inkml:trace contextRef="#ctx0" brushRef="#br0">61 0 20852,'-3'20'2018,"-10"4"32,-3 13 96,5 1-737,0 5-800,4-2-417,7-5-96,0-4-128,0-7-1410,10-8-1504,-4-8-1378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5.018"/>
    </inkml:context>
    <inkml:brush xml:id="br0">
      <inkml:brushProperty name="width" value="0.025" units="cm"/>
      <inkml:brushProperty name="height" value="0.025" units="cm"/>
    </inkml:brush>
  </inkml:definitions>
  <inkml:trace contextRef="#ctx0" brushRef="#br0">1 64 14029,'8'-6'2968,"3"-2"-2495,1 1-1,0 0 1,0 1-1,1 1 1,-1 0-1,1 0 1,1 1-1,-1 1 0,0 0 1,1 1-1,20-1 1,-20 4-367,0 0 0,0 0-1,-1 1 1,1 1 0,0 1 0,-1-1 0,0 2 0,0 0 0,0 1 0,-1 0-1,20 13 1,-27-16 15,0 1 0,0-1-1,0 1 1,0 0 0,-1 0-1,0 0 1,0 1 0,0 0-1,0 0 1,-1 0-1,0 0 1,0 0 0,0 0-1,-1 1 1,1 0 0,-1-1-1,-1 1 1,1 0 0,-1 0-1,0 0 1,0 0 0,-1 0-1,0 0 1,0 0 0,0 0-1,-1 0 1,1 0-1,-2 0 1,-1 8 0,-1-6 165,0 0 1,-1 0-1,0 0 1,0 0-1,0-1 1,-1 0-1,0 0 1,-1 0-1,1-1 1,-1 0 0,-1-1-1,1 1 1,-1-1-1,0 0 1,-12 5-1,9-5-247,0 0 1,-1-1-1,1 0 0,-1 0 0,0-1 1,0-1-1,0 0 0,0-1 0,0 0 1,0-1-1,-15-1 0,26 1-189,-1-1 0,1 1 0,0 0 0,0-1 0,-1 1 0,1-1 0,0 1 0,0-1 0,0 0 0,0 1 0,0-1 0,0 0 0,0 0 0,0 0 0,0 0 0,0 0 0,0 0 0,1 0 0,-1 0 0,0 0 0,0-2 0,1 2-282,-1 0 0,1 0 0,0 0-1,0 0 1,-1 0 0,1 0 0,0 0 0,0 0-1,0 0 1,0 0 0,1 0 0,-1 0 0,0 0-1,0 0 1,1 0 0,-1 0 0,0 0 0,1 0-1,-1 0 1,1 0 0,-1 0 0,1 1 0,0-1 0,-1 0-1,1 0 1,0 0 0,-1 1 0,2-2 0,22-12-12055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5.404"/>
    </inkml:context>
    <inkml:brush xml:id="br0">
      <inkml:brushProperty name="width" value="0.025" units="cm"/>
      <inkml:brushProperty name="height" value="0.025" units="cm"/>
    </inkml:brush>
  </inkml:definitions>
  <inkml:trace contextRef="#ctx0" brushRef="#br0">41 1 20115,'0'0'12268,"-31"50"-12044,26-23-160,1-2 32,4-3-480,0-4-1122,9-7-1248,11-6-738,-1-5-800,4-6-2947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5.778"/>
    </inkml:context>
    <inkml:brush xml:id="br0">
      <inkml:brushProperty name="width" value="0.025" units="cm"/>
      <inkml:brushProperty name="height" value="0.025" units="cm"/>
    </inkml:brush>
  </inkml:definitions>
  <inkml:trace contextRef="#ctx0" brushRef="#br0">117 14 14670,'-6'9'3352,"-6"12"-2489,1 1-1,1 1 1,1 0-1,1 0 1,1 1-1,1 0 1,1 0-1,-2 30 1,3-9-590,3 0 1,2 0-1,11 82 1,-22-151-1160,1-1-1,1 0 1,-7-36 0,15 56 817,-1 1 0,1-1 0,0 1 1,0-1-1,0 1 0,0-1 0,1 1 0,0-1 0,0 1 0,0-1 0,0 1 1,1 0-1,0 0 0,3-7 0,2 3 132,0 1 1,0-1-1,0 1 0,1 1 0,12-9 1,-19 15-62,140-117 1394,-126 103-1150,-1-1 0,0 0 0,-2-1-1,1-1 1,-2 0 0,18-35 0,-42 94 555,1 1 0,-9 74 0,-2 140 2775,22-237-3407,2 48 400,-1-65-627,0 0 0,1 0 1,-1 0-1,1 0 0,0 0 1,0-1-1,0 1 1,0 0-1,0 0 0,0-1 1,1 1-1,0-1 0,-1 1 1,1-1-1,0 0 1,0 0-1,0 0 0,3 3 1,-5-5 29,1 0 1,-1 0-1,0 0 0,0 0 1,0 1-1,0-1 1,0 0-1,0 0 1,0 0-1,0 0 1,1 0-1,-1 0 0,0 0 1,0 0-1,0 0 1,0 0-1,0 0 1,0 0-1,1 0 0,-1 0 1,0 0-1,0 0 1,0 0-1,0 0 1,0 0-1,0 0 1,1 0-1,-1 0 0,0 0 1,0 0-1,0 0 1,0 0-1,0 0 1,0 0-1,0-1 0,0 1 1,1 0-1,-1 0 1,0 0-1,0 0 1,0 0-1,0 0 1,0 0-1,0 0 0,0 0 1,0-1-1,0 1 1,0 0-1,0 0 1,0 0-1,0 0 0,0 0 1,0 0-1,0-1 1,0 1-1,0 0 1,0 0-1,0 0 0,0 0 1,0 0-1,0 0 1,0-1-1,0 1 1,0 0-1,0 0 1,0 0-1,0 0 0,0 0 1,0-1-1,-5-16-762,-10-16 248,1 11 594,7 11 32,0 1-1,1-1 0,0 0 0,0-1 0,1 1 0,1-1 0,0 0 0,1-1 0,0 1 0,-1-15 0,7 26-20,-1 0-1,1 0 1,-1 0-1,1 0 1,0 1-1,-1-1 1,1 1-1,0 0 1,0-1-1,-1 1 1,1 0-1,0 1 1,0-1-1,2 1 0,2-1-91,20 0-901,15 0-2614,1 0-4180,5 0-5884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6.200"/>
    </inkml:context>
    <inkml:brush xml:id="br0">
      <inkml:brushProperty name="width" value="0.025" units="cm"/>
      <inkml:brushProperty name="height" value="0.025" units="cm"/>
    </inkml:brush>
  </inkml:definitions>
  <inkml:trace contextRef="#ctx0" brushRef="#br0">1 1 8840,'0'0'23927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8.109"/>
    </inkml:context>
    <inkml:brush xml:id="br0">
      <inkml:brushProperty name="width" value="0.025" units="cm"/>
      <inkml:brushProperty name="height" value="0.025" units="cm"/>
    </inkml:brush>
  </inkml:definitions>
  <inkml:trace contextRef="#ctx0" brushRef="#br0">255 247 18193,'-11'-1'572,"-1"0"-1,1 1 1,-1 0 0,1 1-1,-1 0 1,1 1 0,-1 1-1,1 0 1,0 0-1,0 1 1,-11 5 0,14-5-420,1-1 1,-1 2 0,1-1 0,0 1 0,0 0 0,1 1-1,-1 0 1,1 0 0,1 0 0,-1 0 0,1 1 0,0 0-1,0 0 1,1 1 0,-6 12 0,10-19-151,-1 0-1,1-1 1,-1 1 0,1 0 0,-1 0-1,1-1 1,0 1 0,-1 0 0,1 0-1,0 0 1,0 0 0,0-1 0,0 1-1,0 0 1,0 0 0,0 0 0,0 0-1,0 0 1,0 0 0,0-1-1,0 1 1,1 0 0,-1 0 0,0 0-1,0 0 1,1-1 0,-1 1 0,1 0-1,-1 0 1,1-1 0,-1 1 0,1 0-1,0-1 1,-1 1 0,1-1 0,0 1-1,-1-1 1,1 1 0,0-1-1,0 1 1,-1-1 0,1 0 0,0 1-1,0-1 1,0 0 0,-1 0 0,1 1-1,0-1 1,0 0 0,0 0 0,0 0-1,0 0 1,0 0 0,-1 0 0,1 0-1,0-1 1,0 1 0,1 0-1,7-2-5,0 0 0,0 0-1,0-1 1,11-4-1,9-8 49,0-1 1,-2-1-1,0-1 0,-1-1 0,-1-2 0,-1 0 1,-1-2-1,-1-1 0,-1 0 0,-1-2 1,-1 0-1,-1-1 0,19-39 0,-23 31-21,-11 22 442,-6 15 1487,-12 25-1919,0 1-1,2 1 1,2 0-1,0 1 1,2 0-1,1 1 1,2 0 0,1 0-1,-2 52 1,7-81-44,0-1 1,-1 1-1,1 0 1,1-1-1,-1 1 1,0-1-1,0 1 1,0-1-1,1 1 1,-1-1-1,1 1 1,-1-1-1,1 1 1,0-1-1,0 1 1,-1-1-1,1 0 1,0 0 0,0 1-1,0-1 1,2 1-1,-2-1 13,1-1-1,-1 1 0,0-1 1,1 1-1,-1-1 1,1 0-1,-1 0 0,0 0 1,1 0-1,-1 0 1,1 0-1,-1 0 1,0 0-1,1 0 0,-1-1 1,1 1-1,-1-1 1,3 0-1,1-2 26,1 0 0,0 0-1,-1-1 1,1 1 0,-1-1 0,0-1-1,0 1 1,8-10 0,-5 4 14,0-1 0,-1 0-1,0-1 1,0 1 0,-2-1 0,1 0-1,-1-1 1,-1 1 0,0-1 0,2-16-1,-34 62-178,22-24 129,1 0 0,0 0 0,1 0 0,0 1 0,1 0 0,-4 15 0,6-23 6,1 0 1,0-1-1,-1 1 0,1 0 1,0 0-1,0 0 1,1 0-1,-1 0 1,0 0-1,1 0 0,-1-1 1,1 1-1,-1 0 1,1 0-1,0 0 1,0-1-1,0 1 0,0 0 1,0-1-1,0 1 1,0-1-1,0 1 1,1-1-1,-1 0 0,1 0 1,-1 1-1,1-1 1,-1 0-1,1 0 1,0 0-1,-1-1 0,1 1 1,0 0-1,0-1 1,0 1-1,-1-1 1,1 1-1,0-1 0,0 0 1,0 0-1,3 0 1,31 1 33,-1-1 1,0-1-1,36-7 0,63-3 1242,-137 10-1265,0 1 0,0-1-1,0 0 1,1-1 0,-1 1-1,0 0 1,1-1 0,-1 1-1,1-1 1,0 0 0,-1 0-1,1 0 1,0 0 0,0 0-1,0-1 1,0 1 0,1 0-1,-1-1 1,1 0 0,-1 1-1,1-1 1,0 0 0,0 0-1,0 1 1,1-1 0,-2-5-1,-1-5-2,-1-1-1,2 1 1,0-1-1,0-18 1,3 31-5,-1 0-1,1 1 1,0-1 0,0 0-1,-1 0 1,1 1 0,0-1-1,0 1 1,0-1 0,0 1-1,0-1 1,0 1 0,0-1-1,0 1 1,0 0 0,0 0-1,0-1 1,0 1 0,0 0-1,0 0 1,0 0 0,0 0-1,0 0 1,0 0 0,1 0-1,-1 1 1,0-1 0,0 0-1,1 1 1,6-1-65,30 1-957,68-4-9204,-45-9-1193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58.937"/>
    </inkml:context>
    <inkml:brush xml:id="br0">
      <inkml:brushProperty name="width" value="0.025" units="cm"/>
      <inkml:brushProperty name="height" value="0.025" units="cm"/>
    </inkml:brush>
  </inkml:definitions>
  <inkml:trace contextRef="#ctx0" brushRef="#br0">40 360 15599,'0'0'3181,"-7"10"-458,-20 31-1645,27-41-1075,-1 1 0,1 0 0,-1-1 0,1 1-1,-1-1 1,1 1 0,0 0 0,-1-1 0,1 1 0,0 0-1,-1-1 1,1 1 0,0 0 0,0 0 0,0-1-1,0 1 1,0 0 0,0 0 0,0-1 0,0 1-1,0 0 1,0 0 0,0-1 0,0 1 0,0 0 0,1 0-1,-1-1 1,0 1 0,1 0 0,-1-1 0,0 1-1,1 0 1,-1-1 0,1 1 0,-1-1 0,1 1-1,-1 0 1,1-1 0,-1 0 0,1 1 0,0-1 0,-1 1-1,1-1 1,0 0 0,-1 1 0,1-1 0,0 0-1,-1 0 1,1 1 0,0-1 0,0 0 0,-1 0 0,1 0-1,0 0 1,0 0 0,-1 0 0,1 0 0,1 0-1,41-5-200,-35 2 97,0-1 0,0 0 0,-1 0 0,0-1 0,1 1 0,-1-2 0,-1 1 0,1-1 0,-1 0 0,0 0 0,0-1 0,-1 0 0,0 0 0,0 0 0,5-12 0,2-4-81,-1 0 1,-1-1-1,13-49 0,-18 54 712,-1-1 0,-1 1 1,-1-1-1,-1 0 0,-2-36 0,2 55-413,-1-1 0,0 1 0,0 0 0,0-1 0,0 1 0,0-1 0,-1 1 0,1-1 0,0 1 0,-1 0 0,1-1 0,-1 1 0,1 0 0,-1-1 0,1 1 0,-1 0 0,0 0 0,0 0 0,0 0 0,0-1 0,0 1 0,0 0 0,0 1-1,0-1 1,0 0 0,0 0 0,0 0 0,-1 1 0,1-1 0,0 0 0,-1 1 0,1-1 0,0 1 0,-1 0 0,1-1 0,-1 1 0,1 0 0,0 0 0,-1 0 0,1 0 0,-1 0 0,1 0 0,0 0 0,-1 1 0,1-1 0,-3 1 0,-1 1-26,1 0 0,-1 0 0,1 1 1,-1 0-1,1-1 0,0 1 1,0 1-1,0-1 0,0 1 1,1-1-1,-6 8 0,4-4-1,1 1-1,0 0 1,0 0 0,1 0-1,0 0 1,0 0-1,0 1 1,1 0-1,1-1 1,0 1 0,-1 10-1,2-15-112,0-1-1,0 0 1,0 1 0,1-1 0,-1 0-1,1 1 1,0-1 0,0 0-1,0 0 1,0 0 0,1 1-1,-1-1 1,1-1 0,0 1 0,0 0-1,0 0 1,0-1 0,0 1-1,0-1 1,1 1 0,0-1-1,-1 0 1,1 0 0,0 0 0,0-1-1,0 1 1,0-1 0,0 1-1,0-1 1,6 2 0,5-1-614,0 0 0,0-1 0,24 0 0,-26-2-86,0 2-1,1-1 0,-1 1 1,23 6-1,-33-7 770,0 1 0,0 0 1,-1-1-1,1 1 0,0 0 0,-1 0 0,1 0 1,-1 0-1,1 0 0,-1 1 0,1-1 1,-1 0-1,0 1 0,0-1 0,0 1 0,0-1 1,0 1-1,0-1 0,0 1 0,0 0 1,0-1-1,-1 1 0,1 0 0,-1 0 0,1 0 1,-1 0-1,0-1 0,0 1 0,0 0 1,0 0-1,0 0 0,0 0 0,0 0 0,-1-1 1,0 4-1,1-1 204,0-1 1,-1 1-1,2-1 1,-1 1-1,0 0 1,1-1-1,-1 1 1,3 5-1,-3-8-220,1-1 0,0 1 0,-1-1 0,1 1 0,0-1 0,-1 1 0,1-1 0,0 1 0,0-1 0,0 0 0,-1 1 0,1-1 0,0 0 0,0 0 0,0 1 0,-1-1 0,1 0 0,0 0 0,0 0 0,0 0 0,0 0 0,0 0 0,-1-1 0,1 1 0,0 0 0,0 0 0,1-1 0,24-8 460,15-11-259,-33 14-438,0 1 0,1 1-1,0 0 1,0 0 0,0 0-1,0 1 1,1 1-1,-1 0 1,16-2 0,-24 5 228,0 0 0,-1 0 0,1 0 0,0 0 0,0 0 0,-1 0 0,1 0 0,-1 0 0,1 0 0,-1 0 0,1 0 0,-1 1 0,0-1 1,0 0-1,1 0 0,-1 0 0,0 1 0,0-1 0,0 0 0,0 0 0,-1 0 0,1 1 0,0-1 0,0 0 0,-1 0 0,0 2 0,1-2-1,-1 1-1,1-1 1,0 1-1,0 0 1,-1-1-1,1 1 0,0-1 1,0 1-1,0 0 1,1-1-1,-1 1 1,0-1-1,1 1 1,-1 0-1,1-1 1,-1 1-1,1-1 1,0 1-1,-1-1 1,1 0-1,0 1 0,0-1 1,1 2-1,2-3-210,0 1 0,0-1 0,0 0 0,0 0 0,0 0 0,0-1 0,0 1 0,0-1-1,0 0 1,0 0 0,-1 0 0,6-3 0,44-26-6590,-33 17 2327,18-10-7776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8.713"/>
    </inkml:context>
    <inkml:brush xml:id="br0">
      <inkml:brushProperty name="width" value="0.025" units="cm"/>
      <inkml:brushProperty name="height" value="0.025" units="cm"/>
    </inkml:brush>
  </inkml:definitions>
  <inkml:trace contextRef="#ctx0" brushRef="#br0">26 66 6662,'3'-9'6839,"1"-15"-5879,4-9 8491,-7 71-4418,-21 164-2275,-1 52-2436,21-252-324,0 0 0,0 1 0,0-1 0,0 0 0,0 1 0,0-1 0,1 1 0,0-1 0,-1 0 0,1 0 0,0 1 0,0-1 0,0 0 0,0 0 0,0 0 0,1 0 1,1 3-1,-1-4-43,0-1 0,0 1 1,-1 0-1,1 0 1,0-1-1,0 1 1,0-1-1,0 0 0,0 1 1,0-1-1,-1 0 1,1 0-1,0 0 1,0-1-1,0 1 0,0 0 1,0-1-1,0 1 1,0-1-1,-1 1 1,1-1-1,0 0 0,1-1 1,9-3-958,-1-1 0,-1 0 1,1-1-1,11-10 0,38-36-8335,-59 52 9093,32-31-8271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19.087"/>
    </inkml:context>
    <inkml:brush xml:id="br0">
      <inkml:brushProperty name="width" value="0.025" units="cm"/>
      <inkml:brushProperty name="height" value="0.025" units="cm"/>
    </inkml:brush>
  </inkml:definitions>
  <inkml:trace contextRef="#ctx0" brushRef="#br0">125 1 15567,'0'0'2573,"-10"8"-609,4-3-1597,-13 11 1333,1 0-1,-18 23 1,33-35-1571,-1 0 1,1 0-1,0 0 1,0 0-1,0 0 1,1 0-1,-1 1 1,1-1-1,0 1 1,1 0-1,-1 0 1,1-1-1,0 1 1,0 0-1,0 0 1,1 0-1,0 0 1,0 0-1,0 7 1,1-11-120,0 0 0,0 1 0,0-1 0,0 0 0,0 0 0,0 0 0,0 0 0,1 0 0,-1-1 0,0 1 0,0 0 0,1 0 0,-1-1 0,1 1 0,-1-1 0,0 1 0,1-1 0,-1 0 0,1 1 0,-1-1-1,1 0 1,-1 0 0,1 0 0,-1 0 0,1 0 0,-1-1 0,1 1 0,-1 0 0,0-1 0,3 0 0,2 0 92,-1 0 1,1-1-1,-1 1 0,0-1 0,0-1 0,0 1 0,5-4 0,-3 2 77,-1-1 0,0 0-1,0-1 1,-1 1 0,1-1 0,-1 0-1,-1-1 1,1 1 0,-1-1-1,0 0 1,0 0 0,-1 0-1,0 0 1,0-1 0,-1 0 0,0 1-1,-1-1 1,2-9 0,-3 16-177,0 1 0,-1-1 0,1 0 0,0 1 0,0-1 1,0 0-1,-1 1 0,1-1 0,0 0 0,-1 1 1,1-1-1,-1 1 0,1-1 0,-1 1 0,1-1 0,-1 1 1,1-1-1,-1 1 0,1-1 0,-1 1 0,0 0 1,1-1-1,-1 1 0,0 0 0,1-1 0,-1 1 0,0 0 1,1 0-1,-1 0 0,0 0 0,0 0 0,1 0 1,-1 0-1,0 0 0,1 0 0,-1 0 0,0 0 0,1 0 1,-1 0-1,0 1 0,0-1 0,1 0 0,-1 0 0,1 1 1,-1-1-1,0 0 0,1 1 0,-2 0 0,-33 19-23,33-17-205,-1-1 0,1 0 0,0 1 0,0 0 0,1-1 0,-1 1 0,0 0 0,1 0 0,0 0 0,-1 0 0,1 0 0,0 0 0,0 5 0,1-7 98,0 0 1,0 1 0,1-1-1,-1 0 1,0 0 0,1 0-1,-1 0 1,1 0 0,-1 0-1,1 0 1,0 0-1,-1-1 1,1 1 0,0 0-1,0 0 1,-1 0 0,1-1-1,0 1 1,0 0 0,0-1-1,0 1 1,0-1 0,0 1-1,0-1 1,0 0-1,0 1 1,0-1 0,1 0-1,-1 0 1,0 1 0,0-1-1,0 0 1,0 0 0,0 0-1,0-1 1,0 1 0,1 0-1,-1 0 1,1-1 0,28-3-4459,3-11-2493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20.643"/>
    </inkml:context>
    <inkml:brush xml:id="br0">
      <inkml:brushProperty name="width" value="0.025" units="cm"/>
      <inkml:brushProperty name="height" value="0.025" units="cm"/>
    </inkml:brush>
  </inkml:definitions>
  <inkml:trace contextRef="#ctx0" brushRef="#br0">184 108 2370,'15'-14'5356,"8"-16"-4737,-8-3 1710,-16 11 5852,1 22-7958,-1-1 1,1 1-1,0-1 0,-1 0 0,1 1 0,0-1 0,-1 1 1,1-1-1,-1 1 0,1 0 0,-1-1 0,1 1 1,-1-1-1,1 1 0,-1 0 0,1 0 0,-1-1 1,1 1-1,-1 0 0,0 0 0,1-1 0,-1 1 0,1 0 1,-2 0-1,-21 1 1806,-15 12-1326,34-10-701,1-1-1,-1 1 1,1-1 0,0 1-1,-1 0 1,1 0 0,0 1-1,1-1 1,-1 1 0,1-1-1,0 1 1,-1 0 0,2 0-1,-1 0 1,-2 8 0,4-11-2,0-1 1,1 1-1,-1-1 0,1 1 1,-1-1-1,0 1 1,1-1-1,-1 0 1,1 1-1,-1-1 0,1 0 1,-1 1-1,1-1 1,0 0-1,-1 1 0,1-1 1,-1 0-1,1 0 1,0 0-1,-1 0 1,1 0-1,-1 0 0,1 0 1,0 0-1,-1 0 1,1 0-1,0 0 0,-1 0 1,1 0-1,-1 0 1,1 0-1,0-1 1,-1 1-1,1 0 0,-1-1 1,1 1-1,-1 0 1,2-1-1,24-11 197,-13 1-134,-11 9-58,0 0-1,0 1 0,0-1 1,0 0-1,0 1 0,0 0 1,0-1-1,0 1 0,1 0 1,-1 0-1,0 0 0,1 0 1,-1 1-1,3-2 0,-4 3-8,0-1 1,-1 0-1,1 0 0,-1 1 0,1-1 0,-1 0 0,1 1 0,0-1 0,-1 1 0,0-1 1,1 1-1,-1-1 0,1 1 0,-1-1 0,0 1 0,1-1 0,-1 1 0,0-1 0,1 1 1,-1 0-1,0-1 0,0 1 0,0-1 0,1 1 0,-1 0 0,0-1 0,0 1 0,0 1 1,2 24 277,-2-20-115,0 0-16,2 171 2076,-3-156-1976,-2 1 1,0 0 0,-1-1-1,-1 0 1,-1 0 0,-9 21 0,14-39-231,0-1 1,0 1 0,0-1 0,0 0 0,-1 1-1,1-1 1,-1 0 0,0 0 0,1 0 0,-1 0-1,0 0 1,0-1 0,0 1 0,-1-1 0,1 1-1,0-1 1,0 0 0,-1 1 0,1-1 0,-1 0-1,1-1 1,-1 1 0,1 0 0,-1-1 0,0 0-1,1 1 1,-1-1 0,0 0 0,1 0 0,-1-1-1,0 1 1,1 0 0,-1-1 0,1 0 0,-1 1-1,1-1 1,-1 0 0,1-1 0,-1 1 0,-2-2-1,-2-1 11,-1 0-1,1-1 0,0 0 0,0 0 0,1-1 0,0 0 0,0 0 0,0 0 1,1-1-1,0 0 0,-7-11 0,10 14-148,0 1 0,0-1 0,0 0 0,1 0 0,-1 0 0,1-1 0,0 1 0,0 0 0,1 0 0,-1-1 0,1 1 0,0 0 0,0-1 0,0 1 0,1 0 0,-1-1 0,1 1 0,0 0 0,0 0 0,1-1 0,-1 1 0,1 0 0,0 0 0,0 1 0,0-1 0,1 0 0,-1 1 0,1-1 0,0 1 0,0 0 0,0 0 0,0 0 0,7-4 0,10-5-1107,0 0-1,0 2 1,1 0-1,1 2 1,28-8 0,-3 0-582,-12 2-3759,-2-2-1276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21.373"/>
    </inkml:context>
    <inkml:brush xml:id="br0">
      <inkml:brushProperty name="width" value="0.025" units="cm"/>
      <inkml:brushProperty name="height" value="0.025" units="cm"/>
    </inkml:brush>
  </inkml:definitions>
  <inkml:trace contextRef="#ctx0" brushRef="#br0">87 163 737,'0'0'8589,"2"-11"-3533,1-2-3613,1-13 438,-2 0 2178,-2 25-3918,0 0-1,0 1 1,0-1 0,0 1 0,0-1 0,0 1 0,0-1 0,0 0 0,0 1 0,0-1 0,-1 1 0,1-1 0,0 1 0,0-1 0,0 1 0,-1-1 0,1 1 0,0-1 0,-1 1-1,1-1 1,0 1 0,-1-1 0,1 1 0,-1-1 0,1 1 0,0 0 0,-1-1 0,1 1 0,-1 0 0,1 0 0,-1-1 0,1 1 0,-1 0 0,0 0 0,1 0 0,-1-1 0,1 1 0,-1 0-1,1 0 1,-1 0 0,0 0 0,1 0 0,-1 0 0,1 0 0,-1 0 0,1 1 0,-1-1 0,0 0 0,1 0 0,-1 0 0,1 0 0,-1 1 0,1-1 0,-1 0 0,1 1 0,-1-1-1,0 1 1,-27 23 562,-7 38-435,33-59-266,0 1 0,1-1-1,-1 1 1,1 0 0,0-1 0,0 1 0,0 0 0,1 0 0,-1-1-1,1 1 1,0 0 0,0 0 0,1 0 0,-1 0 0,1-1-1,1 6 1,-1-8-3,0 0-1,0 0 0,0 0 0,0-1 1,0 1-1,1 0 0,-1-1 0,0 1 1,0 0-1,1-1 0,-1 0 1,0 1-1,1-1 0,-1 0 0,1 0 1,-1 1-1,0-1 0,1 0 0,-1 0 1,0-1-1,1 1 0,-1 0 0,1 0 1,-1-1-1,2 0 0,35-12 74,-25 4-80,0-1-1,-1-1 1,0-1 0,0 1 0,-2-2-1,1 0 1,-2 0 0,0 0 0,0-1-1,11-26 1,-29 60 96,-2 0 0,0-1 0,-15 20 0,14-21 238,0 1 0,1 0-1,-12 27 1,50-62-91,51-71-449,-78 87 213,0 0-1,0 0 0,0 0 0,1 0 0,-1 0 0,0 0 0,0 0 0,0 0 0,1 0 1,-1 0-1,0 0 0,0 0 0,0 0 0,0 0 0,1 0 0,-1 1 0,0-1 0,0 0 1,0 0-1,0 0 0,1 0 0,-1 0 0,0 0 0,0 0 0,0 0 0,0 1 0,0-1 1,0 0-1,1 0 0,-1 0 0,0 0 0,0 0 0,0 1 0,0-1 0,0 0 0,0 0 1,0 0-1,0 1 0,0-1 0,0 0 0,0 0 0,0 0 0,0 0 0,0 1 0,0-1 1,0 0-1,0 0 0,0 0 0,0 0 0,0 1 0,0-1 0,0 0 0,0 0 0,0 0 0,0 0 1,-1 1-1,1-1 0,0 0 0,0 0 0,0 0 0,0 0 0,4 16-168,-4-16 168,0 0 1,1 1 0,-1-1 0,1 0 0,-1 0-1,0 0 1,1 1 0,-1-1 0,1 0 0,-1 0 0,0 0-1,1 0 1,-1 0 0,1 0 0,-1 0 0,0 0-1,1 0 1,-1 0 0,1 0 0,-1 0 0,1 0 0,-1 0-1,0 0 1,1-1 0,-1 1 0,1 0 0,-1 0-1,0 0 1,1-1 0,-1 1 0,0 0 0,1 0 0,-1-1-1,0 1 1,1 0 0,-1-1 0,0 1 0,0 0-1,1-1 1,-1 0 0,12-12 108,-12 11-108,1 1-1,0-1 1,1 0-1,-1 1 1,0-1 0,0 0-1,1 1 1,-1 0-1,1-1 1,-1 1 0,1 0-1,0 0 1,-1 0-1,1 0 1,0 0 0,0 0-1,0 0 1,0 1-1,0-1 1,0 1 0,0-1-1,3 1 1,-4 1 10,0 1-1,1-1 1,-1 1 0,0 0 0,0 0-1,0 0 1,0-1 0,0 1-1,0 0 1,0 0 0,-1 0 0,1 0-1,-1 1 1,0-1 0,1 0 0,-1 3-1,8 24 95,-7-28-100,0 0-1,0-1 1,0 1 0,0 0 0,0-1 0,1 1 0,-1 0-1,0-1 1,0 0 0,0 1 0,0-1 0,1 0-1,-1 1 1,0-1 0,1 0 0,-1 0 0,0 0 0,0 0-1,1 0 1,-1 0 0,0-1 0,0 1 0,1 0-1,-1-1 1,0 1 0,0-1 0,0 1 0,0-1 0,1 1-1,-1-1 1,0 0 0,1-1 0,37-31 120,-33 27-115,5-6-5,-8 8-5,-1 1-1,1-1 1,0 1-1,1 0 1,-1 0-1,0 0 1,1 0 0,0 0-1,4-2 1,-8 47-207,0-40 207,0 0-1,0 0 0,0 0 0,0 0 0,0 0 0,1 0 0,-1 0 0,0-1 0,1 1 0,-1 0 0,1 0 0,0 0 0,0-1 0,0 1 1,0 0-1,0-1 0,0 1 0,0-1 0,3 3 0,-2-3-32,0 0 0,0 0 1,0-1-1,0 1 0,0-1 1,0 1-1,0-1 0,0 0 0,0 0 1,0 0-1,0 0 0,0 0 1,0 0-1,0-1 0,0 1 1,0-1-1,0 1 0,0-1 0,2-1 1,6-2-645,-1 0 0,1-1 1,-1-1-1,0 1 0,-1-1 1,1-1-1,-1 0 0,12-13 1,-1-1-2550,-2-1 0,17-24 1,-6 1-2902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22.534"/>
    </inkml:context>
    <inkml:brush xml:id="br0">
      <inkml:brushProperty name="width" value="0.025" units="cm"/>
      <inkml:brushProperty name="height" value="0.025" units="cm"/>
    </inkml:brush>
  </inkml:definitions>
  <inkml:trace contextRef="#ctx0" brushRef="#br0">98 15 13869,'0'0'7885,"-9"8"-5467,1 0-2030,0 1 0,0 0 0,1 0 0,0 0 0,0 1 1,1 0-1,1 0 0,0 1 0,0 0 0,1 0 0,0 0 0,-2 14 0,2 7-829,2 0-1,4 52 1,-2-75-910,-2-52 1413,0 0 3213,35 43-2955,139-10 81,-171 10-384,0 0 1,0 0-1,0 0 1,0 0-1,-1 0 1,1 0-1,0 0 1,0 1-1,0-1 1,0 0-1,-1 1 1,1-1-1,0 0 1,0 1-1,0-1 1,-1 1-1,1-1 1,0 1-1,-1-1 1,1 1 0,0 0-1,-1-1 1,1 1-1,-1 0 1,1-1-1,-1 1 1,1 0-1,-1 0 1,0-1-1,1 1 1,-1 0-1,0 1 1,4 37 685,0 2-221,-4-40-481,1 1 0,-1-1 0,0 1 0,1-1 0,-1 1 0,1-1 0,0 1 0,0-1 0,-1 0 0,1 1 0,0-1 0,0 0 0,0 0 0,0 1 0,1-1 0,-1 0 0,0 0 0,0-1 0,3 3 0,1-2 15,0 1 1,0-1-1,0 1 1,0-2 0,1 1-1,-1 0 1,0-1 0,0 0-1,1 0 1,-1-1-1,0 0 1,0 0 0,0 0-1,1 0 1,-1-1-1,0 0 1,-1 0 0,9-4-1,8-6 5,0-1 0,34-28-1,-18 13-162,-37 28 139,1 0 1,-1 0 0,0 0-1,0 0 1,1 0 0,-1 0-1,0 0 1,0 0 0,1 0 0,-1 0-1,0 0 1,0 0 0,1 0-1,-1 1 1,0-1 0,0 0 0,0 0-1,1 0 1,-1 0 0,0 1-1,0-1 1,0 0 0,0 0-1,1 0 1,-1 1 0,0-1 0,0 0-1,0 0 1,0 1 0,0-1-1,0 0 1,0 0 0,0 1-1,0-1 1,0 0 0,0 0 0,0 1-1,0-1 1,0 0 0,0 0-1,0 1 1,0-1 0,0 0 0,0 0-1,0 1 1,0-1 0,0 0-1,0 0 1,-1 0 0,1 1-1,0-1 1,-2 17 9,2-17-7,-1 11 12,-1 28 133,3-38-142,-1 1 0,1-1 1,-1 0-1,1 0 1,-1 0-1,1 0 0,0 0 1,-1 0-1,1-1 1,0 1-1,0 0 0,0 0 1,0 0-1,0-1 1,0 1-1,0 0 0,0-1 1,0 1-1,0-1 1,0 1-1,0-1 0,0 0 1,0 1-1,0-1 1,1 0-1,-1 0 0,0 0 1,0 0-1,0 0 1,2 0-1,13-2-175,-1 0 1,0-1-1,0 0 1,-1-1 0,1-1-1,-1 0 1,0-1-1,0-1 1,0 0-1,-1-1 1,0 0-1,-1-1 1,0-1-1,0 0 1,20-22-1,9 0-5845,-2 4 3487,-30 18 2579,-1 0-1,1-1 0,-2 0 0,0 0 0,0-1 1,7-17-1,9-38 7553,-59 169-6419,25-77-1093,1 1 1,1 0 0,2 0-1,0 1 1,2 0 0,-3 36-1,27-112-9,-16 35-78,-1 1 0,-1-1 0,0 0-1,-1 1 1,-2-21 0,-1 26 39,2 10 57,1-1-86,0 1 0,0-1 0,1 0-1,-1 0 1,0 0 0,1 0 0,-1 0 0,1 0 0,-1 0 0,1 0 0,0 0 0,-1 0 0,1 0 0,0 0 0,0 0 0,1 1 0,5 3 22,0 0 1,0 0-1,1-1 1,0 0-1,-1 0 1,1-1-1,1 0 1,-1-1 0,0 0-1,0 0 1,1 0-1,0-1 1,-1-1-1,1 1 1,-1-1-1,13-2 1,-11 1 2,0 0 1,0-1-1,0 0 0,0-1 1,-1 0-1,1-1 0,-1 0 1,0 0-1,0-1 1,0 0-1,-1-1 0,1 1 1,12-13-1,-13 6-37,-16 13 0,-17 13 0,19-8 0,1 1 0,-1-1 0,2 1 0,-1 0 0,1 0 0,0 0 0,0 1 0,-4 11 0,8-17 0,-1 0 0,0 0 0,0 0 0,1-1 0,-1 1 0,1 0 0,-1 0 0,1 0 0,0 0 0,0 0 0,0 0 0,0 0 0,0 0 0,0 0 0,1 0 0,-1 0 0,1-1 0,-1 1 0,1 0 0,0 0 0,0 0 0,-1-1 0,1 1 0,0 0 0,1-1 0,-1 1 0,0-1 0,0 1 0,1-1 0,-1 0 0,1 1 0,-1-1 0,1 0 0,-1 0 0,1 0 0,0 0 0,0 0 0,-1-1 0,1 1 0,3 1 0,7 0-2,-1-1 1,1 1-1,-1-2 0,1 0 0,0 0 1,-1-1-1,1 0 0,19-5 1,8-5-176,45-19 1,4-1-593,-82 29-163,4-1-1897,-4-1-3558,-2-2-5294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23.324"/>
    </inkml:context>
    <inkml:brush xml:id="br0">
      <inkml:brushProperty name="width" value="0.025" units="cm"/>
      <inkml:brushProperty name="height" value="0.025" units="cm"/>
    </inkml:brush>
  </inkml:definitions>
  <inkml:trace contextRef="#ctx0" brushRef="#br0">357 22 12716,'0'-1'256,"0"1"1,0-1-1,1 1 0,-1-1 1,0 0-1,0 1 0,0-1 1,0 0-1,0 1 0,0-1 1,0 0-1,0 1 0,0-1 1,-1 0-1,1 1 0,0-1 1,0 1-1,-1-1 0,1 0 0,0 1 1,0-1-1,-1 1 0,1-1 1,-1 1-1,1-1 0,-1 1 1,1-1-1,-1 1 0,1-1 1,-1 1-1,1 0 0,-2-1 1,-26-1 2861,19 3-2763,-1 1 0,0 1 0,0 0-1,-12 5 1,2 3 10,1 1 0,0 1 0,1 0 0,1 2 0,0-1 0,1 2 0,0 1 0,1 0 0,1 0 0,1 2 0,1-1 0,0 2 0,1 0 0,1 0 1,-12 38-1,20-52-304,0 0 1,0 0 0,1 0 0,0 0-1,1 0 1,-1 0 0,1 1 0,0-1 0,2 7-1,-2-11-53,1-1 0,0 1 0,-1 0 0,1 0-1,0 0 1,0-1 0,0 1 0,1-1 0,-1 1-1,0-1 1,0 1 0,1-1 0,-1 1 0,1-1-1,0 0 1,-1 0 0,1 0 0,0 0-1,-1 0 1,1 0 0,0-1 0,0 1 0,0-1-1,0 1 1,0-1 0,0 1 0,0-1 0,0 0-1,0 0 1,3 0 0,3-1-8,1 0 0,0 0 0,-1-1 0,1 0 0,-1 0 0,0-1 0,1 0 0,-1 0 0,-1-1 0,1 0 0,0 0 0,-1-1 0,0 0 0,0-1 0,-1 1 0,1-1 0,-1-1 0,0 1 0,-1-1 0,0 0 0,0 0 0,0 0 0,-1-1 0,0 0 0,0 0 0,-1 0 0,0 0 0,2-10 0,-5 16 0,1 1 0,-1-1 0,0 1 0,0-1 0,1 0 0,-1 1 0,0-1 0,0 1 0,-1-1 0,1 1 0,0-1 0,0 1 0,-1-1 0,1 1 0,-1-1 0,1 1 0,-1 0 0,0-1 0,0 1 0,1 0 0,-1-1 0,0 1 0,0 0 0,0 0 0,0 0 0,-1 0 0,1 0 0,0 0 0,0 0 0,-1 0 0,1 0 0,0 1 0,-1-1 0,1 0 0,-1 1 0,1-1 0,0 1 0,-1 0 0,1-1 0,-1 1 0,0 0 0,1 0 0,-1 0 0,1 0 0,-1 0 0,1 0 0,-1 1 0,1-1 0,-1 0 0,-1 2 0,-5-1 0,0 1 0,0 0 0,1 1 0,-1-1 0,1 2 0,-1-1 0,1 1 0,-9 6 0,-39 41 0,52-48 0,1 0 0,-1 0 0,0 0 0,1 0 0,0 0 0,0 1 0,0-1 0,0 1 0,0 0 0,1-1 0,0 1 0,-1 0 0,2 0 0,-1 0 0,0 0 0,0 4 0,2-7 0,0 0 0,0 0 0,-1-1 0,1 1 0,0 0 0,0 0 0,0-1 0,0 1 0,0-1 0,0 1 0,0-1 0,0 1 0,0-1 0,0 0 0,0 1 0,0-1 0,0 0 0,1 0 0,-1 0 0,0 0 0,0 0 0,0 0 0,0 0 0,0 0 0,2-1 0,31-3 0,-9-4 0,0-1 0,0-1 0,-1-1 0,-1-2 0,0 0 0,34-27 0,18-9 0,-75 49 0,1 0 0,-1 0 0,0-1 0,0 1 0,1 0 0,-1-1 0,0 1 0,1 0 0,-1 0 0,0 0 0,0-1 0,1 1 0,-1 0 0,0 0 0,1 0 0,-1 0 0,0 0 0,1 0 0,-1 0 0,1 0 0,-1-1 0,0 1 0,1 0 0,-1 0 0,0 1 0,1-1 0,-1 0 0,0 0 0,1 0 0,-1 0 0,1 0 0,-1 0 0,0 0 0,1 1 0,-1-1 0,0 0 0,0 0 0,1 0 0,-1 1 0,0-1 0,1 0 0,-1 0 0,0 1 0,-3 19 0,-17 27 0,20-47 0,-25 47 0,15-30 0,0 0 0,1 0 0,2 1 0,-1 0 0,2 0 0,-6 25 0,12-42-30,1-1 0,-1 1 0,0-1 0,0 0 0,0 1 0,0-1 1,0 1-1,0-1 0,0 1 0,1-1 0,-1 0 0,0 1 0,0-1 0,1 1 0,-1-1 0,0 0 0,0 1 0,1-1 1,-1 0-1,0 0 0,1 1 0,-1-1 0,1 0 0,-1 0 0,0 1 0,1-1 0,-1 0 0,1 0 0,-1 0 0,0 0 1,1 0-1,-1 0 0,1 1 0,-1-1 0,1 0 0,-1 0 0,1 0 0,-1-1 0,0 1 0,1 0 0,-1 0 0,1 0 0,21-5-2826,-14 1 1680,0 0 0,-1 0-1,1-1 1,-1-1-1,-1 1 1,1-1-1,6-7 1,27-28-6955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23.684"/>
    </inkml:context>
    <inkml:brush xml:id="br0">
      <inkml:brushProperty name="width" value="0.025" units="cm"/>
      <inkml:brushProperty name="height" value="0.025" units="cm"/>
    </inkml:brush>
  </inkml:definitions>
  <inkml:trace contextRef="#ctx0" brushRef="#br0">66 1 14734,'0'0'14510,"-1"50"-12749,-7-22-511,1 4-738,-3-1-512,3 1 0,0 0 0,0 0-512,0-4-1282,-1-5-2434,5-5-2050</inkml:trace>
  <inkml:trace contextRef="#ctx0" brushRef="#br0" timeOffset="1">149 407 22613,'0'0'9642,"-27"50"-10059,37-50-2434,-3 0-5252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36.902"/>
    </inkml:context>
    <inkml:brush xml:id="br0">
      <inkml:brushProperty name="width" value="0.025" units="cm"/>
      <inkml:brushProperty name="height" value="0.025" units="cm"/>
    </inkml:brush>
  </inkml:definitions>
  <inkml:trace contextRef="#ctx0" brushRef="#br0">68 22 4516,'0'0'-64,"-67"-22"-1729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37.585"/>
    </inkml:context>
    <inkml:brush xml:id="br0">
      <inkml:brushProperty name="width" value="0.025" units="cm"/>
      <inkml:brushProperty name="height" value="0.025" units="cm"/>
    </inkml:brush>
  </inkml:definitions>
  <inkml:trace contextRef="#ctx0" brushRef="#br0">481 224 384,'-81'-9'7139,"62"8"-5542,0-1 1,0 0-1,1-1 1,-1-2 0,1 1-1,-25-11 1,41 14-1211,0 0 0,1 0 0,-1 0 0,0 0 0,0 0 0,1 0 0,-1-1 0,1 1 0,-1-1 0,1 1 0,-1-1 0,1 1 0,0-1 0,0 0 0,0 0 0,0 1 0,0-1 0,0 0 0,0 0 0,1 0 0,-1-2 0,31 10 558,-1 2-543,0 0-1,0-2 0,1-2 1,36 2-1,123-6 419,-163-1-695,565-64 1243,-348 30-1086,500-49-282,-876 91 0,-925 189-616,697-117 495,297-66 125,-16 6 18,-1-5 0,-141 9 0,217-26 35,11-4-40,12-2-91,0 1-1,0 1 0,0 0 1,37-7-1,-21 5 59,455-89-358,7 42-234,-33 6-92,-431 46 635,-21 4 67,0-1-1,0 0 0,0-1 1,0-1-1,0 0 1,-1 0-1,15-7 1,-25 10 0,1 0 0,-1 0 0,0 0 1,0 0-1,1 0 0,-1 0 0,0-1 1,0 1-1,1 0 0,-1 0 0,0 0 0,0 0 1,0-1-1,0 1 0,1 0 0,-1 0 1,0 0-1,0-1 0,0 1 0,0 0 1,0 0-1,0-1 0,1 1 0,-1 0 0,0 0 1,0-1-1,0 1 0,0 0 0,0-1 1,0 1-1,0 0 0,0 0 0,0-1 1,0 1-1,0 0 0,-1 0 0,1-1 0,0 1 1,0 0-1,0-1 0,-13-6 104,-28-2-103,-1 2 0,0 3 0,0 0 0,-71 5 0,48 0-7,-181 7-71,0 10 0,1 12 1,-279 70-1,478-89-116,-159 30-5084,107-31-1665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39.171"/>
    </inkml:context>
    <inkml:brush xml:id="br0">
      <inkml:brushProperty name="width" value="0.025" units="cm"/>
      <inkml:brushProperty name="height" value="0.025" units="cm"/>
    </inkml:brush>
  </inkml:definitions>
  <inkml:trace contextRef="#ctx0" brushRef="#br0">115 343 8104,'-13'1'3064,"-5"0"-2002,4 0-88,-1 0 1,1 1-1,-26 6 0,104-5 1914,232-40-59,-152 14-2412,660-37 1126,5 57-1205,-430 5-228,1176 18 2063,1311 0-1580,-1052-121-535,-724 27 1037,-854 65-793,329-33-65,-562 40-247,-8-1-380,-25-4-1748,-36-12-7789,26-3-5005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3:59.543"/>
    </inkml:context>
    <inkml:brush xml:id="br0">
      <inkml:brushProperty name="width" value="0.025" units="cm"/>
      <inkml:brushProperty name="height" value="0.025" units="cm"/>
    </inkml:brush>
  </inkml:definitions>
  <inkml:trace contextRef="#ctx0" brushRef="#br0">84 327 17072,'0'0'2397,"-11"8"176,4-4-2098,-33 25 1415,38-28-1678,0 2 1,-1-1 0,1 0-1,1 0 1,-1 1-1,0-1 1,0 1 0,1-1-1,0 1 1,-1-1 0,1 1-1,0 0 1,0 0-1,0 0 1,1 0 0,-1 5-1,1-7-199,1 0-1,-1 0 1,1 0 0,-1 0-1,1 0 1,-1 0 0,1-1-1,0 1 1,0 0 0,-1 0-1,1 0 1,0-1 0,0 1-1,0 0 1,0-1 0,0 1-1,0-1 1,0 1-1,0-1 1,0 1 0,0-1-1,0 0 1,0 0 0,0 1-1,0-1 1,0 0 0,1 0-1,-1 0 1,0 0 0,0 0-1,0 0 1,0-1 0,0 1-1,2-1 1,43-9 185,-38 5-250,0 0 0,0-1 0,-1 0 0,0 0 0,0 0 0,0-1 0,-1 0 0,0-1 0,0 1 0,0-1 0,-1 0 0,-1-1 0,1 1 0,-1-1 0,-1 0 0,0 0 0,0 0 0,-1 0 0,0 0 0,0-1 0,-1 1 0,0-17 0,-1 25 233,2 9 105,-2-8-277,0 1 0,0-1 0,0 0 0,0 1 1,-1-1-1,1 0 0,0 0 0,1 1 0,-1-1 0,0 0 0,0 1 0,0-1 0,0 0 0,0 1 0,0-1 0,0 0 1,0 1-1,0-1 0,1 0 0,-1 0 0,0 1 0,0-1 0,0 0 0,1 0 0,-1 1 0,0-1 0,0 0 1,1 0-1,-1 0 0,0 1 0,0-1 0,1 0 0,-1 0 0,0 0 0,1 0 0,-1 0 0,0 0 0,1 0 1,-1 1-1,0-1 0,1 0 0,6 1 38,0 0 0,0-1 0,0 1 0,0-1 0,0-1 0,0 1 0,0-1 0,0 0 0,0-1 0,-1 0 0,1 0 0,0 0 1,-1-1-1,1 0 0,-1 0 0,0-1 0,0 1 0,0-1 0,-1-1 0,10-8 0,-3 3-38,-1-1 0,-1 0-1,0 0 1,-1-1 0,0 0 0,0-1 0,-1 0 0,11-25-1,-19 37-7,11-42-249,-10 42 246,-1 1 0,0-1 0,0 0 0,0 0 0,0 1 0,0-1 0,0 0 0,0 1 0,0-1 0,0 0 0,0 0 0,0 1 0,-1-1 0,1 0 0,0 1 0,0-1 0,-1 0 0,1 1 0,0-1 0,-1 0 0,1 1 0,-1-1 0,1 1 0,-1-1 0,1 1 0,-1-1 0,1 1 0,-1-1 0,1 1 0,-1 0 0,0-1 0,1 1 0,-1 0 0,0-1 0,1 1 0,-1 0 0,0 0 0,0 0 0,1 0 0,-1-1 0,0 1 0,1 0 0,-1 0 0,0 0 0,0 1 0,1-1 0,-1 0 0,0 0 0,1 0 0,-1 0 0,0 1 0,1-1 0,-1 0 0,-1 1 0,-4 2 30,0 0 0,0 1 0,1-1 0,-1 1 0,1 0 0,0 1 0,0-1-1,0 1 1,1 0 0,-1 0 0,-4 8 0,-39 66 1100,44-73-1042,1 0 1,0 0 0,1 0 0,0 0-1,0 0 1,0 1 0,1-1 0,0 1 0,0-1-1,0 1 1,1-1 0,0 1 0,0 0-1,2 7 1,-1-10-99,1 0-1,-1-1 1,1 1 0,0-1-1,0 1 1,0-1 0,1 0-1,-1 0 1,1 0 0,-1 0-1,1 0 1,0-1 0,0 1-1,1-1 1,-1 0 0,0 0-1,1 0 1,-1 0 0,1-1-1,0 1 1,-1-1 0,1 0-1,0 0 1,6 0-1,-2 1-161,0-1-1,-1 0 1,1-1-1,0 1 0,0-2 1,9 0-1,-16 1 185,1 0-1,-1 0 1,0 0 0,1 0-1,-1-1 1,1 1-1,-1 0 1,0-1 0,1 1-1,-1-1 1,0 1-1,1-1 1,-1 0 0,0 0-1,0 1 1,1-1-1,-1 0 1,0 0 0,0 0-1,0 0 1,0 0-1,0 0 1,-1-1 0,1 1-1,0 0 1,0 0-1,-1-1 1,1 1 0,0-3-1,-1 5-171,0-1 0,0 0-1,1 1 1,-1-1 0,0 0-1,0 1 1,1-1 0,-1 0 0,0 1-1,0-1 1,1 0 0,-1 0-1,0 1 1,1-1 0,-1 0 0,0 0-1,1 0 1,-1 1 0,1-1-1,-1 0 1,0 0 0,1 0-1,-1 0 1,1 0 0,-1 0 0,0 0-1,1 0 1,-1 0 0,1 0-1,-1 0 1,0 0 0,1 0-1,-1 0 1,1 0 0,-1 0 0,0-1-1,1 1 1,-1 0 0,1 0-1,11-6-8746,-1-4-3738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4.771"/>
    </inkml:context>
    <inkml:brush xml:id="br0">
      <inkml:brushProperty name="width" value="0.025" units="cm"/>
      <inkml:brushProperty name="height" value="0.025" units="cm"/>
    </inkml:brush>
  </inkml:definitions>
  <inkml:trace contextRef="#ctx0" brushRef="#br0">290 125 9897,'5'-9'6871,"-3"5"-6174,20-41 3742,-21 42-4025,0 0-1,0 0 1,0 0 0,0 0-1,-1 0 1,1 0 0,-1-1 0,1 1-1,-1 0 1,0 0 0,-1-1-1,1 1 1,0 0 0,-1 0-1,-1-5 1,1 7-358,1 0 0,-1 1-1,0-1 1,1 0 0,-1 0 0,0 1-1,0-1 1,0 0 0,1 1 0,-1-1-1,0 1 1,0-1 0,0 1 0,0-1-1,0 1 1,0 0 0,0-1 0,0 1 0,0 0-1,0 0 1,0 0 0,0 0 0,-1 0-1,1 0 1,0 0 0,0 0 0,0 0-1,0 0 1,0 1 0,0-1 0,0 0 0,0 1-1,0-1 1,0 1 0,0-1 0,1 1-1,-3 0 1,-1 2-34,-1-1-1,1 1 0,0 0 1,0 0-1,0 1 0,-6 5 1,-13 24 160,1 0 1,1 1 0,2 1 0,1 1-1,2 1 1,2 0 0,1 1-1,-14 73 1,23-90-136,1 0 1,1 0-1,2 32 1,0-48-41,0 1 0,1-1 1,0 0-1,0 1 1,0-1-1,0 0 1,1 0-1,0 0 1,0 0-1,1 0 0,-1 0 1,1-1-1,0 1 1,0-1-1,1 0 1,-1 0-1,1 0 1,7 6-1,-10-10-48,-1 1 0,1 0 1,-1-1-1,1 1 0,-1-1 0,1 0 0,-1 1 1,1-1-1,0 1 0,-1-1 0,1 0 0,-1 1 1,1-1-1,0 0 0,0 0 0,-1 0 0,1 0 1,0 1-1,-1-1 0,1 0 0,0 0 0,0 0 1,-1 0-1,1-1 0,0 1 0,-1 0 0,1 0 1,1-1-1,-3-17-2744,-17-25-3000,0 14 2445,-43-80-2505,54 94 6706,1 1-1,0-1 1,1 0 0,1 0 0,-4-26 0,8 40-721,0 0 0,0-1 0,0 1 0,0 0 0,0-1 0,1 1 0,-1 0 0,0 0 0,1-1 0,-1 1 0,1 0 0,-1 0 0,1 0 0,-1 0 0,1 0 0,0 0 0,0 0 0,0 0 0,-1 0 0,1 0 0,0 0 0,0 0 0,0 0 0,0 1 0,1-1 0,-1 0 0,0 1 0,0-1 0,0 1 0,0-1 0,1 1 0,-1 0 0,0-1 0,3 1 0,55-4-201,-35 3 267,77-13-2924,-33-5-3645,-2-6-5104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5.143"/>
    </inkml:context>
    <inkml:brush xml:id="br0">
      <inkml:brushProperty name="width" value="0.025" units="cm"/>
      <inkml:brushProperty name="height" value="0.025" units="cm"/>
    </inkml:brush>
  </inkml:definitions>
  <inkml:trace contextRef="#ctx0" brushRef="#br0">195 1 19218,'0'0'6727,"-72"73"-5158,43-29 65,1 7-481,3 1-353,5-1-319,7-3-225,5-3-160,8-6-32,0-6-32,15-8 0,6-5-896,7-10-1058,5-7-1826,1-3-832,4-12-2371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5.470"/>
    </inkml:context>
    <inkml:brush xml:id="br0">
      <inkml:brushProperty name="width" value="0.025" units="cm"/>
      <inkml:brushProperty name="height" value="0.025" units="cm"/>
    </inkml:brush>
  </inkml:definitions>
  <inkml:trace contextRef="#ctx0" brushRef="#br0">269 0 15567,'0'0'7239,"-1"58"-5414,-17-23-608,-5 5-192,-7 1-160,-3 1-224,0-3-193,0-7-191,7-6-97,2-10-32,6-12-192,7-4-1634,2-10-2306,5-17-4804</inkml:trace>
  <inkml:trace contextRef="#ctx0" brushRef="#br0" timeOffset="1">0 72 11883,'0'0'17265,"72"45"-15984,-37-32-737,3-1-352,8-1-224,-1-3-1793,0-4-3332,-4-4-2851,-3 0-4708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5.830"/>
    </inkml:context>
    <inkml:brush xml:id="br0">
      <inkml:brushProperty name="width" value="0.025" units="cm"/>
      <inkml:brushProperty name="height" value="0.025" units="cm"/>
    </inkml:brush>
  </inkml:definitions>
  <inkml:trace contextRef="#ctx0" brushRef="#br0">92 1 15695,'0'0'11787,"38"56"-9961,-20-34-769,1 5-321,-1 1-191,-8 6-193,-5 2-256,-5 5-32,-14 4-160,-16 1-640,-6 3-706,-8-10-1569,4-11-1825,5-17-8393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6.219"/>
    </inkml:context>
    <inkml:brush xml:id="br0">
      <inkml:brushProperty name="width" value="0.025" units="cm"/>
      <inkml:brushProperty name="height" value="0.025" units="cm"/>
    </inkml:brush>
  </inkml:definitions>
  <inkml:trace contextRef="#ctx0" brushRef="#br0">1 0 20724,'0'0'7751,"54"16"-6566,-14-12-320,13-4-577,10 0-192,4 0 0,2-2-864,-8-3-2884,-14 0-1473,-15 3-3523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6.592"/>
    </inkml:context>
    <inkml:brush xml:id="br0">
      <inkml:brushProperty name="width" value="0.025" units="cm"/>
      <inkml:brushProperty name="height" value="0.025" units="cm"/>
    </inkml:brush>
  </inkml:definitions>
  <inkml:trace contextRef="#ctx0" brushRef="#br0">1 81 17168,'0'0'6342,"68"18"-4836,-18-18-481,13-7-641,4-9-320,4-3-1794,-3-7-3683,-7-4-5573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6.948"/>
    </inkml:context>
    <inkml:brush xml:id="br0">
      <inkml:brushProperty name="width" value="0.025" units="cm"/>
      <inkml:brushProperty name="height" value="0.025" units="cm"/>
    </inkml:brush>
  </inkml:definitions>
  <inkml:trace contextRef="#ctx0" brushRef="#br0">115 0 18033,'0'0'1271,"-12"13"789,10-11-1989,-56 68 3077,53-62-2732,-1 0-1,2 1 0,-1-1 1,1 1-1,0 0 0,1 0 1,0 1-1,0-1 0,-1 15 1,3-17-337,1 0 0,-1 0 0,1 0 0,1 0 0,-1 0 0,1 0 1,0 0-1,1 0 0,0 0 0,0 0 0,3 6 0,-3-10-66,0 0-1,0 0 1,1 0-1,-1 0 1,1 0 0,-1-1-1,1 1 1,0-1-1,0 0 1,0 0-1,1 0 1,-1 0-1,0-1 1,1 1 0,-1-1-1,1 0 1,-1 0-1,1 0 1,0 0-1,-1 0 1,1-1-1,6 0 1,3 0 17,0 0-1,0-2 1,0 1-1,0-2 1,0 1 0,-1-2-1,1 0 1,-1 0-1,0-1 1,0-1 0,12-7-1,-14 9-26,-9 3 7,-1 0-1,1 1 1,0-1 0,0 0 0,-1 1 0,1-1 0,0 1 0,0-1 0,0 1 0,0 0-1,-1-1 1,1 1 0,0 0 0,0 0 0,0 0 0,0 0 0,0-1 0,0 1 0,0 0-1,0 0 1,0 1 0,0-1 0,0 0 0,0 0 0,0 0 0,-1 1 0,1-1 0,0 0-1,0 1 1,0-1 0,0 1 0,-1-1 0,1 1 0,0-1 0,0 1 0,-1 0 0,1-1-1,0 2 1,0 2 94,0 0 0,0 0 0,-1 0-1,0 0 1,0 0 0,0 0 0,-1 7-1,1 29 582,0-39-671,0 0 0,1 0 0,-1 0-1,0 1 1,1-1 0,-1 0 0,0 0-1,1 0 1,-1 0 0,1 0 0,0 0-1,-1 0 1,1 0 0,0 0 0,0 0-1,-1 0 1,1-1 0,0 1 0,0 0-1,0 0 1,0-1 0,0 1 0,0-1-1,0 1 1,2 0 0,4 1 3,0-1 1,1 1 0,-1-2-1,1 1 1,-1-1 0,1 0-1,-1 0 1,1-1-1,13-3 1,64-25 21,-65 21-244,1 1 0,29-7-1,-49 14 207,-1-1-1,1 1 0,-1 0 1,1 0-1,-1 0 0,1 0 0,-1 0 1,1 0-1,-1 0 0,1 0 1,-1 1-1,1-1 0,-1 0 0,0 0 1,1 0-1,-1 0 0,1 1 1,-1-1-1,1 0 0,-1 0 0,0 1 1,1-1-1,-1 0 0,1 1 1,-1-1-1,0 0 0,0 1 0,1-1 1,-1 1-1,0-1 0,0 0 1,1 1-1,-1-1 0,0 1 0,0-1 1,0 1-1,0-1 0,1 1 1,-1-1-1,0 1 0,0-1 0,0 1 1,0-1-1,0 1 0,0-1 1,-1 1-1,1-1 0,0 1 0,-8 35 434,2-11-1282,6-25 691,1 0 1,-1 1-1,0-1 0,0 1 0,0-1 0,0 0 1,1 1-1,-1-1 0,0 0 0,0 1 1,0-1-1,1 0 0,-1 1 0,0-1 0,1 0 1,-1 0-1,0 1 0,1-1 0,-1 0 1,0 0-1,1 1 0,-1-1 0,1 0 0,-1 0 1,0 0-1,1 0 0,-1 0 0,1 0 1,-1 0-1,0 0 0,1 0 0,-1 0 1,1 0-1,-1 0 0,1 0 0,-1 0 0,0 0 1,1 0-1,2 0-1240,17 0-5874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7.336"/>
    </inkml:context>
    <inkml:brush xml:id="br0">
      <inkml:brushProperty name="width" value="0.025" units="cm"/>
      <inkml:brushProperty name="height" value="0.025" units="cm"/>
    </inkml:brush>
  </inkml:definitions>
  <inkml:trace contextRef="#ctx0" brushRef="#br0">294 0 18706,'0'0'7399,"-50"49"-4164,26-23-801,-6 4-1441,0 2-993,0 2 0,2-4 0,4-3 0,3-5 0,5-6 0,4-4 0,1-4-1602,1-8-1697,5 0-2050,2-8-2947</inkml:trace>
  <inkml:trace contextRef="#ctx0" brushRef="#br0" timeOffset="1">33 71 19090,'0'0'10666,"54"57"-9096,-27-34-353,7 0-993,3-1-224,0-2 0,-1-4-1473,0-6-3620,-9-6-8808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8.160"/>
    </inkml:context>
    <inkml:brush xml:id="br0">
      <inkml:brushProperty name="width" value="0.025" units="cm"/>
      <inkml:brushProperty name="height" value="0.025" units="cm"/>
    </inkml:brush>
  </inkml:definitions>
  <inkml:trace contextRef="#ctx0" brushRef="#br0">349 98 13389,'2'-11'5221,"3"-36"-646,-4 46-4416,-1 0 1,1 0 0,-1-1-1,0 1 1,0 0 0,1 0-1,-1-1 1,0 1 0,0 0-1,0 0 1,-1-1 0,1 1-1,0 0 1,0 0 0,-1-1-1,1 1 1,0 0 0,-1 0 0,0 0-1,1 0 1,-1-1 0,1 1-1,-1 0 1,0 0 0,0 0-1,0 1 1,0-1 0,0 0-1,0 0 1,0 0 0,0 1-1,0-1 1,0 0 0,0 1-1,0-1 1,0 1 0,0-1-1,-1 1 1,1 0 0,0 0 0,0-1-1,-1 1 1,1 0 0,0 0-1,0 0 1,-1 0 0,1 0-1,0 0 1,0 1 0,-1-1-1,1 0 1,-2 2 0,-3-1-51,0 1 1,1 1 0,-1-1 0,1 1 0,-1 0-1,1 0 1,0 0 0,0 1 0,-5 4 0,-5 11-109,0 1 0,1 0 1,2 0-1,0 2 0,1-1 1,1 1-1,1 1 0,0 0 1,2 0-1,1 1 0,1 0 1,1 0-1,1 0 0,2 0 1,1 44-1,0-65-14,0-1 1,1 1-1,-1-1 0,1 0 1,-1 0-1,1 1 0,0-1 0,0 0 1,0 0-1,0 0 0,0 0 1,1 0-1,-1 0 0,0 0 1,1 0-1,0 0 0,-1-1 0,1 1 1,0-1-1,0 1 0,0-1 1,0 0-1,0 1 0,0-1 1,0 0-1,3 0 0,3 2-139,1-2 0,0 1 0,0-1 0,-1 0 0,15-1 0,-19 0 78,-3 0-1245,-30-1-3096,25 2 3881,-7-2 315,-1-1-1,1 0 0,0 0 0,-1-1 1,1 0-1,0-1 0,1 0 0,-1-1 1,1 0-1,-13-9 0,14 8 590,1 0-1,0 0 1,0-1-1,0 1 1,1-2 0,0 1-1,-6-10 1,13 16-294,0 1 1,0-1-1,-1 1 1,1-1 0,0 0-1,0 1 1,0-1-1,0 1 1,0-1 0,0 1-1,0-1 1,0 0-1,0 1 1,1-1-1,-1 1 1,0-1 0,0 1-1,0-1 1,1 1-1,-1-1 1,0 1 0,0-1-1,1 1 1,-1-1-1,1 1 1,-1-1-1,0 1 1,1-1 0,-1 1-1,1 0 1,-1-1-1,1 1 1,-1 0 0,1 0-1,-1-1 1,1 1-1,-1 0 1,1 0-1,0 0 1,-1-1 0,1 1-1,-1 0 1,1 0-1,0 0 1,-1 0 0,1 0-1,40-7-139,-32 6 392,1-1-474,42-7 615,63-20 1,-96 23-1403,-1-1 1,24-13-1,-31 14-1033,0-1 0,-1 0-1,-1 0 1,17-17 0,3-10-11269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8.564"/>
    </inkml:context>
    <inkml:brush xml:id="br0">
      <inkml:brushProperty name="width" value="0.025" units="cm"/>
      <inkml:brushProperty name="height" value="0.025" units="cm"/>
    </inkml:brush>
  </inkml:definitions>
  <inkml:trace contextRef="#ctx0" brushRef="#br0">45 0 13869,'0'0'11275,"-15"56"-8937,4-25 0,2 0-704,2-2-769,5 0-513,2-4-256,0-3-96,0 0-224,2-4-1282,2 0-1376,-2-6-2564,4-5-4739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0.339"/>
    </inkml:context>
    <inkml:brush xml:id="br0">
      <inkml:brushProperty name="width" value="0.025" units="cm"/>
      <inkml:brushProperty name="height" value="0.025" units="cm"/>
    </inkml:brush>
  </inkml:definitions>
  <inkml:trace contextRef="#ctx0" brushRef="#br0">58 71 16015,'0'0'12076,"-9"-2"-12365,4 0 272,-24-1-72,28 3 89,0 1 1,0-1-1,0 0 1,1 1-1,-1-1 0,0 1 1,0 0-1,1-1 1,-1 1-1,0 0 1,1-1-1,-1 1 1,0 0-1,1 0 0,-1-1 1,1 1-1,0 0 1,-1 0-1,1 0 1,0 0-1,-1 0 0,1 0 1,0-1-1,0 1 1,0 0-1,0 0 1,0 0-1,0 0 0,0 0 1,0 0-1,0 0 1,0 0-1,0 0 1,1 0-1,-1 1 1,1 0 4,0-1 1,-1 1-1,1 0 0,0 0 1,0-1-1,0 1 1,0 0-1,0-1 1,1 1-1,-1-1 1,0 0-1,1 1 1,-1-1-1,1 0 1,-1 0-1,1 0 1,0 0-1,0 0 1,-1 0-1,1 0 1,0-1-1,0 1 1,0-1-1,0 1 1,0-1-1,-1 0 1,1 0-1,0 1 1,3-2-1,59 0 55,-55-1-225,0 1 1,-1-2-1,1 1 1,-1-1-1,1-1 0,-1 1 1,0-1-1,11-8 1,-15 9 24,0 1 1,-1 0-1,0-1 1,1 0-1,-1 0 1,0 0-1,-1 0 1,1 0-1,0 0 1,-1-1-1,0 0 1,0 1-1,0-1 1,0 0-1,0 0 1,-1 0 0,0 0-1,0 0 1,1-8-1,-2 12 128,0 0-1,0-1 1,0 1 0,0 0-1,0-1 1,0 1-1,0 0 1,0-1 0,0 1-1,0 0 1,0 0 0,0-1-1,-1 1 1,1 0 0,0-1-1,0 1 1,0 0-1,0 0 1,-1 0 0,1-1-1,0 1 1,0 0 0,-1 0-1,1 0 1,0-1 0,0 1-1,-1 0 1,1 0-1,0 0 1,-1 0 0,1 0-1,0 0 1,-1 0 0,1 0-1,0-1 1,-1 1 0,1 0-1,-18 4 229,-12 11 721,24-9-703,-1 0-1,1 0 0,1 1 1,-1 0-1,1 0 0,0 0 0,1 1 1,0-1-1,0 1 0,1 0 1,-1 0-1,2 0 0,-1 1 0,1-1 1,1 1-1,-1-1 0,1 1 1,1 0-1,0 12 0,1-19-246,-1 1 1,0-1-1,1 1 1,0-1-1,-1 1 0,1-1 1,0 1-1,0-1 0,1 0 1,-1 0-1,0 1 1,1-1-1,0 0 0,-1 0 1,1 0-1,0-1 0,3 4 1,47 28-1974,-45-29 1408,0-1 1,0 2-1,0-1 1,0 1-1,0 0 1,-1 0-1,11 13 1,-15-16 613,-1 1 0,0-1-1,1 1 1,-1-1 0,0 1 0,0 0 0,-1 0-1,1-1 1,0 1 0,-1 0 0,0 0 0,1 0-1,-1-1 1,0 1 0,-1 0 0,1 0 0,0 0 0,-1 0-1,0-1 1,0 1 0,-1 3 0,1-4 131,0 0-1,0 0 1,0 0 0,-1 0 0,1 0-1,-1 0 1,1-1 0,-1 1 0,0-1-1,1 1 1,-1-1 0,0 0 0,0 1-1,0-1 1,0 0 0,0 0 0,-1 0-1,1-1 1,0 1 0,0 0 0,0-1 0,-1 0-1,1 1 1,0-1 0,-1 0 0,-2 0-1,4-1-100,0 1-1,0-1 0,1 1 0,-1-1 0,0 0 0,0 1 1,1-1-1,-1 0 0,0 0 0,1 1 0,-1-1 1,1 0-1,-1 0 0,1 0 0,-1 0 0,1 0 1,0 0-1,-1 0 0,1 0 0,0 0 0,0 0 0,0 0 1,-1 0-1,1 0 0,0 0 0,0 0 0,1 0 1,-1-1-1,4-34-157,3 20-125,1 1-1,1 0 1,0 0-1,1 1 1,0 0-1,2 0 1,-1 2-1,24-21 0,13-16-1149,-28 27 907,33-40-746,-48 56 1382,-1 0 1,0 0 0,0 0 0,-1-1 0,0 1-1,0-1 1,-1 0 0,3-9 0,-8 17 3004,-12 16-2716,13-14-400,1-1 0,-1 1 0,1 0 0,0 0-1,0 0 1,1 0 0,-1 1 0,0-1 0,1 0 0,0 0 0,0 0 0,0 0 0,0 1 0,0-1-1,1 0 1,0 0 0,-1 0 0,1 0 0,2 5 0,-1-6-45,-1 1 0,1-1 0,0 0 0,0 0 0,0 0 1,0 0-1,0 0 0,0-1 0,1 1 0,-1 0 0,1-1 0,-1 0 0,1 0 0,-1 0 0,1 0 1,0 0-1,-1 0 0,1-1 0,0 1 0,0-1 0,5 0 0,0 1-37,-1-1 0,1 0-1,-1 0 1,1-1 0,-1 0 0,1-1-1,-1 0 1,0 0 0,0 0-1,0-1 1,0 0 0,0 0 0,0-1-1,-1 0 1,1 0 0,-1 0-1,0-1 1,-1 0 0,1 0 0,8-11-1,-12 10-309,-9 9 221,-12 14 166,8 16 321,13-19-1962,-1-14 1344,-1 0 0,1 1 0,-1-1-1,1 0 1,-1 0 0,1 1 0,0-1 0,-1 0 0,1 0 0,-1 0 0,1 0-1,0 0 1,-1 0 0,1 0 0,-1 0 0,1 0 0,0 0 0,-1 0 0,1-1 0,-1 1-1,1 0 1,0 0 0,-1-1 0,1 1 0,-1 0 0,1-1 0,12-9-5833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8.953"/>
    </inkml:context>
    <inkml:brush xml:id="br0">
      <inkml:brushProperty name="width" value="0.025" units="cm"/>
      <inkml:brushProperty name="height" value="0.025" units="cm"/>
    </inkml:brush>
  </inkml:definitions>
  <inkml:trace contextRef="#ctx0" brushRef="#br0">161 1 16143,'0'0'8680,"-5"11"-8599,-53 100 158,27-56 525,-27 69 0,56-120-774,1 0 1,-1 0-1,1 0 1,0 0-1,1 0 1,-1 1-1,1-1 1,-1 0-1,1 0 1,1 1-1,-1-1 1,1 0-1,-1 1 1,1-1-1,0 0 1,1 0-1,2 7 1,0-4-14,1 0 1,0-1-1,-1 0 1,2 0-1,-1 0 0,1-1 1,0 0-1,12 9 1,-17-13 11,0 0 0,1 0 0,-1-1 0,0 1 0,0 0 0,1-1 0,-1 1 0,0-1 0,1 0 0,-1 1 0,0-1 0,1 0 0,-1 0 0,1 1 0,-1-1 0,0 0 0,1-1 0,-1 1 0,1 0 0,-1 0 0,0-1 0,1 1 0,-1 0 0,0-1 0,1 1 0,-1-1 0,2-1 0,27-27-2292,-20 18 552,9-8-6699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9.325"/>
    </inkml:context>
    <inkml:brush xml:id="br0">
      <inkml:brushProperty name="width" value="0.025" units="cm"/>
      <inkml:brushProperty name="height" value="0.025" units="cm"/>
    </inkml:brush>
  </inkml:definitions>
  <inkml:trace contextRef="#ctx0" brushRef="#br0">261 0 11371,'0'0'21396,"-50"66"-21396,21-30 0,-4 1 0,5-3 0,-1-6 0,4-2 0,5-9-609,0-8-2049,7-9-1794,4 0-1794,4-11-4901</inkml:trace>
  <inkml:trace contextRef="#ctx0" brushRef="#br0" timeOffset="1">44 51 17969,'0'0'9801,"53"2"-7879,-25 6-641,2 1-352,5 3-737,1 0-96,0-1-1056,0-3-2308,-5-5-2689,-3-3-2755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49.684"/>
    </inkml:context>
    <inkml:brush xml:id="br0">
      <inkml:brushProperty name="width" value="0.025" units="cm"/>
      <inkml:brushProperty name="height" value="0.025" units="cm"/>
    </inkml:brush>
  </inkml:definitions>
  <inkml:trace contextRef="#ctx0" brushRef="#br0">16 1 18065,'0'0'7399,"23"63"-5765,-8-41-449,-2 5-192,3 0-321,-4 5-255,-1 3-65,-6 0 257,-5 1-289,0-1-64,-18-2-64,-2-4-96,-3-8-320,1-11-1601,5-10-2948,7-2-3843</inkml:trace>
  <inkml:trace contextRef="#ctx0" brushRef="#br0" timeOffset="1">601 93 25977,'0'0'6790,"59"14"-6790,-31-12 0,3 2 0,-4 1-2018,-3-1-961,-7 1-1025,-7 2 225,-7-1-1474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50.074"/>
    </inkml:context>
    <inkml:brush xml:id="br0">
      <inkml:brushProperty name="width" value="0.025" units="cm"/>
      <inkml:brushProperty name="height" value="0.025" units="cm"/>
    </inkml:brush>
  </inkml:definitions>
  <inkml:trace contextRef="#ctx0" brushRef="#br0">1 0 8296,'0'0'22869,"50"25"-21587,-4-25-962,7-4-320,3 0 0,1 2 0,-3 2 0,-1-3-2114,-3 0-7847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59.579"/>
    </inkml:context>
    <inkml:brush xml:id="br0">
      <inkml:brushProperty name="width" value="0.025" units="cm"/>
      <inkml:brushProperty name="height" value="0.025" units="cm"/>
    </inkml:brush>
  </inkml:definitions>
  <inkml:trace contextRef="#ctx0" brushRef="#br0">0 405 15022,'0'0'7655,"10"-8"-6945,86-59 763,104-81-497,-172 125-906,-2-1 0,-1-1-1,0-2 1,38-55 0,-85 121 500,2 2 0,1 0-1,-25 84 1,41-114-416,1 0 0,0 0 0,0 0-1,1 22 1,1-30-327,0 0-1,0 0 1,1 0 0,0-1 0,-1 1-1,1 0 1,0 0 0,0-1 0,0 1-1,3 4 1,-3-6-280,0 0 0,0 0-1,0 0 1,1 0 0,-1 0 0,0 0-1,0 0 1,1 0 0,-1 0 0,0-1-1,1 1 1,-1 0 0,1-1 0,-1 1-1,1-1 1,-1 0 0,1 1 0,-1-1-1,1 0 1,2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0:59.971"/>
    </inkml:context>
    <inkml:brush xml:id="br0">
      <inkml:brushProperty name="width" value="0.025" units="cm"/>
      <inkml:brushProperty name="height" value="0.025" units="cm"/>
    </inkml:brush>
  </inkml:definitions>
  <inkml:trace contextRef="#ctx0" brushRef="#br0">1 24 14862,'0'0'5157,"16"50"-3331,14-37-353,8-8-64,13-2-608,4-3-513,4-2-159,1-12-65,-3-2-577,-3-2-1473,-8 2-576,-12 1-2435,-10 1-5765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00.420"/>
    </inkml:context>
    <inkml:brush xml:id="br0">
      <inkml:brushProperty name="width" value="0.025" units="cm"/>
      <inkml:brushProperty name="height" value="0.025" units="cm"/>
    </inkml:brush>
  </inkml:definitions>
  <inkml:trace contextRef="#ctx0" brushRef="#br0">68 101 15791,'0'0'5125,"4"71"-3332,12-38-383,1 5-353,4 2-577,3 2-223,3 2-161,0-3 32,1-2-64,-2-4-160,-4-3-641,-1-6-448,-4-4-577,-3-8-736,-10-5-1378,-4-4-3459</inkml:trace>
  <inkml:trace contextRef="#ctx0" brushRef="#br0" timeOffset="1">1 564 13549,'0'0'9096,"21"-68"-8615,27 22 288,16-10 127,12-6-319,7-3-385,4-3-128,-7 1-1121,-14 0-3523,-13 3-7303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08.974"/>
    </inkml:context>
    <inkml:brush xml:id="br0">
      <inkml:brushProperty name="width" value="0.025" units="cm"/>
      <inkml:brushProperty name="height" value="0.025" units="cm"/>
    </inkml:brush>
  </inkml:definitions>
  <inkml:trace contextRef="#ctx0" brushRef="#br0">220 179 8936,'0'0'8366,"2"-9"-5676,8-31-101,-10 39-2433,0 0-1,0 0 0,1 0 0,-1 0 0,0 0 0,0 0 0,0 0 1,0 0-1,0 0 0,0 0 0,-1 0 0,1 0 0,0 0 1,0 0-1,-1 0 0,1 0 0,-1 0 0,1 0 0,-1 0 1,1 1-1,-1-1 0,1 0 0,-1 0 0,0 0 0,1 1 1,-2-2-1,0 1-31,-1 0 1,1 0-1,0 0 1,0 0 0,0 1-1,0-1 1,-1 1-1,1-1 1,0 1 0,-1 0-1,-2 0 1,-3 0-23,1 1 1,-1 0-1,0 0 1,1 0-1,-13 5 1,10-1-38,1 1 1,0-1-1,1 2 1,-1-1-1,1 1 1,0 0-1,1 1 1,-1 0-1,2 0 1,-1 1-1,1-1 1,0 1-1,1 1 1,0-1-1,1 1 1,0 0-1,0 0 1,1 0-1,0 0 1,1 1 0,-1 13-1,3-23-52,-1 0-1,1 0 1,0-1 0,0 1-1,0 0 1,0 0-1,0 0 1,0 0 0,0 0-1,0 0 1,1-1 0,-1 1-1,0 0 1,0 0 0,1 0-1,-1 0 1,1-1-1,-1 1 1,0 0 0,1 0-1,0-1 1,-1 1 0,1 0-1,-1-1 1,1 1-1,0-1 1,-1 1 0,1-1-1,0 1 1,0-1 0,-1 1-1,3 0 1,-1-1 28,1 0 0,-1 0 0,1 0 1,-1 0-1,1 0 0,-1-1 0,1 1 0,-1-1 0,1 1 1,-1-1-1,4-2 0,6-2 138,0-1 1,0-1-1,16-12 0,13-16-126,-2-3-1,-2-1 0,-1-2 1,37-57-1,-47 64-143,-26 64-256,-19 101 772,11-86-236,1 1 1,1 49-1,5-93-244,1-1-1,0 0 1,0 0-1,1 0 1,-1 0-1,0 0 1,0 0-1,0 0 1,1 0-1,-1 1 1,1-1 0,-1 0-1,1 0 1,-1 0-1,1-1 1,0 1-1,-1 0 1,1 0-1,0 0 1,-1 0-1,1-1 1,0 1 0,0 0-1,0-1 1,0 1-1,0 0 1,0-1-1,0 1 1,0-1-1,0 0 1,0 1-1,0-1 1,0 0 0,0 0-1,1 0 1,-1 1-1,0-1 1,0 0-1,0 0 1,0-1-1,0 1 1,0 0-1,0 0 1,0 0 0,1-1-1,-1 1 1,0-1-1,1 0 1,10-11-6741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09.720"/>
    </inkml:context>
    <inkml:brush xml:id="br0">
      <inkml:brushProperty name="width" value="0.025" units="cm"/>
      <inkml:brushProperty name="height" value="0.025" units="cm"/>
    </inkml:brush>
  </inkml:definitions>
  <inkml:trace contextRef="#ctx0" brushRef="#br0">59 0 13613,'0'0'14526,"2"9"-13928,-2 5-331,-1 0 0,0 0 0,-1 0 0,0 0 1,-1-1-1,-1 1 0,0-1 0,-8 18 0,5-14-163,1 0 0,1 1-1,1-1 1,0 1 0,-2 30-1,6-48-134,0 1-1,0-1 0,1 0 0,-1 1 1,0-1-1,0 0 0,0 0 0,1 1 0,-1-1 1,0 0-1,0 0 0,1 1 0,-1-1 1,0 0-1,1 0 0,-1 0 0,0 1 0,0-1 1,1 0-1,-1 0 0,0 0 0,1 0 1,-1 0-1,1 0 0,-1 0 0,0 0 0,1 0 1,-1 0-1,0 0 0,1 0 0,-1 0 1,0 0-1,1 0 0,-1 0 0,0 0 0,1 0 1,-1 0-1,0 0 0,1-1 0,-1 1 1,0 0-1,0 0 0,1 0 0,-1-1 0,1 1 1,17-11-1486,-8 3-477,-1-1 0,0-1 0,14-19 0,2-11-4946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10.092"/>
    </inkml:context>
    <inkml:brush xml:id="br0">
      <inkml:brushProperty name="width" value="0.025" units="cm"/>
      <inkml:brushProperty name="height" value="0.025" units="cm"/>
    </inkml:brush>
  </inkml:definitions>
  <inkml:trace contextRef="#ctx0" brushRef="#br0">217 0 10090,'0'0'9192,"-15"68"-6693,5-35-65,0 8-544,-3 0-225,5-2-864,3-2-417,3-2-223,2-7-97,0-6-96,0-7-1057,0-4-641,0-5-608,-4-6-1506,-8 0-1985</inkml:trace>
  <inkml:trace contextRef="#ctx0" brushRef="#br0" timeOffset="1">1 199 15214,'0'0'10090,"81"-14"-8937,-43 14-576,7 0-449,3 0-96,-4 0-1121,0-2-5734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0.728"/>
    </inkml:context>
    <inkml:brush xml:id="br0">
      <inkml:brushProperty name="width" value="0.025" units="cm"/>
      <inkml:brushProperty name="height" value="0.025" units="cm"/>
    </inkml:brush>
  </inkml:definitions>
  <inkml:trace contextRef="#ctx0" brushRef="#br0">1 1 23318,'0'0'4612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26.135"/>
    </inkml:context>
    <inkml:brush xml:id="br0">
      <inkml:brushProperty name="width" value="0.025" units="cm"/>
      <inkml:brushProperty name="height" value="0.025" units="cm"/>
    </inkml:brush>
  </inkml:definitions>
  <inkml:trace contextRef="#ctx0" brushRef="#br0">201 120 8520,'-24'0'1525,"1"0"1,-1-2-1,0-1 0,0 0 0,1-2 1,-31-10-1,50 11 2194,12 0-2631,15 0-701,878-22 3384,-321 22-4184,-550 3 425,1-1 0,-1-1 0,45-12 0,-57 7 57,-19 0-139,-1 7-1,0 0-1,-1-1 0,1 1 0,0 1 0,-1-1 1,1 0-1,-1 1 0,1-1 0,-1 1 1,-3-1-1,-121-1-8293,93 1 1382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27.301"/>
    </inkml:context>
    <inkml:brush xml:id="br0">
      <inkml:brushProperty name="width" value="0.025" units="cm"/>
      <inkml:brushProperty name="height" value="0.025" units="cm"/>
    </inkml:brush>
  </inkml:definitions>
  <inkml:trace contextRef="#ctx0" brushRef="#br0">0 1 12876,'0'0'10506,"51"37"-9193,-17-32-416,6-3-352,5 0-257,-1-2-128,0 2-64,-5 1-256,-8 2-1089,-8 3-833,-15 0-1345,-8-2-1698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27.660"/>
    </inkml:context>
    <inkml:brush xml:id="br0">
      <inkml:brushProperty name="width" value="0.025" units="cm"/>
      <inkml:brushProperty name="height" value="0.025" units="cm"/>
    </inkml:brush>
  </inkml:definitions>
  <inkml:trace contextRef="#ctx0" brushRef="#br0">0 1 12300,'0'0'8552,"80"4"-7271,-29-2-544,6 0-577,1-2-96,1 0-1698,-5-4-5861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28.447"/>
    </inkml:context>
    <inkml:brush xml:id="br0">
      <inkml:brushProperty name="width" value="0.025" units="cm"/>
      <inkml:brushProperty name="height" value="0.025" units="cm"/>
    </inkml:brush>
  </inkml:definitions>
  <inkml:trace contextRef="#ctx0" brushRef="#br0">417 0 5445,'0'0'19411,"-11"6"-18322,-113 75 1027,64-39-780,-106 53 0,128-82-688,37-13-635,0 0-1,1 0 1,-1 0-1,0 0 1,1 0-1,-1-1 1,0 1-1,1 0 1,-1 0-1,0 0 1,1-1-1,-1 1 1,0 0-1,1 0 1,-1-1-1,1 1 0,-1-1 1,1 1-1,-1-1 1,1 1-1,-1-1 1,1 1-1,-1-1 1,1 1-1,0-1 1,-1 1-1,1-1 1,0 0-1,-1 1 1,1-1-1,0 1 1,0-1-1,0 0 1,-1 1-1,1-1 1,0 0-1,0 0 1,0 1-1,0-1 1,0 0-1,0 1 1,1-1-1,-1 0 0,0 1 1,0-1-1,0 0 1,1 1-1,-1-1 1,3-8-138,-1 0-1,1 0 1,1 1 0,0 0-1,0-1 1,0 1 0,1 1-1,0-1 1,1 1 0,0 0-1,0 0 1,0 1 0,1-1-1,9-5 1,-8 5 51,0 1 0,0 1-1,1-1 1,0 2 0,0-1-1,0 1 1,0 0 0,1 1 0,0 0-1,0 1 1,-1 0 0,18-2 0,-25 5 74,0-1 0,1 0 0,-1 1 0,0-1 1,0 1-1,0-1 0,-1 1 0,1 0 0,0 0 1,0 0-1,0 0 0,0 0 0,-1 1 1,1-1-1,-1 0 0,1 1 0,-1-1 0,1 1 1,-1 0-1,0-1 0,0 1 0,0 0 0,1 2 1,22 55 712,-2-4-220,-19-51-481,0 0 0,0-1-1,1 1 1,-1 0-1,1-1 1,0 0-1,0 0 1,1 0-1,-1-1 1,0 1 0,1-1-1,5 2 1,38 6-6307,-25-10-1777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0.151"/>
    </inkml:context>
    <inkml:brush xml:id="br0">
      <inkml:brushProperty name="width" value="0.025" units="cm"/>
      <inkml:brushProperty name="height" value="0.025" units="cm"/>
    </inkml:brush>
  </inkml:definitions>
  <inkml:trace contextRef="#ctx0" brushRef="#br0">177 185 10314,'0'-2'466,"1"0"-1,-1-1 1,0 1 0,0 0 0,0 0 0,0 0-1,0 0 1,0 0 0,-1-1 0,1 1 0,-1 0 0,0 0-1,1 0 1,-1 0 0,0 0 0,0 0 0,0 1-1,-1-1 1,1 0 0,-2-1 0,1 1-220,0 0 1,0 1 0,0-1-1,0 1 1,-1 0 0,1 0-1,-1-1 1,1 2-1,-1-1 1,1 0 0,-1 0-1,0 1 1,1-1 0,-4 1-1,0 0-169,1 0-1,0 0 1,0 0-1,-1 1 1,1 0-1,0 0 1,0 0-1,0 1 1,0 0-1,0 0 1,0 0-1,1 0 1,-1 1-1,0 0 1,1 0-1,-5 4 1,5-3 16,1 1 0,-1-1 0,1 1 0,0-1 0,0 1-1,0 0 1,1 0 0,0 0 0,0 0 0,0 1 0,1-1 0,-1 0 0,1 1 0,1 0 0,-1-1 0,1 6 0,0-10-64,0 0 1,0 0 0,0 0-1,1 0 1,-1 0-1,0 0 1,1 0-1,-1 0 1,1 0-1,-1 0 1,1-1 0,-1 1-1,1 0 1,-1 0-1,1-1 1,0 1-1,0 0 1,-1-1-1,1 1 1,0 0-1,0-1 1,0 1 0,-1-1-1,1 0 1,0 1-1,0-1 1,0 0-1,0 1 1,0-1-1,0 0 1,0 0 0,0 0-1,0 0 1,0 0-1,0 0 1,0 0-1,0 0 1,0 0-1,0 0 1,0-1-1,2 0 1,44-14 1249,-26 2-1118,1-2 1,-2 0-1,0-1 1,-1-1 0,-1-1-1,-1 0 1,0-2-1,-1 0 1,-1 0 0,20-40-1,-29 51 18,-2 0 166,-5 12-54,-17 37 5,0 38-201,17-72-88,0 1 1,1 0-1,-1 0 1,2 0 0,-1 0-1,1 0 1,0 0-1,0-1 1,3 12 0,-3-16-89,0-1 0,1 1 0,-1 0 0,0 0 1,0-1-1,1 1 0,-1-1 0,1 1 0,0-1 1,-1 0-1,1 1 0,0-1 0,0 0 1,-1 0-1,1 0 0,0 0 0,0-1 0,0 1 1,0 0-1,3 0 0,27 2-6807,-12-3-382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0.539"/>
    </inkml:context>
    <inkml:brush xml:id="br0">
      <inkml:brushProperty name="width" value="0.025" units="cm"/>
      <inkml:brushProperty name="height" value="0.025" units="cm"/>
    </inkml:brush>
  </inkml:definitions>
  <inkml:trace contextRef="#ctx0" brushRef="#br0">44 1 17489,'0'0'6368,"-7"10"-4030,-20 35-63,26-43-2210,0 0 1,-1-1 0,2 1 0,-1 0-1,0-1 1,0 1 0,1 0 0,-1 0-1,1 0 1,-1 0 0,1 0 0,0 0 0,0 0-1,0 0 1,0-1 0,0 1 0,0 0-1,0 0 1,1 0 0,-1 0 0,1 0-1,-1 0 1,1 0 0,1 1 0,-1-1-23,1 0 1,0-1-1,0 1 0,0 0 1,0-1-1,0 0 1,0 0-1,0 1 0,1-1 1,-1 0-1,0-1 1,1 1-1,-1 0 0,0-1 1,6 1-1,1 0-312,1 0-1,0-1 0,0-1 1,0 1-1,0-2 0,0 1 1,14-5-1,-14 1-1713,1 0 0,-1-1-1,0 0 1,0 0 0,-1-1-1,0-1 1,16-15 0,3-16 4145,-31 42-1610,0 0 0,0 0 0,1 0-1,-1 0 1,1 0 0,0 1-1,-3 6 1,2-5 191,-21 33 1637,7-13-954,2 0-1,1 2 1,-20 49 0,30-50-1932,4-26 384,0 1-1,0-1 1,0 0 0,0 1 0,0-1 0,0 0 0,0 1-1,0-1 1,1 1 0,-1-1 0,0 0 0,0 1 0,0-1-1,0 0 1,1 1 0,-1-1 0,0 0 0,0 0 0,1 1-1,-1-1 1,0 0 0,0 0 0,1 1 0,-1-1 0,0 0-1,1 0 1,-1 0 0,0 1 0,1-1 0,-1 0 0,1 0-1,-1 0 1,0 0 0,1 0 0,-1 0 0,0 0-1,1 0 1,-1 0 0,1 0 0,-1 0 0,0 0 0,1 0-1,-1 0 1,0 0 0,1 0 0,-1-1 0,0 1 0,1 0-1,-1 0 1,0 0 0,1-1 0,-1 1 0,0 0 0,1 0-1,-1-1 1,0 1 0,0 0 0,1-1 0,13-12-6610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0.947"/>
    </inkml:context>
    <inkml:brush xml:id="br0">
      <inkml:brushProperty name="width" value="0.025" units="cm"/>
      <inkml:brushProperty name="height" value="0.025" units="cm"/>
    </inkml:brush>
  </inkml:definitions>
  <inkml:trace contextRef="#ctx0" brushRef="#br0">28 1 16592,'0'0'6117,"0"49"-6052,0-37-1,0 1 32,0-1-64,-5-1 32,-4 0 32,3-4 128,0 1 64,4-8-160,4-3-6373,6-11-962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1.307"/>
    </inkml:context>
    <inkml:brush xml:id="br0">
      <inkml:brushProperty name="width" value="0.025" units="cm"/>
      <inkml:brushProperty name="height" value="0.025" units="cm"/>
    </inkml:brush>
  </inkml:definitions>
  <inkml:trace contextRef="#ctx0" brushRef="#br0">177 0 3619,'0'0'19683,"-8"3"-18348,-4 3-665,-1 0 1,1 1 0,0 0-1,1 1 1,-1 0-1,2 1 1,-14 13 0,-39 31-1691,63-53 924,13-11-2557,13-16-2531,16-13-6646,-25 25 2611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1.723"/>
    </inkml:context>
    <inkml:brush xml:id="br0">
      <inkml:brushProperty name="width" value="0.025" units="cm"/>
      <inkml:brushProperty name="height" value="0.025" units="cm"/>
    </inkml:brush>
  </inkml:definitions>
  <inkml:trace contextRef="#ctx0" brushRef="#br0">277 0 4292,'-44'2'5403,"40"-2"-4063,0 1 0,0-1 0,1 1 1,-1 0-1,0 0 0,1 0 1,-1 0-1,-3 2 0,-25 20 3109,-20 37-4296,35-38 1739,0-1-1596,-35 46 1763,48-62-2495,1 0 1,0 1 0,0-1-1,1 1 1,0 0-1,0 0 1,0 0 0,0 0-1,1 0 1,-1 11-1,3-16 150,0-1 0,-1 1 0,1-1 0,-1 0 0,1 1 0,0-1 0,-1 0 0,1 0 0,0 0 0,0 1 0,-1-1 0,1 0 0,0 0 0,0 0 0,-1 0 0,1 0 0,0 0 0,-1 0 0,1-1 0,0 1 0,0 0 0,-1 0 0,1 0 0,0-1 0,-1 1 0,1 0-1,-1-1 1,1 1 0,0-1 0,0 0 0,15-14-5388</inkml:trace>
  <inkml:trace contextRef="#ctx0" brushRef="#br0" timeOffset="1">203 18 13869,'0'0'11157,"-3"8"-10612,-2 13-387,0 1 1,2-1 0,0 1-1,1 22 1,1 16-9034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2.080"/>
    </inkml:context>
    <inkml:brush xml:id="br0">
      <inkml:brushProperty name="width" value="0.025" units="cm"/>
      <inkml:brushProperty name="height" value="0.025" units="cm"/>
    </inkml:brush>
  </inkml:definitions>
  <inkml:trace contextRef="#ctx0" brushRef="#br0">1 24 10474,'0'0'13453,"63"-24"-13389,-37 24-32,2 0-64,-7 0-1602,-4 0-3587,-3 0-7078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4:57.275"/>
    </inkml:context>
    <inkml:brush xml:id="br0">
      <inkml:brushProperty name="width" value="0.025" units="cm"/>
      <inkml:brushProperty name="height" value="0.025" units="cm"/>
    </inkml:brush>
  </inkml:definitions>
  <inkml:trace contextRef="#ctx0" brushRef="#br0">3224 124 4901,'0'0'3587,"-8"-2"-2284,-64-17 807,-1 2 1,-82-6 0,-162-2-1357,69 6-367,-803 0 744,605 26-206,422-8-910,-331 17 221,343-14-223,0 0 0,0 1 1,0 1-1,1 0 1,-1 1-1,1 0 1,-21 13-1,-1 5 32,-34 30 0,40-30 11,-54 35 0,78-56 8,-16 8 48,1 1 0,0 1 0,1 0 0,0 2 0,-15 15 0,29-26-112,1 0 0,-1-1-1,1 1 1,0 0 0,-1 1 0,1-1-1,1 0 1,-1 1 0,0-1-1,1 1 1,0-1 0,0 1 0,0 0-1,0-1 1,1 1 0,-1 0 0,1 0-1,0 0 1,0-1 0,0 1-1,1 0 1,-1 0 0,1-1 0,0 1-1,0 0 1,0-1 0,0 1-1,1-1 1,0 1 0,0-1 0,0 0-1,0 0 1,0 1 0,0-1-1,5 4 1,6 6 13,0-1 1,1 0-1,1-1 0,-1 0 0,2-2 1,-1 1-1,2-2 0,-1 0 0,1-1 1,0-1-1,20 5 0,27 4 44,114 12 1,-149-24-49,344 27 96,-78-10 46,502 8 1428,-456-25-1529,-315-3-50,82 3 112,201-21 0,-71-7-1,-137 17 23,1-5-1,104-26 1,-188 33-32,0-1 1,0 0-1,0-1 0,23-15 0,-32 18-62,-1-1 1,0 0-1,0 0 1,0 0-1,-1-1 1,0 0-1,-1 0 1,1-1-1,-1 0 0,7-13 1,-11 16-6,0 1-1,-1-1 1,1 0 0,-1 0 0,0 0-1,-1 0 1,1 0 0,-1 0 0,0 0 0,0 0-1,-1 0 1,1 0 0,-1 1 0,0-1 0,0 0-1,-1 0 1,0 0 0,0 1 0,0-1-1,0 1 1,0-1 0,-1 1 0,0 0 0,0 0-1,-6-6 1,-8-8 37,-1 2-1,0 0 1,-2 1-1,-21-14 0,17 13 2,-8-5 23,0 1 0,-2 2 0,0 1 0,-1 1-1,-69-20 1,42 22-133,-1 1 1,-110-6-1,-570 3-1271,629 24-1093,1 5 1,-198 49-1,168-27-3118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1.116"/>
    </inkml:context>
    <inkml:brush xml:id="br0">
      <inkml:brushProperty name="width" value="0.025" units="cm"/>
      <inkml:brushProperty name="height" value="0.025" units="cm"/>
    </inkml:brush>
  </inkml:definitions>
  <inkml:trace contextRef="#ctx0" brushRef="#br0">0 37 21140,'0'0'5418,"5"10"-4894,23 78-225,-28-87-299,0 1 1,0-1 0,1 0 0,-1 0 0,1 0 0,-1 0-1,1 1 1,-1-1 0,1 0 0,0 0 0,0 0 0,-1 0-1,1 0 1,0-1 0,0 1 0,0 0 0,0 0 0,0 0 0,0-1-1,0 1 1,0-1 0,0 1 0,1-1 0,-1 1 0,1 0-1,1-1 49,-1 0-1,0-1 0,0 1 1,1 0-1,-1-1 1,0 1-1,0-1 0,0 1 1,0-1-1,0 0 0,0 0 1,0 0-1,3-2 1,7-6 373,0-1 0,0 0 1,14-16-1,-16 17-232,8-11 62,25-23-2,-40 41-254,-1 0 1,1 0 0,0 0 0,0 0 0,0 0 0,0 0 0,0 1 0,1 0 0,-1-1 0,0 1 0,1 1 0,-1-1 0,5 0 0,-7 1-3,-1 0 1,1 0-1,0 1 0,-1-1 0,1 0 1,0 1-1,-1-1 0,1 0 0,0 1 1,-1-1-1,1 1 0,-1-1 0,1 1 1,-1 0-1,1-1 0,-1 1 1,1 0-1,-1-1 0,1 1 0,-1 0 1,0-1-1,0 1 0,1 0 0,-1-1 1,0 1-1,0 0 0,0 0 0,0-1 1,0 1-1,0 0 0,0 1 0,1 32 155,-2-26-103,1 65 178,0-73-223,0 0 0,1 1-1,-1-1 1,0 0 0,0 1 0,0-1-1,0 0 1,0 1 0,1-1 0,-1 0-1,0 1 1,0-1 0,0 0 0,1 0-1,-1 1 1,0-1 0,1 0 0,-1 0-1,0 1 1,0-1 0,1 0 0,-1 0-1,0 0 1,1 0 0,-1 0 0,1 1-1,-1-1 1,0 0 0,1 0 0,-1 0-1,0 0 1,1 0 0,-1 0 0,0 0-1,1 0 1,-1 0 0,1 0 0,-1-1-1,0 1 1,1 0 0,-1 0 0,0 0 0,1 0-1,-1 0 1,0-1 0,1 1 0,-1 0-1,0 0 1,0 0 0,1-1 0,-1 1-1,0 0 1,1-1 0,17-12 33,17-28-2499,-31 35 1023,0-1 0,-1 1 1,1-1-1,-1 0 1,2-9-1,3-14-7281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2.437"/>
    </inkml:context>
    <inkml:brush xml:id="br0">
      <inkml:brushProperty name="width" value="0.025" units="cm"/>
      <inkml:brushProperty name="height" value="0.025" units="cm"/>
    </inkml:brush>
  </inkml:definitions>
  <inkml:trace contextRef="#ctx0" brushRef="#br0">52 1 9449,'0'0'6593,"-8"1"-3892,-25 5-373,33-6-2255,0 0 1,-1 0-1,1 0 1,0 0-1,-1 0 1,1 0-1,-1 0 1,1 0-1,0 0 1,-1 0-1,1 0 1,0 0-1,-1 0 1,1 0 0,0 0-1,-1 0 1,1 1-1,0-1 1,-1 0-1,1 0 1,0 0-1,0 1 1,-1-1-1,1 0 1,0 0-1,0 1 1,-1-1-1,1 0 1,0 1-1,0-1 1,0 0-1,0 1 1,-1-1 0,1 0-1,0 1 1,0-1-1,0 0 1,0 1-1,0-1 1,0 0-1,0 1 1,0-1-1,0 0 1,0 1-1,0-1 1,0 0-1,0 1 1,0-1-1,0 0 1,0 1-1,1-1 1,-1 0 0,0 1-1,0-1 1,0 0-1,1 1 1,-1-1-1,0 0 1,0 1-1,0-1 1,1 0-1,15 11 1588,14-4-1002,1-1 0,-1-1 0,1-2 0,0-1 0,0-2 1,41-4-1,7 2-453,416 2-3398,-486 0 2538,30-2 85,-38 2 267,0 0 0,0 0 0,0 0 1,1-1-1,-1 1 0,0 0 0,0-1 0,0 1 1,0 0-1,0-1 0,0 0 0,0 1 0,0-1 0,0 1 1,0-1-1,0 0 0,0 0 0,0 0 0,0 1 1,0-1-1,-1 0 0,1 0 0,1-2 0,-2-2-5031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2.797"/>
    </inkml:context>
    <inkml:brush xml:id="br0">
      <inkml:brushProperty name="width" value="0.025" units="cm"/>
      <inkml:brushProperty name="height" value="0.025" units="cm"/>
    </inkml:brush>
  </inkml:definitions>
  <inkml:trace contextRef="#ctx0" brushRef="#br0">1 1 13837,'0'0'13570,"3"9"-12934,0 2-477,1 0 0,0 0 1,1-1-1,0 0 0,9 15 1,-12-23-274,0 0 0,-1 1 0,1-1 0,0 0-1,0 0 1,0 0 0,0 0 0,0-1 0,1 1 0,-1 0 0,1-1 0,-1 0 0,1 0 0,-1 1 0,1-1 0,0-1 0,-1 1 0,1 0 0,0-1-1,0 1 1,-1-1 0,1 0 0,0 0 0,0 0 0,0 0 0,0-1 0,-1 1 0,1-1 0,0 0 0,-1 1 0,1-1 0,4-2 0,0-2-999,-1 1 0,1-1 0,-1-1 0,0 1 0,-1-1 0,1 0 0,-1 0 0,0 0 0,6-12 1,6-16 3277,-22 52 2723,-16 10-3596,8-10-484,-10 21 181,5-14-270,2 2 1,1 0 0,1 1-1,2 0 1,-16 50 0,28-71-1525,7-6-7092,3-6 717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3.169"/>
    </inkml:context>
    <inkml:brush xml:id="br0">
      <inkml:brushProperty name="width" value="0.025" units="cm"/>
      <inkml:brushProperty name="height" value="0.025" units="cm"/>
    </inkml:brush>
  </inkml:definitions>
  <inkml:trace contextRef="#ctx0" brushRef="#br0">190 1 6662,'0'0'13405,"-3"6"-11419,-3 1-579,0 1-1,-1-1 1,1 0 0,-2 0-1,-14 10 1,12-7-1395,0 0 1,1 0-1,1 1 0,0 0 1,-12 21-1,-8 10 63,-10 15-422,86-127-14435,-25 38 4009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3.542"/>
    </inkml:context>
    <inkml:brush xml:id="br0">
      <inkml:brushProperty name="width" value="0.025" units="cm"/>
      <inkml:brushProperty name="height" value="0.025" units="cm"/>
    </inkml:brush>
  </inkml:definitions>
  <inkml:trace contextRef="#ctx0" brushRef="#br0">119 0 15983,'0'0'7143,"-35"55"-4869,29-36-704,2 4-610,1-3-415,3-3-225,0-2-160,1-2-128,7-6-1441,1-2-1858,-2-5-1602,-2 0-3266</inkml:trace>
  <inkml:trace contextRef="#ctx0" brushRef="#br0" timeOffset="1">0 121 14990,'0'0'12044,"55"3"-11436,-14 1-384,3-4-320,1 0-3715,8-9-6343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3.962"/>
    </inkml:context>
    <inkml:brush xml:id="br0">
      <inkml:brushProperty name="width" value="0.025" units="cm"/>
      <inkml:brushProperty name="height" value="0.025" units="cm"/>
    </inkml:brush>
  </inkml:definitions>
  <inkml:trace contextRef="#ctx0" brushRef="#br0">14 0 16047,'0'0'5381,"0"61"-2626,-5-29-385,1-1-800,0 0-577,4-3-449,0-2-288,4-3-128,10-1-96,3-5-1217,-1-7-2018,-6-7-2082,-4-3-3139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4.333"/>
    </inkml:context>
    <inkml:brush xml:id="br0">
      <inkml:brushProperty name="width" value="0.025" units="cm"/>
      <inkml:brushProperty name="height" value="0.025" units="cm"/>
    </inkml:brush>
  </inkml:definitions>
  <inkml:trace contextRef="#ctx0" brushRef="#br0">0 58 10954,'0'0'14318,"68"-25"-13293,-23 20-865,9 1-96,8-1-1313,-1-3-3428,1-3-4868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4.709"/>
    </inkml:context>
    <inkml:brush xml:id="br0">
      <inkml:brushProperty name="width" value="0.025" units="cm"/>
      <inkml:brushProperty name="height" value="0.025" units="cm"/>
    </inkml:brush>
  </inkml:definitions>
  <inkml:trace contextRef="#ctx0" brushRef="#br0">43 427 12748,'-5'10'2840,"-19"50"-23,11-8 6740,29-103-5868,25-28-3132,-9 20-414,5-23-77,-13 28-88,1 1 0,55-82 0,-78 132-5,0 0 1,-1 1-1,1-1 1,0 1 0,0-1-1,1 1 1,-1 0 0,0 0-1,1 0 1,0 0-1,-1 0 1,1 1 0,0-1-1,0 1 1,0 0 0,3-1-1,-6 2 13,1 0 0,-1 0 0,0 0 0,0 0 0,1 0 0,-1 0 0,0 0 0,1 0-1,-1 0 1,0 0 0,1 0 0,-1 0 0,0 0 0,0 1 0,1-1 0,-1 0 0,0 0 0,1 0 0,-1 1 0,0-1 0,0 0-1,0 0 1,1 1 0,-1-1 0,0 0 0,0 0 0,0 1 0,0-1 0,1 0 0,-1 0 0,0 1 0,0-1 0,0 0-1,0 1 1,0-1 0,0 0 0,0 1 0,0-1 0,0 0 0,0 1 0,-3 21-173,-11 17 247,7-26-21,5-11-30,0 1-1,1 0 0,-1 0 0,1 0 1,0 0-1,-1 1 0,1-1 1,-1 6-1,3-8-15,-1 0 1,0 0-1,1 0 1,-1 0-1,1 0 1,-1 0-1,1 0 0,0 0 1,-1-1-1,1 1 1,0 0-1,-1 0 1,1-1-1,0 1 1,0 0-1,0-1 1,0 1-1,0-1 1,-1 1-1,1-1 0,0 1 1,0-1-1,0 0 1,0 0-1,0 1 1,0-1-1,1 0 1,-1 0-1,0 0 1,0 0-1,0 0 1,2-1-1,35 4-789,-26-3 453,1 0 0,0 2 1,-1-1-1,1 1 0,-1 1 0,0 0 1,0 1-1,17 7 0,-28-11 353,0 1-1,0 0 1,0-1-1,0 1 1,0 0-1,1-1 0,-1 1 1,0 0-1,-1 0 1,1 0-1,0 0 1,0 0-1,0 0 1,-1 0-1,1 0 1,0 0-1,-1 1 1,1-1-1,-1 0 1,1 0-1,-1 0 1,0 1-1,1-1 1,-1 0-1,0 1 1,0-1-1,0 3 1,-1-2 112,0 0 0,0 1 0,0-1 1,0 0-1,-1 0 0,1 0 0,-1 0 0,1 0 1,-1 0-1,0 0 0,1-1 0,-1 1 0,-3 2 1,-6 3 482,-1 1 0,0-2 0,0 1 0,-14 4 0,13-6-550,0-1 0,0 0 0,0-1 0,-1 0 0,1-1 0,-1-1 0,0 0 0,1 0 0,-18-3 0,31 2-55,-1 0 0,0-1 0,1 1 0,-1 0 0,0-1 0,1 1 0,-1 0 0,1-1 0,-1 1 0,0-1 0,1 1 0,-1-1 0,1 1 0,0-1 0,-1 1 0,1-1 0,-1 0 0,1 1 0,0-1 0,-1 0 0,1 1 0,0-1 0,0 0 0,0 1 0,-1-1 0,1 0 0,0 0 0,0 1 0,0-1 0,0 0 0,0 0 0,3-25-2755,6-3-5508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5.265"/>
    </inkml:context>
    <inkml:brush xml:id="br0">
      <inkml:brushProperty name="width" value="0.025" units="cm"/>
      <inkml:brushProperty name="height" value="0.025" units="cm"/>
    </inkml:brush>
  </inkml:definitions>
  <inkml:trace contextRef="#ctx0" brushRef="#br0">192 296 11883,'0'0'7570,"-1"-9"-5536,1 5-1986,0 2 145,1 0 0,-1-1 0,0 1 1,0-1-1,-1 1 0,1 0 0,0-1 1,-1 1-1,0-1 0,1 1 0,-1 0 1,0 0-1,0 0 0,0-1 0,0 1 1,-1 0-1,1 0 0,-1 0 1,1 1-1,-1-1 0,0 0 0,1 0 1,-1 1-1,0-1 0,0 1 0,0 0 1,0 0-1,0 0 0,-1 0 0,1 0 1,0 0-1,0 0 0,-1 1 0,-3-2 1,1 2-116,-1-1 0,1 1 0,-1 0 0,1 1 0,-1-1 1,1 1-1,-1 0 0,1 0 0,-1 1 0,1 0 0,0 0 0,0 0 1,0 0-1,0 1 0,0 0 0,1 0 0,-1 0 0,1 1 0,0-1 0,0 1 1,0 0-1,0 0 0,1 1 0,-1-1 0,1 1 0,0-1 0,1 1 1,-1 0-1,1 0 0,0 0 0,0 1 0,-2 8 0,4-13-71,0-1 0,0 1 1,0-1-1,0 1 0,0-1 0,0 1 0,0-1 0,0 1 0,0 0 0,0-1 0,0 1 0,0-1 0,0 0 1,1 1-1,-1-1 0,0 1 0,0-1 0,0 1 0,1-1 0,-1 1 0,0-1 0,1 0 0,-1 1 1,0-1-1,1 1 0,-1-1 0,1 0 0,-1 0 0,0 1 0,1-1 0,-1 0 0,1 0 0,-1 1 0,1-1 1,-1 0-1,1 0 0,-1 0 0,1 0 0,26-4 398,23-21 226,-16 2-534,-1-2 0,47-46-1,-63 54-105,-1 0 0,-1-1 0,-1-1 0,0-1-1,20-40 1,-24 26 188,-10 34-177,1 0-1,-1 0 1,0 0 0,0 0-1,0 0 1,0-1 0,0 1-1,0 0 1,0 0-1,0 0 1,0 0 0,0 0-1,0 0 1,0 0 0,0 0-1,0 0 1,0-1 0,0 1-1,0 0 1,0 0-1,0 0 1,0 0 0,0 0-1,0 0 1,0 0 0,0 0-1,-1 0 1,1-1-1,0 1 1,0 0 0,0 0-1,0 0 1,0 0 0,0 0-1,0 0 1,0 0-1,0 0 1,0 0 0,0 0-1,0 0 1,-1 0 0,1 0-1,0 0 1,0 0-1,0 0 1,0 0 0,0 0-1,0 0 1,0 0 0,0 0-1,0 0 1,-1 0 0,1 0-1,0 0 1,0 0-1,0 0 1,0 0 0,0 0-1,0 0 1,0 0 0,0 0-1,0 0 1,0 0-1,-1 0 1,1 0 0,0 0-1,0 0 1,0 0 0,-11 16 48,0 2-50,0 0 0,2 1 0,0 1 0,1-1 0,2 1 0,-1 0 0,2 1 0,1 0 0,1-1 0,-1 23 0,4-41-186,0 0-1,0 0 1,0 0-1,1 0 1,-1 0-1,1-1 1,0 1-1,-1 0 1,1 0-1,0 0 1,0 0 0,0-1-1,0 1 1,0 0-1,1-1 1,2 3-1,-4-3-82,1 0 0,0-1 0,0 1 0,0-1 0,0 1 0,0-1 0,0 1 0,0-1 0,0 1 0,0-1 0,0 0 0,0 0 0,1 1-1,-1-1 1,0 0 0,0 0 0,0 0 0,0 0 0,0 0 0,0-1 0,1 1 0,-1 0 0,0 0 0,0-1 0,0 1 0,0-1 0,0 1 0,0-1 0,0 1-1,0-1 1,0 0 0,1 0 0,11-16-14363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6.528"/>
    </inkml:context>
    <inkml:brush xml:id="br0">
      <inkml:brushProperty name="width" value="0.025" units="cm"/>
      <inkml:brushProperty name="height" value="0.025" units="cm"/>
    </inkml:brush>
  </inkml:definitions>
  <inkml:trace contextRef="#ctx0" brushRef="#br0">5 3 14798,'-2'-3'9737,"0"4"-7975,2 12-513,0 4-128,0 3-480,0 0-257,4 0-192,6-1-64,0-3-32,8-7-192,6-7-897,4-2-512,2-5-993,1-13-1794,-2-2-2691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6.885"/>
    </inkml:context>
    <inkml:brush xml:id="br0">
      <inkml:brushProperty name="width" value="0.025" units="cm"/>
      <inkml:brushProperty name="height" value="0.025" units="cm"/>
    </inkml:brush>
  </inkml:definitions>
  <inkml:trace contextRef="#ctx0" brushRef="#br0">158 1 13196,'0'0'7432,"-65"74"-5351,41-42-799,0 2-546,3-1-95,7-3-417,6-5-128,7-7-96,1-11-1377,8-7-2306,7-5-2307</inkml:trace>
  <inkml:trace contextRef="#ctx0" brushRef="#br0" timeOffset="1">278 18 18962,'0'0'7239,"-32"50"-5574,25-29-928,3 4-449,2 4-192,0 0-416,1 2-1474,1-5-1473,0-6-1793,0-8-3300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1.490"/>
    </inkml:context>
    <inkml:brush xml:id="br0">
      <inkml:brushProperty name="width" value="0.025" units="cm"/>
      <inkml:brushProperty name="height" value="0.025" units="cm"/>
    </inkml:brush>
  </inkml:definitions>
  <inkml:trace contextRef="#ctx0" brushRef="#br0">1 0 22101,'0'0'6886,"83"12"-9160,-41-4-1345,3-2-2018,-3 0-6439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7.258"/>
    </inkml:context>
    <inkml:brush xml:id="br0">
      <inkml:brushProperty name="width" value="0.025" units="cm"/>
      <inkml:brushProperty name="height" value="0.025" units="cm"/>
    </inkml:brush>
  </inkml:definitions>
  <inkml:trace contextRef="#ctx0" brushRef="#br0">95 57 17072,'0'0'8574,"12"-8"-7058,41-26-700,-46 32-760,-1-1-1,1 1 0,-1 0 1,1 0-1,0 1 0,0 0 1,0 0-1,0 1 0,0 0 0,-1 0 1,1 0-1,0 1 0,14 3 1,-20-3-52,0-1 0,0 0 0,0 0 0,0 1 0,0-1 0,1 0 0,-1 1 0,0-1 0,0 1 0,0 0 0,0-1 0,0 1 0,0 0 0,-1 0 0,1-1 0,0 1 0,0 0 0,0 0 0,-1 0 0,1 0 0,-1 0 0,1 0 0,0 0 0,-1 0 0,0 0 0,1 1 0,-1-1 0,0 0 0,1 0 0,-1 0 0,0 0 0,0 1 0,0-1 0,0 0 0,0 0 0,0 0 0,-1 0 0,1 1 0,0-1 0,-1 0 0,1 0 0,0 0 0,-1 0 0,0 1 0,-1 3 81,-1 0 0,1-1 0,-1 0 0,0 1 0,0-1 0,-1 0-1,1 0 1,-7 5 0,-58 36 2985,74-45-3325,0 0 0,-1 0 0,1 0 0,0 1 0,-1 0 0,1 1 0,-1-1 0,7 3-1,-10-3 249,-1-1-1,1 0 1,-1 1-1,1 0 1,0-1-1,-1 1 1,1 0-1,-1-1 1,0 1-1,1 0 1,-1 0-1,0 0 1,0 1-1,1-1 1,-1 0-1,0 0 1,0 0-1,0 1 0,0-1 1,-1 1-1,1-1 1,0 1-1,0-1 1,-1 1-1,1-1 1,-1 1-1,0 0 1,1-1-1,-1 1 1,0-1-1,0 1 1,0 0-1,0-1 1,0 1-1,0 0 1,-1-1-1,1 1 0,0-1 1,-1 1-1,0 0 1,1-1-1,-1 1 1,-1 2-1,-2 1 120,0 0-1,0 0 1,0 0 0,-1 0-1,0-1 1,0 0-1,0 0 1,0 0 0,-10 5-1,2-3 61,1 0 0,-1-1 0,0 0 0,-1-2 0,1 1 0,-1-2 0,-26 3 0,-20-6-6902,37-3-658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7.615"/>
    </inkml:context>
    <inkml:brush xml:id="br0">
      <inkml:brushProperty name="width" value="0.025" units="cm"/>
      <inkml:brushProperty name="height" value="0.025" units="cm"/>
    </inkml:brush>
  </inkml:definitions>
  <inkml:trace contextRef="#ctx0" brushRef="#br0">0 50 13293,'0'0'15241,"14"2"-13517,48 1-1188,0-3 1,0-3-1,95-17 0,3 1-172,-76 11-850,0 4 0,109 8 1,-153 4-406,-38-8 644,-1 0-1,1 0 1,0 1-1,-1-1 1,1 1-1,-1-1 1,1 1-1,-1-1 1,1 1-1,-1 0 1,1 0-1,-1 0 1,0 0-1,1 0 1,-1 0-1,0 0 1,0 0-1,0 0 1,2 3-1,-14-12-13594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8.004"/>
    </inkml:context>
    <inkml:brush xml:id="br0">
      <inkml:brushProperty name="width" value="0.025" units="cm"/>
      <inkml:brushProperty name="height" value="0.025" units="cm"/>
    </inkml:brush>
  </inkml:definitions>
  <inkml:trace contextRef="#ctx0" brushRef="#br0">1 0 18802,'0'0'12139,"19"54"-11242,-2-35-480,3-2-321,2-2 32,4-3-32,2-5-609,3-4-768,1-3-609,-2 0-1793,-2-14-1058,-5-3-2241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8.376"/>
    </inkml:context>
    <inkml:brush xml:id="br0">
      <inkml:brushProperty name="width" value="0.025" units="cm"/>
      <inkml:brushProperty name="height" value="0.025" units="cm"/>
    </inkml:brush>
  </inkml:definitions>
  <inkml:trace contextRef="#ctx0" brushRef="#br0">136 1 11147,'0'0'12363,"-60"66"-9544,45-44-801,0 1-1025,1 1-385,3-1-319,0 0-193,4-4-64,4-3-609,3-7-2274,0-4-1825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8.733"/>
    </inkml:context>
    <inkml:brush xml:id="br0">
      <inkml:brushProperty name="width" value="0.025" units="cm"/>
      <inkml:brushProperty name="height" value="0.025" units="cm"/>
    </inkml:brush>
  </inkml:definitions>
  <inkml:trace contextRef="#ctx0" brushRef="#br0">39 1 19058,'0'0'8744,"-29"58"-7270,24-39-962,1-2-384,4-2-64,0-3-160,0-5-1377,0-3-1474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9.093"/>
    </inkml:context>
    <inkml:brush xml:id="br0">
      <inkml:brushProperty name="width" value="0.025" units="cm"/>
      <inkml:brushProperty name="height" value="0.025" units="cm"/>
    </inkml:brush>
  </inkml:definitions>
  <inkml:trace contextRef="#ctx0" brushRef="#br0">1 40 18417,'0'0'7133,"11"-4"-4769,14-5-1757,0 2 0,1 1-1,0 1 1,0 1-1,0 1 1,0 1-1,39 3 1,-65-1-607,1 0 0,-1 0 0,1 0 0,-1 0 0,1 0 0,0 0 0,-1 0 0,1 0 0,-1 0 0,1 0 0,-1 1 0,1-1 0,-1 0 0,1 0 0,-1 1 0,1-1 0,-1 0 0,1 1 0,-1-1 0,1 0 0,-1 1 0,0-1 0,1 1 0,-1-1 0,0 1 0,1-1 0,-1 1 0,0-1 0,1 1 0,-1-1 0,0 1 0,0-1 0,0 1 0,0-1 0,1 1 0,-1-1 0,0 2 0,-12 21 0,-27 15 0,18-25 0,16-11 0,-1 1 0,1 0 0,0 0 0,0 1 0,0-1 0,1 1 0,-1 0 0,1 0 0,0 1 0,0-1 0,1 1 0,-5 7 0,8-11 0,1 0 0,-1-1 0,1 1 0,-1 0 0,1-1 0,-1 1 0,1 0 0,0-1 0,0 1 0,-1-1 0,1 1 0,0-1 0,0 1 0,-1-1 0,1 0 0,0 1 0,0-1 0,0 0 0,0 0 0,0 0 0,-1 1 0,1-1 0,0 0 0,0 0 0,0 0 0,0 0 0,1-1 0,38 3 0,-32-2 0,-3 0-60,0 0 0,-1 1 0,1-1 0,0 1 0,-1 0 0,1 1 0,-1-1 0,1 1-1,-1 0 1,5 2 0,-8-3 49,0 0 0,0 0 0,0 0 0,0 0 0,0 0 0,-1 0 0,1 0-1,0 1 1,0-1 0,-1 0 0,1 0 0,-1 1 0,1-1 0,-1 0 0,0 1 0,1-1-1,-1 0 1,0 1 0,0-1 0,0 1 0,0-1 0,0 0 0,0 1 0,-1-1 0,1 0-1,0 1 1,-1-1 0,1 0 0,-1 1 0,1-1 0,-1 0 0,1 0 0,-1 0 0,0 1-1,0-1 1,0 0 0,0 0 0,0 0 0,-1 1 0,-6 8 69,0-1 0,-1 0 0,0-1 1,-1 1-1,0-2 0,0 1 0,-1-1 0,1-1 0,-2 0 1,1-1-1,0 0 0,-1 0 0,0-2 0,0 1 0,-1-1 1,1-1-1,0 0 0,-21 0 0,32-2-94,0 0 0,0 0 0,0 0-1,0 0 1,0 0 0,0 0 0,0-1 0,0 1 0,0 0 0,0 0 0,0-1-1,0 1 1,0-1 0,0 1 0,0-1 0,0 1 0,0-1 0,0 0 0,0 1-1,1-1 1,-1 0 0,0 0 0,1 1 0,-1-1 0,0 0 0,1 0-1,-2-2 1,2 1-434,-1-1 0,1 1 0,-1-1 0,1 0 0,0 1 0,0-1 0,0 1 0,1-1 0,-1 0 0,0 1 0,2-3 0,7-20-11392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39.885"/>
    </inkml:context>
    <inkml:brush xml:id="br0">
      <inkml:brushProperty name="width" value="0.025" units="cm"/>
      <inkml:brushProperty name="height" value="0.025" units="cm"/>
    </inkml:brush>
  </inkml:definitions>
  <inkml:trace contextRef="#ctx0" brushRef="#br0">3 18 15407,'-3'5'8552,"10"-1"-6406,13 0 0,8 0-929,8-2-416,7-1-225,3-1-223,1 0-257,3 0-160,-5-4-1442,-5-9-3202,1-8-5318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0.973"/>
    </inkml:context>
    <inkml:brush xml:id="br0">
      <inkml:brushProperty name="width" value="0.025" units="cm"/>
      <inkml:brushProperty name="height" value="0.025" units="cm"/>
    </inkml:brush>
  </inkml:definitions>
  <inkml:trace contextRef="#ctx0" brushRef="#br0">105 1 16047,'0'0'5237,"1"10"-4105,7 36-222,17 52 0,-15-64-367,-1 1 1,-1 0-1,-2 0 1,2 66 0,-9-89-447,-1 0 1,0 0-1,-1 0 1,0 0 0,-1 0-1,0-1 1,-1 0 0,-6 12-1,8-17-41,0 0 1,0-1-1,-1 0 0,1 0 0,-1 0 0,0 0 0,-1-1 1,1 1-1,-1-1 0,0 0 0,0 0 0,0-1 0,0 1 1,-1-1-1,1-1 0,-1 1 0,-9 2 0,14-4 14,-1-1 1,1 0-1,0 0 0,-1 0 0,1 0 1,-1 0-1,1 0 0,-1 0 0,1 0 0,-1-1 1,1 1-1,-1 0 0,1-1 0,0 1 1,-1-1-1,1 0 0,0 1 0,-1-1 0,1 0 1,0 0-1,0 0 0,0 0 0,0 0 0,0 0 1,-2-2-1,1-1 3,0 1 0,0-1 0,0 0 0,0 0 1,1 0-1,0-1 0,-1 1 0,0-8 0,0-7-51,2 1 1,-1-1-1,4-20 0,-2 27-34,1 1-1,0-1 0,1 1 1,0 0-1,1 0 0,0 0 1,1 0-1,0 0 0,1 1 1,0 0-1,1 1 0,0-1 1,0 1-1,1 0 0,10-8 1,3-1 69,1 1 1,0 1 0,1 2 0,1 0 0,34-14 0,-58 27-54,66-35 430,-63 35-397,-1-1 0,1 0 1,0 0-1,-1-1 0,1 1 0,-1 0 0,0-1 0,0 0 0,0 1 0,0-1 0,0 0 0,-1 0 0,1 0 0,-1 0 0,0 0 0,0 0 0,0 0 0,0-1 0,0-4 0,-1 7-35,0 0 0,-1 0 1,1 0-1,0 0 0,0 0 0,-1 0 0,1 0 0,-1 0 0,1 0 0,-1 0 0,1 0 0,-1 1 0,0-1 0,1 0 0,-1 0 1,0 0-1,0 1 0,1-1 0,-1 0 0,0 1 0,0-1 0,0 1 0,0-1 0,0 1 0,0 0 0,0-1 0,-2 0 1,-30-1-3094,31 8-4198,18-3-13240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1.457"/>
    </inkml:context>
    <inkml:brush xml:id="br0">
      <inkml:brushProperty name="width" value="0.025" units="cm"/>
      <inkml:brushProperty name="height" value="0.025" units="cm"/>
    </inkml:brush>
  </inkml:definitions>
  <inkml:trace contextRef="#ctx0" brushRef="#br0">260 144 96,'0'0'20911,"-11"-6"-17367,7 3-3271,-1 0-1,-1 1 1,1-1-1,0 1 1,-1 0-1,1 0 1,-1 1-1,0-1 1,1 1-1,-1 1 1,0-1-1,0 1 0,0 0 1,1 0-1,-1 1 1,0 0-1,0 0 1,1 0-1,-1 0 1,1 1-1,-1 0 1,1 0-1,-10 6 1,1 2-38,1 1 1,0 1-1,-20 22 1,29-30-193,1 0 0,-1 0 1,1 0-1,1 1 0,-1-1 0,1 1 0,-1-1 0,1 1 1,1 0-1,-1 0 0,1 0 0,-1 0 0,1 0 0,1 0 1,-1 0-1,1 10 0,1-13-43,0-1 0,0 0 0,0 0 0,0 0 0,0 0 0,0 0 0,0 0 0,0 0 0,0 0 0,0 0 0,1-1 0,-1 1 0,0 0 0,1-1 0,-1 1 0,1-1 0,-1 0 0,0 1 0,1-1 0,-1 0 0,1 0 0,-1 0 0,1 0 0,-1 0 0,1 0 0,-1 0 0,0 0 0,1-1 0,-1 1 0,3-2 0,49-12 0,-35 5 0,-1-1 0,1-1 0,-2 0 0,0-2 0,0 0 0,-1 0 0,23-29 0,-18 18 0,-2-1 0,0 0 0,-2-1 0,19-41 0,-48 95 0,-42 102 0,49-113 0,0 1 0,2 1 0,0-1 0,1 1 0,-2 28 0,5-46-62,0-1-1,0 1 1,0 0 0,0 0 0,0 0-1,0 0 1,0 0 0,0 0 0,0 0-1,0 0 1,1-1 0,-1 1 0,0 0-1,1 0 1,-1 0 0,0 0 0,1-1-1,-1 1 1,1 0 0,-1 0 0,1-1-1,0 1 1,-1 0 0,1-1 0,0 1-1,-1-1 1,1 1 0,0-1-1,0 1 1,-1-1 0,1 1 0,0-1-1,0 0 1,0 0 0,0 1 0,0-1-1,-1 0 1,1 0 0,0 0 0,0 0-1,0 0 1,1 0 0,1 0-536,-1-1 1,0 1 0,0-1-1,0 0 1,0 0-1,0 0 1,0 0-1,0 0 1,0 0 0,0 0-1,-1-1 1,1 1-1,0-1 1,-1 1-1,1-1 1,2-3 0,11-23-18889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2.288"/>
    </inkml:context>
    <inkml:brush xml:id="br0">
      <inkml:brushProperty name="width" value="0.025" units="cm"/>
      <inkml:brushProperty name="height" value="0.025" units="cm"/>
    </inkml:brush>
  </inkml:definitions>
  <inkml:trace contextRef="#ctx0" brushRef="#br0">35 1 15791,'0'0'11787,"-3"54"-11403,-1-27-255,-2 3-65,4-4-32,-1-1 0,2-4-513,0-4-640,-1-5-993,1-4-704,-5-8-1571,0 0-3842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1.859"/>
    </inkml:context>
    <inkml:brush xml:id="br0">
      <inkml:brushProperty name="width" value="0.025" units="cm"/>
      <inkml:brushProperty name="height" value="0.025" units="cm"/>
    </inkml:brush>
  </inkml:definitions>
  <inkml:trace contextRef="#ctx0" brushRef="#br0">114 0 13965,'0'0'4047,"-10"4"-1165,3-2-2418,-51 24 1367,55-25-1742,1 1 0,-1-1 1,1 1-1,-1-1 1,1 1-1,0 0 0,0 0 1,0 0-1,0 0 0,0 1 1,0-1-1,1 0 0,-1 1 1,1-1-1,-1 1 0,1-1 1,0 1-1,0 0 0,0 0 1,1-1-1,-2 5 0,3-6-95,-1 0-1,1 0 0,-1 0 1,1 0-1,-1 0 0,1 0 0,-1 0 1,1 0-1,0 0 0,0 0 1,-1 0-1,1 0 0,0 0 0,0-1 1,0 1-1,0 0 0,0-1 1,0 1-1,0-1 0,0 1 0,2 0 1,32 12-1015,-21-9 401,-5 0 436,6 1 123,-2 0 0,1 1-1,-1 1 1,0 0-1,13 10 1,-24-15 140,0-1 0,0 0 0,-1 1 1,1 0-1,-1-1 0,0 1 0,1 0 1,-1 0-1,0 0 0,0-1 0,0 1 0,0 1 1,0-1-1,-1 0 0,1 0 0,0 0 1,-1 3-1,0-2 91,0-1 1,-1 1 0,0 0-1,1-1 1,-1 0 0,0 1-1,0-1 1,0 1 0,-1-1-1,1 0 1,0 0 0,-1 0-1,0 0 1,1 0-1,-1 0 1,0 0 0,0-1-1,-4 4 1,-4 3 389,-1 0 0,0-1 0,0-1 0,-14 7 0,20-11-400,-1 1 0,1-1 0,-1 0 0,0-1 0,0 0 0,0 0 0,0 0 0,1 0-1,-1-1 1,0 0 0,-8-1 0,13 1-256,0-1 0,0 0 1,0 0-1,0 1 0,0-1 0,1 0 0,-1 0 0,0 0 1,1 0-1,-1 0 0,0 0 0,1 0 0,-1 0 0,1 0 1,0 0-1,-1-1 0,1 1 0,0 0 0,0 0 0,-1 0 1,1 0-1,0-1 0,0 1 0,0 0 0,1 0 0,-1 0 0,0-1 1,0 1-1,1 0 0,-1 0 0,0 0 0,1 0 0,0-2 1,15-41-5316,5 4-1374,5-7-4293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2.675"/>
    </inkml:context>
    <inkml:brush xml:id="br0">
      <inkml:brushProperty name="width" value="0.025" units="cm"/>
      <inkml:brushProperty name="height" value="0.025" units="cm"/>
    </inkml:brush>
  </inkml:definitions>
  <inkml:trace contextRef="#ctx0" brushRef="#br0">1 27 19474,'0'0'4906,"14"-4"-3181,17-3-1001,1 1 0,0 2 1,47-1-1,-64 4-653,-1 1-1,1 1 0,0 0 1,-1 1-1,1 1 1,-1 0-1,0 1 0,0 1 1,0 0-1,-1 0 0,17 10 1,-28-14-51,0 1 1,1-1-1,-1 1 1,0-1-1,0 1 0,0 0 1,0 0-1,0 0 1,-1 0-1,1 0 1,0 0-1,-1 1 0,0-1 1,1 1-1,-1-1 1,0 1-1,0-1 1,-1 1-1,1-1 0,0 1 1,-1 0-1,1 4 1,-2-3 46,0-1-1,0 1 1,0-1 0,0 1 0,-1-1 0,1 0-1,-1 1 1,0-1 0,0 0 0,0 0 0,0 0 0,0 0-1,-1-1 1,-4 5 0,-5 2 114,0 0 0,0 0 0,-1-1 0,0-1 0,0 0 0,0-1 0,-18 6 0,-53 6-1851,69-16 691,1 0 0,-1-2-1,0 0 1,0 0-1,0-1 1,-26-6 0,21 1-6671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3.123"/>
    </inkml:context>
    <inkml:brush xml:id="br0">
      <inkml:brushProperty name="width" value="0.025" units="cm"/>
      <inkml:brushProperty name="height" value="0.025" units="cm"/>
    </inkml:brush>
  </inkml:definitions>
  <inkml:trace contextRef="#ctx0" brushRef="#br0">1 188 14414,'0'0'10207,"13"-3"-8403,472-84 4634,-259 57-6649,308-1 0,-538 31-461,0 0 0,0-1 0,-1 0-1,1 0 1,0 0 0,0-1 0,0 1 0,-4-3-1,-17-11-8229,10 4-4583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3.480"/>
    </inkml:context>
    <inkml:brush xml:id="br0">
      <inkml:brushProperty name="width" value="0.025" units="cm"/>
      <inkml:brushProperty name="height" value="0.025" units="cm"/>
    </inkml:brush>
  </inkml:definitions>
  <inkml:trace contextRef="#ctx0" brushRef="#br0">66 0 18449,'0'0'10314,"-29"60"-9161,20-30-480,-3 1-32,6-2 31,2-2-255,1-1-225,0-5-96,3-4-32,0-6-224,0-2-1314,0-7-1793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4.350"/>
    </inkml:context>
    <inkml:brush xml:id="br0">
      <inkml:brushProperty name="width" value="0.025" units="cm"/>
      <inkml:brushProperty name="height" value="0.025" units="cm"/>
    </inkml:brush>
  </inkml:definitions>
  <inkml:trace contextRef="#ctx0" brushRef="#br0">121 81 13741,'0'0'17985,"8"-9"-17670,-4 4-294,0 1 0,0-1 0,1 1 0,-1 0 0,1 0 0,0 0 0,0 1 0,1-1 0,-1 1 0,1 1 0,-1-1 0,1 1 0,0 0 0,0 0 0,8-1 0,144-13 210,-132 15-199,-1 1 0,0 1-1,0 1 1,32 8 0,-51-9-32,0 1 0,1 0 0,-1 0 0,-1 0 0,1 1 0,0 0 0,-1 0 0,1 0 0,-1 1 0,0 0 0,0 0 0,0 0 0,-1 1 0,0 0 0,6 7 0,-8-9 0,0 1 0,-1-1 0,0 0 0,0 1 0,0-1 0,0 1 0,0 0 0,-1-1 0,1 1 0,-1 0 0,0-1 0,0 1 0,-1 0 0,1-1 0,-1 1 0,1-1 0,-1 1 0,0-1 0,-1 1 0,1-1 0,-1 1 0,1-1 0,-1 0 0,0 0 0,0 0 0,0 0 0,-6 5 0,-9 11 0,0-2 0,-2 0 0,0-1 0,-1-1 0,-1-1 0,0-1 0,-1-1 0,0 0 0,-1-2 0,0-1 0,-1 0 0,0-2 0,0-1 0,0-1 0,-1-1 0,0-1 0,0-1 0,0-1 0,-36-4 0,54 2-64,0 0 0,1-1 0,-1 0 0,0 0 0,1-1 0,-1 0 0,1 0 0,0 0-1,0-1 1,0 0 0,0 0 0,1-1 0,0 1 0,0-1 0,-7-8 0,9 9-273,0 0 0,0-1 0,1 1 0,-1-1 0,1 1 0,0-1 0,1 0 0,-1 1 0,1-1 0,0 0 0,0 0 0,0 0 0,1 0 0,-1 0 0,1 0 0,1 0 0,-1 0 0,1 0 0,-1 0 0,2 0 0,-1 0 0,3-7 0,18-23-17792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7.621"/>
    </inkml:context>
    <inkml:brush xml:id="br0">
      <inkml:brushProperty name="width" value="0.025" units="cm"/>
      <inkml:brushProperty name="height" value="0.025" units="cm"/>
    </inkml:brush>
  </inkml:definitions>
  <inkml:trace contextRef="#ctx0" brushRef="#br0">1251 57 11371,'-15'-7'1516,"-7"-2"-1056,1 0 1,-1 2-1,0 0 1,-1 2-1,0 0 0,0 2 1,-29-1-1,-3 5-79,1 3-1,0 2 0,1 2 0,-88 26 0,69-11-289,1 3-1,-120 62 1,169-76 48,0 1 0,0 1 0,1 0 0,1 2 0,0 0 0,2 1 1,0 1-1,0 1 0,2 1 0,0 0 0,2 1 0,0 1 0,1 0 0,2 0 0,0 2 0,1-1 0,1 1 0,2 0 0,-6 32 0,5-14 48,1 0 0,3 1 0,2-1 0,1 1 0,2 0 0,3 0 0,8 43 0,-6-57-131,1-1 1,2 1-1,1-1 1,1-1-1,1 0 0,2-1 1,0 0-1,2-1 1,1 0-1,1-2 1,21 23-1,-16-23-40,1-1 0,1-2-1,0 0 1,2-2 0,0 0 0,1-2 0,1-1-1,0-2 1,52 17 0,-58-23 3,0-1 0,1-1-1,0-1 1,0-2 0,0 0 0,0-1 0,0-1 0,0-2 0,0 0-1,0-2 1,-1 0 0,1-2 0,36-13 0,-23 2 348,-1-2-1,0-1 1,-1-2 0,-2-2-1,0-1 1,-2-1 0,0-1-1,-2-2 1,31-40 0,-33 34-79,-1-1-1,-1-1 1,-2-1 0,-2-1-1,-2-1 1,-1-1 0,-2-1 0,14-58-1,-23 71-172,-2-1 0,-1 1-1,-1-1 1,-2 0 0,-1 0-1,-1 0 1,-1 1 0,-2-1-1,-14-52 1,14 69-212,0 0 0,-1 1 0,0 0-1,-1 0 1,-1 0 0,0 0 0,0 1 0,-1 1 0,-1-1-1,0 1 1,0 0 0,-1 1 0,0 0 0,-1 1 0,1 0 0,-2 1-1,1 0 1,-1 0 0,0 2 0,0-1 0,-1 1 0,0 1-1,-25-5 1,-3 3-5417,-80-1-1,44 7-7361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8.493"/>
    </inkml:context>
    <inkml:brush xml:id="br0">
      <inkml:brushProperty name="width" value="0.025" units="cm"/>
      <inkml:brushProperty name="height" value="0.025" units="cm"/>
    </inkml:brush>
  </inkml:definitions>
  <inkml:trace contextRef="#ctx0" brushRef="#br0">0 1 18289,'0'0'4351,"5"14"-3865,46 118 710,69 129 1,-40-91-1038,19 53 7,94 196-418,-168-378-408,1 2-3356,-24-37-362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8.862"/>
    </inkml:context>
    <inkml:brush xml:id="br0">
      <inkml:brushProperty name="width" value="0.025" units="cm"/>
      <inkml:brushProperty name="height" value="0.025" units="cm"/>
    </inkml:brush>
  </inkml:definitions>
  <inkml:trace contextRef="#ctx0" brushRef="#br0">1 612 16239,'3'13'1853,"6"14"-1066,1-1 1,1 0-1,25 42 1,-31-58-590,1-1 0,1 1 1,-1-1-1,2-1 0,-1 1 0,1-1 1,0-1-1,0 0 0,1 0 0,0 0 1,1-1-1,-1 0 0,19 7 0,-24-12-179,-1 0-1,1 0 1,-1 0-1,1-1 1,-1 1 0,1-1-1,-1 0 1,1 0-1,0 0 1,-1-1-1,1 1 1,-1-1-1,1 0 1,-1 0-1,0 0 1,1 0-1,-1 0 1,0-1-1,0 0 1,0 0-1,0 0 1,0 0-1,0 0 1,0 0-1,-1-1 1,1 1-1,-1-1 1,4-5 0,3-5 247,-2 0 0,1 0 1,-2-1-1,0 0 0,7-23 1,15-69 553,-5-1 0,14-152 0,-29 192-1092,1-29-2511,-6 35-1897,-2 6-3962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49.824"/>
    </inkml:context>
    <inkml:brush xml:id="br0">
      <inkml:brushProperty name="width" value="0.025" units="cm"/>
      <inkml:brushProperty name="height" value="0.025" units="cm"/>
    </inkml:brush>
  </inkml:definitions>
  <inkml:trace contextRef="#ctx0" brushRef="#br0">0 684 17553,'0'0'10778,"8"2"-9588,3 3-1097,0 0 0,-1 1 1,0 0-1,0 0 0,-1 1 0,1 1 0,-2 0 0,1 0 0,13 16 0,74 103 526,-65-84-557,-12-14-65,-14-21 3,0 0-1,1 0 1,0 0 0,1 0-1,6 6 1,-12-14 1,-1 0 0,0 0 1,0 0-1,0 0 0,0 0 0,0 0 0,0 1 0,1-1 1,-1 0-1,0 0 0,0 0 0,0 0 0,0 0 0,0 0 1,1 0-1,-1 0 0,0 0 0,0 0 0,0 0 0,0 0 1,0 0-1,1 0 0,-1 0 0,0 0 0,0 0 0,0 0 1,0 0-1,0 0 0,1-1 0,-1 1 0,0 0 0,0 0 1,0 0-1,0 0 0,0 0 0,0 0 0,1 0 0,-1 0 1,0-1-1,0 1 0,0 0 0,0 0 0,0 0 0,0 0 1,0 0-1,0 0 0,0-1 0,0 1 0,0 0 0,0 0 1,0 0-1,0 0 0,0-1 0,2-14 147,-3-17 202,-7-11-256,-2 1 0,-2-1 0,-2 2 0,-1 0 0,-3 1 0,-1 0 0,-25-38 0,22 51-49,22 27-49,0 0 0,0 0 0,-1 0-1,1 0 1,0 0 0,0 0 0,0 0-1,-1 0 1,1 0 0,0 0-1,0 0 1,-1 0 0,1 0 0,0 0-1,0 0 1,-1 0 0,1 0 0,0 0-1,0 0 1,-1 0 0,1 0 0,0 0-1,0 0 1,-1 0 0,1 1 0,0-1-1,0 0 1,0 0 0,-1 0 0,1 0-1,0 1 1,0-1 0,0 0 0,0 0-1,-1 0 1,1 1 0,0-1 0,0 0-1,0 0 1,0 0 0,0 1 0,0-1-1,0 0 1,0 0 0,0 1-1,0-1 1,0 0 0,0 0 0,0 1-1,0-1 1,-1 6-39,2 0 0,-1 0 0,0 0-1,1-1 1,0 1 0,1 0 0,3 10 0,4 7-3,0-1 0,25 41 0,-31-58 38,0 0-1,1 0 1,-1 0-1,1 0 1,0-1 0,0 1-1,0-1 1,0 0 0,1-1-1,0 1 1,0-1-1,0 0 1,0 0 0,0 0-1,1-1 1,-1 0 0,10 3-1,-13-5 18,0 0-1,0-1 1,-1 1 0,1-1-1,0 1 1,0-1 0,0 1-1,-1-1 1,1 0-1,0 0 1,-1 0 0,1 0-1,-1 0 1,1 0-1,-1-1 1,1 1 0,-1 0-1,0-1 1,0 1-1,0-1 1,1 1 0,-2-1-1,1 0 1,0 1-1,0-1 1,0 0 0,-1 0-1,1 0 1,-1 1-1,1-4 1,10-62 446,-11 66-451,3-32 126,-3-50-1,0 73-114,-1-1 0,-1 1-1,1 0 1,-2 0 0,1 0-1,-2 0 1,1 0 0,-1 1-1,-6-10 1,8 61-15,8-6 0,1 0 0,2 0 0,1-1 0,29 65 0,-36-93 0,0-1 0,1 1 0,0-1 0,0 0 0,6 6 0,-10-11 0,1 0 0,0 0 0,0 0 0,0 0 0,0 0 0,-1 0 0,1-1 0,0 1 0,0 0 0,0-1 0,1 1 0,-1-1 0,0 1 0,0-1 0,0 1 0,0-1 0,0 0 0,1 0 0,-1 1 0,0-1 0,0 0 0,0 0 0,1 0 0,-1 0 0,0-1 0,0 1 0,0 0 0,0 0 0,1-1 0,-1 1 0,0-1 0,0 1 0,0-1 0,0 1 0,0-1 0,0 0 0,0 1 0,0-1 0,0 0 0,0 0 0,0-1 0,6-8 0,-1-1 0,0 0 0,0-1 0,-1 1 0,-1-1 0,0 0 0,-1 0 0,0 0 0,2-23 0,-2 18 0,9-56 0,-3-1 0,-3 0 0,-3-1 0,-4 1 0,-14-104 0,13 159 0,-7-36 0,8 52 0,1 1 0,-1-1 0,0 1 0,0-1 0,0 1 0,0-1 0,0 1 0,0-1 0,-1 1 0,1 0 0,-1 0 0,0 0 0,1 0 0,-5-4 0,6 6 0,0 0 0,-1 0 0,1 0 0,0 0 0,0 0 0,-1 0 0,1 0 0,0 0 0,0 0 0,0 0 0,-1 0 0,1 0 0,0 0 0,0 0 0,-1 0 0,1 0 0,0 0 0,0 0 0,0 0 0,-1 0 0,1 0 0,0 0 0,0 0 0,0 1 0,0-1 0,-1 0 0,1 0 0,0 0 0,0 0 0,0 1 0,0-1 0,-1 0 0,1 0 0,0 0 0,0 0 0,0 1 0,0-1 0,0 0 0,0 0 0,0 0 0,0 1 0,0-1 0,0 0 0,0 0 0,0 1 0,0-1 0,0 0 0,0 0 0,0 1 0,-5 23 0,1 1 0,1 0 0,1 0 0,2 1 0,2 24 0,-1 3 0,-1-8 0,-1 2 0,5 52 0,-3-88 0,1 1 0,0-1 0,1 1 0,0-1 0,0 0 0,1 0 0,1-1 0,0 1 0,12 18 0,-16-27-68,1 0 0,0 0 1,0 0-1,0 0 0,0 0 0,0 0 0,0-1 0,0 1 1,1-1-1,-1 1 0,0-1 0,1 0 0,0 0 1,-1 0-1,1 0 0,-1-1 0,1 1 0,0-1 0,0 1 1,-1-1-1,1 0 0,0 0 0,0 0 0,-1 0 1,1-1-1,0 1 0,-1-1 0,1 0 0,0 0 0,-1 0 1,1 0-1,-1 0 0,1 0 0,-1-1 0,0 1 1,1-1-1,1-2 0,6-2-856,-1-2 0,-1 0 1,1 0-1,-1 0 0,-1-1 1,0 0-1,10-16 0,-3-2-10954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0.180"/>
    </inkml:context>
    <inkml:brush xml:id="br0">
      <inkml:brushProperty name="width" value="0.025" units="cm"/>
      <inkml:brushProperty name="height" value="0.025" units="cm"/>
    </inkml:brush>
  </inkml:definitions>
  <inkml:trace contextRef="#ctx0" brushRef="#br0">0 0 4260,'0'0'28507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1.523"/>
    </inkml:context>
    <inkml:brush xml:id="br0">
      <inkml:brushProperty name="width" value="0.025" units="cm"/>
      <inkml:brushProperty name="height" value="0.025" units="cm"/>
    </inkml:brush>
  </inkml:definitions>
  <inkml:trace contextRef="#ctx0" brushRef="#br0">41 1166 17040,'0'0'3000,"0"-9"-827,2-151 2458,-6-223 203,2 351-4616,-1 0 0,-2-1-1,-2 2 1,-14-46 0,21 106-218,13 13 0,3-2 0,1 0 0,26 45 0,-8-17 0,-17-31 0,5 13 0,2-2 0,34 48 0,-49-86-3,-7-11-15,-13-20-132,-8-2-120,-2 2-1,-1 0 0,-36-28 1,26 23 108,29 25 120,5 4 33,0-1 1,0 0 0,0 0 0,0 0-1,0 0 1,0 0 0,1-1 0,-1 1-1,1-1 1,5 1 0,-6-1-91,0 0 1,1-1-1,-1 1 0,1-1 1,-1 1-1,0-1 1,1 0-1,-1-1 0,1 1 1,-1-1-1,0 1 1,1-1-1,-1 0 0,0 0 1,0-1-1,0 1 1,1 0-1,-2-1 0,1 0 1,0 0-1,0 0 0,0 0 1,-1 0-1,1-1 1,-1 1-1,0-1 0,0 1 1,0-1-1,0 0 1,0 0-1,1-3 0,3-6-445,-1 0 0,-1 0-1,0 0 1,-1-1-1,0 1 1,2-27-1,-4 39 545,-1 1 0,0-1 0,0 0-1,0 0 1,1 0 0,-1 1 0,0-1 0,0 0-1,0 0 1,1 0 0,-1 0 0,0 0-1,0 1 1,1-1 0,-1 0 0,0 0 0,0 0-1,1 0 1,-1 0 0,0 0 0,0 0 0,1 0-1,-1 0 1,0 0 0,1 0 0,-1 0-1,0 0 1,0 0 0,1 0 0,-1 0 0,0 0-1,0-1 1,1 1 0,-1 0 0,0 0-1,0 0 1,1 0 0,-1 0 0,0-1 0,0 1-1,0 0 1,1 0 0,-1 0 0,0-1 0,0 1-1,0 0 1,0 0 0,0 0 0,1-1-1,-1 1 1,0 0 0,0-1 0,0 1 0,0 0-1,0-1 1,15 31-129,-13-25 164,2 3-366,0 0 0,1 0 0,0 0 0,0-1 0,8 8 0,-13-14 192,1 0-1,0 0 1,0 0-1,0-1 1,0 1 0,1 0-1,-1 0 1,0-1 0,0 1-1,0-1 1,0 1-1,1-1 1,-1 1 0,0-1-1,0 0 1,1 0 0,-1 1-1,2-1 1,-1-1 16,-1 1 0,0-1 0,0 1 0,1-1 0,-1 0 0,0 0 0,0 0 0,0 1 0,0-1 0,0 0 0,0 0 0,0 0 0,0-1-1,0 1 1,0 0 0,0 0 0,-1 0 0,1-1 0,0 1 0,-1 0 0,1-3 0,6-17-1435,-1 0 0,0 0-1,-2 0 1,2-28 0,0-33-1054,-4 38 5954,-1 13 6495,-1 35-9553,-3 27 922,2 1 0,6 58 1,-5-89-1168,0 0 1,0 0-1,0 0 1,0 0-1,0 0 1,0 0 0,0 0-1,1 0 1,-1 0-1,0 0 1,1 0-1,-1 0 1,1 0 0,-1 0-1,1 0 1,-1 0-1,1 0 1,-1 0-1,1-1 1,0 1 0,0 0-1,1 1 1,-1-3-20,0 1 1,-1-1 0,1 1 0,0-1 0,0 1-1,-1-1 1,1 0 0,0 1 0,-1-1-1,1 0 1,-1 0 0,1 0 0,-1 1 0,1-1-1,-1 0 1,1 0 0,-1 0 0,1-1-1,14-54 960,-6-22 177,-4 1 0,-9-135-1,-8 139-563,10 73-845,1 10 170,1 19 122,3 11 187,3-1-1,1 0 0,2 0 1,27 70-1,-34-104-197,0 0 0,1 0 0,-1-1 0,1 1 0,0-1 0,1 0 0,-1 0 0,7 6 0,-9-9-27,0 0-1,1 0 1,-1 0 0,0 0 0,1-1 0,-1 1 0,0 0 0,1-1 0,-1 1 0,1-1 0,-1 0 0,0 1 0,1-1 0,-1 0 0,1 0 0,-1 0 0,1 0 0,0 0 0,-1 0 0,1 0 0,-1 0 0,0-1 0,1 1 0,-1-1-1,1 1 1,-1-1 0,1 1 0,-1-1 0,0 0 0,0 0 0,1 0 0,-1 1 0,0-1 0,0-1 0,1 0 0,4-4 34,0-1 0,-1 0 0,0-1 0,-1 1 0,0-1 0,0 0 0,6-15 0,15-67 142,-18 64-158,33-149-202,-37 175-15,0 15 176,6 35 229,-1-9-128,-8-39-70,0 0 1,0-1 0,0 1-1,0 0 1,1-1 0,-1 1-1,0-1 1,1 1 0,0 0-1,-1-1 1,1 1 0,0-1-1,0 1 1,0-1 0,0 0-1,0 1 1,0-1 0,0 0-1,0 0 1,0 0 0,1 0-1,-1 0 1,0 0 0,1 0-1,-1 0 1,1 0 0,-1-1-1,1 1 1,-1-1 0,1 1-1,0-1 1,-1 1 0,1-1-1,2 0 1,2-1 1,0-1 0,0 0 1,0 0-1,0-1 0,0 1 1,-1-1-1,10-7 0,29-12-1071,-40 21 1007,0 0-1,0 0 0,0 0 0,0 1 0,0-1 0,0 1 0,0 0 0,0 0 0,0 1 1,0-1-1,0 1 0,0 0 0,0 0 0,0 0 0,0 0 0,-1 1 0,1 0 1,0-1-1,-1 1 0,1 1 0,-1-1 0,0 0 0,0 1 0,0 0 0,0 0 0,0 0 1,-1 0-1,1 0 0,-1 0 0,0 1 0,0-1 0,0 1 0,0-1 0,0 1 0,-1 0 1,2 5-1,2 12 438,0-1 1,-1 1 0,-1 0 0,0-1-1,-2 37 1,-1-57-369,0 1 0,1 0 0,-1-1-1,0 1 1,0 0 0,0-1 0,0 1 0,0 0 0,0-1-1,0 1 1,0 0 0,0 0 0,0-1 0,0 1-1,0 0 1,0-1 0,-1 1 0,1 0 0,0-1 0,0 1-1,-1 0 1,1-1 0,-1 1 0,1-1 0,0 1-1,-1-1 1,1 1 0,-1-1 0,1 1 0,-1-1 0,0 1-1,1-1 1,-1 1 0,1-1 0,-1 0 0,0 0-1,1 1 1,-1-1 0,0 0 0,1 0 0,-1 0 0,0 1-1,0-1 1,1 0 0,-1 0 0,0 0 0,1 0-1,-1 0 1,0-1 0,1 1 0,-1 0 0,0 0 0,0 0-1,1-1 1,-1 1 0,1 0 0,-1-1 0,0 1 0,1 0-1,-1-1 1,1 1 0,-2-2 0,-3-1 63,0-1 1,0 0-1,0 0 1,1 0-1,0-1 1,-4-5-1,-3-4-63,1-1 1,1 0-1,1 0 0,0-1 1,1-1-1,1 1 0,-9-34 1,13 39-64,1 1-1,0-1 1,0 0 0,1 1-1,0-1 1,1 1 0,1-1 0,-1 1-1,1-1 1,1 1 0,0 0 0,1 0-1,0 0 1,8-14 0,7-12-3728,-3-2-4549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2.234"/>
    </inkml:context>
    <inkml:brush xml:id="br0">
      <inkml:brushProperty name="width" value="0.025" units="cm"/>
      <inkml:brushProperty name="height" value="0.025" units="cm"/>
    </inkml:brush>
  </inkml:definitions>
  <inkml:trace contextRef="#ctx0" brushRef="#br0">61 0 20403,'0'0'5130,"-4"13"-3896,-39 151 2062,38-142-2910,2 0 1,0 1-1,1-1 0,1 1 0,2-1 1,3 28-1,-4-48-386,0 1-1,0-1 1,1 0-1,0 0 1,-1 1-1,1-1 1,0 0-1,0 0 1,0 0 0,0 0-1,0 0 1,1 0-1,-1 0 1,1 0-1,-1-1 1,1 1-1,-1 0 1,1-1 0,0 0-1,0 1 1,0-1-1,0 0 1,3 2-1,-1-3-1,-1 1 0,1 0-1,0-1 1,0 0 0,-1 0-1,1 0 1,0 0-1,0 0 1,0-1 0,-1 0-1,1 0 1,6-2 0,8-5-21,-1 0 0,0-1 1,-1-1-1,20-14 0,-28 17 12,23-11-339,-21 22 127,-5 15 70,-6-11 182,1-1 0,-1 1-1,0 0 1,0-1 0,-1 1-1,0-1 1,0 1-1,-1-1 1,0 0 0,0 0-1,-1 0 1,0-1-1,0 1 1,-1-1 0,-6 8-1,6-10-7,1 1 0,-1-2-1,0 1 1,0 0 0,0-1-1,0 0 1,0 0-1,-1 0 1,0-1 0,1 0-1,-1 0 1,0 0 0,0-1-1,0 0 1,0 0 0,0-1-1,0 1 1,0-1 0,0-1-1,-8 0 1,13 1-161,0 0 0,0-1 0,-1 1 0,1-1 0,0 1 0,0-1 0,0 1 0,-1-1 0,1 0 0,0 1 0,0-1 0,0 0 0,0 0 0,0 0 0,0 0 0,1 0 0,-1 0 0,0 0 0,0 0 0,1 0 0,-1 0 0,1 0 0,-1 0 0,0-3 0,0 3-224,1-1 0,0 1 0,-1-1-1,1 1 1,0-1 0,0 1 0,0-1 0,0 1 0,0-1 0,0 1 0,0-1 0,0 1 0,1-1 0,-1 1 0,1-1 0,-1 1 0,1-1 0,0 1-1,-1-1 1,1 1 0,0 0 0,0-1 0,0 1 0,0 0 0,0 0 0,0 0 0,0 0 0,0 0 0,1 0 0,-1 0 0,2-1 0,17-4-10975</inkml:trace>
  <inkml:trace contextRef="#ctx0" brushRef="#br0" timeOffset="1">489 422 20147,'0'0'12620,"10"-52"-15279,-6 27-7046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2.450"/>
    </inkml:context>
    <inkml:brush xml:id="br0">
      <inkml:brushProperty name="width" value="0.025" units="cm"/>
      <inkml:brushProperty name="height" value="0.025" units="cm"/>
    </inkml:brush>
  </inkml:definitions>
  <inkml:trace contextRef="#ctx0" brushRef="#br0">68 266 10762,'-24'-31'10163,"23"30"-9804,0-1 0,-1 1-1,1 0 1,0 0 0,0 0-1,-1 0 1,1 0 0,0 0-1,-1 1 1,1-1 0,-1 0-1,1 1 1,-1-1-1,0 1 1,1 0 0,-1-1-1,1 1 1,-1 0 0,0 0-1,1 0 1,-1 0 0,-1 0-1,2 1-279,0 0-1,1 0 0,-1 0 1,0 0-1,1-1 0,-1 1 1,1 0-1,-1 0 0,1 0 1,-1 1-1,1-1 0,0 0 0,-1 0 1,1 0-1,0 0 0,0 0 1,0 0-1,0 0 0,0 0 1,0 2-1,1 32-59,-1-25 90,1 3-147,-1 0 1,1 0 0,1 0-1,1 1 1,-1-2-1,2 1 1,0 0 0,1-1-1,0 1 1,0-1 0,1-1-1,11 16 1,-17-27 33,0 1 0,0-1 0,1 1 0,-1-1 0,0 0 0,0 1 0,1-1-1,-1 0 1,0 1 0,1-1 0,-1 1 0,0-1 0,1 0 0,-1 0 0,0 1 0,1-1 0,-1 0 0,0 0 0,1 1 0,-1-1 0,1 0 0,-1 0 0,1 0 0,-1 0 0,1 0 0,-1 0 0,1 0 0,-1 0 0,0 0-1,1 0 1,-1 0 0,1 0 0,-1 0 0,1 0 0,-1 0 0,1 0 0,-1 0 0,0 0 0,1-1 0,-1 1 0,1 0 0,-1 0 0,0-1 0,1 1 0,-1 0 0,1 0 0,-1-1 0,0 1 0,1 0 0,-1-1 0,0 1-1,0-1 1,1 1 0,-1 0 0,0-1 0,0 1 0,0-1 0,5-28-65,-2-26 339,-2 1 0,-3-1 1,-3 0-1,-1 1 1,-20-75-1,54 204-379,55 102 0,-82-175 127,25 36 120,-26-37-133,0-1 0,1 1 1,-1-1-1,1 1 1,-1 0-1,0-1 0,1 1 1,-1-1-1,1 0 1,0 1-1,-1-1 0,1 1 1,-1-1-1,1 0 1,-1 1-1,1-1 0,0 0 1,-1 0-1,1 1 1,0-1-1,-1 0 1,1 0-1,0 0 0,-1 0 1,1 0-1,0 0 1,-1 0-1,1 0 0,0 0 1,-1 0-1,1-1 1,0 1-1,-1 0 0,1 0 1,0 0-1,-1-1 1,1 1-1,-1 0 0,1-1 1,0 1-1,-1-1 1,1 1-1,-1-1 0,0 1 1,1-1-1,-1 1 1,1-1-1,-1 1 0,0-1 1,1 1-1,-1-1 1,0 0-1,1 1 1,-1-1-1,0 0 0,0 1 1,0-1-1,0 0 1,0 1-1,1-2 0,5-27 108,-1 0-1,-1-1 1,-1 1 0,-2-1-1,-4-50 1,1 27-68,-2 15-45,2 34 0,4 23 0,8 23 0,1 0 0,32 74 0,-29-81 0,0-5 12,-4-24-24,0-20-36,-6 1-822,0-1 1,-2 1-1,3-27 1,-3-45-8240,-2 82 8612,0-53-9561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2.806"/>
    </inkml:context>
    <inkml:brush xml:id="br0">
      <inkml:brushProperty name="width" value="0.025" units="cm"/>
      <inkml:brushProperty name="height" value="0.025" units="cm"/>
    </inkml:brush>
  </inkml:definitions>
  <inkml:trace contextRef="#ctx0" brushRef="#br0">3 0 17809,'0'14'2141,"-1"10"-1214,0 11 2108,3 54 1,-2-88-3024,0-1-1,0 0 1,0 1-1,0-1 1,0 0 0,-1 1-1,1-1 1,0 0-1,0 1 1,0-1-1,0 0 1,1 1-1,-1-1 1,0 0 0,0 1-1,0-1 1,0 0-1,0 0 1,0 1-1,0-1 1,1 0-1,-1 1 1,0-1 0,0 0-1,0 0 1,1 1-1,-1-1 1,0 0-1,0 0 1,1 0-1,-1 1 1,0-1 0,0 0-1,1 0 1,-1 0-1,0 0 1,1 0-1,-1 1 1,0-1-1,1 0 1,-1 0 0,0 0-1,1 0 1,-1 0-1,11-14 145,6-22 140,-15 29-306,1 1 0,-1-1 1,1 1-1,0 0 0,1 0 0,-1 0 1,1 1-1,0-1 0,1 1 1,4-5-1,-6 8-8,-1 1 0,1-1 0,-1 0 0,1 1 0,0 0 0,-1 0 0,1 0 0,0 0 0,0 0 0,0 0 0,0 1 0,0 0 0,0-1 0,0 1 0,0 0 0,0 0 0,-1 1 0,1-1 0,0 0 0,0 1 0,0 0 0,0 0 0,0 0 0,-1 0 0,1 0 0,3 2 0,-1 1 142,0 0 0,-1-1 0,1 1-1,-1 1 1,0-1 0,0 1 0,0-1 0,0 1 0,-1 0-1,0 1 1,0-1 0,-1 0 0,1 1 0,-1 0-1,0-1 1,-1 1 0,1 0 0,-1 0 0,0 0-1,-1 0 1,1 8 0,-1-10-39,1 0 0,-1 0 0,0 0 0,0 1-1,0-1 1,-1 0 0,0 0 0,0 0 0,0 0 0,0 0 0,0 0 0,-1 0-1,0 0 1,1 0 0,-2-1 0,1 1 0,0-1 0,-1 1 0,1-1 0,-1 0-1,0 0 1,0 0 0,0 0 0,-1-1 0,1 1 0,-1-1 0,1 0 0,-1 0-1,0 0 1,0-1 0,-4 2 0,7-3-170,0 1 0,0-1 0,0 0 0,0 0 0,0 0 0,-1 0 0,1 0 0,0 0 0,0 0 0,0-1 0,0 1-1,0 0 1,0-1 0,0 1 0,0 0 0,0-1 0,0 1 0,0-1 0,0 0 0,0 1 0,0-1 0,0 0 0,0 0 0,0 1 0,1-1 0,-1 0 0,0 0 0,1 0 0,-1 0 0,1 0 0,-1 0 0,1 0 0,-2-2-1,-6-41-5855,8 42 5619,-1-32-6570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3.168"/>
    </inkml:context>
    <inkml:brush xml:id="br0">
      <inkml:brushProperty name="width" value="0.025" units="cm"/>
      <inkml:brushProperty name="height" value="0.025" units="cm"/>
    </inkml:brush>
  </inkml:definitions>
  <inkml:trace contextRef="#ctx0" brushRef="#br0">4 208 24311,'0'0'4837,"-3"62"-4165,11-24-287,7 4 95,6 4-160,-2-4-256,2-8-32,0-9-32,-3-12-896,0-13-386,-2-3-351,-5-23-1,-4-9-416,-6-13-1377,-1-9-1057,0-6-769,-4-3-481</inkml:trace>
  <inkml:trace contextRef="#ctx0" brushRef="#br0" timeOffset="1">141 1 10090,'0'0'7431,"4"54"-5638,10-5-255,1 9-449,2 6-128,4-3 512,-2-3 0,2-10-544,5-9-640,-4-14-225,-3-9-1314,-4-11-2273,-6-5-2595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3.538"/>
    </inkml:context>
    <inkml:brush xml:id="br0">
      <inkml:brushProperty name="width" value="0.025" units="cm"/>
      <inkml:brushProperty name="height" value="0.025" units="cm"/>
    </inkml:brush>
  </inkml:definitions>
  <inkml:trace contextRef="#ctx0" brushRef="#br0">24 240 20179,'0'0'12588,"-24"-65"-12588,49 38 0,7-4 0,6-4-1057,4-5-4292,-5-1-8200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4.672"/>
    </inkml:context>
    <inkml:brush xml:id="br0">
      <inkml:brushProperty name="width" value="0.025" units="cm"/>
      <inkml:brushProperty name="height" value="0.025" units="cm"/>
    </inkml:brush>
  </inkml:definitions>
  <inkml:trace contextRef="#ctx0" brushRef="#br0">921 90 16944,'-11'-8'790,"-6"-2"-476,1 0 1,-1 1-1,-1 1 1,1 1-1,-1 0 0,0 2 1,-1 0-1,-23-3 0,25 6-272,-1 1-1,0 1 0,1 1 0,-1 0 0,0 1 1,1 1-1,0 1 0,-1 0 0,2 2 0,-1-1 0,0 2 1,1 0-1,1 2 0,-1-1 0,1 2 0,1 0 1,-1 0-1,2 2 0,0 0 0,-22 24 0,-7 13 510,1 2 0,3 2 0,3 1 0,1 1 0,3 2 0,3 2 0,2 0 0,3 2 0,-18 71-1,32-94-447,2-1-1,2 1 0,1 0 1,1 0-1,3 0 0,7 67 1,-5-86-108,1-1 1,1 0-1,1-1 1,0 1 0,2-1-1,0 0 1,0 0-1,2-1 1,0 0-1,1 0 1,0-1-1,2 0 1,-1-1-1,2-1 1,0 0 0,15 12-1,-18-17 4,1-1-1,0-1 1,0 1 0,1-2-1,-1 1 1,1-2 0,1 1-1,-1-2 1,0 0-1,1 0 1,14 0 0,-10-2 37,1-1-1,0 0 1,-1-2 0,1 0 0,-1-1 0,0-1-1,23-7 1,-5-3 106,0-1-1,-1-2 0,0-2 1,-2 0-1,0-3 1,52-45-1,-34 21 204,-2-2-1,-2-2 1,-2-2 0,-3-2 0,61-105 0,-77 115-139,-3-2 1,-2 0 0,-1-1-1,-3-2 1,-2 1 0,-2-1 0,-2-1-1,4-70 1,-13 104-233,0 0 1,-2 0-1,0 0 0,-1 1 1,-1-1-1,0 0 0,-1 1 0,0-1 1,-2 1-1,0 0 0,-11-21 1,10 26-51,0-1 0,-1 1 0,0 1 0,0 0 1,-1 0-1,0 1 0,-1-1 0,0 2 0,0 0 0,0 0 1,-1 1-1,0 0 0,0 1 0,-1 0 0,-16-4 1,-1 2-1794,0 1 1,0 1-1,-46-1 1,-8 5-6305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5.586"/>
    </inkml:context>
    <inkml:brush xml:id="br0">
      <inkml:brushProperty name="width" value="0.025" units="cm"/>
      <inkml:brushProperty name="height" value="0.025" units="cm"/>
    </inkml:brush>
  </inkml:definitions>
  <inkml:trace contextRef="#ctx0" brushRef="#br0">79 1503 10025,'-9'-6'-704,"2"1"411,1-1 1,-1 0-1,1 0 1,0 0-1,0 0 0,1-1 1,0 0-1,-6-11 1,9 15 469,1 0 1,-1-1-1,1 1 1,0 0-1,0-1 1,0 1-1,1-1 1,-1 1 0,1-1-1,0 0 1,0 1-1,0-1 1,0 1-1,1-1 1,-1 1-1,1-1 1,0 1 0,0-1-1,0 1 1,1 0-1,-1-1 1,1 1-1,0 0 1,0 0-1,0 0 1,0 0-1,3-3 1,10-9 408,1 1 0,-1 1 0,2 0 0,0 1 0,1 0 0,0 2 0,26-12 0,143-48 888,-160 61-1433,660-188 522,-316 97-501,140-46-66,1034-272 1147,-1090 317-930,664-61-1,-501 144 248,-501 24 5,-1 6 1,0 4 0,145 40-1,109 57 1052,-153-43-954,284 52 0,174-48-395,5-45-22,-264-14 314,-213-6 140,634 6 1250,-637-33-1593,-172 14-574,-1-1 0,0-2 0,-1 0 0,1-2 1,26-13-1,-47 19-317,-1 0 1,1-1-1,-1 1 1,0-1-1,9-9 1,8-20-6115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7.014"/>
    </inkml:context>
    <inkml:brush xml:id="br0">
      <inkml:brushProperty name="width" value="0.025" units="cm"/>
      <inkml:brushProperty name="height" value="0.025" units="cm"/>
    </inkml:brush>
  </inkml:definitions>
  <inkml:trace contextRef="#ctx0" brushRef="#br0">0 313 18802,'0'0'4959,"4"10"-2818,2 18-1515,-1 1 1,-1 0 0,-2 0-1,-1 0 1,-3 39-1,3 51-526,-1-116-41,0 0 0,0 0 0,1 0-1,0 0 1,-1 0 0,1-1-1,0 1 1,0 0 0,1 0-1,-1-1 1,3 5 0,-4-7-27,0 1-1,0-1 1,1 0 0,-1 0-1,0 0 1,0 0 0,0 0-1,0 1 1,1-1 0,-1 0-1,0 0 1,0 0 0,0 0 0,1 0-1,-1 0 1,0 0 0,0 0-1,0 0 1,1 0 0,-1 0-1,0 0 1,0 0 0,0 0-1,1 0 1,-1 0 0,0 0 0,0 0-1,1 0 1,-1 0 0,0 0-1,0 0 1,0 0 0,1 0-1,-1 0 1,0 0 0,0 0-1,0-1 1,0 1 0,1 0-1,-1 0 1,0 0 0,0 0 0,0 0-1,1-1 1,4-21 784,-1-24-806,-3 0 0,-2-1 0,-2 1-1,-2 1 1,-14-62 0,17 123-10,3-13 0,-1 0 0,0 0 0,1-1 0,0 1 0,0 0 0,0 0 0,0-1 0,0 1 0,0-1 0,1 1 0,-1-1 0,1 1 0,2 2 0,0-1 0,1-1 0,0 0 0,0 1 0,0-2 0,0 1 0,0-1 0,1 1 0,-1-1 0,1-1 0,-1 1 0,1-1 0,0 0 0,-1 0 0,1-1 0,0 0 0,0 0 0,0 0 0,-1 0 0,1-1 0,8-2 0,-2 0 0,-1 0 0,0-1 0,0 0 0,0 0 0,0-2 0,-1 1 0,1-1 0,-2 0 0,11-9 0,-11 7 0,0 0 0,0 0 0,-1-1 0,0-1 0,-1 0 0,0 0 0,0 0 0,-1 0 0,8-22 0,-84 188 0,44-75 0,24-73 0,0 0 0,1 0 0,0 0 0,1 0 0,-1 0 0,1 0 0,1 1 0,1 8 0,-1-16 0,-1 0 0,0 0 0,1 1 0,-1-1 0,1 0 0,0 0 0,-1-1 0,1 1 0,0 0 0,0 0 0,0 0 0,-1 0 0,1-1 0,0 1 0,0 0 0,0-1 0,0 1 0,0-1 0,0 1 0,0-1 0,1 1 0,-1-1 0,0 0 0,0 0 0,0 1 0,0-1 0,0 0 0,1 0 0,-1 0 0,0 0 0,0 0 0,0-1 0,2 1 0,40-13 0,-23 2 0,0-1 0,-1-1 0,-1 0 0,0-2 0,30-31 0,-15 10 0,49-70 0,-67 83 0,0 0 0,-1 0 0,-2-2 0,0 1 0,-2-2 0,-1 1 0,-1-1 0,-1 0 0,6-43 0,-13 68 0,0 0 0,1-1 0,-1 1 0,0 0 0,0 0 0,0 0 0,0 0 0,0 0 0,0 0 0,-1-1 0,1 1 0,0 0 0,-1 0 0,1 0 0,0 0 0,-1 0 0,1 0 0,-1 0 0,0 0 0,1 0 0,-1 0 0,-1-1 0,1 2 0,0 0 0,0 0 0,0-1 0,1 1 0,-1 0 0,0 0 0,0 0 0,0 0 0,0 0 0,0 0 0,0 0 0,0 0 0,0 0 0,0 1 0,0-1 0,0 0 0,0 1 0,0-1 0,1 0 0,-2 2 0,-4 1 0,0 1 0,0 0 0,0 0 0,1 1 0,0 0 0,-5 5 0,-4 7 0,0 0 0,1 1 0,0 0 0,2 1 0,0 1 0,1 0 0,1 0 0,1 1 0,1 0 0,1 0 0,1 0 0,0 1 0,-2 41 0,7-59-23,0 0 0,1 0 0,-1 0 0,1 0 0,0 0-1,0-1 1,0 1 0,0 0 0,1 0 0,-1-1 0,1 1 0,0-1 0,0 1 0,1-1 0,-1 0-1,1 0 1,-1 0 0,1 0 0,0 0 0,0 0 0,0-1 0,1 0 0,-1 1 0,0-1 0,7 2-1,-3-1-301,0 0-1,1-1 0,0 0 0,-1-1 0,1 1 0,0-1 1,0-1-1,0 0 0,-1 0 0,1 0 0,0-1 0,13-3 0,17-11-9379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7.668"/>
    </inkml:context>
    <inkml:brush xml:id="br0">
      <inkml:brushProperty name="width" value="0.025" units="cm"/>
      <inkml:brushProperty name="height" value="0.025" units="cm"/>
    </inkml:brush>
  </inkml:definitions>
  <inkml:trace contextRef="#ctx0" brushRef="#br0">22 0 25240,'-8'0'3363,"3"0"-416,0 9-1730,3-1-1217,0 2 0,2 2 0,0-2 0,6-2 0,14-3 0,2-5 0,1-9-3523,-4-17-8297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8.119"/>
    </inkml:context>
    <inkml:brush xml:id="br0">
      <inkml:brushProperty name="width" value="0.025" units="cm"/>
      <inkml:brushProperty name="height" value="0.025" units="cm"/>
    </inkml:brush>
  </inkml:definitions>
  <inkml:trace contextRef="#ctx0" brushRef="#br0">330 0 14798,'0'0'13250,"-10"7"-11302,-7 6-1636,0 1-1,1 0 0,0 1 0,1 1 1,1 1-1,-22 32 0,-72 130 16,97-159-324,-10 16-248,-27 70-1,62-115-2418,6-14-642,0-1-1,29-47 1,-42 60 2212,33-53-6481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8.648"/>
    </inkml:context>
    <inkml:brush xml:id="br0">
      <inkml:brushProperty name="width" value="0.025" units="cm"/>
      <inkml:brushProperty name="height" value="0.025" units="cm"/>
    </inkml:brush>
  </inkml:definitions>
  <inkml:trace contextRef="#ctx0" brushRef="#br0">309 1 12236,'-2'8'2402,"-8"23"-1098,-1 0 0,-2 0 0,-23 39 0,-23 54 90,53-109-1091,1 0 0,1 1 1,0-1-1,1 1 1,1 0-1,-1 23 0,3-38-291,0 0-1,0 0 0,0 0 1,0 0-1,0 0 0,0 0 0,0 0 1,1 0-1,-1 0 0,0 0 0,1 0 1,-1 0-1,1 0 0,-1-1 0,1 1 1,-1 0-1,1 0 0,0 0 1,-1 0-1,1-1 0,0 1 0,0 0 1,0-1-1,0 1 0,-1-1 0,1 1 1,0-1-1,0 1 0,0-1 1,0 1-1,0-1 0,0 0 0,0 0 1,0 0-1,0 1 0,0-1 0,0 0 1,0 0-1,2-1 0,-1 1-76,0 0-1,0 0 1,0-1 0,1 1-1,-1-1 1,0 1 0,0-1-1,0 0 1,0 0-1,0 0 1,0 0 0,0 0-1,0-1 1,-1 1 0,1-1-1,0 1 1,2-4-1,-2 3-392,0-1 0,-1 1-1,1 0 1,-1-1 0,1 0-1,-1 1 1,0-1 0,0 0-1,0 1 1,-1-1-1,1 0 1,0 0 0,-1 0-1,0 0 1,0 1 0,0-1-1,0 0 1,0 0 0,-1 0-1,1 0 1,-1 0-1,0 1 1,1-1 0,-1 0-1,-2-3 1,0 2-62,0 0-1,1 1 1,-1-1-1,0 1 1,-1 0-1,1 0 1,0 0 0,-1 0-1,-5-2 1,0-1 277,0 1 1,-1 1 0,0 0-1,-18-5 1,-34 0 7205,53 9-5669,-24 2 1562,32-2-2685,0 0 1,0 0-1,0 0 1,1 1-1,-1-1 0,0 0 1,0 1-1,0-1 1,1 1-1,-1-1 1,0 1-1,1-1 0,-1 1 1,0-1-1,1 1 1,-1 0-1,1-1 0,-1 1 1,1 0-1,-1 0 1,1-1-1,0 1 1,-1 0-1,1 0 0,0 0 1,0-1-1,-1 1 1,1 0-1,0 0 1,0 0-1,0 1 0,0-1-39,1-1-1,-1 1 0,1-1 0,-1 1 1,1-1-1,-1 0 0,1 1 0,-1-1 1,1 1-1,0-1 0,-1 0 0,1 0 1,-1 1-1,1-1 0,0 0 1,-1 0-1,1 0 0,0 0 0,-1 0 1,1 0-1,0 0 0,-1 0 0,1 0 1,0 0-1,-1 0 0,2 0 0,23-2 932,5-5-336,0-1-1,-1-1 1,0-2-1,29-14 0,42-16-509,-83 35-217,1 1-1,-1 0 0,1 1 0,0 1 0,31-1 0,-48 4-1,0 0 0,0 0 0,1 0 1,-1 0-1,0 0 0,0 0 0,0 1 0,1-1 0,-1 0 0,0 1 0,0-1 0,0 1 1,0-1-1,0 1 0,0-1 0,0 1 0,0 0 0,0-1 0,0 1 0,0 0 0,0 0 1,0 0-1,-1 0 0,1 0 0,0 0 0,-1 0 0,1 0 0,-1 0 0,1 2 0,0 0 89,0 1 0,-1-1 0,1 1 0,-1-1 0,0 1 0,0 0 0,-1-1 0,1 1 0,-1-1 0,-1 4 0,-2 9 321,-2 0-1,1 0 1,-12 19-1,12-22-342,8-9 43,20-16 174,31-32 136,-53 43-415,10-9-3,33-26 0,-42 35 0,0-1 0,0 1 0,0 0 0,0 0 0,1-1 0,-1 1 0,0 1 0,0-1 0,1 0 0,-1 1 0,0-1 0,1 1 0,-1 0 0,1-1 0,-1 1 0,1 0 0,-1 1 0,5 0 0,-6 1-35,0 1-1,0-1 1,0 1 0,0 0-1,0-1 1,-1 1 0,1 0-1,-1 0 1,0 0-1,0-1 1,0 1 0,0 0-1,0 0 1,-2 3 0,2 3-252,0-4-303,-1 16-891,4-12-4423,5-8-1832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2.594"/>
    </inkml:context>
    <inkml:brush xml:id="br0">
      <inkml:brushProperty name="width" value="0.025" units="cm"/>
      <inkml:brushProperty name="height" value="0.025" units="cm"/>
    </inkml:brush>
  </inkml:definitions>
  <inkml:trace contextRef="#ctx0" brushRef="#br0">321 10 15214,'0'0'2339,"-14"-2"-231,2 0-1611,6 0-311,-1 1 0,0 0 0,0 0 0,0 0 0,0 1 0,0 0 0,0 1 0,0-1 0,0 1 0,1 1 0,-1-1 0,-10 5 0,2 2-8,2 0-1,-1 1 1,1 1 0,1 0-1,-1 1 1,2 1 0,0-1 0,0 2-1,1-1 1,1 2 0,0-1-1,0 1 1,2 0 0,0 1-1,0 0 1,1 0 0,1 1-1,1-1 1,0 1 0,-2 19 0,6-32-182,0-1 1,0 1 0,0-1-1,1 1 1,-1-1 0,0 1 0,1-1-1,0 0 1,-1 1 0,1-1-1,0 0 1,0 1 0,0-1 0,1 0-1,-1 0 1,0 0 0,1 0-1,0 0 1,-1 0 0,3 1 0,0 0-6,-1-1 1,1 0 0,0 0 0,0 0 0,0 0 0,0-1-1,0 0 1,0 0 0,0 0 0,8 1 0,1-1-509,0-1 0,0 0 1,0-1-1,-1-1 0,1 0 1,-1 0-1,16-6 1,21-14-5052,0-7-4762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1:59.754"/>
    </inkml:context>
    <inkml:brush xml:id="br0">
      <inkml:brushProperty name="width" value="0.025" units="cm"/>
      <inkml:brushProperty name="height" value="0.025" units="cm"/>
    </inkml:brush>
  </inkml:definitions>
  <inkml:trace contextRef="#ctx0" brushRef="#br0">143 188 3555,'0'0'26559,"-12"-1"-25732,7 0-770,2 0-39,0 1-1,0-1 1,0 1 0,0-1 0,0 1-1,0 0 1,0 1 0,0-1 0,0 0-1,0 1 1,0 0 0,0-1 0,0 1-1,0 0 1,0 1 0,1-1-1,-1 0 1,0 1 0,1 0 0,-1-1-1,1 1 1,0 0 0,-1 0 0,1 1-1,-3 3 1,-1 2 79,0 0 0,0 1 0,1 0 0,0 0 0,1 0 0,0 1 1,0 0-1,1-1 0,1 1 0,-3 16 0,5-26-95,0 1 0,0-1-1,0 1 1,0-1 0,0 1 0,0-1 0,0 1 0,0-1 0,0 1-1,0-1 1,0 1 0,1-1 0,-1 1 0,0-1 0,0 1 0,0-1 0,1 1-1,-1-1 1,0 0 0,1 1 0,-1-1 0,0 1 0,1-1 0,-1 0-1,1 0 1,-1 1 0,1-1 0,-1 0 0,0 1 0,1-1 0,-1 0 0,1 0-1,-1 0 1,1 0 0,-1 0 0,2 1 0,25-5 77,24-20 13,-24 5-92,-1-2 0,-1-1 0,0-1 0,-2-1 0,-1-1 0,-1-1 0,-1-1 0,-1 0 0,23-47 0,-32 49 0,-11 23 0,-6 9 0,-8 12 0,0 4 0,2 0 0,1 1 0,0 0 0,2 1 0,1 0 0,1 0 0,1 1 0,-7 46 0,14-70 0,0 0 0,-1-1 0,1 1 0,0 0 0,0-1 0,0 1 0,0 0 0,0-1 0,0 1 0,1 0 0,-1 0 0,0-1 0,1 1 0,0-1 0,-1 1 0,1-1 0,0 1 0,0-1 0,-1 1 0,1-1 0,1 1 0,-1-1 0,0 0 0,0 0 0,0 1 0,1-1 0,-1 0 0,0 0 0,1 0 0,-1-1 0,1 1 0,-1 0 0,1 0 0,0-1 0,-1 1 0,1-1 0,-1 0 0,1 1 0,0-1 0,0 0 0,-1 0 0,1 0 0,2 0 0,1-1 0,1 0 0,-1 0 0,1 0 0,-1-1 0,1 0 0,-1 0 0,0 0 0,0-1 0,0 0 0,0 0 0,0 0 0,4-4 0,6-8 0,-2 0 0,23-30 0,-1 0 0,-31 104 0,-4-56 0,0-1 0,1 1 0,0-1 0,-1 1 0,1-1 0,0 0 0,0 1 0,1-1 0,-1 0 0,0 0 0,1 1 0,-1-1 0,1 0 0,0-1 0,-1 1 0,1 0 0,0 0 0,0-1 0,0 1 0,1-1 0,1 2 0,0-2 0,1 1 0,-1-1 0,1 0 0,-1 0 0,1 0 0,0-1 0,-1 0 0,1 0 0,0 0 0,8-1 0,4-3 0,1 0 0,-1-1 0,0 0 0,30-15 0,-37 15 0,23-10 0,-31 14 0,-1 1 0,0 0 0,1-1 0,-1 1 0,0 0 0,0 0 0,1 0 0,-1 0 0,1 0 0,-1 0 0,0 0 0,1 0 0,-1 0 0,0 1 0,0-1 0,1 0 0,-1 1 0,0-1 0,0 1 0,1 0 0,-1-1 0,1 2 0,2 1-33,-1 0 0,1-1 1,1 1-1,-1-1 0,0 0 0,0 0 0,1 0 0,-1-1 1,1 0-1,-1 1 0,1-2 0,0 1 0,5 0 0,71-3-938,-23 0 245,-58 3 698,1-1-1,0 0 0,0 1 0,0-1 1,-1 1-1,1 0 0,0-1 0,0 1 1,-1-1-1,1 1 0,-1 0 0,1 0 1,-1-1-1,1 1 0,-1 0 0,1 0 1,-1 0-1,1 0 0,-1-1 0,0 1 1,0 0-1,1 0 0,-1 0 0,0 0 1,0 0-1,0 0 0,0 0 0,0 0 1,0 1-1,-1 38-562,1-28 518,-3 49 809,-3-1 1,-2 0 0,-19 69-1,25-123-723,1 0 0,-1-1-1,0 1 1,-1-1-1,1 0 1,-1 1 0,0-1-1,-6 7 1,8-11 0,0 1-1,0-1 1,-1 0-1,1 1 1,0-1 0,-1 0-1,1 0 1,-1 0 0,1 0-1,-1 0 1,0 0 0,0-1-1,1 1 1,-1 0-1,0-1 1,0 0 0,1 1-1,-1-1 1,0 0 0,0 0-1,0 0 1,0 0-1,1 0 1,-1 0 0,0-1-1,0 1 1,0 0 0,1-1-1,-1 0 1,0 1 0,-2-2-1,2 0-4,0 1-1,0-1 1,0 0 0,1 0-1,-1 1 1,0-1 0,1 0-1,-1 0 1,1-1 0,0 1-1,0 0 1,0 0 0,0-1-1,0 1 1,0-1 0,1 1-1,-1 0 1,1-1 0,-1-2-1,-1-54 58,2 52-64,1-7-173,0 1 1,1-1-1,1 1 1,0 0-1,0 0 0,1 0 1,1 0-1,0 1 1,1-1-1,1 1 0,11-17 1,-5 12-576,0 2 0,0 0 0,1 0 0,1 1 0,1 1 0,0 0 1,21-11-1,3-2-8996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2:01.500"/>
    </inkml:context>
    <inkml:brush xml:id="br0">
      <inkml:brushProperty name="width" value="0.025" units="cm"/>
      <inkml:brushProperty name="height" value="0.025" units="cm"/>
    </inkml:brush>
  </inkml:definitions>
  <inkml:trace contextRef="#ctx0" brushRef="#br0">0 0 7591,'1'1'16357,"4"13"-14980,-3-2 23,1 7-386,1 0 1,0 0-1,2 0 1,11 26-1,-15-41-999,0 0 0,0 1 0,1-2 0,-1 1 1,1 0-1,0 0 0,0-1 0,1 0 0,-1 0 0,0 0 0,1 0 0,0 0 0,0-1 0,0 1 0,0-1 1,0 0-1,0 0 0,1-1 0,-1 1 0,1-1 0,-1 0 0,1 0 0,-1 0 0,7-1 0,-3 0-237,1-1 0,-1 1 0,0-2 0,0 1 0,0-1 0,0-1 0,-1 1 0,1-1-1,0-1 1,-1 1 0,0-1 0,0-1 0,0 1 0,0-1 0,-1 0 0,6-7 0,-6 7-599,0-1 0,-1 0 0,0-1 1,0 1-1,-1-1 0,1 0 0,-2-1 0,1 1 1,-1 0-1,0-1 0,0 0 0,-1 0 1,0 0-1,0 0 0,-1 0 0,0-11 1527,-12 58 4638,-83 151 3364,9-21-6535,8 4-5922,63-140-697,6-13-3215,2-9-7495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2:02.204"/>
    </inkml:context>
    <inkml:brush xml:id="br0">
      <inkml:brushProperty name="width" value="0.025" units="cm"/>
      <inkml:brushProperty name="height" value="0.025" units="cm"/>
    </inkml:brush>
  </inkml:definitions>
  <inkml:trace contextRef="#ctx0" brushRef="#br0">1 473 13837,'0'0'14579,"3"-9"-12203,10-16-2080,1 0 1,1 2-1,1-1 0,2 2 1,36-38-1,6-9-99,96-146-197,-158 262 0,-101 282 0,102-313 13,11-22-69,10-19-819,-17 20-213,-1 0 0,0-1 0,-1 0 0,1 1 0,-1-1 1,1-11-1,-1-19-7674,-1 35 8355,0-20-7836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2:02.590"/>
    </inkml:context>
    <inkml:brush xml:id="br0">
      <inkml:brushProperty name="width" value="0.025" units="cm"/>
      <inkml:brushProperty name="height" value="0.025" units="cm"/>
    </inkml:brush>
  </inkml:definitions>
  <inkml:trace contextRef="#ctx0" brushRef="#br0">0 0 4740,'0'0'27931,"3"48"-27835,26-39-96,4-2 0,2-7 0,-2 0-1153,-4-14-5477,0-11-14703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27.081"/>
    </inkml:context>
    <inkml:brush xml:id="br0">
      <inkml:brushProperty name="width" value="0.025" units="cm"/>
      <inkml:brushProperty name="height" value="0.025" units="cm"/>
    </inkml:brush>
  </inkml:definitions>
  <inkml:trace contextRef="#ctx0" brushRef="#br0">0 23 9097,'0'0'448,"55"-9"-2466,-37 9-865,3-1 865,-2-3 1250,1 1 447,-5-2-415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27.915"/>
    </inkml:context>
    <inkml:brush xml:id="br0">
      <inkml:brushProperty name="width" value="0.025" units="cm"/>
      <inkml:brushProperty name="height" value="0.025" units="cm"/>
    </inkml:brush>
  </inkml:definitions>
  <inkml:trace contextRef="#ctx0" brushRef="#br0">0 1 3908,'0'0'-3075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33.404"/>
    </inkml:context>
    <inkml:brush xml:id="br0">
      <inkml:brushProperty name="width" value="0.025" units="cm"/>
      <inkml:brushProperty name="height" value="0.025" units="cm"/>
    </inkml:brush>
  </inkml:definitions>
  <inkml:trace contextRef="#ctx0" brushRef="#br0">219 132 3908,'0'0'3646,"0"-9"-1730,1 0-2241,-2-36 4472,0 44-4003,1-1-1,0 1 1,-1 0 0,1-1-1,-1 1 1,1 0 0,-1 0-1,0-1 1,1 1 0,-1 0-1,0 0 1,0 0 0,0 0-1,0 0 1,0 0 0,0 0-1,0 0 1,0 0-1,0 1 1,-1-1 0,1 0-1,0 1 1,0-1 0,-1 1-1,1-1 1,0 1 0,-1 0-1,1-1 1,-1 1 0,1 0-1,-3 0 1,1 0-104,-1 1 0,0-1-1,1 1 1,-1 0 0,1-1 0,0 2 0,-1-1 0,1 0-1,0 1 1,-1-1 0,1 1 0,0 0 0,0 0-1,0 0 1,-3 4 0,0 0-18,0 1 1,0 0-1,1 0 0,0 0 1,-8 16-1,0 5 69,1 2 0,-12 45-1,24-74-71,-11 43 132,2 0 0,1 1 0,3 0 0,1 0 0,3 0 0,5 62 0,-3-99-151,0 0 0,1 0-1,0 0 1,0 0 0,1-1 0,0 1-1,0-1 1,0 0 0,1 0 0,0 0-1,6 7 1,-9-12 29,1 0 0,0 0 0,0 0 1,0-1-1,0 1 0,1 0 0,-1-1 0,0 1 0,1-1 1,-1 0-1,1 0 0,-1 0 0,1 0 0,-1 0 0,1-1 0,0 1 1,-1-1-1,1 1 0,0-1 0,0 0 0,-1 0 0,1 0 1,0-1-1,0 1 0,-1-1 0,1 1 0,-1-1 0,1 0 0,0 0 1,-1 0-1,1 0 0,-1-1 0,0 1 0,1-1 0,2-2 1,8-6 185,-1-1 0,0 0 0,-1-1 1,0 0-1,-1-1 0,0 0 0,-1 0 1,11-21-1,5-16 319,21-58 0,-35 82-286,-2-1 1,-1-1-1,-1 1 0,-1-1 0,-1 0 1,-2-1-1,0 1 0,-2-1 0,-4-33 0,2 55-188,0 1 0,-1-1 0,0 1 1,0-1-1,-1 1 0,1 0 0,-1 0 0,-1 0 0,1 0 0,-1 0 0,0 1 0,0 0 0,-1 0 0,0 0 0,-9-8 0,9 10-462,1 0 1,-1 0-1,0 0 0,0 1 1,0 0-1,0 0 1,-1 0-1,1 0 1,-1 1-1,1 0 1,-1 0-1,-5 0 0,-2-1-4642,1-5-4987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34.258"/>
    </inkml:context>
    <inkml:brush xml:id="br0">
      <inkml:brushProperty name="width" value="0.025" units="cm"/>
      <inkml:brushProperty name="height" value="0.025" units="cm"/>
    </inkml:brush>
  </inkml:definitions>
  <inkml:trace contextRef="#ctx0" brushRef="#br0">162 8 11915,'0'0'1506,"-11"6"-567,4-2-800,0 0 0,0 1 0,1 0-1,0 0 1,0 1 0,0 0 0,0 0 0,1 0-1,0 0 1,0 1 0,0 0 0,1 0 0,0 0-1,-4 14 1,-6 16 92,2 0-1,2 1 1,1 1 0,2-1-1,-3 70 1,9-88-94,1 0 1,1-1 0,1 1-1,0-1 1,2 0-1,0 1 1,1-2 0,1 1-1,1 0 1,1-1-1,0-1 1,1 1-1,16 21 1,-22-34-138,1 0-1,0-1 1,0 0-1,0 0 1,0 0-1,1 0 1,0-1-1,0 0 1,0 0-1,0 0 1,0 0-1,0-1 1,1 0-1,10 3 1,-12-5 29,0 1 0,1-1 0,-1 0-1,1 0 1,-1 0 0,1-1 0,-1 1 0,1-1 0,-1 0 0,0 0 0,1-1 0,-1 0 0,0 1 0,0-1 0,0 0 0,0-1-1,-1 1 1,1-1 0,4-4 0,23-23 598,-2-2 0,-2-1 0,-1-1 0,-1-2 0,-2 0 0,-2-1 0,-1-1 0,-2-1 0,-2-1 0,15-51 0,-27 76-483,0 0-1,-1 0 1,0 0-1,-1 0 0,-1 0 1,0-1-1,-1 1 1,-3-21-1,2 31-230,0 0 0,0-1 0,-1 1 0,0 0 0,0 0 0,0 0 0,-1 0 1,1 0-1,-1 1 0,-1-1 0,1 1 0,0-1 0,-1 1 0,0 0 0,0 1 0,0-1 0,0 1 0,-1 0 0,0 0 0,1 0 0,-1 0 0,0 1 0,0 0 0,0 0 0,-1 0 0,-4 0 0,-40-7-5698,27 6 888,-13-3-7797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46.376"/>
    </inkml:context>
    <inkml:brush xml:id="br0">
      <inkml:brushProperty name="width" value="0.025" units="cm"/>
      <inkml:brushProperty name="height" value="0.025" units="cm"/>
    </inkml:brush>
  </inkml:definitions>
  <inkml:trace contextRef="#ctx0" brushRef="#br0">101 1 18578,'0'0'1265,"-2"16"-1036,-52 514 1555,21-149-1278,29-360-987,-1 6-1335,5-15-5869,-2-26 4017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46.748"/>
    </inkml:context>
    <inkml:brush xml:id="br0">
      <inkml:brushProperty name="width" value="0.025" units="cm"/>
      <inkml:brushProperty name="height" value="0.025" units="cm"/>
    </inkml:brush>
  </inkml:definitions>
  <inkml:trace contextRef="#ctx0" brushRef="#br0">36 29 13837,'-4'15'1826,"-7"31"-586,-6 63 0,15-93-1056,1 1-1,0-1 1,1 1-1,1 0 1,0-1-1,2 0 1,0 1-1,8 26 1,-10-40-100,0 0-1,1 0 1,-1 0 0,1 0 0,0 0 0,0 0 0,0 0 0,0-1 0,0 1 0,1-1-1,-1 0 1,1 1 0,0-1 0,0 0 0,-1 0 0,1-1 0,1 1 0,-1-1-1,0 1 1,0-1 0,0 0 0,6 1 0,-5-2 27,0 0-1,0 0 1,0 0-1,0-1 1,0 0-1,0 0 1,0 0 0,0 0-1,0 0 1,0-1-1,-1 1 1,1-1 0,-1 0-1,1 0 1,-1-1-1,0 1 1,0-1 0,5-5-1,37-41 223,-2-3-1,-3-2 0,47-81 0,-57 80-4132,-10 6-3877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3.030"/>
    </inkml:context>
    <inkml:brush xml:id="br0">
      <inkml:brushProperty name="width" value="0.025" units="cm"/>
      <inkml:brushProperty name="height" value="0.025" units="cm"/>
    </inkml:brush>
  </inkml:definitions>
  <inkml:trace contextRef="#ctx0" brushRef="#br0">82 0 18898,'0'0'6561,"-9"9"-6289,2-2-231,1 0-1,0 0 1,0 1 0,1 0-1,-1 0 1,2 1 0,-1-1-1,1 1 1,1 0 0,0 0-1,0 0 1,-3 17 0,2 7-152,1-1 0,2 1 0,5 60 0,-4-90 123,0-1 0,0 1-1,0-1 1,1 1 0,-1-1-1,1 1 1,0-1-1,0 1 1,-1-1 0,2 0-1,-1 1 1,0-1 0,0 0-1,1 0 1,-1 0-1,1 0 1,0 0 0,-1 0-1,1 0 1,0-1 0,0 1-1,0-1 1,0 1-1,1-1 1,-1 0 0,0 0-1,1 0 1,-1 0 0,0 0-1,1 0 1,-1-1-1,1 1 1,-1-1 0,1 1-1,-1-1 1,1 0 0,0 0-1,-1-1 1,1 1-1,-1 0 1,1-1 0,-1 1-1,1-1 1,3-1 0,4-2 49,1 0 1,-1 0 0,0-1-1,0 0 1,0-1 0,0 0-1,-1-1 1,14-12 0,-23 19-57,0 0 0,0 0 0,0 0 1,0 0-1,0 0 0,0 0 0,0 0 0,0 0 1,0 0-1,0 0 0,1 0 0,-1 1 0,0-1 0,0 0 1,0 0-1,0 0 0,0 0 0,0 0 0,0 0 1,0 0-1,0 0 0,0 0 0,0 0 0,0 0 1,0 0-1,0 0 0,0 0 0,0 0 0,0 0 1,1 0-1,-1 0 0,0 0 0,0 0 0,0 0 1,0 0-1,0 0 0,0 0 0,-6 15 424,2-6-260,0 0 1,0-1 0,1 1 0,1 0-1,-3 15 1,5-23-163,1 0 1,-1-1-1,0 1 0,1 0 1,-1-1-1,1 1 0,-1-1 1,1 1-1,-1 0 0,1-1 1,0 0-1,-1 1 0,1-1 1,0 1-1,-1-1 0,1 0 1,0 1-1,-1-1 0,1 0 1,0 0-1,0 0 0,-1 1 1,1-1-1,0 0 1,0 0-1,-1 0 0,1 0 1,0 0-1,0 0 0,-1-1 1,1 1-1,0 0 0,0 0 1,-1-1-1,1 1 0,0 0 1,-1 0-1,1-1 0,0 0 1,33-12 509,97-84 765,-130 97-1281,-1 0 1,0 0 0,0 0 0,1 0 0,-1 0-1,0 0 1,0 0 0,1 0 0,-1 0 0,0 0-1,1 0 1,-1 0 0,0 0 0,0 0 0,1 0-1,-1 0 1,0 1 0,0-1 0,0 0 0,1 0-1,-1 0 1,0 0 0,0 1 0,0-1 0,1 0-1,-1 0 1,0 0 0,0 1 0,0-1-1,0 0 1,1 0 0,-1 1 0,0-1 0,0 0-1,0 0 1,0 1 0,0-1 0,0 0 0,0 0-1,0 1 1,0-1 0,0 0 0,0 0 0,0 1-1,0-1 1,0 0 0,0 0 0,0 1 0,0-1-1,0 0 1,0 0 0,-1 1 0,1-1 0,0 0-1,0 1 1,-3 17 133,-9 20 213,9-30-351,0 1 0,1-1 0,-1 1 0,2-1 0,-2 17 1,3-24-59,0-1 0,0 0 1,0 1-1,0-1 1,0 0-1,0 1 1,0-1-1,0 0 1,0 1-1,0-1 1,0 0-1,0 0 1,1 1-1,-1-1 1,0 0-1,0 1 1,0-1-1,1 0 1,-1 0-1,0 1 1,0-1-1,1 0 1,-1 0-1,0 0 1,0 0-1,1 1 1,-1-1-1,0 0 1,1 0-1,-1 0 1,0 0-1,1 0 1,-1 0-1,0 0 1,1 0-1,-1 0 1,0 0-1,1 0 1,-1 0-1,0 0 1,1 0-1,-1 0 1,0 0-1,1 0 0,-1 0 1,0 0-1,0 0 1,1 0-1,-1-1 1,0 1-1,1 0 1,-1 0-1,0 0 1,0-1-1,1 1 1,-1 0-1,0 0 1,0-1-1,0 1 1,1 0-1,-1 0 1,0-1-1,0 1 1,0-1-1,19-18-4531,-4-7-1616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27.542"/>
    </inkml:context>
    <inkml:brush xml:id="br0">
      <inkml:brushProperty name="width" value="0.025" units="cm"/>
      <inkml:brushProperty name="height" value="0.025" units="cm"/>
    </inkml:brush>
  </inkml:definitions>
  <inkml:trace contextRef="#ctx0" brushRef="#br0">0 1 11627,'0'0'288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1:28.305"/>
    </inkml:context>
    <inkml:brush xml:id="br0">
      <inkml:brushProperty name="width" value="0.025" units="cm"/>
      <inkml:brushProperty name="height" value="0.025" units="cm"/>
    </inkml:brush>
  </inkml:definitions>
  <inkml:trace contextRef="#ctx0" brushRef="#br0">103 0 13325,'0'0'416,"-73"18"-3587,43-10-5253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49.875"/>
    </inkml:context>
    <inkml:brush xml:id="br0">
      <inkml:brushProperty name="width" value="0.025" units="cm"/>
      <inkml:brushProperty name="height" value="0.025" units="cm"/>
    </inkml:brush>
  </inkml:definitions>
  <inkml:trace contextRef="#ctx0" brushRef="#br0">0 788 14478,'15'-10'304,"23"-12"-239,0 2 1,2 1-1,76-24 1,577-111 242,15 59 176,-599 82-470,2518-264 653,-282 142 187,-644 173 84,-1220 2-692,721 152 1,-764-76 2449,-434-115-2832,13 4 60,-7-5-3321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50.342"/>
    </inkml:context>
    <inkml:brush xml:id="br0">
      <inkml:brushProperty name="width" value="0.025" units="cm"/>
      <inkml:brushProperty name="height" value="0.025" units="cm"/>
    </inkml:brush>
  </inkml:definitions>
  <inkml:trace contextRef="#ctx0" brushRef="#br0">199 19 13004,'0'0'8013,"13"-5"-7879,-5 2-104,0 1 1,1-1 0,-1 1 0,0 1 0,1 0-1,-1 0 1,1 0 0,0 1 0,-1 1 0,1-1-1,-1 1 1,13 3 0,52 17 69,80 32 0,-122-40-27,-1 2-1,0 1 1,0 1-1,-2 1 1,27 23-1,-48-36-51,-1 1 0,-1 0 1,1 0-1,-1 0 0,0 1 0,0 0 0,-1 0 0,7 13 0,-10-17-13,0-1-1,0 1 1,0-1 0,-1 1 0,1 0-1,-1 0 1,1-1 0,-1 1 0,0 0-1,0 0 1,0-1 0,-1 1-1,1 0 1,0-1 0,-1 1 0,0 0-1,0-1 1,0 1 0,0-1 0,0 1-1,0-1 1,-1 1 0,1-1 0,-1 0-1,0 0 1,1 0 0,-1 0 0,0 0-1,-4 3 1,-8 5 223,-1 0 0,0-1 0,-1-1 0,0 0 0,0-1 0,0-1 0,-20 4 0,-123 23 1273,140-30-1439,-234 33 467,85-26-5116,114-10-797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34:51.056"/>
    </inkml:context>
    <inkml:brush xml:id="br0">
      <inkml:brushProperty name="width" value="0.025" units="cm"/>
      <inkml:brushProperty name="height" value="0.025" units="cm"/>
    </inkml:brush>
  </inkml:definitions>
  <inkml:trace contextRef="#ctx0" brushRef="#br0">519 138 10090,'78'-32'1388,"116"-42"719,-167 66-1395,-1 1 0,1 1 0,0 2 0,0 0 0,39 1 0,-64 3-676,-1 0 1,1 0 0,-1 0-1,1 0 1,-1 0-1,1 0 1,0 1-1,-1-1 1,1 1-1,-1-1 1,0 1-1,1-1 1,-1 1 0,1 0-1,-1-1 1,0 1-1,0 0 1,1 0-1,-1 0 1,0 0-1,0 0 1,0 0-1,0 1 1,0-1 0,0 0-1,0 1 1,-1-1-1,1 0 1,0 1-1,-1-1 1,1 1-1,-1-1 1,1 1 0,-1-1-1,0 1 1,0-1-1,1 1 1,-1-1-1,0 1 1,-1-1-1,1 1 1,0-1-1,-1 2 1,0 6 60,-1-1 1,-1 0-1,1 1 0,-1-1 0,-1-1 1,0 1-1,-5 8 0,-14 18 75,-2-1 0,-1-1 0,-1-1-1,-2-1 1,-41 32 0,-173 119 52,-17-20 653,12-8 248,248-152-1124,-39 29 276,28-13-200,11-16-81,0-1 1,0 1-1,0-1 0,0 0 1,0 1-1,0-1 0,0 1 1,0-1-1,1 1 0,-1-1 1,0 0-1,0 1 0,0-1 0,1 0 1,-1 1-1,0-1 0,1 0 1,-1 1-1,0-1 0,1 0 1,-1 0-1,0 1 0,1-1 1,-1 0-1,1 0 0,-1 1 1,0-1-1,1 0 0,-1 0 1,1 0-1,-1 0 0,1 0 1,-1 0-1,0 0 0,1 0 0,-1 0 1,1 0-1,-1 0 0,1 0 1,29 1 62,0-2-1,0-1 1,-1-1 0,1-2 0,34-9 0,-14 3-7,374-68 171,-198 38-2076,-1-2-4214,-55 7-5544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2:57.675"/>
    </inkml:context>
    <inkml:brush xml:id="br0">
      <inkml:brushProperty name="width" value="0.025" units="cm"/>
      <inkml:brushProperty name="height" value="0.025" units="cm"/>
    </inkml:brush>
  </inkml:definitions>
  <inkml:trace contextRef="#ctx0" brushRef="#br0">1 622 21012,'0'0'902,"11"-3"-1484,6-1 653,0-1 0,-1-1 0,1 0-1,-1-2 1,-1 0 0,0 0 0,19-15 0,109-89 373,-107 82-457,147-127 49,101-81-605,-263 226 438,-21 12 128,0-1 0,0 1 0,0 0 0,0 0 0,0 0 0,0 0 0,1 0-1,-1 0 1,0 0 0,0 0 0,0 0 0,0 0 0,0 0 0,0 0 0,1 0 0,-1 0-1,0 0 1,0 0 0,0 0 0,0 0 0,0 0 0,1 0 0,-1 0 0,0 0 0,0 0 0,0 0-1,0 0 1,0 0 0,1 0 0,-1 0 0,0 0 0,0 0 0,0 0 0,0 0 0,0 0-1,0 0 1,0 1 0,1-1 0,-1 0 0,0 0 0,0 0 0,0 0 0,0 0 0,0 0 0,0 0-1,0 1 1,0-1 0,0 0 0,0 0 0,0 0 0,0 0 0,0 0 0,0 1 0,0-1-1,0 0 1,-19 31-18,-117 117-2676,111-124-505,-52 36-1,75-58 2770,-1 0 0,1 0 0,-1 0 0,0-1-1,0 0 1,1 1 0,-1-1 0,0 0 0,0 0 0,0-1 0,0 1 0,0-1-1,-1 1 1,-5-1 0,-5-3-3165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2:58.033"/>
    </inkml:context>
    <inkml:brush xml:id="br0">
      <inkml:brushProperty name="width" value="0.025" units="cm"/>
      <inkml:brushProperty name="height" value="0.025" units="cm"/>
    </inkml:brush>
  </inkml:definitions>
  <inkml:trace contextRef="#ctx0" brushRef="#br0">737 190 10218,'-14'-5'2658,"10"3"-2411,-2-1-47,0 1 0,1 0 0,-1 0 0,-1 0 0,1 1 0,0 0 0,0 0 0,0 0 0,-1 1 0,1 0 0,0 0 0,-1 1 0,1 0 0,0 0 0,0 0 0,0 1 0,0-1 0,-10 6 0,-2 4-14,0 1 1,1 0 0,0 1 0,0 1 0,2 1-1,-15 17 1,-79 109 961,101-130-1036,-46 65 576,4 2-1,3 2 0,-62 148 0,92-185-471,2 0 1,1 1-1,3 1 0,2 0 0,1 1 1,3 0-1,2 0 0,1 0 0,8 71 1,-4-99-206,2 1 1,0-1 0,1 0-1,0 0 1,2 0-1,0-1 1,1 0 0,0 0-1,2-1 1,0 0-1,15 18 1,-16-24-11,1 0 1,0-1 0,0 0-1,1-1 1,0 0-1,0 0 1,1-1-1,0-1 1,0 0-1,0-1 1,1 0-1,0-1 1,0 0 0,0-1-1,1-1 1,17 2-1,-9-4 26,1 0-1,0-2 1,0 0-1,-1-2 0,0 0 1,0-1-1,0-2 1,0 0-1,-1-1 1,26-15-1,6-6 228,0-2-1,78-64 1,-61 39 159,-2-2 1,-3-4 0,-2-2-1,-4-3 1,99-144-1,-133 169-240,-2-1 0,-1-1 0,-3-1 0,-1 0 0,14-60 0,-24 70-141,-2 0 0,-1 0 0,-2-1-1,-1 1 1,-2-1 0,-2 0 0,-11-69 0,9 86-25,0 0 0,-2 1 1,0-1-1,-1 1 0,-1 1 0,-1-1 0,0 1 0,-1 1 0,-1 0 1,0 0-1,-1 1 0,-1 0 0,-1 1 0,-21-18 0,21 23-19,1-1 1,-2 2-1,1 0 0,-1 0 0,0 2 0,-1 0 0,0 0 0,0 2 0,0 0 0,0 1 1,0 0-1,-1 1 0,0 1 0,1 1 0,-1 0 0,1 1 0,-22 5 0,6 1-41,0 2-1,0 2 0,1 1 1,0 1-1,1 1 0,1 2 0,0 1 1,2 1-1,0 2 0,-44 40 1,1 9-2290,2 2 1,-77 107 0,71-79-5074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3:04.474"/>
    </inkml:context>
    <inkml:brush xml:id="br0">
      <inkml:brushProperty name="width" value="0.025" units="cm"/>
      <inkml:brushProperty name="height" value="0.025" units="cm"/>
    </inkml:brush>
  </inkml:definitions>
  <inkml:trace contextRef="#ctx0" brushRef="#br0">370 147 7655,'-2'-13'561,"1"0"384,-1 0-1,-1 0 1,0 1 0,0 0-1,-7-14 1,10 24-797,-1-1 0,0 1 0,0 0 0,0 0 0,0 0 0,0 0 0,0 0 0,0 0 0,-1 0 0,1 1 0,-1-1 0,1 0 0,-1 1 0,0-1 0,0 1 0,0 0 0,0-1 0,0 1 0,0 0 0,0 0 0,0 0 0,0 1 0,0-1 0,0 0 0,0 1 0,-1-1 0,1 1 0,0 0 0,-1 0 0,1 0 0,0 0 0,0 0 0,-1 0 0,1 1 0,0-1 0,0 1 0,-1 0 0,1-1 0,0 1 0,0 0 0,0 0 0,0 0 0,0 1 0,0-1 0,-2 3 0,-3 1-18,0 1-1,1 0 1,-1 1 0,2-1 0,-1 1 0,1 0 0,-9 15 0,-27 63 374,33-66-366,-21 49 192,2 0-1,4 2 1,3 1-1,2 0 0,4 1 1,-8 139-1,21-197-239,2 0 0,0-1 0,0 1 0,1 0 0,1 0 0,0-1 0,1 0 0,8 19 0,-11-29-72,1 1 1,0 0-1,0-1 0,1 1 0,-1-1 0,0 0 0,1 0 1,0 0-1,0 0 0,0 0 0,0-1 0,0 1 0,1-1 1,-1 0-1,1 0 0,0 0 0,-1 0 0,1-1 0,0 1 1,0-1-1,0 0 0,0 0 0,0 0 0,0-1 0,0 0 1,0 0-1,0 0 0,0 0 0,1 0 0,-1-1 0,0 0 1,6-2-1,2-1 173,-1-1 1,1 0-1,-1-1 1,0 0-1,-1-1 1,0 0-1,0 0 1,0-1-1,-1-1 1,0 0-1,9-11 1,16-22 630,34-55 1,-64 91-789,32-50 327,-2-2 0,39-92 0,-59 117-312,-2-1 0,-2 0 0,-1 0 0,-1-1-1,-2 0 1,2-51 0,-8 75-23,-1 0-1,1 0 1,-2 0 0,1 0-1,-1 0 1,-1 0-1,0 1 1,-1-1 0,0 1-1,0 0 1,-1 0 0,-1 0-1,1 1 1,-10-11-1,11 15-28,-1 0-1,0 1 0,1-1 0,-1 1 0,-1 0 0,1 1 0,-1-1 0,1 1 0,-1 0 0,0 1 1,0 0-1,0-1 0,-1 2 0,1-1 0,0 1 0,-1 0 0,1 0 0,-1 1 0,1 0 0,-1 0 1,1 0-1,0 1 0,-1 0 0,1 0 0,-10 4 0,6-2-83,1 1 0,0 0 0,-1 1 0,2 0 0,-1 0 0,1 1 0,0 0 0,0 0-1,0 1 1,1 0 0,-8 10 0,-7 11-3445,-33 55 0,35-50-3926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3:05.224"/>
    </inkml:context>
    <inkml:brush xml:id="br0">
      <inkml:brushProperty name="width" value="0.025" units="cm"/>
      <inkml:brushProperty name="height" value="0.025" units="cm"/>
    </inkml:brush>
  </inkml:definitions>
  <inkml:trace contextRef="#ctx0" brushRef="#br0">565 37 13869,'-7'-7'2178,"4"5"-2050,1-1 0,-1 0 1,0 1-1,1 0 0,-1-1 0,0 1 0,-1 0 0,1 1 0,0-1 0,0 1 1,-1-1-1,1 1 0,-1 0 0,1 0 0,-1 0 0,0 1 0,1-1 0,-1 1 0,0 0 1,1 0-1,-1 0 0,0 1 0,1-1 0,-1 1 0,1 0 0,-1 0 0,1 0 1,-1 0-1,1 1 0,-1 0 0,1-1 0,0 1 0,0 0 0,-5 5 0,-13 10 122,1 1-1,1 2 0,1-1 1,1 2-1,-18 27 0,-65 123 49,58-92-21,4 3-1,-36 112 1,60-149 157,3 0-1,1 0 1,2 1-1,3 0 1,1 1 0,3 61-1,2-95-388,0 0 0,1 0 0,1 0 0,0 0 0,1 0 0,0 0 0,1-1 0,0 0 0,1 0 0,0 0 0,1-1 0,15 20 0,-17-26-45,0 1-1,0-1 1,1-1-1,0 1 1,0-1-1,0 0 0,1 0 1,-1 0-1,1-1 1,0 0-1,0-1 1,0 1-1,0-1 1,0-1-1,1 1 0,-1-1 1,0-1-1,1 1 1,-1-1-1,1-1 1,-1 1-1,1-1 0,-1 0 1,10-4-1,2 0 80,0-2 0,-1-1-1,0 0 1,0-1-1,-1-1 1,0 0 0,23-20-1,8-10 547,46-52 0,-31 25-198,-4-2 0,70-107-1,-100 132-376,-3-1-1,-2-1 0,-2 0 0,-2-2 0,24-84 0,-39 108-7,0 0 0,-1 1 0,-1-1 0,-2-1-1,-1-33 1,0 52-29,-1-1-1,1 1 0,-1 0 1,-1 0-1,1-1 1,-1 1-1,0 0 0,-1 0 1,1 0-1,-1 1 0,0-1 1,-1 1-1,1-1 1,-1 1-1,0 0 0,0 1 1,-1-1-1,1 1 1,-1-1-1,0 2 0,0-1 1,-1 0-1,1 1 0,-11-5 1,6 5-42,0 1 0,0 0 0,-1 0 0,1 1 0,0 0 0,-1 0 0,1 2 0,-1-1 0,1 1 0,-1 1 0,1 0 0,0 0 0,0 1 0,0 0 0,0 1 0,0 0 0,1 0 0,-1 1 0,1 1 0,-9 7 1,-16 11-932,2 1 0,2 2 1,-50 54-1,17-10-2590,14-12-2285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6T09:43:05.909"/>
    </inkml:context>
    <inkml:brush xml:id="br0">
      <inkml:brushProperty name="width" value="0.025" units="cm"/>
      <inkml:brushProperty name="height" value="0.025" units="cm"/>
    </inkml:brush>
  </inkml:definitions>
  <inkml:trace contextRef="#ctx0" brushRef="#br0">566 251 5573,'12'-24'1484,"0"-2"0,-2 1 0,-1-1 1,-1 0-1,-1-1 0,5-38 0,-12 64-1372,0 0-1,0 0 1,1 0 0,-1 0 0,0 0 0,0 0-1,0 0 1,0 0 0,0 0 0,0 0 0,-1 0-1,1 0 1,0 0 0,0 0 0,-1 0 0,1 0-1,-1 0 1,1 0 0,-1 0 0,1 0 0,-1 0-1,1 0 1,-1 0 0,0 1 0,0-1-1,1 0 1,-1 0 0,0 1 0,0-1 0,0 1-1,0-1 1,0 1 0,1-1 0,-1 1 0,0-1-1,0 1 1,0 0 0,0 0 0,-2-1 0,0 2 73,0-1 1,-1 1-1,1-1 0,0 1 1,0 0-1,-1 0 1,1 1-1,0-1 1,0 1-1,0-1 0,1 1 1,-1 0-1,-3 3 1,-11 10 6,1 0-1,0 1 1,2 1 0,0 1 0,-13 21 0,-57 106-77,72-123-73,-63 121 438,7 4 1,6 2-1,-70 260 1,122-371-247,3 1 1,0 0 0,-1 70 0,8-105-221,0 0 0,0 0 0,0 0 0,1 0 0,-1 0 0,1 0 1,0 0-1,0 0 0,1 0 0,-1 0 0,1-1 0,0 1 0,0 0 0,0-1 0,0 0 0,0 1 0,1-1 0,0 0 0,4 4 0,-3-5-18,-1 0 0,1 0 0,0-1 0,0 1 0,1-1 0,-1 0-1,0 0 1,0 0 0,0-1 0,1 0 0,-1 0 0,0 0 0,0 0 0,1 0-1,-1-1 1,0 0 0,0 0 0,7-2 0,13-7 91,-1 0-1,0-2 1,-1-1 0,0 0 0,-1-1-1,0-2 1,22-21 0,43-40 528,-3-3 0,136-170 0,-162 174-515,-4-2 1,-3-2 0,76-170-1,-116 226-94,-1 0 1,-1 0-1,-1-1 0,-2-1 0,0 1 0,1-35 0,-5 56-29,-1 1 0,1-1 1,-1 1-1,0-1 0,-1 0 0,1 1 0,-1-1 0,1 1 1,-1-1-1,0 1 0,0-1 0,-1 1 0,1-1 0,-1 1 1,0 0-1,0 0 0,0 0 0,0 0 0,0 0 0,0 0 1,-5-3-1,1 3-203,0 0 0,0 1 0,0 0 0,0 0 0,0 0 0,0 1 0,0 0 0,0 0 0,-1 1 0,1-1 0,-12 2 0,-10 1-2094,1 1 0,-1 1 0,1 1 0,-43 14 0,-34 16-8736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3.416"/>
    </inkml:context>
    <inkml:brush xml:id="br0">
      <inkml:brushProperty name="width" value="0.025" units="cm"/>
      <inkml:brushProperty name="height" value="0.025" units="cm"/>
    </inkml:brush>
  </inkml:definitions>
  <inkml:trace contextRef="#ctx0" brushRef="#br0">14 0 21877,'0'0'7431,"-14"52"-7431,28-29-32,4 0-1666,0-2-2882,-5 0-4581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6:05.393"/>
    </inkml:context>
    <inkml:brush xml:id="br0">
      <inkml:brushProperty name="width" value="0.025" units="cm"/>
      <inkml:brushProperty name="height" value="0.025" units="cm"/>
    </inkml:brush>
  </inkml:definitions>
  <inkml:trace contextRef="#ctx0" brushRef="#br0">6879 313 8456,'-255'-51'4741,"-346"-53"-3957,-327 10 3194,610 70-3808,-1115-16 113,705 112 1453,5 58-1350,388-67-629,176-33 299,-272 88-1,369-95-32,2 2 0,0 3 0,2 2-1,1 3 1,2 2 0,1 3 0,-61 56 0,52-34-45,3 2 0,-78 106 0,112-131 10,1 0-1,3 2 0,0 0 0,3 2 1,1 0-1,-20 71 0,33-88 45,1 1-1,1-1 1,1 0 0,1 1 0,1-1-1,1 1 1,1-1 0,1 1 0,2-1-1,0 0 1,1-1 0,2 1 0,0-1-1,2-1 1,0 1 0,1-2-1,17 24 1,27 36 72,4-2 0,3-3-1,3-3 1,4-3 0,2-3 0,152 109-1,-152-128-245,3-3 0,1-4 0,158 62 0,-116-63 90,2-5 0,142 22 0,255 3 113,-6-40 20,1352-82 796,-21-221-766,-1211 119-151,-511 125 50,-2-6 0,-3-4 0,130-77 0,-197 98-12,-1-3 1,-1-1-1,-2-2 0,75-79 1,-101 94 150,0 0 1,-2-1 0,-1-1 0,0 0-1,-2-1 1,0-1 0,-2 0-1,0 0 1,-2-1 0,0 0-1,-2-1 1,7-48 0,-12 61-96,-1-1 1,0 1 0,0-1-1,-1 1 1,-1 0 0,0-1-1,-1 1 1,0 0 0,-1 0-1,0 1 1,-1-1 0,0 1 0,-1 0-1,0 0 1,-1 1 0,0-1-1,0 1 1,-1 1 0,-1 0-1,1 0 1,-2 1 0,1 0-1,-1 0 1,0 1 0,-1 0-1,1 1 1,-1 0 0,-17-6-1,2 4-378,0 0 0,0 1-1,-1 2 1,0 1 0,0 0-1,-28 2 1,-169 12-4494,208-9 4368,-189 22-7258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6:09.125"/>
    </inkml:context>
    <inkml:brush xml:id="br0">
      <inkml:brushProperty name="width" value="0.025" units="cm"/>
      <inkml:brushProperty name="height" value="0.025" units="cm"/>
    </inkml:brush>
  </inkml:definitions>
  <inkml:trace contextRef="#ctx0" brushRef="#br0">19403 996 15983,'-96'-20'54,"-1"5"0,-1 4 1,-100 2-1,-295 36-2283,-3004 158 3376,1316-150-421,-566 47 956,2359-85-1116,-208 2-68,1 32-227,-556 116-503,-42 5-1026,523-95 1502,-346 35-138,10 54-118,693-81 56,-352 124 1,446-110 92,3 9 0,-279 160 0,386-184-138,3 5 0,3 5 0,-112 103 0,147-113-12,3 4 1,4 2-1,2 3 0,4 2 1,-47 84-1,31-27-228,6 4-1,-59 175 1,-48 302 122,136-434 374,8 3 0,8 0-1,6 301 1,20-375-264,5-1 0,4 0 1,6-1-1,3 0 0,56 147 0,245 488-119,-200-477 112,-33-62 46,169 345 231,-197-430-191,5-3 0,125 158 1,-160-231-36,3-3 1,0 0-1,3-3 1,1-1-1,1-2 1,65 37-1,-45-36 24,1-3-1,2-2 0,1-3 0,92 22 0,49-2-15,228 22 1,217-13 29,-264-36-94,1-17-1,437-57 1,-495 19 34,978-91 43,-806 98-48,1115-88-26,-1289 85-23,652-61-217,4 43 87,636 43 103,-111 1 8,5 3 96,-716 5 317,258-43 57,-458 11-190,-482 27-210,907-61 87,-821 40-101,-2-9 0,-1-8 0,197-71 0,-213 44-142,280-149-1,150-136 162,-517 296-219,-2-4 0,134-116 0,-199 151 174,-2-1 0,-1-1 0,-1-2 1,-2 0-1,-1-2 0,-1 0 1,-2-2-1,-1 0 0,-2-1 1,23-73-1,-20 25 613,8-88 0,-21 115-57,2 0 0,3 0 0,2 1 0,40-100 0,91-106-497,11-22-726,-140 249 464,-1-1 0,-2-1-1,-2-1 1,-2 1-1,-1-1 1,4-49 0,-11 65 45,-1 1 0,-1-1 1,-1 1-1,-1-1 0,-1 1 1,-1 0-1,-1 0 0,0 1 1,-2-1-1,0 1 1,-1 1-1,-1 0 0,-14-20 1,-9-5 534,-1 0 0,-2 3 0,-80-71 0,84 83 89,3 3 484,0-1 0,1-1-1,-28-38 1,50 58-753,0-1 1,0-1-1,0 1 1,2-1-1,-1 0 1,1-1-1,0 1 1,1 0-1,1-1 0,-1 0 1,2 0-1,-1 0 1,2 0-1,-1 0 1,2 0-1,1-13 0,2 4-161,1 0-1,2 1 0,-1 0 1,2 0-1,1 1 0,0 0 1,23-32-1,98-112-868,-118 148 712,219-228-3127,-7 9-1025,-205 211 3977,0-2 0,-2 0 0,0-1-1,-2 0 1,13-30 0,-19 33 663,-1 0 1,-1 0 0,-1-1-1,-1 0 1,-1 0-1,2-46 1,-9-200 3608,-1 163-3163,4 0-1,28-205 1,74-122-752,24-148-457,-119 532 420,-3-1 0,-2 1 0,-6-75 1,1 97 16,-1-1 1,-2 1-1,-1 0 1,-1 1 0,-1 0-1,-1 0 1,-24-43-1,-23-20 378,-69-82-1,56 79-150,39 51-245,-2 2 1,-1 1-1,-42-37 1,54 57-142,-2 0 0,0 1 0,0 1 0,-2 2 0,0 0-1,-52-18 1,16 13-83,-1 4 0,0 1 0,-74-4-1,-199-2-564,252 17 750,-94-3 103,-697-33 1223,2-30-225,207-32-919,-286-24-256,762 120-554,-1 8-1,-335 47 1,129 20-5060,223-43-618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8:42.887"/>
    </inkml:context>
    <inkml:brush xml:id="br0">
      <inkml:brushProperty name="width" value="0.025" units="cm"/>
      <inkml:brushProperty name="height" value="0.025" units="cm"/>
    </inkml:brush>
  </inkml:definitions>
  <inkml:trace contextRef="#ctx0" brushRef="#br0">1 225 11018,'0'0'8702,"16"2"-7698,53-1 660,1-3 0,127-20-1,-114 12-1279,117-14 250,833-108 211,-1008 127-695,-25 5-156,0 0-1,0 0 1,0 0 0,0 0-1,0 0 1,-1 0 0,1 0-1,0 0 1,0-1 0,0 1-1,0 0 1,0 0 0,0 0 0,0 0-1,0 0 1,0 0 0,0 0-1,0 0 1,0 0 0,0 0-1,0-1 1,0 1 0,0 0-1,0 0 1,0 0 0,0 0 0,0 0-1,0 0 1,0 0 0,0 0-1,0-1 1,0 1 0,0 0-1,0 0 1,0 0 0,0 0-1,0 0 1,0 0 0,0 0 0,0 0-1,0 0 1,0 0 0,0 0-1,0-1 1,1 1 0,-1 0-1,0 0 1,0 0 0,0 0-1,0 0 1,0 0 0,0 0 0,0 0-1,0 0 1,0 0 0,0 0-1,1 0 1,-1 0 0,0 0-1,0 0 1,0 0 0,0 0 0,0 0-1,0 0 1,-34-7-2383,12 4 319,-16-5-4165,-4-3-6417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8:44.574"/>
    </inkml:context>
    <inkml:brush xml:id="br0">
      <inkml:brushProperty name="width" value="0.025" units="cm"/>
      <inkml:brushProperty name="height" value="0.025" units="cm"/>
    </inkml:brush>
  </inkml:definitions>
  <inkml:trace contextRef="#ctx0" brushRef="#br0">27 49 13100,'0'0'2467,"-7"9"-1634,5-6-811,0-1 15,1 0 0,-1 0 0,0 0 0,1 0 0,-1 1 0,1-1 0,-1 1 0,1-1 0,0 1 0,0-1 0,-1 7 0,2-9-23,0 1-1,0 0 0,1 0 0,-1-1 0,0 1 0,0 0 0,1 0 1,-1-1-1,0 1 0,1 0 0,-1-1 0,1 1 0,-1 0 1,1-1-1,-1 1 0,1 0 0,-1-1 0,1 1 0,-1-1 0,1 1 1,0-1-1,32 11 309,14-4 23,0-3 0,0-2 0,78-5 1,145-31-291,-72 7 78,757-33 2764,1 52-2341,-932 8-565,974 9 50,-565-4-18,892 64 11,-983-45-31,976 5 72,-1314-29-76,75-1-228,150-23 0,-205 14 170,-24 10 60,1 0 0,-1 0 0,0-1 0,1 1 1,-1 0-1,0-1 0,1 1 0,-1 0 0,0-1 1,0 1-1,1 0 0,-1-1 0,0 1 0,0-1 0,0 1 1,1 0-1,-1-1 0,0 1 0,0-1 0,0 1 1,0-1-1,0 1 0,0-1 0,0 1 0,0 0 0,0-1 1,0 0-1,-1-1 0,-1 1-1,1-1 1,0 1 0,-1 0 0,1-1 0,0 1-1,-1 0 1,0 0 0,1-1 0,-1 1 0,0 0-1,1 1 1,-1-1 0,0 0 0,0 1 0,0-1-1,0 1 1,-2-1 0,-40-9-31,-2 2 0,-80-4 0,-98 11 0,116 2 6,-821 16-199,35 1-1017,-494-26-42,-514 4 1256,728 53 304,1131-44-281,91-5-91,-18 0 84,3020 7 629,-1002 31-1,-1236-18-526,421-14 58,-1190-6-157,87 0-565,0-5-1,188-32 1,-314 36 420,34-11-1028,-22-4-2443,-13-3-3231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00.442"/>
    </inkml:context>
    <inkml:brush xml:id="br0">
      <inkml:brushProperty name="width" value="0.025" units="cm"/>
      <inkml:brushProperty name="height" value="0.025" units="cm"/>
    </inkml:brush>
  </inkml:definitions>
  <inkml:trace contextRef="#ctx0" brushRef="#br0">493 62 11435,'-32'31'136,"0"2"0,2 1 1,1 1-1,2 1 0,2 2 1,-30 59-1,12-8 537,-58 179 1,69-162 454,4 2 1,-18 140 0,40-192-819,1 0 1,4 0 0,1 0 0,3 0 0,3 0 0,17 78 0,-17-113-281,0 0-1,1 0 1,1 0-1,1-1 0,1 0 1,1-1-1,1 0 1,0-1-1,1-1 1,1 0-1,1 0 1,22 19-1,-24-26-34,0-1 0,0 0 0,1-1 0,0 0 0,0-1 0,1-1 0,0 0 0,0-1 0,0-1 0,1 0 1,-1-1-1,1-1 0,0 0 0,0-1 0,0-1 0,0 0 0,27-5 0,-15-1 0,-2-1 0,1-1 0,-1-2 0,-1 0 0,1-2 0,-2 0-1,0-2 1,0-1 0,-2-1 0,0-1 0,0 0 0,22-26 0,3-6 36,-3-2 0,-1-3 0,64-107 1,-62 84 89,-3-3 0,-5-1 0,-2-2 0,-5-1 0,-3-1 1,-3-1-1,-5-2 0,-3 0 0,4-108 0,-18 160 26,-2-1 0,-1 1 0,-2 0 0,-2 0 0,-1 0 0,-21-67 0,22 89-109,0 1 1,-1-1-1,-1 1 1,0 1-1,0-1 1,-1 1-1,-1 1 1,0-1-1,0 1 1,-1 1-1,-1 0 1,0 0-1,0 1 0,-1 1 1,0 0-1,0 0 1,-1 1-1,0 1 1,0 0-1,-16-4 1,13 6 51,-1 1 0,1 0 1,-1 1-1,0 1 0,0 1 1,1 0-1,-1 1 0,0 1 1,1 1-1,-1 0 0,1 1 1,0 0-1,0 2 0,0 0 1,1 1-1,0 0 0,0 1 1,-15 12-1,12-8-353,1 0 0,1 2 0,0 0 0,1 1 1,0 1-1,1 0 0,1 0 0,1 2 0,0 0 0,1 0 0,1 1 0,1 0 0,-12 36 0,20-49-1875,4-8-1425,15-20-8523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01.193"/>
    </inkml:context>
    <inkml:brush xml:id="br0">
      <inkml:brushProperty name="width" value="0.025" units="cm"/>
      <inkml:brushProperty name="height" value="0.025" units="cm"/>
    </inkml:brush>
  </inkml:definitions>
  <inkml:trace contextRef="#ctx0" brushRef="#br0">663 242 14670,'-24'6'156,"0"0"-1,0 2 1,0 1 0,1 1 0,1 0 0,0 2-1,0 1 1,1 0 0,1 2 0,0 0-1,1 1 1,0 1 0,2 1 0,0 1-1,-14 20 1,-5 12 297,2 2 0,2 1 0,3 1 0,-41 112-1,43-91-124,3 1-1,-17 101 0,33-123-92,1 0 0,3 1 0,3 0 0,5 64 0,-1-101-136,-1 1-1,2-1 1,1 0-1,0-1 1,1 1 0,1-1-1,1 0 1,0-1-1,2 0 1,16 24-1,-18-30-86,2 0 0,0 0 0,0-1-1,0-1 1,1 1 0,1-2-1,0 0 1,0 0 0,0-1-1,1 0 1,0-1 0,1-1 0,-1 0-1,26 5 1,-1-4-39,-1-2 1,1-1-1,0-2 0,0-2 1,0-2-1,0-1 0,-1-2 1,0-1-1,60-21 0,27-17-105,167-85-1,-203 88 46,530-243 658,-610 282-551,12-6 107,0-1 1,-1-1-1,-1-1 0,23-17 0,-37 25-39,1 0 0,-1 0 0,0-1 0,0 1 0,-1-1 0,1 0 0,-1 0 0,0 0 0,-1 0 0,1-1 0,-1 1 0,0-1 0,0 1 0,-1-1 0,1 0 0,-2 0 0,1 0 0,0 0 0,-1 1 0,-1-12 0,-2-4 124,-1 2 1,-1-1 0,-1 0-1,-1 1 1,0 0 0,-17-30-1,-74-109-88,66 110-92,-227-320-506,217 317 158,-1 1-1,-3 3 1,-2 1 0,-95-69 0,123 102 202,0 0 1,0 2-1,-1 1 1,0 0 0,-1 2-1,-27-7 1,36 11 27,-1 2 0,1 0 0,0 1 0,-1 0 0,1 1 0,-1 0 0,1 1 0,0 0 0,-1 1 0,1 1 0,0 0 0,-13 6 0,8-1-321,1 1 1,0 1-1,0 0 0,1 1 0,0 1 0,1 1 0,-21 21 0,-85 110-7504,120-144 7856,-67 91-10899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24.928"/>
    </inkml:context>
    <inkml:brush xml:id="br0">
      <inkml:brushProperty name="width" value="0.025" units="cm"/>
      <inkml:brushProperty name="height" value="0.025" units="cm"/>
    </inkml:brush>
  </inkml:definitions>
  <inkml:trace contextRef="#ctx0" brushRef="#br0">0 1055 14286,'0'0'10730,"4"-15"-8889,62-229 70,65-311 2088,-109 314-3999,-21 321 0,4-1 0,2 1 0,5-2 0,2 1 0,4-2 0,4 0 0,2-2 0,4 0 0,4-2 0,64 111 0,-80-146-5643,-23-47-1718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27.429"/>
    </inkml:context>
    <inkml:brush xml:id="br0">
      <inkml:brushProperty name="width" value="0.025" units="cm"/>
      <inkml:brushProperty name="height" value="0.025" units="cm"/>
    </inkml:brush>
  </inkml:definitions>
  <inkml:trace contextRef="#ctx0" brushRef="#br0">254 1 14253,'-26'3'741,"-1"2"0,1 1 0,-28 11 0,42-13-692,1 1-1,-1 0 1,1 1-1,1 0 1,-1 1-1,1 0 1,0 0 0,-17 18-1,26-24-37,0 0-1,1-1 1,-1 1-1,1 0 1,-1 0 0,1 0-1,-1-1 1,1 1-1,0 0 1,-1 0 0,1 0-1,0 0 1,0 0-1,-1 0 1,1 0 0,0 0-1,0 0 1,0 0-1,0 0 1,0 0 0,1 0-1,-1-1 1,0 1-1,0 0 1,0 0 0,1 0-1,-1 0 1,1 0-1,-1 0 1,1 0 0,-1-1-1,1 1 1,-1 0-1,1 0 1,0-1 0,-1 1-1,1 0 1,0-1-1,-1 1 1,1-1 0,0 1-1,1 0 1,45 24 1127,-31-18-751,216 101 1230,-200-97-1569,0-1 0,1-1 0,0-1 0,0-2 0,56 2 0,-24-8 717,0-3 0,0-3-1,66-15 1,186-56-487,-297 71-273,2 0-46,-15 5 72,-11 1 44,-49 8 314,-45-7 759,-170-20-1,-11-1 45,237 20-1154,0 2 0,0 1 1,0 3-1,-66 16 0,81-14-4,-59 18 178,80-23-186,-1-1 0,1 1 0,0 0 0,0 0 1,1 1-1,-1 0 0,1 0 0,-1 0 0,-8 10 0,14-14-32,-1 1 0,1-1 1,-1 0-1,1 1 0,0-1 0,-1 1 0,1-1 0,-1 1 0,1-1 0,0 1 0,0 0 0,-1-1 0,1 1 0,0-1 1,0 1-1,0-1 0,-1 1 0,1 0 0,0-1 0,0 1 0,0 0 0,0-1 0,0 1 0,0-1 0,0 1 0,0 0 1,1-1-1,-1 1 0,0 0 0,0-1 0,0 1 0,1-1 0,-1 1 0,0-1 0,1 1 0,-1-1 0,0 1 0,1-1 1,-1 1-1,1-1 0,-1 1 0,1-1 0,-1 0 0,1 1 0,0 0 0,29 6-362,60-2-837,-1-3 1,1-5 0,-1-3-1,120-25 1,-77 4-2640,2-7-2391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28.594"/>
    </inkml:context>
    <inkml:brush xml:id="br0">
      <inkml:brushProperty name="width" value="0.025" units="cm"/>
      <inkml:brushProperty name="height" value="0.025" units="cm"/>
    </inkml:brush>
  </inkml:definitions>
  <inkml:trace contextRef="#ctx0" brushRef="#br0">163 142 4676,'0'0'18423,"-4"-6"-16736,2 5-1589,1 0-1,0 0 1,0-1-1,0 1 1,0 0 0,0-1-1,0 1 1,0 0-1,1-1 1,-1 1 0,1-1-1,-1 1 1,1-1-1,-1 0 1,1 1-1,0-1 1,-1 1 0,1-1-1,0 0 1,0 1-1,1-1 1,-1 1-1,0-1 1,0 0 0,1 1-1,-1-1 1,1 1-1,-1-1 1,1 1 0,0-1-1,-1 1 1,1-1-1,0 1 1,0 0-1,0 0 1,0-1 0,0 1-1,1 0 1,-1 0-1,0 0 1,0 0 0,3-1-1,13-15 715,-13 13-750,0-1 0,0 0 0,0 1 0,1 0 0,0 0-1,-1 1 1,2-1 0,-1 1 0,0 0 0,1 0 0,-1 1 0,1-1 0,0 1 0,8-2-1,-13 5-60,-1-1 0,0 0-1,1 1 1,-1-1 0,0 0-1,1 1 1,-1-1 0,0 1-1,0-1 1,0 0 0,1 1-1,-1-1 1,0 1 0,0-1 0,0 0-1,0 1 1,0-1 0,0 1-1,0-1 1,0 1 0,0-1-1,0 1 1,0-1 0,0 1-1,0-1 1,0 0 0,0 1-1,0-1 1,0 1 0,-1-1-1,1 1 1,0-1 0,0 0-1,0 1 1,-1-1 0,1 0-1,0 1 1,-1-1 0,0 1-1,-10 18 123,0-8-1,0-1 0,-1 0 0,-1-1 0,1-1 0,-1 0 0,-1 0 0,-17 6-1,5-3 109,0-2 0,0-1 0,-32 6 0,72-18-233,0 0-1,0-1 1,0 0-1,0-1 1,24-15 0,64-48-45,-73 48 31,0-4-5,-44 27 129,-3 7-107,0 2 0,0 0 0,1 1 0,1 1 0,0 0 0,-16 18 0,43-32-3417,13-21-2882,5-10-5445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8:53.584"/>
    </inkml:context>
    <inkml:brush xml:id="br0">
      <inkml:brushProperty name="width" value="0.025" units="cm"/>
      <inkml:brushProperty name="height" value="0.025" units="cm"/>
    </inkml:brush>
  </inkml:definitions>
  <inkml:trace contextRef="#ctx0" brushRef="#br0">0 210 14350,'0'0'5947,"6"12"-4415,9 13-1023,1-1 1,1 0 0,29 31 0,5-3-378,-3 2-1,45 66 1,-78-98-113,-1 0 0,-1 2-1,-1-1 1,-1 1 0,-2 1-1,0 0 1,-1 1-1,-2-1 1,4 33 0,-7-29 283,-2 1 0,0-1 0,-3 1 0,0-1 0,-11 51 0,10-66 1,-1-1 0,0 0 0,0 0 0,-1 0 0,-1-1 0,0 0 0,-1 0 1,0 0-1,-1-1 0,0 0 0,-1-1 0,0 0 0,-1 0 0,-17 14 0,25-22-273,-1 0 0,1 0 0,-1 0 0,0-1 0,1 1 0,-1 0 0,0-1 0,0 0 0,0 0 0,0 0 0,0 0 0,0 0 0,0 0 0,-1-1 0,1 0 0,0 1 0,0-1 0,0 0 0,-1-1 0,1 1 0,0-1 0,0 1 0,0-1 0,0 0 0,0 0 0,0 0 0,0-1 0,0 1 0,0-1 0,0 1 0,1-1 0,-1 0 0,1 0 0,-1 0 0,1 0 0,0-1 0,0 1 0,0-1 0,0 1 0,0-1 0,0 0 0,1 0 0,-2-4 0,-4-7-19,1-1-1,1 1 1,0-1-1,1 0 0,0-1 1,2 1-1,-2-26 1,4 18-8,1 0 0,1 0 0,1-1 0,2 1 0,0 1 0,1-1 0,1 1 0,1 0 0,1 1 0,1 0 0,20-31 0,16-18 188,105-119 0,-81 107-81,-50 57-97,6-5-6,-1-2 0,34-57 0,-54 80-8,-1 1 1,1-1-1,-2 0 1,1 0 0,-1 0-1,-1-1 1,1 1-1,-2-1 1,1 1 0,-1-1-1,-1 0 1,0 1 0,0-1-1,-1 0 1,0 1-1,-4-16 1,3 18 3,-1 1 1,-1 0-1,1-1 1,-1 2-1,0-1 1,0 0-1,-1 1 1,0-1-1,0 1 1,0 1-1,0-1 1,-1 1-1,0 0 1,0 0-1,0 0 1,0 1-1,0 0 1,-1 0-1,0 1 1,1 0-1,-1 0 1,0 0-1,0 1 1,0 0-1,-9 0 1,11 1-17,0-1 1,0 1 0,0 0 0,1 1-1,-1-1 1,0 1 0,0 0 0,0 0-1,1 1 1,-1-1 0,1 1 0,-1 0-1,1 0 1,0 1 0,-1-1 0,1 1-1,1 0 1,-1 0 0,0 0-1,1 1 1,-1-1 0,1 1 0,0 0-1,0 0 1,1 0 0,-1 0 0,1 0-1,0 0 1,0 1 0,0-1 0,0 1-1,1 0 1,0 0 0,0-1 0,0 1-1,1 8 1,-1-12-66,3 21-2599,5-11-2469,10-8-3118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3.788"/>
    </inkml:context>
    <inkml:brush xml:id="br0">
      <inkml:brushProperty name="width" value="0.025" units="cm"/>
      <inkml:brushProperty name="height" value="0.025" units="cm"/>
    </inkml:brush>
  </inkml:definitions>
  <inkml:trace contextRef="#ctx0" brushRef="#br0">55 123 16271,'-6'8'3860,"-1"2"-3040,1 0 1,0 1-1,1 0 1,0 0-1,1 0 1,0 0-1,-3 15 0,6-17-775,-1 0-1,2 0 1,-1 0-1,1 1 0,0-1 1,1 0-1,2 12 1,2 1-437,-1 1 1,1 24 0,-5-38 547,-1 0 0,1 0-1,-1-1 1,-1 1 0,1-1 0,-2 1 0,1-1 0,-6 13 0,7-20-113,1-44 934,3 1-991,1-1 0,2 1 0,2 0 0,2 0 0,1 1 0,3 0 0,18-39 0,-27 71-219,-1 0 0,2 1 0,-1 0 0,1 0 0,14-14 1,-19 20 202,0 1 1,0-1-1,1 1 1,-1-1-1,1 1 1,-1 0-1,1 0 1,0 0-1,0-1 1,-1 2-1,1-1 1,0 0-1,0 0 1,0 1-1,0-1 1,0 1 0,0-1-1,0 1 1,0 0-1,0 0 1,0 0-1,0 0 1,0 0-1,0 0 1,0 0-1,0 1 1,0-1-1,0 1 1,0 0-1,-1-1 1,1 1-1,0 0 1,0 0-1,-1 0 1,1 0-1,2 3 1,-2-2 49,0 0 0,0 0 0,0 0 0,-1 0 0,1 1 0,-1-1 0,1 1 0,-1-1 0,0 1 0,0 0 0,0-1 0,0 1 0,-1 0 0,1 0 0,-1-1 0,0 1 0,1 0 0,-1 0 0,0 0 0,-1-1 0,1 1 0,0 0 0,-1 0 0,0 0 0,0-1 0,0 1 0,-1 2 0,0 1 177,-1-1 1,0 0-1,0 0 1,0-1 0,0 1-1,-1-1 1,0 0-1,0 1 1,0-2 0,-1 1-1,1 0 1,-9 4-1,-3 1 296,0 0-1,0-1 1,-1-1-1,-1-1 1,1 0-1,-1-2 1,-18 4-1,36-8-505,0 0 1,0 0-1,0 0 1,0 0-1,0 0 0,-1 0 1,1 0-1,0 0 1,0 0-1,0 1 0,0-1 1,0 0-1,0 0 1,0 0-1,-1 0 0,1 0 1,0 0-1,0 0 1,0 0-1,0 0 0,0 0 1,-1 0-1,1 0 1,0 0-1,0 0 0,0 0 1,0 0-1,0-1 1,0 1-1,0 0 0,-1 0 1,1 0-1,0 0 0,0 0 1,0 0-1,0 0 1,0 0-1,0 0 0,0 0 1,0 0-1,-1-1 1,1 1-1,0 0 0,0 0 1,0 0-1,0 0 1,0 0-1,0 0 0,0-1 1,0 1-1,0 0 1,0 0-1,0 0 0,0 0 1,0 0-1,0 0 1,0-1-1,0 1 0,0 0 1,0 0-1,0 0 1,9-9-1963,15-7-3335,6-1-877,5-1-2334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8:55.513"/>
    </inkml:context>
    <inkml:brush xml:id="br0">
      <inkml:brushProperty name="width" value="0.025" units="cm"/>
      <inkml:brushProperty name="height" value="0.025" units="cm"/>
    </inkml:brush>
  </inkml:definitions>
  <inkml:trace contextRef="#ctx0" brushRef="#br0">1 179 19154,'0'0'7783,"50"-19"-6790,11-14-640,11-1-257,5-1-192,-1 7-769,-6 7-576,-12 12-385,-13 9-833,-24 7-608,-17 15-2050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8:55.888"/>
    </inkml:context>
    <inkml:brush xml:id="br0">
      <inkml:brushProperty name="width" value="0.025" units="cm"/>
      <inkml:brushProperty name="height" value="0.025" units="cm"/>
    </inkml:brush>
  </inkml:definitions>
  <inkml:trace contextRef="#ctx0" brushRef="#br0">0 231 18770,'0'0'2754,"74"-8"-928,-22-10 96,12-9-673,7-5-929,7 0-256,0 1-832,-9 2-1538,-13 2-2659,-11 0-9833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44.455"/>
    </inkml:context>
    <inkml:brush xml:id="br0">
      <inkml:brushProperty name="width" value="0.025" units="cm"/>
      <inkml:brushProperty name="height" value="0.025" units="cm"/>
    </inkml:brush>
  </inkml:definitions>
  <inkml:trace contextRef="#ctx0" brushRef="#br0">18 189 13196,'0'0'4570,"-3"-9"-2568,-1 0-1398,2 6-401,1 0 1,-1 0-1,1 0 0,0 0 0,0 0 1,0 0-1,0-1 0,1 1 1,0 0-1,-1-5 0,5 6 540,6 9-511,7 10 10,23 42 610,-1 2 1,46 105-1,-47-91-654,-27-53 134,0 1 0,-1 0 1,-1 1-1,11 46 0,-19-65-188,0 0 0,-1 0 0,0 1 0,0-1 0,0 0 0,0 0 0,-1 0 0,0 1 0,0-1 0,0 0 0,-1 0 0,1 0 0,-4 5 0,3-7-97,-1 1 1,1-1-1,-1 0 0,0 0 0,0 0 1,0 0-1,0-1 0,-1 1 0,1-1 1,-1 0-1,1 0 0,-1 0 0,0 0 1,0-1-1,0 1 0,0-1 0,0 0 1,-8 1-1,8-1-28,0-1 1,0 1 0,0-1 0,0 1-1,0-1 1,0 0 0,0-1-1,0 1 1,0-1 0,0 0-1,0 0 1,0 0 0,0 0-1,0-1 1,1 1 0,-1-1-1,1 0 1,-1 0 0,1 0-1,0-1 1,-1 1 0,1-1-1,0 0 1,1 0 0,-1 0-1,0 0 1,1 0 0,0-1 0,0 1-1,0-1 1,0 1 0,0-1-1,1 0 1,0 0 0,0 0-1,0 1 1,0-1 0,0 0-1,1-5 1,-2-3 38,1-1 0,1 0 0,0 1 0,0-1 0,1 0 0,1 1 1,1-1-1,-1 1 0,2 0 0,0-1 0,8-17 0,16-17-5,43-56 0,-46 69-47,0-1-1,-3-1 1,22-46-1,-41 74-5,0 1 0,0-1 0,-1 1 0,0-1 0,0 0 0,-1 0 0,0 0 0,0 0 0,-1 0 0,0 0 0,0 0 0,-3-11 0,2 15 0,-1-1 0,1 1 0,-1 0 0,0-1 0,0 1 0,-1 0 0,1 0 0,-1 0 0,0 1 0,0-1 0,0 1 0,-1-1 0,1 1 0,-1 0 0,1 0 0,-1 1 0,0-1 0,-1 1 0,1 0 0,0 0 0,-8-3 0,0 1 0,0 1 0,1 0 0,-1 1 0,0 0 0,0 1 0,-21 0 0,28 1 0,0 0 0,0 1 0,0-1 0,1 1 0,-1 0 0,0 0 0,0 1 0,1 0 0,-1-1 0,1 1 0,-1 1 0,1-1 0,0 1 0,0-1 0,0 1 0,0 1 0,1-1 0,-1 0 0,-2 5 0,5-8-109,0 1-1,1 0 1,-1 0 0,0 0 0,1 0-1,-1-1 1,1 1 0,-1 0-1,1 0 1,-1 0 0,1 0-1,0 0 1,-1 0 0,1 0 0,0 0-1,0 0 1,0 0 0,0 1-1,0-1 1,0 0 0,0 0-1,0 0 1,0 0 0,1 0 0,-1 0-1,0 0 1,1 0 0,-1 0-1,1 0 1,-1 0 0,1 0-1,-1-1 1,1 1 0,0 0 0,-1 0-1,1 0 1,0-1 0,0 1-1,-1 0 1,1-1 0,0 1 0,0-1-1,0 1 1,0-1 0,0 1-1,0-1 1,0 1 0,0-1-1,1 0 1,8 3-1960,0 0 0,0-1 0,0-1 0,13 1 0,-11-1-341,18 2-8934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44.831"/>
    </inkml:context>
    <inkml:brush xml:id="br0">
      <inkml:brushProperty name="width" value="0.025" units="cm"/>
      <inkml:brushProperty name="height" value="0.025" units="cm"/>
    </inkml:brush>
  </inkml:definitions>
  <inkml:trace contextRef="#ctx0" brushRef="#br0">0 1 20307,'0'0'7655,"0"80"-5476,0-34-706,9 5-736,3 4-545,2-1-128,0-1-32,1 3-32,0-1-288,-1-1-737,-3 0-449,-1-2-768,-5-4-1057,-4-10-609,-1-14-1185,-1-8-6181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45.264"/>
    </inkml:context>
    <inkml:brush xml:id="br0">
      <inkml:brushProperty name="width" value="0.025" units="cm"/>
      <inkml:brushProperty name="height" value="0.025" units="cm"/>
    </inkml:brush>
  </inkml:definitions>
  <inkml:trace contextRef="#ctx0" brushRef="#br0">17 46 10890,'0'0'1703,"-3"-9"849,-10-27 331,28 84 617,8 50 0,5 61-1893,-13-70-1800,41 146 0,-53-226 21,1 0 0,-1 0 0,2 0 1,-1-1-1,10 13 0,-13-19-18,0 0-1,1-1 1,-1 0 0,1 1 0,-1-1-1,1 0 1,0 1 0,-1-1-1,1 0 1,0 0 0,0 0 0,0-1-1,4 2 1,-5-2-145,1 0 0,0 0-1,-1 0 1,1 0 0,0 0 0,-1 0-1,1-1 1,0 1 0,-1-1 0,1 1 0,-1-1-1,1 1 1,-1-1 0,1 0 0,-1 0 0,1 0-1,-1 0 1,0 0 0,3-2 0,21-30-10326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45.626"/>
    </inkml:context>
    <inkml:brush xml:id="br0">
      <inkml:brushProperty name="width" value="0.025" units="cm"/>
      <inkml:brushProperty name="height" value="0.025" units="cm"/>
    </inkml:brush>
  </inkml:definitions>
  <inkml:trace contextRef="#ctx0" brushRef="#br0">1 194 23799,'0'0'4676,"29"-51"-2658,1 31 160,8-5-2082,5 0-96,4 0 0,1 3 0,-4 4 0,-8 10-1281,-6 8-1762,-12 0-1377,-15 15-1025,-3 2-1890</inkml:trace>
  <inkml:trace contextRef="#ctx0" brushRef="#br0" timeOffset="1">66 384 19635,'0'0'3459,"59"-12"-1441,-16-15 64,9-4-1410,8-5-672,-2-1-2818,-5 3-3268,-6 2-6054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46.015"/>
    </inkml:context>
    <inkml:brush xml:id="br0">
      <inkml:brushProperty name="width" value="0.025" units="cm"/>
      <inkml:brushProperty name="height" value="0.025" units="cm"/>
    </inkml:brush>
  </inkml:definitions>
  <inkml:trace contextRef="#ctx0" brushRef="#br0">0 579 22037,'0'0'8894,"15"-15"-7368,39-44-1422,-3-3-1,77-120 0,-93 122-103,-2-1 0,27-75 0,-58 133 0,-1 5 0,-2 15 0,-5 25 0,-3 9 26,2 0 1,3 0-1,2 68 0,3-98-69,1-1-1,0 1 0,2-1 0,0 0 0,1 0 0,1 0 0,1-1 0,1 0 0,1 0 0,0-1 0,14 21 0,11-4-2871,-7-21-5925,-5-12-8515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29:48.124"/>
    </inkml:context>
    <inkml:brush xml:id="br0">
      <inkml:brushProperty name="width" value="0.025" units="cm"/>
      <inkml:brushProperty name="height" value="0.025" units="cm"/>
    </inkml:brush>
  </inkml:definitions>
  <inkml:trace contextRef="#ctx0" brushRef="#br0">1281 1 13453,'-37'2'-28,"0"1"0,0 3 0,0 1 0,0 1 0,1 3 0,1 0 0,0 3 0,-52 27 0,43-16 247,1 2 1,2 2 0,1 2 0,1 2 0,-58 63-1,42-32 235,3 2-1,-76 127 1,-48 153-580,135-245 332,3 2 1,-31 141 0,55-182-121,4 0 0,2 1 0,3 0 0,2 0 1,9 89-1,-4-130-90,2-1 0,0 1 0,2-1 0,0 0 0,1 0 1,2 0-1,17 32 0,-21-43 5,1-1 1,1 0-1,-1 0 1,1-1-1,1 0 1,0 0-1,0 0 1,0-1-1,1 0 1,0-1-1,0 0 1,1-1-1,0 1 1,0-2-1,0 0 1,20 6-1,-13-7 89,1-1-1,-1 0 1,1-2 0,-1 0-1,0-1 1,1 0-1,-1-2 1,0 0-1,0 0 1,0-2-1,0 0 1,22-12 0,12-7 322,-1-3 1,71-51 0,1-9-164,-4-5 1,138-139-1,-174 145-216,-3-3 0,-4-4 0,88-143 0,-130 181-40,-3-2 0,-2-1 0,24-74-1,-41 97 19,-1 0-1,-2-1 0,-1 0 1,-2 0-1,-2 0 0,-1 0 0,-3-39 1,0 64 54,0 0 0,-1 0 0,0 0 0,-1 1 0,0-1 0,0 1 0,-1 0 0,0 0 0,-1 0 0,-7-11 0,7 15-5,0 0 0,0 1-1,0-1 1,0 1 0,-1 0 0,0 0 0,0 1-1,-1 0 1,1 0 0,-1 0 0,0 1 0,0 0-1,0 0 1,-15-3 0,3 2-36,0 1 0,0 1 0,0 0 1,0 2-1,-1 0 0,1 1 0,0 1 0,0 1 0,-24 6 1,-15 9-959,-89 38 1,65-22-1494,49-24-1368,19-8-3241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0:21.248"/>
    </inkml:context>
    <inkml:brush xml:id="br0">
      <inkml:brushProperty name="width" value="0.025" units="cm"/>
      <inkml:brushProperty name="height" value="0.025" units="cm"/>
    </inkml:brush>
  </inkml:definitions>
  <inkml:trace contextRef="#ctx0" brushRef="#br0">127 90 12300,'-13'-1'437,"-92"-3"193,96 6-630,17 0-252,16 3-126,123-3 197,261 36-1,-226-4 244,365 18-1,318-61 402,-295 0-275,867-54-70,-828 34 42,642 52 0,-394 20-229,0-62 101,-248-37-30,146-10 3,1 32-2,229 75 371,-852-27-328,502 50 109,2-32-94,13-39-36,344 10 8,-165 85-9,70 3 11,-723-86-88,1-8-1,-1-8 1,277-52 0,-428 59-482,-1-2 0,0 0 0,0-2 1,0-1-1,37-19 0,-9-15-5518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1:07.115"/>
    </inkml:context>
    <inkml:brush xml:id="br0">
      <inkml:brushProperty name="width" value="0.025" units="cm"/>
      <inkml:brushProperty name="height" value="0.025" units="cm"/>
    </inkml:brush>
  </inkml:definitions>
  <inkml:trace contextRef="#ctx0" brushRef="#br0">2014 151 5317,'-65'-29'581,"-2"4"1,-1 2-1,-1 3 0,0 3 1,-1 3-1,-1 3 0,0 4 1,-1 2-1,-95 7 1,114 2-246,0 3 1,1 2-1,1 2 1,0 2-1,-51 22 1,12 1 39,-156 88-1,205-99-378,2 1-1,1 2 1,1 2-1,2 1 1,0 2 0,3 1-1,1 1 1,1 2-1,2 1 1,-29 53-1,38-55-9,1 1-1,1 1 1,3 0-1,1 1 1,1 1-1,3 0 1,1 0-1,2 1 1,2 0-1,1 0 1,3 0-1,4 44 1,-2-70-4,0 1 1,2-1-1,0 0 0,0 0 1,1 0-1,1 0 1,1-1-1,0 0 1,1 0-1,0-1 1,13 17-1,-5-12-2,0-1 0,1-1 0,0 0-1,2-2 1,0 0 0,39 22 0,-5-10 5,2-3 0,1-1 0,1-4 0,0-2 0,68 10 0,429 44 124,5-38-17,-26-19-82,566-59-1,-1015 39 13,381-46 15,-390 40-30,0-4 0,-1-3 1,-1-3-1,72-33 0,-120 44 11,-1 0 0,-1-1 0,0-2 0,27-22-1,-42 30 8,0 1-1,-1-2 1,0 1-1,0-1 0,-1 0 1,0-1-1,0 0 0,-1 0 1,0 0-1,-1 0 1,0-1-1,0 1 0,-1-1 1,3-15-1,-4 8 166,0 0-1,-2-1 1,0 1-1,0 0 1,-2 0 0,0-1-1,-1 1 1,-1 1-1,0-1 1,-12-26 0,5 18 2,-1 1 0,-2 1 0,0 0 1,-2 1-1,0 0 0,-23-22 1,-14-7 27,-3 2 1,-1 3 0,-3 3 0,-70-40 0,-401-202 285,395 225-244,-3 7 1,-154-38-1,209 70-262,-1 5-1,0 3 0,-1 3 1,-1 5-1,1 3 0,-1 4 1,1 4-1,0 4 1,1 3-1,0 4 0,1 4 1,1 3-1,-119 53 1,-72 62-2131,101-47-1116,46-33-614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04.132"/>
    </inkml:context>
    <inkml:brush xml:id="br0">
      <inkml:brushProperty name="width" value="0.025" units="cm"/>
      <inkml:brushProperty name="height" value="0.025" units="cm"/>
    </inkml:brush>
  </inkml:definitions>
  <inkml:trace contextRef="#ctx0" brushRef="#br0">216 0 19346,'0'0'11537,"-11"3"-10512,2-1-873,-1 2 1,1-1 0,0 1 0,0 0 0,-13 8 0,19-10-207,0 0 0,0 1 1,0-1-1,0 1 1,0-1-1,0 1 0,0 0 1,1 0-1,-1 0 1,1 0-1,0 1 1,0-1-1,0 0 0,1 1 1,-1 0-1,1-1 1,0 1-1,0 0 0,0 0 1,-1 7-1,3-10 0,-1 0-1,1 0 1,-1 0 0,1-1-1,0 1 1,-1 0-1,1 0 1,0 0 0,0-1-1,-1 1 1,1 0-1,0-1 1,0 1 0,0-1-1,0 1 1,0-1-1,0 1 1,0-1 0,0 0-1,0 0 1,0 1-1,0-1 1,0 0-1,0 0 1,0 0 0,0 0-1,2 0 1,39 2-364,-33-2 123,16-1-384,-20 0 602,1 0 0,-1 1-1,1-1 1,-1 1 0,1 1 0,0-1 0,-1 1 0,1 0 0,-1 0 0,11 4 0,-16-4 137,0-1 0,0 1-1,0 0 1,0-1 0,0 1 0,0 0 0,0-1 0,0 1 0,0-1 0,0 1-1,0 0 1,0-1 0,0 1 0,-1-1 0,1 1 0,0 0 0,0-1 0,-1 1 0,1-1-1,0 1 1,-1-1 0,1 1 0,-1-1 0,1 1 0,-1-1 0,1 0 0,-1 1-1,1-1 1,-1 0 0,1 1 0,-1-1 0,1 0 0,-1 1 0,1-1 0,-1 0-1,0 0 1,1 0 0,-1 0 0,1 0 0,-2 1 0,-27 11 823,29-12-863,-100 33 1250,46-24-2740,4-12-6258,34-4-4395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1:10.058"/>
    </inkml:context>
    <inkml:brush xml:id="br0">
      <inkml:brushProperty name="width" value="0.025" units="cm"/>
      <inkml:brushProperty name="height" value="0.025" units="cm"/>
    </inkml:brush>
  </inkml:definitions>
  <inkml:trace contextRef="#ctx0" brushRef="#br0">526 1707 8456,'0'0'1297,"-10"2"-597,-33 6-289,42-8-408,0 0 0,0 1 0,0-1 1,0 0-1,0 1 0,1-1 0,-1 1 1,0-1-1,0 1 0,0 0 0,0-1 1,0 1-1,1 0 0,-1-1 0,0 1 1,1 0-1,-1 0 0,0 0 1,1 0-1,-1 0 0,1 0 0,0 0 1,-1 0-1,1 0 0,0 0 0,-1 0 1,1 0-1,0 0 0,0 0 0,0 0 1,0 0-1,0 0 0,0 0 0,0 0 1,0 0-1,1 2 0,0 0-39,0 0 0,0 1 0,0-1 0,1 0 0,-1-1 0,1 1 0,-1 0 0,1 0-1,3 3 1,13 11-84,1-1 0,0-1-1,2 0 1,-1-2 0,30 15-1,119 44 310,-115-54-46,1-3 0,0-3 0,1-2 0,81 4 0,232-10 244,-196-7-278,2020-99 415,-735 17-338,473 56 12,612-12 886,-1477 8-882,-1043 29 1031,-23 3-1064,1 0 0,-1 0 0,1 0 0,-1 0 0,1 0 0,-1 0 0,1 0 0,-1 0 1,0 0-1,0 0 0,1 0 0,-1 0 0,0 0 0,0-1 0,0 1 0,0 0 0,-1-1 0,1 2-211,26 4-263,-1 6 299,1 0-1,0-1 1,0-2-1,1-1 0,38 5 1,-9-6 7,92-5 0,-134-2-1,0 0 0,0-1 0,0 0 0,-1-1 0,1-1 0,-1 0 0,0-1 0,-1-1 0,1 1 0,-1-2 0,13-10 0,12-12 19,66-66-1,-96 87 3,0-1-1,0 1 1,-1-1-1,-1 0 0,0 0 1,0-1-1,-1 0 1,0 1-1,-1-2 0,0 1 1,-1 0-1,0 0 1,0-19-1,0 5 38,-2 0 1,-1 0-1,-1 0 0,-2 1 0,-7-31 1,-5 2 320,-33-72 0,28 76-197,-26-91-1,27 51-198,-25-92 76,36 156-12,0 0-1,-2 2 0,0-1 0,-2 1 1,-18-26-1,6 20 37,-1 1-1,-1 1 1,-1 1-1,-1 1 1,-2 2-1,0 1 1,-1 2-1,-1 1 1,-1 1-1,-56-20 1,43 22-85,1 2 0,-2 2 0,0 2 0,-52-3 0,-202-3-23,198 13 22,-386-14 12,-493-16 14,75 27-23,-147-4 0,-1348 6 64,428 122 64,843-52-186,890-56 71,-424 71 0,551-62-13,-82 19 0,189-36-14,1 0 0,-1 1 0,1-1 0,0 2-1,0-1 1,1 1 0,-1 0 0,1 0-1,-1 1 1,1 0 0,1 0 0,-1 0 0,-6 9-1,5-5-2,1 1 0,1 0 0,-1-1-1,1 2 1,1-1 0,0 0 0,1 1 0,-4 15-1,2 10-25,1 1 0,2-1-1,1 1 1,7 59-1,1-29 49,3 0-1,3 0 1,2-1-1,4-1 0,34 81 1,-43-123 2,2-1 0,0 0-1,2 0 1,20 24 0,-27-36-189,2-1 1,-1 0-1,1-1 0,0 0 1,1 0-1,-1-1 0,2 0 1,-1-1-1,1 0 0,20 8 0,-28-13-110,0 0-1,1 0 1,-1-1-1,1 1 1,-1-1-1,0 1 1,1-1-1,-1 0 1,7-1-1,17-14-4490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1:24.999"/>
    </inkml:context>
    <inkml:brush xml:id="br0">
      <inkml:brushProperty name="width" value="0.025" units="cm"/>
      <inkml:brushProperty name="height" value="0.025" units="cm"/>
    </inkml:brush>
  </inkml:definitions>
  <inkml:trace contextRef="#ctx0" brushRef="#br0">2424 192 7335,'-26'-8'1591,"-221"-63"5516,194 59-6704,-1 3 0,-95-5 1,91 14-422,0 2-1,0 4 1,-102 21-1,68-3-544,-137 55-1,120-34 543,2 5 0,2 5 0,-139 96 0,177-103 144,3 4 1,2 2-1,2 3 1,3 2-1,-87 119 0,104-121-66,3 1-1,-40 84 0,65-115-16,1-1 0,1 2 0,2 0 0,0 0 0,2 0 0,1 1 0,2 0 0,-1 35 0,5-53-8,0 0-1,0 0 1,1 0 0,0-1-1,1 1 1,0-1-1,0 1 1,1-1 0,1 0-1,0-1 1,0 1 0,1-1-1,0 0 1,1 0 0,0-1-1,0 0 1,0 0 0,1 0-1,1-1 1,-1-1 0,1 1-1,0-1 1,1-1 0,-1 0-1,15 6 1,8 1 62,1-1-1,0-1 1,0-2 0,1-2-1,0-1 1,66 2 0,620-40 889,-319 6-717,-301 21-243,0-4 1,121-28 0,-166 24-13,-1-2 0,-1-2 1,-1-3-1,-1-2 0,77-46 1,-66 28 74,-2-2 0,-2-3 1,-2-2-1,62-69 0,-84 79 26,-2-2 1,-2 0-1,-1-2 0,-3-1 0,-1-2 1,-2 0-1,18-53 0,-33 73-82,0 1-1,-2-1 1,-1-1 0,-2 1 0,0-1-1,-1 1 1,-2-1 0,0 0-1,-6-34 1,2 39 9,-1-1-1,-1 1 0,0 0 1,-2 1-1,0-1 1,-2 1-1,0 1 0,-1 0 1,-1 1-1,-1 0 1,-18-21-1,3 11 76,-1 1 0,-2 2 0,0 1 0,-1 1 0,-1 2-1,-2 1 1,1 2 0,-2 1 0,-1 2 0,0 2 0,0 1 0,-2 1 0,-50-6 0,27 8 131,0 3 1,0 3 0,0 2 0,0 3-1,0 3 1,0 2 0,-106 27 0,50 5-302,2 5 0,-174 92 0,38-15-4725,93-58-4321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2:30.328"/>
    </inkml:context>
    <inkml:brush xml:id="br0">
      <inkml:brushProperty name="width" value="0.025" units="cm"/>
      <inkml:brushProperty name="height" value="0.025" units="cm"/>
    </inkml:brush>
  </inkml:definitions>
  <inkml:trace contextRef="#ctx0" brushRef="#br0">1201 284 4740,'-1'-8'566,"3"-172"3721,-2 176-4164,0 0 0,-1 0 1,1 1-1,-1-1 0,1 0 0,-1 0 0,0 1 0,-1-1 0,1 0 1,-1 1-1,1-1 0,-1 1 0,0 0 0,0-1 0,-1 1 0,1 0 1,-1 0-1,1 1 0,-1-1 0,0 0 0,0 1 0,0 0 1,0-1-1,-1 1 0,1 1 0,-1-1 0,1 0 0,-1 1 0,1 0 1,-1 0-1,0 0 0,-4-1 0,-2 1-115,1 0 0,0 0 0,-1 1 0,1 0 1,-1 1-1,1 0 0,0 0 0,-1 1 0,1 0 0,0 1 0,0 0 0,-13 6 0,-13 11 14,1 1 1,0 2-1,2 1 0,-35 34 0,-108 121 605,170-175-601,-79 89 180,3 3 1,4 4 0,5 3-1,5 3 1,4 3 0,-62 149-1,117-239-173,2 0 0,0 1 0,0-1 0,2 1 0,1 0 0,-2 32 0,5-41-12,0-1 0,1 0 0,1 1 0,-1-1 0,2 0 0,-1 0 0,1 0 0,1 0 0,0 0-1,0-1 1,1 1 0,0-1 0,1 0 0,8 11 0,-1-6-27,-1-1 0,2 0-1,0-1 1,0 0 0,1-1 0,0-1 0,1 0 0,0-1-1,31 12 1,-20-12 13,0-1 0,0-1 1,0-1-1,1-2 0,53 2 0,-27-7 20,0-2 0,-1-3 0,1-2 0,-2-2 1,1-3-1,64-25 0,-19 0-36,-2-4 1,-1-5-1,-3-3 1,115-84-1,-142 85 222,-2-2 0,-2-3-1,-3-3 1,-2-2 0,-3-2 0,54-84-1,-88 115-71,-1-1 0,-2 0 0,-1-2 0,-1 0 0,-3 0 0,0-1 0,-2 0 0,-1-1 0,4-64 0,-11 81-80,-1 1-1,-1-1 0,0 1 1,-2 0-1,0 0 1,-1 0-1,0 0 1,-2 0-1,-10-24 1,9 29 10,0 1-1,0 0 1,-1 0 0,0 0 0,-1 1 0,0 0-1,-1 0 1,0 1 0,-1 1 0,0 0 0,0 0-1,0 1 1,-20-9 0,4 6 1,-1 0 0,0 1 0,0 2 0,0 1 0,-1 2 1,0 0-1,-1 2 0,1 1 0,0 1 0,-33 6 0,-19 4-9,2 4 0,-108 34 0,-154 69 50,151-48-1720,169-63-1298,18-5-2038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2:34.174"/>
    </inkml:context>
    <inkml:brush xml:id="br0">
      <inkml:brushProperty name="width" value="0.025" units="cm"/>
      <inkml:brushProperty name="height" value="0.025" units="cm"/>
    </inkml:brush>
  </inkml:definitions>
  <inkml:trace contextRef="#ctx0" brushRef="#br0">1 73 8712,'0'0'4170,"11"1"-2975,157 3 3555,99-7-2472,-29 0-2024,1501 4 1796,-1662-2-1795,0-4 0,-1-2 0,103-25-1,-153 26-233,0 0 48,0 0-1,1 2 0,30-1 0,-54 6-371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2:52.118"/>
    </inkml:context>
    <inkml:brush xml:id="br0">
      <inkml:brushProperty name="width" value="0.025" units="cm"/>
      <inkml:brushProperty name="height" value="0.025" units="cm"/>
    </inkml:brush>
  </inkml:definitions>
  <inkml:trace contextRef="#ctx0" brushRef="#br0">1 16 4612,'0'0'5627,"10"0"-5114,25 1 458,57 11 1,130 20 3560,-130-22-3990,1-4 0,165-9-1,-68-2 941,346-19-845,-131 2-532,-265 17 105,0 7 0,187 26 0,457 56 212,-536-63-198,622-1 230,-608-21-321,515-45 501,-309 10-515,-42 18-89,180-11 20,-368 15 3,92-9 1351,-315 22-3395,2 0-6807,5-2-1030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2:59.855"/>
    </inkml:context>
    <inkml:brush xml:id="br0">
      <inkml:brushProperty name="width" value="0.025" units="cm"/>
      <inkml:brushProperty name="height" value="0.025" units="cm"/>
    </inkml:brush>
  </inkml:definitions>
  <inkml:trace contextRef="#ctx0" brushRef="#br0">7 194 8968,'0'0'2600,"-1"-9"-1591,-5-27-539,6 35-460,0 0-1,0 0 1,1 0-1,-1-1 1,0 1 0,1 0-1,-1 0 1,1 0 0,-1 0-1,1 0 1,-1 0-1,1 0 1,0 0 0,-1 0-1,1 0 1,0 0-1,0 0 1,0 1 0,0-1-1,0 0 1,0 0-1,0 1 1,0-1 0,1 0-1,29-11 44,-22 10-26,51-16 562,0 3 0,1 3 0,79-5 0,-32 3 34,339-15 1018,-289 23-1563,991 35 1369,-326 14-956,852-67 0,-899-4 29,-451 21-463,283 9 158,-217 4-142,-376-6-75,817 17 105,-586-14-51,-157-4 457,-102 19-2661,-6-9-821,-2-6-2264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4:31.441"/>
    </inkml:context>
    <inkml:brush xml:id="br0">
      <inkml:brushProperty name="width" value="0.025" units="cm"/>
      <inkml:brushProperty name="height" value="0.025" units="cm"/>
    </inkml:brush>
  </inkml:definitions>
  <inkml:trace contextRef="#ctx0" brushRef="#br0">212 405 8552,'0'0'11750,"-5"-19"-7917,299 11 870,-281 9-4534,-1 0 1,1 1-1,0 0 0,-1 1 1,16 6-1,-13-4-114,-1-1-1,30 5 1,-29-9 26,1 0 0,-1 0 1,0-2-1,1 0 0,19-5 0,-9 2 62,-1 2 138,1 0 1,42 3-1,-39 1-137,46-6-1,-44 2-102,-1 1 0,1 2 0,0 1 0,42 6 0,117 32 310,-30-5-207,-101-28-92,1-2 1,0-3 0,70-8-1,30 0 26,531 16-78,-665-11 0,-1-1 0,0-1 0,0-2 0,27-8 0,29-7 0,-60 17 0,0-2 0,0 0 0,0-2 0,-1 0 0,26-15 0,-44 22 0,-1 0 0,0 0 0,0 0 0,0 0 0,0 0 0,0-1 0,0 1 0,0-1 0,0 1 0,0-1 0,0 1 0,-1-1 0,1 1 0,-1-1 0,1 1 0,-1-1 0,1 0 0,-1 1 0,0-1 0,0 0 0,0 1 0,0-1 0,0 0 0,0 1 0,-1-1 0,1 0 0,-1 1 0,1-1 0,-1 1 0,1-1 0,-1 1 0,-1-3 0,-1-2 0,1 0 0,-1 1 0,-1-1 0,1 1 0,-1 0 0,0 0 0,-6-6 0,3 6 0,-1 1 0,1-1 0,-1 2 0,0-1 0,0 1 0,0 0 0,0 1 0,0 0 0,-1 0 0,1 1 0,-1 0 0,-13 0 0,9 0 0,0 0 0,0-1 0,0-1 0,-22-6 0,-29-14 0,-1 3 0,-77-13 0,-12-3 0,-7 6 0,47 10 0,29 5 0,-142-7 0,-89 18 0,248 4 0,-196 14 0,0 1 0,246-16 0,1-1 0,0-1 0,-24-6 0,-29-5 0,6 8 0,0 3 0,-1 3 0,-97 11 0,-3 10 0,128-13 0,-1 1 0,1 3 0,1 0 0,-57 30 0,90-41 0,0 1 0,0 0 0,1 0 0,-1 0 0,1 1 0,-1-1 0,1 1 0,0-1 0,0 1 0,0 0 0,0-1 0,1 1 0,-1 0 0,1 0 0,-1 1 0,1-1 0,0 0 0,1 0 0,-1 0 0,0 1 0,1-1 0,0 0 0,-1 1 0,2-1 0,-1 1 0,1 4 0,2 8 0,0 0 0,1 0 0,1 0 0,8 18 0,-4-10 0,-6-17 0,0-1 0,0 0 0,0-1 0,1 1 0,-1 0 0,2-1 0,-1 0 0,0 0 0,1 0 0,0 0 0,9 6 0,-8-10 0,-1 1 0,1-1 0,0 0 0,-1-1 0,1 1 0,0-1 0,0-1 0,-1 1 0,8-2 0,7 1 0,-19 1-192,0 1 0,0-1-1,0 1 1,0 0 0,0 0 0,0-1 0,0 1 0,0 0-1,0 0 1,0 0 0,0 0 0,0 0 0,-1 0-1,1 0 1,0 0 0,-1 0 0,1 0 0,-1 0 0,1 1-1,-1-1 1,0 0 0,0 0 0,1 0 0,-1 1-1,0-1 1,0 0 0,0 0 0,0 1 0,0-1 0,0 0-1,-1 0 1,1 1 0,0-1 0,-1 0 0,0 1-1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20.881"/>
    </inkml:context>
    <inkml:brush xml:id="br0">
      <inkml:brushProperty name="width" value="0.025" units="cm"/>
      <inkml:brushProperty name="height" value="0.025" units="cm"/>
    </inkml:brush>
  </inkml:definitions>
  <inkml:trace contextRef="#ctx0" brushRef="#br0">0 1 673,'0'0'-417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21.239"/>
    </inkml:context>
    <inkml:brush xml:id="br0">
      <inkml:brushProperty name="width" value="0.025" units="cm"/>
      <inkml:brushProperty name="height" value="0.025" units="cm"/>
    </inkml:brush>
  </inkml:definitions>
  <inkml:trace contextRef="#ctx0" brushRef="#br0">0 2 224,'6'0'385,"-1"0"-289,-2-1-192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21.668"/>
    </inkml:context>
    <inkml:brush xml:id="br0">
      <inkml:brushProperty name="width" value="0.025" units="cm"/>
      <inkml:brushProperty name="height" value="0.025" units="cm"/>
    </inkml:brush>
  </inkml:definitions>
  <inkml:trace contextRef="#ctx0" brushRef="#br0">237 110 2274,'0'0'545,"0"-9"-519,0 2 98,1-45-21,-2 50 140,1-1-1,0 1 0,-1-1 0,0 1 0,1 0 0,-1-1 0,0 1 0,0 0 0,0-1 0,-1 1 0,1 0 0,-3-3 0,2 4-104,0 0 0,0 0-1,0 0 1,0 0-1,0 0 1,0 0 0,-1 1-1,1-1 1,0 1 0,0 0-1,-1-1 1,1 1 0,0 0-1,-1 0 1,1 1-1,0-1 1,0 0 0,-1 1-1,1-1 1,-3 2 0,0-1 61,1 1 0,-1-1 0,0 1 0,1 0 0,0 0 0,-1 1 0,1-1 0,-7 7 0,1 3-30,0 0 0,0 1 0,2 0 0,-1 1 0,2 0 0,0 0 0,-9 25 0,4-3-144,2 1-1,-7 40 0,12-47 0,2 0 0,0-1 0,2 1-1,2 0 1,1 0 0,1 0 0,1-1 0,1 1-1,2-1 1,13 34 0,-18-58-23,0-1 0,0 0 0,0 0 0,1 1 0,-1-2-1,1 1 1,0 0 0,0-1 0,0 1 0,1-1 0,-1 0 0,1 0 0,0 0 0,0-1 0,0 1 0,0-1 0,0 0 0,1 0-1,-1 0 1,1-1 0,-1 0 0,1 0 0,-1 0 0,1 0 0,0-1 0,0 1 0,-1-1 0,1 0 0,0-1 0,6 0 0,3-2 4,0 0 0,-1 0 0,1-2 0,-1 1 0,0-2 0,0 0 1,0 0-1,-1-1 0,13-10 0,-12 8 53,0-1 0,0-1 1,-1 0-1,-1 0 0,0-1 0,0-1 0,-1 0 1,-1 0-1,0-1 0,-1 0 0,0-1 1,-1 0-1,-1 0 0,0 0 0,-2-1 0,1 0 1,-2 0-1,0 0 0,-1 0 0,0-26 0,-1 19 103,-2 0 0,-7-43 0,7 60-148,-1-1-1,1 1 1,-1 0 0,-1 0 0,1 0 0,-1 0 0,0 1 0,0-1 0,-1 1 0,1-1 0,-1 1 0,-1 0-1,1 1 1,-1-1 0,-6-5 0,5 8-214,1 0 1,0 0-1,-1 1 0,0-1 1,1 1-1,-1 0 1,0 1-1,0 0 0,1-1 1,-1 2-1,0-1 0,0 1 1,1 0-1,-1 0 0,0 0 1,-6 4-1,-20 4-2511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39.357"/>
    </inkml:context>
    <inkml:brush xml:id="br0">
      <inkml:brushProperty name="width" value="0.025" units="cm"/>
      <inkml:brushProperty name="height" value="0.025" units="cm"/>
    </inkml:brush>
  </inkml:definitions>
  <inkml:trace contextRef="#ctx0" brushRef="#br0">1502 123 4292,'0'0'1073,"10"-4"294,185-91 7035,-203 97-8182,0-1-1,-1 0 1,1-1-1,-1 0 1,-15-2-1,-5 0-142,-585-17 2031,573 16-2012,-1 2 0,1 1 1,0 3-1,0 1 0,0 1 0,1 3 0,-1 1 0,-60 23 0,22-1 340,1 2-1,2 5 1,2 2 0,-102 73-1,167-105-333,-1 0-1,1 0 0,0 1 0,1 1 1,0-1-1,-10 18 0,16-25-93,0 1 0,1-1 0,-1 1 0,1 0-1,0 0 1,0-1 0,0 1 0,0 0 0,0 0-1,1 0 1,-1 0 0,1 0 0,0 0-1,0 0 1,0 0 0,0 0 0,1 0 0,-1 0-1,1 0 1,0 0 0,-1 0 0,1 0 0,1-1-1,-1 1 1,0 0 0,1-1 0,-1 1-1,1-1 1,0 1 0,0-1 0,0 0 0,2 3-1,9 5 49,1-1-1,0 0 0,0 0 0,1-1 1,0-1-1,1-1 0,-1 0 0,1-1 1,22 4-1,21 2 168,71 4 0,2-7-30,0-7 1,224-25 0,259-76 675,-430 66-494,-70 14-56,2 1 194,188-55 1,-296 71-406,32-13 392,-40 15-448,0 0-1,0 1 0,1-1 1,-1 0-1,0 0 0,0 0 1,0 0-1,0 0 0,0 0 1,0 0-1,0 0 0,0 0 1,-1 0-1,1 0 0,0 0 1,-1-1-1,1 1 0,-1 0 1,1-1-1,-1 1 0,1 0 1,-1-1-1,0 1 0,0-1 1,0-1-1,0 1 6,-1 1-1,0-1 1,0 0-1,0 0 1,0 1 0,0-1-1,-1 0 1,1 1 0,0-1-1,-1 1 1,1 0 0,-1 0-1,1-1 1,-1 1 0,0 0-1,1 0 1,-1 0 0,0 0-1,0 1 1,-2-2 0,-49-15 78,39 13-67,-362-83 18,177 46-33,182 34-1413,32 2-2756,-5 2 2620,37-10-5390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27.723"/>
    </inkml:context>
    <inkml:brush xml:id="br0">
      <inkml:brushProperty name="width" value="0.025" units="cm"/>
      <inkml:brushProperty name="height" value="0.025" units="cm"/>
    </inkml:brush>
  </inkml:definitions>
  <inkml:trace contextRef="#ctx0" brushRef="#br0">4 308 5029,'-1'-3'75,"0"-1"0,0 0 0,1 1 0,0-1 0,0 0 0,0 1 1,0-1-1,1 0 0,-1 1 0,1-1 0,0 1 0,0-1 0,0 1 0,0-1 1,1 1-1,0 0 0,-1-1 0,1 1 0,0 0 0,1 0 0,-1 0 0,0 1 0,5-5 1,5-5-104,0 1 1,0 0-1,1 0 1,14-7-1,12-4 132,0 2-1,2 2 0,1 2 0,0 1 0,0 3 1,2 1-1,-1 2 0,63-4 0,72 6 712,4 1-413,-114-1-253,129 3 0,-170 6-79,-1 2 0,1 0 0,-1 1 1,-1 2-1,1 1 0,-1 1 1,46 23-1,-16 1 249,85 68 0,-99-68-197,2-2 0,1-1 0,66 31 0,2-6-25,81 32 94,-166-77-165,0-2 0,0 0 0,1-2 0,0-1 0,41 2-1,-23-6 1,-1-2-1,1-2 0,-1-1 0,0-3 0,-1-2 0,52-16 0,120-39 447,-174 55-408,0 2-1,0 1 1,56 1 0,333-9 347,-408 12-398,0 1 0,0 1 1,0 1-1,1 1 0,-1 1 1,-1 1-1,1 1 0,-1 1 1,43 18-1,-43-14 21,-1 2 0,-1 0-1,0 2 1,0 0 0,-2 1 0,1 1 0,-2 0 0,0 2-1,-2 0 1,1 1 0,17 29 0,-12-19 1,1-1 0,1-1 0,2-1 0,0-1 0,2-2 0,1 0 0,0-2 0,2-1 0,0-1 1,2-2-1,-1-1 0,2-2 0,62 20 0,44 14-35,45 12 4,-153-52 1,0-1-1,1-2 1,0-1-1,33 0 1,15-6 28,-26 1 4,76 6-1,-120-3-16,-1 1-1,1-1 1,-1 1-1,0 1 1,0 0-1,15 9 0,-14-8-231,-1 0-1,1 0 0,21 5 0,-15-8-2344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29.127"/>
    </inkml:context>
    <inkml:brush xml:id="br0">
      <inkml:brushProperty name="width" value="0.025" units="cm"/>
      <inkml:brushProperty name="height" value="0.025" units="cm"/>
    </inkml:brush>
  </inkml:definitions>
  <inkml:trace contextRef="#ctx0" brushRef="#br0">129 1546 4548,'0'0'5045,"-9"-5"-4719,1-1-228,5 4-39,1 0 0,-1 0 0,0 0 0,0 0 0,0 0 0,0 1 0,0-1 0,-1 1 0,1 0 0,0 0-1,0 0 1,-1 1 0,-6-2 0,6 3 177,0 1 0,1-1-1,-1 1 1,0-1 0,1 1-1,0 0 1,-1 1 0,1-1-1,0 0 1,0 1 0,0 0 0,0 0-1,1 0 1,-1 0 0,1 0-1,0 0 1,0 0 0,0 1-1,-3 5 1,21-13 180,188-138 388,-41 26-107,637-328 1174,36 65-1771,-829 376-96,68-30-8,514-211 249,-455 196 298,2 7-1,206-36 0,-325 76-571,13-3 315,-26 1-723,-18-2-846,-18-5-2667,-12-4-4554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29.606"/>
    </inkml:context>
    <inkml:brush xml:id="br0">
      <inkml:brushProperty name="width" value="0.025" units="cm"/>
      <inkml:brushProperty name="height" value="0.025" units="cm"/>
    </inkml:brush>
  </inkml:definitions>
  <inkml:trace contextRef="#ctx0" brushRef="#br0">407 104 9321,'22'-14'309,"0"0"0,1 2 0,0 0 0,0 2 0,2 0 0,-1 2 0,1 0 0,40-5 0,-63 12-288,0 0 0,0 1 0,1 0 0,-1 0 0,0-1 0,0 1 0,1 1 0,-1-1 0,0 0 0,0 0 0,1 1 0,-1-1 0,0 1 0,0 0 0,0 0 0,0 0 0,0 0 0,0 0 0,0 0 0,0 0 0,0 1 0,-1-1 0,1 1 0,0-1 0,-1 1 0,1 0 0,-1-1 0,0 1 0,0 0 0,1 0 0,-1 0 0,0 0 0,-1 0 0,1 0 0,0 0 0,-1 1 0,1-1 0,-1 0 0,1 0 0,-1 0 0,0 4 0,-1 4 1,0 0-1,0 1 1,-1-1 0,0 0 0,-1 0 0,0-1 0,-1 1 0,-8 14-1,-14 22 103,-1-1 0,-3-2 0,-2-1 0,-52 55 0,-164 138 2411,96-106-180,56-63 2428,218-135-4742,4 5 1,2 6-1,198-62 0,4 36-5144,-183 50-1421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37.775"/>
    </inkml:context>
    <inkml:brush xml:id="br0">
      <inkml:brushProperty name="width" value="0.025" units="cm"/>
      <inkml:brushProperty name="height" value="0.025" units="cm"/>
    </inkml:brush>
  </inkml:definitions>
  <inkml:trace contextRef="#ctx0" brushRef="#br0">0 175 11371,'0'0'12828,"3"12"-12428,9 36-259,2 0-1,24 52 1,-38-98-138,1-1 1,-1 1-1,1-1 0,0 1 0,0-1 1,0 1-1,0-1 0,0 0 0,0 1 1,0-1-1,0 0 0,0 0 0,1 0 1,-1 0-1,0 0 0,1 0 0,-1 0 1,1 0-1,-1-1 0,1 1 0,2 0 1,-2-1 27,-1 0 0,1 0 1,0-1-1,-1 1 1,1 0-1,-1-1 0,1 0 1,-1 1-1,1-1 1,-1 0-1,0 0 1,1 1-1,-1-1 0,0 0 1,1-1-1,-1 1 1,0 0-1,1-1 0,6-8 246,-1-1 0,0 0 0,0 0 0,6-15 0,-11 22-216,20-50 402,-16 37 0,1 1 1,0 0 0,1 0 0,13-19-1,-20 35-458,-1-1-1,0 1 0,0 0 1,0 0-1,0 0 0,0 0 1,0 0-1,1-1 0,-1 1 1,0 0-1,0 0 0,0 0 1,1 0-1,-1 0 1,0 0-1,0 0 0,0-1 1,0 1-1,1 0 0,-1 0 1,0 0-1,0 0 0,1 0 1,-1 0-1,0 0 0,0 0 1,0 0-1,1 0 0,-1 0 1,0 0-1,0 0 0,0 1 1,1-1-1,-1 0 1,0 0-1,0 0 0,0 0 1,1 0-1,-1 0 0,0 0 1,0 1-1,0-1 0,1 0 1,6 13 57,5 22-7,-11-30 15,2 3-45,0 0-1,0 0 1,0-1 0,1 1-1,5 8 1,-8-16-22,-1 1 0,1 0 0,-1-1 1,1 1-1,0 0 0,-1-1 0,1 1 0,0 0 1,-1-1-1,1 1 0,0-1 0,0 1 0,0-1 1,0 0-1,-1 1 0,1-1 0,0 0 0,0 0 1,0 1-1,0-1 0,0 0 0,1 0 0,-1-1 12,1 1 1,-1-1-1,1 0 0,-1 0 0,1 1 0,-1-1 0,0 0 0,0 0 0,0-1 0,1 1 0,-1 0 0,0 0 0,0 0 0,0-1 0,-1 1 0,1 0 0,0-1 0,0-1 0,28-54 526,15-27-46,-43 83-490,0 0 0,-1 0 0,1 0 1,0 0-1,0 0 0,-1 0 0,1 0 0,0 0 0,0 0 0,0 0 0,0 0 0,0 1 0,1-1 1,-1 0-1,0 1 0,0-1 0,2 0 0,-2 1-4,-1 0 0,1 0 0,-1 0 0,1 1 0,0-1 0,-1 0 0,1 0-1,-1 1 1,1-1 0,-1 0 0,1 1 0,-1-1 0,1 0 0,-1 1 0,1-1 0,-1 1 0,0-1 0,1 1 0,-1-1 0,0 1 0,1-1 0,-1 1 0,0-1-1,1 1 1,-1 0 0,11 50 102,-9-38 14,1 11-50,-3-18-56,0 1-1,1 0 0,0 0 1,1-1-1,0 1 0,0 0 1,5 10-1,-7-16-5,0-1-1,0 0 1,1 1-1,-1-1 1,0 0 0,0 0-1,1 1 1,-1-1-1,0 0 1,1 0 0,-1 1-1,0-1 1,1 0 0,-1 0-1,1 0 1,-1 0-1,0 1 1,1-1 0,-1 0-1,0 0 1,1 0-1,-1 0 1,1 0 0,-1 0-1,0 0 1,1 0 0,-1 0-1,1 0 1,-1-1-1,0 1 1,1 0 0,-1 0-1,0 0 1,1 0 0,-1 0-1,0-1 1,1 1-1,-1 0 1,0 0 0,1-1-1,-1 1 1,0 0-1,1 0 1,-1-1 0,0 1-1,0 0 1,0-1 0,1 0-1,10-18 212,-11 18-215,27-62-1,-16 35 0,1 0 0,1 0 0,2 1 0,20-29 0,-34 55 0,0-1 0,0 1 0,-1 0 0,1 0 0,0 0 0,0 0 0,0 0 0,1 0 0,-1 0 0,0 0 0,0 1 0,0-1 0,1 0 0,-1 1 0,0-1 0,1 0 0,1 1 0,-3 0 0,1 0 0,0 0 0,-1 0 0,1 1 0,-1-1 0,1 0 0,-1 1 0,1-1 0,-1 0 0,1 1 0,-1-1 0,1 1 0,-1-1 0,1 1 0,-1-1 0,0 1 0,1-1 0,-1 1 0,0-1 0,1 1 0,-1 0 0,0-1 0,0 1 0,0-1 0,1 1 0,-1 1 0,4 56 0,-4-44 0,-1 10-939,0-18 363,0-1 1,1 1-1,0 0 1,0 0 0,0 0-1,1 0 1,0 0 0,3 11-1,-3-17 396,-1-1 0,0 1 0,1 0 0,-1 0-1,1 0 1,-1 0 0,0 0 0,1 0 0,-1-1 0,1 1 0,-1 0-1,0 0 1,1-1 0,-1 1 0,0 0 0,1-1 0,-1 1 0,0 0-1,0-1 1,1 1 0,-1 0 0,0-1 0,0 1 0,0 0-1,1-1 1,-1 1 0,0-1 0,0 1 0,0-1 0,0 1 0,0 0-1,0-1 1,0 1 0,0-1 0,0 0 0,6-19-2463,1-10-2835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38.241"/>
    </inkml:context>
    <inkml:brush xml:id="br0">
      <inkml:brushProperty name="width" value="0.025" units="cm"/>
      <inkml:brushProperty name="height" value="0.025" units="cm"/>
    </inkml:brush>
  </inkml:definitions>
  <inkml:trace contextRef="#ctx0" brushRef="#br0">21 84 17649,'-1'9'2370,"-6"37"-85,2-15-183,1 0-1,1 53 0,3-83-2096,0-1-1,0 0 0,0 0 0,0 1 0,0-1 0,0 0 0,0 1 0,0-1 0,0 0 0,0 0 1,0 1-1,0-1 0,0 0 0,0 0 0,0 1 0,0-1 0,1 0 0,-1 0 0,0 1 0,0-1 1,0 0-1,0 0 0,0 0 0,1 1 0,-1-1 0,0 0 0,0 0 0,0 0 0,1 0 1,-1 1-1,0-1 0,0 0 0,1 0 0,-1 0 0,0 0 0,0 0 0,1 0 0,-1 0 0,0 0 1,0 0-1,1 0 0,-1 0 0,0 0 0,1 0 0,-1 0 0,0 0 0,0 0 0,1 0 0,-1 0 1,0 0-1,0 0 0,1 0 0,-1 0 0,0 0 0,0-1 0,1 1 0,-1 0 0,0 0 1,0 0-1,0 0 0,1-1 0,-1 1 0,0 0 0,0-1 0,14-13 172,-3-7 133,0 1 0,15-41 0,-18 39-203,1 0-1,23-39 1,-23 56-263,-5 17 142,-3 23 166,-1-30-124,-1 31 91,0-23-19,0 0 0,1 1 0,1-1 0,2 15 1,-3-27-81,1-1 0,-1 0 0,0 0-1,1 0 1,-1 0 0,0 0 0,1 0 0,-1 0 0,1 0 0,-1 0 0,0 0 0,1 0 0,-1 0 0,1 0 0,-1 0 0,0 0 0,1 0 0,-1 0 0,0-1 0,1 1 0,-1 0 0,0 0 0,1 0 0,-1-1 0,0 1 0,1 0 0,-1 0 0,0-1 0,0 1 0,1 0 0,-1 0 0,0-1 0,0 1 0,0 0 0,1-1 0,-1 1 0,0 0 0,0-1 0,0 1 0,0-1 0,0 1 0,0 0 0,0-1 0,12-17 448,19-46-144,35-68-96,-65 132-227,-1-1 0,0 0 0,0 1 0,0-1 0,1 1 0,-1-1 0,0 1 0,1-1 0,-1 1 0,0-1 0,1 1 0,-1-1 0,1 1 0,-1-1 0,1 1 0,-1 0 0,1-1 0,-1 1 0,1 0 0,-1-1 0,1 1 0,-1 0 0,1 0 0,-1 0 0,1-1 0,0 1 0,-1 0 0,1 0 0,1 0 0,4 17 0,-6 44 0,0-48 0,-6 69-7079,28-119-4649,-7 11 1067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38.693"/>
    </inkml:context>
    <inkml:brush xml:id="br0">
      <inkml:brushProperty name="width" value="0.025" units="cm"/>
      <inkml:brushProperty name="height" value="0.025" units="cm"/>
    </inkml:brush>
  </inkml:definitions>
  <inkml:trace contextRef="#ctx0" brushRef="#br0">1 133 16688,'0'0'11739,"8"-6"-11435,-2 2-236,0 0 1,0-1-1,-1 1 0,1-1 0,4-6 0,-9 9 11,1 0-1,0-1 0,-1 1 0,1 0 0,-1-1 1,0 1-1,0-1 0,0 1 0,0-1 1,0 1-1,-1-1 0,1 0 0,-1 1 0,1-1 1,-1 0-1,0 1 0,0-1 0,0 0 1,-1 0-1,1 1 0,-2-6 0,2 8-65,-1 0 0,1 0 0,0 0 0,-1 0 0,1 0 0,0 0-1,0 0 1,-1 0 0,1 0 0,0 0 0,-1 0 0,1 0 0,0 0 0,-1 0 0,1 0 0,0 0-1,-1 1 1,1-1 0,0 0 0,0 0 0,-1 0 0,1 0 0,0 1 0,0-1 0,-1 0-1,1 0 1,0 0 0,0 1 0,0-1 0,-1 0 0,1 0 0,0 1 0,0-1 0,0 0 0,0 1-1,-1-1 1,1 0 0,0 0 0,0 1 0,0-1 0,0 1 0,-9 13-53,5-1 39,1 0-1,0 0 1,0 0 0,1 0-1,1 0 1,0 0 0,2 23-1,-1-35 1,0 0 1,0 0-1,0 1 0,0-1 0,0 0 0,0 0 0,1 0 0,-1 0 0,0 0 0,1 0 0,-1 0 0,1 0 1,-1 0-1,1-1 0,-1 1 0,1 0 0,0 0 0,-1 0 0,1 0 0,0-1 0,0 1 0,-1 0 0,1-1 1,0 1-1,0-1 0,0 1 0,0-1 0,0 1 0,0-1 0,0 0 0,0 1 0,0-1 0,0 0 0,0 0 1,0 0-1,0 0 0,0 0 0,0 0 0,0 0 0,0 0 0,1 0 0,-1 0 0,0 0 0,0-1 0,0 1 1,0-1-1,0 1 0,-1 0 0,1-1 0,0 0 0,2 0 0,4-3 23,1 0 1,0 0-1,-1-1 0,12-9 0,1-5-8,-13 13-9,-1 0-1,1 0 1,-1 1 0,15-9 0,-23 6 211,-1 1-1,0-1 1,-1 1 0,1 0 0,-9-11 0,11 16-198,-5-7-18,4 6 0,0 0 0,0 0 0,0 0 0,0 0 0,0 0 0,1 0 0,-1-1 0,1 1 0,0-1 0,0 1 0,0-1 0,0-4 0,48 7-85,-39 1-88,25 1-5126,-11-1-2885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40.420"/>
    </inkml:context>
    <inkml:brush xml:id="br0">
      <inkml:brushProperty name="width" value="0.025" units="cm"/>
      <inkml:brushProperty name="height" value="0.025" units="cm"/>
    </inkml:brush>
  </inkml:definitions>
  <inkml:trace contextRef="#ctx0" brushRef="#br0">98 641 12236,'0'-8'4692,"2"-4"-3889,0-4 1091,-1 0 0,0-30 0,-1 44-1679,0 0 0,0 0 0,0 0 0,0 0 0,0 0 0,0 1 0,-1-1 0,1 0 0,0 0 1,-1 0-1,0 0 0,1 0 0,-1 1 0,0-1 0,0 0 0,0 1 0,0-1 0,0 1 1,-1-1-1,1 1 0,0-1 0,-1 1 0,1 0 0,-1 0 0,1 0 0,-1-1 0,0 2 1,1-1-1,-1 0 0,0 0 0,0 0 0,0 1 0,1-1 0,-3 1 0,2 0-192,0 1-1,0-1 0,0 1 1,0 0-1,0 0 1,1 0-1,-1 0 0,0 0 1,1 0-1,-1 0 0,0 1 1,1-1-1,0 1 1,-1-1-1,1 1 0,0-1 1,0 1-1,0 0 0,0 0 1,0-1-1,0 1 1,0 0-1,0 3 0,-17 53-71,16-50 79,-1 8-87,0 1-1,0-1 1,1 25 0,29-45-104,-11-2 220,-6 1-103,0 1 0,0 0 1,0 1-1,0 0 0,1 0 0,13-1 0,-21 4 24,0 0 0,-1 1 1,1-1-1,0 0 0,-1 1 0,1 0 0,-1-1 0,1 1 0,-1 0 0,1 0 0,-1 0 0,0 1 0,0-1 0,1 1 0,-1-1 0,0 1 0,0 0 0,0-1 0,-1 1 0,1 0 1,0 0-1,-1 1 0,1-1 0,-1 0 0,0 0 0,0 1 0,0-1 0,0 1 0,0-1 0,0 1 0,0 3 0,2 8 2,0-1 1,-1 1-1,-1 0 0,0 0 0,0 0 0,-3 19 1,1-25 38,0-1 1,0 0 0,0 1 0,-1-1 0,0 0 0,-1 0 0,1 0 0,-1 0-1,-1 0 1,1 0 0,-1-1 0,0 0 0,-7 8 0,11-13-13,-1 0 1,1-1-1,0 1 0,-1-1 1,1 1-1,-1 0 0,1-1 1,-1 1-1,1-1 1,-1 1-1,1-1 0,-1 0 1,0 1-1,1-1 1,-1 0-1,0 1 0,1-1 1,-1 0-1,0 1 0,1-1 1,-1 0-1,0 0 1,0 0-1,1 0 0,-1 0 1,0 0-1,0 0 1,1 0-1,-1 0 0,0 0 1,1 0-1,-1-1 1,0 1-1,0 0 0,1 0 1,-1-1-1,0 1 0,1 0 1,-1-1-1,1 1 1,-1-1-1,1 1 0,-1-1 1,0 1-1,1-1 1,0 1-1,-1-1 0,1 1 1,-1-1-1,1 0 1,0 1-1,-1-1 0,1 0 1,0 1-1,0-1 0,-1 0 1,1 1-1,0-1 1,0-1-1,-6-50 89,6 47-92,-1-24 9,1-1-1,2 1 1,8-46-1,-9 66-11,1 1 0,0-1 0,1 0 0,0 1 0,1-1 1,0 1-1,0 0 0,0 0 0,1 0 0,0 1 0,1 0 0,0 0 0,0 0 0,0 0 0,14-10 0,-18 16-10,0-1 0,0 1 0,0-1 0,0 1 0,1 0 0,-1-1 0,0 1 0,1 1 0,-1-1 0,1 0 0,-1 0 0,1 1-1,-1 0 1,1-1 0,-1 1 0,1 0 0,-1 0 0,1 0 0,-1 1 0,1-1 0,-1 1 0,3 0 0,-3 0-1,0 1-1,0 0 0,0-1 1,-1 1-1,1 0 0,-1 0 1,1 0-1,-1 0 0,0 0 1,0 0-1,0 1 0,0-1 1,0 0-1,0 1 0,-1-1 1,1 0-1,-1 1 0,1-1 0,-1 1 1,0-1-1,0 5 0,-2 38 16,2-6 499,4-43-84,6-25 96,-5 10-452,0-1 0,-2 1 0,0-1 0,-2 0 0,0 1 0,-1-1 0,-3-24 0,3 45-205,0 1 1,1-1-1,-1 0 0,0 1 1,1-1-1,-1 0 1,0 0-1,1 1 0,0-1 1,-1 0-1,1 0 0,0 0 1,-1 0-1,1 0 0,0 0 1,0 0-1,0 0 0,0 0 1,0 0-1,0 0 1,0-1-1,0 1 0,1 0 1,-1-1-1,0 1 0,0-1 1,2 1-1,0 0-651,1-1 0,0 1-1,-1-1 1,1 0 0,-1-1 0,1 1-1,0 0 1,-1-1 0,1 0 0,4-1-1,2-2-1844,0 0-1,1 0 0,15-11 0,2-6-917,-5-7 3435,-17 6 9664,-9 19-4836,-4 8-3311,-4 6-1059,7-2-191,0 0 1,0 1-1,1-1 1,0 1-1,1 0 1,0-1-1,1 1 1,0 0-1,0 13 1,3-23-82,-1-1 1,1 0 0,-1-1 0,1 1 0,0 0 0,-1 0 0,0-1 0,1 1 0,-1 0 0,0-1 0,2-2 0,20-36 593,-17 26-785,2 0-1,0 1 1,0 0-1,1 0 1,1 1-1,0 1 1,19-18-1,-29 28 110,1 1-1,-1 0 0,1-1 0,-1 1 0,1-1 0,-1 1 1,1 0-1,-1-1 0,1 1 0,-1 0 0,1-1 0,-1 1 1,1 0-1,0 0 0,-1-1 0,1 1 0,-1 0 0,1 0 1,0 0-1,-1 0 0,1 0 0,0 0 0,-1 0 0,1 0 1,-1 0-1,1 0 0,0 1 0,-1-1 0,1 0 1,-1 0-1,1 1 0,0-1 0,-1 0 0,1 1 0,-1-1 1,1 0-1,-1 1 0,1-1 0,-1 1 0,0-1 0,1 0 1,-1 1-1,1-1 0,-1 1 0,0 0 0,1-1 0,-1 1 1,0-1-1,0 1 0,0-1 0,1 1 0,-1 0 0,0-1 1,0 1-1,0 0 0,0 0 0,1 45-139,-2-34 219,-13 285 4580,30-322-4266,0-25-405,-1-1 0,-4 0 1,-1-1-1,4-71 1,15-82-45,-23 174 79,-3 15 28,1 0-1,0-1 1,1 1 0,9-18-1,-14 33-23,0 0 0,0 0 1,1 0-1,-1 0 0,1 0 0,-1 0 0,1 1 0,-1-1 0,1 0 0,-1 0 0,1 0 0,0 1 0,-1-1 1,1 1-1,0-1 0,0 0 0,0 1 0,-1-1 0,1 1 0,2-1 0,5 13 212,-3 31 7,-15 131 88,10-177-413,2 1 1,-1 0-1,0 0 1,0-1-1,1 1 1,-1 0 0,1 0-1,0 1 1,-1-1-1,1 0 1,0 0-1,0 1 1,0-1-1,0 1 1,1 0-1,-1 0 1,0 0-1,0 0 1,5-2-1,-6 3 69,1-1-1,-1 1 0,1-1 1,-1 1-1,1-1 1,0 1-1,-1 0 0,1 0 1,-1 0-1,1 0 1,0 0-1,-1 0 0,1 0 1,-1 0-1,1 1 1,0-1-1,-1 0 0,1 1 1,-1 0-1,1-1 1,-1 1-1,1 0 0,-1 0 1,0 0-1,1 0 1,-1 0-1,0 0 0,0 0 1,0 0-1,0 0 1,0 1-1,0-1 0,0 0 1,0 1-1,0-1 0,0 3 1,2 3 212,-1 1 0,0-1 0,-1 1 1,0-1-1,0 1 0,-1 0 0,0-1 0,0 1 1,-1 0-1,0-1 0,0 1 0,-1-1 0,0 1 0,0-1 1,0 0-1,-6 10 0,6-12-59,-1 0 0,1 0 0,-1-1 0,0 1 0,-1-1-1,1 0 1,-1 0 0,1 0 0,-1-1 0,-1 1 0,1-1 0,0 0 0,-1 0 0,1 0 0,-1-1 0,0 1 0,0-1 0,0 0-1,0-1 1,0 1 0,-1-1 0,1 0 0,0-1 0,-6 1 0,9-1-292,1 0 0,-1 0 0,0-1 0,1 1 0,0-1 0,-1 1 0,1-1 0,-1 1 0,1-1 0,0 0 0,-1 0 0,1 0 0,0 0-1,0 0 1,-1 0 0,1 0 0,0 0 0,0 0 0,0 0 0,0-1 0,1 1 0,-1 0 0,0-1 0,0 1 0,1 0 0,-1-1 0,1 1 0,-1-1 0,1 1 0,0-4 0,-1 2-502,0-1 0,1 0 1,-1 0-1,1 0 0,0 0 0,1 0 1,-1 0-1,1 0 0,0 0 0,0 0 1,2-5-1,7-6-5875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40.930"/>
    </inkml:context>
    <inkml:brush xml:id="br0">
      <inkml:brushProperty name="width" value="0.025" units="cm"/>
      <inkml:brushProperty name="height" value="0.025" units="cm"/>
    </inkml:brush>
  </inkml:definitions>
  <inkml:trace contextRef="#ctx0" brushRef="#br0">1 239 16656,'6'1'5236,"7"-10"-3949,-9 2-793,0-2 0,0 1 0,-1 0 0,-1-1 0,1 1 0,-2-1 0,1 0 0,-1 1 0,0-1 0,-1 0 0,0 0 0,-1-10 1,1 6 908,-1 37-1133,2 47-767,0-67 485,-1-1 0,1 0 0,-1 0 0,1 0 0,0 0 0,0 0 0,1 0 0,-1 0 1,0 0-1,1 0 0,0-1 0,0 1 0,0 0 0,0-1 0,0 0 0,0 1 0,1-1 0,4 3 1,-6-4 7,1 0 1,-1 0-1,1 0 1,-1 0 0,1-1-1,0 1 1,-1-1-1,1 1 1,0-1-1,-1 1 1,1-1 0,0 0-1,-1 0 1,1 0-1,0 0 1,0 0 0,-1 0-1,1-1 1,0 1-1,-1 0 1,1-1 0,-1 0-1,1 1 1,0-1-1,-1 0 1,2-1 0,0 0 31,-1 0 1,1-1 0,-1 0-1,0 1 1,0-1 0,0 0-1,0 0 1,-1 0 0,1 0-1,-1 0 1,0-1-1,2-4 1,-1 1 118,-1 0 0,1 0-1,-1-1 1,0 1 0,-1 0 0,0-1 0,0 1-1,-1 0 1,1-1 0,-2 1 0,1 0 0,-3-9-1,-35-30-119,40 45-27,-1 0 0,0 1 0,0-1 0,0 1 0,0-1 0,1 1 0,-1-1 0,0 1 0,0-1 0,1 1 0,-1-1 0,0 1 0,1-1 0,-1 1 0,1 0 0,-1-1 0,0 1 0,1 0 0,-1-1 0,1 1 0,-1 0 0,1-1 0,-1 1 0,1 0 0,-1 0 0,1 0 0,-1-1 0,1 1 0,0 0 0,0 0 0,25-9 0,-21 8 0,11-5-339,-10 5-39,-1-1 1,1 1-1,-1-2 1,1 1-1,-1 0 1,0-1-1,0 0 1,7-5-1,-12 8 261,0 0 1,0 0-1,0 0 0,-1 0 1,1 0-1,0 0 0,0 0 0,0 0 1,0 0-1,0 0 0,0 0 1,0 0-1,-1 0 0,1 0 0,0 0 1,0 0-1,0 0 0,0 0 1,0 0-1,-1 0 0,1 0 0,0 0 1,0 0-1,0 0 0,0 0 0,0 0 1,0 0-1,0 0 0,-1 0 1,1 0-1,0 0 0,0 0 0,0 0 1,0 0-1,0-1 0,0 1 1,0 0-1,0 0 0,-1 0 0,1 0 1,0 0-1,0 0 0,0 0 1,0-1-1,0 1 0,0 0 0,0 0 1,0 0-1,0 0 0,0 0 1,0 0-1,0-1 0,0 1 0,0 0 1,0 0-1,0 0 0,0 0 1,0 0-1,0 0 0,0-1 0,0 1 1,0 0-1,0 0 0,0 0 1,1 0-1,-17 0-6060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41.364"/>
    </inkml:context>
    <inkml:brush xml:id="br0">
      <inkml:brushProperty name="width" value="0.025" units="cm"/>
      <inkml:brushProperty name="height" value="0.025" units="cm"/>
    </inkml:brush>
  </inkml:definitions>
  <inkml:trace contextRef="#ctx0" brushRef="#br0">0 73 18321,'0'0'4933,"59"-31"-4709,-25 22-448,1-6-3716,1-2-8071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56.858"/>
    </inkml:context>
    <inkml:brush xml:id="br0">
      <inkml:brushProperty name="width" value="0.025" units="cm"/>
      <inkml:brushProperty name="height" value="0.025" units="cm"/>
    </inkml:brush>
  </inkml:definitions>
  <inkml:trace contextRef="#ctx0" brushRef="#br0">231 23 10634,'0'0'3214,"-9"0"-1453,0 1-1449,-1 0 0,1 0-1,0 1 1,0 0 0,0 1-1,0 0 1,0 0-1,1 1 1,0 0 0,-1 0-1,1 1 1,1 0 0,-1 1-1,1 0 1,-7 7-1,5-3-178,1 1-1,1 0 1,0 1-1,1 0 1,0 0-1,0 0 1,1 1-1,1 0 1,0 0-1,-3 26 1,2 1 93,1 0 0,3 54 0,1-85-207,0-1 1,1 1-1,0 0 1,0-1-1,1 1 1,0-1-1,0 0 1,1 0-1,0 0 1,0 0-1,1 0 1,0 0-1,1-1 1,0 0-1,0 0 1,0 0-1,1-1 1,0 1-1,0-1 1,1-1-1,-1 1 1,1-1-1,1 0 1,-1-1-1,1 0 1,-1 0-1,1-1 1,0 1-1,0-2 1,1 1-1,-1-1 1,1-1-1,-1 1 1,1-1-1,-1-1 1,1 0-1,0 0 1,-1 0-1,1-1 1,-1-1-1,1 1 0,8-4 1,-5 1 124,1-1-1,-1-1 1,0 0-1,0 0 1,-1-1 0,1-1-1,-2 0 1,1 0-1,-1-1 1,0 0 0,-1-1-1,0 0 1,10-16-1,-8 10 127,0-1 0,-1 0-1,-1-1 1,-1 0-1,0 0 1,-2-1-1,0 0 1,5-29-1,-8 34-130,-2 1 0,0 0 0,-1-1 0,0 1 0,-1 0 0,0-1 0,-1 1 1,-1 0-1,0 0 0,0 0 0,-2 0 0,-5-12 0,6 16-119,-1 1 1,0 1 0,0-1-1,-1 1 1,0 0-1,0 0 1,-1 1 0,0-1-1,0 2 1,0-1 0,-1 1-1,0 0 1,0 0-1,0 1 1,0 0 0,-1 1-1,1 0 1,-14-3 0,11 3-582,-1 2 1,1 0 0,-22 0 0,-10 3-9280,19 0-6170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9T09:45:27.133"/>
    </inkml:context>
    <inkml:brush xml:id="br0">
      <inkml:brushProperty name="width" value="0.025" units="cm"/>
      <inkml:brushProperty name="height" value="0.025" units="cm"/>
    </inkml:brush>
  </inkml:definitions>
  <inkml:trace contextRef="#ctx0" brushRef="#br0">1184 149 5061,'0'0'2584,"-3"-10"-1971,0 4-495,1 0-1,-1 0 1,-1 0-1,1 0 1,-1 0-1,0 1 1,0 0-1,-1 0 0,1 0 1,-1 0-1,0 1 1,0-1-1,-1 1 1,-11-6-1,1 1 121,-1 2-1,-1-1 0,1 2 1,-1 0-1,0 2 1,0 0-1,-33-3 0,-136 3-210,111 6 172,6-3 538,1 4-1,-139 22 1,187-21-590,1 2-1,-1 0 1,1 0 0,0 2-1,0 1 1,1 0 0,0 2-1,1 0 1,0 1-1,1 0 1,0 2 0,1 0-1,0 1 1,-15 19-1,28-31-148,0 1 0,0 0-1,0 1 1,0-1-1,1 0 1,0 1 0,0-1-1,0 1 1,0 0 0,1 0-1,-1 0 1,1-1 0,0 1-1,1 0 1,0 0-1,-1 7 1,2-9 5,1 1 0,-1-1 0,0 1 1,1-1-1,-1 0 0,1 0 0,0 1 0,0-1 0,1-1 0,-1 1 1,1 0-1,-1-1 0,1 1 0,0-1 0,0 0 0,0 1 0,0-1 1,0-1-1,0 1 0,0 0 0,1-1 0,5 2 0,33 12 302,1-2 1,1-2-1,85 10 0,138-4 441,-251-16-711,44 2 82,214-1 17,-242-4-19,0-1 0,0-2 1,-1-1-1,0-2 0,0 0 0,41-19 0,-64 23-35,0 0-1,0-1 0,-1 0 0,0 0 1,0-1-1,0 1 0,-1-2 1,0 1-1,0-1 0,-1 1 1,1-2-1,3-7 0,-6 11-59,-1 0 0,0 0-1,-1 0 1,1 0 0,-1 0 0,0 0-1,0-1 1,0 1 0,0 0 0,-1-1-1,0 1 1,0-1 0,0 1 0,0 0-1,-1-1 1,0 1 0,0 0 0,0-1-1,0 1 1,0 0 0,-1 0 0,0 0-1,0 0 1,0 0 0,-1 1 0,-2-5-1,-3-1-33,-1 1-1,0 1 0,0-1 0,0 1 0,-1 1 0,0 0 1,-1 0-1,1 1 0,-1 0 0,0 1 0,0 0 1,-1 1-1,1 0 0,-20-2 0,-3 1-617,0 1 1,0 2-1,-63 5 0,86-2 173,0-1-1,0 1 1,0 1-1,1 0 1,-13 5-1,17-5-253,0 0 1,1 0-1,0 0 0,0 0 1,0 1-1,-6 6 0,-4 9-5517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1.009"/>
    </inkml:context>
    <inkml:brush xml:id="br0">
      <inkml:brushProperty name="width" value="0.025" units="cm"/>
      <inkml:brushProperty name="height" value="0.025" units="cm"/>
    </inkml:brush>
  </inkml:definitions>
  <inkml:trace contextRef="#ctx0" brushRef="#br0">1 966 6374,'0'0'8947,"1"-8"-8333,-1 6-547,0-1 0,1 0-1,0 0 1,-1 0 0,1 1 0,0-1-1,1 0 1,-1 1 0,0-1 0,1 1-1,-1 0 1,1-1 0,0 1 0,0 0-1,2-3 1,47-27 723,92-52-84,82-42-249,-199 115-406,0 0 0,1 2 0,0 1 1,1 1-1,0 1 0,55-4 0,25 5 357,0-5-1,163-34 1,-190 27-145,1 4 1,119-3 0,168 18 882,-179 1-286,6-3-503,346 15-223,-307 6-70,1-10 0,275-22 0,247-19 5,115-10 193,-704 23-352,1005-139 3122,-147-11-1655,-956 158-1308,21-1 294,143-36 1,-232 45-349,1 0 7,1 0 1,-1 0-1,0 0 0,0 0 1,0-1-1,0 0 1,0 0-1,0 0 1,-1 0-1,1-1 1,-1 1-1,1-1 1,-1 0-1,4-4 1,-7 6-58,0 1 1,0-1 0,0 1-1,0-1 1,0 1 0,0-1-1,0 1 1,0-1-1,-1 0 1,1 1 0,0-1-1,0 1 1,0 0-1,-1-1 1,1 1 0,0-1-1,-1 1 1,1-1 0,0 1-1,-1 0 1,1-1-1,-1 1 1,1 0 0,0-1-1,-1 1 1,1 0-1,-1-1 1,1 1 0,-1 0-1,1 0 1,-1 0-1,1 0 1,-2-1 0,-24-7-2851,18 5 1371,-29-10-5116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11.948"/>
    </inkml:context>
    <inkml:brush xml:id="br0">
      <inkml:brushProperty name="width" value="0.025" units="cm"/>
      <inkml:brushProperty name="height" value="0.025" units="cm"/>
    </inkml:brush>
  </inkml:definitions>
  <inkml:trace contextRef="#ctx0" brushRef="#br0">67 0 5189,'-2'0'339,"0"0"1,0 1-1,0-1 0,0 0 1,0 1-1,0-1 0,0 1 1,1 0-1,-1 0 0,0-1 1,0 1-1,-2 2 1,1-1-141,0 1 0,1-1 0,-1 1 0,1 0 0,-1 0 0,1 0 0,0 0 0,0 1 0,0-1 1,-1 5-1,0-2-78,1 0 1,0 0-1,0 1 1,1-1-1,0 1 1,0-1-1,1 1 1,-1-1-1,1 1 1,2 7-1,1-1-67,1 1 0,0-1 0,1 0 0,1 0 0,0 0 0,1-1 0,11 16 0,-4-8 65,0-1 0,2-1 0,27 25 0,-23-26-39,1-2 0,1 0 1,1-1-1,0-2 0,30 13 0,127 37 266,-174-60-347,0-1 0,0 1 1,0-1-1,0 0 0,0-1 0,0 0 0,0 0 1,0 0-1,6-1 0,-10 0 4,0 1-1,0-1 1,0 0-1,0 0 0,-1 1 1,1-1-1,0-1 1,0 1-1,-1 0 1,1 0-1,-1-1 1,1 1-1,-1-1 1,1 1-1,-1-1 1,0 1-1,0-1 1,0 0-1,0 0 1,0 1-1,0-1 1,0 0-1,-1 0 1,1 0-1,-1 0 1,1 0-1,-1 0 1,0-4-1,2-14 230,-1-1 0,-2 0 0,0 0 0,-1 0 0,-1 1 0,-6-23 0,-3-3 251,-31-70-1,39 108-361,0 0 0,-1 0 0,0 0 0,-1 1 0,1 0-1,-2 1 1,1-1 0,-1 1 0,1 0 0,-2 0 0,1 1 0,-1 0-1,1 1 1,-1-1 0,-1 1 0,1 1 0,0 0 0,-1 0 0,-9-2-1,4 2 26,1 0 0,-1 1-1,1 1 1,-1 0-1,1 0 1,-1 1-1,0 1 1,1 1-1,-1 0 1,1 0 0,-24 9-1,17 0 199,1 0-1319,10-8-5921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28.418"/>
    </inkml:context>
    <inkml:brush xml:id="br0">
      <inkml:brushProperty name="width" value="0.025" units="cm"/>
      <inkml:brushProperty name="height" value="0.025" units="cm"/>
    </inkml:brush>
  </inkml:definitions>
  <inkml:trace contextRef="#ctx0" brushRef="#br0">1 0 6790,'0'0'1602,"33"24"-3172,-17-24-1953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29.229"/>
    </inkml:context>
    <inkml:brush xml:id="br0">
      <inkml:brushProperty name="width" value="0.025" units="cm"/>
      <inkml:brushProperty name="height" value="0.025" units="cm"/>
    </inkml:brush>
  </inkml:definitions>
  <inkml:trace contextRef="#ctx0" brushRef="#br0">0 0 13325,'0'0'1633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33.437"/>
    </inkml:context>
    <inkml:brush xml:id="br0">
      <inkml:brushProperty name="width" value="0.025" units="cm"/>
      <inkml:brushProperty name="height" value="0.025" units="cm"/>
    </inkml:brush>
  </inkml:definitions>
  <inkml:trace contextRef="#ctx0" brushRef="#br0">0 1 4773,'0'0'14157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34.214"/>
    </inkml:context>
    <inkml:brush xml:id="br0">
      <inkml:brushProperty name="width" value="0.025" units="cm"/>
      <inkml:brushProperty name="height" value="0.025" units="cm"/>
    </inkml:brush>
  </inkml:definitions>
  <inkml:trace contextRef="#ctx0" brushRef="#br0">1 0 12460,'0'0'2018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25.324"/>
    </inkml:context>
    <inkml:brush xml:id="br0">
      <inkml:brushProperty name="width" value="0.025" units="cm"/>
      <inkml:brushProperty name="height" value="0.025" units="cm"/>
    </inkml:brush>
  </inkml:definitions>
  <inkml:trace contextRef="#ctx0" brushRef="#br0">14 0 1858,'0'0'2242,"-14"49"-2947,14-3-1249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25.696"/>
    </inkml:context>
    <inkml:brush xml:id="br0">
      <inkml:brushProperty name="width" value="0.025" units="cm"/>
      <inkml:brushProperty name="height" value="0.025" units="cm"/>
    </inkml:brush>
  </inkml:definitions>
  <inkml:trace contextRef="#ctx0" brushRef="#br0">1 1 5477,'0'0'1442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37.348"/>
    </inkml:context>
    <inkml:brush xml:id="br0">
      <inkml:brushProperty name="width" value="0.025" units="cm"/>
      <inkml:brushProperty name="height" value="0.025" units="cm"/>
    </inkml:brush>
  </inkml:definitions>
  <inkml:trace contextRef="#ctx0" brushRef="#br0">1 18 6342,'0'0'10122,"16"-17"-10122,-13 21-897,2-1-2659,5-3-6950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38.109"/>
    </inkml:context>
    <inkml:brush xml:id="br0">
      <inkml:brushProperty name="width" value="0.025" units="cm"/>
      <inkml:brushProperty name="height" value="0.025" units="cm"/>
    </inkml:brush>
  </inkml:definitions>
  <inkml:trace contextRef="#ctx0" brushRef="#br0">18 20 5541,'0'0'10560,"-4"-3"-9936,-10-10 127,28 10 494,46 11 804,-47-6-1989,61 12 359,-2 3 0,0 4 0,-1 3 0,74 35 0,-19 3 309,148 97-1,-157-89 233,248 106-1,143 13 1462,-507-189-2410,34 15 373,0 1 0,52 34 0,-49-28-239,58 27 0,-86-44-185,3 1-468,-3-4-3258,-16-17-11811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38.515"/>
    </inkml:context>
    <inkml:brush xml:id="br0">
      <inkml:brushProperty name="width" value="0.025" units="cm"/>
      <inkml:brushProperty name="height" value="0.025" units="cm"/>
    </inkml:brush>
  </inkml:definitions>
  <inkml:trace contextRef="#ctx0" brushRef="#br0">101 4 13293,'0'0'5642,"11"-2"-4569,-2 1-825,0 1-1,0 0 0,0 0 1,0 1-1,0 0 0,0 0 1,0 1-1,0 0 0,-1 1 1,1 0-1,11 6 0,-16-7-95,101 55 2058,-93-49-2121,0 0 0,-1 0 0,0 2 0,0-1 0,-1 1 0,12 16 0,-20-24-22,0 1 0,0-1 0,-1 1 1,0-1-1,1 1 0,-1 0 0,0 0 0,0-1 1,0 1-1,-1 0 0,1 0 0,-1 0 1,1 0-1,-1 0 0,0 0 0,0 0 1,0 0-1,-1 0 0,1 0 0,-2 3 1,0-1 33,0 0-1,0 0 1,-1-1 0,1 1 0,-1-1 0,-1 1 0,1-1 0,0 0 0,-1 0-1,-6 5 1,-10 6 234,1-2 0,-2 0-1,-42 20 1,58-31-293,-62 30-322,-131 44-1,188-75-3653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2.008"/>
    </inkml:context>
    <inkml:brush xml:id="br0">
      <inkml:brushProperty name="width" value="0.025" units="cm"/>
      <inkml:brushProperty name="height" value="0.025" units="cm"/>
    </inkml:brush>
  </inkml:definitions>
  <inkml:trace contextRef="#ctx0" brushRef="#br0">290 51 16912,'0'0'2659,"-6"-8"-481,3 4-2039,1 1 0,-1-1 0,-1 1 0,1 0 0,0 0 0,-1 1 1,1-1-1,-1 1 0,0 0 0,0 0 0,0 0 0,0 0 0,0 0 0,0 1 1,0 0-1,-1 0 0,1 0 0,0 1 0,-1-1 0,1 1 0,0 0 0,-1 0 1,1 1-1,-1-1 0,1 1 0,0 0 0,-1 0 0,1 0 0,0 1 1,0-1-1,-5 4 0,-6 2-56,1 0 0,0 1 0,1 1 0,-21 17 0,29-23-85,1 1 0,0 0 0,0 0 1,0 0-1,0 0 0,1 0 0,0 1 0,-1 0 1,2-1-1,-1 1 0,0 0 0,1 1 0,0-1 1,0 0-1,1 1 0,-2 8 0,4-13 2,-1 0 0,1 0 0,-1 0 0,1 0 0,-1 0 0,1-1 0,0 1 0,0 0 0,0 0 0,-1 0 0,1-1 0,0 1 0,0 0 0,0-1 0,0 1 0,0-1 0,0 1 0,0-1 0,0 0 0,0 1 0,0-1 0,0 0 0,0 0 0,1 0 0,-1 0 0,0 0 0,0 0-1,0 0 1,2 0 0,46-1 186,-36 0-152,28-1 28,-30 0-72,1 1-1,-1 1 1,1 0 0,-1 0-1,16 3 1,-25-2 8,0 0 0,-1 0 0,1 0 0,0 0 0,-1 0 0,1 0 0,-1 0 0,1 0 0,-1 0 0,1 1 0,-1-1 0,0 1 0,0-1 0,0 1 0,0-1 0,0 1 0,0 0 0,0 0 0,0-1 0,-1 1 0,1 0 0,0 0 0,-1 0 0,0 0 0,1 0 0,-1-1 0,0 1 0,0 0 0,0 0 0,-1 0 0,1 0 0,0 0 0,-1 0-1,1 0 1,-1-1 0,0 4 0,-1 2 101,0 0 1,0 0-1,-1-1 0,0 1 0,0 0 0,0-1 0,-1 0 0,-7 10 0,-3-3 366,-1 0 1,0-1-1,0 0 0,-2-1 1,1-1-1,-1-1 1,-1 0-1,1-1 0,-2-1 1,-34 9-1,53-16-483,0 0 1,0 0-1,0 0 0,0 0 0,0-1 0,0 1 1,0 0-1,0 0 0,0 0 0,0 0 0,0 0 1,0 0-1,0 0 0,1 0 0,-1 0 0,0-1 0,0 1 1,0 0-1,0 0 0,0 0 0,0 0 0,0 0 1,0 0-1,0 0 0,0 0 0,0 0 0,0-1 1,0 1-1,0 0 0,0 0 0,0 0 0,-1 0 0,1 0 1,0 0-1,0 0 0,0 0 0,0-1 0,0 1 1,0 0-1,0 0 0,0 0 0,0 0 0,0 0 1,0 0-1,0 0 0,0 0 0,-1 0 0,1 0 0,0 0 1,0 0-1,0 0 0,0 0 0,0 0 0,0 0 1,0 0-1,0 0 0,0 0 0,-1 0 0,1 0 0,0 0 1,0 0-1,0 0 0,0 0 0,0 0 0,0 0 1,0 0-1,-1 0 0,12-13-1332,19-16-1587,-26 25 2323,37-36-4063,7-9-1259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39.446"/>
    </inkml:context>
    <inkml:brush xml:id="br0">
      <inkml:brushProperty name="width" value="0.025" units="cm"/>
      <inkml:brushProperty name="height" value="0.025" units="cm"/>
    </inkml:brush>
  </inkml:definitions>
  <inkml:trace contextRef="#ctx0" brushRef="#br0">2373 0 8712,'0'0'3470,"-8"13"-1852,-20 24-1158,-1 0 0,-2-2 1,-2-1-1,-54 44 0,-171 115-199,-242 122 4064,129-86-2062,281-170-2081,-290 196 378,272-175 70,-136 129 0,191-154-769,2 2 0,-51 74 0,249-347-11114,-80 119 3192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39.817"/>
    </inkml:context>
    <inkml:brush xml:id="br0">
      <inkml:brushProperty name="width" value="0.025" units="cm"/>
      <inkml:brushProperty name="height" value="0.025" units="cm"/>
    </inkml:brush>
  </inkml:definitions>
  <inkml:trace contextRef="#ctx0" brushRef="#br0">23 81 12075,'0'0'4351,"-4"-9"-3096,0 2-922,2 4-228,0 1 0,1-1 0,-1 1 0,1-1 0,0 0 0,0 0-1,0 0 1,0 0 0,0 1 0,0-1 0,1 0 0,-1-5 0,2 7-34,-1 0-1,0 1 1,1-1-1,-1 1 1,0-1-1,1 0 1,-1 1-1,1-1 1,-1 1-1,1-1 1,-1 1-1,1 0 1,-1-1-1,1 1 1,0-1-1,-1 1 1,1 0-1,-1 0 1,1-1-1,0 1 1,-1 0-1,1 0 1,0 0-1,-1 0 1,1-1-1,0 1 1,0 0-1,-1 0 1,2 1-1,30-1 572,-23 0-415,306 14 2032,-81-30-2077,-116 5-97,-117 11-89,0-1 1,1 1-1,-1 0 1,0 0 0,0 0-1,0 0 1,0 0 0,1 0-1,-1 1 1,0-1 0,0 0-1,0 0 1,0 1-1,0-1 1,0 1 0,0-1-1,2 2 1,-2-1-3,-1-1 1,0 1-1,0-1 0,1 1 1,-1 0-1,0-1 0,0 1 1,0-1-1,0 1 0,0 0 1,0-1-1,0 1 0,0-1 1,0 1-1,0 0 0,0-1 1,0 1-1,0-1 0,0 1 1,0-1-1,-1 1 0,1 0 1,0-1-1,-1 1 0,-27 37-142,22-32 200,-18 21-380,-97 121 1199,72-67-2238,42-66 71,1 0 1,0 0-1,-6 25 1,10-13-6558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0.922"/>
    </inkml:context>
    <inkml:brush xml:id="br0">
      <inkml:brushProperty name="width" value="0.025" units="cm"/>
      <inkml:brushProperty name="height" value="0.025" units="cm"/>
    </inkml:brush>
  </inkml:definitions>
  <inkml:trace contextRef="#ctx0" brushRef="#br0">296 0 12492,'0'0'6598,"-59"64"-5221,28-23 1,-2 10-129,-3 3-512,2-2-385,1-2-224,7-10-64,3-4-32,11-13 0,4-7-64,8-10-801,7-16-3138,9-16 1216,4-11-2754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1.311"/>
    </inkml:context>
    <inkml:brush xml:id="br0">
      <inkml:brushProperty name="width" value="0.025" units="cm"/>
      <inkml:brushProperty name="height" value="0.025" units="cm"/>
    </inkml:brush>
  </inkml:definitions>
  <inkml:trace contextRef="#ctx0" brushRef="#br0">140 1 13965,'0'0'1794,"-2"11"69,-10 32-86,-21 50 1,20-63-1701,1 0 0,2 1 0,2 0 0,0 1 0,2 0 0,-2 35 1,7-80-2635,0-1 0,-2 1 1,1 0-1,-6-14 1,1 2 1387,2 0 10076,5 26-8711,0 0 0,0 0 0,0 0 0,1 0 0,-1 0 0,0 0 0,0 0 0,1 0 0,-1 0 0,1 0 0,-1 0 0,1 0 0,-1 0 0,1-1 0,0 1 0,-1 0 0,1 0 0,0 0 0,0-1 0,0 1 0,-1 0 0,1-1 0,2 1 0,20 15 673,-19-15-847,0 1 0,0-1 0,1 0 0,-1 0 0,0-1 0,0 1 0,0-1 0,0 0 1,1 0-1,-1-1 0,0 1 0,0-1 0,0 0 0,0 0 0,0 0 0,0 0 0,0-1 0,0 0 0,0 1 0,-1-2 0,1 1 0,4-3 0,30-31-1930,-10-7-3380,-8 1-3349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1.713"/>
    </inkml:context>
    <inkml:brush xml:id="br0">
      <inkml:brushProperty name="width" value="0.025" units="cm"/>
      <inkml:brushProperty name="height" value="0.025" units="cm"/>
    </inkml:brush>
  </inkml:definitions>
  <inkml:trace contextRef="#ctx0" brushRef="#br0">50 1 11819,'0'0'8760,"-6"10"-6758,-1 1-1485,1 1 0,1 0-1,0 0 1,0 0 0,1 0-1,1 1 1,0-1-1,-2 26 1,5-36-501,-1 12 10,1-1-1,1 1 0,0-1 1,0 1-1,6 20 1,-6-31-29,0 0 0,1-1 1,-1 1-1,0 0 1,1 0-1,0-1 0,-1 1 1,1 0-1,0-1 1,0 0-1,1 1 1,-1-1-1,0 0 0,1 0 1,0-1-1,-1 1 1,1 0-1,0-1 0,0 1 1,0-1-1,-1 0 1,1 0-1,1 0 0,-1-1 1,0 1-1,0-1 1,0 1-1,0-1 0,5-1 1,7 1 38,13 2-18,-28-1-18,1 0 0,0 0 0,0-1-1,0 1 1,0 0 0,-1 0 0,1 0-1,0 0 1,-1 0 0,1 0 0,-1 0-1,1 0 1,-1 0 0,1 0-1,-1 0 1,0 0 0,0 0 0,1 1-1,-1-1 1,0 0 0,0 0 0,0 0-1,0 0 1,-1 2 0,1-1-3,5 41 196,-5-43-217,0 0 0,1 1 0,-1-1 0,0 1 0,0-1 0,0 0 0,1 1 0,-1-1 0,0 0 0,1 1 0,-1-1 0,0 0 0,1 1 0,-1-1 0,0 0 0,1 0 0,-1 1 0,1-1 0,-1 0 0,0 0 0,1 0 0,-1 1 0,1-1 0,-1 0 0,1 0 0,-1 0 0,1 0 0,-1 0 0,1 0 0,21-15-2115,-6-6-1828,2-5-2706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2.069"/>
    </inkml:context>
    <inkml:brush xml:id="br0">
      <inkml:brushProperty name="width" value="0.025" units="cm"/>
      <inkml:brushProperty name="height" value="0.025" units="cm"/>
    </inkml:brush>
  </inkml:definitions>
  <inkml:trace contextRef="#ctx0" brushRef="#br0">29 4 15150,'0'0'4752,"-5"9"-2366,-16 30-379,21-38-1964,0-1 0,-1 1-1,1-1 1,0 0 0,0 1 0,0-1-1,-1 1 1,1-1 0,0 0 0,0 1-1,0-1 1,0 1 0,0-1 0,0 1-1,0-1 1,0 1 0,0-1 0,0 1 0,0-1-1,0 0 1,0 1 0,0-1 0,0 1-1,0-1 1,1 1 0,-1-1 0,0 0-1,0 1 1,1-1 0,-1 1 0,0-1 0,0 0-1,1 1 1,-1-1 0,1 1 0,18 1 315,20-10-345,-29 4-221,1-2 0,-1 1-1,16-12 1,22-12-80,-47 29 315,-1 0 0,0 0 1,1 0-1,-1 1 0,1-1 0,-1 0 0,0 1 1,1-1-1,-1 0 0,0 1 0,1-1 0,-1 0 1,0 1-1,0-1 0,1 1 0,-1-1 0,0 0 1,0 1-1,0-1 0,0 1 0,1-1 0,-1 1 1,0-1-1,0 0 0,0 1 0,0-1 0,0 1 0,0-1 1,0 1-1,0-1 0,0 1 0,0-1 0,-1 1 1,1 25 424,0-21-217,0 94 2269,1-99-2627,-1 0-1,0 0 1,1 0 0,-1 1-1,0-1 1,1 0 0,-1 0 0,1 0-1,-1 0 1,0 0 0,1 0-1,-1 0 1,1 0 0,-1 0-1,0 0 1,1 0 0,-1 0 0,1 0-1,-1 0 1,0-1 0,1 1-1,-1 0 1,0 0 0,1 0-1,-1 0 1,0-1 0,1 1-1,-1 0 1,0 0 0,1-1 0,-1 1-1,0 0 1,0-1 0,1 1-1,-1 0 1,0-1 0,13-9-6205,-5-3-2470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2.460"/>
    </inkml:context>
    <inkml:brush xml:id="br0">
      <inkml:brushProperty name="width" value="0.025" units="cm"/>
      <inkml:brushProperty name="height" value="0.025" units="cm"/>
    </inkml:brush>
  </inkml:definitions>
  <inkml:trace contextRef="#ctx0" brushRef="#br0">92 1 16784,'0'0'5440,"-7"14"-3892,-12 29 423,-18 65 1,29-84-1596,2 1-1,1 0 1,1 0 0,1 1 0,1 30 0,2-55-434,0 0 0,0 1 1,0-1-1,1 0 0,-1 1 1,1-1-1,-1 0 1,1 1-1,-1-1 0,1 0 1,0 0-1,0 0 0,-1 0 1,1 0-1,0 0 0,0 0 1,0 0-1,0 0 0,0 0 1,0 0-1,1-1 0,-1 1 1,0 0-1,0-1 0,0 1 1,1-1-1,-1 1 1,0-1-1,1 0 0,-1 1 1,0-1-1,1 0 0,-1 0 1,0 0-1,1 0 0,-1 0 1,0 0-1,1-1 0,-1 1 1,0 0-1,1-1 0,1 0 1,2 0-938,1 0 0,0-1-1,-1 0 1,1 0 0,-1 0 0,1-1 0,-1 0 0,9-6 0,-2-3-1261,12-24-8782,-14 14 9244,-6 9 7003,-2 4 7937,-4 44-10408,0-18-1993,1 0 0,1 0 0,3 33 0,-2-48-751,-1 1 0,0-1-1,1 0 1,-1 1-1,1-1 1,0 1-1,0-1 1,0 0-1,0 0 1,0 1-1,0-1 1,0 0-1,1 0 1,-1 0-1,1 0 1,0-1-1,0 1 1,-1 0 0,1-1-1,0 1 1,0-1-1,0 1 1,1-1-1,-1 0 1,0 0-1,0 0 1,1 0-1,-1-1 1,1 1-1,-1-1 1,0 1-1,1-1 1,2 0-1,-3 0-225,-1 0 0,1-1 0,-1 1 0,1-1-1,-1 1 1,1-1 0,-1 0 0,1 0 0,-1 1-1,0-1 1,1 0 0,-1 0 0,0 0-1,0-1 1,0 1 0,0 0 0,0 0 0,0 0-1,0-1 1,0 1 0,-1-1 0,1 1-1,0 0 1,-1-1 0,1 0 0,-1 1 0,1-1-1,-1 1 1,0-1 0,0 1 0,0-3-1,6-24-5607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2.844"/>
    </inkml:context>
    <inkml:brush xml:id="br0">
      <inkml:brushProperty name="width" value="0.025" units="cm"/>
      <inkml:brushProperty name="height" value="0.025" units="cm"/>
    </inkml:brush>
  </inkml:definitions>
  <inkml:trace contextRef="#ctx0" brushRef="#br0">0 0 16912,'0'0'8104,"11"55"-8040,5-44-1345,1 0-2851,0-3-3203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3.201"/>
    </inkml:context>
    <inkml:brush xml:id="br0">
      <inkml:brushProperty name="width" value="0.025" units="cm"/>
      <inkml:brushProperty name="height" value="0.025" units="cm"/>
    </inkml:brush>
  </inkml:definitions>
  <inkml:trace contextRef="#ctx0" brushRef="#br0">75 255 10154,'0'0'4858,"-8"11"-2013,0-1-2273,1 0 0,0 1 0,0 0 0,1 0 0,0 1 0,1 0 0,1 0 0,0 0 0,0 0 0,1 0 0,1 1 0,-1 18 0,3-30-545,0 1 0,0-1-1,0 0 1,0 1 0,1-1 0,-1 1-1,1-1 1,-1 0 0,1 0 0,-1 1-1,1-1 1,0 0 0,-1 0-1,1 1 1,0-1 0,0 0 0,0 0-1,0 0 1,0 0 0,0 0-1,0-1 1,0 1 0,1 0 0,-1 0-1,0-1 1,0 1 0,1-1 0,-1 1-1,0-1 1,1 1 0,-1-1-1,1 0 1,-1 0 0,0 0 0,1 0-1,-1 0 1,1 0 0,-1 0-1,1 0 1,-1 0 0,2-1 0,4 0 79,-1 0 1,1 0-1,0-1 1,-1 0 0,0 0-1,1-1 1,10-6-1,-1-2-20,-2 0 0,1-1 0,-1-1 0,-1 0 0,0-1 0,-1-1 0,-1 0 0,0 0 0,-1-1-1,-1-1 1,0 1 0,-1-1 0,-1-1 0,-1 0 0,0 0 0,-1 0 0,-1 0 0,-1-1 0,-1 1-1,0-1 1,-2-24 0,0 40-52,0 0 0,0 0 0,-1 0 0,1 0 0,-1 0 0,0 0-1,0 0 1,0 0 0,0 0 0,-1 0 0,1 1 0,-1-1 0,1 0 0,-1 1 0,0-1-1,0 1 1,0 0 0,-1-1 0,1 1 0,0 0 0,-1 1 0,1-1 0,-1 0 0,0 1-1,-4-3 1,5 4-24,-1-1 0,1 0 0,0 1 0,-1-1 0,1 1 0,-1 0-1,1 0 1,-1 0 0,1 0 0,-1 0 0,1 1 0,0-1 0,-1 1-1,1-1 1,-1 1 0,1 0 0,0 0 0,0 0 0,0 0 0,-1 0-1,1 1 1,0-1 0,0 1 0,1-1 0,-1 1 0,0 0 0,0 0-1,1 0 1,-1 0 0,1 0 0,0 0 0,-2 3 0,1-2-38,0 0 1,1 1-1,-1-1 1,1 1-1,0-1 1,0 1-1,0 0 1,0-1 0,1 1-1,-1 0 1,1 0-1,0-1 1,0 1-1,1 0 1,-1 0-1,1-1 1,-1 1-1,1 0 1,0-1-1,1 1 1,1 3-1,3 5-278,1-1 0,1 0-1,0-1 1,17 18 0,-18-22 86,0 1 0,-1 0 0,0 1 1,0 0-1,0 0 0,-1 0 0,-1 0 0,1 1 1,-1 0-1,3 10 0,-6-12 166,0 1 0,-1-1 0,0 1 0,0-1 0,-1 1 0,0-1 0,0 1 0,-1-1 0,1 0-1,-2 1 1,-4 11 0,6-16-55,-2 7-3206,3-5-2376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3.558"/>
    </inkml:context>
    <inkml:brush xml:id="br0">
      <inkml:brushProperty name="width" value="0.025" units="cm"/>
      <inkml:brushProperty name="height" value="0.025" units="cm"/>
    </inkml:brush>
  </inkml:definitions>
  <inkml:trace contextRef="#ctx0" brushRef="#br0">1 124 20339,'0'0'8707,"9"-3"-7212,-9 3-1495,22-8 577,39-20-1,-56 26-576,0-1 0,0 0 0,-1 0 0,1 0 0,-1 0 0,0-1 0,1 1 0,-1-1 0,-1 0 0,1 0 0,-1-1 0,0 1 0,0-1 0,0 0 0,0 0 0,2-7 0,-5 12-9,0-1 1,1 1-1,-1-1 0,0 1 1,0 0-1,0-1 0,0 1 1,0-1-1,0 1 0,0-1 1,0 1-1,-1 0 0,1-1 1,0 1-1,0-1 0,0 1 1,0 0-1,0-1 0,-1 1 1,1 0-1,0-1 0,0 1 1,-1 0-1,1-1 1,0 1-1,-1 0 0,1 0 1,0-1-1,-1 1 0,1 0 1,0 0-1,-1-1 0,1 1 1,0 0-1,-1 0 0,0 0 1,-21-1-200,-20 15 79,35-10 164,1 0-1,0 1 0,0 0 0,0 0 0,0 0 1,1 1-1,0 0 0,0 0 0,0 0 0,1 1 1,0-1-1,0 1 0,1 0 0,0 0 1,0 1-1,1-1 0,-1 1 0,2-1 0,-1 1 1,1-1-1,0 15 0,1-20-24,1 0 0,-1 0-1,1 0 1,0 0 0,0-1-1,-1 1 1,2 0 0,-1 0-1,0-1 1,0 1 0,0 0 0,1-1-1,-1 1 1,1-1 0,-1 0-1,1 1 1,0-1 0,0 0 0,-1 0-1,1 0 1,0 0 0,0 0-1,0-1 1,0 1 0,0-1 0,0 1-1,0-1 1,0 1 0,2-1-1,11 2-85,0-1 0,30-1-1,-30 0-257,-4 0-606,-1 0 1,0-1-1,1 0 1,-1-1-1,0 0 0,14-5 1,15-9-6417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2.428"/>
    </inkml:context>
    <inkml:brush xml:id="br0">
      <inkml:brushProperty name="width" value="0.025" units="cm"/>
      <inkml:brushProperty name="height" value="0.025" units="cm"/>
    </inkml:brush>
  </inkml:definitions>
  <inkml:trace contextRef="#ctx0" brushRef="#br0">139 0 16752,'0'0'2060,"-8"12"-234,-13 26-393,2 0 0,1 1 0,-18 61 0,26-64-1101,2 0-1,1 1 0,1 0 0,0 63 1,20 71-15,-11-144-111,-1-65 1109,2-1 1,13-56 0,-11 63-1046,-5 26-271,16-93-428,40-126 0,-57 223 415,1-1 0,0 1 0,0 0-1,0 0 1,0 0 0,0 0 0,1 0 0,-1 0 0,0 0 0,1 0 0,0 0 0,-1 1 0,1-1 0,0 0 0,2-1 0,-3 3-5,0-1 0,1 1 0,-1-1 0,0 1 0,0 0 0,0-1 0,1 1 0,-1 0 0,0 0 0,0 0 0,0 0 0,1 0 0,-1 0 0,0 0-1,0 0 1,1 1 0,-1-1 0,0 0 0,0 1 0,0-1 0,2 1 0,-2 1 7,1-1 1,0 0-1,-1 1 1,1-1-1,-1 1 0,0 0 1,1-1-1,-1 1 1,0 0-1,0 0 1,0 0-1,0 0 0,0 0 1,-1 0-1,1 0 1,0 0-1,-1 0 0,0 0 1,1 0-1,-1 0 1,0 0-1,0 0 1,0 1-1,0-1 0,-1 0 1,1 0-1,-1 0 1,1 0-1,-1 0 0,0 0 1,-1 3-1,-2 2 44,0 0-1,-1 0 1,0-1-1,0 0 1,0 0-1,-1 0 1,0-1-1,0 1 1,0-1 0,-8 4-1,-72 41 823,150-105-9272,-28 25 2492,2 0-3240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4.167"/>
    </inkml:context>
    <inkml:brush xml:id="br0">
      <inkml:brushProperty name="width" value="0.025" units="cm"/>
      <inkml:brushProperty name="height" value="0.025" units="cm"/>
    </inkml:brush>
  </inkml:definitions>
  <inkml:trace contextRef="#ctx0" brushRef="#br0">1 460 12139,'0'0'7069,"14"-12"-5810,28-26-819,-2-2-1,49-62 1,-46 47 261,-3-1 0,53-100 0,-104 221-354,-8 27 179,5 0 0,4 1 0,1 94 0,9-185-1984,0-6-2232,-1-11 894,-5-8-3236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4.525"/>
    </inkml:context>
    <inkml:brush xml:id="br0">
      <inkml:brushProperty name="width" value="0.025" units="cm"/>
      <inkml:brushProperty name="height" value="0.025" units="cm"/>
    </inkml:brush>
  </inkml:definitions>
  <inkml:trace contextRef="#ctx0" brushRef="#br0">0 30 6438,'0'0'15759,"20"54"-14446,3-47-512,5-2-609,6-5-256,6-8-1794,2-14-1088,-4-7-1699,-2-8-3330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4.897"/>
    </inkml:context>
    <inkml:brush xml:id="br0">
      <inkml:brushProperty name="width" value="0.025" units="cm"/>
      <inkml:brushProperty name="height" value="0.025" units="cm"/>
    </inkml:brush>
  </inkml:definitions>
  <inkml:trace contextRef="#ctx0" brushRef="#br0">114 0 10250,'0'0'7409,"-6"9"-5594,-7 15-1274,0 1-1,2-1 0,0 2 0,2 0 0,1 0 0,1 0 0,1 1 1,2 0-1,0 0 0,1 42 0,3-68-539,0 1 0,1-1 0,-1 0-1,0 0 1,1 1 0,0-1 0,-1 0 0,1 0 0,-1 0 0,1 0-1,0 0 1,0 0 0,0 0 0,0 0 0,0 0 0,0 0 0,0 0 0,0-1-1,0 1 1,0 0 0,0-1 0,0 1 0,1 0 0,-1-1 0,0 0-1,0 1 1,1-1 0,-1 0 0,0 0 0,1 0 0,-1 1 0,0-1-1,1-1 1,-1 1 0,0 0 0,0 0 0,1 0 0,1-1 0,5-1-24,0 1 1,0-1-1,0-1 1,-1 0-1,10-4 1,26-17-711,-32 17 459,0 0-1,0 0 1,1 1 0,0 1 0,0 0-1,1 1 1,-1 0 0,1 1 0,17-3-1,-29 7 307,-1-1 1,1 0-1,-1 0 0,1 0 0,-1 1 0,0-1 0,1 0 1,-1 0-1,1 1 0,-1-1 0,0 0 0,1 1 0,-1-1 0,0 1 1,1-1-1,-1 0 0,0 1 0,0-1 0,1 1 0,-1-1 1,0 1-1,0-1 0,0 1 0,1-1 0,-1 1 0,0-1 0,0 1 1,0-1-1,0 1 0,0-1 0,0 1 0,0-1 0,0 1 0,0-1 1,-1 1-1,1-1 0,0 1 0,0-1 0,0 1 0,0-1 1,-1 1-1,1-1 0,0 0 0,-1 1 0,1-1 0,0 1 0,-1-1 1,1 1-1,-15 23 1441,0-9-624,0 0 0,-1-2 1,0 0-1,-2-1 0,-26 15 0,32-20-604,-1-1 0,0 0-1,0-1 1,-1-1 0,0 0-1,1 0 1,-1-2-1,-27 3 1,40-5-274,1 0 0,-1 0-1,1 0 1,-1 0 0,1 0-1,-1 0 1,1 0 0,-1 0-1,1 0 1,-1 0 0,1 0-1,-1-1 1,1 1 0,-1 0 0,1 0-1,0-1 1,-1 1 0,1 0-1,-1 0 1,1-1 0,0 1-1,-1 0 1,1-1 0,0 1-1,-1-1 1,1 1 0,0 0 0,0-1-1,-1 1 1,1-1 0,0 1-1,0-1 1,0 1 0,0-1-1,-1 1 1,1-1 0,0 1-1,0-1 1,0 1 0,0-1 0,0 1-1,0-1 1,0 1 0,1 0-1,-1-1 1,0 1 0,0-1-1,0 1 1,0-1 0,1 1-1,-1-1 1,1-1-264,0 0-1,0 0 1,0 0 0,0 0-1,0 0 1,1 0-1,-1 0 1,0 0 0,1 1-1,0-1 1,1-1-1,84-42-12336,-54 27 3693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5.284"/>
    </inkml:context>
    <inkml:brush xml:id="br0">
      <inkml:brushProperty name="width" value="0.025" units="cm"/>
      <inkml:brushProperty name="height" value="0.025" units="cm"/>
    </inkml:brush>
  </inkml:definitions>
  <inkml:trace contextRef="#ctx0" brushRef="#br0">148 1 17424,'0'0'5643,"-10"0"-3700,2 0-1689,1 0 0,-1 1-1,1 0 1,-1 1 0,1 0-1,0 0 1,-1 0 0,1 1 0,-7 3-1,10-4-210,0 0-1,1 1 1,-1-1 0,1 1-1,-1-1 1,1 1 0,0 0-1,0 0 1,0 1 0,0-1-1,1 0 1,-1 1 0,1 0-1,0 0 1,0-1 0,0 1-1,1 0 1,-1 1 0,1-1-1,-1 8 1,2-11-47,-1 0 1,1 0-1,0 0 0,0 1 1,0-1-1,1 0 0,-1 0 1,0 0-1,0 1 0,1-1 1,-1 0-1,1 0 0,-1 0 1,1 0-1,-1 0 0,1 0 1,-1 0-1,1 0 0,0 0 1,0 0-1,0 0 0,-1-1 1,1 1-1,0 0 0,0 0 1,1 0-1,2 1-31,0-1 0,-1 1 1,1-1-1,0 0 0,0 0 0,-1 0 1,1 0-1,6-1 0,9 1-466,0-1 0,28-5 0,-46 5 462,48-9-1134,-33 5 603,1 2 0,30-3 0,-47 5 587,1 1-1,-1-1 1,0 0 0,1 0-1,-1 0 1,0 0-1,1 1 1,-1-1-1,0 0 1,1 0-1,-1 1 1,0-1 0,1 0-1,-1 0 1,0 1-1,0-1 1,1 0-1,-1 1 1,0-1 0,0 0-1,0 1 1,0-1-1,1 0 1,-1 1-1,0-1 1,0 1-1,0-1 1,0 0 0,0 1-1,0-1 1,0 1-1,0-1 1,0 0-1,0 1 1,0-1-1,0 1 1,0-1 0,-1 0-1,1 1 1,0-1-1,0 0 1,0 1-1,0-1 1,-1 0 0,1 1-1,0-1 1,0 0-1,-1 1 1,-10 19 1211,-3-2-777,-2-1 1,1 0-1,-2-1 1,-34 25 0,55-60-3346,29-55-6720,-13 22 208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5.907"/>
    </inkml:context>
    <inkml:brush xml:id="br0">
      <inkml:brushProperty name="width" value="0.025" units="cm"/>
      <inkml:brushProperty name="height" value="0.025" units="cm"/>
    </inkml:brush>
  </inkml:definitions>
  <inkml:trace contextRef="#ctx0" brushRef="#br0">64 19 15887,'0'0'5536,"-4"11"-3801,-6 22-644,2 0 0,0 0-1,3 0 1,-3 43 0,8-62-1055,0 0 0,0-1 0,2 1 0,0 0 0,0 0 0,1-1 0,1 1 0,0-1 1,1 0-1,0 0 0,1-1 0,1 0 0,0 0 0,9 12 0,-16-24-53,0 0-1,0 0 1,0 1 0,0-1 0,0 0 0,0 0-1,0 0 1,0 1 0,0-1 0,0 0-1,0 0 1,0 0 0,0 0 0,0 1 0,1-1-1,-1 0 1,0 0 0,0 0 0,0 0 0,0 0-1,0 0 1,0 1 0,1-1 0,-1 0-1,0 0 1,0 0 0,0 0 0,0 0 0,1 0-1,-1 0 1,0 0 0,0 0 0,0 0-1,0 0 1,1 0 0,-1 0 0,0 0 0,0 0-1,0 0 1,1 0 0,-1 0 0,0 0-1,0 0 1,0 0 0,0 0 0,1 0 0,-1 0-1,0 0 1,0 0 0,0 0 0,0 0-1,1 0 1,-1 0 0,0-1 0,-1-13-105,-8-20 278,4 23-133,-1 0-1,-1 0 1,0 0-1,0 0 1,-1 1-1,0 1 1,-1-1-1,-15-12 1,32 27-778,0-1-1,1 0 1,-1 0 0,0-1-1,1 0 1,0-1 0,0 0-1,0 0 1,0-1-1,0 0 1,0-1 0,0 0-1,0 0 1,13-3 0,-7 1 107,0-1-1,0 0 1,-1-2 0,19-7 0,22-17 6864,-56 36-2745,2 12-3037,0-12 60,-1-4-379,-1 1 0,1-1 0,1 0 0,-1 1 0,1-1 0,-1 0 0,1 0 0,0 0 0,0 1 0,0-1 0,0 0 0,1 0 0,-1 0 0,1-1 0,0 1 0,0 0 0,0-1 0,4 5 0,-3-5-57,0-1-1,-1 1 0,1-1 1,0 0-1,0 0 1,0 0-1,0-1 1,0 1-1,0 0 0,0-1 1,0 0-1,0 0 1,0 0-1,0 0 1,0 0-1,0-1 1,0 1-1,0-1 0,0 0 1,0 0-1,3-2 1,4-1 9,0-1 0,0 0 0,-1-1 0,0 0 0,16-13 0,-17 11-58,1 1 1,0 1-1,0 0 1,1 0-1,15-6 1,-24 12-77,0 0 0,0 0 0,0 0 0,1 0 0,-1 1 1,0-1-1,0 0 0,0 1 0,0-1 0,0 1 0,0 0 0,0-1 0,0 1 1,0 0-1,0-1 0,0 1 0,0 0 0,0 0 0,0 0 0,-1 0 0,1 0 1,0 0-1,-1 0 0,1 0 0,-1 0 0,1 0 0,0 2 0,0-1-110,0 0 0,0 0 1,0 0-1,0 0 0,1 0 0,-1-1 0,1 1 0,-1 0 0,1-1 0,0 1 0,0-1 0,0 0 0,0 0 1,-1 1-1,5 0 0,0-2-119,0 0 1,0 0 0,0 0-1,0-1 1,-1 0-1,1 0 1,0-1 0,0 0-1,-1 0 1,1 0-1,-1 0 1,0-1 0,1 0-1,-1 0 1,-1-1-1,1 1 1,5-6 0,2-1-96,-2 0 1,1-1-1,-1 0 0,-1-1 1,15-23-1,-18 23 5102,-13 18-1091,-12 20-1205,16-19-2263,0 0 0,1 0 0,-1 0 0,1 1 0,1-1-1,-1 1 1,1-1 0,0 14 0,1-20-145,1 0 1,-1-1-1,0 1 0,0-1 1,0 1-1,0-1 0,1 1 0,-1-1 1,0 1-1,0 0 0,1-1 1,-1 1-1,1-1 0,-1 0 1,0 1-1,1-1 0,-1 1 1,1-1-1,-1 0 0,1 1 1,-1-1-1,1 0 0,-1 1 1,1-1-1,-1 0 0,1 0 1,-1 0-1,1 1 0,0-1 0,-1 0 1,1 0-1,-1 0 0,1 0 1,0 0-1,-1 0 0,1 0 1,-1 0-1,1 0 0,0-1 1,-1 1-1,1 0 0,-1 0 1,1 0-1,-1-1 0,1 1 1,-1 0-1,1-1 0,-1 1 0,2-1 1,29-17 261,-9-3-247,0-2-1,-1 0 0,-2-1 1,0-2-1,-2 1 0,0-2 1,-2-1-1,-1 0 0,12-36 1,-39 129-193,10-59 177,-5 14 39,1 0 1,0 0 0,2 1-1,0 0 1,1 0-1,1 0 1,1 1 0,2 32-1,0-53-98,0 1 0,1-1-1,-1 0 1,1 0 0,-1 1-1,1-1 1,-1 0-1,1 0 1,0 0 0,-1 0-1,1 0 1,0 0 0,0 0-1,0 0 1,0 0 0,0 0-1,0 0 1,0-1-1,0 1 1,0 0 0,0-1-1,1 1 1,-1-1 0,0 1-1,0-1 1,1 0 0,-1 1-1,0-1 1,1 0-1,-1 0 1,0 0 0,1 0-1,-1 0 1,0 0 0,0 0-1,1-1 1,-1 1 0,0 0-1,1-1 1,-1 1 0,0-1-1,1 0 1,5-1-934,-1 0 1,0 0 0,0-1-1,0 0 1,0 0-1,0-1 1,5-3 0,14-17-6824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6.279"/>
    </inkml:context>
    <inkml:brush xml:id="br0">
      <inkml:brushProperty name="width" value="0.025" units="cm"/>
      <inkml:brushProperty name="height" value="0.025" units="cm"/>
    </inkml:brush>
  </inkml:definitions>
  <inkml:trace contextRef="#ctx0" brushRef="#br0">126 0 14189,'0'0'8515,"-8"3"-6193,-3 3-1640,-1 1 0,1 0 0,0 0 0,-12 12 0,18-15-566,1-1 1,0 1-1,0 0 1,0 0-1,1 0 1,-1 0-1,1 1 1,0 0-1,0-1 1,1 1-1,-1 0 1,1 1-1,0-1 1,-2 11-1,5-15-144,-1-1-1,1 1 1,0 0 0,0-1-1,0 1 1,0-1-1,-1 1 1,1-1-1,0 1 1,0-1 0,0 1-1,0-1 1,0 0-1,0 1 1,0-1-1,0 0 1,0 0 0,0 0-1,0 0 1,0 0-1,0 0 1,0 0 0,0 0-1,1-1 1,-1 1-1,1-1 1,34-4-395,-8-2-8,-7 0-437,1 2 0,1 1 0,43-3 0,-65 6 883,-1 1-1,1 0 1,-1 0 0,1 0-1,-1 0 1,1 0-1,-1 0 1,1 0-1,0 0 1,-1 1-1,1-1 1,-1 0-1,1 0 1,-1 0-1,1 0 1,-1 1-1,1-1 1,-1 0-1,0 1 1,1-1-1,-1 0 1,1 1 0,-1-1-1,0 0 1,1 1-1,-1-1 1,0 1-1,1-1 1,-1 1-1,0-1 1,0 1-1,1-1 1,-1 1-1,0-1 1,0 1-1,0 0 1,-7 22 1205,-24 18 914,28-37-2017,-61 51 1764,60-52-1883,0-1 1,0 1 0,-1-1 0,1 1 0,-1-1 0,1-1 0,-1 1 0,0 0-1,0-1 1,1 0 0,-1-1 0,0 1 0,0-1 0,-7 0 0,11 0-292,0 0 0,0 0 0,0-1 0,1 1 0,-1-1 0,0 1 1,0-1-1,0 1 0,1-1 0,-1 1 0,0-1 0,1 1 0,-1-1 0,0 0 1,1 0-1,-1 1 0,1-1 0,-1 0 0,1 0 0,-1 0 0,1 1 1,0-1-1,-1 0 0,1 0 0,0 0 0,0 0 0,-1-1 0,1 0-486,-6-21-11339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8.275"/>
    </inkml:context>
    <inkml:brush xml:id="br0">
      <inkml:brushProperty name="width" value="0.025" units="cm"/>
      <inkml:brushProperty name="height" value="0.025" units="cm"/>
    </inkml:brush>
  </inkml:definitions>
  <inkml:trace contextRef="#ctx0" brushRef="#br0">0 147 7175,'0'0'17697,"11"5"-16406,-3-2-1058,-6-1-180,0-1 0,0 1-1,0-1 1,0 0 0,1 1 0,-1-1 0,1-1 0,-1 1 0,1 0 0,-1-1 0,1 1 0,-1-1 0,1 1 0,0-1 0,-1 0-1,1 0 1,-1-1 0,1 1 0,0 0 0,-1-1 0,1 0 0,-1 1 0,1-1 0,-1 0 0,0 0 0,1-1 0,-1 1-1,3-2 1,0-2 47,1 0 0,-1-1 0,0 1-1,-1-1 1,0 0 0,0 0 0,0-1-1,0 1 1,-1-1 0,0 0 0,-1 0-1,1 0 1,-1 0 0,-1 0 0,1 0-1,-1-1 1,-1 1 0,1-9 0,-1 15-94,0 0 1,0 0 0,0 0 0,0 0-1,-1 0 1,1 0 0,0 0 0,0 0 0,-1 0-1,1 0 1,0 0 0,-1 0 0,1 0-1,-1 1 1,1-1 0,-1 0 0,0 0 0,1 0-1,-1 1 1,0-1 0,1 0 0,-1 1-1,0-1 1,0 1 0,0-1 0,1 1 0,-1-1-1,0 1 1,0-1 0,0 1 0,0 0-1,0 0 1,0-1 0,0 1 0,0 0 0,0 0-1,0 0 1,0 0 0,0 0 0,0 0-1,0 0 1,0 1 0,0-1 0,0 0 0,0 0-1,-1 2 1,-2-1-28,1 0 0,0 0 0,-1 1-1,1-1 1,0 1 0,0 0 0,0 0-1,0 0 1,0 0 0,1 1 0,-1-1-1,-2 5 1,-2 5 16,0 1-1,1 0 0,1 1 0,1-1 1,0 1-1,0 0 0,1 0 0,1 0 1,1 0-1,0 0 0,0 0 0,3 21 1,-2-34 3,0 1 1,0 0-1,0-1 1,0 1 0,1 0-1,-1-1 1,1 1-1,-1-1 1,1 1 0,-1-1-1,1 1 1,0-1 0,0 1-1,0-1 1,0 0-1,0 1 1,0-1 0,0 0-1,0 0 1,0 0 0,1 0-1,-1 0 1,0 0-1,3 1 1,-2-1 11,1 0 1,0-1-1,0 1 0,0-1 1,0 0-1,-1 0 0,1 0 1,0 0-1,0 0 0,0 0 1,0-1-1,5-1 0,2-2-296,0 1-1,0-2 1,0 1-1,-1-1 1,1-1-1,10-9 1,-10 7-1515,0-1 0,-1 0 0,-1-1 0,1 0 1,10-17-1,6-18-7947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8.677"/>
    </inkml:context>
    <inkml:brush xml:id="br0">
      <inkml:brushProperty name="width" value="0.025" units="cm"/>
      <inkml:brushProperty name="height" value="0.025" units="cm"/>
    </inkml:brush>
  </inkml:definitions>
  <inkml:trace contextRef="#ctx0" brushRef="#br0">51 1 18546,'0'0'4302,"-4"14"-3287,-12 62 568,-9 128 1,19-111-2055,10 113 1,-4-206 469,7 64-665,-7-59 446,1 1 0,0-1 0,0 0 0,1 0 0,0 0 0,0 0 0,0 0 0,0 0 0,5 6 0,-7-11 149,0 0 1,0 1-1,1-1 1,-1 0-1,0 0 0,0 0 1,0 1-1,0-1 1,1 0-1,-1 0 0,0 0 1,0 1-1,1-1 1,-1 0-1,0 0 0,0 0 1,1 0-1,-1 0 1,0 0-1,0 0 0,1 0 1,-1 0-1,0 1 1,0-1-1,1 0 0,-1 0 1,0 0-1,1 0 1,-1-1-1,0 1 0,0 0 1,1 0-1,-1 0 1,0 0-1,0 0 0,1 0 1,-1 0-1,0 0 1,0-1-1,1 1 0,-1 0 1,0 0-1,7-16-1508,-2-22-660,-5 36 1977,2-87-5071,-2 36 742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9.379"/>
    </inkml:context>
    <inkml:brush xml:id="br0">
      <inkml:brushProperty name="width" value="0.025" units="cm"/>
      <inkml:brushProperty name="height" value="0.025" units="cm"/>
    </inkml:brush>
  </inkml:definitions>
  <inkml:trace contextRef="#ctx0" brushRef="#br0">1 259 6983,'0'0'2626,"11"-13"-485,7-9-1023,-1 0 0,17-29 0,-27 41-365,-1-1 0,-1-1 0,0 1 0,0-1 1,-1 0-1,-1 0 0,0 0 0,3-24 0,-9 16 2296,-7 34-2240,-8 37-754,1 21 483,3 0 1,4 1-1,2 1 0,4-1 1,7 107-1,-2-172-508,0 0 0,0-1 1,1 1-1,0-1 0,0 1 1,6 10-1,-7-16-53,0 0-1,0 0 1,0 0-1,0 0 1,0 0 0,1-1-1,-1 1 1,0-1-1,1 1 1,0-1 0,-1 1-1,1-1 1,0 0-1,-1 0 1,1 1 0,0-1-1,0-1 1,0 1-1,0 0 1,0 0 0,0-1-1,0 1 1,1-1-1,-1 0 1,0 0 0,0 1-1,4-2 1,-4 0-45,-1 1 1,1-1-1,-1-1 1,0 1 0,1 0-1,-1 0 1,0 0-1,0-1 1,0 1 0,0-1-1,0 1 1,0-1-1,0 1 1,0-1-1,-1 1 1,1-1 0,-1 0-1,1 1 1,-1-1-1,1 0 1,-1 0 0,0 1-1,0-1 1,0 0-1,0 0 1,0 1-1,-1-4 1,1-5 14,-1 1 1,0 0-1,0 0 0,-4-13 0,-1 8 69,0 1-1,-1 1 1,0-1-1,-1 1 1,-1 0 0,-10-10-1,-1-4 229,71 18-31,-44 6-171,1 0 0,-1-1 0,0 0-1,-1 0 1,1-1 0,0 0 0,-1 0 0,0-1 0,0 1-1,0-1 1,-1-1 0,0 1 0,1-1 0,-2 0-1,1 0 1,-1 0 0,0 0 0,0-1 0,-1 0 0,0 0-1,0 0 1,-1 0 0,1 0 0,-2-1 0,1 1-1,-1-1 1,0 1 0,-1-1 0,0-10 0,0 17-4,1 0 1,-1 0 0,0 0 0,0 1-1,0-1 1,0 0 0,0 0-1,-1 0 1,1 1 0,0-1-1,0 0 1,0 0 0,-1 1 0,1-1-1,0 0 1,-1 0 0,1 1-1,-1-1 1,1 0 0,-2 0 0,-9 5 257,8-1-278,0-1-1,1 1 0,0 0 0,0 0 1,0 0-1,0 1 0,0-1 1,-1 4-1,-2 9 159,1-1 0,0 1 0,2 0 1,0 0-1,0 0 0,2 0 0,0 0 0,2 18 0,-2-33-174,0 1-1,1-1 1,-1 0-1,0 1 0,1-1 1,-1 0-1,1 0 1,-1 0-1,1 1 1,0-1-1,-1 0 0,1 0 1,0 0-1,0 0 1,0 0-1,0 0 0,0-1 1,0 1-1,0 0 1,0 0-1,0-1 0,0 1 1,0 0-1,1-1 1,-1 1-1,0-1 0,0 0 1,1 1-1,-1-1 1,0 0-1,1 0 1,-1 0-1,0 0 0,1 0 1,-1 0-1,0 0 1,0 0-1,1-1 0,-1 1 1,0 0-1,0-1 1,1 1-1,-1-1 0,0 1 1,0-1-1,2 0 1,3-2-109,0 0 0,0-1 0,0 1 0,0-1-1,0 0 1,0-1 0,5-5 0,1-5-921,-1 0 1,0 0-1,-1-1 0,-1-1 0,0 0 0,-1 0 0,-1 0 0,-1-1 0,0 0 0,4-31 0,-3 9-2159,1-62-1,-7 9 2053,-3 84 8454,-4 16-4705,-3 17-1305,-21 126 3095,21-84-3323,0 96 0,9-160-1082,0 0-1,0 0 1,0 0 0,0-1-1,1 1 1,-1 0-1,0 0 1,1 0-1,0 0 1,-1 0-1,1-1 1,0 1-1,0 0 1,1 2 0,-1-3 15,0-1 0,-1 1 1,1-1-1,0 1 1,-1-1-1,1 0 1,0 1-1,0-1 0,-1 0 1,1 1-1,0-1 1,0 0-1,0 0 1,-1 0-1,1 0 0,0 0 1,0 1-1,0-2 1,-1 1-1,1 0 1,0 0-1,0 0 0,1-1 1,2 0 59,-1-1 0,1 1 0,-1-1 0,1-1 0,-1 1 0,0 0 0,1-1 0,-1 1 0,0-1 0,-1 0 0,1 0 0,2-4 0,16-25 102,-1-1 0,-2 0 0,-2-1 1,-1-1-1,-1-1 0,-2 0 0,7-41 0,-15 37 32,-4 40-213,0 0 1,0 0-1,0-1 0,0 1 0,0 0 0,0 0 0,0 0 0,0 0 0,0 0 0,-1 0 0,1 0 0,0 0 0,0-1 0,0 1 0,0 0 0,0 0 0,-1 0 0,1 0 0,0 0 0,0 0 0,0 0 0,0 0 0,0 0 0,-1 0 0,1 0 0,0 0 0,0 0 0,0 0 0,0 0 0,-1 0 0,1 0 0,0 0 0,0 0 0,0 0 0,0 0 0,0 0 0,-1 0 0,1 1 0,0-1 0,0 0 0,0 0 0,0 0 0,0 0 0,0 0 0,0 0 0,-1 0 0,1 0 0,0 1 0,0-1 0,0 0 0,0 0 0,0 0 0,0 0 0,0 0 0,0 1 0,0-1 0,0 0 1,0 0-1,0 0 0,-7 10-694,1 0 0,1 0 1,-1 0-1,-6 21 0,-5 22-4628,14-46 4223,-9 33-6241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49.751"/>
    </inkml:context>
    <inkml:brush xml:id="br0">
      <inkml:brushProperty name="width" value="0.025" units="cm"/>
      <inkml:brushProperty name="height" value="0.025" units="cm"/>
    </inkml:brush>
  </inkml:definitions>
  <inkml:trace contextRef="#ctx0" brushRef="#br0">0 81 13677,'0'0'5926,"52"-53"-11500,-41 25-8231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2.833"/>
    </inkml:context>
    <inkml:brush xml:id="br0">
      <inkml:brushProperty name="width" value="0.025" units="cm"/>
      <inkml:brushProperty name="height" value="0.025" units="cm"/>
    </inkml:brush>
  </inkml:definitions>
  <inkml:trace contextRef="#ctx0" brushRef="#br0">34 167 15310,'0'0'2558,"-5"9"292,-2 0-1900,5-6-608,-1 0 1,1 1-1,0-1 0,0 1 0,0-1 0,0 1 0,0 0 1,1-1-1,0 1 0,-2 7 0,3-11-269,0 1-1,0-1 1,0 1-1,0-1 1,1 1 0,-1-1-1,0 1 1,0-1-1,0 1 1,0-1-1,1 1 1,-1-1 0,0 0-1,0 1 1,1-1-1,-1 1 1,0-1 0,1 0-1,-1 1 1,1-1-1,-1 0 1,0 1-1,1-1 1,-1 0 0,1 1-1,-1-1 1,1 0-1,-1 0 1,1 0 0,-1 0-1,1 1 1,-1-1-1,1 0 1,-1 0-1,1 0 1,-1 0 0,1 0-1,-1 0 1,1 0-1,-1 0 1,1-1 0,-1 1-1,1 0 1,-1 0-1,1 0 1,-1 0-1,1-1 1,-1 1 0,1-1-1,28-9 314,-20 5-332,-1 0 1,0-1 0,0 0-1,-1-1 1,1 0 0,-1 0 0,-1 0-1,0-1 1,0 0 0,0 0-1,-1-1 1,0 1 0,0-1 0,-1 0-1,-1 0 1,1-1 0,-2 1-1,1-1 1,-1 0 0,-1 1 0,1-1-1,-2 0 1,0-13 0,0 23-51,1-1-1,-1 0 1,0 0 0,0 0 0,0 1 0,-1-1 0,1 0 0,0 0 0,0 1-1,0-1 1,-1 0 0,1 0 0,0 1 0,0-1 0,-1 0 0,1 0-1,-1 1 1,1-1 0,-1 1 0,1-1 0,-1 0 0,1 1 0,-1-1-1,0 1 1,1-1 0,-1 1 0,0 0 0,1-1 0,-1 1 0,0-1-1,1 1 1,-1 0 0,0 0 0,0 0 0,0-1 0,1 1 0,-1 0-1,0 0 1,0 0 0,0 0 0,1 0 0,-1 0 0,0 0 0,0 1-1,1-1 1,-1 0 0,0 0 0,0 1 0,1-1 0,-1 0 0,0 1-1,1-1 1,-1 1 0,0-1 0,1 0 0,-1 1 0,0 0 0,-5 2-16,2 1 1,-1-1-1,0 0 1,1 1 0,-1 0-1,-6 9 1,-4 8-10,2 0 0,-17 36 0,27-49 18,-1-1 0,1 1 0,1-1 0,0 1 0,0 0 0,0 0 0,1 0 0,0 0 0,1 1 0,0-1 0,0 0 0,1 9 0,0-15-69,1 0-1,-1 0 1,0 0-1,0 0 1,1 0-1,-1 0 1,1-1-1,0 1 1,-1 0-1,1-1 1,0 1-1,0-1 1,0 0-1,0 0 1,0 1-1,0-1 1,1-1-1,-1 1 1,0 0-1,0 0 0,1-1 1,-1 1-1,0-1 1,1 0-1,-1 0 1,3 0-1,9 1-1989,-1-1 0,0 0 0,17-3-1,-4-5-5506,-4-7-4272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0.109"/>
    </inkml:context>
    <inkml:brush xml:id="br0">
      <inkml:brushProperty name="width" value="0.025" units="cm"/>
      <inkml:brushProperty name="height" value="0.025" units="cm"/>
    </inkml:brush>
  </inkml:definitions>
  <inkml:trace contextRef="#ctx0" brushRef="#br0">132 0 13293,'0'0'4388,"0"10"-1858,-11 131 2675,-2 22-2264,12-118-2513,0-28-467,0 0 0,1 1 0,1-1 0,1 0 0,0 1 0,9 29 0,-7-40-3552,-6-19 1955,-9-23 644,-58-71 1481,30 49 3821,38 57-4215,1-1 0,0 1 0,0 0 0,-1-1 0,1 1 0,0-1 0,0 1 0,0-1 1,-1 1-1,1-1 0,0 1 0,0-1 0,0 1 0,0-1 0,0 1 0,0-1 0,0 1 0,0-1 0,0 1 0,0-1 0,0 1 0,0-1 0,1 1 0,-1-1 0,0 1 0,0-1 0,0 1 0,1 0 0,-1-1 0,0 1 0,0-1 0,1 1 0,-1 0 0,1-1 0,-1 1 0,0 0 0,1-1 0,-1 1 0,1 0 0,-1-1 0,0 1 0,1 0 0,-1 0 0,1 0 0,-1 0 0,1-1 0,-1 1 0,1 0 0,-1 0 1,1 0-1,-1 0 0,1 0 0,0 0 0,38-2-681,-28 2 904,52-8-2202,-22-2-2964,-4-4-3688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0.919"/>
    </inkml:context>
    <inkml:brush xml:id="br0">
      <inkml:brushProperty name="width" value="0.025" units="cm"/>
      <inkml:brushProperty name="height" value="0.025" units="cm"/>
    </inkml:brush>
  </inkml:definitions>
  <inkml:trace contextRef="#ctx0" brushRef="#br0">3 195 16239,'0'0'6369,"-1"-10"-4367,0 4-1921,0 0 1,1 1-1,0-1 0,0 0 1,1 0-1,-1 1 0,1-1 1,1 1-1,-1-1 0,1 1 1,0-1-1,0 1 0,0 0 1,1 0-1,0 0 1,0 0-1,0 0 0,1 1 1,-1-1-1,8-6 0,31-24 36,-41 34-126,0 0-1,0 0 0,0 0 1,0 1-1,0-1 1,0 0-1,0 1 0,1-1 1,-1 0-1,0 1 1,0-1-1,0 1 0,1 0 1,-1-1-1,0 1 1,0 0-1,1 0 0,-1 0 1,0 0-1,0 0 1,1 0-1,-1 0 0,0 0 1,1 1-1,-1-1 1,0 0-1,0 1 0,0-1 1,1 1-1,-1-1 1,0 1-1,0 0 0,0 0 1,0-1-1,0 1 1,0 0-1,0 0 0,0 0 1,1 1-1,1 11-20,0 0 0,0 1 1,-1-1-1,-1 0 0,0 1 0,-1-1 0,-1 1 0,-2 13 0,2 18 96,1 86 89,0-129-124,0 0 0,0-1 1,0 1-1,0 0 0,1-1 0,-1 1 0,0-1 0,1 1 0,-1-1 0,1 1 0,0-1 0,-1 1 0,1-1 1,0 1-1,0-1 0,0 0 0,0 1 0,0-1 0,0 0 0,0 0 0,1 0 0,-1 0 0,0 0 0,1 0 1,-1 0-1,0 0 0,1 0 0,-1-1 0,1 1 0,0-1 0,-1 1 0,1-1 0,-1 1 0,1-1 1,0 0-1,-1 0 0,1 0 0,0 0 0,1 0 0,2-1 91,1 0 0,-1 0-1,0 0 1,0-1 0,1 0 0,-1 0 0,0 0 0,-1 0-1,1-1 1,7-5 0,7-7 50,-2-1 0,0 0 1,-1-1-1,28-38 0,-37 45-30,0 0 0,-1 0 1,0-1-1,-1 0 0,0 0 0,-1-1 1,0 1-1,-1-1 0,0 0 0,-1 0 1,2-18-1,-22 77-3,7 37-91,10-78-40,1 0 1,0-1 0,0 1-1,0 0 1,1 0-1,0-1 1,0 1 0,0-1-1,1 1 1,0-1 0,0 1-1,4 7 1,-5-12 1,0 1 0,0-1 0,1 1 0,-1-1 0,0 1 0,1-1 0,-1 0 0,1 1 0,0-1 0,-1 0 0,1 0 0,0 0 0,-1 0 0,1-1 1,0 1-1,0 0 0,0-1 0,0 1 0,0-1 0,0 0 0,0 0 0,0 0 0,3 0 0,-2-1 24,1 1 1,-1-2-1,0 1 1,1 0-1,-1-1 0,0 1 1,0-1-1,0 0 1,0 0-1,0 0 1,0-1-1,2-2 0,4-4 71,0-1-1,-1-1 0,0 1 0,0-1 0,11-24 0,-13 19-104,-1-1 0,0 1 0,-2-1 0,0 0 0,0 0 0,-2 0 0,0-29 0,-5 29 0,-5 25 0,-7 26 0,14-26 0,0 0 0,1 0 0,0 0 0,0 0 0,1 1 0,0-1 0,0 0 0,1 0 0,2 11 0,-2-18 0,-1 0 0,1 0 0,0 0 0,0 0 0,0-1 0,0 1 0,0 0 0,0-1 0,0 1 0,0 0 0,0-1 0,1 1 0,-1-1 0,0 0 0,0 1 0,0-1 0,1 0 0,-1 0 0,0 0 0,0 1 0,1-1 0,-1-1 0,0 1 0,0 0 0,1 0 0,-1 0 0,0-1 0,2 0 0,34-13 0,-28 6 0,0 0 0,0-1 0,-1 0 0,0-1 0,-1 1 0,0-1 0,0-1 0,-1 0 0,0 1 0,-1-2 0,0 1 0,-1-1 0,4-19 0,-13 136 0,1-58 0,2 47 0,2-92 0,-1-1 0,2 1 0,-1-1 0,0 1 0,0-1 0,0 1 0,1-1 0,-1 1 0,1-1 0,-1 0 0,1 1 0,-1-1 0,1 0 0,0 1 0,0-1 0,0 0 0,0 0 0,0 0 0,0 0 0,0 0 0,0 0 0,0 0 0,0 0 0,2 1 0,0-1 0,0 0 0,-1-1 0,1 1 0,-1-1 0,1 1 0,0-1 0,-1 0 0,1 0 0,0 0 0,-1-1 0,1 1 0,4-2 0,2 0 0,0-1 0,0-1 0,0 1 0,-1-1 0,1-1 0,14-10 0,0-5-2801,-20 17 1864,0 0 0,0 1-1,-1-1 1,1 0 0,-1 0 0,0 0 0,0-1 0,0 1 0,0-1 0,-1 1-1,1-1 1,-1 1 0,0-1 0,0 0 0,0 1 0,0-8 0,-1-6-11048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1.425"/>
    </inkml:context>
    <inkml:brush xml:id="br0">
      <inkml:brushProperty name="width" value="0.025" units="cm"/>
      <inkml:brushProperty name="height" value="0.025" units="cm"/>
    </inkml:brush>
  </inkml:definitions>
  <inkml:trace contextRef="#ctx0" brushRef="#br0">43 117 3171,'0'0'12011,"-5"8"-9966,0 0-2054,-20 39 5141,24-45-4989,-1 1 0,1-1-1,0 1 1,1-1 0,-1 1 0,0 0-1,1-1 1,0 1 0,-1 0 0,1-1-1,0 1 1,0 0 0,1 0 0,-1-1-1,1 1 1,-1 0 0,3 4 0,-3-7-42,0 1 0,0-1 0,0 0 1,0 1-1,1-1 0,-1 1 1,0-1-1,0 0 0,1 0 0,-1 1 1,0-1-1,1 0 0,-1 1 1,0-1-1,1 0 0,-1 0 0,0 0 1,1 1-1,-1-1 0,0 0 0,1 0 1,-1 0-1,1 0 0,-1 0 1,0 0-1,1 0 0,-1 0 0,1 0 1,-1 0-1,0 0 0,1 0 1,-1 0-1,1 0 0,-1 0 0,14-12 1617,7-23-766,-20 32-787,8-12-18,-2 0 0,0 0-1,-1-1 1,-1 0 0,0 0 0,-1-1 0,0 1-1,-2-1 1,1-21 0,-3 38-147,0-1 0,0 1 0,-1 0 0,1-1 0,0 1 0,-1-1 0,1 1 0,0 0 0,-1-1 0,1 1 0,0 0 0,-1-1 0,1 1 0,-1 0 0,1 0 0,-1-1 0,1 1 0,0 0 0,-1 0 0,1 0 0,-1-1 0,1 1 0,-1 0 0,1 0 0,-1 0 0,1 0 0,-1 0 0,1 0 0,-1 0 0,1 0 0,-1 1 0,1-1 0,-1 0 0,1 0 0,-1 0 0,1 0 0,-1 1 0,1-1 0,-1 0 0,1 0 0,0 1 0,-1-1 0,1 0 0,-1 1 0,1-1 0,-1 1 0,-3 4 0,0 0 0,0 0 0,1 1 0,-1-1 0,1 1 0,0 0 0,1 0 0,-4 10 0,-14 55 0,16-54 0,1-1 0,0 1 0,1-1 0,0 1 0,2 0 0,2 30 0,-2-45 0,0-1 0,1 0 0,-1 1 0,1-1 0,-1 1 0,1-1 0,-1 0 0,1 0 0,0 1 0,-1-1 0,1 0 0,0 0 0,0 0 0,0 0 0,0 0 0,0 0 0,0 0 0,0 0 0,1 0 0,-1 0 0,0-1 0,0 1 0,3 1 0,-1-2 0,0 1 0,0-1 0,0 1 0,0-1 0,0 0 0,0 0 0,0 0 0,1-1 0,-1 1 0,5-2 0,0-1 0,1 0 0,-1 0 0,0 0 0,0-1 0,0-1 0,13-9 0,-16 10-380,0-1 1,0 0-1,0-1 0,0 1 1,-1-1-1,0 0 0,5-9 1,-6 7-597,0 0 0,0 0 0,-1-1 0,0 1 0,0-1 0,-1 1 0,0-1 1,0 0-1,-2-12 0,-1-22-9002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1.783"/>
    </inkml:context>
    <inkml:brush xml:id="br0">
      <inkml:brushProperty name="width" value="0.025" units="cm"/>
      <inkml:brushProperty name="height" value="0.025" units="cm"/>
    </inkml:brush>
  </inkml:definitions>
  <inkml:trace contextRef="#ctx0" brushRef="#br0">0 0 14574,'0'0'14798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2.710"/>
    </inkml:context>
    <inkml:brush xml:id="br0">
      <inkml:brushProperty name="width" value="0.025" units="cm"/>
      <inkml:brushProperty name="height" value="0.025" units="cm"/>
    </inkml:brush>
  </inkml:definitions>
  <inkml:trace contextRef="#ctx0" brushRef="#br0">28 261 13773,'0'0'7874,"-7"-9"-5552,3 3-1971,3 5-272,-1 0-1,1-1 1,0 1 0,-1-1 0,1 1-1,0-1 1,0 0 0,0 1 0,0-1-1,0 0 1,0 0 0,1 0 0,-1 0-1,1 0 1,-1 0 0,1 0 0,-1 1-1,1-1 1,0 0 0,0 0 0,0 0-1,1 0 1,-1 0 0,0 0 0,1 0-1,-1 0 1,1 0 0,-1 0 0,1 0 0,0 0-1,0 1 1,0-1 0,0 0 0,3-3-1,11-11 478,2 0-1,0 1 0,31-20 1,-40 29-425,1 1 1,-1 0 0,1 1-1,0 0 1,0 0 0,0 1-1,0 0 1,0 1-1,1 0 1,0 0 0,10 0-1,-19 2-133,0 0 0,0 1-1,0-1 1,0 0-1,0 0 1,0 0 0,0 1-1,0-1 1,-1 1 0,1-1-1,0 1 1,0-1 0,0 1-1,0-1 1,-1 1 0,1 0-1,0-1 1,0 1 0,-1 0-1,1-1 1,-1 1 0,1 0-1,-1 0 1,1 0 0,-1 0-1,1 1 1,5 33-11,-15 38 212,9-72-194,-8 31 71,-18 46 0,18-56-56,0 0 0,2 0 0,0 1-1,-5 45 1,11-68-20,0 1-1,0-1 0,0 0 0,0 1 1,0-1-1,0 1 0,0-1 0,0 0 1,0 1-1,0-1 0,0 1 0,0-1 1,1 0-1,-1 1 0,0-1 0,0 1 1,0-1-1,1 0 0,-1 1 1,0-1-1,0 0 0,1 1 0,-1-1 1,0 0-1,0 0 0,1 1 0,-1-1 1,0 0-1,1 0 0,-1 1 0,1-1 1,-1 0-1,0 0 0,1 0 0,0 0 1,17-4 62,16-17 116,-8-5-178,-1-1 1,-1-1 0,-1-2-1,-1 0 1,-2-1-1,-2-1 1,0-1 0,15-43-1,-44 134-346,8-34 265,-2 9 174,1-1 1,1 1-1,3 38 1,0-69-78,0 0 0,0 0 0,0 0 0,0 0 0,1 0 0,-1 0 0,1 0 0,-1 0 0,1 0 0,0 0 0,-1 0 0,1-1 0,0 1 0,0 0 0,1 0 0,-1-1 0,0 1 0,0-1 0,1 1 0,-1-1 0,1 1 0,0-1 0,-1 0 0,1 0 0,0 0 0,-1 0 0,1 0 0,0 0 0,0 0 0,0-1 0,0 1 0,0-1 0,0 1 0,0-1 0,0 0 0,0 0 0,0 0 0,0 0 0,0 0 0,0 0 0,0 0 0,0-1 0,0 1 0,4-2 0,3-1 54,0 0-1,-1 0 1,1-1-1,-1 0 0,1 0 1,-1-1-1,-1 0 1,14-11-1,-6 1-69,0-1 0,-2 0 0,0 0 0,0-2 0,14-27 0,-20 33 0,-1-1 0,0 0 0,-1-1 0,-1 1 0,0-1 0,-1 0 0,0 0 0,-1 0 0,0-16 0,-2 30 0,1-1 0,-1 0 0,0 1 0,0-1 0,0 1 0,0-1 0,0 0 0,0 1 0,0-1 0,0 0 0,0 1 0,0-1 0,0 1 0,-1-1 0,1 0 0,0 1 0,0-1 0,-1 1 0,1-1 0,0 1 0,-1-1 0,1 1 0,0-1 0,-1 1 0,1-1 0,-1 1 0,1-1 0,-1 0 0,-12 11 0,-10 29 0,19-26 0,0-1 0,0 1 0,1-1 0,1 1 0,0 0 0,0 26 0,2-38 0,0 0 0,0 0 0,1-1 0,-1 1 0,0 0 0,0 0 0,0 0 0,1 0 0,-1 0 0,0 0 0,1-1 0,-1 1 0,1 0 0,-1 0 0,1-1 0,-1 1 0,1 0 0,0 0 0,-1-1 0,1 1 0,0-1 0,-1 1 0,1-1 0,0 1 0,0-1 0,0 1 0,-1-1 0,1 0 0,0 1 0,0-1 0,0 0 0,0 0 0,0 0 0,0 1 0,0-1 0,0 0 0,-1 0 0,1-1 0,0 1 0,0 0 0,0 0 0,0 0 0,0 0 0,0-1 0,0 1 0,-1 0 0,1-1 0,0 1 0,0-1 0,0 1 0,1-2 0,3-1 0,1 0 0,-1 0 0,1 0 0,-1-1 0,0 0 0,7-7 0,2-7 0,-1 0 0,-1-1 0,-1-1 0,0 0 0,-2-1 0,0 0 0,-2 0 0,0-1 0,4-24 0,-19 102 0,2-13 0,-2 59 0,8-100-34,0-1 0,0 0 1,0 0-1,0 0 0,0 0 0,1 0 0,-1 0 1,0 0-1,0 0 0,1 0 0,-1 0 0,1 0 0,-1 0 1,1 0-1,-1 0 0,1 0 0,0 0 0,-1-1 1,1 1-1,0 0 0,0 0 0,0-1 0,-1 1 1,1 0-1,0-1 0,0 1 0,0-1 0,0 1 1,0-1-1,0 0 0,0 1 0,0-1 0,0 0 0,0 0 1,0 1-1,0-1 0,1 0 0,-1 0 0,0 0 1,0-1-1,0 1 0,0 0 0,0 0 0,0 0 1,1-1-1,-1 0-29,0 1 0,0 0 1,0 0-1,0-1 1,1 1-1,-1 0 0,0 0 1,0 0-1,0 0 0,0 0 1,0 0-1,0 1 1,0-1-1,1 0 0,-1 0 1,0 1-1,0-1 0,0 1 1,0-1-1,0 1 1,0-1-1,0 1 0,-1 0 1,1-1-1,0 1 0,0 0 1,0 0-1,-1 0 1,1-1-1,0 1 0,-1 0 1,1 0-1,-1 0 0,1 0 1,-1 0-1,1 0 0,-1 0 1,0 1-1,1-1 1,-1 0-1,0 0 0,0 0 1,0 0-1,0 0 0,0 2 1,0-2-1015,0 6-1392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3.129"/>
    </inkml:context>
    <inkml:brush xml:id="br0">
      <inkml:brushProperty name="width" value="0.025" units="cm"/>
      <inkml:brushProperty name="height" value="0.025" units="cm"/>
    </inkml:brush>
  </inkml:definitions>
  <inkml:trace contextRef="#ctx0" brushRef="#br0">0 1 18321,'0'0'5894,"0"61"-6150,0-45-1730,4-1-2306,3-5-2691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3.530"/>
    </inkml:context>
    <inkml:brush xml:id="br0">
      <inkml:brushProperty name="width" value="0.025" units="cm"/>
      <inkml:brushProperty name="height" value="0.025" units="cm"/>
    </inkml:brush>
  </inkml:definitions>
  <inkml:trace contextRef="#ctx0" brushRef="#br0">118 1 384,'0'0'22982,"-11"10"-20916,3-2-1846,-52 57 2756,56-60-2808,0 0 0,0 0 0,0 0 0,1 1 0,0 0 0,0 0 0,0 0 1,1 0-1,0 0 0,0 0 0,0 1 0,0 6 0,4-12-258,1 0-1,-1 0 1,1-1 0,-1 1-1,1-1 1,-1 1 0,1-1-1,-1 0 1,1 0-1,0 0 1,-1 0 0,1 0-1,3-2 1,38-4-1974,-24 3 900,0 1-1,38-1 1,-58 4 1220,1-1 0,0 1 0,-1-1 0,1 1 0,0-1 0,-1 1 0,1-1 0,-1 1 0,1-1 0,-1 1 0,1 0 0,-1-1 0,1 1 0,-1 0 1,0-1-1,1 1 0,-1 0 0,0 0 0,0-1 0,1 1 0,-1 0 0,0 0 0,0-1 0,0 1 0,0 0 0,0 0 0,0 0 0,0-1 0,0 1 0,0 0 0,-1 0 0,1 0 1,0-1-1,0 1 0,-1 0 0,1-1 0,-1 2 0,-11 29 1583,-21 8 928,31-37-2504,0-1-1,0 1 1,0-1 0,0 1-1,0-1 1,0 0 0,0 0-1,0 0 1,-1 0 0,1 0-1,0 0 1,-1-1 0,1 1-1,-1-1 1,1 0 0,-1 0-1,1 1 1,-4-2 0,5 0-517,0 0 0,0 0 1,0 0-1,0 0 0,0 0 1,1 0-1,-1 0 0,0-1 1,0 1-1,1 0 0,-1-1 1,1 1-1,-1 0 0,1-1 1,0 1-1,-1-2 0,0-2-2029,-4-10-5739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5.030"/>
    </inkml:context>
    <inkml:brush xml:id="br0">
      <inkml:brushProperty name="width" value="0.025" units="cm"/>
      <inkml:brushProperty name="height" value="0.025" units="cm"/>
    </inkml:brush>
  </inkml:definitions>
  <inkml:trace contextRef="#ctx0" brushRef="#br0">151 293 19571,'-5'-4'936,"-2"1"0,1-1 0,0 1 1,-1 0-1,1 1 0,-1 0 0,-13-3 1,17 5-903,1-1 1,-1 1-1,1 0 1,-1 0-1,1 1 1,-1-1-1,1 1 1,-1-1-1,1 1 0,0 0 1,-1 0-1,1 0 1,0 0-1,0 0 1,-1 0-1,1 0 1,0 1-1,0 0 1,0-1-1,1 1 1,-1 0-1,0 0 1,1-1-1,-1 2 1,-1 2-1,-1 2 52,0 0 0,0 1 0,1 0 0,0-1 0,1 1 0,-1 1 0,2-1 0,-1 0 0,1 0 0,0 1 0,1-1-1,0 0 1,0 1 0,1-1 0,3 16 0,0-8 21,0 0-1,2 1 0,0-1 1,1-1-1,0 1 0,18 25 0,-24-39-69,0 1-1,0-1 0,1 0 0,-1 0 0,1 0 0,-1 0 1,1 0-1,0 0 0,0 0 0,0 0 0,0-1 0,0 1 0,0-1 1,0 0-1,1 1 0,-1-1 0,0 0 0,1 0 0,-1-1 1,1 1-1,-1 0 0,1-1 0,-1 0 0,1 1 0,-1-1 1,1 0-1,0 0 0,-1 0 0,1-1 0,-1 1 0,1-1 0,-1 1 1,1-1-1,-1 0 0,1 0 0,-1 0 0,0 0 0,1 0 1,1-3-1,5-3 64,0 0 0,0-1 0,-1 0 0,0 0 0,-1-1 1,1-1-1,6-12 0,12-18-51,-2-2 0,-2 0 1,-2-2-1,-2 0 0,-2-1 0,-1-1 1,-3 0-1,9-66 0,-20 106-49,-2-34 0,1 40 0,0-1 0,0 0 0,0 1 0,0-1 0,-1 0 0,1 1 0,0-1 0,0 0 0,-1 1 0,1-1 0,-1 0 0,1 1 0,0-1 0,-1 1 0,1-1 0,-1 1 0,0-1 0,1 1 0,-1-1 0,1 1 0,-1 0 0,0-1 0,1 1 0,-1 0 0,0-1 0,1 1 0,-1 0 0,0 0 0,1 0 0,-1 0 0,0 0 0,0 0 0,1-1 0,-1 2 0,0-1 0,0 0 0,1 0 0,-1 0 0,0 0 0,1 0 0,-1 1 0,0-1 0,1 0 0,-1 1 0,-1 0 0,-2 1 0,0 1 0,-1 0 0,1 0 0,1 0 0,-1 1 0,0-1 0,1 1 0,0 0 0,0 0 0,0 0 0,0 0 0,-2 6 0,-29 61 0,31-62 0,-6 13 0,1-1 0,0 1 0,2 0 0,1 1 0,1 0 0,0-1 0,1 24 0,3-45 0,0 0 0,0 0 0,0 0 0,0 0 0,0 0 0,0 0 0,0 0 0,0 0 0,1 0 0,-1 0 0,0 0 0,1 0 0,-1 0 0,0 0 0,1 0 0,-1-1 0,1 1 0,0 0 0,-1 0 0,1-1 0,0 1 0,-1 0 0,1-1 0,0 1 0,0 0 0,-1-1 0,1 1 0,0-1 0,2 1 0,-1 0 0,1-1 0,0 0 0,-1 0 0,1 0 0,0 0 0,-1 0 0,1 0 0,0-1 0,-1 1 0,6-2 0,7-4 0,0 0 0,24-14 0,-35 17 0,5-1 0,-2-1-1,0 1-1,0 0 1,1 0-1,0 1 1,-1 0-1,1 0 1,1 1-1,-1 0 1,0 0-1,10 0 1,-17 2 1,1 1 0,-1 0-1,0-1 1,1 1 0,-1 0 0,0 0-1,0 0 1,0-1 0,1 1 0,-1 1-1,0-1 1,0 0 0,-1 0 0,1 0 0,0 0-1,0 1 1,0-1 0,-1 0 0,1 1-1,-1-1 1,1 1 0,-1-1 0,1 0 0,-1 1-1,0-1 1,0 1 0,0-1 0,0 1-1,0 1 1,2 56 21,-2-48-19,0-8-2,-1 3 0,1-1 0,0 1 0,0-1 0,1 0 0,0 1 0,0-1 0,0 0 0,2 6 0,-2-9 0,0-1 0,1 1 0,-1-1 0,0 0 0,1 0 0,-1 1 0,0-1 0,1 0 0,0 0 0,-1 0 0,1-1 0,-1 1 0,1 0 0,0 0 0,0-1 0,-1 1 0,1-1 0,0 0 0,0 0 0,0 1 0,0-1 0,-1 0 0,1 0 0,0-1 0,0 1 0,0 0 0,2-1 0,6-2-67,0 0 0,0 0 0,-1-1 1,1 0-1,-1-1 0,0 0 0,0-1 0,0 0 0,-1 0 1,0 0-1,12-13 0,31-23-161,-54 69 713,-5 9-148,9-36-332,-1 1-1,0 0 1,0 0 0,1-1 0,-1 1 0,1 0 0,-1-1 0,0 1-1,1-1 1,-1 1 0,1 0 0,0-1 0,-1 1 0,1-1-1,-1 1 1,1-1 0,0 0 0,-1 1 0,1-1 0,0 0-1,-1 1 1,1-1 0,0 0 0,0 0 0,-1 0 0,1 1 0,0-1-1,0 0 1,-1 0 0,1 0 0,0 0 0,0 0 0,-1 0-1,1-1 1,0 1 0,0 0 0,-1 0 0,1-1 0,0 1-1,0 0 1,-1-1 0,2 0 0,12-4-47,-1 0 0,0-1 0,0 0 0,14-10 0,40-19-237,-62 33 269,0 0-1,0 1 1,0-1 0,0 1-1,0 0 1,1 1-1,-1-1 1,0 1-1,0 0 1,1 0 0,5 1-1,-10 0 22,0 0 0,-1 0 0,1-1 0,0 1 0,-1 0 0,1 0 0,-1 0 0,1 0 0,-1 0 0,1 0 0,-1 0 0,0 0 0,1 0 0,-1 0 0,0 0 0,0 0 0,0 0 0,0 0 0,0 0 1,0 0-1,0 2 0,-1 31 314,1-26-279,0-7-45,0 0 1,0 0-1,0-1 1,0 1-1,0 0 1,1 0-1,-1 0 1,0-1-1,0 1 0,1 0 1,-1 0-1,0-1 1,1 1-1,-1 0 1,1-1-1,-1 1 1,1 0-1,-1-1 1,1 1-1,-1-1 0,1 1 1,0-1-1,-1 1 1,1-1-1,0 1 1,-1-1-1,1 0 1,0 1-1,0-1 0,-1 0 1,1 0-1,0 1 1,0-1-1,0 0 1,-1 0-1,1 0 1,0 0-1,0 0 1,0 0-1,-1 0 0,1 0 1,0-1-1,0 1 1,0 0-1,-1 0 1,2-1-1,1 0-148,0 0-1,0 0 1,0 0-1,0 0 1,0-1 0,0 1-1,0-1 1,0 0-1,-1 0 1,5-3 0,8-17-6548,-1-6-6870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5.963"/>
    </inkml:context>
    <inkml:brush xml:id="br0">
      <inkml:brushProperty name="width" value="0.025" units="cm"/>
      <inkml:brushProperty name="height" value="0.025" units="cm"/>
    </inkml:brush>
  </inkml:definitions>
  <inkml:trace contextRef="#ctx0" brushRef="#br0">101 291 11563,'27'-75'5833,"-25"69"-5115,-1 0 0,0-1-1,0 0 1,0 1-1,-1-1 1,0 0 0,0 1-1,-1-1 1,-2-12 0,3 18-633,-1 0 0,1 0 0,-1-1 1,0 1-1,1 0 0,-1 0 1,0 0-1,0 0 0,1 0 1,-1 0-1,0 0 0,0 0 0,0 0 1,0 1-1,-1-1 0,1 0 1,0 0-1,0 1 0,0-1 0,-1 1 1,1-1-1,0 1 0,0 0 1,-1-1-1,1 1 0,0 0 1,-1 0-1,1 0 0,0 0 0,-1 0 1,1 0-1,0 0 0,-1 1 1,1-1-1,0 0 0,0 1 0,-2 0 1,-1 0 29,0 0 1,0 1-1,0-1 0,1 1 1,-1 0-1,0 0 1,1 1-1,0-1 1,-1 1-1,-4 4 1,-25 45 911,32-49-992,-1 0-1,1 1 1,0-1 0,-1 0 0,1 1-1,1 0 1,-1-1 0,1 1-1,-1-1 1,1 1 0,0 0-1,0-1 1,0 1 0,2 5 0,-2-9-30,1 1 0,0-1 0,-1 1 0,1 0 0,-1-1 0,1 0 0,0 1 0,0-1 0,-1 1 0,1-1 0,0 0 0,0 1 0,-1-1 0,1 0 0,0 0 0,0 0 0,-1 0 0,1 0 0,0 0 0,0 0 0,0 0 0,0 0 0,-1 0 0,1 0 0,0 0 0,0 0 0,-1-1 0,1 1 0,0 0 0,0-1 0,-1 1-1,1-1 1,1 0 0,26-13 162,-6-3-182,-1-2-1,0 0 1,-1-2-1,-1 0 1,-1-1-1,-1 0 1,-1-2 0,15-28-1,-19 29-49,-11 19-21,-1 6-18,-18 44-191,11-21 422,0-1-1,2 1 0,1 0 1,1 0-1,0 38 0,2-62-108,1 0-1,0 1 0,0-1 0,0 0 1,0 0-1,0 1 0,0-1 0,0 0 1,1 1-1,-1-1 0,0 0 0,1 0 0,-1 1 1,1-1-1,-1 0 0,1 0 0,0 0 1,-1 0-1,1 0 0,0 0 0,0 0 1,0 0-1,0 0 0,-1 0 0,1 0 1,1-1-1,-1 1 0,0 0 0,0-1 0,0 1 1,0-1-1,0 1 0,1-1 0,-1 1 1,0-1-1,0 0 0,1 0 0,-1 1 1,0-1-1,0 0 0,1 0 0,-1 0 1,0-1-1,1 1 0,-1 0 0,0 0 1,0-1-1,1 1 0,-1 0 0,0-1 0,1 0 1,5-2 60,-1 0-1,0 0 1,-1 0 0,1-1 0,0 0-1,-1 0 1,0 0 0,8-8 0,-7 5-69,1-1 1,-1 0-1,-1 0 1,1-1-1,-1 0 1,-1 0-1,1 0 1,-2 0-1,1-1 1,-1 1-1,-1-1 1,0 0-1,1-11 1,-26 57-10,19-25 0,0 0 0,1-1 0,1 2 0,0-1 0,-2 21 0,4-30 0,0 1 0,0-1 0,0 0 0,1 0 0,-1 0 0,0 0 0,1 0 0,-1 0 0,1 0 0,0 0 0,0 0 0,0-1 0,0 1 0,0 0 0,0 0 0,0-1 0,1 1 0,-1 0 0,1-1 0,-1 0 0,1 1 0,-1-1 0,1 0 0,0 0 0,0 0 0,-1 0 0,1 0 0,0 0 0,0 0 0,0-1 0,0 1 0,0 0 0,0-1 0,0 0 0,0 0 0,0 0 0,0 0 0,4 0 0,20-1 0,1-1 0,-1-1 0,0-1 0,-1-1 0,1-2 0,27-10 0,-53 16 0,0-1 0,0 1 0,-1-1 0,1 1 0,0-1 0,0 1 0,-1 0 0,1-1 0,-1 1 0,1 0 0,-1-1 0,1 1 0,-1 0 0,0 0 0,0-1 0,0 1 0,0 0 0,1 0 0,-3-1 0,1-1 0,-5-9 0,4 8 0,0 0 0,1 0 0,-1-1 0,1 1 0,0 0 0,1-1 0,-1 1 0,1-1 0,0 1 0,0-1 0,-1-9 0,4 12-252,-1 1 0,1 0 0,-1-1-1,1 1 1,0 0 0,0 0 0,0 0 0,0 0 0,0 1 0,0-1-1,0 1 1,0-1 0,3 0 0,5-2-2955,11-5-5527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6.847"/>
    </inkml:context>
    <inkml:brush xml:id="br0">
      <inkml:brushProperty name="width" value="0.025" units="cm"/>
      <inkml:brushProperty name="height" value="0.025" units="cm"/>
    </inkml:brush>
  </inkml:definitions>
  <inkml:trace contextRef="#ctx0" brushRef="#br0">294 45 13389,'0'-2'218,"0"0"0,0 0 0,0 1 0,0-1 0,0 0 0,0 0 0,-1 1 0,1-1 0,-1 0 0,1 1 0,-1-1 0,0 1 0,0-1 0,1 1 0,-1-1 0,0 1 0,0-1 0,0 1 0,-1 0 0,1-1 0,0 1 0,0 0 0,-1 0 0,1 0 0,-1 0 0,1 0 0,-1 0 0,1 1 0,-1-1 0,0 0 0,1 1 0,-1-1 0,0 1 0,1 0 0,-1 0 0,0-1 0,1 1 0,-1 0 0,-2 1 0,-8-1 1758,0 1 0,0 1 0,0 1 0,-19 5-1,13-3-1196,12-2-779,0 0 0,0 1 0,1 0 0,-1 0 0,1 0 0,0 0 0,0 1 0,1 0 0,-1 0 0,1 0 0,-6 10 0,-6 6 0,-51 62 0,65-80-1784,6 0-5406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3.220"/>
    </inkml:context>
    <inkml:brush xml:id="br0">
      <inkml:brushProperty name="width" value="0.025" units="cm"/>
      <inkml:brushProperty name="height" value="0.025" units="cm"/>
    </inkml:brush>
  </inkml:definitions>
  <inkml:trace contextRef="#ctx0" brushRef="#br0">68 32 8872,'0'0'20575,"9"-6"-19817,28-19-363,-36 25-392,-1 0-1,0 0 1,1 0 0,-1 0 0,0-1 0,1 1 0,-1 0 0,0 0 0,1 0 0,-1 0 0,0 0 0,1 0 0,-1 0-1,0 0 1,1 0 0,-1 1 0,0-1 0,1 0 0,-1 0 0,0 0 0,1 0 0,-1 0 0,0 1 0,1-1 0,-1 0-1,0 0 1,0 0 0,1 1 0,-1-1 0,0 0 0,0 0 0,1 1 0,-1-1 0,0 0 0,0 1 0,0-1 0,1 1-1,2 18 41,-5 21 22,-3-22 0,-1 0 0,-1 0 0,0 0 0,-2-1 0,0 0 0,0-1 0,-2 0-1,-22 27 1,7-8 499,26-35-559,0 0 0,-1 0 0,1 0-1,0 1 1,0-1 0,-1 0 0,1 0-1,0 0 1,-1 1 0,1-1 0,0 0 0,0 0-1,0 1 1,-1-1 0,1 0 0,0 1 0,0-1-1,0 0 1,0 0 0,-1 1 0,1-1-1,0 1 1,0-1 0,0 0 0,0 1 0,0-1-1,0 0 1,0 1 0,0-1 0,0 0-1,0 1 1,0-1 0,0 0 0,0 1 0,0-1-1,1 0 1,-1 1 0,0-1 0,0 0-1,0 1 1,0-1 0,1 0 0,-1 0 0,0 1-1,0-1 1,1 0 0,-1 0 0,0 1 0,0-1-1,1 0 1,-1 1 0,26-6 254,31-20 34,-57 25-293,213-99-667,-202 91-1702,-11 8 2186,0 0-1,0-1 1,0 1 0,0 0-1,0 0 1,0 0 0,0 0-1,0-1 1,0 1 0,1 0-1,-1 0 1,0 0 0,0-1-1,0 1 1,0 0 0,0 0 0,-1 0-1,1-1 1,0 1 0,0 0-1,0 0 1,0 0 0,0-1-1,0 1 1,0 0 0,0 0-1,0 0 1,0 0 0,0-1-1,-1 1 1,1 0 0,0 0-1,0 0 1,0 0 0,0 0 0,0 0-1,-1-1 1,1 1 0,0 0-1,0 0 1,0 0 0,-1 0-1,1 0 1,0 0 0,-15-5-8807</inkml:trace>
  <inkml:trace contextRef="#ctx0" brushRef="#br0" timeOffset="1">59 119 11915,'0'0'16272,"64"0"-16016,-30 0-160,-3 0-384,1 0-1826,-2-2-1249,-2-7-1154,-3-7-1857,-3-4-1633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7.422"/>
    </inkml:context>
    <inkml:brush xml:id="br0">
      <inkml:brushProperty name="width" value="0.025" units="cm"/>
      <inkml:brushProperty name="height" value="0.025" units="cm"/>
    </inkml:brush>
  </inkml:definitions>
  <inkml:trace contextRef="#ctx0" brushRef="#br0">51 35 9961,'0'0'18151,"1"11"-17217,-1 19-531,-1 0 0,-2 0 0,-1 0 0,-12 44 0,7-38 9,2 0 0,2 0-1,-1 54 1,6-89-410,0-1 0,0 1-1,0-1 1,0 1 0,0-1 0,0 1-1,0-1 1,0 1 0,0-1 0,0 1-1,1-1 1,-1 1 0,0-1-1,0 1 1,1-1 0,-1 1 0,0-1-1,1 0 1,-1 1 0,0-1 0,1 1-1,-1-1 1,1 0 0,-1 0-1,0 1 1,1-1 0,-1 0 0,1 0-1,-1 1 1,1-1 0,-1 0 0,1 0-1,0 0 1,22-4 13,20-19-30,-11-2 15,-2-2 0,0-1 0,-2-1 0,-2-2 0,0-1 0,-2-1 0,-2 0 0,-1-2 0,26-59 0,-43 86-18,-1-1 0,0 1 0,0-1-1,1-12 1,-4 19-804,-3 3-3472,-5 1 89,-4 6-3936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7.830"/>
    </inkml:context>
    <inkml:brush xml:id="br0">
      <inkml:brushProperty name="width" value="0.025" units="cm"/>
      <inkml:brushProperty name="height" value="0.025" units="cm"/>
    </inkml:brush>
  </inkml:definitions>
  <inkml:trace contextRef="#ctx0" brushRef="#br0">11 0 19699,'0'0'7623,"-11"57"-5829,13-46-481,11-1-897,5-1-288,5 3-352,0-1-993,6-2-737,-4-1-1537,-2-6-1794,-1-2-2851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8.222"/>
    </inkml:context>
    <inkml:brush xml:id="br0">
      <inkml:brushProperty name="width" value="0.025" units="cm"/>
      <inkml:brushProperty name="height" value="0.025" units="cm"/>
    </inkml:brush>
  </inkml:definitions>
  <inkml:trace contextRef="#ctx0" brushRef="#br0">117 4 10570,'0'0'10111,"-9"-1"-7324,6 0-2623,0 1 1,0-1-1,0 1 1,0 0 0,0 0-1,0 0 1,0 0 0,0 1-1,0-1 1,-1 1 0,1 0-1,0 0 1,1 0 0,-1 0-1,-3 2 1,1 0 41,1 1 1,0-1-1,1 0 1,-1 1-1,1 0 1,-1 0-1,1 0 1,0 0-1,1 0 1,-5 10 0,4-10-122,1 0 1,1 0 0,-1 0 0,0 0 0,1 1 0,0-1 0,0 0 0,0 1 0,1-1 0,0 1 0,0 7-1,0-11-73,0 1-1,1-1 0,0 1 0,-1-1 0,1 0 0,0 1 0,-1-1 0,1 0 1,0 1-1,0-1 0,0 0 0,0 0 0,0 0 0,1 0 0,-1 0 0,0 0 0,0 0 1,1 0-1,-1-1 0,0 1 0,1 0 0,-1-1 0,1 1 0,-1-1 0,1 1 0,-1-1 1,1 0-1,-1 0 0,1 0 0,-1 0 0,1 0 0,0 0 0,-1 0 0,3 0 1,6-2-21,1 0 0,-1-1 0,0 0 0,0 0 0,0-1 0,0-1 0,-1 1 0,1-2 0,-1 1 0,-1-1 0,14-11 0,-10 8-61,0 0 0,1 1-1,0 0 1,27-10-1,-39 17 70,-1 1 0,1 0 0,-1-1 0,1 1-1,0 0 1,-1 0 0,1 0 0,0-1-1,-1 1 1,1 0 0,0 0 0,-1 0 0,1 0-1,0 0 1,-1 0 0,1 0 0,0 0-1,-1 0 1,1 1 0,0-1 0,-1 0 0,1 0-1,0 0 1,-1 1 0,1-1 0,-1 0 0,1 1-1,0-1 1,-1 1 0,1-1 0,-1 1-1,1-1 1,-1 1 0,1-1 0,-1 1 0,1 0-1,0 28 160,0 0 0,-1-28-158,1 0 0,-1 0 0,0-1 0,0 1 0,1 0 0,-1-1 0,1 1 1,-1 0-1,0-1 0,1 1 0,-1 0 0,1-1 0,-1 1 0,1-1 0,0 1 0,-1-1 0,1 1 0,0-1 0,-1 1 0,1-1 0,0 0 0,-1 1 0,1-1 0,0 0 0,0 0 0,-1 0 0,1 1 1,0-1-1,0 0 0,1 0 0,2 0-363,0 0 1,0 0 0,0-1 0,0 1-1,0-1 1,-1 0 0,1 0 0,7-3-1,27-20-8959,-10 4-3090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8.609"/>
    </inkml:context>
    <inkml:brush xml:id="br0">
      <inkml:brushProperty name="width" value="0.025" units="cm"/>
      <inkml:brushProperty name="height" value="0.025" units="cm"/>
    </inkml:brush>
  </inkml:definitions>
  <inkml:trace contextRef="#ctx0" brushRef="#br0">134 30 1249,'-8'5'16309,"-8"2"-13540,-46 23 3384,58-28-5824,0 0-1,0 0 0,1 1 1,-1-1-1,1 1 0,-1 0 1,1 0-1,0 1 1,0-1-1,0 0 0,1 1 1,-4 6-1,5-10-330,1 1 0,0-1 0,0 0 0,0 1-1,0-1 1,0 0 0,0 1 0,0-1 0,0 0 0,0 1 0,0-1 0,0 0 0,0 1-1,0-1 1,0 0 0,0 1 0,0-1 0,0 0 0,0 1 0,1-1 0,-1 0-1,0 1 1,0-1 0,0 0 0,1 0 0,-1 1 0,0-1 0,0 0 0,0 0-1,1 1 1,-1-1 0,0 0 0,1 0 0,-1 0 0,0 1 0,0-1 0,1 0-1,-1 0 1,0 0 0,1 0 0,21 2-178,20-13-188,-31 5 164,0-1-1,0-1 1,0 0 0,-1 0-1,-1-1 1,1-1 0,-1 1-1,-1-1 1,0-1 0,13-20-1,-31 45 692,-24 47 1653,30-51-1955,1-1 0,0 1 1,1 0-1,0 1 0,1-1 1,0 18-1,1-26-157,0 0 0,0 1 0,0-1 0,0 0 0,0 1 0,1-1-1,-1 0 1,1 1 0,0-1 0,0 0 0,-1 0 0,2 0 0,-1 0 0,0 0 0,0 0 0,1 0 0,-1 0 0,1 0-1,-1-1 1,1 1 0,0 0 0,-1-1 0,1 1 0,0-1 0,0 0 0,0 0 0,0 0 0,1 0 0,-1 0-1,0 0 1,0 0 0,1-1 0,-1 1 0,3-1 0,3 1-345,-1-1-1,1 0 1,-1-1 0,1 1-1,-1-1 1,0-1 0,1 0-1,12-4 1,-10 1-691,1 0-1,0-1 1,-1-1 0,0 1-1,0-2 1,-1 1-1,0-1 1,9-11 0,13-17-7048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8.969"/>
    </inkml:context>
    <inkml:brush xml:id="br0">
      <inkml:brushProperty name="width" value="0.025" units="cm"/>
      <inkml:brushProperty name="height" value="0.025" units="cm"/>
    </inkml:brush>
  </inkml:definitions>
  <inkml:trace contextRef="#ctx0" brushRef="#br0">116 177 8520,'0'0'12497,"6"-8"-9678,18-29-385,-24 37-2354,1-1 0,-1 1 1,0 0-1,0-1 0,1 1 0,-1 0 0,0-1 0,0 1 0,1-1 0,-1 1 0,0 0 1,0-1-1,0 1 0,0-1 0,0 1 0,0-1 0,0 1 0,0 0 0,0-1 0,0 1 1,0-1-1,0 1 0,0-1 0,0 1 0,0-1 0,0 1 0,-1 0 0,1-1 0,0 1 1,0-1-1,-1 1 0,1 0 0,0-1 0,0 1 0,-1-1 0,-17-2 951,-19 10-675,30-3-328,1 1 1,-1 0-1,1 0 1,0 0-1,0 1 1,1 0-1,-1 0 1,1 0-1,1 1 1,-1 0-1,1 0 1,0 0-1,1 0 1,0 1-1,0-1 0,0 1 1,1 0-1,0 0 1,1 0-1,-2 12 1,4-18-18,-1-1 0,0 0 0,1 0 0,-1 0 0,1 0 1,-1 0-1,1 0 0,-1 0 0,1 0 0,-1 0 0,1 0 0,0 0 0,0-1 1,0 1-1,-1 0 0,1 0 0,0-1 0,0 1 0,0 0 0,0-1 0,0 1 0,0-1 1,0 1-1,0-1 0,0 0 0,1 1 0,-1-1 0,0 0 0,0 0 0,0 0 1,0 0-1,0 0 0,0 0 0,1 0 0,-1 0 0,1-1 0,5 1 29,-1-1 0,0 0 0,1 0 0,-1 0 0,11-5 0,-3 0-67,-1-2 0,0 0-1,0 0 1,-1-1 0,0-1-1,0 0 1,-1-1 0,0 0-1,10-14 1,-13 15-2,0-1 0,-1 0 0,0 0 0,0-1 0,-1 0 0,-1 0 0,0 0 0,0-1 0,-1 1 0,3-24 0,-6 35 25,-1 0 1,0 0-1,0 0 1,0 0 0,1 0-1,-1 0 1,0 0 0,0 0-1,-1 0 1,1 0 0,0 0-1,0 0 1,0 0 0,-1 0-1,1 0 1,0 0-1,-1 0 1,1 0 0,-1 0-1,1 0 1,-1 0 0,-1-1-1,2 2 9,-1 0 0,0 0 0,0 0-1,0 0 1,1 0 0,-1 0 0,0 0-1,0 1 1,1-1 0,-1 0 0,0 0-1,0 1 1,1-1 0,-1 0 0,0 1-1,1-1 1,-1 0 0,0 1 0,1-1-1,-1 1 1,0 0 0,-32 37 315,25-26-219,1 0 1,1 1 0,0 0 0,0 0 0,1 0 0,1 0 0,0 1-1,1 0 1,1 0 0,0 0 0,0 22 0,2-34-102,0 0 0,0 0 0,1 0 0,-1 0 0,1 0 0,-1 0 0,1 0 0,0 0 0,0 0 0,-1 0 0,1-1 0,0 1 0,1 0 0,-1-1 0,0 1 0,0-1 0,1 1 0,-1-1 0,1 0 0,-1 1 0,1-1 0,0 0 0,-1 0 0,1 0 0,0 0 0,0-1 0,0 1 0,-1 0 0,1-1 0,0 1 0,0-1 0,0 0 0,0 1 0,0-1 0,0 0 0,0 0 0,0-1 0,0 1 0,4-1 0,2 0 0,-1 0 0,1-1 0,0 1 0,-1-2 0,1 1 0,-1-1 0,0 0 0,0-1 0,8-4 0,4-7 0,-1-1 0,0-1 0,-1-1 0,-1 0 0,-1-1 0,16-25 0,-43 98 0,7-40 0,0 0 0,2 0 0,0 0 0,0 0 0,1 0 0,1 1 0,1-1 0,1 19 0,-1-32-7,0 0 0,0 0 0,0 0 0,1 0 0,-1 0 0,0 0 0,1 0 0,-1-1 1,1 1-1,-1 0 0,1 0 0,-1 0 0,1-1 0,0 1 0,-1 0 0,1 0 0,0-1 0,0 1 0,-1-1 0,1 1 0,0-1 0,0 1 0,0-1 0,0 1 1,0-1-1,0 0 0,0 1 0,0-1 0,0 0 0,-1 0 0,1 0 0,0 0 0,0 0 0,2 0 0,-2 0-86,1 0 0,-1 0 0,1 0 0,0-1 0,-1 1 0,1-1 0,-1 1 0,1-1 0,-1 1 0,1-1 0,-1 0 0,1 0 0,-1 0 0,0 0 0,1 0 0,-1 0 0,0 0 0,0 0 0,2-3 0,0-2-1927,1-1 0,-2 0 1,1-1-1,-1 1 0,2-9 1,3-18-7911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9.343"/>
    </inkml:context>
    <inkml:brush xml:id="br0">
      <inkml:brushProperty name="width" value="0.025" units="cm"/>
      <inkml:brushProperty name="height" value="0.025" units="cm"/>
    </inkml:brush>
  </inkml:definitions>
  <inkml:trace contextRef="#ctx0" brushRef="#br0">0 1 15150,'0'0'13613,"7"8"-14440,-4-5 840,1 2-734,0 0 0,1 0-1,0 0 1,0-1 0,0 1 0,11 5-1,-12-8-563,0 0 0,0 0-1,1 0 1,-1-1 0,1 0-1,-1 0 1,1 0 0,-1 0-1,9-1 5660,-27 3 4609,-3 11-6217,-6 16-1591,19-23-901,1-1 0,-1 1 0,1 0 0,-4 14 0,7-20-269,-1 0 1,1 0 0,-1 0 0,1 0-1,0 0 1,-1 0 0,1 0 0,0 0-1,0 0 1,0 0 0,0 0 0,0 0-1,0 0 1,0 0 0,0 0 0,1 0-1,-1 0 1,0 0 0,1 0 0,-1 0-1,0 0 1,1 0 0,-1 0 0,1 0-1,-1 0 1,1 0 0,0 0 0,-1-1-1,1 1 1,0 0 0,0-1 0,0 1-1,0 0 1,-1-1 0,1 1 0,0-1-1,0 1 1,0-1 0,0 1 0,0-1-1,0 0 1,0 0 0,2 1 0,36 1-1750,-26-2 1510,-1 0-1,0 1 0,1 1 1,-1 0-1,0 0 1,0 1-1,0 0 1,-1 1-1,14 7 0,-24-11 310,-1 0 0,1 1 0,-1-1 0,1 0 0,-1 1 0,1-1 0,-1 0 0,1 1 0,-1-1 0,0 0 0,1 1 0,-1-1 0,0 1 0,1-1 0,-1 1 0,0-1 0,1 1 0,-1-1 0,0 1 0,0-1 0,0 1 0,0-1 0,0 1 0,1-1 0,-1 1 0,0-1 0,0 1 0,0-1 0,0 1 0,0-1 0,-1 1 0,1 0 0,0-1 0,0 1 0,0-1 0,0 1 0,-1-1 0,1 1 0,0-1 0,0 1 0,-1-1 0,1 1 0,0-1 0,-1 0 0,1 1 0,0-1 0,-1 0 0,1 1 0,-1-1 0,1 0 0,-1 1 0,1-1 0,-1 0 0,0 1 0,-30 15 1431,28-15-1387,-51 18 1152,12-3-2450,26-9-5378,33-20 877,7-6-1180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6:59.827"/>
    </inkml:context>
    <inkml:brush xml:id="br0">
      <inkml:brushProperty name="width" value="0.025" units="cm"/>
      <inkml:brushProperty name="height" value="0.025" units="cm"/>
    </inkml:brush>
  </inkml:definitions>
  <inkml:trace contextRef="#ctx0" brushRef="#br0">95 182 6502,'0'0'20206,"-11"2"-18898,7-1-1200,0-1 1,1 1-1,-1 0 0,0 0 1,0 0-1,0 1 1,1 0-1,-1-1 0,1 1 1,-1 0-1,1 1 0,0-1 1,0 0-1,0 1 1,0 0-1,0 0 0,1 0 1,-1 0-1,1 0 1,0 0-1,0 1 0,0-1 1,0 1-1,1 0 0,-1-1 1,1 1-1,0 0 1,0 0-1,0 0 0,1 0 1,-1 0-1,1 5 1,0-7-93,-1 0 0,1 0 1,0 0-1,0 1 1,0-1-1,0 0 1,0 0-1,1 0 0,-1 0 1,1 0-1,-1 0 1,1 0-1,0 0 0,-1-1 1,1 1-1,0 0 1,0 0-1,1 0 1,-1-1-1,0 1 0,0-1 1,1 1-1,-1-1 1,1 1-1,0-1 1,-1 0-1,1 0 0,0 0 1,-1 0-1,1 0 1,0 0-1,0 0 0,0-1 1,0 1-1,0-1 1,0 1-1,0-1 1,0 0-1,0 1 0,0-1 1,0 0-1,0-1 1,0 1-1,0 0 1,4-2-1,5 1 36,-1-2 1,1 1-1,-1-1 0,0-1 1,0 0-1,0 0 1,16-11-1,3-4-119,-1-2-1,-2-1 1,26-26-1,-40 36 40,-1-1 0,-1 0 0,0 0 0,0-1 0,-1 0-1,-1 0 1,0-1 0,7-22 0,-14 36 28,0 0-1,-1 0 1,1-1 0,-1 1-1,1 0 1,-1 0 0,0 0 0,1-1-1,-1 1 1,0 0 0,0-1-1,0 1 1,0 0 0,0 0-1,0-1 1,0 1 0,0 0 0,-1 0-1,1-1 1,0 1 0,-1 0-1,1 0 1,-1 0 0,0-1 0,1 1-1,-1 0 1,0 0 0,1 0-1,-1 0 1,0 0 0,0 0 0,-2-1-1,1 2 5,1 0 0,-1 0-1,0 0 1,0 0 0,0 0-1,0 0 1,0 1 0,0-1-1,1 1 1,-1 0 0,0-1-1,0 1 1,1 0 0,-1 0-1,1 0 1,-1 0 0,0 0-1,1 0 1,0 1 0,-1-1-1,1 0 1,-2 3 0,-6 6 20,1-1 1,1 1 0,0 1 0,0 0 0,1-1 0,0 2 0,1-1 0,0 1 0,1 0 0,0 0 0,1 0 0,0 0-1,1 1 1,0-1 0,1 1 0,1-1 0,1 16 0,-1-26-25,0 1 0,1-1 0,-1 0 0,1 1 0,0-1 0,0 0 0,0 1 0,0-1 0,0 0 0,0 0 0,1 0 0,-1 0 0,1 0 0,-1 0 0,1 0 0,0 0 0,0-1 0,-1 1 0,1-1 0,0 1 0,1-1 0,-1 0 0,0 0 0,0 0 0,1 0 0,-1 0 0,0 0 0,1 0 0,-1-1 0,1 0 0,-1 1 0,0-1 0,1 0 0,-1 0 0,1 0 0,-1 0 0,1-1 0,2 0 0,2 0 0,0 0 0,0-1 0,0 0 0,0 0 0,0-1 0,0 0 0,-1 0 0,1 0 0,-1-1 0,0 0 0,11-9 0,-12 9 0,-1-1 0,1 0 0,-1 0 0,-1 0 0,1 0 0,-1-1 0,1 1 0,-2-1 0,1 0 0,-1 0 0,1 0 0,-2 0 0,1-1 0,-1 1 0,0 0 0,1-7 0,-2 13 0,0-1 0,0 1 0,0-1 0,0 1 0,0 0 0,-1-1 0,1 1 0,0 0 0,0 0 0,0-1 0,0 1 0,0 0 0,0-1 0,0 1 0,-1 0 0,1-1 0,0 1 0,0 0 0,0 0 0,-1-1 0,1 1 0,0 0 0,0 0 0,-1 0 0,1-1 0,0 1 0,-1 0 0,1 0 0,0 0 0,-1 0 0,1-1 0,0 1 0,0 0 0,-1 0 0,1 0 0,0 0 0,-1 0 0,1 0 0,-1 0 0,1 0 0,0 0 0,-1 0 0,1 0 0,0 0 0,0 0 0,-1 1 0,1-1 0,0 0 0,-1 0 0,1 0 0,0 0 0,-1 1 0,1-1 0,0 0 0,0 0 0,-1 0 0,1 1 0,0-1 0,0 0 0,0 0 0,-1 1 0,1-1 0,0 1 0,-18 15 0,17-13 0,-1-1 0,0 1 0,0 0 0,1 0 0,0-1 0,-1 1 0,1 0 0,0 0 0,1 0 0,-1 1 0,0-1 0,1 0 0,0 0 0,0 0 0,0 0 0,0 1 0,0-1 0,1 0 0,-1 0 0,1 0 0,1 5 0,0-6 0,0 0 0,0 0 0,0 0 0,1 0 0,-1 0 0,0 0 0,1 0 0,-1-1 0,1 1 0,0-1 0,0 0 0,-1 0 0,1 0 0,0 0 0,0 0 0,0 0 0,0-1 0,0 0 0,0 1 0,0-1 0,0 0 0,3-1 0,55-1-111,118-20-1,-164 20 95,-9 1-782,25-3 2485,-19 7-3653,-7 5-6381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01.028"/>
    </inkml:context>
    <inkml:brush xml:id="br0">
      <inkml:brushProperty name="width" value="0.025" units="cm"/>
      <inkml:brushProperty name="height" value="0.025" units="cm"/>
    </inkml:brush>
  </inkml:definitions>
  <inkml:trace contextRef="#ctx0" brushRef="#br0">1 1 18289,'7'-1'3460,"-2"1"-1859,-1 6-608,0 16-192,1 10 352,3 6 128,-3 1-704,0 1-449,1 1-96,2-5 32,-2-1-705,-3-7-1441,-3-2-1185,0-7-2146,-17-5-1794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01.388"/>
    </inkml:context>
    <inkml:brush xml:id="br0">
      <inkml:brushProperty name="width" value="0.025" units="cm"/>
      <inkml:brushProperty name="height" value="0.025" units="cm"/>
    </inkml:brush>
  </inkml:definitions>
  <inkml:trace contextRef="#ctx0" brushRef="#br0">0 210 13805,'3'-10'2942,"-1"2"-2540,1 0 0,0 0 0,0 1 0,1-1 0,-1 1 0,2 0 1,-1 0-1,1 0 0,0 1 0,1-1 0,-1 1 0,1 1 1,0-1-1,13-8 0,3 1-1,0 1 0,1 1 0,0 1 1,1 1-1,0 1 0,1 1 0,-1 1 0,1 1 1,1 1-1,-1 2 0,0 0 0,34 3 0,-56-1-373,-1 0-1,0 0 0,0 0 1,0 0-1,0 0 0,0 0 0,0 1 1,0-1-1,0 1 0,0-1 0,0 1 1,0 0-1,0 0 0,0 0 0,0 0 1,-1 0-1,1 0 0,0 0 0,-1 1 1,1-1-1,-1 1 0,1-1 0,-1 1 1,0-1-1,1 1 0,-1 0 0,0 0 1,0 0-1,0-1 0,-1 1 0,1 0 1,0 0-1,-1 0 0,1 0 0,-1 5 1,0-3 47,0 0 0,-1 1 0,0-1 0,0 0 0,0 0 0,0 0 1,-1 0-1,1 0 0,-1 0 0,0 0 0,0 0 0,-1 0 0,1-1 0,-1 1 0,0-1 1,-4 5-1,-5 1 8,0 0 1,0 0 0,-26 13 0,-12 8-1113,59-26-8565,12-3 5220,-20-1 3875,25 0-5785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02.452"/>
    </inkml:context>
    <inkml:brush xml:id="br0">
      <inkml:brushProperty name="width" value="0.025" units="cm"/>
      <inkml:brushProperty name="height" value="0.025" units="cm"/>
    </inkml:brush>
  </inkml:definitions>
  <inkml:trace contextRef="#ctx0" brushRef="#br0">18 116 11755,'0'0'8600,"0"9"-4975,-7 43-47,3-37-2864,1 0-1,1 1 1,1-1 0,0 0-1,1 1 1,3 22-1,-2-37-709,-1-1-1,0 1 1,1 0-1,-1-1 1,0 1-1,1-1 1,-1 1-1,1-1 0,-1 1 1,1-1-1,0 1 1,-1-1-1,1 1 1,-1-1-1,1 0 1,0 1-1,-1-1 0,1 0 1,0 0-1,-1 1 1,1-1-1,0 0 1,0 0-1,-1 0 0,1 0 1,0 0-1,-1 0 1,1 0-1,0 0 1,0 0-1,-1 0 1,1-1-1,0 1 0,-1 0 1,1 0-1,0-1 1,-1 1-1,1 0 1,0-1-1,-1 1 0,1 0 1,-1-1-1,1 1 1,0-2-1,27-21 56,-24 15-63,0-1 0,0 0 0,-1 1 1,0-2-1,-1 1 0,0 0 0,0 0 0,0-10 0,-2 14-3,1 1 0,-1 0-1,1-1 1,-2 1 0,1 0-1,0-1 1,-1 1 0,0 0-1,0 0 1,0-1 0,0 1-1,-1 0 1,1 0 0,-1 0-1,0 0 1,0 1 0,-1-1-1,1 1 1,-5-5-1,7 7-26,0 1-1,0 0 1,0 0-1,-1-1 1,1 1-1,0 0 1,0 0-1,0-1 1,0 1-1,-1 0 1,1 0-1,0 0 1,0 0-1,-1-1 1,1 1-1,0 0 0,0 0 1,-1 0-1,1 0 1,0 0-1,0 0 1,-1 0-1,1 0 1,0-1-1,0 1 1,-1 0-1,1 0 1,0 0-1,-1 0 1,1 1-1,0-1 1,0 0-1,-1 0 0,1 0 1,0 0-1,0 0 1,-1 0-1,1 0 1,0 0-1,0 1 1,-1-1-1,1 0 1,0 0-1,0 0 1,0 0-1,-1 1 1,1-1-1,0 0 1,0 0-1,0 0 0,0 1 1,-1-1-1,1 0 1,0 1-1,6 15-3100,-1-11 2011,1 0 0,0-1 0,0 0-1,0 0 1,0-1 0,1 0 0,0 0 0,-1 0-1,1-1 1,0 0 0,0 0 0,0-1-1,1 0 1,13 1 0,-13-2 363,0 0-1,1 0 1,-1-1-1,0 0 1,0 0-1,0-1 1,12-4 0,-17 5 1256,1-1 1,-1 0 0,1 1 0,-1-1 0,0 0 0,0-1 0,0 1 0,0 0 0,4-6 0,-6 8-232,-1 0 0,1-1-1,-1 1 1,1 0 0,-1-1 0,1 1 0,-1-1 0,1 1 0,-1 0 0,0-1 0,1 1 0,-1-1 0,0 1 0,1-1-1,-1 0 1,0 1 0,1-1 0,-1 1 0,0-1 0,0 1 0,0-1 0,0 0 0,0 1 0,0-1 0,0 0 0,0 1-1,0-1 1,0 1 0,0-1 0,0 0 0,0 1 0,0-1 0,0 1 0,-1-1 0,1 1 0,0-1 0,0 0 0,-1 1-1,1-1 1,0 1 0,-1-1 0,1 1 0,-1-1 0,1 1 0,-1-1 0,-12 2 3681,-2 8-3508,9-2-157,1 0 0,0-1 0,0 1 0,1 1 0,0-1 0,0 1 0,1 0-1,0 0 1,0 0 0,1 0 0,0 0 0,0 1 0,1-1 0,0 0 0,0 17 0,2-24-262,-1 0-1,0 0 1,0 0 0,0 0-1,0 0 1,1 0 0,-1 0 0,0 0-1,1 0 1,-1 0 0,1 0-1,-1 0 1,1-1 0,-1 1 0,1 0-1,0 0 1,-1-1 0,1 1-1,0 0 1,0-1 0,0 1-1,-1 0 1,1-1 0,0 1 0,0-1-1,0 0 1,0 1 0,0-1-1,0 0 1,0 1 0,0-1 0,0 0-1,0 0 1,0 0 0,0 0-1,0 0 1,0 0 0,0 0 0,0 0-1,0 0 1,0-1 0,0 1-1,0 0 1,0-1 0,1 0-1,3 0 48,-1-1 0,0 0 0,0 1 0,0-1 0,0-1-1,0 1 1,0-1 0,-1 1 0,5-5 0,-1-3-38,0 1 0,-1-1 0,0-1 0,-1 1 0,0-1 0,-1 0 0,5-19 0,-6 18-87,1 0 0,1 1 0,-1-1 0,2 1 0,12-21-1,-16 31 45,-1-1-1,1 0 0,0 1 1,0 0-1,0-1 0,-1 1 1,1 0-1,0 0 0,1 0 0,-1 0 1,0 0-1,0 0 0,0 1 1,0-1-1,1 1 0,-1 0 0,0-1 1,0 1-1,1 0 0,-1 0 1,0 0-1,1 1 0,-1-1 0,0 1 1,0-1-1,0 1 0,1 0 1,3 1-1,-2 0-1,0 0 1,0 0-1,0 0 0,0 1 1,0-1-1,-1 1 0,1 0 1,-1 0-1,0 0 1,0 0-1,0 1 0,0-1 1,4 8-1,-5-7 42,-1 0 1,1 0-1,-1 1 0,0-1 1,0 1-1,-1-1 0,1 1 0,-1-1 1,0 1-1,0-1 0,-1 1 1,1-1-1,-1 1 0,0-1 0,0 0 1,-1 1-1,1-1 0,-1 0 1,0 0-1,0 0 0,-4 7 0,-13 34 675,19-44-696,0-1-1,0 1 1,0-1-1,0 0 1,0 1-1,0-1 1,0 0-1,0 1 1,0-1-1,0 0 1,0 1-1,0-1 0,0 1 1,0-1-1,0 0 1,1 1-1,-1-1 1,0 0-1,0 1 1,0-1-1,1 0 1,-1 0-1,0 1 1,0-1-1,1 0 1,-1 0-1,0 1 1,0-1-1,1 0 1,-1 0-1,0 0 1,1 1-1,-1-1 0,0 0 1,1 0-1,-1 0 1,1 0-1,21 1 110,19-10 56,-30 4-166,0-1 0,0 0 1,-1-1-1,0 0 0,-1-1 0,1 0 1,-1 0-1,14-18 0,-19 20-2,1 1-1,-1-1 1,0-1 0,-1 1 0,1-1-1,-1 1 1,0-1 0,-1 0 0,0 0-1,0 0 1,-1 0 0,1 0 0,-2-1-1,1 1 1,-1-15 0,0 22 0,0-1 0,0 0 0,0 1 0,-1-1 0,1 0 0,0 1 0,0-1 0,-1 0 0,1 1 0,0-1 0,-1 1 0,1-1 0,0 0 0,-1 1 0,1-1 0,-1 1 0,1-1 0,-1 1 0,1-1 0,-1 1 0,1 0 0,-1-1 0,0 1 0,1 0 0,-1-1 0,1 1 0,-1 0 0,0 0 0,1 0 0,-1-1 0,0 1 0,1 0 0,-1 0 0,0 0 0,0 0 0,1 0 0,-1 0 0,0 0 0,1 0 0,-1 1 0,0-1 0,1 0 0,-2 1 0,1-1 0,0 0 0,-1 1 0,1 0 0,0-1 0,0 1 0,-1 0 0,1-1 0,0 1 0,0 0 0,0 0 0,0 0 0,0 0 0,0 0 0,0 0 0,1 0 0,-1 0 0,0 1 0,0-1 0,1 0 0,-1 0 0,1 1 0,-1 1 0,0-1 0,1 0 0,0 0 0,0-1 0,0 1 0,0 0 0,0 0 0,0-1 0,0 1 0,0 0 0,1 0 0,-1-1 0,1 1 0,-1 0 0,1-1 0,0 1 0,0 0 0,-1-1 0,1 1 0,0-1 0,1 0 0,-1 1 0,0-1 0,0 0 0,2 2 0,0-1 0,0-1 0,0 1 0,0-1 0,0 0 0,0 0 0,0 0 0,1-1 0,-1 1 0,0-1 0,0 0 0,1 1 0,4-2 0,3 0 0,-1 0 0,1-1 0,-1 0 0,1-1 0,-1 0 0,0-1 0,17-9 0,-18 8 0,-1 0 0,0 0 0,0-1 0,-1-1 0,0 1 0,0-1 0,0 0 0,-1-1 0,10-14 0,-47 66 0,30-43 0,-23 54 0,23-52 0,0 1 0,0-1 0,0 0 0,0 1 0,1-1 0,0 1 0,-1-1 0,1 1 0,0-1 0,1 1 0,-1-1 0,0 1 0,1-1 0,2 7 0,-2-8 0,1-1 0,0 1 0,0-1 0,-1 0 0,1 0 0,0 0 0,0 0 0,0 0 0,0 0 0,0 0 0,0 0 0,0-1 0,1 1 0,-1-1 0,0 0 0,0 0 0,0 0 0,1 0 0,2 0 0,47-4 0,-33 0 0,0-1 0,1-1 0,-2-1 0,24-12 0,46-16 0,-87 35 0,-1 0 0,0 0 0,1 1 0,-1-1 0,0 0 0,1 0 0,-1 0 0,0 0 0,1 0 0,-1 1 0,0-1 0,0 0 0,1 0 0,-1 0 0,0 1 0,0-1 0,1 0 0,-1 0 0,0 1 0,0-1 0,1 0 0,-1 0 0,0 1 0,0-1 0,0 0 0,0 1 0,0-1 0,0 0 0,0 1 0,1-1 0,-1 0 0,0 1 0,0-1 0,0 1 0,0-1 0,0 0 0,0 1 0,-1-1 0,1 0 0,0 1 0,0-1 0,0 0 0,0 1 0,0-1 0,0 0 0,-1 0 0,1 1 0,0-1 0,0 0 0,-1 1 0,-4 15 0,3 21-4347,9-25 478,-7-13 3712,1 1 0,0 0 1,0 0-1,-1 0 0,1 0 0,0 0 0,0-1 0,-1 1 0,1 0 0,0-1 0,0 1 0,-1 0 0,1-1 1,-1 1-1,1-1 0,0 1 0,-1-1 0,1 1 0,-1-1 0,1 0 0,-1 1 0,1-2 0,8-11-7012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3.579"/>
    </inkml:context>
    <inkml:brush xml:id="br0">
      <inkml:brushProperty name="width" value="0.025" units="cm"/>
      <inkml:brushProperty name="height" value="0.025" units="cm"/>
    </inkml:brush>
  </inkml:definitions>
  <inkml:trace contextRef="#ctx0" brushRef="#br0">11 167 10570,'0'0'15310,"-9"70"-14220,8-37-322,1-1-415,0-4-193,10-4-64,2-4-96,0-6-641,-3-5-352,1-5-352,-5-4-545,-2-6-1153,-3-12-2562</inkml:trace>
  <inkml:trace contextRef="#ctx0" brushRef="#br0" timeOffset="1">35 59 14029,'0'0'12812,"-22"-54"-10986,20 50 192,10 12-3107,-4 6-1537,4-1-1635,-3-3-1824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02.825"/>
    </inkml:context>
    <inkml:brush xml:id="br0">
      <inkml:brushProperty name="width" value="0.025" units="cm"/>
      <inkml:brushProperty name="height" value="0.025" units="cm"/>
    </inkml:brush>
  </inkml:definitions>
  <inkml:trace contextRef="#ctx0" brushRef="#br0">0 10 17008,'1'-1'387,"-1"1"0,1-1 0,0 0 0,-1 1 1,1-1-1,0 0 0,-1 1 0,1-1 0,0 0 0,0 1 0,0 0 0,0-1 0,-1 1 0,1-1 0,0 1 0,0 0 1,0 0-1,0-1 0,0 1 0,1 0 0,28 1 2180,23 13-2004,-28-7-471,-16-5 25,-1 1 0,1-1 1,-1 1-1,0 1 0,1-1 1,-1 2-1,-1-1 0,11 8 0,-17-11-82,0 0-1,0 1 1,0-1-1,-1 0 1,1 0-1,0 1 1,-1-1-1,1 0 1,-1 1-1,1-1 1,-1 1-1,0-1 1,1 0-1,-1 1 1,0-1-1,0 1 1,0-1-1,0 1 1,-1-1-1,1 1 1,0-1-1,0 1 1,-1-1-1,1 0 1,-1 1-1,1-1 1,-1 0-1,0 1 1,-1 1-1,-31 38 60,24-31-43,0 1-64,4-6 84,0-1 0,1 1 1,-1 1-1,1-1 0,1 0 0,-1 1 0,1 0 0,0 0 0,0 0 0,1 0 0,-1 0 0,1 0 0,-2 13 1,5-18-67,-1 0 0,0 1 0,1-1 0,-1 0 0,1 0 1,-1 0-1,1 0 0,-1 0 0,1 0 0,0 0 0,-1 0 1,1 0-1,0 0 0,0 0 0,0-1 0,0 1 0,0 0 1,0 0-1,0-1 0,0 1 0,0-1 0,0 1 0,0-1 1,0 1-1,0-1 0,1 0 0,-1 1 0,0-1 0,0 0 1,0 0-1,2 0 0,44 2-114,-38-2 31,13 0-480,42-1 342,-61 0-218,0 1 0,0-1 0,1 1 0,-1-1 0,0 0 0,0 0 0,0-1-1,0 1 1,0-1 0,0 1 0,0-1 0,-1 0 0,1 0 0,-1 0 0,5-4 0,-3-4-7328,-3 0-7415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03.185"/>
    </inkml:context>
    <inkml:brush xml:id="br0">
      <inkml:brushProperty name="width" value="0.025" units="cm"/>
      <inkml:brushProperty name="height" value="0.025" units="cm"/>
    </inkml:brush>
  </inkml:definitions>
  <inkml:trace contextRef="#ctx0" brushRef="#br0">1 49 14542,'0'0'15502,"78"-3"-15438,-37-2-128,1-1-544,-1-3-1346,-5-1-2658,-8-5-4069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03.543"/>
    </inkml:context>
    <inkml:brush xml:id="br0">
      <inkml:brushProperty name="width" value="0.025" units="cm"/>
      <inkml:brushProperty name="height" value="0.025" units="cm"/>
    </inkml:brush>
  </inkml:definitions>
  <inkml:trace contextRef="#ctx0" brushRef="#br0">1 126 19250,'0'0'9065,"9"4"-7853,-4-2-1171,0 0 1,0 0-1,0 0 1,1-1-1,-1 0 1,0 0-1,0-1 1,1 1-1,-1-1 1,0 0-1,1-1 1,-1 1-1,0-1 1,1 0-1,-1 0 1,0-1-1,0 1 1,0-1-1,0 0 1,0-1 0,-1 1-1,1-1 1,0 0-1,-1 0 1,0 0-1,5-5 1,-5 5-18,0-1 1,0 1 0,0-1-1,0 0 1,0 0-1,-1 0 1,1 0 0,-1-1-1,0 1 1,0-1-1,-1 0 1,0 0 0,0 0-1,0 0 1,0 0 0,-1 0-1,2-11 1,-3 16-17,0-1 0,0 1 0,0-1 0,0 1 0,-1-1 0,1 1 0,0-1 0,0 1 0,-1 0 0,1-1 0,0 1 0,0-1 0,-1 1 0,1 0 0,0-1 0,-1 1 0,1 0 0,-1 0 0,1-1 0,0 1 0,-1 0 0,1 0 0,-1-1 0,1 1 0,-1 0 0,1 0 0,0 0 0,-1 0 0,1 0 0,-1 0 0,1 0 0,-1 0 0,1 0 0,-1 0 0,1 0 0,-1 0 0,1 0 0,-1 0 0,1 0 0,-1 0 0,1 0 0,-1 1 0,1-1 0,0 0 0,-1 0 0,0 1 0,-22 12 37,19-8-23,0 0 0,1 1-1,0-1 1,0 1-1,0 0 1,1-1 0,-1 1-1,1 1 1,1-1 0,-1 0-1,0 7 1,2-11-6,0 0 0,-1 0 0,1 0 0,0-1 0,0 1 0,0 0 0,0 0 0,0 0 0,1 0 0,-1 0 1,1-1-1,-1 1 0,1 0 0,-1 0 0,1 0 0,0-1 0,0 1 0,0 0 0,0-1 0,0 1 0,0-1 0,1 0 0,-1 1 1,0-1-1,1 0 0,-1 1 0,1-1 0,-1 0 0,1 0 0,0 0 0,-1-1 0,1 1 0,0 0 0,0-1 0,-1 1 0,1-1 0,0 1 1,0-1-1,3 0 0,11 1 12,-1-2 1,0 0 0,0 0-1,0-2 1,0 0 0,24-8 0,82-40 119,-104 43-145,-16 7-3,-1 1 0,1-1 0,-1 1 0,1 0 0,-1-1 0,1 1 0,-1 0 0,1-1 0,0 1 0,-1 0 0,1 0 0,-1 0 0,1 0 0,0 0 0,-1-1 0,1 1 0,-1 0 0,1 0 0,0 0 0,-1 1 0,1-1 0,0 0 0,-1 0 0,1 0 0,-1 0 0,1 1 0,-1-1 0,1 0 0,0 0 0,-1 1 0,1-1 0,-1 0 0,1 1 0,-1-1 0,1 1 0,-1-1 0,0 1 0,1-1 0,-1 1 0,0-1 0,1 1 0,-1-1 0,0 1 0,1-1 0,-1 1 0,0-1 0,0 1 0,0 0 0,0-1 0,1 1 0,-1 0 0,0-1 0,0 1 0,0-1 0,0 1 0,-1 1 0,-5 40 0,4-32 0,1-8 0,0 0 0,1 0 0,-1 0 0,1 0 0,0 0 0,0 0 0,0 1 0,0-1 0,0 0 0,0 0 0,0 0 0,1 0 0,-1 0 0,1 0 0,-1 0 0,1 0 0,0 0 0,0 0 0,0 0 0,0 0 0,0 0 0,0 0 0,0-1 0,1 1 0,-1 0 0,1-1 0,-1 1 0,3 0 0,1 0 0,1 0 0,-1-1 0,1 0 0,-1 0 0,1-1 0,-1 1 0,1-1 0,0 0 0,-1-1 0,8-1 0,-3 1-308,-1-1 0,0 0 0,1-1 0,-1 0 0,0-1 0,-1 1 0,1-2 0,-1 1 0,1-1 0,-2-1 0,13-9 1,-10 6-795,0-1 0,0 1 1,-1-2-1,-1 1 1,0-1-1,0-1 1,10-20-1,1-12-11021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03.901"/>
    </inkml:context>
    <inkml:brush xml:id="br0">
      <inkml:brushProperty name="width" value="0.025" units="cm"/>
      <inkml:brushProperty name="height" value="0.025" units="cm"/>
    </inkml:brush>
  </inkml:definitions>
  <inkml:trace contextRef="#ctx0" brushRef="#br0">20 1 20339,'0'0'12428,"0"49"-12428,1-31 0,2 8 0,-3 3 0,3 1-4869,-3 4-3523,2-1-8071</inkml:trace>
  <inkml:trace contextRef="#ctx0" brushRef="#br0" timeOffset="1">18 485 22101,'0'0'10666,"-17"48"-10666,17-40 0,0 1 0,1-4 0,3-2-3395,5-3-10667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41.927"/>
    </inkml:context>
    <inkml:brush xml:id="br0">
      <inkml:brushProperty name="width" value="0.025" units="cm"/>
      <inkml:brushProperty name="height" value="0.025" units="cm"/>
    </inkml:brush>
  </inkml:definitions>
  <inkml:trace contextRef="#ctx0" brushRef="#br0">164 29 17585,'0'0'7847,"-7"14"-6886,-89 221-65,35-81-1253,124-332-9207,23-59 10165,-75 221 1592,-5 25-844,-2 39-82,-4-37-951,4 85 422,-4-55-230,2 0 0,2 0 0,10 47 0,-97-123-15061,42 21 13366,10 3 4009,30 7 3280,11-2-4373,13-4-1130,-23 10-360,63-21 1196,16-6-3511,-31 1-7330,-26 9-1938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42.299"/>
    </inkml:context>
    <inkml:brush xml:id="br0">
      <inkml:brushProperty name="width" value="0.025" units="cm"/>
      <inkml:brushProperty name="height" value="0.025" units="cm"/>
    </inkml:brush>
  </inkml:definitions>
  <inkml:trace contextRef="#ctx0" brushRef="#br0">48 1 4164,'0'0'15978,"-4"8"-15471,-5 17-165,2-1 1,0 1-1,1 0 0,2 1 0,0-1 1,2 1-1,1 43 0,1-69-339,1 1 0,-1 0 0,0-1 0,1 1 0,-1 0 0,1-1 0,-1 1 0,1 0 0,-1-1 0,1 1 1,-1-1-1,1 1 0,0-1 0,-1 1 0,1-1 0,0 0 0,-1 1 0,1-1 0,0 0 0,-1 1 0,1-1 0,0 0 0,0 0 0,-1 0 0,1 0 0,0 0 0,0 0 0,0 0 0,-1 0 0,1 0 0,0 0 0,0 0 0,-1 0 0,1 0 0,0-1 0,0 1 0,-1 0 0,2-1 0,31-12 253,-21 5-160,43-22-499,-52 28 366,-1 1 0,1 0 0,0 0 0,0 0 0,0 0 1,0 0-1,0 1 0,0 0 0,0-1 0,0 1 0,0 0 0,0 0 0,0 1 1,0-1-1,0 1 0,5 1 0,-7-1 58,0 1 0,0-1 1,0 0-1,0 1 0,-1-1 0,1 1 1,0-1-1,-1 1 0,0-1 0,1 1 1,-1 0-1,0-1 0,0 1 0,0-1 1,0 1-1,0 0 0,0 2 0,-3 31 850,3-35-848,-1 6 255,-1-1 0,1 0 0,-2 0 0,1 0-1,0 0 1,-1 0 0,0 0 0,0 0 0,-1-1 0,1 0 0,-1 0 0,0 0 0,0 0 0,0 0 0,-1-1 0,1 1 0,-8 3 0,9-5-195,0 0 0,-1 0 0,1 0 0,-1 0 0,1-1 0,-1 1 1,0-1-1,0 0 0,0 0 0,0 0 0,1 0 0,-1-1 0,0 0 0,0 0 1,0 0-1,0 0 0,0-1 0,0 1 0,0-1 0,0 0 0,0 0 0,1 0 1,-1-1-1,0 1 0,-4-4 0,6 3-380,0 0 0,0 0 1,0 0-1,0-1 0,1 1 1,-1-1-1,0 0 0,1 1 0,0-1 1,0 0-1,0 0 0,0 1 1,0-1-1,0-5 0,0 5-240,1 0 0,0 1 0,0-1 1,0 0-1,0 1 0,0-1 0,0 1 0,1-1 0,-1 0 0,1 1 0,0-1 1,0 1-1,0-1 0,0 1 0,0 0 0,0-1 0,3-2 0,13-10-5116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42.656"/>
    </inkml:context>
    <inkml:brush xml:id="br0">
      <inkml:brushProperty name="width" value="0.025" units="cm"/>
      <inkml:brushProperty name="height" value="0.025" units="cm"/>
    </inkml:brush>
  </inkml:definitions>
  <inkml:trace contextRef="#ctx0" brushRef="#br0">108 17 15503,'0'0'5562,"-11"-3"-4136,-34-8-909,44 10-515,-1 1-1,0-1 0,1 1 0,-1 0 0,0-1 0,1 1 1,-1 0-1,0 0 0,1 0 0,-1 1 0,0-1 0,1 0 0,-1 1 1,0-1-1,1 1 0,-1-1 0,1 1 0,-1 0 0,1-1 0,-1 1 1,1 0-1,0 0 0,-1 0 0,1 0 0,0 1 0,0-1 1,-1 0-1,1 0 0,0 1 0,0-1 0,1 1 0,-1-1 0,0 1 1,0-1-1,1 1 0,-1-1 0,1 1 0,-1 0 0,1-1 1,0 1-1,0 0 0,-1-1 0,1 1 0,0 0 0,1-1 0,-1 1 1,0 0-1,0-1 0,1 1 0,0 2 0,0-3 7,0 0 0,-1-1 1,1 1-1,0 0 0,0-1 0,0 1 0,0-1 0,0 1 1,0-1-1,0 1 0,0-1 0,0 1 0,0-1 0,0 0 1,0 0-1,0 0 0,0 1 0,0-1 0,0 0 0,0 0 1,2-1-1,31 1 154,-24 0-152,-1-1-114,0 1 0,0 1 0,0-1-1,-1 1 1,1 1 0,-1 0 0,16 5-1,-22-6 100,1 1 0,-1-1 0,0 1 0,0-1 0,0 1 0,0 0-1,-1-1 1,1 1 0,0 0 0,-1 0 0,1 1 0,-1-1 0,0 0 0,0 0-1,0 1 1,0-1 0,0 0 0,0 1 0,-1-1 0,1 1 0,-1-1 0,1 1-1,-1-1 1,0 1 0,0 0 0,0-1 0,-1 1 0,1-1 0,0 1-1,-1-1 1,-1 4 0,0 2 53,-1 1-1,0-1 1,-1 0 0,0-1-1,0 1 1,-1-1 0,0 0-1,-11 13 1,-52 47 804,68-66-831,-1 0 0,0 0 0,0 0 0,1 0 0,-1-1 0,0 1 0,0 0 0,0 0 0,0-1-1,0 1 1,0-1 0,0 1 0,0-1 0,0 1 0,0-1 0,0 1 0,-1-1 0,1 0 0,0 0 0,0 0-1,0 0 1,0 0 0,-1 0 0,-1 0 0,3-1-97,-1 0 0,1 0 0,-1 0 0,1 0 0,0 0 0,-1-1 0,1 1 0,0 0 0,0 0 0,0 0 0,0 0 0,0-1 0,0 1 0,0 0 0,0 0 0,0 0 0,1-1 0,0-1 0,21-62-3236,20-39-4653,-21 42-16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43.010"/>
    </inkml:context>
    <inkml:brush xml:id="br0">
      <inkml:brushProperty name="width" value="0.025" units="cm"/>
      <inkml:brushProperty name="height" value="0.025" units="cm"/>
    </inkml:brush>
  </inkml:definitions>
  <inkml:trace contextRef="#ctx0" brushRef="#br0">2 0 14253,'0'0'1784,"-1"12"-39,1 31-330,1 0 0,2-1-1,12 57 1,-14-97-1393,6 29 217,1 1 0,2-1 0,1-1 0,26 51 0,-26-69-165,-6-19 109,-9-26 3,-2 17-37,-1 0 0,0 1 0,-2 0 0,0 0-1,0 1 1,-2 0 0,1 1 0,-21-20 0,37 37-240,0 0 0,0-1-1,0 0 1,0 0 0,12 2 0,19 5-4589,3-6-3300,-16-4-866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43.371"/>
    </inkml:context>
    <inkml:brush xml:id="br0">
      <inkml:brushProperty name="width" value="0.025" units="cm"/>
      <inkml:brushProperty name="height" value="0.025" units="cm"/>
    </inkml:brush>
  </inkml:definitions>
  <inkml:trace contextRef="#ctx0" brushRef="#br0">65 49 6694,'0'0'13896,"-9"11"-12978,-29 36-133,35-43-696,1-1 0,0 1-1,0 0 1,0 0 0,1 1 0,-1-1 0,1 0-1,0 0 1,0 1 0,1-1 0,-1 0 0,1 1-1,0-1 1,0 1 0,1-1 0,-1 1-1,1-1 1,1 5 0,-2-8-81,1-1 0,-1 1 0,1 0 0,-1-1-1,1 1 1,0-1 0,-1 1 0,1-1 0,0 1 0,-1-1 0,1 1 0,0-1 0,0 0 0,-1 1-1,1-1 1,0 0 0,0 0 0,0 0 0,-1 1 0,1-1 0,0 0 0,0 0 0,0 0-1,-1 0 1,1 0 0,0-1 0,0 1 0,0 0 0,-1 0 0,1 0 0,0-1 0,0 1-1,0 0 1,0-2 0,27-13 319,13-26 179,-31 30-491,0 0-1,1 0 1,0 1 0,1 0-1,0 1 1,26-14 0,-37 22-18,-1 1 0,1 0 0,0-1 0,-1 1 0,1 0 0,0 0 0,-1-1 0,1 1 0,0 0 0,-1 0 0,1 0 0,0 0 0,0 0 0,-1 0 0,1 0 0,0 0 0,-1 0 0,1 0 0,0 0 0,-1 1 0,1-1 0,0 0 1,-1 0-1,1 1 0,0-1 0,-1 1 0,1-1 0,-1 0 0,1 1 0,-1-1 0,1 1 0,7 20 533,-2-4 207,-5-17-720,0 0 1,-1 0 0,1 1-1,0-1 1,-1 0-1,1 0 1,0 0 0,-1 0-1,1 0 1,0 0 0,-1-1-1,1 1 1,0 0 0,-1 0-1,1 0 1,0-1 0,-1 1-1,1 0 1,-1-1 0,1 1-1,-1 0 1,1-1 0,-1 1-1,1-1 1,-1 1 0,1-1-1,-1 1 1,1-1-1,-1 1 1,1-2 0,29-23-2151,51-24-10388,-55 35 9617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5:43.741"/>
    </inkml:context>
    <inkml:brush xml:id="br0">
      <inkml:brushProperty name="width" value="0.025" units="cm"/>
      <inkml:brushProperty name="height" value="0.025" units="cm"/>
    </inkml:brush>
  </inkml:definitions>
  <inkml:trace contextRef="#ctx0" brushRef="#br0">100 300 5381,'0'0'12620,"-10"6"-11712,4-3-593,0 1 0,0 0 0,0 0 0,0 0 1,1 1-1,0 0 0,0 0 0,0 0 0,0 1 1,1-1-1,0 1 0,0 0 0,1 0 0,-1 1 1,2-1-1,-1 1 0,0-1 0,1 1 0,1 0 1,-1 0-1,1 0 0,-1 9 0,2-16-306,0 1 0,0-1 1,0 0-1,0 1 0,0-1 0,0 1 0,0-1 1,0 0-1,1 1 0,-1-1 0,0 0 0,0 1 0,0-1 1,0 1-1,0-1 0,1 0 0,-1 1 0,0-1 0,0 0 1,1 1-1,-1-1 0,0 0 0,0 0 0,1 1 1,-1-1-1,0 0 0,1 0 0,-1 0 0,0 1 0,1-1 1,-1 0-1,0 0 0,1 0 0,-1 0 0,1 1 0,16-6 178,15-15 81,-19 5-113,1 0-1,-2-1 1,0 0 0,0-1 0,-2 0 0,0-1-1,-1 0 1,-1 0 0,9-31 0,-8 15 360,-2 1 1,-1-1 0,-2-1 0,1-60-1,-25 180-648,20-85 132,-3 17 37,1 0-1,1 0 1,0 0 0,1 0-1,4 28 1,-3-41-51,0-1 1,0 1 0,0-1 0,0 0 0,1 1-1,-1-1 1,1 0 0,0 0 0,0 0 0,0 0-1,0 0 1,0 0 0,1-1 0,-1 1 0,1-1-1,0 0 1,0 0 0,0 0 0,0 0-1,0 0 1,0 0 0,0-1 0,1 0 0,-1 1-1,0-1 1,1 0 0,-1-1 0,1 1 0,0-1-1,-1 1 1,1-1 0,6-1 0,-4 1-827,1 0-1,-1 0 1,0-1 0,0 0 0,0 0 0,0-1 0,1 0 0,7-3 0,22-15-9040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4.182"/>
    </inkml:context>
    <inkml:brush xml:id="br0">
      <inkml:brushProperty name="width" value="0.025" units="cm"/>
      <inkml:brushProperty name="height" value="0.025" units="cm"/>
    </inkml:brush>
  </inkml:definitions>
  <inkml:trace contextRef="#ctx0" brushRef="#br0">95 58 16207,'0'0'3470,"-1"-8"-197,-7-26-1490,8 33-1727,0 1 0,0-1 0,0 1 1,0-1-1,0 0 0,0 1 1,0-1-1,0 0 0,-1 1 0,1-1 1,0 1-1,0-1 0,-1 0 0,1 1 1,0-1-1,-1 1 0,1-1 0,-1 1 1,1-1-1,-1 1 0,1 0 0,0-1 1,-1 1-1,0-1 0,1 1 0,-1 0 1,1-1-1,-1 1 0,1 0 0,-2 0 1,-11 12 214,-7 28-617,19-39 417,-8 22-18,2 0-1,0 1 1,1-1 0,2 1 0,0 0-1,2 0 1,0 1 0,2-1-1,1 0 1,1 0 0,0 1 0,2-1-1,1-1 1,1 1 0,15 37 0,-4-16 90,5 15-531,-15-43 1259,-5-15 75,-2-6 434,-20-78-577,11 53-742,2 0 0,2-1-1,-4-54 1,10 84-92,1 0 0,-1-1 1,1 1-1,-1 0 0,1 1 0,-1-1 1,1 0-1,-1 0 0,1 1 0,-1-1 0,0 0 1,1 1-1,-1 0 0,0-1 0,1 1 1,0 1-1,2 0-2,0 0 1,-1-1 0,1 1 0,0-1-1,-1 1 1,1-1 0,0 0-1,0-1 1,0 1 0,0-1-1,0 1 1,0-1 0,0-1 0,0 1-1,0 0 1,0-1 0,4-1-1,-4 0 44,-1 1-1,0-1 0,0-1 1,0 1-1,0 0 1,0-1-1,-1 1 0,1-1 1,-1 0-1,0 0 0,1 0 1,-1 0-1,-1 0 1,1 0-1,0-1 0,-1 1 1,1-1-1,0-5 0,2-6 216,0 0-1,-1 0 0,-1 0 1,1-25-1,-3 39-145,-7 37-443,4-18 408,0 1 0,1-1-1,2 1 1,2 35 0,-2-52-35,0-1 0,1 1 0,-1-1 0,1 1 0,0-1 0,-1 0 1,1 1-1,0-1 0,0 0 0,0 1 0,0-1 0,0 0 0,0 0 0,0 0 0,0 0 0,0 0 0,1 0 0,-1 0 0,0 0 0,1-1 0,-1 1 0,0 0 0,1-1 1,-1 1-1,1-1 0,-1 0 0,1 1 0,-1-1 0,1 0 0,0 0 0,-1 0 0,1 0 0,-1 0 0,3 0 0,-2-1-245,0 1-1,1 0 1,-1-1 0,1 1-1,-1-1 1,1 1 0,-1-1-1,0 0 1,0 0-1,1 0 1,-1-1 0,0 1-1,0 0 1,0-1-1,0 1 1,-1-1 0,1 0-1,0 0 1,-1 0-1,4-4 1,1-16-5221,-3-4-3384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09.397"/>
    </inkml:context>
    <inkml:brush xml:id="br0">
      <inkml:brushProperty name="width" value="0.025" units="cm"/>
      <inkml:brushProperty name="height" value="0.025" units="cm"/>
    </inkml:brush>
  </inkml:definitions>
  <inkml:trace contextRef="#ctx0" brushRef="#br0">36 0 13741,'0'4'2306,"-4"14"-736,-2 8 416,2 8 192,-2 6-96,1 6-545,1 2-864,0 3-481,1-2-160,3 0-32,0-5 64,0-6-224,1-5-417,6-6-512,1-6-993,-5-4-1057,-3-5-1377,0-3-3588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09.756"/>
    </inkml:context>
    <inkml:brush xml:id="br0">
      <inkml:brushProperty name="width" value="0.025" units="cm"/>
      <inkml:brushProperty name="height" value="0.025" units="cm"/>
    </inkml:brush>
  </inkml:definitions>
  <inkml:trace contextRef="#ctx0" brushRef="#br0">0 181 13004,'0'0'9385,"65"1"-7751,-21-12-417,11-7-480,3-1-161,1 0-352,-3-1-160,-8 3-480,-9 2-1186,-12 1-832,-9-1-929,-12-1-1249,-6-1-3236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0.127"/>
    </inkml:context>
    <inkml:brush xml:id="br0">
      <inkml:brushProperty name="width" value="0.025" units="cm"/>
      <inkml:brushProperty name="height" value="0.025" units="cm"/>
    </inkml:brush>
  </inkml:definitions>
  <inkml:trace contextRef="#ctx0" brushRef="#br0">1 80 14894,'0'0'1377,"95"-7"609,-24-2 64,9 0-416,7-2-225,0-1-320,-2 0-672,-15 5-321,-14 2-1249,-23 1-2499,-16 0-3747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0.485"/>
    </inkml:context>
    <inkml:brush xml:id="br0">
      <inkml:brushProperty name="width" value="0.025" units="cm"/>
      <inkml:brushProperty name="height" value="0.025" units="cm"/>
    </inkml:brush>
  </inkml:definitions>
  <inkml:trace contextRef="#ctx0" brushRef="#br0">5 1 18321,'0'8'1725,"-2"22"165,1-12-927,0 0 0,1 0 0,1 0 0,5 28 0,-6-44-953,0 0 1,1 0 0,0 0-1,-1-1 1,1 1-1,0 0 1,0-1 0,0 1-1,0 0 1,0-1 0,0 1-1,0-1 1,1 0-1,-1 1 1,1-1 0,-1 0-1,1 0 1,-1 0 0,1 0-1,-1 0 1,1 0-1,0 0 1,0-1 0,-1 1-1,1-1 1,0 1 0,0-1-1,0 0 1,0 1-1,0-1 1,-1 0 0,1 0-1,0 0 1,0-1 0,0 1-1,0 0 1,0-1-1,-1 1 1,1-1 0,0 0-1,0 1 1,-1-1 0,1 0-1,0 0 1,1-2-1,8-3 131,-1 0 0,0-1 0,-1 0 0,1 0 0,13-16 0,-7 5 82,-13 13-80,1-1 1,1 1 0,-1 0 0,1 1-1,0-1 1,0 1 0,0 0 0,11-6-1,-16 10-126,1 0-1,-1 0 1,1 0-1,0 0 1,-1 0-1,1 0 1,-1 1-1,0-1 0,1 0 1,-1 0-1,1 1 1,-1-1-1,1 0 1,-1 0-1,1 1 1,-1-1-1,0 0 1,1 1-1,-1-1 0,0 1 1,1-1-1,-1 0 1,0 1-1,0-1 1,1 1-1,-1-1 1,0 1-1,0-1 1,0 1-1,0-1 0,0 1 1,1-1-1,-1 1 1,0-1-1,0 1 1,0-1-1,0 1 1,0-1-1,-1 1 1,1 0-1,1 29 216,-1-26-114,0 145 64,0-148-302,0-1-1,0 0 1,0 1 0,0-1 0,0 0 0,0 1-1,1-1 1,-1 0 0,0 0 0,0 1 0,0-1-1,1 0 1,-1 1 0,0-1 0,0 0 0,1 0 0,-1 0-1,0 1 1,0-1 0,1 0 0,-1 0 0,0 0-1,1 0 1,-1 1 0,0-1 0,1 0 0,-1 0-1,0 0 1,1 0 0,-1 0 0,0 0 0,1 0-1,-1 0 1,0 0 0,1 0 0,-1 0 0,0 0-1,1 0 1,-1 0 0,0-1 0,1 1 0,-1 0-1,0 0 1,1 0 0,-1 0 0,0-1 0,1 1 0,-1 0-1,0 0 1,0 0 0,1-1 0,-1 1 0,0 0-1,0-1 1,0 1 0,1 0 0,-1 0 0,0-1-1,0 1 1,0 0 0,0-1 0,0 1 0,0 0-1,1-1 1,-1 0 0,8-18-7797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1.031"/>
    </inkml:context>
    <inkml:brush xml:id="br0">
      <inkml:brushProperty name="width" value="0.025" units="cm"/>
      <inkml:brushProperty name="height" value="0.025" units="cm"/>
    </inkml:brush>
  </inkml:definitions>
  <inkml:trace contextRef="#ctx0" brushRef="#br0">176 23 13453,'0'0'11659,"-11"-5"-10885,5 2-689,4 1-64,-1 0-1,1 1 1,0-1-1,-1 1 1,0 0-1,1 0 1,-1 0-1,0 0 1,1 0-1,-1 1 1,0-1-1,0 1 1,0 0 0,0 0-1,0 0 1,1 0-1,-1 0 1,0 0-1,0 1 1,0 0-1,1-1 1,-1 1-1,0 0 1,1 0 0,-6 3-1,2 0-5,0 1 0,0-1 0,0 1 0,0 0 0,1 1 0,-1 0 0,1 0 0,1 0 0,-1 0 0,1 0-1,0 1 1,1 0 0,0 0 0,0 0 0,0 0 0,1 1 0,0-1 0,0 1 0,-1 11 0,4-18-47,-1 0 1,1 0-1,-1 0 1,1-1-1,-1 1 0,1 0 1,0 0-1,-1 0 1,1-1-1,0 1 0,0 0 1,-1-1-1,1 1 0,0-1 1,0 1-1,0-1 1,0 1-1,0-1 0,0 0 1,0 1-1,0-1 1,0 0-1,0 0 0,0 0 1,0 0-1,0 1 1,0-1-1,0-1 0,0 1 1,0 0-1,0 0 0,0 0 1,1-1-1,41-5-569,22-15-13,-52 16 518,0 0 0,1 0 0,0 2 0,0-1-1,0 2 1,0 0 0,0 1 0,0 0 0,17 2 0,-30-1 76,0 0-1,0 0 1,0 0 0,0 0 0,-1 1-1,1-1 1,0 0 0,0 1 0,0-1-1,-1 0 1,1 1 0,0-1 0,0 1-1,-1-1 1,1 1 0,-1 0-1,1-1 1,0 1 0,-1-1 0,1 1-1,-1 0 1,1 0 0,-1-1 0,0 1-1,1 0 1,-1 0 0,1 1 0,-5 25 237,2-21-13,-1 0 0,0 0 0,-1 0 0,1 0 0,-1-1 0,-6 7 0,-3 1 207,-2-1 0,1-1 0,-2 0 1,1-1-1,-1-1 0,-1-1 0,1 0 0,-2-1 0,1 0 0,-1-2 0,1 0 0,-2-1 0,-28 3 0,51-8-1357,0-1 1,0 1-1,1-1 1,-2 0-1,1 0 0,0 0 1,0 0-1,4-4 0,10-6-1898,16-6-2515,2-4-2676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1.593"/>
    </inkml:context>
    <inkml:brush xml:id="br0">
      <inkml:brushProperty name="width" value="0.025" units="cm"/>
      <inkml:brushProperty name="height" value="0.025" units="cm"/>
    </inkml:brush>
  </inkml:definitions>
  <inkml:trace contextRef="#ctx0" brushRef="#br0">149 1 13869,'0'0'10309,"-12"6"-10032,4-1-259,-1 1 0,1 0 0,0 0 0,1 0 0,0 1 1,0 1-1,0-1 0,1 1 0,0 0 0,0 0 0,1 1 0,-7 14 0,10-19 8,-5 10 81,1 0 0,1 0 0,-6 24 1,10-35-99,0 0 0,1 0 1,-1 0-1,1 0 0,0 0 1,0 0-1,0 0 0,0 0 1,1 0-1,-1 0 1,1 0-1,0 0 0,-1 0 1,2 0-1,-1 0 0,0 0 1,0 0-1,1-1 1,0 1-1,-1-1 0,1 1 1,0-1-1,0 1 0,3 1 1,22 17 40,-7-6-28,-1 0 1,0 1-1,20 25 1,-33-34-27,0 0 0,-1 1 0,0 0 1,-1 0-1,0 1 0,0-1 0,-1 1 0,0-1 1,0 1-1,-1 0 0,-1 1 0,2 12 0,-2-4-9,-1-1 0,-1 0 0,0 0 0,-1 0 0,-1 0 0,-1 0 0,-10 30 0,11-39 145,0-1 0,0 1 0,-1-1 0,1 0 0,-1-1 0,-1 1 0,0-1 0,1 1 0,-2-2 0,1 1 0,-1 0 0,0-1 0,0 0 0,0-1 0,-1 1 0,0-1 0,0 0 0,0-1 0,-11 4 0,16-6-73,1 0-1,-1-1 0,0 1 1,0-1-1,0 0 1,0 1-1,0-1 0,0 0 1,0 0-1,0-1 1,0 1-1,0 0 0,0-1 1,0 1-1,0-1 1,0 1-1,0-1 1,1 0-1,-1 0 0,0 0 1,0 0-1,1 0 1,-1 0-1,1 0 0,-1-1 1,1 1-1,0-1 1,-1 1-1,1-1 0,0 1 1,0-1-1,0 0 1,0 1-1,0-1 1,0 0-1,0 0 0,1 0 1,-1 0-1,1 0 1,0 1-1,-1-1 0,1-4 1,-1-8-72,0 1 0,0 0 0,2 0 0,-1 0 0,5-18 0,0 7 2,1 0 0,2 0 0,0 0 0,2 1-1,1 0 1,13-22 0,89-126 5,-99 152 10,11-16-49,0 2-65,21-39 1,-41 63 114,0 0 0,-1-1 0,0 1 0,0-1 0,-1 0 0,0 0 0,-1-1 1,0 1-1,0-15 0,-2 24-7,0 1 0,0-1 0,0 0 0,-1 1 0,1-1 1,0 0-1,-1 1 0,1-1 0,0 1 0,-1-1 0,1 0 0,-1 1 0,1-1 1,-1 1-1,1 0 0,-1-1 0,1 1 0,-1-1 0,1 1 0,-1 0 0,1-1 1,-1 1-1,0 0 0,1 0 0,-1-1 0,0 1 0,1 0 0,-1 0 0,0 0 1,1 0-1,-1 0 0,0 0 0,1 0 0,-1 0 0,0 0 0,0 0 0,1 0 1,-1 0-1,1 1 0,-1-1 0,0 0 0,1 0 0,-2 2 0,-30 12-97,20-2 113,0 0 0,1 1 0,0 1 0,1-1 0,-9 18 0,14-22-14,0 1-1,0 0 1,1 0-1,0 0 1,1 1 0,0-1-1,0 1 1,-1 21-1,4-31-41,0 0 0,0 1 0,0-1 0,0 0 0,0 1 0,0-1 0,1 0 0,-1 0 0,1 0 0,-1 1 0,1-1 0,-1 0 0,1 0 0,0 0 0,-1 0 0,1 0 0,0 0 0,0 0 0,0 0 0,0 0 0,0-1 0,0 1 0,1 1 0,1-1-168,0 1 1,1-1 0,-1 0 0,0 0-1,0 0 1,1 0 0,-1-1 0,7 1-1,2-1-816,0 0 0,0-1-1,0-1 1,15-3 0,19-13-4003,0-8-2514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1.955"/>
    </inkml:context>
    <inkml:brush xml:id="br0">
      <inkml:brushProperty name="width" value="0.025" units="cm"/>
      <inkml:brushProperty name="height" value="0.025" units="cm"/>
    </inkml:brush>
  </inkml:definitions>
  <inkml:trace contextRef="#ctx0" brushRef="#br0">139 1 12844,'0'0'7453,"-10"1"-5975,6-1-1384,-1 0-1,0 1 0,1 0 0,-1 0 1,1 0-1,-1 0 0,1 1 1,-1 0-1,1 0 0,0 0 0,0 0 1,0 1-1,0 0 0,1 0 0,-1 0 1,1 0-1,-1 0 0,-5 8 1,0 0 125,5-7-167,0 1 1,0-1 0,1 1 0,-1 0 0,1 0 0,0 0-1,0 0 1,1 1 0,-3 8 0,29-14 161,1-1-127,37 0-18,-59 0-74,0 2-1,0-1 1,-1 0-1,1 0 1,0 1-1,-1 0 1,1-1 0,0 1-1,-1 0 1,1 0-1,-1 1 1,1-1-1,-1 0 1,0 1-1,0-1 1,4 4 0,-5-3 82,-1-1 1,1 1-1,0 0 1,-1 0-1,1 0 1,-1-1-1,1 1 1,-1 0-1,0 0 1,0 0-1,0 0 1,0 0 0,0 0-1,0-1 1,-1 1-1,1 0 1,-1 0-1,1 0 1,-1 0-1,0-1 1,0 1-1,1 0 1,-1-1-1,0 1 1,0-1 0,-1 1-1,1-1 1,-2 3-1,-41 38 2478,39-38-2394,-9 9 259,10-9-421,1 0 0,-1 0 1,0-1-1,0 1 0,0-1 1,-1 0-1,1 0 0,-1-1 0,1 1 1,-1-1-1,-8 3 0,17-11-6802,17-21-1165,-3 8 895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2.574"/>
    </inkml:context>
    <inkml:brush xml:id="br0">
      <inkml:brushProperty name="width" value="0.025" units="cm"/>
      <inkml:brushProperty name="height" value="0.025" units="cm"/>
    </inkml:brush>
  </inkml:definitions>
  <inkml:trace contextRef="#ctx0" brushRef="#br0">81 1 16624,'0'0'6187,"-9"8"-5840,2 0-261,0 0-1,0 0 1,1 1 0,0-1 0,1 1-1,0 1 1,0-1 0,1 1 0,0 0-1,0 0 1,1 0 0,1 0 0,0 0-1,0 1 1,0 13 0,2-23-78,0 0 0,0 0 0,0 0 0,0-1-1,0 1 1,0 0 0,0 0 0,0-1 0,0 1 0,1 0 0,-1-1 0,0 1 0,1 0 0,-1 0 0,0-1 0,1 1-1,-1-1 1,1 1 0,-1 0 0,1-1 0,-1 1 0,1-1 0,-1 1 0,1-1 0,-1 1 0,1-1 0,0 0 0,-1 1-1,1-1 1,1 1 0,26-4 270,-19 0-198,-1-1 0,0 0 0,0 0 0,12-9 0,56-58 101,-7 4 546,-69 67-718,1 0 0,-1 0 0,0 0 0,0 0-1,0 0 1,0 0 0,0 0 0,0 0 0,0-1 0,0 1 0,1 0 0,-1 0 0,0 0-1,0 0 1,0 0 0,0 0 0,0 0 0,1 0 0,-1 0 0,0 0 0,0 0 0,0 0 0,0 0-1,0 0 1,1 0 0,-1 0 0,0 0 0,0 0 0,0 0 0,0 0 0,0 0 0,1 0-1,-1 0 1,0 0 0,0 0 0,0 1 0,0-1 0,0 0 0,0 0 0,0 0 0,1 0 0,-1 0-1,0 0 1,0 0 0,0 0 0,0 1 0,0-1 0,0 0 0,0 0 0,0 0 0,0 0-1,0 0 1,0 1 0,0-1 0,0 0 0,0 0 0,0 0 0,1 15 220,-7 17 67,3-20-59,0 1 0,0 0 0,1 0 0,0 14 0,2-26-221,0-1 0,1 1-1,-1-1 1,0 1 0,0-1 0,0 0-1,1 1 1,-1-1 0,0 0 0,1 1 0,-1-1-1,0 0 1,1 1 0,-1-1 0,0 0-1,1 0 1,-1 1 0,1-1 0,-1 0 0,0 0-1,1 0 1,-1 1 0,1-1 0,-1 0-1,1 0 1,-1 0 0,1 0 0,-1 0-1,0 0 1,1 0 0,-1 0 0,1 0 0,-1 0-1,1 0 1,-1 0 0,1-1 0,-1 1-1,0 0 1,2-1 0,20-6 399,-6-2-287,0-1-1,-1 0 0,25-23 1,-24 19-222,0 1 1,31-18 0,-47 34 75,-1 1-1,1-1 1,-1 0-1,0 1 1,0-1 0,0 0-1,0 1 1,-3 3-1,-2 5 178,1-4 9,0 1 0,1 0-1,0 0 1,0 0 0,1 0-1,0 1 1,-1 11 0,4-21-154,0 0 1,0 0 0,0 1 0,0-1 0,0 0 0,0 0-1,1 1 1,-1-1 0,0 0 0,0 0 0,0 1 0,1-1-1,-1 0 1,0 0 0,0 0 0,0 0 0,1 1 0,-1-1 0,0 0-1,0 0 1,1 0 0,-1 0 0,0 0 0,0 0 0,1 0-1,-1 1 1,0-1 0,1 0 0,-1 0 0,0 0 0,0 0-1,1 0 1,-1 0 0,0 0 0,1-1 0,-1 1 0,0 0-1,0 0 1,1 0 0,-1 0 0,0 0 0,0 0 0,1 0 0,-1-1-1,0 1 1,0 0 0,1 0 0,-1-1 0,16-6 266,7-9-88,-1-1 0,29-26 0,-29 23-285,42-29 1,-64 49 83,0 0 1,0-1 0,1 1 0,-1 0 0,0 0 0,0 0 0,0 0 0,0 0 0,0 0 0,0 0 0,0 0 0,0 0 0,1 0 0,-1-1 0,0 1 0,0 0 0,0 0 0,0 0 0,0 0-1,1 0 1,-1 0 0,0 0 0,0 0 0,0 0 0,0 0 0,0 0 0,0 0 0,1 0 0,-1 0 0,0 0 0,0 0 0,0 0 0,0 0 0,0 1 0,0-1 0,1 0 0,-1 0 0,0 0-1,0 0 1,0 0 0,0 0 0,0 0 0,0 0 0,0 0 0,1 1 0,-1-1 0,0 0 0,0 0 0,0 0 0,0 0 0,0 0 0,0 0 0,0 0 0,0 1 0,0-1 0,0 0 0,0 0-1,0 0 1,0 1 0,-2 13-89,-9 16 140,2-13-25,4-7-12,0 0-1,1 0 0,0 1 1,0-1-1,1 1 0,0 0 0,-1 17 1,4-28-4,0 0 0,0 1 0,0-1 0,0 0-1,0 1 1,0-1 0,0 0 0,0 1 0,0-1 0,0 0 0,0 1 0,0-1 0,0 0 0,0 1 0,1-1 0,-1 0 0,0 0 0,0 1 0,0-1-1,1 0 1,-1 0 0,0 1 0,0-1 0,1 0 0,-1 0 0,0 0 0,0 1 0,1-1 0,-1 0 0,0 0 0,1 0 0,-1 0 0,0 0-1,0 0 1,1 0 0,-1 1 0,0-1 0,1 0 0,-1 0 0,0 0 0,1 0 0,19-7-74,18-17-937,-36 23 843,69-59-6022,-28 15-2152,-13 9-2060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2.963"/>
    </inkml:context>
    <inkml:brush xml:id="br0">
      <inkml:brushProperty name="width" value="0.025" units="cm"/>
      <inkml:brushProperty name="height" value="0.025" units="cm"/>
    </inkml:brush>
  </inkml:definitions>
  <inkml:trace contextRef="#ctx0" brushRef="#br0">179 0 18001,'0'0'8509,"-5"12"-7692,-11 28-476,1 2 1,2 0-1,2 1 0,-11 87 0,14 5-9403,9-151-10909</inkml:trace>
  <inkml:trace contextRef="#ctx0" brushRef="#br0" timeOffset="1">67 343 9929,'0'0'8681,"-50"-59"-5318,39 45-705,5 2-416,6 3-480,14 3-1057,11 2-673,7 2-32,8 2 0,10-2-32,2 2-1410,0-5-2657,-1-8-3653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3.883"/>
    </inkml:context>
    <inkml:brush xml:id="br0">
      <inkml:brushProperty name="width" value="0.025" units="cm"/>
      <inkml:brushProperty name="height" value="0.025" units="cm"/>
    </inkml:brush>
  </inkml:definitions>
  <inkml:trace contextRef="#ctx0" brushRef="#br0">0 240 15727,'0'0'4762,"9"-3"-3006,2-1-1487,0-1 0,0-1 1,0 0-1,-1 0 0,1-1 0,-2 0 0,1-1 0,-1 0 0,10-10 1,-12 10-51,0 1 1,-1-1-1,0 0 1,0 0 0,-1-1-1,0 0 1,-1 0 0,0 0-1,0 0 1,-1-1-1,0 1 1,3-17 0,-6 25-200,1 0 1,-1 0 0,0 0 0,0 0-1,0 0 1,0 0 0,1 0 0,-1 0-1,0 0 1,-1 0 0,1 0-1,0 0 1,0 0 0,0 0 0,0 0-1,-1 0 1,1 0 0,-1 0 0,1 0-1,-1 1 1,1-1 0,-1 0 0,1 0-1,-1 0 1,0 1 0,1-1 0,-1 0-1,0 0 1,1 1 0,-1-1-1,0 1 1,0-1 0,0 1 0,0-1-1,0 1 1,0-1 0,0 1 0,0 0-1,0 0 1,0-1 0,0 1 0,0 0-1,0 0 1,0 0 0,0 0 0,0 0-1,0 0 1,0 0 0,0 1 0,0-1-1,0 0 1,0 0 0,0 1-1,1-1 1,-1 1 0,-2 0 0,-3 1-44,1 1 0,-1 0 0,0 0 1,1 0-1,0 1 0,0-1 0,0 1 0,-5 5 1,2 1 16,-1 0 0,2 1 0,0 0 1,0 0-1,1 1 0,0-1 1,1 1-1,0 1 0,1-1 0,0 1 1,1-1-1,1 1 0,-2 25 0,4-36 0,0-1-1,0 1 0,0 0 0,0-1 0,1 1 0,-1 0 1,1-1-1,-1 1 0,1 0 0,-1-1 0,1 1 0,0-1 1,0 1-1,0-1 0,0 1 0,0-1 0,0 0 0,0 0 1,0 1-1,1-1 0,2 2 0,-1-1 3,1-1 0,-1 1 1,1 0-1,0-1 0,0 0 0,0 0 0,0 0 0,0-1 1,5 1-1,7-1 42,1 0-1,0-1 1,26-6 0,49-14 13,-60 13-67,0 1-1,0 1 0,56-3 0,-88 9 62,-1 0 0,1-1 1,0 1-1,-1 0 0,1 0 0,0 0 0,-1-1 0,1 1 1,0 0-1,-1 0 0,1 0 0,0 0 0,-1 0 0,1 0 1,-1 0-1,1-1 0,0 1 0,-1 0 0,1 0 0,0 1 1,-1-1-1,1 0 0,-1 0 0,1 0 0,0 0 1,-1 0-1,1 0 0,0 0 0,-1 1 0,1-1 0,0 0 1,-1 0-1,1 0 0,0 1 0,-1-1 0,1 0 0,0 0 1,0 1-1,-1-1 0,1 0 0,0 1 0,0-1 0,-1 0 1,1 1-1,0-1 0,0 0 0,0 1 0,0-1 0,0 1 1,0-1-1,0 1 0,-8-20 365,0-1 1,-6-33-1,-10-26 142,26 82-797,0 0-1,0 0 1,0 0 0,0 0-1,0 0 1,1-1 0,-1 1-1,5 3 1,1 0-951,0-1-1,0 0 0,1 0 1,-1-1-1,1 1 1,0-2-1,0 0 1,0 0-1,17 3 1,12-5-6508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4.568"/>
    </inkml:context>
    <inkml:brush xml:id="br0">
      <inkml:brushProperty name="width" value="0.025" units="cm"/>
      <inkml:brushProperty name="height" value="0.025" units="cm"/>
    </inkml:brush>
  </inkml:definitions>
  <inkml:trace contextRef="#ctx0" brushRef="#br0">1 0 13068,'0'0'12012,"64"26"-13454,-34-17-2690,1-2-3395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4.630"/>
    </inkml:context>
    <inkml:brush xml:id="br0">
      <inkml:brushProperty name="width" value="0.025" units="cm"/>
      <inkml:brushProperty name="height" value="0.025" units="cm"/>
    </inkml:brush>
  </inkml:definitions>
  <inkml:trace contextRef="#ctx0" brushRef="#br0">188 238 13837,'0'0'6518,"-7"8"-5712,-4 5-625,1 1-1,0 1 0,1 0 0,1 0 0,0 0 0,1 1 1,-9 33-1,7-10 403,2 0-1,1 0 1,0 75 0,-6 47-1649,11-158 1021,-12 50-671,13-51 745,0 0 0,-1 0-1,0-1 1,1 1 0,-1 0-1,0-1 1,0 1-1,0-1 1,0 1 0,0-1-1,0 1 1,0-1 0,-1 0-1,1 0 1,-1 1 0,1-1-1,0 0 1,-1 0-1,0 0 1,1-1 0,-1 1-1,0 0 1,1-1 0,-1 1-1,-3 0 1,4-1 22,1 0 0,-1 0 0,0-1 0,1 1 0,-1 0 1,0-1-1,1 1 0,-1 0 0,1-1 0,-1 1 0,1-1 0,-1 1 0,1 0 1,-1-1-1,1 0 0,-1 1 0,1-1 0,-1 1 0,1-1 0,0 1 0,0-1 1,-1 0-1,1 1 0,0-1 0,0 0 0,-1 1 0,1-1 0,0 0 0,0 1 0,0-1 1,0-1-1,0-29 448,0 21-376,1-9-118,1-1 0,1 1 0,1 0 0,0 0 0,1 0 0,2 1 0,15-34 0,77-123-582,-51 96 265,36-72 1017,-87 188-428,-21 45-110,17-64-86,1 0 0,1 1 0,1-1 0,-4 35 0,8-52-72,0-1-1,0 0 1,0 1 0,0-1 0,0 0 0,0 1-1,0-1 1,0 0 0,0 1 0,0-1 0,0 0-1,0 1 1,1-1 0,-1 0 0,0 1 0,0-1 0,0 0-1,0 1 1,0-1 0,1 0 0,-1 0 0,0 1-1,0-1 1,1 0 0,-1 1 0,0-1 0,0 0 0,1 0-1,-1 0 1,0 1 0,1-1 0,-1 0 0,0 0-1,1 0 1,-1 0 0,0 0 0,1 0 0,-1 0 0,1 1-1,17-8 244,14-16-141,-14 4-1291,0 0 0,-2-2 1,0 1-1,-2-2 0,0 0 0,13-29 0,49-147-4396,-46 114 7859,-35 108 1246,-2 5-2782,-25 46 97,-9 26 983,38-90-1560,-1 0 1,2 0-1,-1 1 0,1-1 1,1 1-1,0 18 1,2-29-258,0 0 0,-1 0 0,1 0 0,0 0 0,0 0 0,-1 0 0,1 0 0,0-1 0,0 1 0,0 0 0,0-1-1,0 1 1,0-1 0,0 1 0,1-1 0,-1 1 0,0-1 0,0 0 0,0 0 0,0 1 0,1-1 0,-1 0 0,0 0 0,0 0 0,0 0 0,1 0 0,-1-1 0,0 1 0,0 0 0,0 0 0,2-2 0,41-7-206,-39 7 68,7-2-409,0 0-1,0 0 1,1 1-1,-1 1 1,21-2-1,-32 4 537,-1 0 1,1 0-1,0 0 0,-1 0 1,1 0-1,0 0 1,-1 1-1,1-1 0,0 0 1,-1 0-1,1 0 0,0 1 1,-1-1-1,1 0 0,-1 1 1,1-1-1,-1 1 0,1-1 1,-1 1-1,1-1 1,-1 1-1,1-1 0,-1 1 1,1-1-1,-1 1 0,0 0 1,1-1-1,-1 1 0,0-1 1,0 1-1,1 1 0,-3 26 834,0-20-517,0 0-1,-1-1 1,0 0 0,0 1 0,-6 7 0,0-2 124,-1-1 1,0 0 0,-18 15-1,23-23-287,0 0 1,-1 0-1,1 0 0,-1-1 1,0 0-1,1 0 0,-2 0 0,1 0 1,0-1-1,-11 2 0,16-4-173,1 0 0,0 0-1,-1 0 1,1 0-1,-1 0 1,1 0 0,-1 0-1,1 0 1,-1-1 0,1 1-1,-1 0 1,1 0 0,0 0-1,-1-1 1,1 1 0,-1 0-1,1 0 1,0-1 0,-1 1-1,1 0 1,0-1 0,-1 1-1,1-1 1,0 1 0,-1 0-1,1-1 1,0 1 0,0-1-1,0 1 1,0-1 0,-1 1-1,1 0 1,0-1-1,0 1 1,0-1 0,0 1-1,0-1 1,0 1 0,0-1-1,0 1 1,0-1 0,0 1-1,0-1 1,1 0 0,5-25-2524,11-10-1983,8-8-1468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4.990"/>
    </inkml:context>
    <inkml:brush xml:id="br0">
      <inkml:brushProperty name="width" value="0.025" units="cm"/>
      <inkml:brushProperty name="height" value="0.025" units="cm"/>
    </inkml:brush>
  </inkml:definitions>
  <inkml:trace contextRef="#ctx0" brushRef="#br0">161 0 13837,'0'0'8152,"-3"11"-7052,-13 44-488,-6 20-134,2 1-1,-15 126 0,35-201-673,0-1-1,0 1 1,0 0-1,0-1 1,1 1-1,-1 0 1,0-1-1,0 1 1,0 0-1,0-1 1,-1 1 0,1 0-1,0-1 1,0 1-1,0 0 1,0-1-1,-1 1 1,1-1-1,0 1 1,-1 0-1,1-1 1,0 1-1,-1-1 1,1 1-1,-1-1 1,1 1 0,-1-1-1,1 1 1,-1-1-1,1 0 1,-1 1-1,1-1 1,-1 0-1,1 1 1,-1-1-1,0 0 1,-17-19-3497,-10-39 3252,26 53 866,1 0 0,-1 0 0,1 1-1,0-1 1,1 0 0,-1 0-1,1 0 1,0 0 0,0 0 0,1-7-1,0 10-242,-1 0 0,1 0-1,0 0 1,0 1 0,0-1-1,1 0 1,-1 0 0,0 1-1,1-1 1,-1 0 0,1 1-1,-1 0 1,1-1 0,-1 1-1,1 0 1,0 0 0,0 0-1,0 0 1,0 0 0,0 0 0,0 0-1,0 1 1,0-1 0,0 1-1,2-1 1,14-1 455,0 0-1,31 1 1,-38 2-870,1-1-1,-1 0 1,0 0 0,0-1-1,0-1 1,-1 0 0,1 0-1,0-1 1,-1 0 0,14-7-1,-11-4-4111,-9-5-6348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5.363"/>
    </inkml:context>
    <inkml:brush xml:id="br0">
      <inkml:brushProperty name="width" value="0.025" units="cm"/>
      <inkml:brushProperty name="height" value="0.025" units="cm"/>
    </inkml:brush>
  </inkml:definitions>
  <inkml:trace contextRef="#ctx0" brushRef="#br0">0 0 19378,'0'0'4324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5.801"/>
    </inkml:context>
    <inkml:brush xml:id="br0">
      <inkml:brushProperty name="width" value="0.025" units="cm"/>
      <inkml:brushProperty name="height" value="0.025" units="cm"/>
    </inkml:brush>
  </inkml:definitions>
  <inkml:trace contextRef="#ctx0" brushRef="#br0">193 86 10954,'0'0'8574,"-3"-10"-6556,0 2-2027,2 2 394,0 1 1,-1 0-1,0-1 1,0 1-1,0 0 0,-1 0 1,-4-5-1,6 8-256,-1 0-1,0 0 1,0 1-1,0-1 0,0 1 1,0-1-1,0 1 0,0 0 1,0 0-1,0 0 0,-1 0 1,1 0-1,0 0 0,-1 1 1,1-1-1,-1 1 0,1 0 1,-1-1-1,1 1 0,-1 0 1,1 1-1,-1-1 1,-2 1-1,-2 1-114,1 0-1,0 1 1,0 0 0,0 0 0,0 1-1,0 0 1,0 0 0,1 0-1,0 0 1,0 1 0,0 0 0,1 0-1,-1 0 1,1 1 0,0-1 0,1 1-1,0 0 1,-1 0 0,2 0-1,-1 1 1,1-1 0,0 1 0,0-1-1,1 1 1,0 0 0,0 0 0,0 7-1,2-13-36,-1 0-1,1 1 1,-1-1-1,1 1 1,0-1-1,0 0 1,-1 0-1,1 1 1,0-1-1,0 0 1,0 0-1,0 0 1,0 0-1,1 0 1,-1 0-1,0 0 1,0-1-1,1 1 0,-1 0 1,0-1-1,1 1 1,-1-1-1,1 1 1,-1-1-1,1 0 1,2 1-1,48 3-969,-33-4 774,-15 0 211,0 0 1,1 0-1,-1 1 0,0-1 1,0 1-1,0 0 0,1 0 1,-1 0-1,0 1 1,0 0-1,-1-1 0,1 1 1,0 1-1,-1-1 0,1 0 1,-1 1-1,1 0 0,-1 0 1,0 0-1,0 0 0,-1 0 1,1 0-1,-1 1 0,1-1 1,-1 1-1,0 0 0,-1 0 1,1 0-1,-1 0 0,1 0 1,-1 0-1,0 0 0,-1 0 1,1 1-1,-1-1 0,0 0 1,0 0-1,0 5 0,0-1 161,-1-1-1,1 0 1,-2 0 0,1 0-1,-1 1 1,0-1 0,0 0-1,-1-1 1,1 1 0,-2 0-1,1-1 1,-1 0-1,0 0 1,0 0 0,-1 0-1,0 0 1,0-1 0,0 0-1,0 0 1,-1-1-1,-11 8 1,14-10-96,-6 5 132,-1 0-1,0 0 0,0-1 0,-20 9 0,40-38-1821,21-17-2187,15-22-5242,-17 16-760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6.206"/>
    </inkml:context>
    <inkml:brush xml:id="br0">
      <inkml:brushProperty name="width" value="0.025" units="cm"/>
      <inkml:brushProperty name="height" value="0.025" units="cm"/>
    </inkml:brush>
  </inkml:definitions>
  <inkml:trace contextRef="#ctx0" brushRef="#br0">33 244 15054,'0'0'7079,"5"71"-5157,-10-30-481,-1 5-320,-4 3-448,2-2-449,2-8-128,3-6-384,3-12-1570,0-16-1345,11-5-288,-1-26-2083,5-12-4227</inkml:trace>
  <inkml:trace contextRef="#ctx0" brushRef="#br0" timeOffset="1">72 95 3043,'0'0'11339,"0"-73"-8713,0 55-160,0 14-191,0 18-2532,0 12 97,0 4-1954,0 3-1409,3-2-2147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6.610"/>
    </inkml:context>
    <inkml:brush xml:id="br0">
      <inkml:brushProperty name="width" value="0.025" units="cm"/>
      <inkml:brushProperty name="height" value="0.025" units="cm"/>
    </inkml:brush>
  </inkml:definitions>
  <inkml:trace contextRef="#ctx0" brushRef="#br0">27 365 14286,'-2'10'2055,"-5"21"-641,2-13-685,1 0 0,1 0 1,0 1-1,1-1 0,2 1 0,1 31 0,-1-50-707,1 1 0,-1-1 0,0 1 1,1-1-1,-1 1 0,0-1 0,1 0 0,-1 1 0,1-1 1,-1 0-1,1 1 0,-1-1 0,1 0 0,-1 0 0,1 0 0,-1 1 1,1-1-1,-1 0 0,1 0 0,-1 0 0,1 0 0,-1 0 1,1 0-1,0 0 0,-1 0 0,1 0 0,-1 0 0,1 0 1,-1 0-1,1 0 0,-1-1 0,1 1 0,-1 0 0,1 0 0,-1-1 1,1 1-1,-1 0 0,1-1 0,-1 1 0,1 0 0,-1-1 1,0 1-1,1 0 0,-1-2 0,22-15 881,-2-7-775,-2-1-1,0-1 1,-2-1-1,-1-1 0,-1 0 1,-1 0-1,-2-2 1,-1 1-1,-1-1 1,-1-1-1,-2 1 0,-1-1 1,-2-1-1,0-37 1,-3 62-39,0 0 0,-1 0 0,0 0 0,0 0 0,0 0 0,-4-8 0,5 13-80,-1 1 1,1 0-1,-1 0 0,1-1 0,-1 1 1,0 0-1,1 0 0,-1 0 1,0 0-1,0 0 0,0 0 1,1 0-1,-1 0 0,0 0 1,0 1-1,0-1 0,-1 0 0,1 0 1,0 1-1,0-1 0,0 1 1,0-1-1,-1 1 0,1 0 1,0-1-1,-1 1 0,1 0 1,0 0-1,0 0 0,-1 0 0,1 0 1,0 0-1,-1 0 0,1 0 1,0 1-1,0-1 0,-1 0 1,1 1-1,0-1 0,0 1 1,-2 0-1,-2 3-19,0 0 0,0 0 0,1 1 1,-1 0-1,1-1 0,0 1 0,0 1 0,0-1 1,1 1-1,0-1 0,0 1 0,1 0 0,-3 8 1,-5 8 2,3-8 6,-6 10 43,1 0 0,1 1 0,1 1 0,2-1 0,-10 47 0,18-71-36,0 0 1,0 0-1,1-1 1,-1 1-1,0 0 1,0 0 0,1 0-1,-1 0 1,0 0-1,1 0 1,-1 0-1,1-1 1,-1 1 0,1 0-1,0 0 1,-1-1-1,1 1 1,0 0-1,-1-1 1,1 1 0,0-1-1,0 1 1,-1-1-1,1 1 1,0-1-1,0 1 1,0-1-1,0 0 1,0 0 0,0 1-1,0-1 1,0 0-1,0 0 1,-1 0-1,1 0 1,0 0 0,2 0-1,45-2 129,-38 1-146,31-5-720,-21 3-327,0 0-1,0 1 1,24 2-1,-41-1 605,1 1-1,-1 1 0,0-1 0,0 0 0,0 1 1,0 0-1,1-1 0,-1 1 0,0 1 1,0-1-1,-1 0 0,1 1 0,0-1 0,0 1 1,-1 0-1,1 0 0,-1 0 0,1 0 1,-1 1-1,0-1 0,0 0 0,0 1 0,0 0 1,0-1-1,2 6 0,2 21-5892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7.306"/>
    </inkml:context>
    <inkml:brush xml:id="br0">
      <inkml:brushProperty name="width" value="0.025" units="cm"/>
      <inkml:brushProperty name="height" value="0.025" units="cm"/>
    </inkml:brush>
  </inkml:definitions>
  <inkml:trace contextRef="#ctx0" brushRef="#br0">90 128 9417,'0'0'20483,"8"-9"-20403,-2 3-76,-1 2 7,0 0 0,0 0 1,-1-1-1,0 0 0,0 1 0,0-2 0,-1 1 0,0 0 1,0-1-1,0 1 0,0-1 0,-1 0 0,3-12 1,-5 17-19,-1 0 0,1-1 0,-1 1 1,1 0-1,-1 0 0,1-1 1,-1 1-1,0 0 0,0 0 1,0 0-1,0 0 0,1 0 0,-1 0 1,-1 0-1,1 0 0,0 1 1,0-1-1,0 0 0,0 0 0,0 1 1,-1-1-1,1 1 0,0-1 1,-1 1-1,1 0 0,0-1 1,-1 1-1,1 0 0,0 0 0,-1 0 1,1 0-1,0 0 0,-3 1 1,-1-1-19,0 0 1,0 0-1,0 0 1,0 1-1,0 0 1,0 0-1,0 0 1,-7 4-1,6-1 14,1 0 0,0 0 0,0 1 0,0-1 0,1 1-1,-1 1 1,1-1 0,1 0 0,-1 1 0,1 0 0,0 0 0,0 0 0,0 0 0,1 0 0,0 1-1,0-1 1,1 1 0,0-1 0,0 1 0,0 0 0,1-1 0,0 1 0,1 0 0,1 10-1,-1-16 11,0 1-1,0 0 0,0 0 0,0-1 1,0 1-1,0-1 0,1 1 0,-1-1 0,1 1 1,-1-1-1,1 0 0,0 0 0,-1 0 1,1 0-1,0 0 0,0 0 0,0 0 1,-1-1-1,1 1 0,0 0 0,0-1 0,0 0 1,0 0-1,0 1 0,0-1 0,0 0 1,3-1-1,4 1 13,-1 0 0,1-1 0,0 0 0,-1-1 0,12-3 0,1-4 5,0-1 1,0 0 0,-1-2-1,-1-1 1,0 0 0,0-1-1,21-22 1,46-34 15,-84 99-336,-9 37 607,5-53-151,0 0 0,1 1-1,0-1 1,2 27 0,0-40-125,-1 0-1,0 1 1,1-1 0,-1 1-1,0-1 1,1 0 0,-1 1-1,0-1 1,1 0 0,-1 1-1,1-1 1,-1 0 0,0 1-1,1-1 1,-1 0 0,1 0-1,-1 0 1,1 0 0,-1 1-1,1-1 1,-1 0-1,1 0 1,-1 0 0,1 0-1,-1 0 1,1 0 0,-1 0-1,1 0 1,-1 0 0,1-1-1,-1 1 1,1 0 0,-1 0-1,1 0 1,-1-1 0,1 1-1,-1 0 1,1 0 0,-1-1-1,0 1 1,1 0 0,-1-1-1,0 1 1,1-1 0,20-13 764,13-16-582,50-43-13,-76 68-194,-1-1-1,1 1 1,1 1 0,-1-1 0,1 1 0,0 1 0,0-1 0,17-3 0,-25 7-2,-1 0 0,1 0-1,0 0 1,-1 0 0,1 0 0,-1 0-1,1 0 1,0 1 0,-1-1 0,1 0 0,-1 0-1,1 0 1,-1 1 0,1-1 0,0 0-1,-1 1 1,1-1 0,-1 0 0,1 1 0,-1-1-1,0 1 1,1-1 0,-1 0 0,1 1 0,-1-1-1,0 1 1,1 0 0,-1-1 0,0 1-1,0-1 1,1 1 0,3 27-13,-9 27 17,-2-23 14,-2 29-20,9-61 2,0 0 0,0 1 0,1-1 0,-1 0 0,0 0 0,0 1 0,1-1 0,-1 0 0,0 0 0,1 0 0,-1 0 0,0 1 0,0-1 0,1 0 0,-1 0 0,1 0 0,-1 0 0,0 0 0,1 0 0,-1 0 0,0 0 0,1 0 0,-1 0 0,0 0 0,1 0 0,-1 0 0,0 0 0,1 0 0,-1 0 0,0 0 0,1 0 0,-1-1 0,0 1 0,1 0 0,-1 0 0,0 0 0,1-1 0,-1 1 0,0 0 0,0 0 0,1-1 0,-1 1 0,0 0 0,0 0 0,1-1 0,15-10 0,-6 1-1032,0 0-1,-1 0 1,0 0 0,0-2-1,-1 1 1,-1-1 0,10-19 0,-5-3-6533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7.694"/>
    </inkml:context>
    <inkml:brush xml:id="br0">
      <inkml:brushProperty name="width" value="0.025" units="cm"/>
      <inkml:brushProperty name="height" value="0.025" units="cm"/>
    </inkml:brush>
  </inkml:definitions>
  <inkml:trace contextRef="#ctx0" brushRef="#br0">1 1 22357,'0'0'8200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8.055"/>
    </inkml:context>
    <inkml:brush xml:id="br0">
      <inkml:brushProperty name="width" value="0.025" units="cm"/>
      <inkml:brushProperty name="height" value="0.025" units="cm"/>
    </inkml:brush>
  </inkml:definitions>
  <inkml:trace contextRef="#ctx0" brushRef="#br0">214 102 12204,'2'-9'6699,"0"3"-5660,1 1-488,-1-1 1,-1 1 0,1-1 0,-1 1 0,0-1 0,0 0 0,0 1-1,-1-1 1,0 0 0,0 0 0,-2-9 0,2 14-479,-1 0 0,1 1 1,-1-1-1,0 0 0,1 1 1,-1-1-1,0 1 0,0-1 0,0 1 1,1-1-1,-1 1 0,0-1 1,0 1-1,0 0 0,0 0 0,0-1 1,1 1-1,-1 0 0,0 0 1,0 0-1,0 0 0,0 0 0,0 0 1,0 0-1,0 0 0,0 0 1,0 1-1,0-1 0,0 0 0,1 0 1,-1 1-1,0-1 0,0 1 1,0-1-1,1 1 0,-1-1 0,0 1 1,0-1-1,1 1 0,-2 1 1,-30 26 12,17-9-73,0 0-1,2 1 1,0 0 0,2 1 0,0 1 0,1 0-1,1 0 1,2 0 0,-8 33 0,15-54-23,0 0 0,0-1 0,0 1 1,0-1-1,0 1 0,0-1 0,0 1 0,0 0 1,0-1-1,0 1 0,0-1 0,1 1 0,-1-1 0,0 1 1,0-1-1,1 1 0,-1-1 0,0 1 0,1-1 1,-1 1-1,0-1 0,1 1 0,-1-1 0,1 0 0,-1 1 1,1-1-1,-1 0 0,1 1 0,0-1 0,22 4-416,31-9-605,-47 4 829,2-1-92,41-2-659,-49 3 946,0 1 0,0 0 0,0 1 0,0-1 0,0 0-1,0 0 1,0 0 0,1 1 0,-1-1 0,0 0 0,0 1 0,0-1-1,0 1 1,0 0 0,0-1 0,-1 1 0,1 0 0,0-1 0,0 1 0,0 0-1,-1 0 1,1 0 0,0 0 0,-1-1 0,1 1 0,-1 0 0,1 0-1,-1 0 1,1 0 0,-1 1 0,0-1 0,1 0 0,-1 0 0,0 0 0,0 0-1,0 1 1,0 6 214,-1-1 0,-1 1 0,1-1 0,-1 0-1,-1 0 1,1 1 0,-1-2 0,0 1 0,-1 0 0,0-1-1,0 1 1,0-1 0,-6 6 0,-10 11 492,-40 36 0,53-52-477,4-4-123,-1 1-1,0-1 0,0 0 1,0 0-1,0 0 0,0-1 1,0 1-1,-1-1 0,1 0 0,-1 0 1,1-1-1,-1 1 0,0-1 1,0 0-1,0-1 0,-5 1 0,9-1-142,0-1 0,1 0 0,-1 1 0,0-1 0,0 0 0,1 1 0,-1-1 0,0 0 0,1 0-1,-1 0 1,1 0 0,-1 0 0,1 1 0,-1-1 0,1 0 0,0 0 0,0 0 0,-1 0 0,1 0-1,0 0 1,0 0 0,0 0 0,0 0 0,0-1 0,0 1 0,0 0 0,0 0 0,1 0 0,-1 0-1,0 0 1,1 0 0,0-1 0,9-38-3636,30-22-7419,-16 30 1522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8.473"/>
    </inkml:context>
    <inkml:brush xml:id="br0">
      <inkml:brushProperty name="width" value="0.025" units="cm"/>
      <inkml:brushProperty name="height" value="0.025" units="cm"/>
    </inkml:brush>
  </inkml:definitions>
  <inkml:trace contextRef="#ctx0" brushRef="#br0">59 27 14318,'0'0'12566,"12"-5"-11632,38-15-261,-49 20-650,1-1 0,0 1-1,0 0 1,0-1 0,1 1 0,-1 0 0,0 0 0,0 0-1,0 0 1,0 1 0,0-1 0,0 1 0,0-1 0,0 1-1,-1-1 1,1 1 0,0 0 0,0 0 0,0 0 0,-1 0-1,1 0 1,0 1 0,-1-1 0,1 0 0,-1 1 0,1-1-1,-1 1 1,0 0 0,0-1 0,0 1 0,0 0 0,0 0-1,0-1 1,0 1 0,0 0 0,-1 0 0,1 0 0,-1 2-1,2 2 10,-1-1 0,0 0 0,-1 1-1,0-1 1,0 1 0,0-1-1,0 1 1,-1-1 0,0 0-1,0 1 1,0-1 0,-3 7 0,-6 5 43,-1-1 1,0 0 0,-1-1 0,-1 0 0,-21 20-1,14-16 381,-31 41 0,37-30 393,14-30-839,0 1 1,0 0-1,0-1 1,0 1-1,0 0 1,0-1-1,0 1 1,0 0 0,1-1-1,-1 1 1,0 0-1,0-1 1,0 1-1,1 0 1,-1-1-1,0 1 1,1-1 0,-1 1-1,1-1 1,-1 1-1,1-1 1,-1 1-1,1-1 1,-1 1 0,1-1-1,-1 0 1,1 1-1,-1-1 1,1 0-1,0 1 1,-1-1-1,1 0 1,0 0 0,-1 0-1,1 1 1,0-1-1,-1 0 1,1 0-1,0 0 1,-1 0-1,2 0 1,15 0 106,1 1 1,-1-2-1,0 0 0,29-7 1,-37 7-471,0-1 0,-1-1 0,1 0 1,-1 0-1,0-1 0,1 0 0,-2 0 1,1-1-1,0 0 0,12-10 0,-19 14-124,0-1-1,0 1 1,0 0-1,-1 0 1,1 0-1,0 0 1,0-1-1,-1 1 1,1 0-1,-1-1 1,1 1-1,-1 0 1,0-1-1,1 1 0,-1 0 1,0-1-1,0 1 1,0-1-1,0-1 1,-1-13-7920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4.929"/>
    </inkml:context>
    <inkml:brush xml:id="br0">
      <inkml:brushProperty name="width" value="0.025" units="cm"/>
      <inkml:brushProperty name="height" value="0.025" units="cm"/>
    </inkml:brush>
  </inkml:definitions>
  <inkml:trace contextRef="#ctx0" brushRef="#br0">143 0 13485,'0'0'3480,"-11"6"-677,3-1-2491,-61 36 3410,64-38-3440,0 1 0,0-1 0,0 1 0,1 0 1,0 0-1,0 1 0,0-1 0,0 1 1,1 0-1,-1 0 0,-4 9 0,13-12-413,0-1 0,0 0 0,-1 0 0,1-1 0,0 1 0,0-1 0,0 0 0,7-1 0,-10 1-56,29-5-1919,-27 4 1770,1-1 1,0 1 0,0 1 0,0-1 0,0 1 0,0 0 0,0 0 0,0 0 0,0 0 0,6 2 0,-10 1 463,-1-1 0,1 0 1,-1 1-1,1-1 1,-1 1-1,0-1 1,0 1-1,0-1 0,0 1 1,0-1-1,-1 1 1,1-1-1,-1 0 0,1 1 1,-1-1-1,0 0 1,-2 5-1,-4 4 503,-1-1 1,-1 0-1,1 0 0,-2 0 0,1-1 1,-1 0-1,0-1 0,-1-1 1,0 1-1,-1-2 0,-14 8 0,21-16-1682,9-6-372,9-8-1697,40-28-8988,-17 21 2264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8.843"/>
    </inkml:context>
    <inkml:brush xml:id="br0">
      <inkml:brushProperty name="width" value="0.025" units="cm"/>
      <inkml:brushProperty name="height" value="0.025" units="cm"/>
    </inkml:brush>
  </inkml:definitions>
  <inkml:trace contextRef="#ctx0" brushRef="#br0">1 6 17585,'0'0'3715,"71"5"-3619,-35-5-1697,1-1-1378,-2-8-2947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19.383"/>
    </inkml:context>
    <inkml:brush xml:id="br0">
      <inkml:brushProperty name="width" value="0.025" units="cm"/>
      <inkml:brushProperty name="height" value="0.025" units="cm"/>
    </inkml:brush>
  </inkml:definitions>
  <inkml:trace contextRef="#ctx0" brushRef="#br0">0 194 19154,'0'0'7810,"11"2"-6860,-4-1-883,1 0-1,-1 0 0,0-1 0,1 0 1,-1-1-1,0 1 0,1-2 0,-1 1 1,0-1-1,0 0 0,0 0 1,0-1-1,-1 1 0,1-2 0,-1 1 1,12-8-1,-4 1-29,-1 0 0,0-1 0,22-23 0,-32 31-3,0-1 0,0 1 0,0-1 0,0 1 0,-1-1 0,1 0 0,-1 0 0,0 0 0,0-1-1,-1 1 1,1 0 0,-1-1 0,0 1 0,0-1 0,0 1 0,-1-1 0,1 1 0,-1-1 0,-1-5 0,1 9-26,-1 0 0,1 0 0,-1 0 0,0 1 0,1-1 0,-1 0 0,0 0 0,1 1 0,-1-1 0,0 1 0,0-1 0,0 1 0,0-1 0,1 1 0,-1-1 0,0 1 0,0-1 1,0 1-1,0 0 0,0 0 0,0 0 0,0 0 0,0-1 0,0 1 0,0 0 0,0 1 0,0-1 0,0 0 0,0 0 0,0 0 0,0 1 0,0-1 0,0 0 0,0 1 0,0-1 0,0 1 0,0-1 0,1 1 0,-2 0 0,-37 21-83,25-8 53,0 1 0,0 0 0,2 0 0,-12 19 0,19-26 57,0 0 0,0 0 0,1 1-1,0 0 1,0 0 0,1 0-1,0 0 1,1 1 0,0-1-1,-1 14 1,3-22-28,0-1 0,1 1 1,-1 0-1,0 0 0,1-1 0,-1 1 0,1 0 1,-1-1-1,1 1 0,-1 0 0,1-1 0,0 1 0,-1-1 1,1 1-1,-1-1 0,1 1 0,0-1 0,0 0 0,-1 1 1,1-1-1,0 0 0,0 1 0,-1-1 0,1 0 1,0 0-1,0 0 0,0 0 0,-1 0 0,1 0 0,0 0 1,0 0-1,0 0 0,-1 0 0,2 0 0,33-5 260,-4-6-214,-1-1 0,0-2 0,-1-1 0,0-1 0,35-28 0,-41 29-93,48-32 34,-67 49 280,-5 9-166,-5 10-15,-2-2 29,5-13-83,0 0 0,0 1 0,0-1 1,1 1-1,0-1 0,0 1 0,1 0 0,0 0 0,0 0 0,1-1 0,-1 1 0,2 10 0,0-16-26,-1 0 0,1 0 0,0-1 0,0 1 0,0 0 0,-1 0-1,1-1 1,0 1 0,0-1 0,0 1 0,0-1 0,0 1 0,0-1 0,0 1-1,0-1 1,0 0 0,0 0 0,0 0 0,1 0 0,-1 1 0,0-1 0,0 0 0,0-1-1,0 1 1,2 0 0,29-7 138,-7-3-151,-1-1 0,0-2 0,26-17 0,-30 17 0,0 1 0,1 1 0,1 0 0,36-12 0,-58 23 0,0 0 0,1 0 0,-1 0 0,0 0 0,1 1 0,-1-1 0,0 0 0,0 0 0,1 0 0,-1 0 0,0 0 0,0 0 0,1 0 0,-1 1 0,0-1 0,0 0 0,1 0 0,-1 0 0,0 0 0,0 1 0,0-1 0,1 0 0,-1 0 0,0 1 0,0-1 0,0 0 0,0 0 0,0 1 0,1-1 0,-1 0 0,0 0 0,0 1 0,0-1 0,0 0 0,0 1 0,0-1 0,0 0 0,0 0 0,0 1 0,0-1 0,0 0 0,0 1 0,0-1 0,0 0 0,-1 0 0,1 1 0,0-1 0,0 0 0,0 1 0,-4 12 0,-32 69-555,33-78-3225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0.324"/>
    </inkml:context>
    <inkml:brush xml:id="br0">
      <inkml:brushProperty name="width" value="0.025" units="cm"/>
      <inkml:brushProperty name="height" value="0.025" units="cm"/>
    </inkml:brush>
  </inkml:definitions>
  <inkml:trace contextRef="#ctx0" brushRef="#br0">238 127 13164,'0'0'6956,"-10"-2"-3715,6 0-2880,0 1-201,1-1 0,0 1 0,-1 1 1,1-1-1,-1 0 0,1 1 0,-1-1 1,1 1-1,-1 0 0,0 0 0,1 1 1,-1-1-1,1 1 0,-1 0 0,1 0 1,0 0-1,-1 0 0,1 0 0,0 1 1,-4 2-1,-76 55 1605,76-53-1639,0 0 0,0 1 0,0 0 0,1 0 0,0 0 0,0 1 0,1-1 0,-8 16 0,13-23-123,0 0 1,0 0-1,0 1 1,0-1 0,0 0-1,0 0 1,0 1-1,0-1 1,0 0-1,0 0 1,0 0 0,0 1-1,0-1 1,0 0-1,0 0 1,0 1 0,0-1-1,0 0 1,0 0-1,0 0 1,0 1-1,0-1 1,1 0 0,-1 0-1,0 0 1,0 0-1,0 1 1,0-1-1,0 0 1,1 0 0,-1 0-1,0 0 1,0 0-1,0 1 1,1-1 0,-1 0-1,0 0 1,0 0-1,0 0 1,1 0-1,-1 0 1,0 0 0,0 0-1,0 0 1,1 0-1,-1 0 1,18 0 108,16-8 126,23-17-31,-43 18-208,1 0-1,0 1 1,0 0 0,1 1 0,0 1-1,0 0 1,31-2 0,-46 6-5,0 0-1,1 0 0,-1 0 1,0 0-1,0 0 1,0 0-1,1 1 1,-1-1-1,0 0 1,0 1-1,0-1 1,0 1-1,0-1 1,0 1-1,0 0 1,0-1-1,0 1 1,0 0-1,0 0 1,0 0-1,-1-1 1,1 1-1,0 0 1,0 0-1,-1 0 1,2 2-1,-1 0 9,-1 0 1,1 0-1,0 0 0,-1 0 1,1 0-1,-1 0 0,0 0 1,0 0-1,-1 1 0,0 2 1,-1 6 36,0-1 1,-1-1 0,-1 1-1,-8 19 1,6-15 1181,18-26-684,17-28-293,-18 20-280,-1 0-1,-1-1 1,-1 0-1,0 0 1,4-22-1,-13 51 14,1-4 12,-1-1 0,1 1 0,0-1-1,0 0 1,0 1 0,1-1 0,0 0-1,2 8 1,-2-11 12,0 1-1,0-1 1,0 0 0,0 1-1,0-1 1,1 0 0,-1 0-1,0 0 1,1 0 0,-1 0-1,1 0 1,-1-1-1,1 1 1,-1 0 0,1-1-1,0 1 1,-1-1 0,1 0-1,0 1 1,-1-1 0,1 0-1,0 0 1,0 0-1,-1 0 1,1 0 0,2-1-1,6-1 15,0 0-1,0 0 0,0-1 1,-1-1-1,0 1 1,0-1-1,0-1 0,0 0 1,0 0-1,-1-1 0,0 0 1,11-10-1,1-2 25,-2-1 0,0 0-1,24-35 1,-21 18-39,-16 26 0,-13 25 0,-13 23 0,4-12 0,3 1 0,0 1 0,1 0 0,2 0 0,-12 45 0,23-72-56,0 0 1,-1 0-1,1 0 0,0 0 1,-1 0-1,1 0 0,0 0 1,0 0-1,0 0 0,0 0 1,0 0-1,0 0 0,0 0 1,1 0-1,-1 0 0,0 0 1,0 0-1,1 0 0,-1 0 1,1 0-1,-1 0 0,1 0 1,-1 0-1,1 0 0,-1-1 1,1 1-1,0 0 0,-1 0 1,1-1-1,0 1 0,0 0 1,0-1-1,0 1 0,-1-1 1,1 1-1,0-1 0,0 1 1,0-1-1,0 0 1,2 1-1,-1-1-224,0-1 0,0 1 0,1 0 0,-1-1 1,0 1-1,0-1 0,0 0 0,0 1 0,0-1 0,-1 0 0,1 0 0,0-1 1,0 1-1,0 0 0,-1 0 0,1-1 0,-1 1 0,1-1 0,1-3 1,11-19-7377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0.709"/>
    </inkml:context>
    <inkml:brush xml:id="br0">
      <inkml:brushProperty name="width" value="0.025" units="cm"/>
      <inkml:brushProperty name="height" value="0.025" units="cm"/>
    </inkml:brush>
  </inkml:definitions>
  <inkml:trace contextRef="#ctx0" brushRef="#br0">1 1 21556,'0'0'6374,"14"56"-17072,-13-47-3427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1.067"/>
    </inkml:context>
    <inkml:brush xml:id="br0">
      <inkml:brushProperty name="width" value="0.025" units="cm"/>
      <inkml:brushProperty name="height" value="0.025" units="cm"/>
    </inkml:brush>
  </inkml:definitions>
  <inkml:trace contextRef="#ctx0" brushRef="#br0">73 55 14638,'0'0'3320,"1"-8"652,1-2-2587,1-27 3796,-7 40-2398,-10 12-2614,-26 54 455,36-63-549,1 1 0,1 0 0,-1 0-1,1 0 1,0 0 0,1 0 0,-1 0 0,1 13 0,1-19-75,0 0 1,1-1 0,-1 1 0,1-1-1,-1 1 1,1-1 0,-1 1 0,1-1 0,0 1-1,-1-1 1,1 0 0,0 1 0,-1-1-1,1 0 1,0 0 0,-1 1 0,1-1-1,0 0 1,-1 0 0,1 0 0,0 0-1,0 0 1,-1 0 0,1 0 0,0 0-1,-1 0 1,1 0 0,0 0 0,0-1 0,-1 1-1,1 0 1,0 0 0,-1-1 0,2 1-1,26-9-5,-4-4 5,-1 0 0,-1-1 0,21-17 0,41-26 0,-93 85 0,0-15 0,-4 3 0,2 1 0,0 1 0,-12 29 0,44-58 0,-14 5 2,-3 3-5,-1 1 1,0-1-1,1 0 1,-1-1 0,0 1-1,-1 0 1,1-1 0,-1 0-1,1 1 1,-1-1 0,3-8-1,-29 13-13535,15-1 6700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4.741"/>
    </inkml:context>
    <inkml:brush xml:id="br0">
      <inkml:brushProperty name="width" value="0.025" units="cm"/>
      <inkml:brushProperty name="height" value="0.025" units="cm"/>
    </inkml:brush>
  </inkml:definitions>
  <inkml:trace contextRef="#ctx0" brushRef="#br0">142 0 21620,'0'0'2654,"0"9"-1197,-13 193 1431,12-201-2913,1 1 0,0-1 0,1 0-1,-1 0 1,0 0 0,0 0 0,0 0 0,1 0 0,-1 0-1,0-1 1,1 1 0,-1 0 0,1 0 0,-1 0 0,1 0-1,-1 0 1,1 0 0,0-1 0,-1 1 0,1 0 0,0-1 0,0 1-1,-1 0 1,1-1 0,0 1 0,0-1 0,0 1 0,0-1-1,0 1 1,0-1 0,0 0 0,1 1 0,42 0-212,-40-2 227,0 1 1,-1-1 0,1 1-1,0 0 1,0 0-1,0 0 1,0 1 0,0 0-1,-1-1 1,1 1 0,0 0-1,0 1 1,-1-1 0,1 1-1,3 1 1,-3 3 76,0 0 0,-1-1 1,1 1-1,-1 0 0,0 1 0,-1-1 0,0 1 1,0-1-1,0 1 0,-1-1 0,0 1 0,0 0 0,0 0 1,-2 13-1,2-14 33,-2 1 1,1 0-1,-1 0 1,0 0-1,0-1 0,-1 1 1,1 0-1,-2-1 1,1 1-1,-1-1 1,0 0-1,0 0 0,0 0 1,-9 10-1,6-11 50,0-2 0,0 1-1,0 0 1,0-1 0,-1 0-1,1-1 1,-1 0 0,0 0 0,0 0-1,1-1 1,-1 0 0,0 0-1,0 0 1,0-1 0,0 0-1,-1-1 1,1 1 0,-12-4-1,13 3-151,0 0 0,0 0 0,1-1 0,-1 0 0,0 0 0,1 0 0,-1-1 0,1 0 0,0 0 0,0 0 0,0 0 0,0-1 0,1 0 0,-1 0 0,1 0 0,0-1 0,0 1 0,1-1 0,-1 0 0,1 0 0,0 0 0,-2-6 0,4 9-151,0 0-1,1-1 1,-1 1 0,1 0 0,0 0 0,0 0 0,0 0 0,0-1 0,0 1 0,0 0 0,0 0 0,1 0-1,-1 0 1,2-4 0,-1 4-469,1-1 1,0 1-1,-1 0 0,1-1 0,0 1 0,0 0 0,0 0 0,0 1 0,1-1 1,-1 0-1,0 1 0,1-1 0,-1 1 0,1 0 0,5-2 0,18-7-6937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5.163"/>
    </inkml:context>
    <inkml:brush xml:id="br0">
      <inkml:brushProperty name="width" value="0.025" units="cm"/>
      <inkml:brushProperty name="height" value="0.025" units="cm"/>
    </inkml:brush>
  </inkml:definitions>
  <inkml:trace contextRef="#ctx0" brushRef="#br0">0 157 22197,'0'0'2920,"13"0"-891,-4 0-1895,1-1 1,-1 0 0,0 0 0,1-1 0,-1 0-1,0-1 1,0 0 0,0 0 0,-1-1 0,1-1-1,-1 1 1,0-1 0,0 0 0,0-1 0,12-12-1,10-19-86,-29 36-37,0-1 1,1 0-1,-1 1 0,-1-1 1,1 0-1,0 0 1,0 1-1,-1-1 1,1 0-1,-1 0 1,1 0-1,-1 0 0,0 0 1,0 0-1,0 0 1,0 0-1,0 0 1,0 0-1,0 1 0,-1-1 1,0-3-1,0 5 9,0-1 0,1 0 0,-1 0 0,0 0 0,0 1 0,0-1 0,0 0 0,0 1 0,0-1-1,0 1 1,0-1 0,0 1 0,-1-1 0,1 1 0,0 0 0,0 0 0,0 0 0,0-1 0,-1 1 0,1 0 0,0 0-1,0 1 1,0-1 0,0 0 0,-1 0 0,1 1 0,0-1 0,0 0 0,0 1 0,0-1 0,0 1 0,0-1-1,0 1 1,0 0 0,0-1 0,-1 3 0,-35 27 316,30-20-320,1 0 0,0 1-1,0-1 1,1 1 0,0 0-1,1 0 1,1 1 0,-1-1-1,2 1 1,0 0 0,0 0-1,1-1 1,0 1 0,2 14-1,-1-24-12,0 0 0,1 0 0,-1 0 0,1 0 0,-1 0 0,1 0 0,0 0 0,-1 0 0,1-1 0,0 1 0,1 0 0,-1 0 0,0-1 0,0 1 0,1-1 0,-1 1 0,1-1-1,-1 1 1,1-1 0,0 0 0,-1 0 0,1 0 0,0 0 0,0 0 0,0 0 0,0 0 0,0-1 0,0 1 0,0-1 0,0 1 0,0-1 0,0 0 0,0 0 0,0 0 0,0 0 0,3 0 0,2-1 29,0 1 1,0-2 0,0 1 0,0-1 0,0 0 0,-1 0-1,1-1 1,0 1 0,9-7 0,5-6 23,-1 0 1,-1-2-1,-1 0 1,23-25-1,-32 30-35,1 1-1,-1-1 0,-1-1 0,0 0 1,-1 0-1,-1 0 0,0-1 0,7-23 0,-21 58-184,-6 10 25,-12 44-1,18-24-1132,6-18-3488,5-28-1187,10-6-3641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5.537"/>
    </inkml:context>
    <inkml:brush xml:id="br0">
      <inkml:brushProperty name="width" value="0.025" units="cm"/>
      <inkml:brushProperty name="height" value="0.025" units="cm"/>
    </inkml:brush>
  </inkml:definitions>
  <inkml:trace contextRef="#ctx0" brushRef="#br0">31 0 16207,'0'0'3203,"-30"59"-3555,30-31-2242,0-4-4357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5.909"/>
    </inkml:context>
    <inkml:brush xml:id="br0">
      <inkml:brushProperty name="width" value="0.025" units="cm"/>
      <inkml:brushProperty name="height" value="0.025" units="cm"/>
    </inkml:brush>
  </inkml:definitions>
  <inkml:trace contextRef="#ctx0" brushRef="#br0">182 220 18225,'-9'0'3129,"1"1"-2730,0 1 1,0 0-1,1 0 1,-1 1-1,0-1 1,1 2-1,0-1 1,0 1-1,0 0 1,0 1-1,1-1 1,0 1 0,0 1-1,0-1 1,0 1-1,1 0 1,0 0-1,-6 10 1,6-9-282,1 0-1,-1 0 1,1 1 0,0 0 0,1-1 0,0 2 0,0-1 0,1 0 0,0 0 0,0 1-1,0 11 1,2-19-116,0 0-1,0 0 1,0 0 0,0 0-1,0 0 1,0 0-1,0 0 1,0 0-1,1 1 1,-1-1-1,0 0 1,1 0 0,-1 0-1,1 0 1,-1 0-1,1 0 1,-1 0-1,1-1 1,0 1-1,-1 0 1,1 0 0,0 0-1,0-1 1,0 1-1,0 0 1,0-1-1,-1 1 1,1-1-1,0 1 1,0-1 0,0 1-1,1-1 1,-1 0-1,0 1 1,0-1-1,0 0 1,0 0-1,0 0 1,0 0-1,0 0 1,0 0 0,0 0-1,1 0 1,-1 0-1,0-1 1,2 0-1,3 0 26,0 0 0,0-1 0,0 0 0,0-1 0,0 1 0,-1-1 0,8-5 0,7-8 33,0 0-1,-2-2 1,0 0 0,-1-1 0,-1 0 0,16-27 0,-6 6 501,-2-2 1,24-59-1,-43 89-557,0-1 0,-1 1 0,4-20 0,-7 20-4,-4 11 0,-3 10 0,6-9 0,-15 26 0,1 0 0,1 0 0,2 1 0,1 1 0,1 0 0,1 0 0,1 1 0,2-1 0,-2 35 0,7-61-34,-1 0 1,1 0-1,0 0 1,0 0-1,0 0 1,1 0-1,-1 0 1,0 0-1,1 0 1,-1 0-1,1 0 1,0 0-1,0 0 0,0 0 1,0 0-1,0-1 1,0 1-1,0 0 1,0-1-1,1 1 1,-1-1-1,2 2 1,0-2-131,0 0 0,0 1-1,1-2 1,-1 1 0,0 0 0,0-1 0,1 1 0,-1-1 0,0 0 0,1 0 0,-1 0 0,6-2 0,-1 1-938,-1 0 0,0-1 0,1 0 0,-1-1 0,0 1-1,-1-1 1,1-1 0,12-7 0,18-15-6478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7.215"/>
    </inkml:context>
    <inkml:brush xml:id="br0">
      <inkml:brushProperty name="width" value="0.025" units="cm"/>
      <inkml:brushProperty name="height" value="0.025" units="cm"/>
    </inkml:brush>
  </inkml:definitions>
  <inkml:trace contextRef="#ctx0" brushRef="#br0">124 57 15855,'0'0'6070,"-11"6"-2659,10-5-3304,-61 40 4071,58-38-4008,0 0 1,1 0-1,0 0 0,0 0 1,0 1-1,0-1 0,0 1 1,1-1-1,-1 1 0,1 0 1,0 0-1,0 0 0,1 1 1,-1-1-1,1 0 0,0 1 1,-1 4-1,3-8-221,0-1 0,0 0 0,0 0 0,-1 0 0,1 1 0,0-1 0,0 0 0,0 0 0,0 0 0,0 0 0,0 0 0,0-1 0,0 1 1,-1 0-1,1 0 0,0 0 0,0-1 0,0 1 0,0-1 0,-1 1 0,2-1 0,1-2 18,0 0 0,-1 0 1,1-1-1,-1 1 0,0 0 1,0-1-1,-1 1 0,1-1 1,-1 0-1,0 0 0,0 1 0,0-1 1,0 0-1,0 0 0,-1-6 1,-22 39 0,19-21 44,-1 1 0,1 0 1,1 0-1,0 0 0,0 0 0,1 0 1,0 0-1,1 1 0,0 12 0,0-21-10,1-1-1,-1 1 0,0-1 0,1 1 0,-1-1 0,0 1 0,1-1 0,-1 0 0,1 1 1,-1-1-1,0 0 0,1 1 0,-1-1 0,1 0 0,-1 0 0,1 1 0,-1-1 0,1 0 0,0 0 1,-1 0-1,1 0 0,-1 1 0,1-1 0,-1 0 0,1 0 0,-1 0 0,1 0 0,0 0 1,-1-1-1,1 1 0,-1 0 0,1 0 0,-1 0 0,2-1 0,20-6 94,-4-5-70,-1-1 0,1 0 0,-2-1 0,0-1-1,-1-1 1,-1 0 0,0-1 0,19-32 0,-29 37 654,-16 18-456,-16 19-143,14-8-23,6-9-9,1 0-1,0 0 0,1 0 1,-10 18-1,57-62-47,-32 28 0,-6 6 0,0-1 0,0 1 0,0-1 0,0 0 0,0 0 0,0 0 0,-1 0 0,1 0 0,-1-1 0,0 1 0,0-1 0,0 1 0,2-8 0,-6 11-205,0 0-1,-1-1 1,1 1-1,0 0 1,0 0 0,0 0-1,0 0 1,-1 0-1,1 1 1,0-1 0,0 1-1,-3 1 1,-3-1-707,-17 3-2870,-19 13 5768,41-16-1755,0 0 1,0 0-1,1 1 0,-1-1 1,1 1-1,-1 0 0,1 0 1,0 0-1,0 0 0,0 0 1,0 1-1,0-1 1,0 1-1,0-1 0,1 1 1,-1-1-1,1 1 0,0 0 1,0 0-1,0 0 0,-1 4 1,2-6-120,1-1-108,0 0 1,0 1 0,0-1-1,0 0 1,-1 0 0,1 0-1,0 0 1,0 0 0,0 0-1,0 0 1,0 0-1,0 0 1,0-1 0,0 1-1,-1 0 1,1-1 0,0 1-1,0 0 1,0-1-1,0 1 1,-1-1 0,2 0-1,23-15 59,-19 11-56,23-11-7,-18 10 0,0 0 0,0-1 0,19-16 0,-28 21 0,1-1 0,-1 1 0,0-1 0,0 1 0,0-1 0,0 0 0,0 0 0,0 0 0,-1 0 0,0-1 0,1 1 0,-1 0 0,-1 0 0,1-1 0,0 1 0,-1-1 0,1 1 0,-1 0 0,-1-5 0,1 7 0,0 1 0,0-1 0,-1 1 0,1-1 0,0 1 0,-1-1 0,1 1 0,-1 0 0,1-1 0,-1 1 0,1 0 0,-1-1 0,1 1 0,-1 0 0,1 0 0,-1-1 0,1 1 0,-1 0 0,1 0 0,-1 0 0,1 0 0,-1 0 0,1 0 0,-1 0 0,0 0 0,1 0 0,-1 0 0,1 0 0,-1 0 0,1 0 0,-1 0 0,1 0 0,-1 1 0,1-1 0,-2 1 0,-21 7 0,3 6 0,1 1 0,0 1 0,1 1 0,1 0 0,1 1 0,0 1 0,-16 26 0,28-40 0,1-1 0,1 1 0,-1-1 0,0 1 0,1 0 0,0 0 0,0 0 0,1 0 0,-1 0 0,1 0 0,0 0 0,1 1 0,-1-1 0,1 8 0,1-11 0,0-1 0,0 0 0,0 0 0,0-1 0,0 1 0,0 0 0,0 0 0,0 0 0,0-1 0,0 1 0,0 0 0,1-1 0,-1 1 0,0-1 0,1 1 0,-1-1 0,0 0 0,0 0 0,1 1 0,-1-1 0,1 0 0,-1 0 0,0 0 0,1-1 0,-1 1 0,0 0 0,0 0 0,1-1 0,1 0 0,43-11 0,-24 1 0,-1-2 0,0-1 0,0-1 0,-2 0 0,0-2 0,-1 0 0,22-27 0,4 0 0,-44 43 0,0 1 0,0 0 0,0 0 0,0 0 0,0 0 0,0 0 0,0-1 0,0 1 0,0 0 0,0 0 0,0 0 0,0 0 0,0 0 0,0-1 0,0 1 0,0 0 0,0 0 0,0 0 0,1 0 0,-1 0 0,0 0 0,0 0 0,0 0 0,0-1 0,0 1 0,0 0 0,1 0 0,-1 0 0,0 0 0,0 0 0,0 0 0,0 0 0,0 0 0,1 0 0,-1 0 0,0 0 0,0 0 0,0 0 0,0 0 0,0 0 0,1 0 0,-1 0 0,0 0 0,0 0 0,0 0 0,0 0 0,1 0 0,-1 0 0,0 0 0,0 0 0,0 1 0,0-1 0,0 0 0,0 0 0,0 0 0,1 0 0,-1 0 0,0 0 0,0 0 0,0 1 0,0-1 0,0 0 0,0 0 0,0 0 0,0 0 0,0 0 0,0 1 0,-3 15 0,-10 20 0,-4-8 0,12-21 0,0 1 0,1 0 0,0-1 0,0 1 0,0 1 0,1-1 0,-3 17 0,7-25 0,1 0 0,0 0 0,0-1 0,-1 1 0,1 0 0,0-1 0,-1 1 0,1-1 0,0 1 0,-1-1 0,1 0 0,0 0 0,-1 0 0,1 0 0,1-1 0,52-43 0,19-14 0,-67 54 0,0 1 0,0 0 0,1 0 0,-1 0 0,1 1 0,0 0 0,0 1 0,13-3 0,-20 5 0,-1 0 0,1 0 0,-1 0 0,1 0 0,0 0 0,-1 0 0,1 0 0,0 0 0,-1 0 0,1 0 0,-1 0 0,1 0 0,0 1 0,-1-1 0,1 0 0,-1 0 0,1 1 0,-1-1 0,1 0 0,-1 1 0,1-1 0,-1 1 0,1-1 0,-1 0 0,1 1 0,-1-1 0,0 1 0,1-1 0,-1 1 0,0 0 0,1-1 0,-1 2 0,0 25 0,-18 31 0,16-54 0,1-3 0,0 1 0,1 0 0,-1 0 0,0 0 0,1-1 0,-1 1 0,1 0 0,0 0 0,0 0 0,0 0 0,-1 0 0,2 3 0,-1-5 0,0 1 0,1-1 0,-1 0 0,0 0 0,1 1 0,-1-1 0,0 0 0,1 0 0,-1 0 0,0 0 0,1 1 0,-1-1 0,0 0 0,1 0 0,-1 0 0,0 0 0,1 0 0,-1 0 0,1 0 0,-1 0 0,0 0 0,1 0 0,-1 0 0,0 0 0,1 0 0,-1 0 0,1-1 0,-1 1 0,0 0 0,1 0 0,-1 0 0,0 0 0,1-1 0,-1 1 0,0 0 0,1-1 0,44-33 0,-33 23 0,-1 3 0,-5 3 0,-1 0 0,1 1 0,-1 0 0,1 0 0,0 0 0,1 1 0,-1 0 0,1 0 0,-1 0 0,1 1 0,12-2 0,-18 9 0,1 0 0,-1 1 0,-1-1 0,1 1 0,-1-1 0,0 1 0,-1 7 0,1-7 0,0-6 0,0 0 0,0 1 0,0-1 0,0 0 0,0 0 0,0 1 0,1-1 0,-1 0 0,0 1 0,0-1 0,0 0 0,0 0 0,1 1 0,-1-1 0,0 0 0,0 0 0,1 0 0,-1 1 0,0-1 0,0 0 0,1 0 0,-1 0 0,0 0 0,0 0 0,1 0 0,-1 1 0,0-1 0,1 0 0,-1 0 0,0 0 0,1 0 0,-1 0 0,0 0 0,1 0 0,-1 0 0,0 0 0,0 0 0,1 0 0,-1-1 0,0 1 0,1 0 0,-1 0 0,0 0 0,0 0 0,1 0 0,-1-1 0,0 1 0,1 0 0,-1 0 0,0 0 0,0-1 0,14-7 0,-13 7-11,0 0 0,0 0 0,0 0 1,0 0-1,1 1 0,-1-1 0,0 0 0,0 1 0,1-1 1,-1 1-1,0-1 0,1 1 0,-1-1 0,1 1 0,1 0 1,-2 0-46,-1 1 1,0-1 0,1 0 0,-1 1 0,1-1-1,-1 1 1,0-1 0,1 1 0,-1-1 0,0 1-1,0-1 1,1 1 0,-1 0 0,0-1 0,0 1 0,0-1-1,0 1 1,0-1 0,0 1 0,0 0 0,0-1-1,0 1 1,0-1 0,0 1 0,0 0 0,0-1-1,0 1 1,0-1 0,-1 1 0,1-1 0,0 1 0,0-1-1,-1 1 1,1-1 0,0 1 0,-1-1 0,1 1-1,-1-1 1,0 1 0,-3 6-7488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30T09:04:45.330"/>
    </inkml:context>
    <inkml:brush xml:id="br0">
      <inkml:brushProperty name="width" value="0.025" units="cm"/>
      <inkml:brushProperty name="height" value="0.025" units="cm"/>
    </inkml:brush>
  </inkml:definitions>
  <inkml:trace contextRef="#ctx0" brushRef="#br0">163 164 10858,'0'0'5664,"-8"-1"-1916,1 1-3455,1 0 1,-1 1 0,0-1-1,0 1 1,1 1 0,-1-1-1,0 1 1,1 0-1,0 1 1,-1-1 0,1 1-1,0 1 1,0-1-1,1 1 1,-1 0 0,1 0-1,0 1 1,0-1-1,0 1 1,0 0 0,-7 12-1,10-14-243,0-1 0,1 1 0,-1 1 0,1-1-1,-1 0 1,1 0 0,0 0 0,0 1 0,0-1-1,1 0 1,-1 1 0,1-1 0,0 1 0,0-1 0,0 1-1,0-1 1,1 0 0,1 6 0,-2-7-34,1-1 1,-1 0 0,1 0-1,0 0 1,0 0-1,0 1 1,-1-1-1,1-1 1,0 1 0,0 0-1,0 0 1,0 0-1,1 0 1,-1-1-1,0 1 1,0 0 0,0-1-1,3 1 1,-1 0 37,0 0 1,1-1 0,-1 0-1,0 0 1,0 0-1,0 0 1,0 0-1,0-1 1,0 0 0,1 1-1,2-2 1,1-2 11,0 1 0,0-1 0,0 0 1,0 0-1,0-1 0,-1 0 0,0 0 1,0 0-1,-1-1 0,9-11 0,2-3 133,26-46 0,-33 51-77,0-2-1,-2 1 1,0-1-1,0 0 0,-2-1 1,0 1-1,4-29 1,-9 46-119,0 0 0,0 0 0,0-1 0,0 1 0,1 0 0,-1 0 0,0 0 1,0-1-1,0 1 0,0 0 0,0 0 0,0-1 0,0 1 0,-1 0 0,1 0 0,0 0 0,0-1 1,0 1-1,0 0 0,0 0 0,0 0 0,0 0 0,0-1 0,0 1 0,-1 0 0,1 0 0,0 0 0,0 0 1,0-1-1,0 1 0,0 0 0,-1 0 0,1 0 0,0 0 0,0 0 0,0 0 0,-1 0 0,1 0 1,0-1-1,0 1 0,0 0 0,-1 0 0,1 0 0,0 0 0,0 0 0,0 0 0,-1 0 0,-12 7-13,-10 14-54,10-6 101,1 0-1,-16 30 0,25-39-13,0 0 0,0-1 0,1 1-1,0 0 1,0 0 0,1 0 0,-1 1 0,1-1 0,1 0 0,-1 1-1,1-1 1,1 10 0,-1-14-17,1 1 1,0-1-1,0 0 0,1 0 1,-1 0-1,0 0 0,1 0 0,-1 0 1,1 0-1,-1-1 0,1 1 1,0 0-1,0-1 0,0 0 0,0 1 1,0-1-1,0 0 0,0 0 0,0 0 1,1 0-1,-1 0 0,0-1 1,0 1-1,1-1 0,-1 1 0,4-1 1,11 2 30,-1 0 1,28-2-1,-32 0-73,-11 0 26,14 1-145,-1-1 0,1-1 1,0 0-1,-1-1 0,28-7 1,-38 7 170,-1 0 1,1 1 0,-1-1 0,1 0-1,-1-1 1,0 1 0,0 0 0,0-1-1,0 0 1,0 0 0,0 0 0,-1 0-1,0 0 1,1 0 0,-1-1 0,0 1-1,-1-1 1,1 1 0,-1-1 0,1 0-1,-1 0 1,0 0 0,-1 0 0,1 0-1,-1 0 1,1-6 0,-1 9-6,0 0 0,0-1 1,1 1-1,-1-1 0,0 1 0,0 0 1,-1-1-1,1 1 0,0-1 0,0 1 0,-1 0 1,1-1-1,-1 1 0,1 0 0,-1 0 1,1-1-1,-1 1 0,0 0 0,0 0 0,0 0 1,0 0-1,1 0 0,-1 0 0,-1 0 0,1 0 1,0 0-1,0 0 0,0 0 0,0 1 1,0-1-1,-1 1 0,1-1 0,0 1 0,-1-1 1,1 1-1,0 0 0,-1-1 0,1 1 1,-1 0-1,1 0 0,0 0 0,-1 0 0,1 0 1,-1 0-1,1 1 0,0-1 0,-1 0 1,1 1-1,0-1 0,-1 1 0,1-1 0,0 1 1,0 0-1,0 0 0,-1-1 0,1 1 1,0 0-1,-2 2 0,0 0 30,-1 0 0,0 1 0,1-1 1,0 1-1,0-1 0,0 1 0,0 0 0,1 1 1,-1-1-1,1 0 0,0 1 0,0-1 0,-1 7 0,2-10-27,1 1-1,-1-1 0,1 1 1,0 0-1,0-1 0,-1 1 0,1 0 1,0-1-1,0 1 0,1 0 1,-1-1-1,0 1 0,0 0 0,1-1 1,-1 1-1,1-1 0,0 1 1,-1-1-1,1 1 0,0-1 0,0 1 1,0-1-1,0 0 0,0 1 1,0-1-1,0 0 0,0 0 0,1 0 1,-1 0-1,0 0 0,1 0 0,-1 0 1,1 0-1,-1-1 0,1 1 1,-1 0-1,1-1 0,-1 0 0,1 1 1,3-1-1,6 2-443,0 0 1,1-1-1,-1-1 0,0 0 0,14-2 1,-17 1-381,-1 0 0,1-1 1,-1 0-1,1-1 0,-1 1 1,0-2-1,0 1 0,10-6 1,9-9-10722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8.438"/>
    </inkml:context>
    <inkml:brush xml:id="br0">
      <inkml:brushProperty name="width" value="0.025" units="cm"/>
      <inkml:brushProperty name="height" value="0.025" units="cm"/>
    </inkml:brush>
  </inkml:definitions>
  <inkml:trace contextRef="#ctx0" brushRef="#br0">138 43 13837,'0'0'15049,"-8"-7"-14398,-28-24-352,34 30-290,1 0 0,-1 1 0,0-1 0,0 1 0,1-1 0,-1 1 0,0-1 0,0 1 0,0 0 0,1 0 0,-1 0 0,0 0 0,0 0 0,0 1 0,1-1 0,-1 1 0,0-1 0,0 1 0,1-1 0,-1 1 0,1 0 0,-1 0 0,0 0 0,1 0 0,-1 0 0,1 0 0,-2 1 0,-33 36 26,32-34-17,4-4-20,-1 0 0,1 1 0,-1-1 0,1 1 0,0-1 0,-1 0 1,1 1-1,0-1 0,0 1 0,-1-1 0,1 1 0,0-1 1,0 1-1,0-1 0,-1 1 0,1-1 0,0 1 0,0-1 1,0 1-1,0-1 0,0 1 0,0-1 0,0 1 0,0-1 0,0 1 1,0-1-1,1 1 0,-1-1 0,0 1 0,0-1 0,0 1 1,0-1-1,1 1 0,19 8-131,43-5-183,-39-4 214,55 13-156,-74-12 250,0 1 1,1 0-1,-1 0 0,0 0 1,0 0-1,0 1 0,0 0 0,-1 0 1,1 0-1,-1 0 0,0 1 1,5 5-1,-7-7 31,-1-1-1,0 1 1,0 0 0,0-1-1,0 1 1,0 0 0,0 0-1,0 0 1,0 0 0,-1 0-1,1 0 1,-1 0 0,0 0-1,1 0 1,-1 0 0,0 0-1,0 0 1,0 0 0,-1 0-1,1 0 1,0 0 0,-1 0-1,0 3 1,-1-1 90,0-1-1,-1 1 1,1 0 0,-1-1-1,1 0 1,-1 0-1,0 1 1,0-2 0,0 1-1,-7 4 1,0 0 114,1-2 0,-1 1 0,0-1-1,-1-1 1,1 0 0,-1 0 0,-19 3 0,90-50-233,-40 30-84,84-66-1985,-92 69 1933,-1-1 0,0 0 0,-1-1 0,0 0 0,0-1-1,8-16 1,-28 50 595,0 1-1,1 1 0,1-1 0,1 1 1,1 1-1,-6 44 0,13-67-457,-1 0 0,0 0 0,0-1-1,0 1 1,0 0 0,1-1 0,-1 1 0,0 0 0,1-1 0,-1 1-1,0-1 1,1 1 0,-1-1 0,1 1 0,-1 0 0,1-1-1,-1 0 1,1 1 0,-1-1 0,1 1 0,0-1 0,-1 0 0,1 1-1,-1-1 1,1 0 0,0 1 0,0-1 0,-1 0 0,1 0 0,0 0-1,-1 0 1,1 0 0,0 0 0,-1 0 0,1 0 0,0 0 0,0 0-1,-1 0 1,1 0 0,0 0 0,1-1 0,31-12-1284,-7-13-3275,-12 3-1821,3-15-6753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8.808"/>
    </inkml:context>
    <inkml:brush xml:id="br0">
      <inkml:brushProperty name="width" value="0.025" units="cm"/>
      <inkml:brushProperty name="height" value="0.025" units="cm"/>
    </inkml:brush>
  </inkml:definitions>
  <inkml:trace contextRef="#ctx0" brushRef="#br0">11 1 12812,'0'0'12556,"-10"54"-10730,10-31-1058,3 1-511,9-4-289,3-2-2915,1-7-2466,2-4-3492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29.165"/>
    </inkml:context>
    <inkml:brush xml:id="br0">
      <inkml:brushProperty name="width" value="0.025" units="cm"/>
      <inkml:brushProperty name="height" value="0.025" units="cm"/>
    </inkml:brush>
  </inkml:definitions>
  <inkml:trace contextRef="#ctx0" brushRef="#br0">67 280 16271,'-6'12'2050,"3"-7"-1876,-7 12 782,1 1 0,1 0 0,1 1 0,1-1 0,0 1 0,-5 30-1,11-48-935,0 0 0,0 0-1,0 0 1,0 0 0,0 1-1,0-1 1,0 0 0,0 0-1,0 0 1,0 0-1,1 0 1,-1 0 0,0 0-1,1 0 1,-1 0 0,1 0-1,-1 0 1,1 0 0,-1 0-1,1-1 1,0 1-1,0 0 1,-1 0 0,1-1-1,0 1 1,0 0 0,0-1-1,1 2 1,0-2 21,0 1 0,0-1 0,0 0 0,0 0-1,0 0 1,0 0 0,0 0 0,0 0 0,0 0 0,1-1 0,-1 1 0,0-1 0,2 0 0,6-3 66,-2 0 1,1 0 0,0-1-1,-1 0 1,11-8 0,-2-4 121,0 0-1,-1-1 1,-1 0-1,-1-2 1,-1 1 0,-1-2-1,0 1 1,-2-2 0,0 0-1,-2 0 1,0 0 0,-1-1-1,-1 0 1,-2 0 0,0-1-1,-2 0 1,1-32 0,-3 54-214,0 1 1,0-1-1,0 1 1,0-1-1,0 1 1,0-1-1,0 1 0,0 0 1,-1-1-1,1 1 1,0-1-1,-1 1 1,1 0-1,-1-1 1,0 1-1,1 0 1,-1 0-1,0-1 1,0 1-1,0 0 1,0 0-1,0 0 1,0 0-1,-1-1 0,0 2-12,1 0 0,0-1 0,-1 1 0,1 0 0,-1 0 0,1 0 0,-1 0 0,1 0 0,-1 1 0,1-1 0,-1 0 1,1 1-1,-1-1 0,1 1 0,0 0 0,-1-1 0,1 1 0,-2 1 0,-7 5-16,0 1 1,0-1 0,-16 19 0,20-20 12,-40 48 33,44-51-26,0-1 0,0 1 0,0 0-1,1 0 1,-1 0 0,1 0 0,0 0-1,-1 0 1,1 0 0,1 0-1,-1 1 1,0-1 0,1 0 0,0 0-1,0 1 1,0-1 0,0 7 0,1-8-4,0-1 0,1 1 0,-1-1 0,0 1 1,0-1-1,1 1 0,-1-1 0,1 1 1,-1-1-1,1 0 0,-1 0 0,1 0 0,0 0 1,0 0-1,-1 0 0,1-1 0,4 2 0,40 9-142,-26-7-153,-8-1 31,-1 0 0,1 1 1,-1 1-1,0 0 0,16 9 0,-24-12 238,1 0 1,-1 1-1,0-1 0,0 1 0,-1 0 0,1 0 0,0 0 0,-1 0 1,0 0-1,0 1 0,0-1 0,0 1 0,0-1 0,-1 1 0,0 0 1,0-1-1,0 1 0,0 0 0,0 0 0,0 7 0,-1-4-37,0 1 0,0-1-1,0 0 1,-1 0 0,0 1 0,-1-1-1,0 0 1,-4 12 0,-13 9-4336,3-15-3873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0.129"/>
    </inkml:context>
    <inkml:brush xml:id="br0">
      <inkml:brushProperty name="width" value="0.025" units="cm"/>
      <inkml:brushProperty name="height" value="0.025" units="cm"/>
    </inkml:brush>
  </inkml:definitions>
  <inkml:trace contextRef="#ctx0" brushRef="#br0">174 249 16944,'0'0'2205,"-10"-2"106,3 1-1990,4-1-117,-1 1-1,0 0 0,0 0 1,0 0-1,0 0 0,0 1 1,0 0-1,-1 0 0,1 0 1,0 0-1,0 0 0,0 1 0,0 0 1,0 0-1,0 0 0,0 0 1,1 1-1,-1 0 0,0-1 1,1 1-1,-6 4 0,1 2-30,2 0-1,-1 0 1,1 1 0,0 0-1,1 0 1,-7 17-1,9-20-109,0 0-1,1 0 1,0 0 0,1 1-1,-1-1 1,1 0-1,1 1 1,-1-1 0,1 1-1,0-1 1,2 13-1,-1-19-37,0 1 0,-1 0 0,1-1 0,0 0-1,0 1 1,0-1 0,0 1 0,0-1-1,0 0 1,0 0 0,0 1 0,0-1 0,0 0-1,0 0 1,0 0 0,0 0 0,0 0-1,0-1 1,0 1 0,0 0 0,0 0 0,0-1-1,0 1 1,0 0 0,0-1 0,0 1 0,1-2-1,7-2 107,-1-1 0,0-1 0,0 0 0,0 0 0,-1 0-1,0-1 1,8-9 0,45-61 169,-45 57-285,9-13 49,31-58-1,-47 77-27,-1-1-1,-1 0 0,0 0 0,-1-1 0,-1 0 0,4-29 0,-10 37 13,-7 14-95,-7 15-71,4 6 148,1 1 0,1 0 1,2 0-1,1 1 0,1 0 0,1 0 1,2 1-1,0 53 0,3-79 17,0 1 0,0-1-1,1 1 1,-1-1 0,1 0-1,0 1 1,0-1 0,0 0 0,0 0-1,1 0 1,0 0 0,0 0-1,3 5 1,-3-7-21,0-1-1,0 1 0,0 0 1,0-1-1,0 1 1,1-1-1,-1 0 0,0 1 1,1-1-1,0 0 1,-1-1-1,1 1 1,-1 0-1,1-1 0,0 1 1,-1-1-1,1 0 1,0 0-1,0 0 0,-1 0 1,1-1-1,4 0 1,4-2 7,1 0 0,-2-1 1,1 0-1,0-1 0,-1 0 1,0 0-1,0-1 1,0-1-1,-1 1 0,0-2 1,0 1-1,9-12 0,-5 6 10,0-1-1,-1-1 1,-1 0-1,0-1 1,-2 0-1,15-31 1,-21 39-43,0 0 0,0 1 0,-1-1 0,0-1 0,0 1 0,-1 0 0,0 0 0,-1-14 0,0 21-1,0 1 0,0 0 0,0-1 0,0 1 0,0 0 0,0-1 0,0 1 0,0 0 0,0-1 0,0 1 0,-1-1 0,1 1 0,0 0 0,0 0 0,0-1 0,0 1 0,-1 0 0,1-1 0,0 1 0,0 0 0,0 0 0,-1-1 0,1 1 0,0 0 0,-1 0 0,1-1 0,0 1 0,-1 0 0,1 0 0,0 0 0,-1 0 0,1 0 0,0 0 0,-1-1 0,1 1 0,0 0 0,-1 0 0,1 0 0,0 0 0,-1 0 0,1 0 0,0 0-1,-1 0 1,1 1 0,0-1 0,-1 0 0,1 0 0,0 0 0,-1 0 0,1 0 0,0 0 0,-1 1 0,1-1 0,0 0 0,-1 0 0,1 1 0,0-1 0,0 0 0,-1 0 0,1 1 0,0-1 0,-17 19-134,7-1 144,0 1 0,2 0-1,0 1 1,2 0-1,0 0 1,1 1-1,1-1 1,0 1-1,0 29 1,4-49-7,0 1 0,0-1 1,0 0-1,0 0 0,0 1 0,0-1 1,0 0-1,1 0 0,-1 0 0,0 1 0,1-1 1,-1 0-1,1 0 0,-1 0 0,1 0 1,-1 0-1,1 0 0,0 0 0,0 0 1,-1 0-1,1 0 0,0 0 0,0 0 0,0-1 1,2 2-1,-1-1 0,0-1 0,0 1 1,-1-1-1,1 0 0,0 0 1,0 0-1,0 0 0,0 0 0,0 0 1,0 0-1,0-1 0,0 1 0,0-1 1,2-1-1,5-1 1,0-1 1,-1-1-1,1 0 0,-1 0 1,12-10-1,-4 0-3,0-1 0,-1 0 0,-1-1 0,14-23 0,-21 31 0,-1-2 0,-1 1 0,0-1 0,0 1 0,-1-1 0,0-1 0,-1 1 0,0 0 0,1-18 0,-6 21 0,-5 18 0,-6 18 0,6-3 0,1 0 0,2 0 0,0 1 0,2 0 0,0-1 0,3 32 0,0-55-171,-1 0 0,0 0 0,1 0 0,0 1 0,-1-1 0,1 0 0,0 0 0,0-1 0,0 1 0,0 0 0,0 0 0,1 0 0,-1-1 0,0 1 0,3 1 0,-3-2-174,0 0 0,1 0 0,-1 0 0,0 0 0,1 0 1,-1-1-1,1 1 0,0 0 0,-1-1 0,1 1 0,-1-1 1,1 0-1,0 0 0,-1 1 0,1-1 0,0 0 1,-1 0-1,1-1 0,0 1 0,-1 0 0,1 0 0,0-1 1,-1 1-1,1-1 0,-1 1 0,1-1 0,-1 0 0,1 0 1,-1 0-1,2-1 0,16-21-12526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0.500"/>
    </inkml:context>
    <inkml:brush xml:id="br0">
      <inkml:brushProperty name="width" value="0.025" units="cm"/>
      <inkml:brushProperty name="height" value="0.025" units="cm"/>
    </inkml:brush>
  </inkml:definitions>
  <inkml:trace contextRef="#ctx0" brushRef="#br0">0 0 21941,'0'0'1377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0.967"/>
    </inkml:context>
    <inkml:brush xml:id="br0">
      <inkml:brushProperty name="width" value="0.025" units="cm"/>
      <inkml:brushProperty name="height" value="0.025" units="cm"/>
    </inkml:brush>
  </inkml:definitions>
  <inkml:trace contextRef="#ctx0" brushRef="#br0">8 0 13901,'0'0'13581,"10"86"-13004,-7-37-449,-3-2-64,0-2-32,0-2 32,0-8-513,-1-7-1184,-4-9-1250,0-9-576,-5-10-2307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1.452"/>
    </inkml:context>
    <inkml:brush xml:id="br0">
      <inkml:brushProperty name="width" value="0.025" units="cm"/>
      <inkml:brushProperty name="height" value="0.025" units="cm"/>
    </inkml:brush>
  </inkml:definitions>
  <inkml:trace contextRef="#ctx0" brushRef="#br0">1 132 17296,'0'0'1751,"8"-11"-186,-1 1-1185,1 1 0,-1 1 0,2-1 1,-1 1-1,1 1 0,0 0 0,1 0 1,0 1-1,0 0 0,0 0 0,0 1 1,13-4-1,-1 3 112,1 0 1,0 2 0,0 1-1,1 0 1,-1 2 0,34 2-1,-54-1-477,-1 0 0,1 0 0,0 0 0,0 1-1,0-1 1,0 1 0,0 0 0,0 0 0,-1 0-1,1 0 1,0 0 0,-1 1 0,1-1 0,-1 1-1,1-1 1,-1 1 0,0 0 0,4 4-1,-5-4 1,0 0-1,0 0 0,0 1 0,0-1 0,0 0 1,-1 1-1,1-1 0,-1 1 0,1-1 0,-1 0 1,0 1-1,0-1 0,0 1 0,0-1 0,-1 1 1,1-1-1,-2 4 0,0 3 43,-2 0-1,1-1 1,-1 1-1,0-1 1,-1 0-1,0-1 1,0 1-1,-1-1 1,0 0-1,-9 9 1,-95 67 414,100-76-408,9-6-60,0-1 0,0 1-1,0 0 1,1-1 0,-1 1 0,0 0 0,0 0 0,0-1 0,0 1 0,1 0 0,-1 0 0,0 0 0,1 0-1,-1 0 1,1 0 0,-1 0 0,0 2 0,1-2-2,1-1-1,-1 1 0,0 0 1,0-1-1,0 1 1,1-1-1,-1 1 1,0-1-1,1 0 1,-1 1-1,0-1 1,1 1-1,-1-1 0,1 1 1,-1-1-1,0 0 1,1 1-1,-1-1 1,1 0-1,-1 0 1,1 1-1,0-1 1,-1 0-1,1 0 0,0 0 1,53 8-61,-30-5 2,-17-2 50,1 1-1,-1 0 0,0 0 0,1 1 1,-1 0-1,0 1 0,0-1 0,-1 1 0,1 0 1,-1 1-1,0 0 0,0 0 0,-1 0 1,1 1-1,-1-1 0,0 1 0,-1 1 1,1-1-1,-1 1 0,0-1 0,-1 1 1,0 0-1,0 1 0,0-1 0,-1 0 1,0 1-1,-1-1 0,1 1 0,-2 0 1,1-1-1,-1 1 0,0 0 0,0 0 1,-1-1-1,0 1 0,-1 0 0,0-1 0,-2 8 1,1-8 92,0-1 1,0 1-1,-1-1 1,0 0 0,0 0-1,-1 0 1,1-1-1,-1 1 1,-1-1-1,1 0 1,-1-1 0,1 1-1,-1-1 1,0 0-1,-13 5 1,11-5-6,0-1 1,0 0-1,0 0 1,0-1-1,0 0 1,-1 0-1,1-1 1,-1 0-1,1 0 1,-1-1-1,1 0 1,-1-1-1,-11-2 1,15 1-236,1 0 0,-1 0 0,1 0 0,0-1 0,-1 1 0,1-1 1,0-1-1,1 1 0,-1 0 0,0-1 0,1 0 0,0 0 0,0 0 0,0 0 0,1 0 0,-1 0 0,-1-6 0,1 5-198,0-1 0,1 1 0,0-1 0,0 1-1,1-1 1,0 0 0,-1 0 0,2 0 0,-1 0-1,1 0 1,0 0 0,0 0 0,1 0 0,1-6-1,7-3-5341,6 3-1500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1.822"/>
    </inkml:context>
    <inkml:brush xml:id="br0">
      <inkml:brushProperty name="width" value="0.025" units="cm"/>
      <inkml:brushProperty name="height" value="0.025" units="cm"/>
    </inkml:brush>
  </inkml:definitions>
  <inkml:trace contextRef="#ctx0" brushRef="#br0">42 108 19218,'0'0'2840,"8"-2"358,1 0-2482,1-1 1,-2 1-1,1-2 1,0 1 0,11-8-1,-18 10-659,0 0-1,0 0 1,0 0-1,0 0 1,0 0 0,-1-1-1,1 1 1,0-1-1,-1 1 1,1-1 0,-1 0-1,0 0 1,0 1-1,1-1 1,-1 0 0,0 0-1,-1 0 1,1 0-1,0 0 1,0-1 0,-1 1-1,0 0 1,1 0-1,-1 0 1,0 0 0,0-1-1,0 1 1,0 0-1,0 0 1,-1 0 0,1-1-1,-1 1 1,1 0-1,-1 0 1,-1-2 0,1 3-30,0 0 0,1 0 0,-1 0 0,0 0 0,0 0 0,0 0 1,0 1-1,0-1 0,-1 0 0,1 1 0,0-1 0,0 1 1,0-1-1,-1 1 0,1-1 0,0 1 0,0 0 0,-1 0 0,1-1 1,0 1-1,-1 0 0,1 0 0,0 0 0,-1 1 0,1-1 0,0 0 1,0 0-1,-3 1 0,0 0 16,0 0 0,0 0 0,1 1 0,-1-1 0,0 1 0,0 0 0,1 0 0,-5 3 0,1 2-43,1-1 0,0 1 0,0 1 0,1-1 0,0 1 0,0 0 0,1 1 0,0-1 0,0 1 0,1-1 0,0 1 0,1 0 0,0 0 0,0 1 0,1-1 0,0 0 0,1 0 0,0 1 0,0-1 0,3 15 0,-2-22-50,1 0 1,-1 1-1,0-1 0,1 0 1,-1 0-1,1 0 0,0 0 1,0-1-1,0 1 0,0 0 1,0-1-1,0 1 0,0-1 1,0 0-1,1 0 0,-1 0 1,1 0-1,-1 0 0,0 0 1,1 0-1,0-1 0,-1 0 1,1 1-1,-1-1 0,1 0 1,-1 0-1,5-1 0,0 1-284,1-1 0,-1 1 0,1-2-1,-1 1 1,1-1 0,-1 0 0,0-1-1,10-4 1,26-24-5318,-18 5-1081,3-10-6559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2.255"/>
    </inkml:context>
    <inkml:brush xml:id="br0">
      <inkml:brushProperty name="width" value="0.025" units="cm"/>
      <inkml:brushProperty name="height" value="0.025" units="cm"/>
    </inkml:brush>
  </inkml:definitions>
  <inkml:trace contextRef="#ctx0" brushRef="#br0">49 0 18097,'0'0'7453,"9"7"-5489,2 1-1455,-1 1 0,0 0 0,0 1 0,13 18 0,-20-24-450,0 0 0,0 0 1,-1 0-1,0 0 0,0 1 0,0-1 0,0 1 0,-1 0 0,0-1 0,0 1 0,0 0 0,0 0 0,-1 0 0,0-1 0,0 1 0,0 0 0,-1 0 0,1 0 0,-4 9 0,0-4 34,-1 1 0,-1-1 0,0 0 0,-1-1 0,0 1 0,0-1 0,-1-1 1,-12 11-1,12-11-24,1-1-1,-1 1 1,1 1 0,0-1 0,1 1 0,0 0 0,0 1 0,1-1 0,-6 16 0,11-25-69,1 1 0,-1 0 0,0 0 0,0-1 0,0 1 0,0 0 0,0-1 0,1 1 0,-1 0 0,0-1 0,1 1 0,-1 0 0,1-1 0,-1 1 0,0 0 0,1-1 0,-1 1 0,1-1 0,0 1 0,-1-1 0,1 1 0,-1-1 0,1 0 0,0 1 0,-1-1 0,1 0 0,0 1 0,-1-1 0,1 0 0,0 0 0,0 0 0,-1 0 0,1 1 0,0-1 0,-1 0 0,1 0 0,0 0 0,0-1 0,-1 1 0,1 0 0,1 0 0,37-2 0,-36 2 0,8-2-188,0 0 1,1 0-1,-1-1 1,0-1-1,0 0 0,-1 0 1,1-1-1,-1 0 1,0-1-1,0 0 0,-1-1 1,0 0-1,11-11 1,-19 16-421,0 1 0,0-1 0,0 0 0,0 1 0,0-1 0,-1 0 0,1 0 1,-1 1-1,1-1 0,-1 0 0,0 0 0,0 0 0,0 0 0,0-2 1,0-13-6611</inkml:trace>
  <inkml:trace contextRef="#ctx0" brushRef="#br0" timeOffset="1">31 147 12107,'0'0'15567,"76"35"-15311,-41-35-384,0 0-2114,-4-13-1666,1-5-1889,-4-5-4485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7T08:37:32.628"/>
    </inkml:context>
    <inkml:brush xml:id="br0">
      <inkml:brushProperty name="width" value="0.025" units="cm"/>
      <inkml:brushProperty name="height" value="0.025" units="cm"/>
    </inkml:brush>
  </inkml:definitions>
  <inkml:trace contextRef="#ctx0" brushRef="#br0">77 1 17617,'0'0'5509,"-9"67"-3651,-3-29-289,-2 5-480,0-3-352,1-2-129,6-7-223,-1-5-257,8-11-96,0-12-993,10-3-2114,4-12-1633,0-11-4773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20.05.2026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725F-A149-EB21-F7FE-6070672A78B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C622464-70DA-BFBE-67C6-90DDA35B52E4}"/>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B3E059-2442-E951-8AC2-923B0F6805A1}"/>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390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9119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36973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0644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31956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2200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5374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2185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4915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01615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3129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9504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1072F95-1129-E007-1388-129078F6F87A}"/>
            </a:ext>
          </a:extLst>
        </p:cNvPr>
        <p:cNvGrpSpPr/>
        <p:nvPr/>
      </p:nvGrpSpPr>
      <p:grpSpPr>
        <a:xfrm>
          <a:off x="0" y="0"/>
          <a:ext cx="0" cy="0"/>
          <a:chOff x="0" y="0"/>
          <a:chExt cx="0" cy="0"/>
        </a:xfrm>
      </p:grpSpPr>
      <p:sp>
        <p:nvSpPr>
          <p:cNvPr id="333826" name="Rectangle 26">
            <a:extLst>
              <a:ext uri="{FF2B5EF4-FFF2-40B4-BE49-F238E27FC236}">
                <a16:creationId xmlns:a16="http://schemas.microsoft.com/office/drawing/2014/main" id="{7F1F83BC-B12C-6D87-9646-EA6D386FCF39}"/>
              </a:ext>
            </a:extLst>
          </p:cNvPr>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9D37A7D-E720-4A45-9D64-0A7ACBBC781D}" type="slidenum">
              <a:rPr lang="de-DE" sz="1300">
                <a:solidFill>
                  <a:srgbClr val="000000"/>
                </a:solidFill>
                <a:latin typeface="Sparkasse Rg" pitchFamily="34" charset="0"/>
              </a:rPr>
              <a:pPr eaLnBrk="1" hangingPunct="1"/>
              <a:t>20</a:t>
            </a:fld>
            <a:endParaRPr lang="de-DE" sz="1300">
              <a:solidFill>
                <a:srgbClr val="000000"/>
              </a:solidFill>
              <a:latin typeface="Sparkasse Rg" pitchFamily="34" charset="0"/>
            </a:endParaRPr>
          </a:p>
        </p:txBody>
      </p:sp>
      <p:sp>
        <p:nvSpPr>
          <p:cNvPr id="333827" name="Rectangle 28">
            <a:extLst>
              <a:ext uri="{FF2B5EF4-FFF2-40B4-BE49-F238E27FC236}">
                <a16:creationId xmlns:a16="http://schemas.microsoft.com/office/drawing/2014/main" id="{DBFC8E81-725A-069B-2274-55308FEA9943}"/>
              </a:ext>
            </a:extLst>
          </p:cNvPr>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300">
                <a:solidFill>
                  <a:srgbClr val="000000"/>
                </a:solidFill>
                <a:latin typeface="Sparkasse Rg" pitchFamily="34" charset="0"/>
              </a:rPr>
              <a:pPr algn="r" eaLnBrk="1" hangingPunct="1">
                <a:buClrTx/>
                <a:buFontTx/>
                <a:buNone/>
              </a:pPr>
              <a:t>20</a:t>
            </a:fld>
            <a:endParaRPr lang="de-DE" sz="1300">
              <a:solidFill>
                <a:srgbClr val="000000"/>
              </a:solidFill>
              <a:latin typeface="Sparkasse Rg" pitchFamily="34" charset="0"/>
            </a:endParaRPr>
          </a:p>
        </p:txBody>
      </p:sp>
      <p:sp>
        <p:nvSpPr>
          <p:cNvPr id="333828" name="Rectangle 1">
            <a:extLst>
              <a:ext uri="{FF2B5EF4-FFF2-40B4-BE49-F238E27FC236}">
                <a16:creationId xmlns:a16="http://schemas.microsoft.com/office/drawing/2014/main" id="{F9C39662-A337-3C75-CF20-9360A278D5AD}"/>
              </a:ext>
            </a:extLst>
          </p:cNvPr>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a:extLst>
              <a:ext uri="{FF2B5EF4-FFF2-40B4-BE49-F238E27FC236}">
                <a16:creationId xmlns:a16="http://schemas.microsoft.com/office/drawing/2014/main" id="{9D2A2F6C-1CA1-C490-9911-923F3FA87376}"/>
              </a:ext>
            </a:extLst>
          </p:cNvPr>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069907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7D10C93-3826-9AFB-C97B-32021459F668}"/>
            </a:ext>
          </a:extLst>
        </p:cNvPr>
        <p:cNvGrpSpPr/>
        <p:nvPr/>
      </p:nvGrpSpPr>
      <p:grpSpPr>
        <a:xfrm>
          <a:off x="0" y="0"/>
          <a:ext cx="0" cy="0"/>
          <a:chOff x="0" y="0"/>
          <a:chExt cx="0" cy="0"/>
        </a:xfrm>
      </p:grpSpPr>
      <p:sp>
        <p:nvSpPr>
          <p:cNvPr id="334850" name="Rectangle 26">
            <a:extLst>
              <a:ext uri="{FF2B5EF4-FFF2-40B4-BE49-F238E27FC236}">
                <a16:creationId xmlns:a16="http://schemas.microsoft.com/office/drawing/2014/main" id="{68A0925A-BAB6-EF03-A698-C9B29370546D}"/>
              </a:ext>
            </a:extLst>
          </p:cNvPr>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5625151-3D25-46E5-8C05-3F39028BCDDC}" type="slidenum">
              <a:rPr lang="de-DE" sz="1300">
                <a:solidFill>
                  <a:srgbClr val="000000"/>
                </a:solidFill>
                <a:latin typeface="Sparkasse Rg" pitchFamily="34" charset="0"/>
              </a:rPr>
              <a:pPr eaLnBrk="1" hangingPunct="1"/>
              <a:t>21</a:t>
            </a:fld>
            <a:endParaRPr lang="de-DE" sz="1300">
              <a:solidFill>
                <a:srgbClr val="000000"/>
              </a:solidFill>
              <a:latin typeface="Sparkasse Rg" pitchFamily="34" charset="0"/>
            </a:endParaRPr>
          </a:p>
        </p:txBody>
      </p:sp>
      <p:sp>
        <p:nvSpPr>
          <p:cNvPr id="334851" name="Rectangle 28">
            <a:extLst>
              <a:ext uri="{FF2B5EF4-FFF2-40B4-BE49-F238E27FC236}">
                <a16:creationId xmlns:a16="http://schemas.microsoft.com/office/drawing/2014/main" id="{9AA3C080-16A2-43F7-84DE-3D4A2718369D}"/>
              </a:ext>
            </a:extLst>
          </p:cNvPr>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300">
                <a:solidFill>
                  <a:srgbClr val="000000"/>
                </a:solidFill>
                <a:latin typeface="Sparkasse Rg" pitchFamily="34" charset="0"/>
              </a:rPr>
              <a:pPr algn="r" eaLnBrk="1" hangingPunct="1">
                <a:buClrTx/>
                <a:buFontTx/>
                <a:buNone/>
              </a:pPr>
              <a:t>21</a:t>
            </a:fld>
            <a:endParaRPr lang="de-DE" sz="1300">
              <a:solidFill>
                <a:srgbClr val="000000"/>
              </a:solidFill>
              <a:latin typeface="Sparkasse Rg" pitchFamily="34" charset="0"/>
            </a:endParaRPr>
          </a:p>
        </p:txBody>
      </p:sp>
      <p:sp>
        <p:nvSpPr>
          <p:cNvPr id="334852" name="Rectangle 1">
            <a:extLst>
              <a:ext uri="{FF2B5EF4-FFF2-40B4-BE49-F238E27FC236}">
                <a16:creationId xmlns:a16="http://schemas.microsoft.com/office/drawing/2014/main" id="{27E64285-204E-562F-1C3F-A093060F5ADA}"/>
              </a:ext>
            </a:extLst>
          </p:cNvPr>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a:extLst>
              <a:ext uri="{FF2B5EF4-FFF2-40B4-BE49-F238E27FC236}">
                <a16:creationId xmlns:a16="http://schemas.microsoft.com/office/drawing/2014/main" id="{347FD915-4DC9-7C71-B563-998562B22783}"/>
              </a:ext>
            </a:extLst>
          </p:cNvPr>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812549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7D10C93-3826-9AFB-C97B-32021459F668}"/>
            </a:ext>
          </a:extLst>
        </p:cNvPr>
        <p:cNvGrpSpPr/>
        <p:nvPr/>
      </p:nvGrpSpPr>
      <p:grpSpPr>
        <a:xfrm>
          <a:off x="0" y="0"/>
          <a:ext cx="0" cy="0"/>
          <a:chOff x="0" y="0"/>
          <a:chExt cx="0" cy="0"/>
        </a:xfrm>
      </p:grpSpPr>
      <p:sp>
        <p:nvSpPr>
          <p:cNvPr id="334850" name="Rectangle 26">
            <a:extLst>
              <a:ext uri="{FF2B5EF4-FFF2-40B4-BE49-F238E27FC236}">
                <a16:creationId xmlns:a16="http://schemas.microsoft.com/office/drawing/2014/main" id="{68A0925A-BAB6-EF03-A698-C9B29370546D}"/>
              </a:ext>
            </a:extLst>
          </p:cNvPr>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5625151-3D25-46E5-8C05-3F39028BCDDC}" type="slidenum">
              <a:rPr lang="de-DE" sz="1300">
                <a:solidFill>
                  <a:srgbClr val="000000"/>
                </a:solidFill>
                <a:latin typeface="Sparkasse Rg" pitchFamily="34" charset="0"/>
              </a:rPr>
              <a:pPr eaLnBrk="1" hangingPunct="1"/>
              <a:t>22</a:t>
            </a:fld>
            <a:endParaRPr lang="de-DE" sz="1300">
              <a:solidFill>
                <a:srgbClr val="000000"/>
              </a:solidFill>
              <a:latin typeface="Sparkasse Rg" pitchFamily="34" charset="0"/>
            </a:endParaRPr>
          </a:p>
        </p:txBody>
      </p:sp>
      <p:sp>
        <p:nvSpPr>
          <p:cNvPr id="334851" name="Rectangle 28">
            <a:extLst>
              <a:ext uri="{FF2B5EF4-FFF2-40B4-BE49-F238E27FC236}">
                <a16:creationId xmlns:a16="http://schemas.microsoft.com/office/drawing/2014/main" id="{9AA3C080-16A2-43F7-84DE-3D4A2718369D}"/>
              </a:ext>
            </a:extLst>
          </p:cNvPr>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300">
                <a:solidFill>
                  <a:srgbClr val="000000"/>
                </a:solidFill>
                <a:latin typeface="Sparkasse Rg" pitchFamily="34" charset="0"/>
              </a:rPr>
              <a:pPr algn="r" eaLnBrk="1" hangingPunct="1">
                <a:buClrTx/>
                <a:buFontTx/>
                <a:buNone/>
              </a:pPr>
              <a:t>22</a:t>
            </a:fld>
            <a:endParaRPr lang="de-DE" sz="1300">
              <a:solidFill>
                <a:srgbClr val="000000"/>
              </a:solidFill>
              <a:latin typeface="Sparkasse Rg" pitchFamily="34" charset="0"/>
            </a:endParaRPr>
          </a:p>
        </p:txBody>
      </p:sp>
      <p:sp>
        <p:nvSpPr>
          <p:cNvPr id="334852" name="Rectangle 1">
            <a:extLst>
              <a:ext uri="{FF2B5EF4-FFF2-40B4-BE49-F238E27FC236}">
                <a16:creationId xmlns:a16="http://schemas.microsoft.com/office/drawing/2014/main" id="{27E64285-204E-562F-1C3F-A093060F5ADA}"/>
              </a:ext>
            </a:extLst>
          </p:cNvPr>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a:extLst>
              <a:ext uri="{FF2B5EF4-FFF2-40B4-BE49-F238E27FC236}">
                <a16:creationId xmlns:a16="http://schemas.microsoft.com/office/drawing/2014/main" id="{347FD915-4DC9-7C71-B563-998562B22783}"/>
              </a:ext>
            </a:extLst>
          </p:cNvPr>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207551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F056E99-8000-BBE3-A352-8CD30AE1D21F}"/>
            </a:ext>
          </a:extLst>
        </p:cNvPr>
        <p:cNvGrpSpPr/>
        <p:nvPr/>
      </p:nvGrpSpPr>
      <p:grpSpPr>
        <a:xfrm>
          <a:off x="0" y="0"/>
          <a:ext cx="0" cy="0"/>
          <a:chOff x="0" y="0"/>
          <a:chExt cx="0" cy="0"/>
        </a:xfrm>
      </p:grpSpPr>
      <p:sp>
        <p:nvSpPr>
          <p:cNvPr id="338946" name="Rectangle 26">
            <a:extLst>
              <a:ext uri="{FF2B5EF4-FFF2-40B4-BE49-F238E27FC236}">
                <a16:creationId xmlns:a16="http://schemas.microsoft.com/office/drawing/2014/main" id="{01EB53C9-62DD-117D-5FD0-B59A71526757}"/>
              </a:ext>
            </a:extLst>
          </p:cNvPr>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132B1D19-BED2-4088-9BA2-86DBF307A1E6}" type="slidenum">
              <a:rPr lang="de-DE" sz="1300">
                <a:solidFill>
                  <a:srgbClr val="000000"/>
                </a:solidFill>
                <a:latin typeface="Sparkasse Rg" pitchFamily="34" charset="0"/>
              </a:rPr>
              <a:pPr eaLnBrk="1" hangingPunct="1"/>
              <a:t>23</a:t>
            </a:fld>
            <a:endParaRPr lang="de-DE" sz="1300">
              <a:solidFill>
                <a:srgbClr val="000000"/>
              </a:solidFill>
              <a:latin typeface="Sparkasse Rg" pitchFamily="34" charset="0"/>
            </a:endParaRPr>
          </a:p>
        </p:txBody>
      </p:sp>
      <p:sp>
        <p:nvSpPr>
          <p:cNvPr id="338947" name="Rectangle 28">
            <a:extLst>
              <a:ext uri="{FF2B5EF4-FFF2-40B4-BE49-F238E27FC236}">
                <a16:creationId xmlns:a16="http://schemas.microsoft.com/office/drawing/2014/main" id="{2B7EFF95-058B-8E76-D07A-43F9E8FF91C5}"/>
              </a:ext>
            </a:extLst>
          </p:cNvPr>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300">
                <a:solidFill>
                  <a:srgbClr val="000000"/>
                </a:solidFill>
                <a:latin typeface="Sparkasse Rg" pitchFamily="34" charset="0"/>
              </a:rPr>
              <a:pPr algn="r" eaLnBrk="1" hangingPunct="1">
                <a:buClrTx/>
                <a:buFontTx/>
                <a:buNone/>
              </a:pPr>
              <a:t>23</a:t>
            </a:fld>
            <a:endParaRPr lang="de-DE" sz="1300">
              <a:solidFill>
                <a:srgbClr val="000000"/>
              </a:solidFill>
              <a:latin typeface="Sparkasse Rg" pitchFamily="34" charset="0"/>
            </a:endParaRPr>
          </a:p>
        </p:txBody>
      </p:sp>
      <p:sp>
        <p:nvSpPr>
          <p:cNvPr id="338948" name="Rectangle 1">
            <a:extLst>
              <a:ext uri="{FF2B5EF4-FFF2-40B4-BE49-F238E27FC236}">
                <a16:creationId xmlns:a16="http://schemas.microsoft.com/office/drawing/2014/main" id="{6E766162-3A13-C98D-BEFA-EAE85B7F2985}"/>
              </a:ext>
            </a:extLst>
          </p:cNvPr>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a:extLst>
              <a:ext uri="{FF2B5EF4-FFF2-40B4-BE49-F238E27FC236}">
                <a16:creationId xmlns:a16="http://schemas.microsoft.com/office/drawing/2014/main" id="{1CC6E9D2-7FC8-58A0-AC9D-46461364399C}"/>
              </a:ext>
            </a:extLst>
          </p:cNvPr>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065515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184FE-26DD-1743-11D0-699DB10AF4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17E30D1-C0A4-23CB-EF1A-DC24C249DC2B}"/>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FE6D999-27BE-DE39-89EB-209B6FEB8707}"/>
              </a:ext>
            </a:extLst>
          </p:cNvPr>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588726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2A2BA-3B5F-E94C-C780-40F687C6AFC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BF0ACA5-46E9-4BDE-232A-9CA786396E76}"/>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728219F-A23C-8523-FA38-FBC94F6B81CE}"/>
              </a:ext>
            </a:extLst>
          </p:cNvPr>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613895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2A4CC-3D6F-845C-9602-B5A828426B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15CD58A-F257-7463-6D2B-5B087FEFA312}"/>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EEB7913-3E77-D0B1-F01F-F3EE2C8D29D5}"/>
              </a:ext>
            </a:extLst>
          </p:cNvPr>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810115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93DBD-4F46-4945-B3AB-4B4D4493725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4CF9353-79C0-FAAF-EB06-1BB6AAEF6AB8}"/>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F7917D6-7159-68B3-72AB-B51A7BD649F9}"/>
              </a:ext>
            </a:extLst>
          </p:cNvPr>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4212697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D7956-8AB1-3E56-4598-0B43DA62DC5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417FE0-7316-9DC3-21CF-A853D37F75A5}"/>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B0E6A75-4042-4D9A-F216-3EFE8010C661}"/>
              </a:ext>
            </a:extLst>
          </p:cNvPr>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967917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C6518-F638-8ED4-A35D-D16E7FF7AA9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A64DC76-8FD7-CA33-0777-20E9F818D961}"/>
              </a:ext>
            </a:extLst>
          </p:cNvPr>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A5A70CD-4921-850C-4A78-0889C43FEAA7}"/>
              </a:ext>
            </a:extLst>
          </p:cNvPr>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60492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5734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17E0-5A9B-0451-CCF9-1BC7749C98A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FAD3A5-C854-1D2D-F286-D7DDE86143C2}"/>
              </a:ext>
            </a:extLst>
          </p:cNvPr>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1F37114-7B7C-36DE-A1FD-540028B9C06A}"/>
              </a:ext>
            </a:extLst>
          </p:cNvPr>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949080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81CAB-EEDF-1F99-B5BB-06314188D9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1548BAE-8C1D-A4C0-930D-5581A88CAE70}"/>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253C3EF-6C76-63C3-B552-969317973EAA}"/>
              </a:ext>
            </a:extLst>
          </p:cNvPr>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717524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DBE8C-FC3B-5C5B-25E6-ECAB4DCE3BB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F97D13-9D30-49B4-B03D-FE4BE413EA95}"/>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83A4975-3C87-54F7-8DD7-8EFC300B6D60}"/>
              </a:ext>
            </a:extLst>
          </p:cNvPr>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869059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44FED-0D80-626C-3A51-E17E1A3A51B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AF317E-2201-6450-E017-39ABE61C2517}"/>
              </a:ext>
            </a:extLst>
          </p:cNvPr>
          <p:cNvSpPr>
            <a:spLocks noGrp="1" noRot="1" noChangeAspect="1" noResize="1"/>
          </p:cNvSpPr>
          <p:nvPr>
            <p:ph type="sldImg"/>
          </p:nvPr>
        </p:nvSpPr>
        <p:spPr>
          <a:xfrm>
            <a:off x="71438" y="758825"/>
            <a:ext cx="6650037" cy="37417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9DB4749-5E42-3AD5-8D09-D8E1F5A46F71}"/>
              </a:ext>
            </a:extLst>
          </p:cNvPr>
          <p:cNvSpPr txBox="1">
            <a:spLocks noGrp="1"/>
          </p:cNvSpPr>
          <p:nvPr>
            <p:ph type="body" sz="quarter" idx="1"/>
          </p:nvPr>
        </p:nvSpPr>
        <p:spPr>
          <a:xfrm>
            <a:off x="679450" y="4741545"/>
            <a:ext cx="5435600" cy="276999"/>
          </a:xfrm>
        </p:spPr>
        <p:txBody>
          <a:bodyPr>
            <a:spAutoFit/>
          </a:bodyPr>
          <a:lstStyle/>
          <a:p>
            <a:endParaRPr lang="de-DE" dirty="0"/>
          </a:p>
        </p:txBody>
      </p:sp>
    </p:spTree>
    <p:extLst>
      <p:ext uri="{BB962C8B-B14F-4D97-AF65-F5344CB8AC3E}">
        <p14:creationId xmlns:p14="http://schemas.microsoft.com/office/powerpoint/2010/main" val="1626229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082B0-F450-020C-E3B5-4CB28AC6A8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023CE25-8CC5-C990-E2CA-BA9C0CC1A7C7}"/>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E116AC1-0D8E-43B1-0216-189354FC412E}"/>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779088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B149D-634C-F195-9048-83FF46C945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73F035-A42C-CA28-2208-46498FEFB50A}"/>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365A860-EB11-227F-7EE9-06B058CA8D98}"/>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063420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C5A62-E709-9C4B-76EC-2A9EBBD14B4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3FDC89D-2583-B150-D432-1DDAE44C1206}"/>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FD84E80-1067-098E-9DC4-90EA65A5AF75}"/>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3633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14E40-58FA-BF38-08D5-5AECAAD07B8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C6B5350-7365-A30F-5EF9-DA88351F3507}"/>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A1E38FF-4078-B462-85B2-74C2706F37DC}"/>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79424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4E16-5A34-81CB-32C7-8238F4CA578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622B96F-C6BE-70BE-2F99-2D4291D0D692}"/>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5215932-3371-2E7B-4116-7D1427F89DF7}"/>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90099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B105-7D1F-0A78-0876-27AAB25D8B6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9417E9-913A-92B4-9F40-3DD1716B8BD0}"/>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C2D8BF2-E815-BC71-436D-E2C2B4899C24}"/>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05858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87008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09699-DCF7-64AF-59A3-592033C35DC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1E5BE5C-C6FA-690D-2A41-26017CE95465}"/>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39A1398-4BFF-23A3-84D6-1EBEC126FABA}"/>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325482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96B1D-D685-428E-A5E5-8F43040875D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C308DA2-EC9F-B822-61B8-5EFEAFBD0BEA}"/>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EC7B247-B5C6-C550-280C-7515362E218A}"/>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88756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49D7F-F596-50E1-A44A-DFA9A5BF3C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C220CB3-178A-F62B-5696-AA47570A4278}"/>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4691FDC-19F3-ACE8-A47D-410E7CCE9C45}"/>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51338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44F3A-1326-30C2-C06F-B3D6222B537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9954B0-F3CB-F8C1-1584-439F151479AC}"/>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375B96E-0554-CEED-0820-33E7C27730EF}"/>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43217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68A49-D0A2-2BF6-36E6-C1E7D914A9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F43320-B263-B6C5-25F1-352F45581E9B}"/>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6E087B4-01C4-0103-381B-DA072158EB4D}"/>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867817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D9A80-FB9D-6481-47DA-523BF2CF17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67911E-AFCE-4BFD-1073-2F8A32115262}"/>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627394C-DC69-4FB9-276D-C2EE6B731121}"/>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892733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3A960-BC6F-03B1-8A10-3A7B806BDC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8D30097-8841-4F7B-BC01-6F58529BEB45}"/>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7BB20CC-1908-BBCA-E3C4-31A55FDF0946}"/>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75736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A60F9-A4DB-C91F-DB94-3CE90E85F1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0E4FB2-F142-EED1-F678-0F2EBF0F8F33}"/>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67DE78D-E99F-757C-CAB7-5844C1226CD2}"/>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883277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A60F9-A4DB-C91F-DB94-3CE90E85F1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0E4FB2-F142-EED1-F678-0F2EBF0F8F33}"/>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67DE78D-E99F-757C-CAB7-5844C1226CD2}"/>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526235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A60F9-A4DB-C91F-DB94-3CE90E85F1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0E4FB2-F142-EED1-F678-0F2EBF0F8F33}"/>
              </a:ext>
            </a:extLst>
          </p:cNvPr>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67DE78D-E99F-757C-CAB7-5844C1226CD2}"/>
              </a:ext>
            </a:extLst>
          </p:cNvPr>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6386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779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076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119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5758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467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20.05.2026</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20.05.2026</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20.05.2026</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727860"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24453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20.05.2026</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20.05.2026</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20.05.2026</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20.05.2026</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20.05.2026</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20.05.2026</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20.05.2026</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20.05.2026</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20.05.2026</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447.png"/><Relationship Id="rId21" Type="http://schemas.openxmlformats.org/officeDocument/2006/relationships/customXml" Target="../ink/ink9.xml"/><Relationship Id="rId42" Type="http://schemas.openxmlformats.org/officeDocument/2006/relationships/image" Target="../media/image1455.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1467.png"/><Relationship Id="rId84" Type="http://schemas.openxmlformats.org/officeDocument/2006/relationships/customXml" Target="../ink/ink41.xml"/><Relationship Id="rId89" Type="http://schemas.openxmlformats.org/officeDocument/2006/relationships/image" Target="../media/image1477.png"/><Relationship Id="rId16" Type="http://schemas.openxmlformats.org/officeDocument/2006/relationships/image" Target="../media/image62.png"/><Relationship Id="rId107" Type="http://schemas.openxmlformats.org/officeDocument/2006/relationships/image" Target="../media/image4.png"/><Relationship Id="rId11" Type="http://schemas.openxmlformats.org/officeDocument/2006/relationships/customXml" Target="../ink/ink4.xml"/><Relationship Id="rId32" Type="http://schemas.openxmlformats.org/officeDocument/2006/relationships/image" Target="../media/image1450.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1463.png"/><Relationship Id="rId74" Type="http://schemas.openxmlformats.org/officeDocument/2006/relationships/image" Target="../media/image1470.png"/><Relationship Id="rId79" Type="http://schemas.openxmlformats.org/officeDocument/2006/relationships/image" Target="../media/image1472.png"/><Relationship Id="rId102" Type="http://schemas.openxmlformats.org/officeDocument/2006/relationships/customXml" Target="../ink/ink50.xml"/><Relationship Id="rId5" Type="http://schemas.openxmlformats.org/officeDocument/2006/relationships/customXml" Target="../ink/ink1.xml"/><Relationship Id="rId90" Type="http://schemas.openxmlformats.org/officeDocument/2006/relationships/customXml" Target="../ink/ink44.xml"/><Relationship Id="rId95" Type="http://schemas.openxmlformats.org/officeDocument/2006/relationships/image" Target="../media/image1480.png"/><Relationship Id="rId22" Type="http://schemas.openxmlformats.org/officeDocument/2006/relationships/image" Target="../media/image1445.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1458.png"/><Relationship Id="rId64" Type="http://schemas.openxmlformats.org/officeDocument/2006/relationships/image" Target="../media/image1465.png"/><Relationship Id="rId69" Type="http://schemas.openxmlformats.org/officeDocument/2006/relationships/customXml" Target="../ink/ink33.xml"/><Relationship Id="rId80" Type="http://schemas.openxmlformats.org/officeDocument/2006/relationships/customXml" Target="../ink/ink39.xml"/><Relationship Id="rId85" Type="http://schemas.openxmlformats.org/officeDocument/2006/relationships/image" Target="../media/image1475.png"/><Relationship Id="rId12" Type="http://schemas.openxmlformats.org/officeDocument/2006/relationships/image" Target="../media/image1441.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1453.png"/><Relationship Id="rId59" Type="http://schemas.openxmlformats.org/officeDocument/2006/relationships/customXml" Target="../ink/ink28.xml"/><Relationship Id="rId103" Type="http://schemas.openxmlformats.org/officeDocument/2006/relationships/image" Target="../media/image2.png"/><Relationship Id="rId108" Type="http://schemas.openxmlformats.org/officeDocument/2006/relationships/customXml" Target="../ink/ink53.xml"/><Relationship Id="rId54" Type="http://schemas.openxmlformats.org/officeDocument/2006/relationships/image" Target="../media/image1461.png"/><Relationship Id="rId70" Type="http://schemas.openxmlformats.org/officeDocument/2006/relationships/image" Target="../media/image1468.png"/><Relationship Id="rId75" Type="http://schemas.openxmlformats.org/officeDocument/2006/relationships/customXml" Target="../ink/ink36.xml"/><Relationship Id="rId91" Type="http://schemas.openxmlformats.org/officeDocument/2006/relationships/image" Target="../media/image1478.png"/><Relationship Id="rId96" Type="http://schemas.openxmlformats.org/officeDocument/2006/relationships/customXml" Target="../ink/ink47.xml"/><Relationship Id="rId1" Type="http://schemas.openxmlformats.org/officeDocument/2006/relationships/slideLayout" Target="../slideLayouts/slideLayout7.xml"/><Relationship Id="rId6" Type="http://schemas.openxmlformats.org/officeDocument/2006/relationships/image" Target="../media/image1438.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448.png"/><Relationship Id="rId36" Type="http://schemas.openxmlformats.org/officeDocument/2006/relationships/image" Target="../media/image1452.png"/><Relationship Id="rId49" Type="http://schemas.openxmlformats.org/officeDocument/2006/relationships/customXml" Target="../ink/ink23.xml"/><Relationship Id="rId57" Type="http://schemas.openxmlformats.org/officeDocument/2006/relationships/customXml" Target="../ink/ink27.xml"/><Relationship Id="rId106" Type="http://schemas.openxmlformats.org/officeDocument/2006/relationships/customXml" Target="../ink/ink52.xml"/><Relationship Id="rId10" Type="http://schemas.openxmlformats.org/officeDocument/2006/relationships/image" Target="../media/image1440.png"/><Relationship Id="rId31" Type="http://schemas.openxmlformats.org/officeDocument/2006/relationships/customXml" Target="../ink/ink14.xml"/><Relationship Id="rId44" Type="http://schemas.openxmlformats.org/officeDocument/2006/relationships/image" Target="../media/image1456.png"/><Relationship Id="rId52" Type="http://schemas.openxmlformats.org/officeDocument/2006/relationships/image" Target="../media/image1460.png"/><Relationship Id="rId60" Type="http://schemas.openxmlformats.org/officeDocument/2006/relationships/image" Target="../media/image1108.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customXml" Target="../ink/ink38.xml"/><Relationship Id="rId81" Type="http://schemas.openxmlformats.org/officeDocument/2006/relationships/image" Target="../media/image1473.png"/><Relationship Id="rId86" Type="http://schemas.openxmlformats.org/officeDocument/2006/relationships/customXml" Target="../ink/ink42.xml"/><Relationship Id="rId94" Type="http://schemas.openxmlformats.org/officeDocument/2006/relationships/customXml" Target="../ink/ink46.xml"/><Relationship Id="rId99" Type="http://schemas.openxmlformats.org/officeDocument/2006/relationships/image" Target="../media/image1482.png"/><Relationship Id="rId101" Type="http://schemas.openxmlformats.org/officeDocument/2006/relationships/image" Target="../media/image1483.png"/><Relationship Id="rId4" Type="http://schemas.openxmlformats.org/officeDocument/2006/relationships/image" Target="../media/image1.emf"/><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1443.png"/><Relationship Id="rId39" Type="http://schemas.openxmlformats.org/officeDocument/2006/relationships/customXml" Target="../ink/ink18.xml"/><Relationship Id="rId109" Type="http://schemas.openxmlformats.org/officeDocument/2006/relationships/image" Target="../media/image5.png"/><Relationship Id="rId34" Type="http://schemas.openxmlformats.org/officeDocument/2006/relationships/image" Target="../media/image1451.png"/><Relationship Id="rId50" Type="http://schemas.openxmlformats.org/officeDocument/2006/relationships/image" Target="../media/image1459.png"/><Relationship Id="rId55" Type="http://schemas.openxmlformats.org/officeDocument/2006/relationships/customXml" Target="../ink/ink26.xml"/><Relationship Id="rId76" Type="http://schemas.openxmlformats.org/officeDocument/2006/relationships/customXml" Target="../ink/ink37.xml"/><Relationship Id="rId97" Type="http://schemas.openxmlformats.org/officeDocument/2006/relationships/image" Target="../media/image1481.png"/><Relationship Id="rId104" Type="http://schemas.openxmlformats.org/officeDocument/2006/relationships/customXml" Target="../ink/ink51.xml"/><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customXml" Target="../ink/ink45.xml"/><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446.png"/><Relationship Id="rId40" Type="http://schemas.openxmlformats.org/officeDocument/2006/relationships/image" Target="../media/image1454.png"/><Relationship Id="rId45" Type="http://schemas.openxmlformats.org/officeDocument/2006/relationships/customXml" Target="../ink/ink21.xml"/><Relationship Id="rId66" Type="http://schemas.openxmlformats.org/officeDocument/2006/relationships/image" Target="../media/image1466.png"/><Relationship Id="rId87" Type="http://schemas.openxmlformats.org/officeDocument/2006/relationships/image" Target="../media/image1476.png"/><Relationship Id="rId110" Type="http://schemas.openxmlformats.org/officeDocument/2006/relationships/customXml" Target="../ink/ink54.xml"/><Relationship Id="rId61" Type="http://schemas.openxmlformats.org/officeDocument/2006/relationships/customXml" Target="../ink/ink29.xml"/><Relationship Id="rId82" Type="http://schemas.openxmlformats.org/officeDocument/2006/relationships/customXml" Target="../ink/ink40.xml"/><Relationship Id="rId19" Type="http://schemas.openxmlformats.org/officeDocument/2006/relationships/customXml" Target="../ink/ink8.xml"/><Relationship Id="rId14" Type="http://schemas.openxmlformats.org/officeDocument/2006/relationships/image" Target="../media/image1442.png"/><Relationship Id="rId30" Type="http://schemas.openxmlformats.org/officeDocument/2006/relationships/image" Target="../media/image1449.png"/><Relationship Id="rId35" Type="http://schemas.openxmlformats.org/officeDocument/2006/relationships/customXml" Target="../ink/ink16.xml"/><Relationship Id="rId56" Type="http://schemas.openxmlformats.org/officeDocument/2006/relationships/image" Target="../media/image1462.png"/><Relationship Id="rId77" Type="http://schemas.openxmlformats.org/officeDocument/2006/relationships/image" Target="../media/image1471.png"/><Relationship Id="rId100" Type="http://schemas.openxmlformats.org/officeDocument/2006/relationships/customXml" Target="../ink/ink49.xml"/><Relationship Id="rId105" Type="http://schemas.openxmlformats.org/officeDocument/2006/relationships/image" Target="../media/image3.png"/><Relationship Id="rId8" Type="http://schemas.openxmlformats.org/officeDocument/2006/relationships/image" Target="../media/image1439.png"/><Relationship Id="rId51" Type="http://schemas.openxmlformats.org/officeDocument/2006/relationships/customXml" Target="../ink/ink24.xml"/><Relationship Id="rId72" Type="http://schemas.openxmlformats.org/officeDocument/2006/relationships/image" Target="../media/image1469.png"/><Relationship Id="rId93" Type="http://schemas.openxmlformats.org/officeDocument/2006/relationships/image" Target="../media/image1479.png"/><Relationship Id="rId98" Type="http://schemas.openxmlformats.org/officeDocument/2006/relationships/customXml" Target="../ink/ink48.xml"/><Relationship Id="rId3" Type="http://schemas.openxmlformats.org/officeDocument/2006/relationships/image" Target="../media/image2800.png"/><Relationship Id="rId25" Type="http://schemas.openxmlformats.org/officeDocument/2006/relationships/customXml" Target="../ink/ink11.xml"/><Relationship Id="rId46" Type="http://schemas.openxmlformats.org/officeDocument/2006/relationships/image" Target="../media/image1457.png"/><Relationship Id="rId67" Type="http://schemas.openxmlformats.org/officeDocument/2006/relationships/customXml" Target="../ink/ink32.xml"/><Relationship Id="rId20" Type="http://schemas.openxmlformats.org/officeDocument/2006/relationships/image" Target="../media/image1444.png"/><Relationship Id="rId41" Type="http://schemas.openxmlformats.org/officeDocument/2006/relationships/customXml" Target="../ink/ink19.xml"/><Relationship Id="rId62" Type="http://schemas.openxmlformats.org/officeDocument/2006/relationships/image" Target="../media/image1464.png"/><Relationship Id="rId83" Type="http://schemas.openxmlformats.org/officeDocument/2006/relationships/image" Target="../media/image1474.png"/><Relationship Id="rId88" Type="http://schemas.openxmlformats.org/officeDocument/2006/relationships/customXml" Target="../ink/ink43.xml"/><Relationship Id="rId111"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01.png"/><Relationship Id="rId13" Type="http://schemas.openxmlformats.org/officeDocument/2006/relationships/customXml" Target="../ink/ink454.xml"/><Relationship Id="rId18" Type="http://schemas.openxmlformats.org/officeDocument/2006/relationships/image" Target="../media/image406.png"/><Relationship Id="rId3" Type="http://schemas.openxmlformats.org/officeDocument/2006/relationships/customXml" Target="../ink/ink449.xml"/><Relationship Id="rId7" Type="http://schemas.openxmlformats.org/officeDocument/2006/relationships/customXml" Target="../ink/ink451.xml"/><Relationship Id="rId12" Type="http://schemas.openxmlformats.org/officeDocument/2006/relationships/image" Target="../media/image403.png"/><Relationship Id="rId17" Type="http://schemas.openxmlformats.org/officeDocument/2006/relationships/customXml" Target="../ink/ink456.xml"/><Relationship Id="rId2" Type="http://schemas.openxmlformats.org/officeDocument/2006/relationships/notesSlide" Target="../notesSlides/notesSlide10.xml"/><Relationship Id="rId16" Type="http://schemas.openxmlformats.org/officeDocument/2006/relationships/image" Target="../media/image405.png"/><Relationship Id="rId1" Type="http://schemas.openxmlformats.org/officeDocument/2006/relationships/slideLayout" Target="../slideLayouts/slideLayout7.xml"/><Relationship Id="rId6" Type="http://schemas.openxmlformats.org/officeDocument/2006/relationships/image" Target="../media/image400.png"/><Relationship Id="rId11" Type="http://schemas.openxmlformats.org/officeDocument/2006/relationships/customXml" Target="../ink/ink453.xml"/><Relationship Id="rId5" Type="http://schemas.openxmlformats.org/officeDocument/2006/relationships/customXml" Target="../ink/ink450.xml"/><Relationship Id="rId15" Type="http://schemas.openxmlformats.org/officeDocument/2006/relationships/customXml" Target="../ink/ink455.xml"/><Relationship Id="rId10" Type="http://schemas.openxmlformats.org/officeDocument/2006/relationships/image" Target="../media/image402.png"/><Relationship Id="rId4" Type="http://schemas.openxmlformats.org/officeDocument/2006/relationships/image" Target="../media/image399.png"/><Relationship Id="rId9" Type="http://schemas.openxmlformats.org/officeDocument/2006/relationships/customXml" Target="../ink/ink452.xml"/><Relationship Id="rId14" Type="http://schemas.openxmlformats.org/officeDocument/2006/relationships/image" Target="../media/image404.png"/></Relationships>
</file>

<file path=ppt/slides/_rels/slide11.xml.rels><?xml version="1.0" encoding="UTF-8" standalone="yes"?>
<Relationships xmlns="http://schemas.openxmlformats.org/package/2006/relationships"><Relationship Id="rId8" Type="http://schemas.openxmlformats.org/officeDocument/2006/relationships/image" Target="../media/image409.png"/><Relationship Id="rId3" Type="http://schemas.openxmlformats.org/officeDocument/2006/relationships/customXml" Target="../ink/ink457.xml"/><Relationship Id="rId7" Type="http://schemas.openxmlformats.org/officeDocument/2006/relationships/customXml" Target="../ink/ink459.xml"/><Relationship Id="rId12" Type="http://schemas.openxmlformats.org/officeDocument/2006/relationships/image" Target="../media/image4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8.png"/><Relationship Id="rId11" Type="http://schemas.openxmlformats.org/officeDocument/2006/relationships/customXml" Target="../ink/ink461.xml"/><Relationship Id="rId5" Type="http://schemas.openxmlformats.org/officeDocument/2006/relationships/customXml" Target="../ink/ink458.xml"/><Relationship Id="rId10" Type="http://schemas.openxmlformats.org/officeDocument/2006/relationships/image" Target="../media/image410.png"/><Relationship Id="rId4" Type="http://schemas.openxmlformats.org/officeDocument/2006/relationships/image" Target="../media/image407.png"/><Relationship Id="rId9" Type="http://schemas.openxmlformats.org/officeDocument/2006/relationships/customXml" Target="../ink/ink4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17" Type="http://schemas.openxmlformats.org/officeDocument/2006/relationships/image" Target="../media/image460.png"/><Relationship Id="rId671" Type="http://schemas.openxmlformats.org/officeDocument/2006/relationships/customXml" Target="../ink/ink798.xml"/><Relationship Id="rId769" Type="http://schemas.openxmlformats.org/officeDocument/2006/relationships/customXml" Target="../ink/ink848.xml"/><Relationship Id="rId21" Type="http://schemas.openxmlformats.org/officeDocument/2006/relationships/image" Target="../media/image414.png"/><Relationship Id="rId324" Type="http://schemas.openxmlformats.org/officeDocument/2006/relationships/image" Target="../media/image562.png"/><Relationship Id="rId531" Type="http://schemas.openxmlformats.org/officeDocument/2006/relationships/customXml" Target="../ink/ink727.xml"/><Relationship Id="rId629" Type="http://schemas.openxmlformats.org/officeDocument/2006/relationships/customXml" Target="../ink/ink777.xml"/><Relationship Id="rId170" Type="http://schemas.openxmlformats.org/officeDocument/2006/relationships/customXml" Target="../ink/ink544.xml"/><Relationship Id="rId268" Type="http://schemas.openxmlformats.org/officeDocument/2006/relationships/image" Target="../media/image534.png"/><Relationship Id="rId475" Type="http://schemas.openxmlformats.org/officeDocument/2006/relationships/image" Target="../media/image637.png"/><Relationship Id="rId682" Type="http://schemas.openxmlformats.org/officeDocument/2006/relationships/image" Target="../media/image738.png"/><Relationship Id="rId32" Type="http://schemas.openxmlformats.org/officeDocument/2006/relationships/customXml" Target="../ink/ink474.xml"/><Relationship Id="rId128" Type="http://schemas.openxmlformats.org/officeDocument/2006/relationships/customXml" Target="../ink/ink523.xml"/><Relationship Id="rId335" Type="http://schemas.openxmlformats.org/officeDocument/2006/relationships/customXml" Target="../ink/ink628.xml"/><Relationship Id="rId542" Type="http://schemas.openxmlformats.org/officeDocument/2006/relationships/customXml" Target="../ink/ink733.xml"/><Relationship Id="rId181" Type="http://schemas.openxmlformats.org/officeDocument/2006/relationships/image" Target="../media/image492.png"/><Relationship Id="rId402" Type="http://schemas.openxmlformats.org/officeDocument/2006/relationships/image" Target="../media/image601.png"/><Relationship Id="rId279" Type="http://schemas.openxmlformats.org/officeDocument/2006/relationships/customXml" Target="../ink/ink600.xml"/><Relationship Id="rId486" Type="http://schemas.openxmlformats.org/officeDocument/2006/relationships/customXml" Target="../ink/ink704.xml"/><Relationship Id="rId693" Type="http://schemas.openxmlformats.org/officeDocument/2006/relationships/customXml" Target="../ink/ink809.xml"/><Relationship Id="rId707" Type="http://schemas.openxmlformats.org/officeDocument/2006/relationships/customXml" Target="../ink/ink816.xml"/><Relationship Id="rId43" Type="http://schemas.openxmlformats.org/officeDocument/2006/relationships/image" Target="../media/image425.png"/><Relationship Id="rId139" Type="http://schemas.openxmlformats.org/officeDocument/2006/relationships/image" Target="../media/image471.png"/><Relationship Id="rId346" Type="http://schemas.openxmlformats.org/officeDocument/2006/relationships/image" Target="../media/image573.png"/><Relationship Id="rId553" Type="http://schemas.openxmlformats.org/officeDocument/2006/relationships/image" Target="../media/image675.png"/><Relationship Id="rId760" Type="http://schemas.openxmlformats.org/officeDocument/2006/relationships/customXml" Target="../ink/ink843.xml"/><Relationship Id="rId192" Type="http://schemas.openxmlformats.org/officeDocument/2006/relationships/customXml" Target="../ink/ink555.xml"/><Relationship Id="rId206" Type="http://schemas.openxmlformats.org/officeDocument/2006/relationships/customXml" Target="../ink/ink562.xml"/><Relationship Id="rId413" Type="http://schemas.openxmlformats.org/officeDocument/2006/relationships/image" Target="../media/image606.png"/><Relationship Id="rId497" Type="http://schemas.openxmlformats.org/officeDocument/2006/relationships/customXml" Target="../ink/ink710.xml"/><Relationship Id="rId620" Type="http://schemas.openxmlformats.org/officeDocument/2006/relationships/image" Target="../media/image707.png"/><Relationship Id="rId718" Type="http://schemas.openxmlformats.org/officeDocument/2006/relationships/image" Target="../media/image756.png"/><Relationship Id="rId357" Type="http://schemas.openxmlformats.org/officeDocument/2006/relationships/customXml" Target="../ink/ink639.xml"/><Relationship Id="rId54" Type="http://schemas.openxmlformats.org/officeDocument/2006/relationships/customXml" Target="../ink/ink485.xml"/><Relationship Id="rId217" Type="http://schemas.openxmlformats.org/officeDocument/2006/relationships/customXml" Target="../ink/ink568.xml"/><Relationship Id="rId564" Type="http://schemas.openxmlformats.org/officeDocument/2006/relationships/customXml" Target="../ink/ink744.xml"/><Relationship Id="rId771" Type="http://schemas.openxmlformats.org/officeDocument/2006/relationships/customXml" Target="../ink/ink849.xml"/><Relationship Id="rId424" Type="http://schemas.openxmlformats.org/officeDocument/2006/relationships/customXml" Target="../ink/ink673.xml"/><Relationship Id="rId631" Type="http://schemas.openxmlformats.org/officeDocument/2006/relationships/customXml" Target="../ink/ink778.xml"/><Relationship Id="rId729" Type="http://schemas.openxmlformats.org/officeDocument/2006/relationships/customXml" Target="../ink/ink827.xml"/><Relationship Id="rId270" Type="http://schemas.openxmlformats.org/officeDocument/2006/relationships/image" Target="../media/image535.png"/><Relationship Id="rId65" Type="http://schemas.openxmlformats.org/officeDocument/2006/relationships/image" Target="../media/image435.png"/><Relationship Id="rId130" Type="http://schemas.openxmlformats.org/officeDocument/2006/relationships/customXml" Target="../ink/ink524.xml"/><Relationship Id="rId368" Type="http://schemas.openxmlformats.org/officeDocument/2006/relationships/image" Target="../media/image584.png"/><Relationship Id="rId575" Type="http://schemas.openxmlformats.org/officeDocument/2006/relationships/image" Target="../media/image686.png"/><Relationship Id="rId782" Type="http://schemas.openxmlformats.org/officeDocument/2006/relationships/customXml" Target="../ink/ink855.xml"/><Relationship Id="rId228" Type="http://schemas.openxmlformats.org/officeDocument/2006/relationships/customXml" Target="../ink/ink574.xml"/><Relationship Id="rId435" Type="http://schemas.openxmlformats.org/officeDocument/2006/relationships/image" Target="../media/image617.png"/><Relationship Id="rId642" Type="http://schemas.openxmlformats.org/officeDocument/2006/relationships/image" Target="../media/image718.png"/><Relationship Id="rId281" Type="http://schemas.openxmlformats.org/officeDocument/2006/relationships/customXml" Target="../ink/ink601.xml"/><Relationship Id="rId502" Type="http://schemas.openxmlformats.org/officeDocument/2006/relationships/image" Target="../media/image650.png"/><Relationship Id="rId76" Type="http://schemas.openxmlformats.org/officeDocument/2006/relationships/customXml" Target="../ink/ink496.xml"/><Relationship Id="rId141" Type="http://schemas.openxmlformats.org/officeDocument/2006/relationships/image" Target="../media/image472.png"/><Relationship Id="rId379" Type="http://schemas.openxmlformats.org/officeDocument/2006/relationships/customXml" Target="../ink/ink650.xml"/><Relationship Id="rId586" Type="http://schemas.openxmlformats.org/officeDocument/2006/relationships/customXml" Target="../ink/ink755.xml"/><Relationship Id="rId793" Type="http://schemas.openxmlformats.org/officeDocument/2006/relationships/image" Target="../media/image792.png"/><Relationship Id="rId7" Type="http://schemas.openxmlformats.org/officeDocument/2006/relationships/image" Target="../media/image1180.png"/><Relationship Id="rId239" Type="http://schemas.openxmlformats.org/officeDocument/2006/relationships/customXml" Target="../ink/ink580.xml"/><Relationship Id="rId446" Type="http://schemas.openxmlformats.org/officeDocument/2006/relationships/customXml" Target="../ink/ink684.xml"/><Relationship Id="rId653" Type="http://schemas.openxmlformats.org/officeDocument/2006/relationships/customXml" Target="../ink/ink789.xml"/><Relationship Id="rId292" Type="http://schemas.openxmlformats.org/officeDocument/2006/relationships/image" Target="../media/image546.png"/><Relationship Id="rId306" Type="http://schemas.openxmlformats.org/officeDocument/2006/relationships/image" Target="../media/image553.png"/><Relationship Id="rId87" Type="http://schemas.openxmlformats.org/officeDocument/2006/relationships/customXml" Target="../ink/ink502.xml"/><Relationship Id="rId513" Type="http://schemas.openxmlformats.org/officeDocument/2006/relationships/customXml" Target="../ink/ink718.xml"/><Relationship Id="rId597" Type="http://schemas.openxmlformats.org/officeDocument/2006/relationships/customXml" Target="../ink/ink761.xml"/><Relationship Id="rId720" Type="http://schemas.openxmlformats.org/officeDocument/2006/relationships/image" Target="../media/image757.png"/><Relationship Id="rId152" Type="http://schemas.openxmlformats.org/officeDocument/2006/relationships/customXml" Target="../ink/ink535.xml"/><Relationship Id="rId457" Type="http://schemas.openxmlformats.org/officeDocument/2006/relationships/image" Target="../media/image628.png"/><Relationship Id="rId664" Type="http://schemas.openxmlformats.org/officeDocument/2006/relationships/image" Target="../media/image729.png"/><Relationship Id="rId14" Type="http://schemas.openxmlformats.org/officeDocument/2006/relationships/customXml" Target="../ink/ink465.xml"/><Relationship Id="rId317" Type="http://schemas.openxmlformats.org/officeDocument/2006/relationships/customXml" Target="../ink/ink619.xml"/><Relationship Id="rId524" Type="http://schemas.openxmlformats.org/officeDocument/2006/relationships/image" Target="../media/image661.png"/><Relationship Id="rId731" Type="http://schemas.openxmlformats.org/officeDocument/2006/relationships/customXml" Target="../ink/ink828.xml"/><Relationship Id="rId98" Type="http://schemas.openxmlformats.org/officeDocument/2006/relationships/image" Target="../media/image451.png"/><Relationship Id="rId163" Type="http://schemas.openxmlformats.org/officeDocument/2006/relationships/image" Target="../media/image483.png"/><Relationship Id="rId370" Type="http://schemas.openxmlformats.org/officeDocument/2006/relationships/image" Target="../media/image585.png"/><Relationship Id="rId230" Type="http://schemas.openxmlformats.org/officeDocument/2006/relationships/customXml" Target="../ink/ink575.xml"/><Relationship Id="rId468" Type="http://schemas.openxmlformats.org/officeDocument/2006/relationships/customXml" Target="../ink/ink695.xml"/><Relationship Id="rId675" Type="http://schemas.openxmlformats.org/officeDocument/2006/relationships/customXml" Target="../ink/ink800.xml"/><Relationship Id="rId25" Type="http://schemas.openxmlformats.org/officeDocument/2006/relationships/image" Target="../media/image416.png"/><Relationship Id="rId328" Type="http://schemas.openxmlformats.org/officeDocument/2006/relationships/image" Target="../media/image564.png"/><Relationship Id="rId535" Type="http://schemas.openxmlformats.org/officeDocument/2006/relationships/image" Target="../media/image666.png"/><Relationship Id="rId742" Type="http://schemas.openxmlformats.org/officeDocument/2006/relationships/customXml" Target="../ink/ink834.xml"/><Relationship Id="rId174" Type="http://schemas.openxmlformats.org/officeDocument/2006/relationships/customXml" Target="../ink/ink546.xml"/><Relationship Id="rId381" Type="http://schemas.openxmlformats.org/officeDocument/2006/relationships/customXml" Target="../ink/ink651.xml"/><Relationship Id="rId602" Type="http://schemas.openxmlformats.org/officeDocument/2006/relationships/image" Target="../media/image699.png"/><Relationship Id="rId241" Type="http://schemas.openxmlformats.org/officeDocument/2006/relationships/customXml" Target="../ink/ink581.xml"/><Relationship Id="rId479" Type="http://schemas.openxmlformats.org/officeDocument/2006/relationships/image" Target="../media/image639.png"/><Relationship Id="rId686" Type="http://schemas.openxmlformats.org/officeDocument/2006/relationships/image" Target="../media/image740.png"/><Relationship Id="rId36" Type="http://schemas.openxmlformats.org/officeDocument/2006/relationships/customXml" Target="../ink/ink476.xml"/><Relationship Id="rId339" Type="http://schemas.openxmlformats.org/officeDocument/2006/relationships/customXml" Target="../ink/ink630.xml"/><Relationship Id="rId546" Type="http://schemas.openxmlformats.org/officeDocument/2006/relationships/customXml" Target="../ink/ink735.xml"/><Relationship Id="rId753" Type="http://schemas.openxmlformats.org/officeDocument/2006/relationships/image" Target="../media/image773.png"/><Relationship Id="rId101" Type="http://schemas.openxmlformats.org/officeDocument/2006/relationships/image" Target="../media/image452.png"/><Relationship Id="rId185" Type="http://schemas.openxmlformats.org/officeDocument/2006/relationships/image" Target="../media/image494.png"/><Relationship Id="rId406" Type="http://schemas.openxmlformats.org/officeDocument/2006/relationships/image" Target="../media/image603.png"/><Relationship Id="rId392" Type="http://schemas.openxmlformats.org/officeDocument/2006/relationships/image" Target="../media/image596.png"/><Relationship Id="rId613" Type="http://schemas.openxmlformats.org/officeDocument/2006/relationships/customXml" Target="../ink/ink769.xml"/><Relationship Id="rId697" Type="http://schemas.openxmlformats.org/officeDocument/2006/relationships/customXml" Target="../ink/ink811.xml"/><Relationship Id="rId252" Type="http://schemas.openxmlformats.org/officeDocument/2006/relationships/image" Target="../media/image526.png"/><Relationship Id="rId47" Type="http://schemas.openxmlformats.org/officeDocument/2006/relationships/image" Target="../media/image427.png"/><Relationship Id="rId112" Type="http://schemas.openxmlformats.org/officeDocument/2006/relationships/customXml" Target="../ink/ink515.xml"/><Relationship Id="rId557" Type="http://schemas.openxmlformats.org/officeDocument/2006/relationships/image" Target="../media/image677.png"/><Relationship Id="rId764" Type="http://schemas.openxmlformats.org/officeDocument/2006/relationships/customXml" Target="../ink/ink845.xml"/><Relationship Id="rId196" Type="http://schemas.openxmlformats.org/officeDocument/2006/relationships/customXml" Target="../ink/ink557.xml"/><Relationship Id="rId417" Type="http://schemas.openxmlformats.org/officeDocument/2006/relationships/image" Target="../media/image608.png"/><Relationship Id="rId624" Type="http://schemas.openxmlformats.org/officeDocument/2006/relationships/image" Target="../media/image709.png"/><Relationship Id="rId263" Type="http://schemas.openxmlformats.org/officeDocument/2006/relationships/customXml" Target="../ink/ink592.xml"/><Relationship Id="rId470" Type="http://schemas.openxmlformats.org/officeDocument/2006/relationships/customXml" Target="../ink/ink696.xml"/><Relationship Id="rId58" Type="http://schemas.openxmlformats.org/officeDocument/2006/relationships/customXml" Target="../ink/ink487.xml"/><Relationship Id="rId123" Type="http://schemas.openxmlformats.org/officeDocument/2006/relationships/image" Target="../media/image463.png"/><Relationship Id="rId330" Type="http://schemas.openxmlformats.org/officeDocument/2006/relationships/image" Target="../media/image565.png"/><Relationship Id="rId568" Type="http://schemas.openxmlformats.org/officeDocument/2006/relationships/customXml" Target="../ink/ink746.xml"/><Relationship Id="rId775" Type="http://schemas.openxmlformats.org/officeDocument/2006/relationships/image" Target="../media/image783.png"/><Relationship Id="rId428" Type="http://schemas.openxmlformats.org/officeDocument/2006/relationships/customXml" Target="../ink/ink675.xml"/><Relationship Id="rId635" Type="http://schemas.openxmlformats.org/officeDocument/2006/relationships/customXml" Target="../ink/ink780.xml"/><Relationship Id="rId274" Type="http://schemas.openxmlformats.org/officeDocument/2006/relationships/image" Target="../media/image537.png"/><Relationship Id="rId481" Type="http://schemas.openxmlformats.org/officeDocument/2006/relationships/image" Target="../media/image640.png"/><Relationship Id="rId702" Type="http://schemas.openxmlformats.org/officeDocument/2006/relationships/image" Target="../media/image748.png"/><Relationship Id="rId69" Type="http://schemas.openxmlformats.org/officeDocument/2006/relationships/image" Target="../media/image437.png"/><Relationship Id="rId134" Type="http://schemas.openxmlformats.org/officeDocument/2006/relationships/customXml" Target="../ink/ink526.xml"/><Relationship Id="rId579" Type="http://schemas.openxmlformats.org/officeDocument/2006/relationships/image" Target="../media/image688.png"/><Relationship Id="rId786" Type="http://schemas.openxmlformats.org/officeDocument/2006/relationships/customXml" Target="../ink/ink857.xml"/><Relationship Id="rId341" Type="http://schemas.openxmlformats.org/officeDocument/2006/relationships/customXml" Target="../ink/ink631.xml"/><Relationship Id="rId439" Type="http://schemas.openxmlformats.org/officeDocument/2006/relationships/image" Target="../media/image619.png"/><Relationship Id="rId646" Type="http://schemas.openxmlformats.org/officeDocument/2006/relationships/image" Target="../media/image720.png"/><Relationship Id="rId201" Type="http://schemas.openxmlformats.org/officeDocument/2006/relationships/image" Target="../media/image502.png"/><Relationship Id="rId285" Type="http://schemas.openxmlformats.org/officeDocument/2006/relationships/customXml" Target="../ink/ink603.xml"/><Relationship Id="rId506" Type="http://schemas.openxmlformats.org/officeDocument/2006/relationships/image" Target="../media/image652.png"/><Relationship Id="rId492" Type="http://schemas.openxmlformats.org/officeDocument/2006/relationships/image" Target="../media/image645.png"/><Relationship Id="rId713" Type="http://schemas.openxmlformats.org/officeDocument/2006/relationships/customXml" Target="../ink/ink819.xml"/><Relationship Id="rId145" Type="http://schemas.openxmlformats.org/officeDocument/2006/relationships/image" Target="../media/image474.png"/><Relationship Id="rId352" Type="http://schemas.openxmlformats.org/officeDocument/2006/relationships/image" Target="../media/image576.png"/><Relationship Id="rId212" Type="http://schemas.openxmlformats.org/officeDocument/2006/relationships/customXml" Target="../ink/ink565.xml"/><Relationship Id="rId657" Type="http://schemas.openxmlformats.org/officeDocument/2006/relationships/customXml" Target="../ink/ink791.xml"/><Relationship Id="rId296" Type="http://schemas.openxmlformats.org/officeDocument/2006/relationships/image" Target="../media/image548.png"/><Relationship Id="rId517" Type="http://schemas.openxmlformats.org/officeDocument/2006/relationships/customXml" Target="../ink/ink720.xml"/><Relationship Id="rId724" Type="http://schemas.openxmlformats.org/officeDocument/2006/relationships/image" Target="../media/image759.png"/><Relationship Id="rId60" Type="http://schemas.openxmlformats.org/officeDocument/2006/relationships/customXml" Target="../ink/ink488.xml"/><Relationship Id="rId156" Type="http://schemas.openxmlformats.org/officeDocument/2006/relationships/customXml" Target="../ink/ink537.xml"/><Relationship Id="rId363" Type="http://schemas.openxmlformats.org/officeDocument/2006/relationships/customXml" Target="../ink/ink642.xml"/><Relationship Id="rId570" Type="http://schemas.openxmlformats.org/officeDocument/2006/relationships/customXml" Target="../ink/ink747.xml"/><Relationship Id="rId223" Type="http://schemas.openxmlformats.org/officeDocument/2006/relationships/customXml" Target="../ink/ink571.xml"/><Relationship Id="rId430" Type="http://schemas.openxmlformats.org/officeDocument/2006/relationships/customXml" Target="../ink/ink676.xml"/><Relationship Id="rId668" Type="http://schemas.openxmlformats.org/officeDocument/2006/relationships/image" Target="../media/image731.png"/><Relationship Id="rId18" Type="http://schemas.openxmlformats.org/officeDocument/2006/relationships/customXml" Target="../ink/ink467.xml"/><Relationship Id="rId528" Type="http://schemas.openxmlformats.org/officeDocument/2006/relationships/image" Target="../media/image663.png"/><Relationship Id="rId735" Type="http://schemas.openxmlformats.org/officeDocument/2006/relationships/image" Target="../media/image764.png"/><Relationship Id="rId167" Type="http://schemas.openxmlformats.org/officeDocument/2006/relationships/image" Target="../media/image485.png"/><Relationship Id="rId374" Type="http://schemas.openxmlformats.org/officeDocument/2006/relationships/image" Target="../media/image587.png"/><Relationship Id="rId581" Type="http://schemas.openxmlformats.org/officeDocument/2006/relationships/image" Target="../media/image689.png"/><Relationship Id="rId71" Type="http://schemas.openxmlformats.org/officeDocument/2006/relationships/image" Target="../media/image438.png"/><Relationship Id="rId234" Type="http://schemas.openxmlformats.org/officeDocument/2006/relationships/image" Target="../media/image517.png"/><Relationship Id="rId679" Type="http://schemas.openxmlformats.org/officeDocument/2006/relationships/customXml" Target="../ink/ink802.xml"/><Relationship Id="rId2" Type="http://schemas.openxmlformats.org/officeDocument/2006/relationships/notesSlide" Target="../notesSlides/notesSlide13.xml"/><Relationship Id="rId29" Type="http://schemas.openxmlformats.org/officeDocument/2006/relationships/image" Target="../media/image418.png"/><Relationship Id="rId441" Type="http://schemas.openxmlformats.org/officeDocument/2006/relationships/image" Target="../media/image620.png"/><Relationship Id="rId539" Type="http://schemas.openxmlformats.org/officeDocument/2006/relationships/image" Target="../media/image668.png"/><Relationship Id="rId746" Type="http://schemas.openxmlformats.org/officeDocument/2006/relationships/customXml" Target="../ink/ink836.xml"/><Relationship Id="rId178" Type="http://schemas.openxmlformats.org/officeDocument/2006/relationships/customXml" Target="../ink/ink548.xml"/><Relationship Id="rId301" Type="http://schemas.openxmlformats.org/officeDocument/2006/relationships/customXml" Target="../ink/ink611.xml"/><Relationship Id="rId82" Type="http://schemas.openxmlformats.org/officeDocument/2006/relationships/customXml" Target="../ink/ink499.xml"/><Relationship Id="rId385" Type="http://schemas.openxmlformats.org/officeDocument/2006/relationships/customXml" Target="../ink/ink653.xml"/><Relationship Id="rId592" Type="http://schemas.openxmlformats.org/officeDocument/2006/relationships/customXml" Target="../ink/ink758.xml"/><Relationship Id="rId606" Type="http://schemas.openxmlformats.org/officeDocument/2006/relationships/image" Target="../media/image701.png"/><Relationship Id="rId245" Type="http://schemas.openxmlformats.org/officeDocument/2006/relationships/customXml" Target="../ink/ink583.xml"/><Relationship Id="rId452" Type="http://schemas.openxmlformats.org/officeDocument/2006/relationships/customXml" Target="../ink/ink687.xml"/><Relationship Id="rId105" Type="http://schemas.openxmlformats.org/officeDocument/2006/relationships/image" Target="../media/image454.png"/><Relationship Id="rId312" Type="http://schemas.openxmlformats.org/officeDocument/2006/relationships/image" Target="../media/image556.png"/><Relationship Id="rId757" Type="http://schemas.openxmlformats.org/officeDocument/2006/relationships/image" Target="../media/image775.png"/><Relationship Id="rId93" Type="http://schemas.openxmlformats.org/officeDocument/2006/relationships/customXml" Target="../ink/ink505.xml"/><Relationship Id="rId189" Type="http://schemas.openxmlformats.org/officeDocument/2006/relationships/image" Target="../media/image496.png"/><Relationship Id="rId396" Type="http://schemas.openxmlformats.org/officeDocument/2006/relationships/image" Target="../media/image598.png"/><Relationship Id="rId617" Type="http://schemas.openxmlformats.org/officeDocument/2006/relationships/customXml" Target="../ink/ink771.xml"/><Relationship Id="rId256" Type="http://schemas.openxmlformats.org/officeDocument/2006/relationships/image" Target="../media/image528.png"/><Relationship Id="rId463" Type="http://schemas.openxmlformats.org/officeDocument/2006/relationships/image" Target="../media/image631.png"/><Relationship Id="rId670" Type="http://schemas.openxmlformats.org/officeDocument/2006/relationships/image" Target="../media/image732.png"/><Relationship Id="rId116" Type="http://schemas.openxmlformats.org/officeDocument/2006/relationships/customXml" Target="../ink/ink517.xml"/><Relationship Id="rId323" Type="http://schemas.openxmlformats.org/officeDocument/2006/relationships/customXml" Target="../ink/ink622.xml"/><Relationship Id="rId530" Type="http://schemas.openxmlformats.org/officeDocument/2006/relationships/image" Target="../media/image664.png"/><Relationship Id="rId768" Type="http://schemas.openxmlformats.org/officeDocument/2006/relationships/image" Target="../media/image780.png"/><Relationship Id="rId20" Type="http://schemas.openxmlformats.org/officeDocument/2006/relationships/customXml" Target="../ink/ink468.xml"/><Relationship Id="rId628" Type="http://schemas.openxmlformats.org/officeDocument/2006/relationships/image" Target="../media/image711.png"/><Relationship Id="rId267" Type="http://schemas.openxmlformats.org/officeDocument/2006/relationships/customXml" Target="../ink/ink594.xml"/><Relationship Id="rId474" Type="http://schemas.openxmlformats.org/officeDocument/2006/relationships/customXml" Target="../ink/ink698.xml"/><Relationship Id="rId127" Type="http://schemas.openxmlformats.org/officeDocument/2006/relationships/image" Target="../media/image465.png"/><Relationship Id="rId681" Type="http://schemas.openxmlformats.org/officeDocument/2006/relationships/customXml" Target="../ink/ink803.xml"/><Relationship Id="rId779" Type="http://schemas.openxmlformats.org/officeDocument/2006/relationships/image" Target="../media/image785.png"/><Relationship Id="rId31" Type="http://schemas.openxmlformats.org/officeDocument/2006/relationships/image" Target="../media/image419.png"/><Relationship Id="rId334" Type="http://schemas.openxmlformats.org/officeDocument/2006/relationships/image" Target="../media/image567.png"/><Relationship Id="rId541" Type="http://schemas.openxmlformats.org/officeDocument/2006/relationships/image" Target="../media/image669.png"/><Relationship Id="rId639" Type="http://schemas.openxmlformats.org/officeDocument/2006/relationships/customXml" Target="../ink/ink782.xml"/><Relationship Id="rId180" Type="http://schemas.openxmlformats.org/officeDocument/2006/relationships/customXml" Target="../ink/ink549.xml"/><Relationship Id="rId278" Type="http://schemas.openxmlformats.org/officeDocument/2006/relationships/image" Target="../media/image539.png"/><Relationship Id="rId401" Type="http://schemas.openxmlformats.org/officeDocument/2006/relationships/customXml" Target="../ink/ink661.xml"/><Relationship Id="rId485" Type="http://schemas.openxmlformats.org/officeDocument/2006/relationships/image" Target="../media/image642.png"/><Relationship Id="rId692" Type="http://schemas.openxmlformats.org/officeDocument/2006/relationships/image" Target="../media/image743.png"/><Relationship Id="rId706" Type="http://schemas.openxmlformats.org/officeDocument/2006/relationships/image" Target="../media/image750.png"/><Relationship Id="rId42" Type="http://schemas.openxmlformats.org/officeDocument/2006/relationships/customXml" Target="../ink/ink479.xml"/><Relationship Id="rId138" Type="http://schemas.openxmlformats.org/officeDocument/2006/relationships/customXml" Target="../ink/ink528.xml"/><Relationship Id="rId345" Type="http://schemas.openxmlformats.org/officeDocument/2006/relationships/customXml" Target="../ink/ink633.xml"/><Relationship Id="rId552" Type="http://schemas.openxmlformats.org/officeDocument/2006/relationships/customXml" Target="../ink/ink738.xml"/><Relationship Id="rId191" Type="http://schemas.openxmlformats.org/officeDocument/2006/relationships/image" Target="../media/image497.png"/><Relationship Id="rId205" Type="http://schemas.openxmlformats.org/officeDocument/2006/relationships/image" Target="../media/image504.png"/><Relationship Id="rId412" Type="http://schemas.openxmlformats.org/officeDocument/2006/relationships/customXml" Target="../ink/ink667.xml"/><Relationship Id="rId289" Type="http://schemas.openxmlformats.org/officeDocument/2006/relationships/customXml" Target="../ink/ink605.xml"/><Relationship Id="rId496" Type="http://schemas.openxmlformats.org/officeDocument/2006/relationships/image" Target="../media/image647.png"/><Relationship Id="rId717" Type="http://schemas.openxmlformats.org/officeDocument/2006/relationships/customXml" Target="../ink/ink821.xml"/><Relationship Id="rId53" Type="http://schemas.openxmlformats.org/officeDocument/2006/relationships/image" Target="../media/image429.png"/><Relationship Id="rId149" Type="http://schemas.openxmlformats.org/officeDocument/2006/relationships/image" Target="../media/image476.png"/><Relationship Id="rId356" Type="http://schemas.openxmlformats.org/officeDocument/2006/relationships/image" Target="../media/image578.png"/><Relationship Id="rId563" Type="http://schemas.openxmlformats.org/officeDocument/2006/relationships/image" Target="../media/image680.png"/><Relationship Id="rId770" Type="http://schemas.openxmlformats.org/officeDocument/2006/relationships/image" Target="../media/image781.png"/><Relationship Id="rId216" Type="http://schemas.openxmlformats.org/officeDocument/2006/relationships/customXml" Target="../ink/ink567.xml"/><Relationship Id="rId423" Type="http://schemas.openxmlformats.org/officeDocument/2006/relationships/image" Target="../media/image611.png"/><Relationship Id="rId630" Type="http://schemas.openxmlformats.org/officeDocument/2006/relationships/image" Target="../media/image712.png"/><Relationship Id="rId728" Type="http://schemas.openxmlformats.org/officeDocument/2006/relationships/image" Target="../media/image761.png"/><Relationship Id="rId22" Type="http://schemas.openxmlformats.org/officeDocument/2006/relationships/customXml" Target="../ink/ink469.xml"/><Relationship Id="rId64" Type="http://schemas.openxmlformats.org/officeDocument/2006/relationships/customXml" Target="../ink/ink490.xml"/><Relationship Id="rId118" Type="http://schemas.openxmlformats.org/officeDocument/2006/relationships/customXml" Target="../ink/ink518.xml"/><Relationship Id="rId325" Type="http://schemas.openxmlformats.org/officeDocument/2006/relationships/customXml" Target="../ink/ink623.xml"/><Relationship Id="rId367" Type="http://schemas.openxmlformats.org/officeDocument/2006/relationships/customXml" Target="../ink/ink644.xml"/><Relationship Id="rId532" Type="http://schemas.openxmlformats.org/officeDocument/2006/relationships/image" Target="../media/image665.png"/><Relationship Id="rId574" Type="http://schemas.openxmlformats.org/officeDocument/2006/relationships/customXml" Target="../ink/ink749.xml"/><Relationship Id="rId171" Type="http://schemas.openxmlformats.org/officeDocument/2006/relationships/image" Target="../media/image487.png"/><Relationship Id="rId227" Type="http://schemas.openxmlformats.org/officeDocument/2006/relationships/customXml" Target="../ink/ink573.xml"/><Relationship Id="rId781" Type="http://schemas.openxmlformats.org/officeDocument/2006/relationships/image" Target="../media/image786.png"/><Relationship Id="rId269" Type="http://schemas.openxmlformats.org/officeDocument/2006/relationships/customXml" Target="../ink/ink595.xml"/><Relationship Id="rId434" Type="http://schemas.openxmlformats.org/officeDocument/2006/relationships/customXml" Target="../ink/ink678.xml"/><Relationship Id="rId476" Type="http://schemas.openxmlformats.org/officeDocument/2006/relationships/customXml" Target="../ink/ink699.xml"/><Relationship Id="rId641" Type="http://schemas.openxmlformats.org/officeDocument/2006/relationships/customXml" Target="../ink/ink783.xml"/><Relationship Id="rId683" Type="http://schemas.openxmlformats.org/officeDocument/2006/relationships/customXml" Target="../ink/ink804.xml"/><Relationship Id="rId739" Type="http://schemas.openxmlformats.org/officeDocument/2006/relationships/image" Target="../media/image766.png"/><Relationship Id="rId33" Type="http://schemas.openxmlformats.org/officeDocument/2006/relationships/image" Target="../media/image420.png"/><Relationship Id="rId129" Type="http://schemas.openxmlformats.org/officeDocument/2006/relationships/image" Target="../media/image466.png"/><Relationship Id="rId280" Type="http://schemas.openxmlformats.org/officeDocument/2006/relationships/image" Target="../media/image540.png"/><Relationship Id="rId336" Type="http://schemas.openxmlformats.org/officeDocument/2006/relationships/image" Target="../media/image568.png"/><Relationship Id="rId501" Type="http://schemas.openxmlformats.org/officeDocument/2006/relationships/customXml" Target="../ink/ink712.xml"/><Relationship Id="rId543" Type="http://schemas.openxmlformats.org/officeDocument/2006/relationships/image" Target="../media/image670.png"/><Relationship Id="rId75" Type="http://schemas.openxmlformats.org/officeDocument/2006/relationships/image" Target="../media/image440.png"/><Relationship Id="rId140" Type="http://schemas.openxmlformats.org/officeDocument/2006/relationships/customXml" Target="../ink/ink529.xml"/><Relationship Id="rId182" Type="http://schemas.openxmlformats.org/officeDocument/2006/relationships/customXml" Target="../ink/ink550.xml"/><Relationship Id="rId378" Type="http://schemas.openxmlformats.org/officeDocument/2006/relationships/image" Target="../media/image589.png"/><Relationship Id="rId403" Type="http://schemas.openxmlformats.org/officeDocument/2006/relationships/customXml" Target="../ink/ink662.xml"/><Relationship Id="rId585" Type="http://schemas.openxmlformats.org/officeDocument/2006/relationships/image" Target="../media/image691.png"/><Relationship Id="rId750" Type="http://schemas.openxmlformats.org/officeDocument/2006/relationships/customXml" Target="../ink/ink838.xml"/><Relationship Id="rId792" Type="http://schemas.openxmlformats.org/officeDocument/2006/relationships/customXml" Target="../ink/ink860.xml"/><Relationship Id="rId238" Type="http://schemas.openxmlformats.org/officeDocument/2006/relationships/image" Target="../media/image519.png"/><Relationship Id="rId445" Type="http://schemas.openxmlformats.org/officeDocument/2006/relationships/image" Target="../media/image622.png"/><Relationship Id="rId487" Type="http://schemas.openxmlformats.org/officeDocument/2006/relationships/image" Target="../media/image643.png"/><Relationship Id="rId610" Type="http://schemas.openxmlformats.org/officeDocument/2006/relationships/image" Target="../media/image265.png"/><Relationship Id="rId652" Type="http://schemas.openxmlformats.org/officeDocument/2006/relationships/image" Target="../media/image723.png"/><Relationship Id="rId694" Type="http://schemas.openxmlformats.org/officeDocument/2006/relationships/image" Target="../media/image744.png"/><Relationship Id="rId708" Type="http://schemas.openxmlformats.org/officeDocument/2006/relationships/image" Target="../media/image751.png"/><Relationship Id="rId291" Type="http://schemas.openxmlformats.org/officeDocument/2006/relationships/customXml" Target="../ink/ink606.xml"/><Relationship Id="rId305" Type="http://schemas.openxmlformats.org/officeDocument/2006/relationships/customXml" Target="../ink/ink613.xml"/><Relationship Id="rId347" Type="http://schemas.openxmlformats.org/officeDocument/2006/relationships/customXml" Target="../ink/ink634.xml"/><Relationship Id="rId512" Type="http://schemas.openxmlformats.org/officeDocument/2006/relationships/image" Target="../media/image655.png"/><Relationship Id="rId44" Type="http://schemas.openxmlformats.org/officeDocument/2006/relationships/customXml" Target="../ink/ink480.xml"/><Relationship Id="rId86" Type="http://schemas.openxmlformats.org/officeDocument/2006/relationships/image" Target="../media/image445.png"/><Relationship Id="rId151" Type="http://schemas.openxmlformats.org/officeDocument/2006/relationships/image" Target="../media/image477.png"/><Relationship Id="rId389" Type="http://schemas.openxmlformats.org/officeDocument/2006/relationships/customXml" Target="../ink/ink655.xml"/><Relationship Id="rId554" Type="http://schemas.openxmlformats.org/officeDocument/2006/relationships/customXml" Target="../ink/ink739.xml"/><Relationship Id="rId596" Type="http://schemas.openxmlformats.org/officeDocument/2006/relationships/image" Target="../media/image696.png"/><Relationship Id="rId761" Type="http://schemas.openxmlformats.org/officeDocument/2006/relationships/image" Target="../media/image777.png"/><Relationship Id="rId193" Type="http://schemas.openxmlformats.org/officeDocument/2006/relationships/image" Target="../media/image498.png"/><Relationship Id="rId207" Type="http://schemas.openxmlformats.org/officeDocument/2006/relationships/image" Target="../media/image505.png"/><Relationship Id="rId249" Type="http://schemas.openxmlformats.org/officeDocument/2006/relationships/customXml" Target="../ink/ink585.xml"/><Relationship Id="rId414" Type="http://schemas.openxmlformats.org/officeDocument/2006/relationships/customXml" Target="../ink/ink668.xml"/><Relationship Id="rId456" Type="http://schemas.openxmlformats.org/officeDocument/2006/relationships/customXml" Target="../ink/ink689.xml"/><Relationship Id="rId498" Type="http://schemas.openxmlformats.org/officeDocument/2006/relationships/image" Target="../media/image648.png"/><Relationship Id="rId621" Type="http://schemas.openxmlformats.org/officeDocument/2006/relationships/customXml" Target="../ink/ink773.xml"/><Relationship Id="rId663" Type="http://schemas.openxmlformats.org/officeDocument/2006/relationships/customXml" Target="../ink/ink794.xml"/><Relationship Id="rId13" Type="http://schemas.openxmlformats.org/officeDocument/2006/relationships/image" Target="../media/image4100.png"/><Relationship Id="rId109" Type="http://schemas.openxmlformats.org/officeDocument/2006/relationships/image" Target="../media/image456.png"/><Relationship Id="rId260" Type="http://schemas.openxmlformats.org/officeDocument/2006/relationships/image" Target="../media/image530.png"/><Relationship Id="rId316" Type="http://schemas.openxmlformats.org/officeDocument/2006/relationships/image" Target="../media/image558.png"/><Relationship Id="rId523" Type="http://schemas.openxmlformats.org/officeDocument/2006/relationships/customXml" Target="../ink/ink723.xml"/><Relationship Id="rId719" Type="http://schemas.openxmlformats.org/officeDocument/2006/relationships/customXml" Target="../ink/ink822.xml"/><Relationship Id="rId55" Type="http://schemas.openxmlformats.org/officeDocument/2006/relationships/image" Target="../media/image430.png"/><Relationship Id="rId97" Type="http://schemas.openxmlformats.org/officeDocument/2006/relationships/customXml" Target="../ink/ink507.xml"/><Relationship Id="rId120" Type="http://schemas.openxmlformats.org/officeDocument/2006/relationships/customXml" Target="../ink/ink519.xml"/><Relationship Id="rId358" Type="http://schemas.openxmlformats.org/officeDocument/2006/relationships/image" Target="../media/image579.png"/><Relationship Id="rId565" Type="http://schemas.openxmlformats.org/officeDocument/2006/relationships/image" Target="../media/image681.png"/><Relationship Id="rId730" Type="http://schemas.openxmlformats.org/officeDocument/2006/relationships/image" Target="../media/image762.png"/><Relationship Id="rId772" Type="http://schemas.openxmlformats.org/officeDocument/2006/relationships/image" Target="../media/image782.png"/><Relationship Id="rId162" Type="http://schemas.openxmlformats.org/officeDocument/2006/relationships/customXml" Target="../ink/ink540.xml"/><Relationship Id="rId218" Type="http://schemas.openxmlformats.org/officeDocument/2006/relationships/image" Target="../media/image510.png"/><Relationship Id="rId425" Type="http://schemas.openxmlformats.org/officeDocument/2006/relationships/image" Target="../media/image612.png"/><Relationship Id="rId467" Type="http://schemas.openxmlformats.org/officeDocument/2006/relationships/image" Target="../media/image633.png"/><Relationship Id="rId632" Type="http://schemas.openxmlformats.org/officeDocument/2006/relationships/image" Target="../media/image713.png"/><Relationship Id="rId271" Type="http://schemas.openxmlformats.org/officeDocument/2006/relationships/customXml" Target="../ink/ink596.xml"/><Relationship Id="rId674" Type="http://schemas.openxmlformats.org/officeDocument/2006/relationships/image" Target="../media/image734.png"/><Relationship Id="rId24" Type="http://schemas.openxmlformats.org/officeDocument/2006/relationships/customXml" Target="../ink/ink470.xml"/><Relationship Id="rId66" Type="http://schemas.openxmlformats.org/officeDocument/2006/relationships/customXml" Target="../ink/ink491.xml"/><Relationship Id="rId131" Type="http://schemas.openxmlformats.org/officeDocument/2006/relationships/image" Target="../media/image467.png"/><Relationship Id="rId327" Type="http://schemas.openxmlformats.org/officeDocument/2006/relationships/customXml" Target="../ink/ink624.xml"/><Relationship Id="rId369" Type="http://schemas.openxmlformats.org/officeDocument/2006/relationships/customXml" Target="../ink/ink645.xml"/><Relationship Id="rId534" Type="http://schemas.openxmlformats.org/officeDocument/2006/relationships/customXml" Target="../ink/ink729.xml"/><Relationship Id="rId576" Type="http://schemas.openxmlformats.org/officeDocument/2006/relationships/customXml" Target="../ink/ink750.xml"/><Relationship Id="rId741" Type="http://schemas.openxmlformats.org/officeDocument/2006/relationships/image" Target="../media/image767.png"/><Relationship Id="rId783" Type="http://schemas.openxmlformats.org/officeDocument/2006/relationships/image" Target="../media/image787.png"/><Relationship Id="rId173" Type="http://schemas.openxmlformats.org/officeDocument/2006/relationships/image" Target="../media/image488.png"/><Relationship Id="rId229" Type="http://schemas.openxmlformats.org/officeDocument/2006/relationships/image" Target="../media/image515.png"/><Relationship Id="rId380" Type="http://schemas.openxmlformats.org/officeDocument/2006/relationships/image" Target="../media/image590.png"/><Relationship Id="rId436" Type="http://schemas.openxmlformats.org/officeDocument/2006/relationships/customXml" Target="../ink/ink679.xml"/><Relationship Id="rId601" Type="http://schemas.openxmlformats.org/officeDocument/2006/relationships/customXml" Target="../ink/ink763.xml"/><Relationship Id="rId643" Type="http://schemas.openxmlformats.org/officeDocument/2006/relationships/customXml" Target="../ink/ink784.xml"/><Relationship Id="rId240" Type="http://schemas.openxmlformats.org/officeDocument/2006/relationships/image" Target="../media/image520.png"/><Relationship Id="rId478" Type="http://schemas.openxmlformats.org/officeDocument/2006/relationships/customXml" Target="../ink/ink700.xml"/><Relationship Id="rId685" Type="http://schemas.openxmlformats.org/officeDocument/2006/relationships/customXml" Target="../ink/ink805.xml"/><Relationship Id="rId35" Type="http://schemas.openxmlformats.org/officeDocument/2006/relationships/image" Target="../media/image421.png"/><Relationship Id="rId77" Type="http://schemas.openxmlformats.org/officeDocument/2006/relationships/image" Target="../media/image441.png"/><Relationship Id="rId100" Type="http://schemas.openxmlformats.org/officeDocument/2006/relationships/customXml" Target="../ink/ink509.xml"/><Relationship Id="rId282" Type="http://schemas.openxmlformats.org/officeDocument/2006/relationships/image" Target="../media/image541.png"/><Relationship Id="rId338" Type="http://schemas.openxmlformats.org/officeDocument/2006/relationships/image" Target="../media/image569.png"/><Relationship Id="rId503" Type="http://schemas.openxmlformats.org/officeDocument/2006/relationships/customXml" Target="../ink/ink713.xml"/><Relationship Id="rId545" Type="http://schemas.openxmlformats.org/officeDocument/2006/relationships/image" Target="../media/image671.png"/><Relationship Id="rId587" Type="http://schemas.openxmlformats.org/officeDocument/2006/relationships/image" Target="../media/image692.png"/><Relationship Id="rId710" Type="http://schemas.openxmlformats.org/officeDocument/2006/relationships/image" Target="../media/image752.png"/><Relationship Id="rId752" Type="http://schemas.openxmlformats.org/officeDocument/2006/relationships/customXml" Target="../ink/ink839.xml"/><Relationship Id="rId8" Type="http://schemas.openxmlformats.org/officeDocument/2006/relationships/customXml" Target="../ink/ink462.xml"/><Relationship Id="rId142" Type="http://schemas.openxmlformats.org/officeDocument/2006/relationships/customXml" Target="../ink/ink530.xml"/><Relationship Id="rId184" Type="http://schemas.openxmlformats.org/officeDocument/2006/relationships/customXml" Target="../ink/ink551.xml"/><Relationship Id="rId391" Type="http://schemas.openxmlformats.org/officeDocument/2006/relationships/customXml" Target="../ink/ink656.xml"/><Relationship Id="rId405" Type="http://schemas.openxmlformats.org/officeDocument/2006/relationships/customXml" Target="../ink/ink663.xml"/><Relationship Id="rId447" Type="http://schemas.openxmlformats.org/officeDocument/2006/relationships/image" Target="../media/image623.png"/><Relationship Id="rId612" Type="http://schemas.openxmlformats.org/officeDocument/2006/relationships/image" Target="../media/image703.png"/><Relationship Id="rId794" Type="http://schemas.openxmlformats.org/officeDocument/2006/relationships/customXml" Target="../ink/ink861.xml"/><Relationship Id="rId251" Type="http://schemas.openxmlformats.org/officeDocument/2006/relationships/customXml" Target="../ink/ink586.xml"/><Relationship Id="rId489" Type="http://schemas.openxmlformats.org/officeDocument/2006/relationships/customXml" Target="../ink/ink706.xml"/><Relationship Id="rId654" Type="http://schemas.openxmlformats.org/officeDocument/2006/relationships/image" Target="../media/image724.png"/><Relationship Id="rId696" Type="http://schemas.openxmlformats.org/officeDocument/2006/relationships/image" Target="../media/image745.png"/><Relationship Id="rId46" Type="http://schemas.openxmlformats.org/officeDocument/2006/relationships/customXml" Target="../ink/ink481.xml"/><Relationship Id="rId293" Type="http://schemas.openxmlformats.org/officeDocument/2006/relationships/customXml" Target="../ink/ink607.xml"/><Relationship Id="rId307" Type="http://schemas.openxmlformats.org/officeDocument/2006/relationships/customXml" Target="../ink/ink614.xml"/><Relationship Id="rId349" Type="http://schemas.openxmlformats.org/officeDocument/2006/relationships/customXml" Target="../ink/ink635.xml"/><Relationship Id="rId514" Type="http://schemas.openxmlformats.org/officeDocument/2006/relationships/image" Target="../media/image656.png"/><Relationship Id="rId556" Type="http://schemas.openxmlformats.org/officeDocument/2006/relationships/customXml" Target="../ink/ink740.xml"/><Relationship Id="rId721" Type="http://schemas.openxmlformats.org/officeDocument/2006/relationships/customXml" Target="../ink/ink823.xml"/><Relationship Id="rId763" Type="http://schemas.openxmlformats.org/officeDocument/2006/relationships/image" Target="../media/image778.png"/><Relationship Id="rId88" Type="http://schemas.openxmlformats.org/officeDocument/2006/relationships/image" Target="../media/image446.png"/><Relationship Id="rId111" Type="http://schemas.openxmlformats.org/officeDocument/2006/relationships/image" Target="../media/image457.png"/><Relationship Id="rId153" Type="http://schemas.openxmlformats.org/officeDocument/2006/relationships/image" Target="../media/image478.png"/><Relationship Id="rId195" Type="http://schemas.openxmlformats.org/officeDocument/2006/relationships/image" Target="../media/image499.png"/><Relationship Id="rId209" Type="http://schemas.openxmlformats.org/officeDocument/2006/relationships/image" Target="../media/image506.png"/><Relationship Id="rId360" Type="http://schemas.openxmlformats.org/officeDocument/2006/relationships/image" Target="../media/image580.png"/><Relationship Id="rId416" Type="http://schemas.openxmlformats.org/officeDocument/2006/relationships/customXml" Target="../ink/ink669.xml"/><Relationship Id="rId598" Type="http://schemas.openxmlformats.org/officeDocument/2006/relationships/image" Target="../media/image697.png"/><Relationship Id="rId220" Type="http://schemas.openxmlformats.org/officeDocument/2006/relationships/image" Target="../media/image511.png"/><Relationship Id="rId458" Type="http://schemas.openxmlformats.org/officeDocument/2006/relationships/customXml" Target="../ink/ink690.xml"/><Relationship Id="rId623" Type="http://schemas.openxmlformats.org/officeDocument/2006/relationships/customXml" Target="../ink/ink774.xml"/><Relationship Id="rId665" Type="http://schemas.openxmlformats.org/officeDocument/2006/relationships/customXml" Target="../ink/ink795.xml"/><Relationship Id="rId15" Type="http://schemas.openxmlformats.org/officeDocument/2006/relationships/image" Target="../media/image4110.png"/><Relationship Id="rId57" Type="http://schemas.openxmlformats.org/officeDocument/2006/relationships/image" Target="../media/image431.png"/><Relationship Id="rId262" Type="http://schemas.openxmlformats.org/officeDocument/2006/relationships/image" Target="../media/image531.png"/><Relationship Id="rId318" Type="http://schemas.openxmlformats.org/officeDocument/2006/relationships/image" Target="../media/image559.png"/><Relationship Id="rId525" Type="http://schemas.openxmlformats.org/officeDocument/2006/relationships/customXml" Target="../ink/ink724.xml"/><Relationship Id="rId567" Type="http://schemas.openxmlformats.org/officeDocument/2006/relationships/image" Target="../media/image682.png"/><Relationship Id="rId732" Type="http://schemas.openxmlformats.org/officeDocument/2006/relationships/customXml" Target="../ink/ink829.xml"/><Relationship Id="rId99" Type="http://schemas.openxmlformats.org/officeDocument/2006/relationships/customXml" Target="../ink/ink508.xml"/><Relationship Id="rId122" Type="http://schemas.openxmlformats.org/officeDocument/2006/relationships/customXml" Target="../ink/ink520.xml"/><Relationship Id="rId164" Type="http://schemas.openxmlformats.org/officeDocument/2006/relationships/customXml" Target="../ink/ink541.xml"/><Relationship Id="rId371" Type="http://schemas.openxmlformats.org/officeDocument/2006/relationships/customXml" Target="../ink/ink646.xml"/><Relationship Id="rId774" Type="http://schemas.openxmlformats.org/officeDocument/2006/relationships/customXml" Target="../ink/ink851.xml"/><Relationship Id="rId427" Type="http://schemas.openxmlformats.org/officeDocument/2006/relationships/image" Target="../media/image613.png"/><Relationship Id="rId469" Type="http://schemas.openxmlformats.org/officeDocument/2006/relationships/image" Target="../media/image634.png"/><Relationship Id="rId634" Type="http://schemas.openxmlformats.org/officeDocument/2006/relationships/image" Target="../media/image714.png"/><Relationship Id="rId676" Type="http://schemas.openxmlformats.org/officeDocument/2006/relationships/image" Target="../media/image735.png"/><Relationship Id="rId26" Type="http://schemas.openxmlformats.org/officeDocument/2006/relationships/customXml" Target="../ink/ink471.xml"/><Relationship Id="rId231" Type="http://schemas.openxmlformats.org/officeDocument/2006/relationships/image" Target="../media/image516.png"/><Relationship Id="rId273" Type="http://schemas.openxmlformats.org/officeDocument/2006/relationships/customXml" Target="../ink/ink597.xml"/><Relationship Id="rId329" Type="http://schemas.openxmlformats.org/officeDocument/2006/relationships/customXml" Target="../ink/ink625.xml"/><Relationship Id="rId480" Type="http://schemas.openxmlformats.org/officeDocument/2006/relationships/customXml" Target="../ink/ink701.xml"/><Relationship Id="rId536" Type="http://schemas.openxmlformats.org/officeDocument/2006/relationships/customXml" Target="../ink/ink730.xml"/><Relationship Id="rId701" Type="http://schemas.openxmlformats.org/officeDocument/2006/relationships/customXml" Target="../ink/ink813.xml"/><Relationship Id="rId68" Type="http://schemas.openxmlformats.org/officeDocument/2006/relationships/customXml" Target="../ink/ink492.xml"/><Relationship Id="rId133" Type="http://schemas.openxmlformats.org/officeDocument/2006/relationships/image" Target="../media/image468.png"/><Relationship Id="rId175" Type="http://schemas.openxmlformats.org/officeDocument/2006/relationships/image" Target="../media/image489.png"/><Relationship Id="rId340" Type="http://schemas.openxmlformats.org/officeDocument/2006/relationships/image" Target="../media/image570.png"/><Relationship Id="rId578" Type="http://schemas.openxmlformats.org/officeDocument/2006/relationships/customXml" Target="../ink/ink751.xml"/><Relationship Id="rId743" Type="http://schemas.openxmlformats.org/officeDocument/2006/relationships/image" Target="../media/image768.png"/><Relationship Id="rId785" Type="http://schemas.openxmlformats.org/officeDocument/2006/relationships/image" Target="../media/image788.png"/><Relationship Id="rId200" Type="http://schemas.openxmlformats.org/officeDocument/2006/relationships/customXml" Target="../ink/ink559.xml"/><Relationship Id="rId382" Type="http://schemas.openxmlformats.org/officeDocument/2006/relationships/image" Target="../media/image591.png"/><Relationship Id="rId438" Type="http://schemas.openxmlformats.org/officeDocument/2006/relationships/customXml" Target="../ink/ink680.xml"/><Relationship Id="rId603" Type="http://schemas.openxmlformats.org/officeDocument/2006/relationships/customXml" Target="../ink/ink764.xml"/><Relationship Id="rId645" Type="http://schemas.openxmlformats.org/officeDocument/2006/relationships/customXml" Target="../ink/ink785.xml"/><Relationship Id="rId687" Type="http://schemas.openxmlformats.org/officeDocument/2006/relationships/customXml" Target="../ink/ink806.xml"/><Relationship Id="rId242" Type="http://schemas.openxmlformats.org/officeDocument/2006/relationships/image" Target="../media/image521.png"/><Relationship Id="rId284" Type="http://schemas.openxmlformats.org/officeDocument/2006/relationships/image" Target="../media/image542.png"/><Relationship Id="rId491" Type="http://schemas.openxmlformats.org/officeDocument/2006/relationships/customXml" Target="../ink/ink707.xml"/><Relationship Id="rId505" Type="http://schemas.openxmlformats.org/officeDocument/2006/relationships/customXml" Target="../ink/ink714.xml"/><Relationship Id="rId712" Type="http://schemas.openxmlformats.org/officeDocument/2006/relationships/image" Target="../media/image753.png"/><Relationship Id="rId37" Type="http://schemas.openxmlformats.org/officeDocument/2006/relationships/image" Target="../media/image422.png"/><Relationship Id="rId79" Type="http://schemas.openxmlformats.org/officeDocument/2006/relationships/image" Target="../media/image442.png"/><Relationship Id="rId102" Type="http://schemas.openxmlformats.org/officeDocument/2006/relationships/customXml" Target="../ink/ink510.xml"/><Relationship Id="rId144" Type="http://schemas.openxmlformats.org/officeDocument/2006/relationships/customXml" Target="../ink/ink531.xml"/><Relationship Id="rId547" Type="http://schemas.openxmlformats.org/officeDocument/2006/relationships/image" Target="../media/image672.png"/><Relationship Id="rId589" Type="http://schemas.openxmlformats.org/officeDocument/2006/relationships/image" Target="../media/image693.png"/><Relationship Id="rId754" Type="http://schemas.openxmlformats.org/officeDocument/2006/relationships/customXml" Target="../ink/ink840.xml"/><Relationship Id="rId90" Type="http://schemas.openxmlformats.org/officeDocument/2006/relationships/image" Target="../media/image447.png"/><Relationship Id="rId186" Type="http://schemas.openxmlformats.org/officeDocument/2006/relationships/customXml" Target="../ink/ink552.xml"/><Relationship Id="rId351" Type="http://schemas.openxmlformats.org/officeDocument/2006/relationships/customXml" Target="../ink/ink636.xml"/><Relationship Id="rId393" Type="http://schemas.openxmlformats.org/officeDocument/2006/relationships/customXml" Target="../ink/ink657.xml"/><Relationship Id="rId407" Type="http://schemas.openxmlformats.org/officeDocument/2006/relationships/customXml" Target="../ink/ink664.xml"/><Relationship Id="rId449" Type="http://schemas.openxmlformats.org/officeDocument/2006/relationships/image" Target="../media/image624.png"/><Relationship Id="rId614" Type="http://schemas.openxmlformats.org/officeDocument/2006/relationships/image" Target="../media/image704.png"/><Relationship Id="rId656" Type="http://schemas.openxmlformats.org/officeDocument/2006/relationships/image" Target="../media/image725.png"/><Relationship Id="rId211" Type="http://schemas.openxmlformats.org/officeDocument/2006/relationships/image" Target="../media/image507.png"/><Relationship Id="rId253" Type="http://schemas.openxmlformats.org/officeDocument/2006/relationships/customXml" Target="../ink/ink587.xml"/><Relationship Id="rId295" Type="http://schemas.openxmlformats.org/officeDocument/2006/relationships/customXml" Target="../ink/ink608.xml"/><Relationship Id="rId309" Type="http://schemas.openxmlformats.org/officeDocument/2006/relationships/customXml" Target="../ink/ink615.xml"/><Relationship Id="rId460" Type="http://schemas.openxmlformats.org/officeDocument/2006/relationships/customXml" Target="../ink/ink691.xml"/><Relationship Id="rId516" Type="http://schemas.openxmlformats.org/officeDocument/2006/relationships/image" Target="../media/image657.png"/><Relationship Id="rId698" Type="http://schemas.openxmlformats.org/officeDocument/2006/relationships/image" Target="../media/image746.png"/><Relationship Id="rId48" Type="http://schemas.openxmlformats.org/officeDocument/2006/relationships/customXml" Target="../ink/ink482.xml"/><Relationship Id="rId113" Type="http://schemas.openxmlformats.org/officeDocument/2006/relationships/image" Target="../media/image458.png"/><Relationship Id="rId320" Type="http://schemas.openxmlformats.org/officeDocument/2006/relationships/image" Target="../media/image560.png"/><Relationship Id="rId558" Type="http://schemas.openxmlformats.org/officeDocument/2006/relationships/customXml" Target="../ink/ink741.xml"/><Relationship Id="rId723" Type="http://schemas.openxmlformats.org/officeDocument/2006/relationships/customXml" Target="../ink/ink824.xml"/><Relationship Id="rId765" Type="http://schemas.openxmlformats.org/officeDocument/2006/relationships/customXml" Target="../ink/ink846.xml"/><Relationship Id="rId155" Type="http://schemas.openxmlformats.org/officeDocument/2006/relationships/image" Target="../media/image479.png"/><Relationship Id="rId197" Type="http://schemas.openxmlformats.org/officeDocument/2006/relationships/image" Target="../media/image500.png"/><Relationship Id="rId362" Type="http://schemas.openxmlformats.org/officeDocument/2006/relationships/image" Target="../media/image581.png"/><Relationship Id="rId418" Type="http://schemas.openxmlformats.org/officeDocument/2006/relationships/customXml" Target="../ink/ink670.xml"/><Relationship Id="rId625" Type="http://schemas.openxmlformats.org/officeDocument/2006/relationships/customXml" Target="../ink/ink775.xml"/><Relationship Id="rId222" Type="http://schemas.openxmlformats.org/officeDocument/2006/relationships/image" Target="../media/image512.png"/><Relationship Id="rId264" Type="http://schemas.openxmlformats.org/officeDocument/2006/relationships/image" Target="../media/image532.png"/><Relationship Id="rId471" Type="http://schemas.openxmlformats.org/officeDocument/2006/relationships/image" Target="../media/image635.png"/><Relationship Id="rId667" Type="http://schemas.openxmlformats.org/officeDocument/2006/relationships/customXml" Target="../ink/ink796.xml"/><Relationship Id="rId17" Type="http://schemas.openxmlformats.org/officeDocument/2006/relationships/image" Target="../media/image412.png"/><Relationship Id="rId59" Type="http://schemas.openxmlformats.org/officeDocument/2006/relationships/image" Target="../media/image432.png"/><Relationship Id="rId124" Type="http://schemas.openxmlformats.org/officeDocument/2006/relationships/customXml" Target="../ink/ink521.xml"/><Relationship Id="rId527" Type="http://schemas.openxmlformats.org/officeDocument/2006/relationships/customXml" Target="../ink/ink725.xml"/><Relationship Id="rId569" Type="http://schemas.openxmlformats.org/officeDocument/2006/relationships/image" Target="../media/image683.png"/><Relationship Id="rId734" Type="http://schemas.openxmlformats.org/officeDocument/2006/relationships/customXml" Target="../ink/ink830.xml"/><Relationship Id="rId776" Type="http://schemas.openxmlformats.org/officeDocument/2006/relationships/customXml" Target="../ink/ink852.xml"/><Relationship Id="rId70" Type="http://schemas.openxmlformats.org/officeDocument/2006/relationships/customXml" Target="../ink/ink493.xml"/><Relationship Id="rId166" Type="http://schemas.openxmlformats.org/officeDocument/2006/relationships/customXml" Target="../ink/ink542.xml"/><Relationship Id="rId331" Type="http://schemas.openxmlformats.org/officeDocument/2006/relationships/customXml" Target="../ink/ink626.xml"/><Relationship Id="rId373" Type="http://schemas.openxmlformats.org/officeDocument/2006/relationships/customXml" Target="../ink/ink647.xml"/><Relationship Id="rId429" Type="http://schemas.openxmlformats.org/officeDocument/2006/relationships/image" Target="../media/image614.png"/><Relationship Id="rId580" Type="http://schemas.openxmlformats.org/officeDocument/2006/relationships/customXml" Target="../ink/ink752.xml"/><Relationship Id="rId636" Type="http://schemas.openxmlformats.org/officeDocument/2006/relationships/image" Target="../media/image715.png"/><Relationship Id="rId1" Type="http://schemas.openxmlformats.org/officeDocument/2006/relationships/slideLayout" Target="../slideLayouts/slideLayout7.xml"/><Relationship Id="rId233" Type="http://schemas.openxmlformats.org/officeDocument/2006/relationships/customXml" Target="../ink/ink577.xml"/><Relationship Id="rId440" Type="http://schemas.openxmlformats.org/officeDocument/2006/relationships/customXml" Target="../ink/ink681.xml"/><Relationship Id="rId678" Type="http://schemas.openxmlformats.org/officeDocument/2006/relationships/image" Target="../media/image736.png"/><Relationship Id="rId28" Type="http://schemas.openxmlformats.org/officeDocument/2006/relationships/customXml" Target="../ink/ink472.xml"/><Relationship Id="rId275" Type="http://schemas.openxmlformats.org/officeDocument/2006/relationships/customXml" Target="../ink/ink598.xml"/><Relationship Id="rId300" Type="http://schemas.openxmlformats.org/officeDocument/2006/relationships/image" Target="../media/image550.png"/><Relationship Id="rId482" Type="http://schemas.openxmlformats.org/officeDocument/2006/relationships/customXml" Target="../ink/ink702.xml"/><Relationship Id="rId538" Type="http://schemas.openxmlformats.org/officeDocument/2006/relationships/customXml" Target="../ink/ink731.xml"/><Relationship Id="rId703" Type="http://schemas.openxmlformats.org/officeDocument/2006/relationships/customXml" Target="../ink/ink814.xml"/><Relationship Id="rId745" Type="http://schemas.openxmlformats.org/officeDocument/2006/relationships/image" Target="../media/image769.png"/><Relationship Id="rId81" Type="http://schemas.openxmlformats.org/officeDocument/2006/relationships/image" Target="../media/image443.png"/><Relationship Id="rId135" Type="http://schemas.openxmlformats.org/officeDocument/2006/relationships/image" Target="../media/image469.png"/><Relationship Id="rId177" Type="http://schemas.openxmlformats.org/officeDocument/2006/relationships/image" Target="../media/image490.png"/><Relationship Id="rId342" Type="http://schemas.openxmlformats.org/officeDocument/2006/relationships/image" Target="../media/image571.png"/><Relationship Id="rId384" Type="http://schemas.openxmlformats.org/officeDocument/2006/relationships/image" Target="../media/image592.png"/><Relationship Id="rId591" Type="http://schemas.openxmlformats.org/officeDocument/2006/relationships/image" Target="../media/image694.png"/><Relationship Id="rId605" Type="http://schemas.openxmlformats.org/officeDocument/2006/relationships/customXml" Target="../ink/ink765.xml"/><Relationship Id="rId787" Type="http://schemas.openxmlformats.org/officeDocument/2006/relationships/image" Target="../media/image789.png"/><Relationship Id="rId202" Type="http://schemas.openxmlformats.org/officeDocument/2006/relationships/customXml" Target="../ink/ink560.xml"/><Relationship Id="rId244" Type="http://schemas.openxmlformats.org/officeDocument/2006/relationships/image" Target="../media/image522.png"/><Relationship Id="rId647" Type="http://schemas.openxmlformats.org/officeDocument/2006/relationships/customXml" Target="../ink/ink786.xml"/><Relationship Id="rId689" Type="http://schemas.openxmlformats.org/officeDocument/2006/relationships/customXml" Target="../ink/ink807.xml"/><Relationship Id="rId39" Type="http://schemas.openxmlformats.org/officeDocument/2006/relationships/image" Target="../media/image423.png"/><Relationship Id="rId286" Type="http://schemas.openxmlformats.org/officeDocument/2006/relationships/image" Target="../media/image543.png"/><Relationship Id="rId451" Type="http://schemas.openxmlformats.org/officeDocument/2006/relationships/image" Target="../media/image625.png"/><Relationship Id="rId493" Type="http://schemas.openxmlformats.org/officeDocument/2006/relationships/customXml" Target="../ink/ink708.xml"/><Relationship Id="rId507" Type="http://schemas.openxmlformats.org/officeDocument/2006/relationships/customXml" Target="../ink/ink715.xml"/><Relationship Id="rId549" Type="http://schemas.openxmlformats.org/officeDocument/2006/relationships/image" Target="../media/image673.png"/><Relationship Id="rId714" Type="http://schemas.openxmlformats.org/officeDocument/2006/relationships/image" Target="../media/image754.png"/><Relationship Id="rId756" Type="http://schemas.openxmlformats.org/officeDocument/2006/relationships/customXml" Target="../ink/ink841.xml"/><Relationship Id="rId50" Type="http://schemas.openxmlformats.org/officeDocument/2006/relationships/customXml" Target="../ink/ink483.xml"/><Relationship Id="rId104" Type="http://schemas.openxmlformats.org/officeDocument/2006/relationships/customXml" Target="../ink/ink511.xml"/><Relationship Id="rId146" Type="http://schemas.openxmlformats.org/officeDocument/2006/relationships/customXml" Target="../ink/ink532.xml"/><Relationship Id="rId188" Type="http://schemas.openxmlformats.org/officeDocument/2006/relationships/customXml" Target="../ink/ink553.xml"/><Relationship Id="rId311" Type="http://schemas.openxmlformats.org/officeDocument/2006/relationships/customXml" Target="../ink/ink616.xml"/><Relationship Id="rId353" Type="http://schemas.openxmlformats.org/officeDocument/2006/relationships/customXml" Target="../ink/ink637.xml"/><Relationship Id="rId395" Type="http://schemas.openxmlformats.org/officeDocument/2006/relationships/customXml" Target="../ink/ink658.xml"/><Relationship Id="rId409" Type="http://schemas.openxmlformats.org/officeDocument/2006/relationships/customXml" Target="../ink/ink665.xml"/><Relationship Id="rId560" Type="http://schemas.openxmlformats.org/officeDocument/2006/relationships/customXml" Target="../ink/ink742.xml"/><Relationship Id="rId92" Type="http://schemas.openxmlformats.org/officeDocument/2006/relationships/image" Target="../media/image448.png"/><Relationship Id="rId213" Type="http://schemas.openxmlformats.org/officeDocument/2006/relationships/image" Target="../media/image508.png"/><Relationship Id="rId420" Type="http://schemas.openxmlformats.org/officeDocument/2006/relationships/customXml" Target="../ink/ink671.xml"/><Relationship Id="rId616" Type="http://schemas.openxmlformats.org/officeDocument/2006/relationships/image" Target="../media/image705.png"/><Relationship Id="rId658" Type="http://schemas.openxmlformats.org/officeDocument/2006/relationships/image" Target="../media/image726.png"/><Relationship Id="rId255" Type="http://schemas.openxmlformats.org/officeDocument/2006/relationships/customXml" Target="../ink/ink588.xml"/><Relationship Id="rId297" Type="http://schemas.openxmlformats.org/officeDocument/2006/relationships/customXml" Target="../ink/ink609.xml"/><Relationship Id="rId462" Type="http://schemas.openxmlformats.org/officeDocument/2006/relationships/customXml" Target="../ink/ink692.xml"/><Relationship Id="rId518" Type="http://schemas.openxmlformats.org/officeDocument/2006/relationships/image" Target="../media/image658.png"/><Relationship Id="rId725" Type="http://schemas.openxmlformats.org/officeDocument/2006/relationships/customXml" Target="../ink/ink825.xml"/><Relationship Id="rId115" Type="http://schemas.openxmlformats.org/officeDocument/2006/relationships/image" Target="../media/image459.png"/><Relationship Id="rId157" Type="http://schemas.openxmlformats.org/officeDocument/2006/relationships/image" Target="../media/image480.png"/><Relationship Id="rId322" Type="http://schemas.openxmlformats.org/officeDocument/2006/relationships/image" Target="../media/image561.png"/><Relationship Id="rId364" Type="http://schemas.openxmlformats.org/officeDocument/2006/relationships/image" Target="../media/image582.png"/><Relationship Id="rId767" Type="http://schemas.openxmlformats.org/officeDocument/2006/relationships/customXml" Target="../ink/ink847.xml"/><Relationship Id="rId61" Type="http://schemas.openxmlformats.org/officeDocument/2006/relationships/image" Target="../media/image433.png"/><Relationship Id="rId199" Type="http://schemas.openxmlformats.org/officeDocument/2006/relationships/image" Target="../media/image501.png"/><Relationship Id="rId571" Type="http://schemas.openxmlformats.org/officeDocument/2006/relationships/image" Target="../media/image684.png"/><Relationship Id="rId627" Type="http://schemas.openxmlformats.org/officeDocument/2006/relationships/customXml" Target="../ink/ink776.xml"/><Relationship Id="rId669" Type="http://schemas.openxmlformats.org/officeDocument/2006/relationships/customXml" Target="../ink/ink797.xml"/><Relationship Id="rId19" Type="http://schemas.openxmlformats.org/officeDocument/2006/relationships/image" Target="../media/image413.png"/><Relationship Id="rId224" Type="http://schemas.openxmlformats.org/officeDocument/2006/relationships/image" Target="../media/image513.png"/><Relationship Id="rId266" Type="http://schemas.openxmlformats.org/officeDocument/2006/relationships/image" Target="../media/image533.png"/><Relationship Id="rId431" Type="http://schemas.openxmlformats.org/officeDocument/2006/relationships/image" Target="../media/image615.png"/><Relationship Id="rId473" Type="http://schemas.openxmlformats.org/officeDocument/2006/relationships/image" Target="../media/image636.png"/><Relationship Id="rId529" Type="http://schemas.openxmlformats.org/officeDocument/2006/relationships/customXml" Target="../ink/ink726.xml"/><Relationship Id="rId680" Type="http://schemas.openxmlformats.org/officeDocument/2006/relationships/image" Target="../media/image737.png"/><Relationship Id="rId736" Type="http://schemas.openxmlformats.org/officeDocument/2006/relationships/customXml" Target="../ink/ink831.xml"/><Relationship Id="rId30" Type="http://schemas.openxmlformats.org/officeDocument/2006/relationships/customXml" Target="../ink/ink473.xml"/><Relationship Id="rId126" Type="http://schemas.openxmlformats.org/officeDocument/2006/relationships/customXml" Target="../ink/ink522.xml"/><Relationship Id="rId168" Type="http://schemas.openxmlformats.org/officeDocument/2006/relationships/customXml" Target="../ink/ink543.xml"/><Relationship Id="rId333" Type="http://schemas.openxmlformats.org/officeDocument/2006/relationships/customXml" Target="../ink/ink627.xml"/><Relationship Id="rId540" Type="http://schemas.openxmlformats.org/officeDocument/2006/relationships/customXml" Target="../ink/ink732.xml"/><Relationship Id="rId778" Type="http://schemas.openxmlformats.org/officeDocument/2006/relationships/customXml" Target="../ink/ink853.xml"/><Relationship Id="rId72" Type="http://schemas.openxmlformats.org/officeDocument/2006/relationships/customXml" Target="../ink/ink494.xml"/><Relationship Id="rId375" Type="http://schemas.openxmlformats.org/officeDocument/2006/relationships/customXml" Target="../ink/ink648.xml"/><Relationship Id="rId582" Type="http://schemas.openxmlformats.org/officeDocument/2006/relationships/customXml" Target="../ink/ink753.xml"/><Relationship Id="rId638" Type="http://schemas.openxmlformats.org/officeDocument/2006/relationships/image" Target="../media/image716.png"/><Relationship Id="rId3" Type="http://schemas.openxmlformats.org/officeDocument/2006/relationships/image" Target="../media/image399.jpg"/><Relationship Id="rId235" Type="http://schemas.openxmlformats.org/officeDocument/2006/relationships/customXml" Target="../ink/ink578.xml"/><Relationship Id="rId277" Type="http://schemas.openxmlformats.org/officeDocument/2006/relationships/customXml" Target="../ink/ink599.xml"/><Relationship Id="rId400" Type="http://schemas.openxmlformats.org/officeDocument/2006/relationships/image" Target="../media/image600.png"/><Relationship Id="rId442" Type="http://schemas.openxmlformats.org/officeDocument/2006/relationships/customXml" Target="../ink/ink682.xml"/><Relationship Id="rId484" Type="http://schemas.openxmlformats.org/officeDocument/2006/relationships/customXml" Target="../ink/ink703.xml"/><Relationship Id="rId705" Type="http://schemas.openxmlformats.org/officeDocument/2006/relationships/customXml" Target="../ink/ink815.xml"/><Relationship Id="rId137" Type="http://schemas.openxmlformats.org/officeDocument/2006/relationships/image" Target="../media/image470.png"/><Relationship Id="rId302" Type="http://schemas.openxmlformats.org/officeDocument/2006/relationships/image" Target="../media/image551.png"/><Relationship Id="rId344" Type="http://schemas.openxmlformats.org/officeDocument/2006/relationships/image" Target="../media/image572.png"/><Relationship Id="rId691" Type="http://schemas.openxmlformats.org/officeDocument/2006/relationships/customXml" Target="../ink/ink808.xml"/><Relationship Id="rId747" Type="http://schemas.openxmlformats.org/officeDocument/2006/relationships/image" Target="../media/image770.png"/><Relationship Id="rId789" Type="http://schemas.openxmlformats.org/officeDocument/2006/relationships/image" Target="../media/image790.png"/><Relationship Id="rId41" Type="http://schemas.openxmlformats.org/officeDocument/2006/relationships/image" Target="../media/image424.png"/><Relationship Id="rId83" Type="http://schemas.openxmlformats.org/officeDocument/2006/relationships/customXml" Target="../ink/ink500.xml"/><Relationship Id="rId179" Type="http://schemas.openxmlformats.org/officeDocument/2006/relationships/image" Target="../media/image491.png"/><Relationship Id="rId386" Type="http://schemas.openxmlformats.org/officeDocument/2006/relationships/image" Target="../media/image593.png"/><Relationship Id="rId551" Type="http://schemas.openxmlformats.org/officeDocument/2006/relationships/image" Target="../media/image674.png"/><Relationship Id="rId593" Type="http://schemas.openxmlformats.org/officeDocument/2006/relationships/customXml" Target="../ink/ink759.xml"/><Relationship Id="rId607" Type="http://schemas.openxmlformats.org/officeDocument/2006/relationships/customXml" Target="../ink/ink766.xml"/><Relationship Id="rId649" Type="http://schemas.openxmlformats.org/officeDocument/2006/relationships/customXml" Target="../ink/ink787.xml"/><Relationship Id="rId190" Type="http://schemas.openxmlformats.org/officeDocument/2006/relationships/customXml" Target="../ink/ink554.xml"/><Relationship Id="rId204" Type="http://schemas.openxmlformats.org/officeDocument/2006/relationships/customXml" Target="../ink/ink561.xml"/><Relationship Id="rId246" Type="http://schemas.openxmlformats.org/officeDocument/2006/relationships/image" Target="../media/image523.png"/><Relationship Id="rId288" Type="http://schemas.openxmlformats.org/officeDocument/2006/relationships/image" Target="../media/image544.png"/><Relationship Id="rId411" Type="http://schemas.openxmlformats.org/officeDocument/2006/relationships/customXml" Target="../ink/ink666.xml"/><Relationship Id="rId453" Type="http://schemas.openxmlformats.org/officeDocument/2006/relationships/image" Target="../media/image626.png"/><Relationship Id="rId509" Type="http://schemas.openxmlformats.org/officeDocument/2006/relationships/customXml" Target="../ink/ink716.xml"/><Relationship Id="rId660" Type="http://schemas.openxmlformats.org/officeDocument/2006/relationships/image" Target="../media/image727.png"/><Relationship Id="rId106" Type="http://schemas.openxmlformats.org/officeDocument/2006/relationships/customXml" Target="../ink/ink512.xml"/><Relationship Id="rId313" Type="http://schemas.openxmlformats.org/officeDocument/2006/relationships/customXml" Target="../ink/ink617.xml"/><Relationship Id="rId495" Type="http://schemas.openxmlformats.org/officeDocument/2006/relationships/customXml" Target="../ink/ink709.xml"/><Relationship Id="rId716" Type="http://schemas.openxmlformats.org/officeDocument/2006/relationships/image" Target="../media/image755.png"/><Relationship Id="rId758" Type="http://schemas.openxmlformats.org/officeDocument/2006/relationships/customXml" Target="../ink/ink842.xml"/><Relationship Id="rId10" Type="http://schemas.openxmlformats.org/officeDocument/2006/relationships/customXml" Target="../ink/ink463.xml"/><Relationship Id="rId52" Type="http://schemas.openxmlformats.org/officeDocument/2006/relationships/customXml" Target="../ink/ink484.xml"/><Relationship Id="rId94" Type="http://schemas.openxmlformats.org/officeDocument/2006/relationships/image" Target="../media/image449.png"/><Relationship Id="rId148" Type="http://schemas.openxmlformats.org/officeDocument/2006/relationships/customXml" Target="../ink/ink533.xml"/><Relationship Id="rId355" Type="http://schemas.openxmlformats.org/officeDocument/2006/relationships/customXml" Target="../ink/ink638.xml"/><Relationship Id="rId397" Type="http://schemas.openxmlformats.org/officeDocument/2006/relationships/customXml" Target="../ink/ink659.xml"/><Relationship Id="rId520" Type="http://schemas.openxmlformats.org/officeDocument/2006/relationships/image" Target="../media/image659.png"/><Relationship Id="rId562" Type="http://schemas.openxmlformats.org/officeDocument/2006/relationships/customXml" Target="../ink/ink743.xml"/><Relationship Id="rId618" Type="http://schemas.openxmlformats.org/officeDocument/2006/relationships/image" Target="../media/image706.png"/><Relationship Id="rId215" Type="http://schemas.openxmlformats.org/officeDocument/2006/relationships/image" Target="../media/image509.png"/><Relationship Id="rId257" Type="http://schemas.openxmlformats.org/officeDocument/2006/relationships/customXml" Target="../ink/ink589.xml"/><Relationship Id="rId422" Type="http://schemas.openxmlformats.org/officeDocument/2006/relationships/customXml" Target="../ink/ink672.xml"/><Relationship Id="rId464" Type="http://schemas.openxmlformats.org/officeDocument/2006/relationships/customXml" Target="../ink/ink693.xml"/><Relationship Id="rId299" Type="http://schemas.openxmlformats.org/officeDocument/2006/relationships/customXml" Target="../ink/ink610.xml"/><Relationship Id="rId727" Type="http://schemas.openxmlformats.org/officeDocument/2006/relationships/customXml" Target="../ink/ink826.xml"/><Relationship Id="rId63" Type="http://schemas.openxmlformats.org/officeDocument/2006/relationships/image" Target="../media/image434.png"/><Relationship Id="rId159" Type="http://schemas.openxmlformats.org/officeDocument/2006/relationships/image" Target="../media/image481.png"/><Relationship Id="rId366" Type="http://schemas.openxmlformats.org/officeDocument/2006/relationships/image" Target="../media/image583.png"/><Relationship Id="rId573" Type="http://schemas.openxmlformats.org/officeDocument/2006/relationships/image" Target="../media/image685.png"/><Relationship Id="rId780" Type="http://schemas.openxmlformats.org/officeDocument/2006/relationships/customXml" Target="../ink/ink854.xml"/><Relationship Id="rId226" Type="http://schemas.openxmlformats.org/officeDocument/2006/relationships/image" Target="../media/image514.png"/><Relationship Id="rId433" Type="http://schemas.openxmlformats.org/officeDocument/2006/relationships/image" Target="../media/image616.png"/><Relationship Id="rId640" Type="http://schemas.openxmlformats.org/officeDocument/2006/relationships/image" Target="../media/image717.png"/><Relationship Id="rId738" Type="http://schemas.openxmlformats.org/officeDocument/2006/relationships/customXml" Target="../ink/ink832.xml"/><Relationship Id="rId74" Type="http://schemas.openxmlformats.org/officeDocument/2006/relationships/customXml" Target="../ink/ink495.xml"/><Relationship Id="rId377" Type="http://schemas.openxmlformats.org/officeDocument/2006/relationships/customXml" Target="../ink/ink649.xml"/><Relationship Id="rId500" Type="http://schemas.openxmlformats.org/officeDocument/2006/relationships/image" Target="../media/image649.png"/><Relationship Id="rId584" Type="http://schemas.openxmlformats.org/officeDocument/2006/relationships/customXml" Target="../ink/ink754.xml"/><Relationship Id="rId5" Type="http://schemas.openxmlformats.org/officeDocument/2006/relationships/image" Target="../media/image1160.png"/><Relationship Id="rId237" Type="http://schemas.openxmlformats.org/officeDocument/2006/relationships/customXml" Target="../ink/ink579.xml"/><Relationship Id="rId791" Type="http://schemas.openxmlformats.org/officeDocument/2006/relationships/image" Target="../media/image791.png"/><Relationship Id="rId444" Type="http://schemas.openxmlformats.org/officeDocument/2006/relationships/customXml" Target="../ink/ink683.xml"/><Relationship Id="rId651" Type="http://schemas.openxmlformats.org/officeDocument/2006/relationships/customXml" Target="../ink/ink788.xml"/><Relationship Id="rId749" Type="http://schemas.openxmlformats.org/officeDocument/2006/relationships/image" Target="../media/image771.png"/><Relationship Id="rId290" Type="http://schemas.openxmlformats.org/officeDocument/2006/relationships/image" Target="../media/image545.png"/><Relationship Id="rId304" Type="http://schemas.openxmlformats.org/officeDocument/2006/relationships/image" Target="../media/image552.png"/><Relationship Id="rId388" Type="http://schemas.openxmlformats.org/officeDocument/2006/relationships/image" Target="../media/image594.png"/><Relationship Id="rId511" Type="http://schemas.openxmlformats.org/officeDocument/2006/relationships/customXml" Target="../ink/ink717.xml"/><Relationship Id="rId609" Type="http://schemas.openxmlformats.org/officeDocument/2006/relationships/customXml" Target="../ink/ink767.xml"/><Relationship Id="rId85" Type="http://schemas.openxmlformats.org/officeDocument/2006/relationships/customXml" Target="../ink/ink501.xml"/><Relationship Id="rId150" Type="http://schemas.openxmlformats.org/officeDocument/2006/relationships/customXml" Target="../ink/ink534.xml"/><Relationship Id="rId595" Type="http://schemas.openxmlformats.org/officeDocument/2006/relationships/customXml" Target="../ink/ink760.xml"/><Relationship Id="rId248" Type="http://schemas.openxmlformats.org/officeDocument/2006/relationships/image" Target="../media/image524.png"/><Relationship Id="rId455" Type="http://schemas.openxmlformats.org/officeDocument/2006/relationships/image" Target="../media/image627.png"/><Relationship Id="rId662" Type="http://schemas.openxmlformats.org/officeDocument/2006/relationships/image" Target="../media/image728.png"/><Relationship Id="rId12" Type="http://schemas.openxmlformats.org/officeDocument/2006/relationships/customXml" Target="../ink/ink464.xml"/><Relationship Id="rId108" Type="http://schemas.openxmlformats.org/officeDocument/2006/relationships/customXml" Target="../ink/ink513.xml"/><Relationship Id="rId315" Type="http://schemas.openxmlformats.org/officeDocument/2006/relationships/customXml" Target="../ink/ink618.xml"/><Relationship Id="rId522" Type="http://schemas.openxmlformats.org/officeDocument/2006/relationships/image" Target="../media/image660.png"/><Relationship Id="rId96" Type="http://schemas.openxmlformats.org/officeDocument/2006/relationships/image" Target="../media/image450.png"/><Relationship Id="rId161" Type="http://schemas.openxmlformats.org/officeDocument/2006/relationships/image" Target="../media/image482.png"/><Relationship Id="rId399" Type="http://schemas.openxmlformats.org/officeDocument/2006/relationships/customXml" Target="../ink/ink660.xml"/><Relationship Id="rId259" Type="http://schemas.openxmlformats.org/officeDocument/2006/relationships/customXml" Target="../ink/ink590.xml"/><Relationship Id="rId466" Type="http://schemas.openxmlformats.org/officeDocument/2006/relationships/customXml" Target="../ink/ink694.xml"/><Relationship Id="rId673" Type="http://schemas.openxmlformats.org/officeDocument/2006/relationships/customXml" Target="../ink/ink799.xml"/><Relationship Id="rId23" Type="http://schemas.openxmlformats.org/officeDocument/2006/relationships/image" Target="../media/image415.png"/><Relationship Id="rId119" Type="http://schemas.openxmlformats.org/officeDocument/2006/relationships/image" Target="../media/image461.png"/><Relationship Id="rId326" Type="http://schemas.openxmlformats.org/officeDocument/2006/relationships/image" Target="../media/image563.png"/><Relationship Id="rId533" Type="http://schemas.openxmlformats.org/officeDocument/2006/relationships/customXml" Target="../ink/ink728.xml"/><Relationship Id="rId740" Type="http://schemas.openxmlformats.org/officeDocument/2006/relationships/customXml" Target="../ink/ink833.xml"/><Relationship Id="rId172" Type="http://schemas.openxmlformats.org/officeDocument/2006/relationships/customXml" Target="../ink/ink545.xml"/><Relationship Id="rId477" Type="http://schemas.openxmlformats.org/officeDocument/2006/relationships/image" Target="../media/image638.png"/><Relationship Id="rId600" Type="http://schemas.openxmlformats.org/officeDocument/2006/relationships/image" Target="../media/image698.png"/><Relationship Id="rId684" Type="http://schemas.openxmlformats.org/officeDocument/2006/relationships/image" Target="../media/image739.png"/><Relationship Id="rId337" Type="http://schemas.openxmlformats.org/officeDocument/2006/relationships/customXml" Target="../ink/ink629.xml"/><Relationship Id="rId34" Type="http://schemas.openxmlformats.org/officeDocument/2006/relationships/customXml" Target="../ink/ink475.xml"/><Relationship Id="rId544" Type="http://schemas.openxmlformats.org/officeDocument/2006/relationships/customXml" Target="../ink/ink734.xml"/><Relationship Id="rId751" Type="http://schemas.openxmlformats.org/officeDocument/2006/relationships/image" Target="../media/image772.png"/><Relationship Id="rId183" Type="http://schemas.openxmlformats.org/officeDocument/2006/relationships/image" Target="../media/image493.png"/><Relationship Id="rId390" Type="http://schemas.openxmlformats.org/officeDocument/2006/relationships/image" Target="../media/image595.png"/><Relationship Id="rId404" Type="http://schemas.openxmlformats.org/officeDocument/2006/relationships/image" Target="../media/image602.png"/><Relationship Id="rId611" Type="http://schemas.openxmlformats.org/officeDocument/2006/relationships/customXml" Target="../ink/ink768.xml"/><Relationship Id="rId250" Type="http://schemas.openxmlformats.org/officeDocument/2006/relationships/image" Target="../media/image525.png"/><Relationship Id="rId488" Type="http://schemas.openxmlformats.org/officeDocument/2006/relationships/customXml" Target="../ink/ink705.xml"/><Relationship Id="rId695" Type="http://schemas.openxmlformats.org/officeDocument/2006/relationships/customXml" Target="../ink/ink810.xml"/><Relationship Id="rId709" Type="http://schemas.openxmlformats.org/officeDocument/2006/relationships/customXml" Target="../ink/ink817.xml"/><Relationship Id="rId45" Type="http://schemas.openxmlformats.org/officeDocument/2006/relationships/image" Target="../media/image426.png"/><Relationship Id="rId110" Type="http://schemas.openxmlformats.org/officeDocument/2006/relationships/customXml" Target="../ink/ink514.xml"/><Relationship Id="rId348" Type="http://schemas.openxmlformats.org/officeDocument/2006/relationships/image" Target="../media/image574.png"/><Relationship Id="rId555" Type="http://schemas.openxmlformats.org/officeDocument/2006/relationships/image" Target="../media/image676.png"/><Relationship Id="rId762" Type="http://schemas.openxmlformats.org/officeDocument/2006/relationships/customXml" Target="../ink/ink844.xml"/><Relationship Id="rId194" Type="http://schemas.openxmlformats.org/officeDocument/2006/relationships/customXml" Target="../ink/ink556.xml"/><Relationship Id="rId208" Type="http://schemas.openxmlformats.org/officeDocument/2006/relationships/customXml" Target="../ink/ink563.xml"/><Relationship Id="rId415" Type="http://schemas.openxmlformats.org/officeDocument/2006/relationships/image" Target="../media/image607.png"/><Relationship Id="rId622" Type="http://schemas.openxmlformats.org/officeDocument/2006/relationships/image" Target="../media/image708.png"/><Relationship Id="rId261" Type="http://schemas.openxmlformats.org/officeDocument/2006/relationships/customXml" Target="../ink/ink591.xml"/><Relationship Id="rId499" Type="http://schemas.openxmlformats.org/officeDocument/2006/relationships/customXml" Target="../ink/ink711.xml"/><Relationship Id="rId56" Type="http://schemas.openxmlformats.org/officeDocument/2006/relationships/customXml" Target="../ink/ink486.xml"/><Relationship Id="rId359" Type="http://schemas.openxmlformats.org/officeDocument/2006/relationships/customXml" Target="../ink/ink640.xml"/><Relationship Id="rId566" Type="http://schemas.openxmlformats.org/officeDocument/2006/relationships/customXml" Target="../ink/ink745.xml"/><Relationship Id="rId773" Type="http://schemas.openxmlformats.org/officeDocument/2006/relationships/customXml" Target="../ink/ink850.xml"/><Relationship Id="rId121" Type="http://schemas.openxmlformats.org/officeDocument/2006/relationships/image" Target="../media/image462.png"/><Relationship Id="rId219" Type="http://schemas.openxmlformats.org/officeDocument/2006/relationships/customXml" Target="../ink/ink569.xml"/><Relationship Id="rId426" Type="http://schemas.openxmlformats.org/officeDocument/2006/relationships/customXml" Target="../ink/ink674.xml"/><Relationship Id="rId633" Type="http://schemas.openxmlformats.org/officeDocument/2006/relationships/customXml" Target="../ink/ink779.xml"/><Relationship Id="rId67" Type="http://schemas.openxmlformats.org/officeDocument/2006/relationships/image" Target="../media/image436.png"/><Relationship Id="rId272" Type="http://schemas.openxmlformats.org/officeDocument/2006/relationships/image" Target="../media/image536.png"/><Relationship Id="rId577" Type="http://schemas.openxmlformats.org/officeDocument/2006/relationships/image" Target="../media/image687.png"/><Relationship Id="rId700" Type="http://schemas.openxmlformats.org/officeDocument/2006/relationships/image" Target="../media/image747.png"/><Relationship Id="rId132" Type="http://schemas.openxmlformats.org/officeDocument/2006/relationships/customXml" Target="../ink/ink525.xml"/><Relationship Id="rId784" Type="http://schemas.openxmlformats.org/officeDocument/2006/relationships/customXml" Target="../ink/ink856.xml"/><Relationship Id="rId437" Type="http://schemas.openxmlformats.org/officeDocument/2006/relationships/image" Target="../media/image618.png"/><Relationship Id="rId644" Type="http://schemas.openxmlformats.org/officeDocument/2006/relationships/image" Target="../media/image719.png"/><Relationship Id="rId283" Type="http://schemas.openxmlformats.org/officeDocument/2006/relationships/customXml" Target="../ink/ink602.xml"/><Relationship Id="rId490" Type="http://schemas.openxmlformats.org/officeDocument/2006/relationships/image" Target="../media/image644.png"/><Relationship Id="rId504" Type="http://schemas.openxmlformats.org/officeDocument/2006/relationships/image" Target="../media/image651.png"/><Relationship Id="rId711" Type="http://schemas.openxmlformats.org/officeDocument/2006/relationships/customXml" Target="../ink/ink818.xml"/><Relationship Id="rId78" Type="http://schemas.openxmlformats.org/officeDocument/2006/relationships/customXml" Target="../ink/ink497.xml"/><Relationship Id="rId143" Type="http://schemas.openxmlformats.org/officeDocument/2006/relationships/image" Target="../media/image473.png"/><Relationship Id="rId350" Type="http://schemas.openxmlformats.org/officeDocument/2006/relationships/image" Target="../media/image575.png"/><Relationship Id="rId588" Type="http://schemas.openxmlformats.org/officeDocument/2006/relationships/customXml" Target="../ink/ink756.xml"/><Relationship Id="rId795" Type="http://schemas.openxmlformats.org/officeDocument/2006/relationships/image" Target="../media/image793.png"/><Relationship Id="rId9" Type="http://schemas.openxmlformats.org/officeDocument/2006/relationships/image" Target="../media/image4080.png"/><Relationship Id="rId210" Type="http://schemas.openxmlformats.org/officeDocument/2006/relationships/customXml" Target="../ink/ink564.xml"/><Relationship Id="rId448" Type="http://schemas.openxmlformats.org/officeDocument/2006/relationships/customXml" Target="../ink/ink685.xml"/><Relationship Id="rId655" Type="http://schemas.openxmlformats.org/officeDocument/2006/relationships/customXml" Target="../ink/ink790.xml"/><Relationship Id="rId294" Type="http://schemas.openxmlformats.org/officeDocument/2006/relationships/image" Target="../media/image547.png"/><Relationship Id="rId308" Type="http://schemas.openxmlformats.org/officeDocument/2006/relationships/image" Target="../media/image554.png"/><Relationship Id="rId515" Type="http://schemas.openxmlformats.org/officeDocument/2006/relationships/customXml" Target="../ink/ink719.xml"/><Relationship Id="rId722" Type="http://schemas.openxmlformats.org/officeDocument/2006/relationships/image" Target="../media/image758.png"/><Relationship Id="rId89" Type="http://schemas.openxmlformats.org/officeDocument/2006/relationships/customXml" Target="../ink/ink503.xml"/><Relationship Id="rId154" Type="http://schemas.openxmlformats.org/officeDocument/2006/relationships/customXml" Target="../ink/ink536.xml"/><Relationship Id="rId361" Type="http://schemas.openxmlformats.org/officeDocument/2006/relationships/customXml" Target="../ink/ink641.xml"/><Relationship Id="rId599" Type="http://schemas.openxmlformats.org/officeDocument/2006/relationships/customXml" Target="../ink/ink762.xml"/><Relationship Id="rId459" Type="http://schemas.openxmlformats.org/officeDocument/2006/relationships/image" Target="../media/image629.png"/><Relationship Id="rId666" Type="http://schemas.openxmlformats.org/officeDocument/2006/relationships/image" Target="../media/image730.png"/><Relationship Id="rId16" Type="http://schemas.openxmlformats.org/officeDocument/2006/relationships/customXml" Target="../ink/ink466.xml"/><Relationship Id="rId221" Type="http://schemas.openxmlformats.org/officeDocument/2006/relationships/customXml" Target="../ink/ink570.xml"/><Relationship Id="rId319" Type="http://schemas.openxmlformats.org/officeDocument/2006/relationships/customXml" Target="../ink/ink620.xml"/><Relationship Id="rId526" Type="http://schemas.openxmlformats.org/officeDocument/2006/relationships/image" Target="../media/image662.png"/><Relationship Id="rId733" Type="http://schemas.openxmlformats.org/officeDocument/2006/relationships/image" Target="../media/image763.png"/><Relationship Id="rId165" Type="http://schemas.openxmlformats.org/officeDocument/2006/relationships/image" Target="../media/image484.png"/><Relationship Id="rId372" Type="http://schemas.openxmlformats.org/officeDocument/2006/relationships/image" Target="../media/image586.png"/><Relationship Id="rId677" Type="http://schemas.openxmlformats.org/officeDocument/2006/relationships/customXml" Target="../ink/ink801.xml"/><Relationship Id="rId232" Type="http://schemas.openxmlformats.org/officeDocument/2006/relationships/customXml" Target="../ink/ink576.xml"/><Relationship Id="rId27" Type="http://schemas.openxmlformats.org/officeDocument/2006/relationships/image" Target="../media/image417.png"/><Relationship Id="rId537" Type="http://schemas.openxmlformats.org/officeDocument/2006/relationships/image" Target="../media/image667.png"/><Relationship Id="rId744" Type="http://schemas.openxmlformats.org/officeDocument/2006/relationships/customXml" Target="../ink/ink835.xml"/><Relationship Id="rId80" Type="http://schemas.openxmlformats.org/officeDocument/2006/relationships/customXml" Target="../ink/ink498.xml"/><Relationship Id="rId176" Type="http://schemas.openxmlformats.org/officeDocument/2006/relationships/customXml" Target="../ink/ink547.xml"/><Relationship Id="rId383" Type="http://schemas.openxmlformats.org/officeDocument/2006/relationships/customXml" Target="../ink/ink652.xml"/><Relationship Id="rId590" Type="http://schemas.openxmlformats.org/officeDocument/2006/relationships/customXml" Target="../ink/ink757.xml"/><Relationship Id="rId604" Type="http://schemas.openxmlformats.org/officeDocument/2006/relationships/image" Target="../media/image700.png"/><Relationship Id="rId243" Type="http://schemas.openxmlformats.org/officeDocument/2006/relationships/customXml" Target="../ink/ink582.xml"/><Relationship Id="rId450" Type="http://schemas.openxmlformats.org/officeDocument/2006/relationships/customXml" Target="../ink/ink686.xml"/><Relationship Id="rId688" Type="http://schemas.openxmlformats.org/officeDocument/2006/relationships/image" Target="../media/image741.png"/><Relationship Id="rId38" Type="http://schemas.openxmlformats.org/officeDocument/2006/relationships/customXml" Target="../ink/ink477.xml"/><Relationship Id="rId103" Type="http://schemas.openxmlformats.org/officeDocument/2006/relationships/image" Target="../media/image453.png"/><Relationship Id="rId310" Type="http://schemas.openxmlformats.org/officeDocument/2006/relationships/image" Target="../media/image555.png"/><Relationship Id="rId548" Type="http://schemas.openxmlformats.org/officeDocument/2006/relationships/customXml" Target="../ink/ink736.xml"/><Relationship Id="rId755" Type="http://schemas.openxmlformats.org/officeDocument/2006/relationships/image" Target="../media/image774.png"/><Relationship Id="rId91" Type="http://schemas.openxmlformats.org/officeDocument/2006/relationships/customXml" Target="../ink/ink504.xml"/><Relationship Id="rId187" Type="http://schemas.openxmlformats.org/officeDocument/2006/relationships/image" Target="../media/image495.png"/><Relationship Id="rId394" Type="http://schemas.openxmlformats.org/officeDocument/2006/relationships/image" Target="../media/image597.png"/><Relationship Id="rId408" Type="http://schemas.openxmlformats.org/officeDocument/2006/relationships/image" Target="../media/image604.png"/><Relationship Id="rId615" Type="http://schemas.openxmlformats.org/officeDocument/2006/relationships/customXml" Target="../ink/ink770.xml"/><Relationship Id="rId254" Type="http://schemas.openxmlformats.org/officeDocument/2006/relationships/image" Target="../media/image527.png"/><Relationship Id="rId699" Type="http://schemas.openxmlformats.org/officeDocument/2006/relationships/customXml" Target="../ink/ink812.xml"/><Relationship Id="rId49" Type="http://schemas.openxmlformats.org/officeDocument/2006/relationships/image" Target="../media/image428.png"/><Relationship Id="rId114" Type="http://schemas.openxmlformats.org/officeDocument/2006/relationships/customXml" Target="../ink/ink516.xml"/><Relationship Id="rId461" Type="http://schemas.openxmlformats.org/officeDocument/2006/relationships/image" Target="../media/image630.png"/><Relationship Id="rId559" Type="http://schemas.openxmlformats.org/officeDocument/2006/relationships/image" Target="../media/image678.png"/><Relationship Id="rId766" Type="http://schemas.openxmlformats.org/officeDocument/2006/relationships/image" Target="../media/image779.png"/><Relationship Id="rId198" Type="http://schemas.openxmlformats.org/officeDocument/2006/relationships/customXml" Target="../ink/ink558.xml"/><Relationship Id="rId321" Type="http://schemas.openxmlformats.org/officeDocument/2006/relationships/customXml" Target="../ink/ink621.xml"/><Relationship Id="rId419" Type="http://schemas.openxmlformats.org/officeDocument/2006/relationships/image" Target="../media/image609.png"/><Relationship Id="rId626" Type="http://schemas.openxmlformats.org/officeDocument/2006/relationships/image" Target="../media/image710.png"/><Relationship Id="rId265" Type="http://schemas.openxmlformats.org/officeDocument/2006/relationships/customXml" Target="../ink/ink593.xml"/><Relationship Id="rId472" Type="http://schemas.openxmlformats.org/officeDocument/2006/relationships/customXml" Target="../ink/ink697.xml"/><Relationship Id="rId125" Type="http://schemas.openxmlformats.org/officeDocument/2006/relationships/image" Target="../media/image464.png"/><Relationship Id="rId332" Type="http://schemas.openxmlformats.org/officeDocument/2006/relationships/image" Target="../media/image566.png"/><Relationship Id="rId777" Type="http://schemas.openxmlformats.org/officeDocument/2006/relationships/image" Target="../media/image784.png"/><Relationship Id="rId637" Type="http://schemas.openxmlformats.org/officeDocument/2006/relationships/customXml" Target="../ink/ink781.xml"/><Relationship Id="rId276" Type="http://schemas.openxmlformats.org/officeDocument/2006/relationships/image" Target="../media/image538.png"/><Relationship Id="rId483" Type="http://schemas.openxmlformats.org/officeDocument/2006/relationships/image" Target="../media/image641.png"/><Relationship Id="rId690" Type="http://schemas.openxmlformats.org/officeDocument/2006/relationships/image" Target="../media/image742.png"/><Relationship Id="rId704" Type="http://schemas.openxmlformats.org/officeDocument/2006/relationships/image" Target="../media/image749.png"/><Relationship Id="rId40" Type="http://schemas.openxmlformats.org/officeDocument/2006/relationships/customXml" Target="../ink/ink478.xml"/><Relationship Id="rId136" Type="http://schemas.openxmlformats.org/officeDocument/2006/relationships/customXml" Target="../ink/ink527.xml"/><Relationship Id="rId343" Type="http://schemas.openxmlformats.org/officeDocument/2006/relationships/customXml" Target="../ink/ink632.xml"/><Relationship Id="rId550" Type="http://schemas.openxmlformats.org/officeDocument/2006/relationships/customXml" Target="../ink/ink737.xml"/><Relationship Id="rId788" Type="http://schemas.openxmlformats.org/officeDocument/2006/relationships/customXml" Target="../ink/ink858.xml"/><Relationship Id="rId203" Type="http://schemas.openxmlformats.org/officeDocument/2006/relationships/image" Target="../media/image503.png"/><Relationship Id="rId648" Type="http://schemas.openxmlformats.org/officeDocument/2006/relationships/image" Target="../media/image721.png"/><Relationship Id="rId287" Type="http://schemas.openxmlformats.org/officeDocument/2006/relationships/customXml" Target="../ink/ink604.xml"/><Relationship Id="rId410" Type="http://schemas.openxmlformats.org/officeDocument/2006/relationships/image" Target="../media/image605.png"/><Relationship Id="rId494" Type="http://schemas.openxmlformats.org/officeDocument/2006/relationships/image" Target="../media/image646.png"/><Relationship Id="rId508" Type="http://schemas.openxmlformats.org/officeDocument/2006/relationships/image" Target="../media/image653.png"/><Relationship Id="rId715" Type="http://schemas.openxmlformats.org/officeDocument/2006/relationships/customXml" Target="../ink/ink820.xml"/><Relationship Id="rId147" Type="http://schemas.openxmlformats.org/officeDocument/2006/relationships/image" Target="../media/image475.png"/><Relationship Id="rId354" Type="http://schemas.openxmlformats.org/officeDocument/2006/relationships/image" Target="../media/image577.png"/><Relationship Id="rId51" Type="http://schemas.openxmlformats.org/officeDocument/2006/relationships/image" Target="../media/image157.png"/><Relationship Id="rId561" Type="http://schemas.openxmlformats.org/officeDocument/2006/relationships/image" Target="../media/image679.png"/><Relationship Id="rId659" Type="http://schemas.openxmlformats.org/officeDocument/2006/relationships/customXml" Target="../ink/ink792.xml"/><Relationship Id="rId214" Type="http://schemas.openxmlformats.org/officeDocument/2006/relationships/customXml" Target="../ink/ink566.xml"/><Relationship Id="rId298" Type="http://schemas.openxmlformats.org/officeDocument/2006/relationships/image" Target="../media/image549.png"/><Relationship Id="rId421" Type="http://schemas.openxmlformats.org/officeDocument/2006/relationships/image" Target="../media/image610.png"/><Relationship Id="rId519" Type="http://schemas.openxmlformats.org/officeDocument/2006/relationships/customXml" Target="../ink/ink721.xml"/><Relationship Id="rId158" Type="http://schemas.openxmlformats.org/officeDocument/2006/relationships/customXml" Target="../ink/ink538.xml"/><Relationship Id="rId726" Type="http://schemas.openxmlformats.org/officeDocument/2006/relationships/image" Target="../media/image760.png"/><Relationship Id="rId62" Type="http://schemas.openxmlformats.org/officeDocument/2006/relationships/customXml" Target="../ink/ink489.xml"/><Relationship Id="rId365" Type="http://schemas.openxmlformats.org/officeDocument/2006/relationships/customXml" Target="../ink/ink643.xml"/><Relationship Id="rId572" Type="http://schemas.openxmlformats.org/officeDocument/2006/relationships/customXml" Target="../ink/ink748.xml"/><Relationship Id="rId225" Type="http://schemas.openxmlformats.org/officeDocument/2006/relationships/customXml" Target="../ink/ink572.xml"/><Relationship Id="rId432" Type="http://schemas.openxmlformats.org/officeDocument/2006/relationships/customXml" Target="../ink/ink677.xml"/><Relationship Id="rId737" Type="http://schemas.openxmlformats.org/officeDocument/2006/relationships/image" Target="../media/image765.png"/><Relationship Id="rId73" Type="http://schemas.openxmlformats.org/officeDocument/2006/relationships/image" Target="../media/image439.png"/><Relationship Id="rId169" Type="http://schemas.openxmlformats.org/officeDocument/2006/relationships/image" Target="../media/image486.png"/><Relationship Id="rId376" Type="http://schemas.openxmlformats.org/officeDocument/2006/relationships/image" Target="../media/image588.png"/><Relationship Id="rId583" Type="http://schemas.openxmlformats.org/officeDocument/2006/relationships/image" Target="../media/image690.png"/><Relationship Id="rId790" Type="http://schemas.openxmlformats.org/officeDocument/2006/relationships/customXml" Target="../ink/ink859.xml"/><Relationship Id="rId4" Type="http://schemas.openxmlformats.org/officeDocument/2006/relationships/image" Target="../media/image1150.png"/><Relationship Id="rId236" Type="http://schemas.openxmlformats.org/officeDocument/2006/relationships/image" Target="../media/image518.png"/><Relationship Id="rId443" Type="http://schemas.openxmlformats.org/officeDocument/2006/relationships/image" Target="../media/image621.png"/><Relationship Id="rId650" Type="http://schemas.openxmlformats.org/officeDocument/2006/relationships/image" Target="../media/image722.png"/><Relationship Id="rId303" Type="http://schemas.openxmlformats.org/officeDocument/2006/relationships/customXml" Target="../ink/ink612.xml"/><Relationship Id="rId748" Type="http://schemas.openxmlformats.org/officeDocument/2006/relationships/customXml" Target="../ink/ink837.xml"/><Relationship Id="rId84" Type="http://schemas.openxmlformats.org/officeDocument/2006/relationships/image" Target="../media/image444.png"/><Relationship Id="rId387" Type="http://schemas.openxmlformats.org/officeDocument/2006/relationships/customXml" Target="../ink/ink654.xml"/><Relationship Id="rId510" Type="http://schemas.openxmlformats.org/officeDocument/2006/relationships/image" Target="../media/image654.png"/><Relationship Id="rId594" Type="http://schemas.openxmlformats.org/officeDocument/2006/relationships/image" Target="../media/image695.png"/><Relationship Id="rId608" Type="http://schemas.openxmlformats.org/officeDocument/2006/relationships/image" Target="../media/image702.png"/><Relationship Id="rId247" Type="http://schemas.openxmlformats.org/officeDocument/2006/relationships/customXml" Target="../ink/ink584.xml"/><Relationship Id="rId107" Type="http://schemas.openxmlformats.org/officeDocument/2006/relationships/image" Target="../media/image455.png"/><Relationship Id="rId454" Type="http://schemas.openxmlformats.org/officeDocument/2006/relationships/customXml" Target="../ink/ink688.xml"/><Relationship Id="rId661" Type="http://schemas.openxmlformats.org/officeDocument/2006/relationships/customXml" Target="../ink/ink793.xml"/><Relationship Id="rId759" Type="http://schemas.openxmlformats.org/officeDocument/2006/relationships/image" Target="../media/image776.png"/><Relationship Id="rId11" Type="http://schemas.openxmlformats.org/officeDocument/2006/relationships/image" Target="../media/image4090.png"/><Relationship Id="rId314" Type="http://schemas.openxmlformats.org/officeDocument/2006/relationships/image" Target="../media/image557.png"/><Relationship Id="rId398" Type="http://schemas.openxmlformats.org/officeDocument/2006/relationships/image" Target="../media/image599.png"/><Relationship Id="rId521" Type="http://schemas.openxmlformats.org/officeDocument/2006/relationships/customXml" Target="../ink/ink722.xml"/><Relationship Id="rId619" Type="http://schemas.openxmlformats.org/officeDocument/2006/relationships/customXml" Target="../ink/ink772.xml"/><Relationship Id="rId95" Type="http://schemas.openxmlformats.org/officeDocument/2006/relationships/customXml" Target="../ink/ink506.xml"/><Relationship Id="rId160" Type="http://schemas.openxmlformats.org/officeDocument/2006/relationships/customXml" Target="../ink/ink539.xml"/><Relationship Id="rId258" Type="http://schemas.openxmlformats.org/officeDocument/2006/relationships/image" Target="../media/image529.png"/><Relationship Id="rId465" Type="http://schemas.openxmlformats.org/officeDocument/2006/relationships/image" Target="../media/image632.png"/><Relationship Id="rId672" Type="http://schemas.openxmlformats.org/officeDocument/2006/relationships/image" Target="../media/image733.png"/></Relationships>
</file>

<file path=ppt/slides/_rels/slide14.xml.rels><?xml version="1.0" encoding="UTF-8" standalone="yes"?>
<Relationships xmlns="http://schemas.openxmlformats.org/package/2006/relationships"><Relationship Id="rId13" Type="http://schemas.openxmlformats.org/officeDocument/2006/relationships/customXml" Target="../ink/ink867.xml"/><Relationship Id="rId18" Type="http://schemas.openxmlformats.org/officeDocument/2006/relationships/image" Target="../media/image801.png"/><Relationship Id="rId26" Type="http://schemas.openxmlformats.org/officeDocument/2006/relationships/image" Target="../media/image805.png"/><Relationship Id="rId3" Type="http://schemas.openxmlformats.org/officeDocument/2006/relationships/customXml" Target="../ink/ink862.xml"/><Relationship Id="rId21" Type="http://schemas.openxmlformats.org/officeDocument/2006/relationships/customXml" Target="../ink/ink871.xml"/><Relationship Id="rId34" Type="http://schemas.openxmlformats.org/officeDocument/2006/relationships/image" Target="../media/image809.png"/><Relationship Id="rId7" Type="http://schemas.openxmlformats.org/officeDocument/2006/relationships/customXml" Target="../ink/ink864.xml"/><Relationship Id="rId12" Type="http://schemas.openxmlformats.org/officeDocument/2006/relationships/image" Target="../media/image798.png"/><Relationship Id="rId17" Type="http://schemas.openxmlformats.org/officeDocument/2006/relationships/customXml" Target="../ink/ink869.xml"/><Relationship Id="rId25" Type="http://schemas.openxmlformats.org/officeDocument/2006/relationships/customXml" Target="../ink/ink873.xml"/><Relationship Id="rId33" Type="http://schemas.openxmlformats.org/officeDocument/2006/relationships/customXml" Target="../ink/ink877.xml"/><Relationship Id="rId2" Type="http://schemas.openxmlformats.org/officeDocument/2006/relationships/notesSlide" Target="../notesSlides/notesSlide14.xml"/><Relationship Id="rId16" Type="http://schemas.openxmlformats.org/officeDocument/2006/relationships/image" Target="../media/image800.png"/><Relationship Id="rId20" Type="http://schemas.openxmlformats.org/officeDocument/2006/relationships/image" Target="../media/image802.png"/><Relationship Id="rId29" Type="http://schemas.openxmlformats.org/officeDocument/2006/relationships/customXml" Target="../ink/ink875.xml"/><Relationship Id="rId1" Type="http://schemas.openxmlformats.org/officeDocument/2006/relationships/slideLayout" Target="../slideLayouts/slideLayout7.xml"/><Relationship Id="rId6" Type="http://schemas.openxmlformats.org/officeDocument/2006/relationships/image" Target="../media/image795.png"/><Relationship Id="rId11" Type="http://schemas.openxmlformats.org/officeDocument/2006/relationships/customXml" Target="../ink/ink866.xml"/><Relationship Id="rId24" Type="http://schemas.openxmlformats.org/officeDocument/2006/relationships/image" Target="../media/image804.png"/><Relationship Id="rId32" Type="http://schemas.openxmlformats.org/officeDocument/2006/relationships/image" Target="../media/image808.png"/><Relationship Id="rId5" Type="http://schemas.openxmlformats.org/officeDocument/2006/relationships/customXml" Target="../ink/ink863.xml"/><Relationship Id="rId15" Type="http://schemas.openxmlformats.org/officeDocument/2006/relationships/customXml" Target="../ink/ink868.xml"/><Relationship Id="rId23" Type="http://schemas.openxmlformats.org/officeDocument/2006/relationships/customXml" Target="../ink/ink872.xml"/><Relationship Id="rId28" Type="http://schemas.openxmlformats.org/officeDocument/2006/relationships/image" Target="../media/image806.png"/><Relationship Id="rId10" Type="http://schemas.openxmlformats.org/officeDocument/2006/relationships/image" Target="../media/image797.png"/><Relationship Id="rId19" Type="http://schemas.openxmlformats.org/officeDocument/2006/relationships/customXml" Target="../ink/ink870.xml"/><Relationship Id="rId31" Type="http://schemas.openxmlformats.org/officeDocument/2006/relationships/customXml" Target="../ink/ink876.xml"/><Relationship Id="rId4" Type="http://schemas.openxmlformats.org/officeDocument/2006/relationships/image" Target="../media/image794.png"/><Relationship Id="rId9" Type="http://schemas.openxmlformats.org/officeDocument/2006/relationships/customXml" Target="../ink/ink865.xml"/><Relationship Id="rId14" Type="http://schemas.openxmlformats.org/officeDocument/2006/relationships/image" Target="../media/image799.png"/><Relationship Id="rId22" Type="http://schemas.openxmlformats.org/officeDocument/2006/relationships/image" Target="../media/image803.png"/><Relationship Id="rId27" Type="http://schemas.openxmlformats.org/officeDocument/2006/relationships/customXml" Target="../ink/ink874.xml"/><Relationship Id="rId30" Type="http://schemas.openxmlformats.org/officeDocument/2006/relationships/image" Target="../media/image807.png"/><Relationship Id="rId8" Type="http://schemas.openxmlformats.org/officeDocument/2006/relationships/image" Target="../media/image796.png"/></Relationships>
</file>

<file path=ppt/slides/_rels/slide15.xml.rels><?xml version="1.0" encoding="UTF-8" standalone="yes"?>
<Relationships xmlns="http://schemas.openxmlformats.org/package/2006/relationships"><Relationship Id="rId3" Type="http://schemas.openxmlformats.org/officeDocument/2006/relationships/customXml" Target="../ink/ink878.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10.png"/></Relationships>
</file>

<file path=ppt/slides/_rels/slide16.xml.rels><?xml version="1.0" encoding="UTF-8" standalone="yes"?>
<Relationships xmlns="http://schemas.openxmlformats.org/package/2006/relationships"><Relationship Id="rId8" Type="http://schemas.openxmlformats.org/officeDocument/2006/relationships/image" Target="../media/image813.png"/><Relationship Id="rId13" Type="http://schemas.openxmlformats.org/officeDocument/2006/relationships/customXml" Target="../ink/ink884.xml"/><Relationship Id="rId3" Type="http://schemas.openxmlformats.org/officeDocument/2006/relationships/customXml" Target="../ink/ink879.xml"/><Relationship Id="rId7" Type="http://schemas.openxmlformats.org/officeDocument/2006/relationships/customXml" Target="../ink/ink881.xml"/><Relationship Id="rId12" Type="http://schemas.openxmlformats.org/officeDocument/2006/relationships/image" Target="../media/image815.png"/><Relationship Id="rId2" Type="http://schemas.openxmlformats.org/officeDocument/2006/relationships/notesSlide" Target="../notesSlides/notesSlide16.xml"/><Relationship Id="rId16" Type="http://schemas.openxmlformats.org/officeDocument/2006/relationships/image" Target="../media/image817.png"/><Relationship Id="rId1" Type="http://schemas.openxmlformats.org/officeDocument/2006/relationships/slideLayout" Target="../slideLayouts/slideLayout7.xml"/><Relationship Id="rId6" Type="http://schemas.openxmlformats.org/officeDocument/2006/relationships/image" Target="../media/image812.png"/><Relationship Id="rId11" Type="http://schemas.openxmlformats.org/officeDocument/2006/relationships/customXml" Target="../ink/ink883.xml"/><Relationship Id="rId5" Type="http://schemas.openxmlformats.org/officeDocument/2006/relationships/customXml" Target="../ink/ink880.xml"/><Relationship Id="rId15" Type="http://schemas.openxmlformats.org/officeDocument/2006/relationships/customXml" Target="../ink/ink885.xml"/><Relationship Id="rId10" Type="http://schemas.openxmlformats.org/officeDocument/2006/relationships/image" Target="../media/image814.png"/><Relationship Id="rId4" Type="http://schemas.openxmlformats.org/officeDocument/2006/relationships/image" Target="../media/image811.png"/><Relationship Id="rId9" Type="http://schemas.openxmlformats.org/officeDocument/2006/relationships/customXml" Target="../ink/ink882.xml"/><Relationship Id="rId14" Type="http://schemas.openxmlformats.org/officeDocument/2006/relationships/image" Target="../media/image8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17" Type="http://schemas.openxmlformats.org/officeDocument/2006/relationships/customXml" Target="../ink/ink945.xml"/><Relationship Id="rId299" Type="http://schemas.openxmlformats.org/officeDocument/2006/relationships/image" Target="../media/image961.png"/><Relationship Id="rId21" Type="http://schemas.openxmlformats.org/officeDocument/2006/relationships/image" Target="../media/image827.png"/><Relationship Id="rId63" Type="http://schemas.openxmlformats.org/officeDocument/2006/relationships/image" Target="../media/image846.png"/><Relationship Id="rId159" Type="http://schemas.openxmlformats.org/officeDocument/2006/relationships/customXml" Target="../ink/ink966.xml"/><Relationship Id="rId324" Type="http://schemas.openxmlformats.org/officeDocument/2006/relationships/customXml" Target="../ink/ink1051.xml"/><Relationship Id="rId366" Type="http://schemas.openxmlformats.org/officeDocument/2006/relationships/image" Target="../media/image994.png"/><Relationship Id="rId170" Type="http://schemas.openxmlformats.org/officeDocument/2006/relationships/image" Target="../media/image899.png"/><Relationship Id="rId226" Type="http://schemas.openxmlformats.org/officeDocument/2006/relationships/customXml" Target="../ink/ink1001.xml"/><Relationship Id="rId268" Type="http://schemas.openxmlformats.org/officeDocument/2006/relationships/image" Target="../media/image946.png"/><Relationship Id="rId32" Type="http://schemas.openxmlformats.org/officeDocument/2006/relationships/customXml" Target="../ink/ink900.xml"/><Relationship Id="rId74" Type="http://schemas.openxmlformats.org/officeDocument/2006/relationships/customXml" Target="../ink/ink923.xml"/><Relationship Id="rId128" Type="http://schemas.openxmlformats.org/officeDocument/2006/relationships/image" Target="../media/image878.png"/><Relationship Id="rId335" Type="http://schemas.openxmlformats.org/officeDocument/2006/relationships/customXml" Target="../ink/ink1057.xml"/><Relationship Id="rId377" Type="http://schemas.openxmlformats.org/officeDocument/2006/relationships/customXml" Target="../ink/ink1078.xml"/><Relationship Id="rId5" Type="http://schemas.openxmlformats.org/officeDocument/2006/relationships/image" Target="../media/image819.png"/><Relationship Id="rId181" Type="http://schemas.openxmlformats.org/officeDocument/2006/relationships/customXml" Target="../ink/ink978.xml"/><Relationship Id="rId237" Type="http://schemas.openxmlformats.org/officeDocument/2006/relationships/image" Target="../media/image931.png"/><Relationship Id="rId279" Type="http://schemas.openxmlformats.org/officeDocument/2006/relationships/customXml" Target="../ink/ink1028.xml"/><Relationship Id="rId43" Type="http://schemas.openxmlformats.org/officeDocument/2006/relationships/image" Target="../media/image836.png"/><Relationship Id="rId139" Type="http://schemas.openxmlformats.org/officeDocument/2006/relationships/customXml" Target="../ink/ink956.xml"/><Relationship Id="rId290" Type="http://schemas.openxmlformats.org/officeDocument/2006/relationships/image" Target="../media/image957.png"/><Relationship Id="rId304" Type="http://schemas.openxmlformats.org/officeDocument/2006/relationships/customXml" Target="../ink/ink1041.xml"/><Relationship Id="rId346" Type="http://schemas.openxmlformats.org/officeDocument/2006/relationships/image" Target="../media/image984.png"/><Relationship Id="rId85" Type="http://schemas.openxmlformats.org/officeDocument/2006/relationships/image" Target="../media/image857.png"/><Relationship Id="rId150" Type="http://schemas.openxmlformats.org/officeDocument/2006/relationships/image" Target="../media/image889.png"/><Relationship Id="rId192" Type="http://schemas.openxmlformats.org/officeDocument/2006/relationships/image" Target="../media/image909.png"/><Relationship Id="rId206" Type="http://schemas.openxmlformats.org/officeDocument/2006/relationships/image" Target="../media/image916.png"/><Relationship Id="rId248" Type="http://schemas.openxmlformats.org/officeDocument/2006/relationships/image" Target="../media/image936.png"/><Relationship Id="rId12" Type="http://schemas.openxmlformats.org/officeDocument/2006/relationships/customXml" Target="../ink/ink890.xml"/><Relationship Id="rId108" Type="http://schemas.openxmlformats.org/officeDocument/2006/relationships/image" Target="../media/image868.png"/><Relationship Id="rId315" Type="http://schemas.openxmlformats.org/officeDocument/2006/relationships/image" Target="../media/image969.png"/><Relationship Id="rId357" Type="http://schemas.openxmlformats.org/officeDocument/2006/relationships/customXml" Target="../ink/ink1068.xml"/><Relationship Id="rId54" Type="http://schemas.openxmlformats.org/officeDocument/2006/relationships/customXml" Target="../ink/ink913.xml"/><Relationship Id="rId96" Type="http://schemas.openxmlformats.org/officeDocument/2006/relationships/image" Target="../media/image862.png"/><Relationship Id="rId161" Type="http://schemas.openxmlformats.org/officeDocument/2006/relationships/customXml" Target="../ink/ink967.xml"/><Relationship Id="rId217" Type="http://schemas.openxmlformats.org/officeDocument/2006/relationships/image" Target="../media/image921.png"/><Relationship Id="rId259" Type="http://schemas.openxmlformats.org/officeDocument/2006/relationships/customXml" Target="../ink/ink1018.xml"/><Relationship Id="rId23" Type="http://schemas.openxmlformats.org/officeDocument/2006/relationships/image" Target="../media/image828.png"/><Relationship Id="rId119" Type="http://schemas.openxmlformats.org/officeDocument/2006/relationships/customXml" Target="../ink/ink946.xml"/><Relationship Id="rId270" Type="http://schemas.openxmlformats.org/officeDocument/2006/relationships/image" Target="../media/image947.png"/><Relationship Id="rId326" Type="http://schemas.openxmlformats.org/officeDocument/2006/relationships/customXml" Target="../ink/ink1052.xml"/><Relationship Id="rId65" Type="http://schemas.openxmlformats.org/officeDocument/2006/relationships/image" Target="../media/image847.png"/><Relationship Id="rId130" Type="http://schemas.openxmlformats.org/officeDocument/2006/relationships/image" Target="../media/image879.png"/><Relationship Id="rId368" Type="http://schemas.openxmlformats.org/officeDocument/2006/relationships/image" Target="../media/image995.png"/><Relationship Id="rId172" Type="http://schemas.openxmlformats.org/officeDocument/2006/relationships/customXml" Target="../ink/ink973.xml"/><Relationship Id="rId228" Type="http://schemas.openxmlformats.org/officeDocument/2006/relationships/customXml" Target="../ink/ink1002.xml"/><Relationship Id="rId281" Type="http://schemas.openxmlformats.org/officeDocument/2006/relationships/customXml" Target="../ink/ink1029.xml"/><Relationship Id="rId337" Type="http://schemas.openxmlformats.org/officeDocument/2006/relationships/customXml" Target="../ink/ink1058.xml"/><Relationship Id="rId34" Type="http://schemas.openxmlformats.org/officeDocument/2006/relationships/customXml" Target="../ink/ink901.xml"/><Relationship Id="rId76" Type="http://schemas.openxmlformats.org/officeDocument/2006/relationships/customXml" Target="../ink/ink924.xml"/><Relationship Id="rId141" Type="http://schemas.openxmlformats.org/officeDocument/2006/relationships/customXml" Target="../ink/ink957.xml"/><Relationship Id="rId7" Type="http://schemas.openxmlformats.org/officeDocument/2006/relationships/image" Target="../media/image820.png"/><Relationship Id="rId183" Type="http://schemas.openxmlformats.org/officeDocument/2006/relationships/customXml" Target="../ink/ink979.xml"/><Relationship Id="rId239" Type="http://schemas.openxmlformats.org/officeDocument/2006/relationships/image" Target="../media/image932.png"/><Relationship Id="rId250" Type="http://schemas.openxmlformats.org/officeDocument/2006/relationships/image" Target="../media/image937.png"/><Relationship Id="rId292" Type="http://schemas.openxmlformats.org/officeDocument/2006/relationships/image" Target="../media/image958.png"/><Relationship Id="rId306" Type="http://schemas.openxmlformats.org/officeDocument/2006/relationships/customXml" Target="../ink/ink1042.xml"/><Relationship Id="rId45" Type="http://schemas.openxmlformats.org/officeDocument/2006/relationships/image" Target="../media/image837.png"/><Relationship Id="rId87" Type="http://schemas.openxmlformats.org/officeDocument/2006/relationships/image" Target="../media/image858.png"/><Relationship Id="rId110" Type="http://schemas.openxmlformats.org/officeDocument/2006/relationships/image" Target="../media/image869.png"/><Relationship Id="rId348" Type="http://schemas.openxmlformats.org/officeDocument/2006/relationships/image" Target="../media/image985.png"/><Relationship Id="rId152" Type="http://schemas.openxmlformats.org/officeDocument/2006/relationships/image" Target="../media/image890.png"/><Relationship Id="rId194" Type="http://schemas.openxmlformats.org/officeDocument/2006/relationships/image" Target="../media/image910.png"/><Relationship Id="rId208" Type="http://schemas.openxmlformats.org/officeDocument/2006/relationships/image" Target="../media/image917.png"/><Relationship Id="rId261" Type="http://schemas.openxmlformats.org/officeDocument/2006/relationships/customXml" Target="../ink/ink1019.xml"/><Relationship Id="rId14" Type="http://schemas.openxmlformats.org/officeDocument/2006/relationships/customXml" Target="../ink/ink891.xml"/><Relationship Id="rId56" Type="http://schemas.openxmlformats.org/officeDocument/2006/relationships/customXml" Target="../ink/ink914.xml"/><Relationship Id="rId317" Type="http://schemas.openxmlformats.org/officeDocument/2006/relationships/image" Target="../media/image970.png"/><Relationship Id="rId359" Type="http://schemas.openxmlformats.org/officeDocument/2006/relationships/customXml" Target="../ink/ink1069.xml"/><Relationship Id="rId98" Type="http://schemas.openxmlformats.org/officeDocument/2006/relationships/image" Target="../media/image863.png"/><Relationship Id="rId121" Type="http://schemas.openxmlformats.org/officeDocument/2006/relationships/customXml" Target="../ink/ink947.xml"/><Relationship Id="rId163" Type="http://schemas.openxmlformats.org/officeDocument/2006/relationships/customXml" Target="../ink/ink968.xml"/><Relationship Id="rId219" Type="http://schemas.openxmlformats.org/officeDocument/2006/relationships/image" Target="../media/image922.png"/><Relationship Id="rId370" Type="http://schemas.openxmlformats.org/officeDocument/2006/relationships/image" Target="../media/image996.png"/><Relationship Id="rId230" Type="http://schemas.openxmlformats.org/officeDocument/2006/relationships/customXml" Target="../ink/ink1003.xml"/><Relationship Id="rId25" Type="http://schemas.openxmlformats.org/officeDocument/2006/relationships/image" Target="../media/image829.png"/><Relationship Id="rId67" Type="http://schemas.openxmlformats.org/officeDocument/2006/relationships/image" Target="../media/image848.png"/><Relationship Id="rId272" Type="http://schemas.openxmlformats.org/officeDocument/2006/relationships/image" Target="../media/image948.png"/><Relationship Id="rId328" Type="http://schemas.openxmlformats.org/officeDocument/2006/relationships/customXml" Target="../ink/ink1053.xml"/><Relationship Id="rId132" Type="http://schemas.openxmlformats.org/officeDocument/2006/relationships/image" Target="../media/image880.png"/><Relationship Id="rId174" Type="http://schemas.openxmlformats.org/officeDocument/2006/relationships/customXml" Target="../ink/ink974.xml"/><Relationship Id="rId241" Type="http://schemas.openxmlformats.org/officeDocument/2006/relationships/image" Target="../media/image933.png"/><Relationship Id="rId36" Type="http://schemas.openxmlformats.org/officeDocument/2006/relationships/customXml" Target="../ink/ink902.xml"/><Relationship Id="rId283" Type="http://schemas.openxmlformats.org/officeDocument/2006/relationships/customXml" Target="../ink/ink1030.xml"/><Relationship Id="rId339" Type="http://schemas.openxmlformats.org/officeDocument/2006/relationships/customXml" Target="../ink/ink1059.xml"/><Relationship Id="rId78" Type="http://schemas.openxmlformats.org/officeDocument/2006/relationships/customXml" Target="../ink/ink925.xml"/><Relationship Id="rId101" Type="http://schemas.openxmlformats.org/officeDocument/2006/relationships/customXml" Target="../ink/ink937.xml"/><Relationship Id="rId143" Type="http://schemas.openxmlformats.org/officeDocument/2006/relationships/customXml" Target="../ink/ink958.xml"/><Relationship Id="rId185" Type="http://schemas.openxmlformats.org/officeDocument/2006/relationships/customXml" Target="../ink/ink980.xml"/><Relationship Id="rId350" Type="http://schemas.openxmlformats.org/officeDocument/2006/relationships/image" Target="../media/image986.png"/><Relationship Id="rId9" Type="http://schemas.openxmlformats.org/officeDocument/2006/relationships/image" Target="../media/image821.png"/><Relationship Id="rId210" Type="http://schemas.openxmlformats.org/officeDocument/2006/relationships/image" Target="../media/image918.png"/><Relationship Id="rId26" Type="http://schemas.openxmlformats.org/officeDocument/2006/relationships/customXml" Target="../ink/ink897.xml"/><Relationship Id="rId231" Type="http://schemas.openxmlformats.org/officeDocument/2006/relationships/image" Target="../media/image928.png"/><Relationship Id="rId252" Type="http://schemas.openxmlformats.org/officeDocument/2006/relationships/image" Target="../media/image938.png"/><Relationship Id="rId273" Type="http://schemas.openxmlformats.org/officeDocument/2006/relationships/customXml" Target="../ink/ink1025.xml"/><Relationship Id="rId294" Type="http://schemas.openxmlformats.org/officeDocument/2006/relationships/image" Target="../media/image959.png"/><Relationship Id="rId308" Type="http://schemas.openxmlformats.org/officeDocument/2006/relationships/customXml" Target="../ink/ink1043.xml"/><Relationship Id="rId329" Type="http://schemas.openxmlformats.org/officeDocument/2006/relationships/image" Target="../media/image976.png"/><Relationship Id="rId47" Type="http://schemas.openxmlformats.org/officeDocument/2006/relationships/image" Target="../media/image838.png"/><Relationship Id="rId68" Type="http://schemas.openxmlformats.org/officeDocument/2006/relationships/customXml" Target="../ink/ink920.xml"/><Relationship Id="rId89" Type="http://schemas.openxmlformats.org/officeDocument/2006/relationships/image" Target="../media/image859.png"/><Relationship Id="rId112" Type="http://schemas.openxmlformats.org/officeDocument/2006/relationships/image" Target="../media/image870.png"/><Relationship Id="rId133" Type="http://schemas.openxmlformats.org/officeDocument/2006/relationships/customXml" Target="../ink/ink953.xml"/><Relationship Id="rId154" Type="http://schemas.openxmlformats.org/officeDocument/2006/relationships/image" Target="../media/image891.png"/><Relationship Id="rId175" Type="http://schemas.openxmlformats.org/officeDocument/2006/relationships/image" Target="../media/image901.png"/><Relationship Id="rId340" Type="http://schemas.openxmlformats.org/officeDocument/2006/relationships/image" Target="../media/image981.png"/><Relationship Id="rId361" Type="http://schemas.openxmlformats.org/officeDocument/2006/relationships/customXml" Target="../ink/ink1070.xml"/><Relationship Id="rId196" Type="http://schemas.openxmlformats.org/officeDocument/2006/relationships/image" Target="../media/image911.png"/><Relationship Id="rId200" Type="http://schemas.openxmlformats.org/officeDocument/2006/relationships/image" Target="../media/image913.png"/><Relationship Id="rId16" Type="http://schemas.openxmlformats.org/officeDocument/2006/relationships/customXml" Target="../ink/ink892.xml"/><Relationship Id="rId221" Type="http://schemas.openxmlformats.org/officeDocument/2006/relationships/image" Target="../media/image923.png"/><Relationship Id="rId242" Type="http://schemas.openxmlformats.org/officeDocument/2006/relationships/customXml" Target="../ink/ink1009.xml"/><Relationship Id="rId263" Type="http://schemas.openxmlformats.org/officeDocument/2006/relationships/customXml" Target="../ink/ink1020.xml"/><Relationship Id="rId284" Type="http://schemas.openxmlformats.org/officeDocument/2006/relationships/image" Target="../media/image954.png"/><Relationship Id="rId319" Type="http://schemas.openxmlformats.org/officeDocument/2006/relationships/image" Target="../media/image971.png"/><Relationship Id="rId37" Type="http://schemas.openxmlformats.org/officeDocument/2006/relationships/customXml" Target="../ink/ink903.xml"/><Relationship Id="rId58" Type="http://schemas.openxmlformats.org/officeDocument/2006/relationships/customXml" Target="../ink/ink915.xml"/><Relationship Id="rId79" Type="http://schemas.openxmlformats.org/officeDocument/2006/relationships/image" Target="../media/image854.png"/><Relationship Id="rId102" Type="http://schemas.openxmlformats.org/officeDocument/2006/relationships/image" Target="../media/image865.png"/><Relationship Id="rId123" Type="http://schemas.openxmlformats.org/officeDocument/2006/relationships/customXml" Target="../ink/ink948.xml"/><Relationship Id="rId144" Type="http://schemas.openxmlformats.org/officeDocument/2006/relationships/image" Target="../media/image886.png"/><Relationship Id="rId330" Type="http://schemas.openxmlformats.org/officeDocument/2006/relationships/customXml" Target="../ink/ink1054.xml"/><Relationship Id="rId90" Type="http://schemas.openxmlformats.org/officeDocument/2006/relationships/customXml" Target="../ink/ink931.xml"/><Relationship Id="rId165" Type="http://schemas.openxmlformats.org/officeDocument/2006/relationships/customXml" Target="../ink/ink969.xml"/><Relationship Id="rId186" Type="http://schemas.openxmlformats.org/officeDocument/2006/relationships/image" Target="../media/image906.png"/><Relationship Id="rId351" Type="http://schemas.openxmlformats.org/officeDocument/2006/relationships/customXml" Target="../ink/ink1065.xml"/><Relationship Id="rId372" Type="http://schemas.openxmlformats.org/officeDocument/2006/relationships/image" Target="../media/image997.png"/><Relationship Id="rId211" Type="http://schemas.openxmlformats.org/officeDocument/2006/relationships/customXml" Target="../ink/ink993.xml"/><Relationship Id="rId232" Type="http://schemas.openxmlformats.org/officeDocument/2006/relationships/customXml" Target="../ink/ink1004.xml"/><Relationship Id="rId253" Type="http://schemas.openxmlformats.org/officeDocument/2006/relationships/customXml" Target="../ink/ink1015.xml"/><Relationship Id="rId274" Type="http://schemas.openxmlformats.org/officeDocument/2006/relationships/image" Target="../media/image949.png"/><Relationship Id="rId295" Type="http://schemas.openxmlformats.org/officeDocument/2006/relationships/customXml" Target="../ink/ink1036.xml"/><Relationship Id="rId309" Type="http://schemas.openxmlformats.org/officeDocument/2006/relationships/image" Target="../media/image966.png"/><Relationship Id="rId27" Type="http://schemas.openxmlformats.org/officeDocument/2006/relationships/image" Target="../media/image830.png"/><Relationship Id="rId48" Type="http://schemas.openxmlformats.org/officeDocument/2006/relationships/customXml" Target="../ink/ink910.xml"/><Relationship Id="rId69" Type="http://schemas.openxmlformats.org/officeDocument/2006/relationships/image" Target="../media/image849.png"/><Relationship Id="rId113" Type="http://schemas.openxmlformats.org/officeDocument/2006/relationships/customXml" Target="../ink/ink943.xml"/><Relationship Id="rId134" Type="http://schemas.openxmlformats.org/officeDocument/2006/relationships/image" Target="../media/image881.png"/><Relationship Id="rId320" Type="http://schemas.openxmlformats.org/officeDocument/2006/relationships/customXml" Target="../ink/ink1049.xml"/><Relationship Id="rId80" Type="http://schemas.openxmlformats.org/officeDocument/2006/relationships/customXml" Target="../ink/ink926.xml"/><Relationship Id="rId155" Type="http://schemas.openxmlformats.org/officeDocument/2006/relationships/customXml" Target="../ink/ink964.xml"/><Relationship Id="rId176" Type="http://schemas.openxmlformats.org/officeDocument/2006/relationships/customXml" Target="../ink/ink975.xml"/><Relationship Id="rId197" Type="http://schemas.openxmlformats.org/officeDocument/2006/relationships/customXml" Target="../ink/ink986.xml"/><Relationship Id="rId341" Type="http://schemas.openxmlformats.org/officeDocument/2006/relationships/customXml" Target="../ink/ink1060.xml"/><Relationship Id="rId362" Type="http://schemas.openxmlformats.org/officeDocument/2006/relationships/image" Target="../media/image992.png"/><Relationship Id="rId201" Type="http://schemas.openxmlformats.org/officeDocument/2006/relationships/customXml" Target="../ink/ink988.xml"/><Relationship Id="rId222" Type="http://schemas.openxmlformats.org/officeDocument/2006/relationships/customXml" Target="../ink/ink999.xml"/><Relationship Id="rId243" Type="http://schemas.openxmlformats.org/officeDocument/2006/relationships/image" Target="../media/image934.png"/><Relationship Id="rId264" Type="http://schemas.openxmlformats.org/officeDocument/2006/relationships/image" Target="../media/image944.png"/><Relationship Id="rId285" Type="http://schemas.openxmlformats.org/officeDocument/2006/relationships/customXml" Target="../ink/ink1031.xml"/><Relationship Id="rId17" Type="http://schemas.openxmlformats.org/officeDocument/2006/relationships/image" Target="../media/image825.png"/><Relationship Id="rId38" Type="http://schemas.openxmlformats.org/officeDocument/2006/relationships/customXml" Target="../ink/ink904.xml"/><Relationship Id="rId59" Type="http://schemas.openxmlformats.org/officeDocument/2006/relationships/image" Target="../media/image844.png"/><Relationship Id="rId103" Type="http://schemas.openxmlformats.org/officeDocument/2006/relationships/customXml" Target="../ink/ink938.xml"/><Relationship Id="rId124" Type="http://schemas.openxmlformats.org/officeDocument/2006/relationships/image" Target="../media/image876.png"/><Relationship Id="rId310" Type="http://schemas.openxmlformats.org/officeDocument/2006/relationships/customXml" Target="../ink/ink1044.xml"/><Relationship Id="rId70" Type="http://schemas.openxmlformats.org/officeDocument/2006/relationships/customXml" Target="../ink/ink921.xml"/><Relationship Id="rId91" Type="http://schemas.openxmlformats.org/officeDocument/2006/relationships/image" Target="../media/image860.png"/><Relationship Id="rId145" Type="http://schemas.openxmlformats.org/officeDocument/2006/relationships/customXml" Target="../ink/ink959.xml"/><Relationship Id="rId166" Type="http://schemas.openxmlformats.org/officeDocument/2006/relationships/image" Target="../media/image897.png"/><Relationship Id="rId187" Type="http://schemas.openxmlformats.org/officeDocument/2006/relationships/customXml" Target="../ink/ink981.xml"/><Relationship Id="rId331" Type="http://schemas.openxmlformats.org/officeDocument/2006/relationships/image" Target="../media/image977.png"/><Relationship Id="rId352" Type="http://schemas.openxmlformats.org/officeDocument/2006/relationships/image" Target="../media/image987.png"/><Relationship Id="rId373" Type="http://schemas.openxmlformats.org/officeDocument/2006/relationships/customXml" Target="../ink/ink1076.xml"/><Relationship Id="rId1" Type="http://schemas.openxmlformats.org/officeDocument/2006/relationships/slideLayout" Target="../slideLayouts/slideLayout7.xml"/><Relationship Id="rId212" Type="http://schemas.openxmlformats.org/officeDocument/2006/relationships/image" Target="../media/image919.png"/><Relationship Id="rId233" Type="http://schemas.openxmlformats.org/officeDocument/2006/relationships/image" Target="../media/image929.png"/><Relationship Id="rId254" Type="http://schemas.openxmlformats.org/officeDocument/2006/relationships/image" Target="../media/image939.png"/><Relationship Id="rId28" Type="http://schemas.openxmlformats.org/officeDocument/2006/relationships/customXml" Target="../ink/ink898.xml"/><Relationship Id="rId49" Type="http://schemas.openxmlformats.org/officeDocument/2006/relationships/image" Target="../media/image839.png"/><Relationship Id="rId114" Type="http://schemas.openxmlformats.org/officeDocument/2006/relationships/image" Target="../media/image871.png"/><Relationship Id="rId275" Type="http://schemas.openxmlformats.org/officeDocument/2006/relationships/customXml" Target="../ink/ink1026.xml"/><Relationship Id="rId296" Type="http://schemas.openxmlformats.org/officeDocument/2006/relationships/image" Target="../media/image960.png"/><Relationship Id="rId300" Type="http://schemas.openxmlformats.org/officeDocument/2006/relationships/customXml" Target="../ink/ink1039.xml"/><Relationship Id="rId60" Type="http://schemas.openxmlformats.org/officeDocument/2006/relationships/customXml" Target="../ink/ink916.xml"/><Relationship Id="rId81" Type="http://schemas.openxmlformats.org/officeDocument/2006/relationships/image" Target="../media/image855.png"/><Relationship Id="rId135" Type="http://schemas.openxmlformats.org/officeDocument/2006/relationships/customXml" Target="../ink/ink954.xml"/><Relationship Id="rId156" Type="http://schemas.openxmlformats.org/officeDocument/2006/relationships/image" Target="../media/image892.png"/><Relationship Id="rId177" Type="http://schemas.openxmlformats.org/officeDocument/2006/relationships/image" Target="../media/image902.png"/><Relationship Id="rId198" Type="http://schemas.openxmlformats.org/officeDocument/2006/relationships/image" Target="../media/image912.png"/><Relationship Id="rId321" Type="http://schemas.openxmlformats.org/officeDocument/2006/relationships/image" Target="../media/image972.png"/><Relationship Id="rId342" Type="http://schemas.openxmlformats.org/officeDocument/2006/relationships/image" Target="../media/image982.png"/><Relationship Id="rId363" Type="http://schemas.openxmlformats.org/officeDocument/2006/relationships/customXml" Target="../ink/ink1071.xml"/><Relationship Id="rId202" Type="http://schemas.openxmlformats.org/officeDocument/2006/relationships/image" Target="../media/image914.png"/><Relationship Id="rId223" Type="http://schemas.openxmlformats.org/officeDocument/2006/relationships/image" Target="../media/image924.png"/><Relationship Id="rId244" Type="http://schemas.openxmlformats.org/officeDocument/2006/relationships/customXml" Target="../ink/ink1010.xml"/><Relationship Id="rId18" Type="http://schemas.openxmlformats.org/officeDocument/2006/relationships/customXml" Target="../ink/ink893.xml"/><Relationship Id="rId39" Type="http://schemas.openxmlformats.org/officeDocument/2006/relationships/customXml" Target="../ink/ink905.xml"/><Relationship Id="rId265" Type="http://schemas.openxmlformats.org/officeDocument/2006/relationships/customXml" Target="../ink/ink1021.xml"/><Relationship Id="rId286" Type="http://schemas.openxmlformats.org/officeDocument/2006/relationships/image" Target="../media/image955.png"/><Relationship Id="rId50" Type="http://schemas.openxmlformats.org/officeDocument/2006/relationships/customXml" Target="../ink/ink911.xml"/><Relationship Id="rId104" Type="http://schemas.openxmlformats.org/officeDocument/2006/relationships/image" Target="../media/image866.png"/><Relationship Id="rId125" Type="http://schemas.openxmlformats.org/officeDocument/2006/relationships/customXml" Target="../ink/ink949.xml"/><Relationship Id="rId146" Type="http://schemas.openxmlformats.org/officeDocument/2006/relationships/image" Target="../media/image887.png"/><Relationship Id="rId167" Type="http://schemas.openxmlformats.org/officeDocument/2006/relationships/customXml" Target="../ink/ink970.xml"/><Relationship Id="rId188" Type="http://schemas.openxmlformats.org/officeDocument/2006/relationships/image" Target="../media/image907.png"/><Relationship Id="rId311" Type="http://schemas.openxmlformats.org/officeDocument/2006/relationships/image" Target="../media/image967.png"/><Relationship Id="rId332" Type="http://schemas.openxmlformats.org/officeDocument/2006/relationships/customXml" Target="../ink/ink1055.xml"/><Relationship Id="rId353" Type="http://schemas.openxmlformats.org/officeDocument/2006/relationships/customXml" Target="../ink/ink1066.xml"/><Relationship Id="rId374" Type="http://schemas.openxmlformats.org/officeDocument/2006/relationships/image" Target="../media/image998.png"/><Relationship Id="rId71" Type="http://schemas.openxmlformats.org/officeDocument/2006/relationships/image" Target="../media/image850.png"/><Relationship Id="rId92" Type="http://schemas.openxmlformats.org/officeDocument/2006/relationships/customXml" Target="../ink/ink932.xml"/><Relationship Id="rId213" Type="http://schemas.openxmlformats.org/officeDocument/2006/relationships/customXml" Target="../ink/ink994.xml"/><Relationship Id="rId234" Type="http://schemas.openxmlformats.org/officeDocument/2006/relationships/customXml" Target="../ink/ink1005.xml"/><Relationship Id="rId2" Type="http://schemas.openxmlformats.org/officeDocument/2006/relationships/notesSlide" Target="../notesSlides/notesSlide18.xml"/><Relationship Id="rId29" Type="http://schemas.openxmlformats.org/officeDocument/2006/relationships/image" Target="../media/image831.png"/><Relationship Id="rId255" Type="http://schemas.openxmlformats.org/officeDocument/2006/relationships/customXml" Target="../ink/ink1016.xml"/><Relationship Id="rId276" Type="http://schemas.openxmlformats.org/officeDocument/2006/relationships/image" Target="../media/image950.png"/><Relationship Id="rId297" Type="http://schemas.openxmlformats.org/officeDocument/2006/relationships/customXml" Target="../ink/ink1037.xml"/><Relationship Id="rId40" Type="http://schemas.openxmlformats.org/officeDocument/2006/relationships/image" Target="../media/image835.png"/><Relationship Id="rId115" Type="http://schemas.openxmlformats.org/officeDocument/2006/relationships/customXml" Target="../ink/ink944.xml"/><Relationship Id="rId136" Type="http://schemas.openxmlformats.org/officeDocument/2006/relationships/image" Target="../media/image882.png"/><Relationship Id="rId157" Type="http://schemas.openxmlformats.org/officeDocument/2006/relationships/customXml" Target="../ink/ink965.xml"/><Relationship Id="rId178" Type="http://schemas.openxmlformats.org/officeDocument/2006/relationships/customXml" Target="../ink/ink976.xml"/><Relationship Id="rId301" Type="http://schemas.openxmlformats.org/officeDocument/2006/relationships/image" Target="../media/image962.png"/><Relationship Id="rId322" Type="http://schemas.openxmlformats.org/officeDocument/2006/relationships/customXml" Target="../ink/ink1050.xml"/><Relationship Id="rId343" Type="http://schemas.openxmlformats.org/officeDocument/2006/relationships/customXml" Target="../ink/ink1061.xml"/><Relationship Id="rId364" Type="http://schemas.openxmlformats.org/officeDocument/2006/relationships/image" Target="../media/image993.png"/><Relationship Id="rId61" Type="http://schemas.openxmlformats.org/officeDocument/2006/relationships/image" Target="../media/image845.png"/><Relationship Id="rId82" Type="http://schemas.openxmlformats.org/officeDocument/2006/relationships/customXml" Target="../ink/ink927.xml"/><Relationship Id="rId199" Type="http://schemas.openxmlformats.org/officeDocument/2006/relationships/customXml" Target="../ink/ink987.xml"/><Relationship Id="rId203" Type="http://schemas.openxmlformats.org/officeDocument/2006/relationships/customXml" Target="../ink/ink989.xml"/><Relationship Id="rId19" Type="http://schemas.openxmlformats.org/officeDocument/2006/relationships/image" Target="../media/image826.png"/><Relationship Id="rId224" Type="http://schemas.openxmlformats.org/officeDocument/2006/relationships/customXml" Target="../ink/ink1000.xml"/><Relationship Id="rId245" Type="http://schemas.openxmlformats.org/officeDocument/2006/relationships/customXml" Target="../ink/ink1011.xml"/><Relationship Id="rId266" Type="http://schemas.openxmlformats.org/officeDocument/2006/relationships/image" Target="../media/image945.png"/><Relationship Id="rId287" Type="http://schemas.openxmlformats.org/officeDocument/2006/relationships/customXml" Target="../ink/ink1032.xml"/><Relationship Id="rId30" Type="http://schemas.openxmlformats.org/officeDocument/2006/relationships/customXml" Target="../ink/ink899.xml"/><Relationship Id="rId105" Type="http://schemas.openxmlformats.org/officeDocument/2006/relationships/customXml" Target="../ink/ink939.xml"/><Relationship Id="rId126" Type="http://schemas.openxmlformats.org/officeDocument/2006/relationships/image" Target="../media/image877.png"/><Relationship Id="rId147" Type="http://schemas.openxmlformats.org/officeDocument/2006/relationships/customXml" Target="../ink/ink960.xml"/><Relationship Id="rId168" Type="http://schemas.openxmlformats.org/officeDocument/2006/relationships/image" Target="../media/image898.png"/><Relationship Id="rId312" Type="http://schemas.openxmlformats.org/officeDocument/2006/relationships/customXml" Target="../ink/ink1045.xml"/><Relationship Id="rId333" Type="http://schemas.openxmlformats.org/officeDocument/2006/relationships/customXml" Target="../ink/ink1056.xml"/><Relationship Id="rId354" Type="http://schemas.openxmlformats.org/officeDocument/2006/relationships/image" Target="../media/image988.png"/><Relationship Id="rId51" Type="http://schemas.openxmlformats.org/officeDocument/2006/relationships/image" Target="../media/image840.png"/><Relationship Id="rId72" Type="http://schemas.openxmlformats.org/officeDocument/2006/relationships/customXml" Target="../ink/ink922.xml"/><Relationship Id="rId93" Type="http://schemas.openxmlformats.org/officeDocument/2006/relationships/image" Target="../media/image861.png"/><Relationship Id="rId189" Type="http://schemas.openxmlformats.org/officeDocument/2006/relationships/customXml" Target="../ink/ink982.xml"/><Relationship Id="rId375" Type="http://schemas.openxmlformats.org/officeDocument/2006/relationships/customXml" Target="../ink/ink1077.xml"/><Relationship Id="rId3" Type="http://schemas.openxmlformats.org/officeDocument/2006/relationships/image" Target="../media/image818.png"/><Relationship Id="rId214" Type="http://schemas.openxmlformats.org/officeDocument/2006/relationships/customXml" Target="../ink/ink995.xml"/><Relationship Id="rId235" Type="http://schemas.openxmlformats.org/officeDocument/2006/relationships/image" Target="../media/image930.png"/><Relationship Id="rId256" Type="http://schemas.openxmlformats.org/officeDocument/2006/relationships/image" Target="../media/image940.png"/><Relationship Id="rId277" Type="http://schemas.openxmlformats.org/officeDocument/2006/relationships/customXml" Target="../ink/ink1027.xml"/><Relationship Id="rId298" Type="http://schemas.openxmlformats.org/officeDocument/2006/relationships/customXml" Target="../ink/ink1038.xml"/><Relationship Id="rId116" Type="http://schemas.openxmlformats.org/officeDocument/2006/relationships/image" Target="../media/image872.png"/><Relationship Id="rId137" Type="http://schemas.openxmlformats.org/officeDocument/2006/relationships/customXml" Target="../ink/ink955.xml"/><Relationship Id="rId158" Type="http://schemas.openxmlformats.org/officeDocument/2006/relationships/image" Target="../media/image893.png"/><Relationship Id="rId302" Type="http://schemas.openxmlformats.org/officeDocument/2006/relationships/customXml" Target="../ink/ink1040.xml"/><Relationship Id="rId323" Type="http://schemas.openxmlformats.org/officeDocument/2006/relationships/image" Target="../media/image973.png"/><Relationship Id="rId344" Type="http://schemas.openxmlformats.org/officeDocument/2006/relationships/image" Target="../media/image983.png"/><Relationship Id="rId20" Type="http://schemas.openxmlformats.org/officeDocument/2006/relationships/customXml" Target="../ink/ink894.xml"/><Relationship Id="rId41" Type="http://schemas.openxmlformats.org/officeDocument/2006/relationships/customXml" Target="../ink/ink906.xml"/><Relationship Id="rId62" Type="http://schemas.openxmlformats.org/officeDocument/2006/relationships/customXml" Target="../ink/ink917.xml"/><Relationship Id="rId83" Type="http://schemas.openxmlformats.org/officeDocument/2006/relationships/image" Target="../media/image856.png"/><Relationship Id="rId179" Type="http://schemas.openxmlformats.org/officeDocument/2006/relationships/image" Target="../media/image903.png"/><Relationship Id="rId365" Type="http://schemas.openxmlformats.org/officeDocument/2006/relationships/customXml" Target="../ink/ink1072.xml"/><Relationship Id="rId190" Type="http://schemas.openxmlformats.org/officeDocument/2006/relationships/image" Target="../media/image908.png"/><Relationship Id="rId204" Type="http://schemas.openxmlformats.org/officeDocument/2006/relationships/image" Target="../media/image915.png"/><Relationship Id="rId225" Type="http://schemas.openxmlformats.org/officeDocument/2006/relationships/image" Target="../media/image925.png"/><Relationship Id="rId246" Type="http://schemas.openxmlformats.org/officeDocument/2006/relationships/image" Target="../media/image935.png"/><Relationship Id="rId267" Type="http://schemas.openxmlformats.org/officeDocument/2006/relationships/customXml" Target="../ink/ink1022.xml"/><Relationship Id="rId288" Type="http://schemas.openxmlformats.org/officeDocument/2006/relationships/image" Target="../media/image956.png"/><Relationship Id="rId106" Type="http://schemas.openxmlformats.org/officeDocument/2006/relationships/image" Target="../media/image867.png"/><Relationship Id="rId127" Type="http://schemas.openxmlformats.org/officeDocument/2006/relationships/customXml" Target="../ink/ink950.xml"/><Relationship Id="rId313" Type="http://schemas.openxmlformats.org/officeDocument/2006/relationships/image" Target="../media/image968.png"/><Relationship Id="rId10" Type="http://schemas.openxmlformats.org/officeDocument/2006/relationships/customXml" Target="../ink/ink889.xml"/><Relationship Id="rId31" Type="http://schemas.openxmlformats.org/officeDocument/2006/relationships/image" Target="../media/image832.png"/><Relationship Id="rId52" Type="http://schemas.openxmlformats.org/officeDocument/2006/relationships/customXml" Target="../ink/ink912.xml"/><Relationship Id="rId73" Type="http://schemas.openxmlformats.org/officeDocument/2006/relationships/image" Target="../media/image851.png"/><Relationship Id="rId94" Type="http://schemas.openxmlformats.org/officeDocument/2006/relationships/customXml" Target="../ink/ink933.xml"/><Relationship Id="rId148" Type="http://schemas.openxmlformats.org/officeDocument/2006/relationships/image" Target="../media/image888.png"/><Relationship Id="rId169" Type="http://schemas.openxmlformats.org/officeDocument/2006/relationships/customXml" Target="../ink/ink971.xml"/><Relationship Id="rId334" Type="http://schemas.openxmlformats.org/officeDocument/2006/relationships/image" Target="../media/image978.png"/><Relationship Id="rId355" Type="http://schemas.openxmlformats.org/officeDocument/2006/relationships/customXml" Target="../ink/ink1067.xml"/><Relationship Id="rId376" Type="http://schemas.openxmlformats.org/officeDocument/2006/relationships/image" Target="../media/image999.png"/><Relationship Id="rId4" Type="http://schemas.openxmlformats.org/officeDocument/2006/relationships/customXml" Target="../ink/ink886.xml"/><Relationship Id="rId180" Type="http://schemas.openxmlformats.org/officeDocument/2006/relationships/customXml" Target="../ink/ink977.xml"/><Relationship Id="rId215" Type="http://schemas.openxmlformats.org/officeDocument/2006/relationships/image" Target="../media/image920.png"/><Relationship Id="rId236" Type="http://schemas.openxmlformats.org/officeDocument/2006/relationships/customXml" Target="../ink/ink1006.xml"/><Relationship Id="rId257" Type="http://schemas.openxmlformats.org/officeDocument/2006/relationships/customXml" Target="../ink/ink1017.xml"/><Relationship Id="rId278" Type="http://schemas.openxmlformats.org/officeDocument/2006/relationships/image" Target="../media/image951.png"/><Relationship Id="rId303" Type="http://schemas.openxmlformats.org/officeDocument/2006/relationships/image" Target="../media/image963.png"/><Relationship Id="rId42" Type="http://schemas.openxmlformats.org/officeDocument/2006/relationships/customXml" Target="../ink/ink907.xml"/><Relationship Id="rId84" Type="http://schemas.openxmlformats.org/officeDocument/2006/relationships/customXml" Target="../ink/ink928.xml"/><Relationship Id="rId138" Type="http://schemas.openxmlformats.org/officeDocument/2006/relationships/image" Target="../media/image883.png"/><Relationship Id="rId345" Type="http://schemas.openxmlformats.org/officeDocument/2006/relationships/customXml" Target="../ink/ink1062.xml"/><Relationship Id="rId191" Type="http://schemas.openxmlformats.org/officeDocument/2006/relationships/customXml" Target="../ink/ink983.xml"/><Relationship Id="rId205" Type="http://schemas.openxmlformats.org/officeDocument/2006/relationships/customXml" Target="../ink/ink990.xml"/><Relationship Id="rId247" Type="http://schemas.openxmlformats.org/officeDocument/2006/relationships/customXml" Target="../ink/ink1012.xml"/><Relationship Id="rId107" Type="http://schemas.openxmlformats.org/officeDocument/2006/relationships/customXml" Target="../ink/ink940.xml"/><Relationship Id="rId289" Type="http://schemas.openxmlformats.org/officeDocument/2006/relationships/customXml" Target="../ink/ink1033.xml"/><Relationship Id="rId11" Type="http://schemas.openxmlformats.org/officeDocument/2006/relationships/image" Target="../media/image822.png"/><Relationship Id="rId53" Type="http://schemas.openxmlformats.org/officeDocument/2006/relationships/image" Target="../media/image841.png"/><Relationship Id="rId149" Type="http://schemas.openxmlformats.org/officeDocument/2006/relationships/customXml" Target="../ink/ink961.xml"/><Relationship Id="rId314" Type="http://schemas.openxmlformats.org/officeDocument/2006/relationships/customXml" Target="../ink/ink1046.xml"/><Relationship Id="rId356" Type="http://schemas.openxmlformats.org/officeDocument/2006/relationships/image" Target="../media/image989.png"/><Relationship Id="rId95" Type="http://schemas.openxmlformats.org/officeDocument/2006/relationships/customXml" Target="../ink/ink934.xml"/><Relationship Id="rId160" Type="http://schemas.openxmlformats.org/officeDocument/2006/relationships/image" Target="../media/image894.png"/><Relationship Id="rId216" Type="http://schemas.openxmlformats.org/officeDocument/2006/relationships/customXml" Target="../ink/ink996.xml"/><Relationship Id="rId258" Type="http://schemas.openxmlformats.org/officeDocument/2006/relationships/image" Target="../media/image941.png"/><Relationship Id="rId22" Type="http://schemas.openxmlformats.org/officeDocument/2006/relationships/customXml" Target="../ink/ink895.xml"/><Relationship Id="rId64" Type="http://schemas.openxmlformats.org/officeDocument/2006/relationships/customXml" Target="../ink/ink918.xml"/><Relationship Id="rId118" Type="http://schemas.openxmlformats.org/officeDocument/2006/relationships/image" Target="../media/image873.png"/><Relationship Id="rId325" Type="http://schemas.openxmlformats.org/officeDocument/2006/relationships/image" Target="../media/image974.png"/><Relationship Id="rId367" Type="http://schemas.openxmlformats.org/officeDocument/2006/relationships/customXml" Target="../ink/ink1073.xml"/><Relationship Id="rId171" Type="http://schemas.openxmlformats.org/officeDocument/2006/relationships/customXml" Target="../ink/ink972.xml"/><Relationship Id="rId227" Type="http://schemas.openxmlformats.org/officeDocument/2006/relationships/image" Target="../media/image926.png"/><Relationship Id="rId269" Type="http://schemas.openxmlformats.org/officeDocument/2006/relationships/customXml" Target="../ink/ink1023.xml"/><Relationship Id="rId33" Type="http://schemas.openxmlformats.org/officeDocument/2006/relationships/image" Target="../media/image833.png"/><Relationship Id="rId129" Type="http://schemas.openxmlformats.org/officeDocument/2006/relationships/customXml" Target="../ink/ink951.xml"/><Relationship Id="rId280" Type="http://schemas.openxmlformats.org/officeDocument/2006/relationships/image" Target="../media/image952.png"/><Relationship Id="rId336" Type="http://schemas.openxmlformats.org/officeDocument/2006/relationships/image" Target="../media/image979.png"/><Relationship Id="rId75" Type="http://schemas.openxmlformats.org/officeDocument/2006/relationships/image" Target="../media/image852.png"/><Relationship Id="rId140" Type="http://schemas.openxmlformats.org/officeDocument/2006/relationships/image" Target="../media/image884.png"/><Relationship Id="rId182" Type="http://schemas.openxmlformats.org/officeDocument/2006/relationships/image" Target="../media/image904.png"/><Relationship Id="rId378" Type="http://schemas.openxmlformats.org/officeDocument/2006/relationships/image" Target="../media/image1000.png"/><Relationship Id="rId6" Type="http://schemas.openxmlformats.org/officeDocument/2006/relationships/customXml" Target="../ink/ink887.xml"/><Relationship Id="rId238" Type="http://schemas.openxmlformats.org/officeDocument/2006/relationships/customXml" Target="../ink/ink1007.xml"/><Relationship Id="rId291" Type="http://schemas.openxmlformats.org/officeDocument/2006/relationships/customXml" Target="../ink/ink1034.xml"/><Relationship Id="rId305" Type="http://schemas.openxmlformats.org/officeDocument/2006/relationships/image" Target="../media/image964.png"/><Relationship Id="rId347" Type="http://schemas.openxmlformats.org/officeDocument/2006/relationships/customXml" Target="../ink/ink1063.xml"/><Relationship Id="rId44" Type="http://schemas.openxmlformats.org/officeDocument/2006/relationships/customXml" Target="../ink/ink908.xml"/><Relationship Id="rId86" Type="http://schemas.openxmlformats.org/officeDocument/2006/relationships/customXml" Target="../ink/ink929.xml"/><Relationship Id="rId151" Type="http://schemas.openxmlformats.org/officeDocument/2006/relationships/customXml" Target="../ink/ink962.xml"/><Relationship Id="rId193" Type="http://schemas.openxmlformats.org/officeDocument/2006/relationships/customXml" Target="../ink/ink984.xml"/><Relationship Id="rId207" Type="http://schemas.openxmlformats.org/officeDocument/2006/relationships/customXml" Target="../ink/ink991.xml"/><Relationship Id="rId249" Type="http://schemas.openxmlformats.org/officeDocument/2006/relationships/customXml" Target="../ink/ink1013.xml"/><Relationship Id="rId13" Type="http://schemas.openxmlformats.org/officeDocument/2006/relationships/image" Target="../media/image823.png"/><Relationship Id="rId109" Type="http://schemas.openxmlformats.org/officeDocument/2006/relationships/customXml" Target="../ink/ink941.xml"/><Relationship Id="rId260" Type="http://schemas.openxmlformats.org/officeDocument/2006/relationships/image" Target="../media/image942.png"/><Relationship Id="rId316" Type="http://schemas.openxmlformats.org/officeDocument/2006/relationships/customXml" Target="../ink/ink1047.xml"/><Relationship Id="rId55" Type="http://schemas.openxmlformats.org/officeDocument/2006/relationships/image" Target="../media/image842.png"/><Relationship Id="rId97" Type="http://schemas.openxmlformats.org/officeDocument/2006/relationships/customXml" Target="../ink/ink935.xml"/><Relationship Id="rId120" Type="http://schemas.openxmlformats.org/officeDocument/2006/relationships/image" Target="../media/image874.png"/><Relationship Id="rId358" Type="http://schemas.openxmlformats.org/officeDocument/2006/relationships/image" Target="../media/image990.png"/><Relationship Id="rId162" Type="http://schemas.openxmlformats.org/officeDocument/2006/relationships/image" Target="../media/image895.png"/><Relationship Id="rId218" Type="http://schemas.openxmlformats.org/officeDocument/2006/relationships/customXml" Target="../ink/ink997.xml"/><Relationship Id="rId271" Type="http://schemas.openxmlformats.org/officeDocument/2006/relationships/customXml" Target="../ink/ink1024.xml"/><Relationship Id="rId24" Type="http://schemas.openxmlformats.org/officeDocument/2006/relationships/customXml" Target="../ink/ink896.xml"/><Relationship Id="rId66" Type="http://schemas.openxmlformats.org/officeDocument/2006/relationships/customXml" Target="../ink/ink919.xml"/><Relationship Id="rId131" Type="http://schemas.openxmlformats.org/officeDocument/2006/relationships/customXml" Target="../ink/ink952.xml"/><Relationship Id="rId327" Type="http://schemas.openxmlformats.org/officeDocument/2006/relationships/image" Target="../media/image975.png"/><Relationship Id="rId369" Type="http://schemas.openxmlformats.org/officeDocument/2006/relationships/customXml" Target="../ink/ink1074.xml"/><Relationship Id="rId173" Type="http://schemas.openxmlformats.org/officeDocument/2006/relationships/image" Target="../media/image900.png"/><Relationship Id="rId229" Type="http://schemas.openxmlformats.org/officeDocument/2006/relationships/image" Target="../media/image927.png"/><Relationship Id="rId240" Type="http://schemas.openxmlformats.org/officeDocument/2006/relationships/customXml" Target="../ink/ink1008.xml"/><Relationship Id="rId35" Type="http://schemas.openxmlformats.org/officeDocument/2006/relationships/image" Target="../media/image834.png"/><Relationship Id="rId77" Type="http://schemas.openxmlformats.org/officeDocument/2006/relationships/image" Target="../media/image853.png"/><Relationship Id="rId100" Type="http://schemas.openxmlformats.org/officeDocument/2006/relationships/image" Target="../media/image864.png"/><Relationship Id="rId282" Type="http://schemas.openxmlformats.org/officeDocument/2006/relationships/image" Target="../media/image953.png"/><Relationship Id="rId338" Type="http://schemas.openxmlformats.org/officeDocument/2006/relationships/image" Target="../media/image980.png"/><Relationship Id="rId8" Type="http://schemas.openxmlformats.org/officeDocument/2006/relationships/customXml" Target="../ink/ink888.xml"/><Relationship Id="rId142" Type="http://schemas.openxmlformats.org/officeDocument/2006/relationships/image" Target="../media/image885.png"/><Relationship Id="rId184" Type="http://schemas.openxmlformats.org/officeDocument/2006/relationships/image" Target="../media/image905.png"/><Relationship Id="rId251" Type="http://schemas.openxmlformats.org/officeDocument/2006/relationships/customXml" Target="../ink/ink1014.xml"/><Relationship Id="rId46" Type="http://schemas.openxmlformats.org/officeDocument/2006/relationships/customXml" Target="../ink/ink909.xml"/><Relationship Id="rId293" Type="http://schemas.openxmlformats.org/officeDocument/2006/relationships/customXml" Target="../ink/ink1035.xml"/><Relationship Id="rId307" Type="http://schemas.openxmlformats.org/officeDocument/2006/relationships/image" Target="../media/image965.png"/><Relationship Id="rId349" Type="http://schemas.openxmlformats.org/officeDocument/2006/relationships/customXml" Target="../ink/ink1064.xml"/><Relationship Id="rId88" Type="http://schemas.openxmlformats.org/officeDocument/2006/relationships/customXml" Target="../ink/ink930.xml"/><Relationship Id="rId111" Type="http://schemas.openxmlformats.org/officeDocument/2006/relationships/customXml" Target="../ink/ink942.xml"/><Relationship Id="rId153" Type="http://schemas.openxmlformats.org/officeDocument/2006/relationships/customXml" Target="../ink/ink963.xml"/><Relationship Id="rId195" Type="http://schemas.openxmlformats.org/officeDocument/2006/relationships/customXml" Target="../ink/ink985.xml"/><Relationship Id="rId209" Type="http://schemas.openxmlformats.org/officeDocument/2006/relationships/customXml" Target="../ink/ink992.xml"/><Relationship Id="rId360" Type="http://schemas.openxmlformats.org/officeDocument/2006/relationships/image" Target="../media/image991.png"/><Relationship Id="rId220" Type="http://schemas.openxmlformats.org/officeDocument/2006/relationships/customXml" Target="../ink/ink998.xml"/><Relationship Id="rId15" Type="http://schemas.openxmlformats.org/officeDocument/2006/relationships/image" Target="../media/image824.png"/><Relationship Id="rId57" Type="http://schemas.openxmlformats.org/officeDocument/2006/relationships/image" Target="../media/image843.png"/><Relationship Id="rId262" Type="http://schemas.openxmlformats.org/officeDocument/2006/relationships/image" Target="../media/image943.png"/><Relationship Id="rId318" Type="http://schemas.openxmlformats.org/officeDocument/2006/relationships/customXml" Target="../ink/ink1048.xml"/><Relationship Id="rId99" Type="http://schemas.openxmlformats.org/officeDocument/2006/relationships/customXml" Target="../ink/ink936.xml"/><Relationship Id="rId122" Type="http://schemas.openxmlformats.org/officeDocument/2006/relationships/image" Target="../media/image875.png"/><Relationship Id="rId164" Type="http://schemas.openxmlformats.org/officeDocument/2006/relationships/image" Target="../media/image896.png"/><Relationship Id="rId371" Type="http://schemas.openxmlformats.org/officeDocument/2006/relationships/customXml" Target="../ink/ink1075.xml"/></Relationships>
</file>

<file path=ppt/slides/_rels/slide19.xml.rels><?xml version="1.0" encoding="UTF-8" standalone="yes"?>
<Relationships xmlns="http://schemas.openxmlformats.org/package/2006/relationships"><Relationship Id="rId117" Type="http://schemas.openxmlformats.org/officeDocument/2006/relationships/image" Target="../media/image1058.png"/><Relationship Id="rId299" Type="http://schemas.openxmlformats.org/officeDocument/2006/relationships/customXml" Target="../ink/ink1227.xml"/><Relationship Id="rId21" Type="http://schemas.openxmlformats.org/officeDocument/2006/relationships/image" Target="../media/image1010.png"/><Relationship Id="rId63" Type="http://schemas.openxmlformats.org/officeDocument/2006/relationships/image" Target="../media/image1031.png"/><Relationship Id="rId159" Type="http://schemas.openxmlformats.org/officeDocument/2006/relationships/image" Target="../media/image1078.png"/><Relationship Id="rId324" Type="http://schemas.openxmlformats.org/officeDocument/2006/relationships/image" Target="../media/image1162.png"/><Relationship Id="rId366" Type="http://schemas.openxmlformats.org/officeDocument/2006/relationships/image" Target="../media/image1183.png"/><Relationship Id="rId170" Type="http://schemas.openxmlformats.org/officeDocument/2006/relationships/customXml" Target="../ink/ink1162.xml"/><Relationship Id="rId226" Type="http://schemas.openxmlformats.org/officeDocument/2006/relationships/customXml" Target="../ink/ink1190.xml"/><Relationship Id="rId268" Type="http://schemas.openxmlformats.org/officeDocument/2006/relationships/customXml" Target="../ink/ink1211.xml"/><Relationship Id="rId32" Type="http://schemas.openxmlformats.org/officeDocument/2006/relationships/customXml" Target="../ink/ink1093.xml"/><Relationship Id="rId74" Type="http://schemas.openxmlformats.org/officeDocument/2006/relationships/customXml" Target="../ink/ink1114.xml"/><Relationship Id="rId128" Type="http://schemas.openxmlformats.org/officeDocument/2006/relationships/customXml" Target="../ink/ink1141.xml"/><Relationship Id="rId335" Type="http://schemas.openxmlformats.org/officeDocument/2006/relationships/image" Target="../media/image1167.png"/><Relationship Id="rId377" Type="http://schemas.openxmlformats.org/officeDocument/2006/relationships/customXml" Target="../ink/ink1267.xml"/><Relationship Id="rId5" Type="http://schemas.openxmlformats.org/officeDocument/2006/relationships/image" Target="../media/image1002.png"/><Relationship Id="rId181" Type="http://schemas.openxmlformats.org/officeDocument/2006/relationships/image" Target="../media/image1089.png"/><Relationship Id="rId237" Type="http://schemas.openxmlformats.org/officeDocument/2006/relationships/image" Target="../media/image1117.png"/><Relationship Id="rId402" Type="http://schemas.openxmlformats.org/officeDocument/2006/relationships/image" Target="../media/image1201.png"/><Relationship Id="rId279" Type="http://schemas.openxmlformats.org/officeDocument/2006/relationships/customXml" Target="../ink/ink1217.xml"/><Relationship Id="rId43" Type="http://schemas.openxmlformats.org/officeDocument/2006/relationships/image" Target="../media/image1021.png"/><Relationship Id="rId139" Type="http://schemas.openxmlformats.org/officeDocument/2006/relationships/image" Target="../media/image1068.png"/><Relationship Id="rId290" Type="http://schemas.openxmlformats.org/officeDocument/2006/relationships/image" Target="../media/image1143.png"/><Relationship Id="rId304" Type="http://schemas.openxmlformats.org/officeDocument/2006/relationships/image" Target="../media/image1151.png"/><Relationship Id="rId346" Type="http://schemas.openxmlformats.org/officeDocument/2006/relationships/customXml" Target="../ink/ink1251.xml"/><Relationship Id="rId388" Type="http://schemas.openxmlformats.org/officeDocument/2006/relationships/image" Target="../media/image1194.png"/><Relationship Id="rId85" Type="http://schemas.openxmlformats.org/officeDocument/2006/relationships/image" Target="../media/image1042.png"/><Relationship Id="rId150" Type="http://schemas.openxmlformats.org/officeDocument/2006/relationships/customXml" Target="../ink/ink1152.xml"/><Relationship Id="rId192" Type="http://schemas.openxmlformats.org/officeDocument/2006/relationships/customXml" Target="../ink/ink1173.xml"/><Relationship Id="rId206" Type="http://schemas.openxmlformats.org/officeDocument/2006/relationships/customXml" Target="../ink/ink1180.xml"/><Relationship Id="rId413" Type="http://schemas.openxmlformats.org/officeDocument/2006/relationships/customXml" Target="../ink/ink1285.xml"/><Relationship Id="rId248" Type="http://schemas.openxmlformats.org/officeDocument/2006/relationships/customXml" Target="../ink/ink1201.xml"/><Relationship Id="rId12" Type="http://schemas.openxmlformats.org/officeDocument/2006/relationships/customXml" Target="../ink/ink1083.xml"/><Relationship Id="rId108" Type="http://schemas.openxmlformats.org/officeDocument/2006/relationships/customXml" Target="../ink/ink1131.xml"/><Relationship Id="rId315" Type="http://schemas.openxmlformats.org/officeDocument/2006/relationships/customXml" Target="../ink/ink1235.xml"/><Relationship Id="rId357" Type="http://schemas.openxmlformats.org/officeDocument/2006/relationships/customXml" Target="../ink/ink1257.xml"/><Relationship Id="rId54" Type="http://schemas.openxmlformats.org/officeDocument/2006/relationships/customXml" Target="../ink/ink1104.xml"/><Relationship Id="rId96" Type="http://schemas.openxmlformats.org/officeDocument/2006/relationships/customXml" Target="../ink/ink1125.xml"/><Relationship Id="rId161" Type="http://schemas.openxmlformats.org/officeDocument/2006/relationships/image" Target="../media/image1079.png"/><Relationship Id="rId217" Type="http://schemas.openxmlformats.org/officeDocument/2006/relationships/image" Target="../media/image1106.png"/><Relationship Id="rId399" Type="http://schemas.openxmlformats.org/officeDocument/2006/relationships/customXml" Target="../ink/ink1278.xml"/><Relationship Id="rId259" Type="http://schemas.openxmlformats.org/officeDocument/2006/relationships/image" Target="../media/image1128.png"/><Relationship Id="rId23" Type="http://schemas.openxmlformats.org/officeDocument/2006/relationships/image" Target="../media/image1011.png"/><Relationship Id="rId119" Type="http://schemas.openxmlformats.org/officeDocument/2006/relationships/image" Target="../media/image1059.png"/><Relationship Id="rId270" Type="http://schemas.openxmlformats.org/officeDocument/2006/relationships/customXml" Target="../ink/ink1212.xml"/><Relationship Id="rId326" Type="http://schemas.openxmlformats.org/officeDocument/2006/relationships/image" Target="../media/image1163.png"/><Relationship Id="rId65" Type="http://schemas.openxmlformats.org/officeDocument/2006/relationships/image" Target="../media/image1032.png"/><Relationship Id="rId130" Type="http://schemas.openxmlformats.org/officeDocument/2006/relationships/customXml" Target="../ink/ink1142.xml"/><Relationship Id="rId368" Type="http://schemas.openxmlformats.org/officeDocument/2006/relationships/image" Target="../media/image1184.png"/><Relationship Id="rId172" Type="http://schemas.openxmlformats.org/officeDocument/2006/relationships/customXml" Target="../ink/ink1163.xml"/><Relationship Id="rId228" Type="http://schemas.openxmlformats.org/officeDocument/2006/relationships/customXml" Target="../ink/ink1191.xml"/><Relationship Id="rId281" Type="http://schemas.openxmlformats.org/officeDocument/2006/relationships/customXml" Target="../ink/ink1218.xml"/><Relationship Id="rId337" Type="http://schemas.openxmlformats.org/officeDocument/2006/relationships/image" Target="../media/image1168.png"/><Relationship Id="rId34" Type="http://schemas.openxmlformats.org/officeDocument/2006/relationships/customXml" Target="../ink/ink1094.xml"/><Relationship Id="rId76" Type="http://schemas.openxmlformats.org/officeDocument/2006/relationships/customXml" Target="../ink/ink1115.xml"/><Relationship Id="rId141" Type="http://schemas.openxmlformats.org/officeDocument/2006/relationships/image" Target="../media/image1069.png"/><Relationship Id="rId379" Type="http://schemas.openxmlformats.org/officeDocument/2006/relationships/customXml" Target="../ink/ink1268.xml"/><Relationship Id="rId7" Type="http://schemas.openxmlformats.org/officeDocument/2006/relationships/image" Target="../media/image1003.png"/><Relationship Id="rId183" Type="http://schemas.openxmlformats.org/officeDocument/2006/relationships/image" Target="../media/image1090.png"/><Relationship Id="rId239" Type="http://schemas.openxmlformats.org/officeDocument/2006/relationships/image" Target="../media/image1118.png"/><Relationship Id="rId390" Type="http://schemas.openxmlformats.org/officeDocument/2006/relationships/image" Target="../media/image1195.png"/><Relationship Id="rId404" Type="http://schemas.openxmlformats.org/officeDocument/2006/relationships/image" Target="../media/image1202.png"/><Relationship Id="rId250" Type="http://schemas.openxmlformats.org/officeDocument/2006/relationships/customXml" Target="../ink/ink1202.xml"/><Relationship Id="rId292" Type="http://schemas.openxmlformats.org/officeDocument/2006/relationships/image" Target="../media/image1144.png"/><Relationship Id="rId306" Type="http://schemas.openxmlformats.org/officeDocument/2006/relationships/image" Target="../media/image1152.png"/><Relationship Id="rId45" Type="http://schemas.openxmlformats.org/officeDocument/2006/relationships/image" Target="../media/image1022.png"/><Relationship Id="rId87" Type="http://schemas.openxmlformats.org/officeDocument/2006/relationships/image" Target="../media/image1043.png"/><Relationship Id="rId110" Type="http://schemas.openxmlformats.org/officeDocument/2006/relationships/customXml" Target="../ink/ink1132.xml"/><Relationship Id="rId348" Type="http://schemas.openxmlformats.org/officeDocument/2006/relationships/customXml" Target="../ink/ink1252.xml"/><Relationship Id="rId152" Type="http://schemas.openxmlformats.org/officeDocument/2006/relationships/customXml" Target="../ink/ink1153.xml"/><Relationship Id="rId194" Type="http://schemas.openxmlformats.org/officeDocument/2006/relationships/customXml" Target="../ink/ink1174.xml"/><Relationship Id="rId208" Type="http://schemas.openxmlformats.org/officeDocument/2006/relationships/customXml" Target="../ink/ink1181.xml"/><Relationship Id="rId415" Type="http://schemas.openxmlformats.org/officeDocument/2006/relationships/customXml" Target="../ink/ink1286.xml"/><Relationship Id="rId261" Type="http://schemas.openxmlformats.org/officeDocument/2006/relationships/image" Target="../media/image1129.png"/><Relationship Id="rId14" Type="http://schemas.openxmlformats.org/officeDocument/2006/relationships/customXml" Target="../ink/ink1084.xml"/><Relationship Id="rId56" Type="http://schemas.openxmlformats.org/officeDocument/2006/relationships/customXml" Target="../ink/ink1105.xml"/><Relationship Id="rId317" Type="http://schemas.openxmlformats.org/officeDocument/2006/relationships/customXml" Target="../ink/ink1236.xml"/><Relationship Id="rId359" Type="http://schemas.openxmlformats.org/officeDocument/2006/relationships/customXml" Target="../ink/ink1258.xml"/><Relationship Id="rId98" Type="http://schemas.openxmlformats.org/officeDocument/2006/relationships/customXml" Target="../ink/ink1126.xml"/><Relationship Id="rId121" Type="http://schemas.openxmlformats.org/officeDocument/2006/relationships/image" Target="../media/image1060.png"/><Relationship Id="rId163" Type="http://schemas.openxmlformats.org/officeDocument/2006/relationships/image" Target="../media/image1080.png"/><Relationship Id="rId219" Type="http://schemas.openxmlformats.org/officeDocument/2006/relationships/image" Target="../media/image1107.png"/><Relationship Id="rId370" Type="http://schemas.openxmlformats.org/officeDocument/2006/relationships/image" Target="../media/image1185.png"/><Relationship Id="rId230" Type="http://schemas.openxmlformats.org/officeDocument/2006/relationships/customXml" Target="../ink/ink1192.xml"/><Relationship Id="rId25" Type="http://schemas.openxmlformats.org/officeDocument/2006/relationships/image" Target="../media/image1012.png"/><Relationship Id="rId67" Type="http://schemas.openxmlformats.org/officeDocument/2006/relationships/image" Target="../media/image1033.png"/><Relationship Id="rId272" Type="http://schemas.openxmlformats.org/officeDocument/2006/relationships/image" Target="../media/image1134.png"/><Relationship Id="rId328" Type="http://schemas.openxmlformats.org/officeDocument/2006/relationships/image" Target="../media/image1164.png"/><Relationship Id="rId132" Type="http://schemas.openxmlformats.org/officeDocument/2006/relationships/customXml" Target="../ink/ink1143.xml"/><Relationship Id="rId174" Type="http://schemas.openxmlformats.org/officeDocument/2006/relationships/customXml" Target="../ink/ink1164.xml"/><Relationship Id="rId381" Type="http://schemas.openxmlformats.org/officeDocument/2006/relationships/customXml" Target="../ink/ink1269.xml"/><Relationship Id="rId241" Type="http://schemas.openxmlformats.org/officeDocument/2006/relationships/image" Target="../media/image1119.png"/><Relationship Id="rId36" Type="http://schemas.openxmlformats.org/officeDocument/2006/relationships/customXml" Target="../ink/ink1095.xml"/><Relationship Id="rId283" Type="http://schemas.openxmlformats.org/officeDocument/2006/relationships/customXml" Target="../ink/ink1219.xml"/><Relationship Id="rId339" Type="http://schemas.openxmlformats.org/officeDocument/2006/relationships/image" Target="../media/image1169.png"/><Relationship Id="rId78" Type="http://schemas.openxmlformats.org/officeDocument/2006/relationships/customXml" Target="../ink/ink1116.xml"/><Relationship Id="rId101" Type="http://schemas.openxmlformats.org/officeDocument/2006/relationships/image" Target="../media/image1050.png"/><Relationship Id="rId143" Type="http://schemas.openxmlformats.org/officeDocument/2006/relationships/image" Target="../media/image1070.png"/><Relationship Id="rId185" Type="http://schemas.openxmlformats.org/officeDocument/2006/relationships/image" Target="../media/image1091.png"/><Relationship Id="rId350" Type="http://schemas.openxmlformats.org/officeDocument/2006/relationships/customXml" Target="../ink/ink1253.xml"/><Relationship Id="rId406" Type="http://schemas.openxmlformats.org/officeDocument/2006/relationships/image" Target="../media/image1203.png"/><Relationship Id="rId9" Type="http://schemas.openxmlformats.org/officeDocument/2006/relationships/image" Target="../media/image1004.png"/><Relationship Id="rId210" Type="http://schemas.openxmlformats.org/officeDocument/2006/relationships/customXml" Target="../ink/ink1182.xml"/><Relationship Id="rId392" Type="http://schemas.openxmlformats.org/officeDocument/2006/relationships/image" Target="../media/image1196.png"/><Relationship Id="rId252" Type="http://schemas.openxmlformats.org/officeDocument/2006/relationships/customXml" Target="../ink/ink1203.xml"/><Relationship Id="rId294" Type="http://schemas.openxmlformats.org/officeDocument/2006/relationships/image" Target="../media/image1145.png"/><Relationship Id="rId308" Type="http://schemas.openxmlformats.org/officeDocument/2006/relationships/image" Target="../media/image1153.png"/><Relationship Id="rId47" Type="http://schemas.openxmlformats.org/officeDocument/2006/relationships/image" Target="../media/image1023.png"/><Relationship Id="rId89" Type="http://schemas.openxmlformats.org/officeDocument/2006/relationships/image" Target="../media/image1044.png"/><Relationship Id="rId112" Type="http://schemas.openxmlformats.org/officeDocument/2006/relationships/customXml" Target="../ink/ink1133.xml"/><Relationship Id="rId154" Type="http://schemas.openxmlformats.org/officeDocument/2006/relationships/customXml" Target="../ink/ink1154.xml"/><Relationship Id="rId361" Type="http://schemas.openxmlformats.org/officeDocument/2006/relationships/customXml" Target="../ink/ink1259.xml"/><Relationship Id="rId196" Type="http://schemas.openxmlformats.org/officeDocument/2006/relationships/customXml" Target="../ink/ink1175.xml"/><Relationship Id="rId16" Type="http://schemas.openxmlformats.org/officeDocument/2006/relationships/customXml" Target="../ink/ink1085.xml"/><Relationship Id="rId221" Type="http://schemas.openxmlformats.org/officeDocument/2006/relationships/image" Target="../media/image1109.png"/><Relationship Id="rId263" Type="http://schemas.openxmlformats.org/officeDocument/2006/relationships/image" Target="../media/image1130.png"/><Relationship Id="rId319" Type="http://schemas.openxmlformats.org/officeDocument/2006/relationships/customXml" Target="../ink/ink1237.xml"/><Relationship Id="rId58" Type="http://schemas.openxmlformats.org/officeDocument/2006/relationships/customXml" Target="../ink/ink1106.xml"/><Relationship Id="rId123" Type="http://schemas.openxmlformats.org/officeDocument/2006/relationships/image" Target="../media/image820.png"/><Relationship Id="rId330" Type="http://schemas.openxmlformats.org/officeDocument/2006/relationships/customXml" Target="../ink/ink1243.xml"/><Relationship Id="rId165" Type="http://schemas.openxmlformats.org/officeDocument/2006/relationships/image" Target="../media/image1081.png"/><Relationship Id="rId372" Type="http://schemas.openxmlformats.org/officeDocument/2006/relationships/image" Target="../media/image1186.png"/><Relationship Id="rId232" Type="http://schemas.openxmlformats.org/officeDocument/2006/relationships/customXml" Target="../ink/ink1193.xml"/><Relationship Id="rId274" Type="http://schemas.openxmlformats.org/officeDocument/2006/relationships/image" Target="../media/image1135.png"/><Relationship Id="rId27" Type="http://schemas.openxmlformats.org/officeDocument/2006/relationships/image" Target="../media/image1013.png"/><Relationship Id="rId69" Type="http://schemas.openxmlformats.org/officeDocument/2006/relationships/image" Target="../media/image1034.png"/><Relationship Id="rId134" Type="http://schemas.openxmlformats.org/officeDocument/2006/relationships/customXml" Target="../ink/ink1144.xml"/><Relationship Id="rId80" Type="http://schemas.openxmlformats.org/officeDocument/2006/relationships/customXml" Target="../ink/ink1117.xml"/><Relationship Id="rId155" Type="http://schemas.openxmlformats.org/officeDocument/2006/relationships/image" Target="../media/image1076.png"/><Relationship Id="rId176" Type="http://schemas.openxmlformats.org/officeDocument/2006/relationships/customXml" Target="../ink/ink1165.xml"/><Relationship Id="rId197" Type="http://schemas.openxmlformats.org/officeDocument/2006/relationships/image" Target="../media/image1097.png"/><Relationship Id="rId341" Type="http://schemas.openxmlformats.org/officeDocument/2006/relationships/image" Target="../media/image1170.png"/><Relationship Id="rId362" Type="http://schemas.openxmlformats.org/officeDocument/2006/relationships/image" Target="../media/image1181.png"/><Relationship Id="rId383" Type="http://schemas.openxmlformats.org/officeDocument/2006/relationships/customXml" Target="../ink/ink1270.xml"/><Relationship Id="rId201" Type="http://schemas.openxmlformats.org/officeDocument/2006/relationships/image" Target="../media/image1099.png"/><Relationship Id="rId222" Type="http://schemas.openxmlformats.org/officeDocument/2006/relationships/customXml" Target="../ink/ink1188.xml"/><Relationship Id="rId243" Type="http://schemas.openxmlformats.org/officeDocument/2006/relationships/image" Target="../media/image1120.png"/><Relationship Id="rId264" Type="http://schemas.openxmlformats.org/officeDocument/2006/relationships/customXml" Target="../ink/ink1209.xml"/><Relationship Id="rId285" Type="http://schemas.openxmlformats.org/officeDocument/2006/relationships/customXml" Target="../ink/ink1220.xml"/><Relationship Id="rId17" Type="http://schemas.openxmlformats.org/officeDocument/2006/relationships/image" Target="../media/image1008.png"/><Relationship Id="rId38" Type="http://schemas.openxmlformats.org/officeDocument/2006/relationships/customXml" Target="../ink/ink1096.xml"/><Relationship Id="rId59" Type="http://schemas.openxmlformats.org/officeDocument/2006/relationships/image" Target="../media/image1029.png"/><Relationship Id="rId103" Type="http://schemas.openxmlformats.org/officeDocument/2006/relationships/image" Target="../media/image1051.png"/><Relationship Id="rId124" Type="http://schemas.openxmlformats.org/officeDocument/2006/relationships/customXml" Target="../ink/ink1139.xml"/><Relationship Id="rId310" Type="http://schemas.openxmlformats.org/officeDocument/2006/relationships/image" Target="../media/image1154.png"/><Relationship Id="rId70" Type="http://schemas.openxmlformats.org/officeDocument/2006/relationships/customXml" Target="../ink/ink1112.xml"/><Relationship Id="rId91" Type="http://schemas.openxmlformats.org/officeDocument/2006/relationships/image" Target="../media/image1045.png"/><Relationship Id="rId145" Type="http://schemas.openxmlformats.org/officeDocument/2006/relationships/image" Target="../media/image1071.png"/><Relationship Id="rId166" Type="http://schemas.openxmlformats.org/officeDocument/2006/relationships/customXml" Target="../ink/ink1160.xml"/><Relationship Id="rId187" Type="http://schemas.openxmlformats.org/officeDocument/2006/relationships/image" Target="../media/image1092.png"/><Relationship Id="rId331" Type="http://schemas.openxmlformats.org/officeDocument/2006/relationships/image" Target="../media/image1165.png"/><Relationship Id="rId352" Type="http://schemas.openxmlformats.org/officeDocument/2006/relationships/customXml" Target="../ink/ink1254.xml"/><Relationship Id="rId373" Type="http://schemas.openxmlformats.org/officeDocument/2006/relationships/customXml" Target="../ink/ink1265.xml"/><Relationship Id="rId394" Type="http://schemas.openxmlformats.org/officeDocument/2006/relationships/image" Target="../media/image1197.png"/><Relationship Id="rId408" Type="http://schemas.openxmlformats.org/officeDocument/2006/relationships/image" Target="../media/image1204.png"/><Relationship Id="rId1" Type="http://schemas.openxmlformats.org/officeDocument/2006/relationships/slideLayout" Target="../slideLayouts/slideLayout7.xml"/><Relationship Id="rId212" Type="http://schemas.openxmlformats.org/officeDocument/2006/relationships/customXml" Target="../ink/ink1183.xml"/><Relationship Id="rId233" Type="http://schemas.openxmlformats.org/officeDocument/2006/relationships/image" Target="../media/image1115.png"/><Relationship Id="rId254" Type="http://schemas.openxmlformats.org/officeDocument/2006/relationships/customXml" Target="../ink/ink1204.xml"/><Relationship Id="rId28" Type="http://schemas.openxmlformats.org/officeDocument/2006/relationships/customXml" Target="../ink/ink1091.xml"/><Relationship Id="rId49" Type="http://schemas.openxmlformats.org/officeDocument/2006/relationships/image" Target="../media/image1024.png"/><Relationship Id="rId114" Type="http://schemas.openxmlformats.org/officeDocument/2006/relationships/customXml" Target="../ink/ink1134.xml"/><Relationship Id="rId275" Type="http://schemas.openxmlformats.org/officeDocument/2006/relationships/customXml" Target="../ink/ink1215.xml"/><Relationship Id="rId296" Type="http://schemas.openxmlformats.org/officeDocument/2006/relationships/image" Target="../media/image1146.png"/><Relationship Id="rId300" Type="http://schemas.openxmlformats.org/officeDocument/2006/relationships/image" Target="../media/image1148.png"/><Relationship Id="rId60" Type="http://schemas.openxmlformats.org/officeDocument/2006/relationships/customXml" Target="../ink/ink1107.xml"/><Relationship Id="rId81" Type="http://schemas.openxmlformats.org/officeDocument/2006/relationships/image" Target="../media/image1040.png"/><Relationship Id="rId135" Type="http://schemas.openxmlformats.org/officeDocument/2006/relationships/image" Target="../media/image1066.png"/><Relationship Id="rId156" Type="http://schemas.openxmlformats.org/officeDocument/2006/relationships/customXml" Target="../ink/ink1155.xml"/><Relationship Id="rId177" Type="http://schemas.openxmlformats.org/officeDocument/2006/relationships/image" Target="../media/image1087.png"/><Relationship Id="rId198" Type="http://schemas.openxmlformats.org/officeDocument/2006/relationships/customXml" Target="../ink/ink1176.xml"/><Relationship Id="rId321" Type="http://schemas.openxmlformats.org/officeDocument/2006/relationships/customXml" Target="../ink/ink1238.xml"/><Relationship Id="rId342" Type="http://schemas.openxmlformats.org/officeDocument/2006/relationships/customXml" Target="../ink/ink1249.xml"/><Relationship Id="rId363" Type="http://schemas.openxmlformats.org/officeDocument/2006/relationships/customXml" Target="../ink/ink1260.xml"/><Relationship Id="rId384" Type="http://schemas.openxmlformats.org/officeDocument/2006/relationships/image" Target="../media/image1192.png"/><Relationship Id="rId202" Type="http://schemas.openxmlformats.org/officeDocument/2006/relationships/customXml" Target="../ink/ink1178.xml"/><Relationship Id="rId223" Type="http://schemas.openxmlformats.org/officeDocument/2006/relationships/image" Target="../media/image1110.png"/><Relationship Id="rId244" Type="http://schemas.openxmlformats.org/officeDocument/2006/relationships/customXml" Target="../ink/ink1199.xml"/><Relationship Id="rId18" Type="http://schemas.openxmlformats.org/officeDocument/2006/relationships/customXml" Target="../ink/ink1086.xml"/><Relationship Id="rId39" Type="http://schemas.openxmlformats.org/officeDocument/2006/relationships/image" Target="../media/image1019.png"/><Relationship Id="rId265" Type="http://schemas.openxmlformats.org/officeDocument/2006/relationships/image" Target="../media/image1131.png"/><Relationship Id="rId286" Type="http://schemas.openxmlformats.org/officeDocument/2006/relationships/image" Target="../media/image1141.png"/><Relationship Id="rId50" Type="http://schemas.openxmlformats.org/officeDocument/2006/relationships/customXml" Target="../ink/ink1102.xml"/><Relationship Id="rId104" Type="http://schemas.openxmlformats.org/officeDocument/2006/relationships/customXml" Target="../ink/ink1129.xml"/><Relationship Id="rId125" Type="http://schemas.openxmlformats.org/officeDocument/2006/relationships/image" Target="../media/image1061.png"/><Relationship Id="rId146" Type="http://schemas.openxmlformats.org/officeDocument/2006/relationships/customXml" Target="../ink/ink1150.xml"/><Relationship Id="rId167" Type="http://schemas.openxmlformats.org/officeDocument/2006/relationships/image" Target="../media/image1082.png"/><Relationship Id="rId188" Type="http://schemas.openxmlformats.org/officeDocument/2006/relationships/customXml" Target="../ink/ink1171.xml"/><Relationship Id="rId311" Type="http://schemas.openxmlformats.org/officeDocument/2006/relationships/customXml" Target="../ink/ink1233.xml"/><Relationship Id="rId332" Type="http://schemas.openxmlformats.org/officeDocument/2006/relationships/customXml" Target="../ink/ink1244.xml"/><Relationship Id="rId353" Type="http://schemas.openxmlformats.org/officeDocument/2006/relationships/customXml" Target="../ink/ink1255.xml"/><Relationship Id="rId374" Type="http://schemas.openxmlformats.org/officeDocument/2006/relationships/image" Target="../media/image1187.png"/><Relationship Id="rId395" Type="http://schemas.openxmlformats.org/officeDocument/2006/relationships/customXml" Target="../ink/ink1276.xml"/><Relationship Id="rId409" Type="http://schemas.openxmlformats.org/officeDocument/2006/relationships/customXml" Target="../ink/ink1283.xml"/><Relationship Id="rId71" Type="http://schemas.openxmlformats.org/officeDocument/2006/relationships/image" Target="../media/image1035.png"/><Relationship Id="rId92" Type="http://schemas.openxmlformats.org/officeDocument/2006/relationships/customXml" Target="../ink/ink1123.xml"/><Relationship Id="rId213" Type="http://schemas.openxmlformats.org/officeDocument/2006/relationships/image" Target="../media/image1104.png"/><Relationship Id="rId234" Type="http://schemas.openxmlformats.org/officeDocument/2006/relationships/customXml" Target="../ink/ink1194.xml"/><Relationship Id="rId2" Type="http://schemas.openxmlformats.org/officeDocument/2006/relationships/notesSlide" Target="../notesSlides/notesSlide19.xml"/><Relationship Id="rId29" Type="http://schemas.openxmlformats.org/officeDocument/2006/relationships/image" Target="../media/image1014.png"/><Relationship Id="rId255" Type="http://schemas.openxmlformats.org/officeDocument/2006/relationships/image" Target="../media/image1126.png"/><Relationship Id="rId276" Type="http://schemas.openxmlformats.org/officeDocument/2006/relationships/image" Target="../media/image1136.png"/><Relationship Id="rId297" Type="http://schemas.openxmlformats.org/officeDocument/2006/relationships/customXml" Target="../ink/ink1226.xml"/><Relationship Id="rId40" Type="http://schemas.openxmlformats.org/officeDocument/2006/relationships/customXml" Target="../ink/ink1097.xml"/><Relationship Id="rId115" Type="http://schemas.openxmlformats.org/officeDocument/2006/relationships/image" Target="../media/image1057.png"/><Relationship Id="rId136" Type="http://schemas.openxmlformats.org/officeDocument/2006/relationships/customXml" Target="../ink/ink1145.xml"/><Relationship Id="rId157" Type="http://schemas.openxmlformats.org/officeDocument/2006/relationships/image" Target="../media/image1077.png"/><Relationship Id="rId178" Type="http://schemas.openxmlformats.org/officeDocument/2006/relationships/customXml" Target="../ink/ink1166.xml"/><Relationship Id="rId301" Type="http://schemas.openxmlformats.org/officeDocument/2006/relationships/customXml" Target="../ink/ink1228.xml"/><Relationship Id="rId322" Type="http://schemas.openxmlformats.org/officeDocument/2006/relationships/image" Target="../media/image1161.png"/><Relationship Id="rId343" Type="http://schemas.openxmlformats.org/officeDocument/2006/relationships/image" Target="../media/image1171.png"/><Relationship Id="rId364" Type="http://schemas.openxmlformats.org/officeDocument/2006/relationships/image" Target="../media/image1182.png"/><Relationship Id="rId61" Type="http://schemas.openxmlformats.org/officeDocument/2006/relationships/image" Target="../media/image1030.png"/><Relationship Id="rId82" Type="http://schemas.openxmlformats.org/officeDocument/2006/relationships/customXml" Target="../ink/ink1118.xml"/><Relationship Id="rId199" Type="http://schemas.openxmlformats.org/officeDocument/2006/relationships/image" Target="../media/image1098.png"/><Relationship Id="rId203" Type="http://schemas.openxmlformats.org/officeDocument/2006/relationships/image" Target="../media/image1100.png"/><Relationship Id="rId385" Type="http://schemas.openxmlformats.org/officeDocument/2006/relationships/customXml" Target="../ink/ink1271.xml"/><Relationship Id="rId19" Type="http://schemas.openxmlformats.org/officeDocument/2006/relationships/image" Target="../media/image1009.png"/><Relationship Id="rId224" Type="http://schemas.openxmlformats.org/officeDocument/2006/relationships/customXml" Target="../ink/ink1189.xml"/><Relationship Id="rId245" Type="http://schemas.openxmlformats.org/officeDocument/2006/relationships/image" Target="../media/image1121.png"/><Relationship Id="rId266" Type="http://schemas.openxmlformats.org/officeDocument/2006/relationships/customXml" Target="../ink/ink1210.xml"/><Relationship Id="rId287" Type="http://schemas.openxmlformats.org/officeDocument/2006/relationships/customXml" Target="../ink/ink1221.xml"/><Relationship Id="rId410" Type="http://schemas.openxmlformats.org/officeDocument/2006/relationships/image" Target="../media/image1205.png"/><Relationship Id="rId30" Type="http://schemas.openxmlformats.org/officeDocument/2006/relationships/customXml" Target="../ink/ink1092.xml"/><Relationship Id="rId105" Type="http://schemas.openxmlformats.org/officeDocument/2006/relationships/image" Target="../media/image1052.png"/><Relationship Id="rId126" Type="http://schemas.openxmlformats.org/officeDocument/2006/relationships/customXml" Target="../ink/ink1140.xml"/><Relationship Id="rId147" Type="http://schemas.openxmlformats.org/officeDocument/2006/relationships/image" Target="../media/image1072.png"/><Relationship Id="rId168" Type="http://schemas.openxmlformats.org/officeDocument/2006/relationships/customXml" Target="../ink/ink1161.xml"/><Relationship Id="rId312" Type="http://schemas.openxmlformats.org/officeDocument/2006/relationships/image" Target="../media/image1155.png"/><Relationship Id="rId333" Type="http://schemas.openxmlformats.org/officeDocument/2006/relationships/image" Target="../media/image1166.png"/><Relationship Id="rId354" Type="http://schemas.openxmlformats.org/officeDocument/2006/relationships/image" Target="../media/image1176.png"/><Relationship Id="rId51" Type="http://schemas.openxmlformats.org/officeDocument/2006/relationships/image" Target="../media/image1025.png"/><Relationship Id="rId72" Type="http://schemas.openxmlformats.org/officeDocument/2006/relationships/customXml" Target="../ink/ink1113.xml"/><Relationship Id="rId93" Type="http://schemas.openxmlformats.org/officeDocument/2006/relationships/image" Target="../media/image1046.png"/><Relationship Id="rId189" Type="http://schemas.openxmlformats.org/officeDocument/2006/relationships/image" Target="../media/image1093.png"/><Relationship Id="rId375" Type="http://schemas.openxmlformats.org/officeDocument/2006/relationships/customXml" Target="../ink/ink1266.xml"/><Relationship Id="rId396" Type="http://schemas.openxmlformats.org/officeDocument/2006/relationships/image" Target="../media/image1198.png"/><Relationship Id="rId3" Type="http://schemas.openxmlformats.org/officeDocument/2006/relationships/image" Target="../media/image1001.png"/><Relationship Id="rId214" Type="http://schemas.openxmlformats.org/officeDocument/2006/relationships/customXml" Target="../ink/ink1184.xml"/><Relationship Id="rId235" Type="http://schemas.openxmlformats.org/officeDocument/2006/relationships/image" Target="../media/image1116.png"/><Relationship Id="rId256" Type="http://schemas.openxmlformats.org/officeDocument/2006/relationships/customXml" Target="../ink/ink1205.xml"/><Relationship Id="rId277" Type="http://schemas.openxmlformats.org/officeDocument/2006/relationships/customXml" Target="../ink/ink1216.xml"/><Relationship Id="rId298" Type="http://schemas.openxmlformats.org/officeDocument/2006/relationships/image" Target="../media/image1147.png"/><Relationship Id="rId400" Type="http://schemas.openxmlformats.org/officeDocument/2006/relationships/image" Target="../media/image1200.png"/><Relationship Id="rId116" Type="http://schemas.openxmlformats.org/officeDocument/2006/relationships/customXml" Target="../ink/ink1135.xml"/><Relationship Id="rId137" Type="http://schemas.openxmlformats.org/officeDocument/2006/relationships/image" Target="../media/image1067.png"/><Relationship Id="rId158" Type="http://schemas.openxmlformats.org/officeDocument/2006/relationships/customXml" Target="../ink/ink1156.xml"/><Relationship Id="rId302" Type="http://schemas.openxmlformats.org/officeDocument/2006/relationships/image" Target="../media/image1149.png"/><Relationship Id="rId323" Type="http://schemas.openxmlformats.org/officeDocument/2006/relationships/customXml" Target="../ink/ink1239.xml"/><Relationship Id="rId344" Type="http://schemas.openxmlformats.org/officeDocument/2006/relationships/customXml" Target="../ink/ink1250.xml"/><Relationship Id="rId20" Type="http://schemas.openxmlformats.org/officeDocument/2006/relationships/customXml" Target="../ink/ink1087.xml"/><Relationship Id="rId41" Type="http://schemas.openxmlformats.org/officeDocument/2006/relationships/image" Target="../media/image1020.png"/><Relationship Id="rId62" Type="http://schemas.openxmlformats.org/officeDocument/2006/relationships/customXml" Target="../ink/ink1108.xml"/><Relationship Id="rId83" Type="http://schemas.openxmlformats.org/officeDocument/2006/relationships/image" Target="../media/image1041.png"/><Relationship Id="rId179" Type="http://schemas.openxmlformats.org/officeDocument/2006/relationships/image" Target="../media/image1088.png"/><Relationship Id="rId365" Type="http://schemas.openxmlformats.org/officeDocument/2006/relationships/customXml" Target="../ink/ink1261.xml"/><Relationship Id="rId386" Type="http://schemas.openxmlformats.org/officeDocument/2006/relationships/image" Target="../media/image1193.png"/><Relationship Id="rId190" Type="http://schemas.openxmlformats.org/officeDocument/2006/relationships/customXml" Target="../ink/ink1172.xml"/><Relationship Id="rId204" Type="http://schemas.openxmlformats.org/officeDocument/2006/relationships/customXml" Target="../ink/ink1179.xml"/><Relationship Id="rId225" Type="http://schemas.openxmlformats.org/officeDocument/2006/relationships/image" Target="../media/image1111.png"/><Relationship Id="rId246" Type="http://schemas.openxmlformats.org/officeDocument/2006/relationships/customXml" Target="../ink/ink1200.xml"/><Relationship Id="rId267" Type="http://schemas.openxmlformats.org/officeDocument/2006/relationships/image" Target="../media/image1132.png"/><Relationship Id="rId288" Type="http://schemas.openxmlformats.org/officeDocument/2006/relationships/image" Target="../media/image1142.png"/><Relationship Id="rId411" Type="http://schemas.openxmlformats.org/officeDocument/2006/relationships/customXml" Target="../ink/ink1284.xml"/><Relationship Id="rId106" Type="http://schemas.openxmlformats.org/officeDocument/2006/relationships/customXml" Target="../ink/ink1130.xml"/><Relationship Id="rId127" Type="http://schemas.openxmlformats.org/officeDocument/2006/relationships/image" Target="../media/image1062.png"/><Relationship Id="rId313" Type="http://schemas.openxmlformats.org/officeDocument/2006/relationships/customXml" Target="../ink/ink1234.xml"/><Relationship Id="rId10" Type="http://schemas.openxmlformats.org/officeDocument/2006/relationships/customXml" Target="../ink/ink1082.xml"/><Relationship Id="rId31" Type="http://schemas.openxmlformats.org/officeDocument/2006/relationships/image" Target="../media/image1015.png"/><Relationship Id="rId52" Type="http://schemas.openxmlformats.org/officeDocument/2006/relationships/customXml" Target="../ink/ink1103.xml"/><Relationship Id="rId73" Type="http://schemas.openxmlformats.org/officeDocument/2006/relationships/image" Target="../media/image1036.png"/><Relationship Id="rId94" Type="http://schemas.openxmlformats.org/officeDocument/2006/relationships/customXml" Target="../ink/ink1124.xml"/><Relationship Id="rId148" Type="http://schemas.openxmlformats.org/officeDocument/2006/relationships/customXml" Target="../ink/ink1151.xml"/><Relationship Id="rId169" Type="http://schemas.openxmlformats.org/officeDocument/2006/relationships/image" Target="../media/image1083.png"/><Relationship Id="rId334" Type="http://schemas.openxmlformats.org/officeDocument/2006/relationships/customXml" Target="../ink/ink1245.xml"/><Relationship Id="rId355" Type="http://schemas.openxmlformats.org/officeDocument/2006/relationships/customXml" Target="../ink/ink1256.xml"/><Relationship Id="rId376" Type="http://schemas.openxmlformats.org/officeDocument/2006/relationships/image" Target="../media/image1188.png"/><Relationship Id="rId397" Type="http://schemas.openxmlformats.org/officeDocument/2006/relationships/customXml" Target="../ink/ink1277.xml"/><Relationship Id="rId4" Type="http://schemas.openxmlformats.org/officeDocument/2006/relationships/customXml" Target="../ink/ink1079.xml"/><Relationship Id="rId180" Type="http://schemas.openxmlformats.org/officeDocument/2006/relationships/customXml" Target="../ink/ink1167.xml"/><Relationship Id="rId215" Type="http://schemas.openxmlformats.org/officeDocument/2006/relationships/image" Target="../media/image1105.png"/><Relationship Id="rId236" Type="http://schemas.openxmlformats.org/officeDocument/2006/relationships/customXml" Target="../ink/ink1195.xml"/><Relationship Id="rId257" Type="http://schemas.openxmlformats.org/officeDocument/2006/relationships/image" Target="../media/image1127.png"/><Relationship Id="rId278" Type="http://schemas.openxmlformats.org/officeDocument/2006/relationships/image" Target="../media/image1137.png"/><Relationship Id="rId401" Type="http://schemas.openxmlformats.org/officeDocument/2006/relationships/customXml" Target="../ink/ink1279.xml"/><Relationship Id="rId303" Type="http://schemas.openxmlformats.org/officeDocument/2006/relationships/customXml" Target="../ink/ink1229.xml"/><Relationship Id="rId42" Type="http://schemas.openxmlformats.org/officeDocument/2006/relationships/customXml" Target="../ink/ink1098.xml"/><Relationship Id="rId84" Type="http://schemas.openxmlformats.org/officeDocument/2006/relationships/customXml" Target="../ink/ink1119.xml"/><Relationship Id="rId138" Type="http://schemas.openxmlformats.org/officeDocument/2006/relationships/customXml" Target="../ink/ink1146.xml"/><Relationship Id="rId345" Type="http://schemas.openxmlformats.org/officeDocument/2006/relationships/image" Target="../media/image1172.png"/><Relationship Id="rId387" Type="http://schemas.openxmlformats.org/officeDocument/2006/relationships/customXml" Target="../ink/ink1272.xml"/><Relationship Id="rId191" Type="http://schemas.openxmlformats.org/officeDocument/2006/relationships/image" Target="../media/image1094.png"/><Relationship Id="rId205" Type="http://schemas.openxmlformats.org/officeDocument/2006/relationships/image" Target="../media/image1101.png"/><Relationship Id="rId247" Type="http://schemas.openxmlformats.org/officeDocument/2006/relationships/image" Target="../media/image1122.png"/><Relationship Id="rId412" Type="http://schemas.openxmlformats.org/officeDocument/2006/relationships/image" Target="../media/image1206.png"/><Relationship Id="rId107" Type="http://schemas.openxmlformats.org/officeDocument/2006/relationships/image" Target="../media/image1053.png"/><Relationship Id="rId289" Type="http://schemas.openxmlformats.org/officeDocument/2006/relationships/customXml" Target="../ink/ink1222.xml"/><Relationship Id="rId11" Type="http://schemas.openxmlformats.org/officeDocument/2006/relationships/image" Target="../media/image1005.png"/><Relationship Id="rId53" Type="http://schemas.openxmlformats.org/officeDocument/2006/relationships/image" Target="../media/image1026.png"/><Relationship Id="rId149" Type="http://schemas.openxmlformats.org/officeDocument/2006/relationships/image" Target="../media/image1073.png"/><Relationship Id="rId314" Type="http://schemas.openxmlformats.org/officeDocument/2006/relationships/image" Target="../media/image1156.png"/><Relationship Id="rId356" Type="http://schemas.openxmlformats.org/officeDocument/2006/relationships/image" Target="../media/image1177.png"/><Relationship Id="rId398" Type="http://schemas.openxmlformats.org/officeDocument/2006/relationships/image" Target="../media/image1199.png"/><Relationship Id="rId95" Type="http://schemas.openxmlformats.org/officeDocument/2006/relationships/image" Target="../media/image1047.png"/><Relationship Id="rId160" Type="http://schemas.openxmlformats.org/officeDocument/2006/relationships/customXml" Target="../ink/ink1157.xml"/><Relationship Id="rId216" Type="http://schemas.openxmlformats.org/officeDocument/2006/relationships/customXml" Target="../ink/ink1185.xml"/><Relationship Id="rId258" Type="http://schemas.openxmlformats.org/officeDocument/2006/relationships/customXml" Target="../ink/ink1206.xml"/><Relationship Id="rId22" Type="http://schemas.openxmlformats.org/officeDocument/2006/relationships/customXml" Target="../ink/ink1088.xml"/><Relationship Id="rId64" Type="http://schemas.openxmlformats.org/officeDocument/2006/relationships/customXml" Target="../ink/ink1109.xml"/><Relationship Id="rId118" Type="http://schemas.openxmlformats.org/officeDocument/2006/relationships/customXml" Target="../ink/ink1136.xml"/><Relationship Id="rId325" Type="http://schemas.openxmlformats.org/officeDocument/2006/relationships/customXml" Target="../ink/ink1240.xml"/><Relationship Id="rId367" Type="http://schemas.openxmlformats.org/officeDocument/2006/relationships/customXml" Target="../ink/ink1262.xml"/><Relationship Id="rId171" Type="http://schemas.openxmlformats.org/officeDocument/2006/relationships/image" Target="../media/image1084.png"/><Relationship Id="rId227" Type="http://schemas.openxmlformats.org/officeDocument/2006/relationships/image" Target="../media/image1112.png"/><Relationship Id="rId269" Type="http://schemas.openxmlformats.org/officeDocument/2006/relationships/image" Target="../media/image1133.png"/><Relationship Id="rId33" Type="http://schemas.openxmlformats.org/officeDocument/2006/relationships/image" Target="../media/image1016.png"/><Relationship Id="rId129" Type="http://schemas.openxmlformats.org/officeDocument/2006/relationships/image" Target="../media/image1063.png"/><Relationship Id="rId280" Type="http://schemas.openxmlformats.org/officeDocument/2006/relationships/image" Target="../media/image1138.png"/><Relationship Id="rId336" Type="http://schemas.openxmlformats.org/officeDocument/2006/relationships/customXml" Target="../ink/ink1246.xml"/><Relationship Id="rId75" Type="http://schemas.openxmlformats.org/officeDocument/2006/relationships/image" Target="../media/image1037.png"/><Relationship Id="rId140" Type="http://schemas.openxmlformats.org/officeDocument/2006/relationships/customXml" Target="../ink/ink1147.xml"/><Relationship Id="rId182" Type="http://schemas.openxmlformats.org/officeDocument/2006/relationships/customXml" Target="../ink/ink1168.xml"/><Relationship Id="rId378" Type="http://schemas.openxmlformats.org/officeDocument/2006/relationships/image" Target="../media/image1189.png"/><Relationship Id="rId403" Type="http://schemas.openxmlformats.org/officeDocument/2006/relationships/customXml" Target="../ink/ink1280.xml"/><Relationship Id="rId6" Type="http://schemas.openxmlformats.org/officeDocument/2006/relationships/customXml" Target="../ink/ink1080.xml"/><Relationship Id="rId238" Type="http://schemas.openxmlformats.org/officeDocument/2006/relationships/customXml" Target="../ink/ink1196.xml"/><Relationship Id="rId291" Type="http://schemas.openxmlformats.org/officeDocument/2006/relationships/customXml" Target="../ink/ink1223.xml"/><Relationship Id="rId305" Type="http://schemas.openxmlformats.org/officeDocument/2006/relationships/customXml" Target="../ink/ink1230.xml"/><Relationship Id="rId347" Type="http://schemas.openxmlformats.org/officeDocument/2006/relationships/image" Target="../media/image1173.png"/><Relationship Id="rId44" Type="http://schemas.openxmlformats.org/officeDocument/2006/relationships/customXml" Target="../ink/ink1099.xml"/><Relationship Id="rId86" Type="http://schemas.openxmlformats.org/officeDocument/2006/relationships/customXml" Target="../ink/ink1120.xml"/><Relationship Id="rId151" Type="http://schemas.openxmlformats.org/officeDocument/2006/relationships/image" Target="../media/image1074.png"/><Relationship Id="rId389" Type="http://schemas.openxmlformats.org/officeDocument/2006/relationships/customXml" Target="../ink/ink1273.xml"/><Relationship Id="rId193" Type="http://schemas.openxmlformats.org/officeDocument/2006/relationships/image" Target="../media/image1095.png"/><Relationship Id="rId207" Type="http://schemas.openxmlformats.org/officeDocument/2006/relationships/image" Target="../media/image1102.png"/><Relationship Id="rId249" Type="http://schemas.openxmlformats.org/officeDocument/2006/relationships/image" Target="../media/image1123.png"/><Relationship Id="rId414" Type="http://schemas.openxmlformats.org/officeDocument/2006/relationships/image" Target="../media/image1207.png"/><Relationship Id="rId13" Type="http://schemas.openxmlformats.org/officeDocument/2006/relationships/image" Target="../media/image1006.png"/><Relationship Id="rId109" Type="http://schemas.openxmlformats.org/officeDocument/2006/relationships/image" Target="../media/image1054.png"/><Relationship Id="rId260" Type="http://schemas.openxmlformats.org/officeDocument/2006/relationships/customXml" Target="../ink/ink1207.xml"/><Relationship Id="rId316" Type="http://schemas.openxmlformats.org/officeDocument/2006/relationships/image" Target="../media/image1157.png"/><Relationship Id="rId55" Type="http://schemas.openxmlformats.org/officeDocument/2006/relationships/image" Target="../media/image1027.png"/><Relationship Id="rId97" Type="http://schemas.openxmlformats.org/officeDocument/2006/relationships/image" Target="../media/image1048.png"/><Relationship Id="rId120" Type="http://schemas.openxmlformats.org/officeDocument/2006/relationships/customXml" Target="../ink/ink1137.xml"/><Relationship Id="rId358" Type="http://schemas.openxmlformats.org/officeDocument/2006/relationships/image" Target="../media/image1178.png"/><Relationship Id="rId162" Type="http://schemas.openxmlformats.org/officeDocument/2006/relationships/customXml" Target="../ink/ink1158.xml"/><Relationship Id="rId218" Type="http://schemas.openxmlformats.org/officeDocument/2006/relationships/customXml" Target="../ink/ink1186.xml"/><Relationship Id="rId271" Type="http://schemas.openxmlformats.org/officeDocument/2006/relationships/customXml" Target="../ink/ink1213.xml"/><Relationship Id="rId24" Type="http://schemas.openxmlformats.org/officeDocument/2006/relationships/customXml" Target="../ink/ink1089.xml"/><Relationship Id="rId66" Type="http://schemas.openxmlformats.org/officeDocument/2006/relationships/customXml" Target="../ink/ink1110.xml"/><Relationship Id="rId131" Type="http://schemas.openxmlformats.org/officeDocument/2006/relationships/image" Target="../media/image1064.png"/><Relationship Id="rId327" Type="http://schemas.openxmlformats.org/officeDocument/2006/relationships/customXml" Target="../ink/ink1241.xml"/><Relationship Id="rId369" Type="http://schemas.openxmlformats.org/officeDocument/2006/relationships/customXml" Target="../ink/ink1263.xml"/><Relationship Id="rId173" Type="http://schemas.openxmlformats.org/officeDocument/2006/relationships/image" Target="../media/image1085.png"/><Relationship Id="rId229" Type="http://schemas.openxmlformats.org/officeDocument/2006/relationships/image" Target="../media/image1113.png"/><Relationship Id="rId380" Type="http://schemas.openxmlformats.org/officeDocument/2006/relationships/image" Target="../media/image1190.png"/><Relationship Id="rId240" Type="http://schemas.openxmlformats.org/officeDocument/2006/relationships/customXml" Target="../ink/ink1197.xml"/><Relationship Id="rId35" Type="http://schemas.openxmlformats.org/officeDocument/2006/relationships/image" Target="../media/image1017.png"/><Relationship Id="rId77" Type="http://schemas.openxmlformats.org/officeDocument/2006/relationships/image" Target="../media/image1038.png"/><Relationship Id="rId100" Type="http://schemas.openxmlformats.org/officeDocument/2006/relationships/customXml" Target="../ink/ink1127.xml"/><Relationship Id="rId282" Type="http://schemas.openxmlformats.org/officeDocument/2006/relationships/image" Target="../media/image1139.png"/><Relationship Id="rId338" Type="http://schemas.openxmlformats.org/officeDocument/2006/relationships/customXml" Target="../ink/ink1247.xml"/><Relationship Id="rId8" Type="http://schemas.openxmlformats.org/officeDocument/2006/relationships/customXml" Target="../ink/ink1081.xml"/><Relationship Id="rId142" Type="http://schemas.openxmlformats.org/officeDocument/2006/relationships/customXml" Target="../ink/ink1148.xml"/><Relationship Id="rId184" Type="http://schemas.openxmlformats.org/officeDocument/2006/relationships/customXml" Target="../ink/ink1169.xml"/><Relationship Id="rId391" Type="http://schemas.openxmlformats.org/officeDocument/2006/relationships/customXml" Target="../ink/ink1274.xml"/><Relationship Id="rId405" Type="http://schemas.openxmlformats.org/officeDocument/2006/relationships/customXml" Target="../ink/ink1281.xml"/><Relationship Id="rId251" Type="http://schemas.openxmlformats.org/officeDocument/2006/relationships/image" Target="../media/image1124.png"/><Relationship Id="rId46" Type="http://schemas.openxmlformats.org/officeDocument/2006/relationships/customXml" Target="../ink/ink1100.xml"/><Relationship Id="rId293" Type="http://schemas.openxmlformats.org/officeDocument/2006/relationships/customXml" Target="../ink/ink1224.xml"/><Relationship Id="rId307" Type="http://schemas.openxmlformats.org/officeDocument/2006/relationships/customXml" Target="../ink/ink1231.xml"/><Relationship Id="rId349" Type="http://schemas.openxmlformats.org/officeDocument/2006/relationships/image" Target="../media/image1174.png"/><Relationship Id="rId88" Type="http://schemas.openxmlformats.org/officeDocument/2006/relationships/customXml" Target="../ink/ink1121.xml"/><Relationship Id="rId111" Type="http://schemas.openxmlformats.org/officeDocument/2006/relationships/image" Target="../media/image1055.png"/><Relationship Id="rId153" Type="http://schemas.openxmlformats.org/officeDocument/2006/relationships/image" Target="../media/image1075.png"/><Relationship Id="rId195" Type="http://schemas.openxmlformats.org/officeDocument/2006/relationships/image" Target="../media/image1096.png"/><Relationship Id="rId209" Type="http://schemas.openxmlformats.org/officeDocument/2006/relationships/image" Target="../media/image1103.png"/><Relationship Id="rId360" Type="http://schemas.openxmlformats.org/officeDocument/2006/relationships/image" Target="../media/image1179.png"/><Relationship Id="rId416" Type="http://schemas.openxmlformats.org/officeDocument/2006/relationships/image" Target="../media/image1208.png"/><Relationship Id="rId220" Type="http://schemas.openxmlformats.org/officeDocument/2006/relationships/customXml" Target="../ink/ink1187.xml"/><Relationship Id="rId15" Type="http://schemas.openxmlformats.org/officeDocument/2006/relationships/image" Target="../media/image1007.png"/><Relationship Id="rId57" Type="http://schemas.openxmlformats.org/officeDocument/2006/relationships/image" Target="../media/image1028.png"/><Relationship Id="rId262" Type="http://schemas.openxmlformats.org/officeDocument/2006/relationships/customXml" Target="../ink/ink1208.xml"/><Relationship Id="rId318" Type="http://schemas.openxmlformats.org/officeDocument/2006/relationships/image" Target="../media/image1158.png"/><Relationship Id="rId99" Type="http://schemas.openxmlformats.org/officeDocument/2006/relationships/image" Target="../media/image1049.png"/><Relationship Id="rId122" Type="http://schemas.openxmlformats.org/officeDocument/2006/relationships/customXml" Target="../ink/ink1138.xml"/><Relationship Id="rId164" Type="http://schemas.openxmlformats.org/officeDocument/2006/relationships/customXml" Target="../ink/ink1159.xml"/><Relationship Id="rId371" Type="http://schemas.openxmlformats.org/officeDocument/2006/relationships/customXml" Target="../ink/ink1264.xml"/><Relationship Id="rId26" Type="http://schemas.openxmlformats.org/officeDocument/2006/relationships/customXml" Target="../ink/ink1090.xml"/><Relationship Id="rId231" Type="http://schemas.openxmlformats.org/officeDocument/2006/relationships/image" Target="../media/image1114.png"/><Relationship Id="rId273" Type="http://schemas.openxmlformats.org/officeDocument/2006/relationships/customXml" Target="../ink/ink1214.xml"/><Relationship Id="rId329" Type="http://schemas.openxmlformats.org/officeDocument/2006/relationships/customXml" Target="../ink/ink1242.xml"/><Relationship Id="rId68" Type="http://schemas.openxmlformats.org/officeDocument/2006/relationships/customXml" Target="../ink/ink1111.xml"/><Relationship Id="rId133" Type="http://schemas.openxmlformats.org/officeDocument/2006/relationships/image" Target="../media/image1065.png"/><Relationship Id="rId175" Type="http://schemas.openxmlformats.org/officeDocument/2006/relationships/image" Target="../media/image1086.png"/><Relationship Id="rId340" Type="http://schemas.openxmlformats.org/officeDocument/2006/relationships/customXml" Target="../ink/ink1248.xml"/><Relationship Id="rId200" Type="http://schemas.openxmlformats.org/officeDocument/2006/relationships/customXml" Target="../ink/ink1177.xml"/><Relationship Id="rId382" Type="http://schemas.openxmlformats.org/officeDocument/2006/relationships/image" Target="../media/image1191.png"/><Relationship Id="rId242" Type="http://schemas.openxmlformats.org/officeDocument/2006/relationships/customXml" Target="../ink/ink1198.xml"/><Relationship Id="rId284" Type="http://schemas.openxmlformats.org/officeDocument/2006/relationships/image" Target="../media/image1140.png"/><Relationship Id="rId37" Type="http://schemas.openxmlformats.org/officeDocument/2006/relationships/image" Target="../media/image1018.png"/><Relationship Id="rId79" Type="http://schemas.openxmlformats.org/officeDocument/2006/relationships/image" Target="../media/image1039.png"/><Relationship Id="rId102" Type="http://schemas.openxmlformats.org/officeDocument/2006/relationships/customXml" Target="../ink/ink1128.xml"/><Relationship Id="rId144" Type="http://schemas.openxmlformats.org/officeDocument/2006/relationships/customXml" Target="../ink/ink1149.xml"/><Relationship Id="rId90" Type="http://schemas.openxmlformats.org/officeDocument/2006/relationships/customXml" Target="../ink/ink1122.xml"/><Relationship Id="rId186" Type="http://schemas.openxmlformats.org/officeDocument/2006/relationships/customXml" Target="../ink/ink1170.xml"/><Relationship Id="rId351" Type="http://schemas.openxmlformats.org/officeDocument/2006/relationships/image" Target="../media/image1175.png"/><Relationship Id="rId393" Type="http://schemas.openxmlformats.org/officeDocument/2006/relationships/customXml" Target="../ink/ink1275.xml"/><Relationship Id="rId407" Type="http://schemas.openxmlformats.org/officeDocument/2006/relationships/customXml" Target="../ink/ink1282.xml"/><Relationship Id="rId211" Type="http://schemas.openxmlformats.org/officeDocument/2006/relationships/image" Target="../media/image834.png"/><Relationship Id="rId253" Type="http://schemas.openxmlformats.org/officeDocument/2006/relationships/image" Target="../media/image1125.png"/><Relationship Id="rId295" Type="http://schemas.openxmlformats.org/officeDocument/2006/relationships/customXml" Target="../ink/ink1225.xml"/><Relationship Id="rId309" Type="http://schemas.openxmlformats.org/officeDocument/2006/relationships/customXml" Target="../ink/ink1232.xml"/><Relationship Id="rId48" Type="http://schemas.openxmlformats.org/officeDocument/2006/relationships/customXml" Target="../ink/ink1101.xml"/><Relationship Id="rId113" Type="http://schemas.openxmlformats.org/officeDocument/2006/relationships/image" Target="../media/image1056.png"/><Relationship Id="rId320" Type="http://schemas.openxmlformats.org/officeDocument/2006/relationships/image" Target="../media/image1159.png"/></Relationships>
</file>

<file path=ppt/slides/_rels/slide2.xml.rels><?xml version="1.0" encoding="UTF-8" standalone="yes"?>
<Relationships xmlns="http://schemas.openxmlformats.org/package/2006/relationships"><Relationship Id="rId3" Type="http://schemas.openxmlformats.org/officeDocument/2006/relationships/hyperlink" Target="https://www.trademap.org/"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56.xml"/><Relationship Id="rId5" Type="http://schemas.openxmlformats.org/officeDocument/2006/relationships/image" Target="../media/image7.png"/><Relationship Id="rId4" Type="http://schemas.openxmlformats.org/officeDocument/2006/relationships/customXml" Target="../ink/ink55.xml"/></Relationships>
</file>

<file path=ppt/slides/_rels/slide20.xml.rels><?xml version="1.0" encoding="UTF-8" standalone="yes"?>
<Relationships xmlns="http://schemas.openxmlformats.org/package/2006/relationships"><Relationship Id="rId3" Type="http://schemas.openxmlformats.org/officeDocument/2006/relationships/customXml" Target="../ink/ink128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10.png"/><Relationship Id="rId5" Type="http://schemas.openxmlformats.org/officeDocument/2006/relationships/customXml" Target="../ink/ink1288.xml"/><Relationship Id="rId4" Type="http://schemas.openxmlformats.org/officeDocument/2006/relationships/image" Target="../media/image1209.png"/></Relationships>
</file>

<file path=ppt/slides/_rels/slide21.xml.rels><?xml version="1.0" encoding="UTF-8" standalone="yes"?>
<Relationships xmlns="http://schemas.openxmlformats.org/package/2006/relationships"><Relationship Id="rId117" Type="http://schemas.openxmlformats.org/officeDocument/2006/relationships/image" Target="../media/image1266.png"/><Relationship Id="rId299" Type="http://schemas.openxmlformats.org/officeDocument/2006/relationships/customXml" Target="../ink/ink1442.xml"/><Relationship Id="rId21" Type="http://schemas.openxmlformats.org/officeDocument/2006/relationships/customXml" Target="../ink/ink1298.xml"/><Relationship Id="rId63" Type="http://schemas.openxmlformats.org/officeDocument/2006/relationships/customXml" Target="../ink/ink1319.xml"/><Relationship Id="rId159" Type="http://schemas.openxmlformats.org/officeDocument/2006/relationships/customXml" Target="../ink/ink1369.xml"/><Relationship Id="rId170" Type="http://schemas.openxmlformats.org/officeDocument/2006/relationships/image" Target="../media/image1291.png"/><Relationship Id="rId226" Type="http://schemas.openxmlformats.org/officeDocument/2006/relationships/image" Target="../media/image1318.png"/><Relationship Id="rId268" Type="http://schemas.openxmlformats.org/officeDocument/2006/relationships/image" Target="../media/image1338.png"/><Relationship Id="rId32" Type="http://schemas.openxmlformats.org/officeDocument/2006/relationships/image" Target="../media/image1225.png"/><Relationship Id="rId74" Type="http://schemas.openxmlformats.org/officeDocument/2006/relationships/image" Target="../media/image1246.png"/><Relationship Id="rId128" Type="http://schemas.openxmlformats.org/officeDocument/2006/relationships/image" Target="../media/image1271.png"/><Relationship Id="rId5" Type="http://schemas.openxmlformats.org/officeDocument/2006/relationships/customXml" Target="../ink/ink1290.xml"/><Relationship Id="rId181" Type="http://schemas.openxmlformats.org/officeDocument/2006/relationships/customXml" Target="../ink/ink1381.xml"/><Relationship Id="rId237" Type="http://schemas.openxmlformats.org/officeDocument/2006/relationships/customXml" Target="../ink/ink1409.xml"/><Relationship Id="rId279" Type="http://schemas.openxmlformats.org/officeDocument/2006/relationships/customXml" Target="../ink/ink1432.xml"/><Relationship Id="rId43" Type="http://schemas.openxmlformats.org/officeDocument/2006/relationships/customXml" Target="../ink/ink1309.xml"/><Relationship Id="rId139" Type="http://schemas.openxmlformats.org/officeDocument/2006/relationships/customXml" Target="../ink/ink1359.xml"/><Relationship Id="rId290" Type="http://schemas.openxmlformats.org/officeDocument/2006/relationships/image" Target="../media/image1348.png"/><Relationship Id="rId304" Type="http://schemas.openxmlformats.org/officeDocument/2006/relationships/image" Target="../media/image1355.png"/><Relationship Id="rId85" Type="http://schemas.openxmlformats.org/officeDocument/2006/relationships/customXml" Target="../ink/ink1330.xml"/><Relationship Id="rId150" Type="http://schemas.openxmlformats.org/officeDocument/2006/relationships/image" Target="../media/image1281.png"/><Relationship Id="rId192" Type="http://schemas.openxmlformats.org/officeDocument/2006/relationships/image" Target="../media/image1301.png"/><Relationship Id="rId206" Type="http://schemas.openxmlformats.org/officeDocument/2006/relationships/image" Target="../media/image1308.png"/><Relationship Id="rId248" Type="http://schemas.openxmlformats.org/officeDocument/2006/relationships/image" Target="../media/image1328.png"/><Relationship Id="rId12" Type="http://schemas.openxmlformats.org/officeDocument/2006/relationships/image" Target="../media/image1215.png"/><Relationship Id="rId108" Type="http://schemas.openxmlformats.org/officeDocument/2006/relationships/customXml" Target="../ink/ink1342.xml"/><Relationship Id="rId54" Type="http://schemas.openxmlformats.org/officeDocument/2006/relationships/image" Target="../media/image1236.png"/><Relationship Id="rId96" Type="http://schemas.openxmlformats.org/officeDocument/2006/relationships/image" Target="../media/image1257.png"/><Relationship Id="rId161" Type="http://schemas.openxmlformats.org/officeDocument/2006/relationships/customXml" Target="../ink/ink1370.xml"/><Relationship Id="rId217" Type="http://schemas.openxmlformats.org/officeDocument/2006/relationships/customXml" Target="../ink/ink1399.xml"/><Relationship Id="rId259" Type="http://schemas.openxmlformats.org/officeDocument/2006/relationships/customXml" Target="../ink/ink1421.xml"/><Relationship Id="rId23" Type="http://schemas.openxmlformats.org/officeDocument/2006/relationships/customXml" Target="../ink/ink1299.xml"/><Relationship Id="rId119" Type="http://schemas.openxmlformats.org/officeDocument/2006/relationships/customXml" Target="../ink/ink1348.xml"/><Relationship Id="rId270" Type="http://schemas.openxmlformats.org/officeDocument/2006/relationships/image" Target="../media/image1339.png"/><Relationship Id="rId291" Type="http://schemas.openxmlformats.org/officeDocument/2006/relationships/customXml" Target="../ink/ink1438.xml"/><Relationship Id="rId305" Type="http://schemas.openxmlformats.org/officeDocument/2006/relationships/customXml" Target="../ink/ink1445.xml"/><Relationship Id="rId44" Type="http://schemas.openxmlformats.org/officeDocument/2006/relationships/image" Target="../media/image1231.png"/><Relationship Id="rId65" Type="http://schemas.openxmlformats.org/officeDocument/2006/relationships/customXml" Target="../ink/ink1320.xml"/><Relationship Id="rId86" Type="http://schemas.openxmlformats.org/officeDocument/2006/relationships/image" Target="../media/image1252.png"/><Relationship Id="rId130" Type="http://schemas.openxmlformats.org/officeDocument/2006/relationships/image" Target="../media/image1272.png"/><Relationship Id="rId151" Type="http://schemas.openxmlformats.org/officeDocument/2006/relationships/customXml" Target="../ink/ink1365.xml"/><Relationship Id="rId172" Type="http://schemas.openxmlformats.org/officeDocument/2006/relationships/customXml" Target="../ink/ink1376.xml"/><Relationship Id="rId193" Type="http://schemas.openxmlformats.org/officeDocument/2006/relationships/customXml" Target="../ink/ink1387.xml"/><Relationship Id="rId207" Type="http://schemas.openxmlformats.org/officeDocument/2006/relationships/customXml" Target="../ink/ink1394.xml"/><Relationship Id="rId228" Type="http://schemas.openxmlformats.org/officeDocument/2006/relationships/image" Target="../media/image1319.png"/><Relationship Id="rId249" Type="http://schemas.openxmlformats.org/officeDocument/2006/relationships/customXml" Target="../ink/ink1416.xml"/><Relationship Id="rId13" Type="http://schemas.openxmlformats.org/officeDocument/2006/relationships/customXml" Target="../ink/ink1294.xml"/><Relationship Id="rId109" Type="http://schemas.openxmlformats.org/officeDocument/2006/relationships/image" Target="../media/image1262.png"/><Relationship Id="rId260" Type="http://schemas.openxmlformats.org/officeDocument/2006/relationships/image" Target="../media/image1334.png"/><Relationship Id="rId281" Type="http://schemas.openxmlformats.org/officeDocument/2006/relationships/customXml" Target="../ink/ink1433.xml"/><Relationship Id="rId34" Type="http://schemas.openxmlformats.org/officeDocument/2006/relationships/image" Target="../media/image1226.png"/><Relationship Id="rId55" Type="http://schemas.openxmlformats.org/officeDocument/2006/relationships/customXml" Target="../ink/ink1315.xml"/><Relationship Id="rId76" Type="http://schemas.openxmlformats.org/officeDocument/2006/relationships/image" Target="../media/image1247.png"/><Relationship Id="rId97" Type="http://schemas.openxmlformats.org/officeDocument/2006/relationships/customXml" Target="../ink/ink1336.xml"/><Relationship Id="rId120" Type="http://schemas.openxmlformats.org/officeDocument/2006/relationships/image" Target="../media/image1267.png"/><Relationship Id="rId141" Type="http://schemas.openxmlformats.org/officeDocument/2006/relationships/customXml" Target="../ink/ink1360.xml"/><Relationship Id="rId7" Type="http://schemas.openxmlformats.org/officeDocument/2006/relationships/customXml" Target="../ink/ink1291.xml"/><Relationship Id="rId162" Type="http://schemas.openxmlformats.org/officeDocument/2006/relationships/image" Target="../media/image1287.png"/><Relationship Id="rId183" Type="http://schemas.openxmlformats.org/officeDocument/2006/relationships/customXml" Target="../ink/ink1382.xml"/><Relationship Id="rId218" Type="http://schemas.openxmlformats.org/officeDocument/2006/relationships/image" Target="../media/image1314.png"/><Relationship Id="rId239" Type="http://schemas.openxmlformats.org/officeDocument/2006/relationships/image" Target="../media/image1324.png"/><Relationship Id="rId250" Type="http://schemas.openxmlformats.org/officeDocument/2006/relationships/image" Target="../media/image1329.png"/><Relationship Id="rId271" Type="http://schemas.openxmlformats.org/officeDocument/2006/relationships/customXml" Target="../ink/ink1427.xml"/><Relationship Id="rId292" Type="http://schemas.openxmlformats.org/officeDocument/2006/relationships/image" Target="../media/image1349.png"/><Relationship Id="rId306" Type="http://schemas.openxmlformats.org/officeDocument/2006/relationships/image" Target="../media/image1356.png"/><Relationship Id="rId24" Type="http://schemas.openxmlformats.org/officeDocument/2006/relationships/image" Target="../media/image1221.png"/><Relationship Id="rId45" Type="http://schemas.openxmlformats.org/officeDocument/2006/relationships/customXml" Target="../ink/ink1310.xml"/><Relationship Id="rId66" Type="http://schemas.openxmlformats.org/officeDocument/2006/relationships/image" Target="../media/image1242.png"/><Relationship Id="rId87" Type="http://schemas.openxmlformats.org/officeDocument/2006/relationships/customXml" Target="../ink/ink1331.xml"/><Relationship Id="rId110" Type="http://schemas.openxmlformats.org/officeDocument/2006/relationships/customXml" Target="../ink/ink1343.xml"/><Relationship Id="rId131" Type="http://schemas.openxmlformats.org/officeDocument/2006/relationships/customXml" Target="../ink/ink1354.xml"/><Relationship Id="rId152" Type="http://schemas.openxmlformats.org/officeDocument/2006/relationships/image" Target="../media/image1282.png"/><Relationship Id="rId173" Type="http://schemas.openxmlformats.org/officeDocument/2006/relationships/image" Target="../media/image1292.png"/><Relationship Id="rId194" Type="http://schemas.openxmlformats.org/officeDocument/2006/relationships/image" Target="../media/image1302.png"/><Relationship Id="rId208" Type="http://schemas.openxmlformats.org/officeDocument/2006/relationships/image" Target="../media/image1309.png"/><Relationship Id="rId229" Type="http://schemas.openxmlformats.org/officeDocument/2006/relationships/customXml" Target="../ink/ink1405.xml"/><Relationship Id="rId240" Type="http://schemas.openxmlformats.org/officeDocument/2006/relationships/customXml" Target="../ink/ink1411.xml"/><Relationship Id="rId261" Type="http://schemas.openxmlformats.org/officeDocument/2006/relationships/customXml" Target="../ink/ink1422.xml"/><Relationship Id="rId14" Type="http://schemas.openxmlformats.org/officeDocument/2006/relationships/image" Target="../media/image1216.png"/><Relationship Id="rId35" Type="http://schemas.openxmlformats.org/officeDocument/2006/relationships/customXml" Target="../ink/ink1305.xml"/><Relationship Id="rId56" Type="http://schemas.openxmlformats.org/officeDocument/2006/relationships/image" Target="../media/image1237.png"/><Relationship Id="rId77" Type="http://schemas.openxmlformats.org/officeDocument/2006/relationships/customXml" Target="../ink/ink1326.xml"/><Relationship Id="rId100" Type="http://schemas.openxmlformats.org/officeDocument/2006/relationships/image" Target="../media/image820.png"/><Relationship Id="rId282" Type="http://schemas.openxmlformats.org/officeDocument/2006/relationships/image" Target="../media/image1344.png"/><Relationship Id="rId8" Type="http://schemas.openxmlformats.org/officeDocument/2006/relationships/image" Target="../media/image1213.png"/><Relationship Id="rId98" Type="http://schemas.openxmlformats.org/officeDocument/2006/relationships/image" Target="../media/image1258.png"/><Relationship Id="rId121" Type="http://schemas.openxmlformats.org/officeDocument/2006/relationships/customXml" Target="../ink/ink1349.xml"/><Relationship Id="rId142" Type="http://schemas.openxmlformats.org/officeDocument/2006/relationships/image" Target="../media/image1277.png"/><Relationship Id="rId163" Type="http://schemas.openxmlformats.org/officeDocument/2006/relationships/customXml" Target="../ink/ink1371.xml"/><Relationship Id="rId184" Type="http://schemas.openxmlformats.org/officeDocument/2006/relationships/image" Target="../media/image1297.png"/><Relationship Id="rId219" Type="http://schemas.openxmlformats.org/officeDocument/2006/relationships/customXml" Target="../ink/ink1400.xml"/><Relationship Id="rId230" Type="http://schemas.openxmlformats.org/officeDocument/2006/relationships/image" Target="../media/image1320.png"/><Relationship Id="rId251" Type="http://schemas.openxmlformats.org/officeDocument/2006/relationships/customXml" Target="../ink/ink1417.xml"/><Relationship Id="rId25" Type="http://schemas.openxmlformats.org/officeDocument/2006/relationships/customXml" Target="../ink/ink1300.xml"/><Relationship Id="rId46" Type="http://schemas.openxmlformats.org/officeDocument/2006/relationships/image" Target="../media/image1232.png"/><Relationship Id="rId67" Type="http://schemas.openxmlformats.org/officeDocument/2006/relationships/customXml" Target="../ink/ink1321.xml"/><Relationship Id="rId272" Type="http://schemas.openxmlformats.org/officeDocument/2006/relationships/image" Target="../media/image1340.png"/><Relationship Id="rId293" Type="http://schemas.openxmlformats.org/officeDocument/2006/relationships/customXml" Target="../ink/ink1439.xml"/><Relationship Id="rId307" Type="http://schemas.openxmlformats.org/officeDocument/2006/relationships/customXml" Target="../ink/ink1446.xml"/><Relationship Id="rId88" Type="http://schemas.openxmlformats.org/officeDocument/2006/relationships/image" Target="../media/image1253.png"/><Relationship Id="rId111" Type="http://schemas.openxmlformats.org/officeDocument/2006/relationships/image" Target="../media/image1263.png"/><Relationship Id="rId132" Type="http://schemas.openxmlformats.org/officeDocument/2006/relationships/image" Target="../media/image1273.png"/><Relationship Id="rId153" Type="http://schemas.openxmlformats.org/officeDocument/2006/relationships/customXml" Target="../ink/ink1366.xml"/><Relationship Id="rId174" Type="http://schemas.openxmlformats.org/officeDocument/2006/relationships/customXml" Target="../ink/ink1377.xml"/><Relationship Id="rId195" Type="http://schemas.openxmlformats.org/officeDocument/2006/relationships/customXml" Target="../ink/ink1388.xml"/><Relationship Id="rId209" Type="http://schemas.openxmlformats.org/officeDocument/2006/relationships/customXml" Target="../ink/ink1395.xml"/><Relationship Id="rId220" Type="http://schemas.openxmlformats.org/officeDocument/2006/relationships/image" Target="../media/image1315.png"/><Relationship Id="rId241" Type="http://schemas.openxmlformats.org/officeDocument/2006/relationships/image" Target="../media/image1325.png"/><Relationship Id="rId15" Type="http://schemas.openxmlformats.org/officeDocument/2006/relationships/customXml" Target="../ink/ink1295.xml"/><Relationship Id="rId36" Type="http://schemas.openxmlformats.org/officeDocument/2006/relationships/image" Target="../media/image1227.png"/><Relationship Id="rId57" Type="http://schemas.openxmlformats.org/officeDocument/2006/relationships/customXml" Target="../ink/ink1316.xml"/><Relationship Id="rId262" Type="http://schemas.openxmlformats.org/officeDocument/2006/relationships/image" Target="../media/image1335.png"/><Relationship Id="rId283" Type="http://schemas.openxmlformats.org/officeDocument/2006/relationships/customXml" Target="../ink/ink1434.xml"/><Relationship Id="rId78" Type="http://schemas.openxmlformats.org/officeDocument/2006/relationships/image" Target="../media/image1248.png"/><Relationship Id="rId99" Type="http://schemas.openxmlformats.org/officeDocument/2006/relationships/customXml" Target="../ink/ink1337.xml"/><Relationship Id="rId101" Type="http://schemas.openxmlformats.org/officeDocument/2006/relationships/customXml" Target="../ink/ink1338.xml"/><Relationship Id="rId122" Type="http://schemas.openxmlformats.org/officeDocument/2006/relationships/image" Target="../media/image1268.png"/><Relationship Id="rId143" Type="http://schemas.openxmlformats.org/officeDocument/2006/relationships/customXml" Target="../ink/ink1361.xml"/><Relationship Id="rId164" Type="http://schemas.openxmlformats.org/officeDocument/2006/relationships/image" Target="../media/image1288.png"/><Relationship Id="rId185" Type="http://schemas.openxmlformats.org/officeDocument/2006/relationships/customXml" Target="../ink/ink1383.xml"/><Relationship Id="rId9" Type="http://schemas.openxmlformats.org/officeDocument/2006/relationships/customXml" Target="../ink/ink1292.xml"/><Relationship Id="rId210" Type="http://schemas.openxmlformats.org/officeDocument/2006/relationships/image" Target="../media/image1310.png"/><Relationship Id="rId26" Type="http://schemas.openxmlformats.org/officeDocument/2006/relationships/image" Target="../media/image1222.png"/><Relationship Id="rId231" Type="http://schemas.openxmlformats.org/officeDocument/2006/relationships/customXml" Target="../ink/ink1406.xml"/><Relationship Id="rId252" Type="http://schemas.openxmlformats.org/officeDocument/2006/relationships/image" Target="../media/image1330.png"/><Relationship Id="rId273" Type="http://schemas.openxmlformats.org/officeDocument/2006/relationships/customXml" Target="../ink/ink1428.xml"/><Relationship Id="rId294" Type="http://schemas.openxmlformats.org/officeDocument/2006/relationships/image" Target="../media/image1350.png"/><Relationship Id="rId308" Type="http://schemas.openxmlformats.org/officeDocument/2006/relationships/image" Target="../media/image1357.png"/><Relationship Id="rId47" Type="http://schemas.openxmlformats.org/officeDocument/2006/relationships/customXml" Target="../ink/ink1311.xml"/><Relationship Id="rId68" Type="http://schemas.openxmlformats.org/officeDocument/2006/relationships/image" Target="../media/image1243.png"/><Relationship Id="rId89" Type="http://schemas.openxmlformats.org/officeDocument/2006/relationships/customXml" Target="../ink/ink1332.xml"/><Relationship Id="rId112" Type="http://schemas.openxmlformats.org/officeDocument/2006/relationships/customXml" Target="../ink/ink1344.xml"/><Relationship Id="rId133" Type="http://schemas.openxmlformats.org/officeDocument/2006/relationships/customXml" Target="../ink/ink1355.xml"/><Relationship Id="rId154" Type="http://schemas.openxmlformats.org/officeDocument/2006/relationships/image" Target="../media/image1283.png"/><Relationship Id="rId175" Type="http://schemas.openxmlformats.org/officeDocument/2006/relationships/customXml" Target="../ink/ink1378.xml"/><Relationship Id="rId196" Type="http://schemas.openxmlformats.org/officeDocument/2006/relationships/image" Target="../media/image1303.png"/><Relationship Id="rId200" Type="http://schemas.openxmlformats.org/officeDocument/2006/relationships/image" Target="../media/image1305.png"/><Relationship Id="rId16" Type="http://schemas.openxmlformats.org/officeDocument/2006/relationships/image" Target="../media/image1217.png"/><Relationship Id="rId221" Type="http://schemas.openxmlformats.org/officeDocument/2006/relationships/customXml" Target="../ink/ink1401.xml"/><Relationship Id="rId242" Type="http://schemas.openxmlformats.org/officeDocument/2006/relationships/customXml" Target="../ink/ink1412.xml"/><Relationship Id="rId263" Type="http://schemas.openxmlformats.org/officeDocument/2006/relationships/customXml" Target="../ink/ink1423.xml"/><Relationship Id="rId284" Type="http://schemas.openxmlformats.org/officeDocument/2006/relationships/image" Target="../media/image1345.png"/><Relationship Id="rId37" Type="http://schemas.openxmlformats.org/officeDocument/2006/relationships/customXml" Target="../ink/ink1306.xml"/><Relationship Id="rId58" Type="http://schemas.openxmlformats.org/officeDocument/2006/relationships/image" Target="../media/image1238.png"/><Relationship Id="rId79" Type="http://schemas.openxmlformats.org/officeDocument/2006/relationships/customXml" Target="../ink/ink1327.xml"/><Relationship Id="rId102" Type="http://schemas.openxmlformats.org/officeDocument/2006/relationships/image" Target="../media/image1259.png"/><Relationship Id="rId123" Type="http://schemas.openxmlformats.org/officeDocument/2006/relationships/customXml" Target="../ink/ink1350.xml"/><Relationship Id="rId144" Type="http://schemas.openxmlformats.org/officeDocument/2006/relationships/image" Target="../media/image1278.png"/><Relationship Id="rId90" Type="http://schemas.openxmlformats.org/officeDocument/2006/relationships/image" Target="../media/image1254.png"/><Relationship Id="rId165" Type="http://schemas.openxmlformats.org/officeDocument/2006/relationships/customXml" Target="../ink/ink1372.xml"/><Relationship Id="rId186" Type="http://schemas.openxmlformats.org/officeDocument/2006/relationships/image" Target="../media/image1298.png"/><Relationship Id="rId211" Type="http://schemas.openxmlformats.org/officeDocument/2006/relationships/customXml" Target="../ink/ink1396.xml"/><Relationship Id="rId232" Type="http://schemas.openxmlformats.org/officeDocument/2006/relationships/image" Target="../media/image1321.png"/><Relationship Id="rId253" Type="http://schemas.openxmlformats.org/officeDocument/2006/relationships/customXml" Target="../ink/ink1418.xml"/><Relationship Id="rId274" Type="http://schemas.openxmlformats.org/officeDocument/2006/relationships/image" Target="../media/image1341.png"/><Relationship Id="rId295" Type="http://schemas.openxmlformats.org/officeDocument/2006/relationships/customXml" Target="../ink/ink1440.xml"/><Relationship Id="rId27" Type="http://schemas.openxmlformats.org/officeDocument/2006/relationships/customXml" Target="../ink/ink1301.xml"/><Relationship Id="rId48" Type="http://schemas.openxmlformats.org/officeDocument/2006/relationships/image" Target="../media/image1233.png"/><Relationship Id="rId69" Type="http://schemas.openxmlformats.org/officeDocument/2006/relationships/customXml" Target="../ink/ink1322.xml"/><Relationship Id="rId113" Type="http://schemas.openxmlformats.org/officeDocument/2006/relationships/image" Target="../media/image1264.png"/><Relationship Id="rId134" Type="http://schemas.openxmlformats.org/officeDocument/2006/relationships/image" Target="../media/image1274.png"/><Relationship Id="rId80" Type="http://schemas.openxmlformats.org/officeDocument/2006/relationships/image" Target="../media/image1249.png"/><Relationship Id="rId155" Type="http://schemas.openxmlformats.org/officeDocument/2006/relationships/customXml" Target="../ink/ink1367.xml"/><Relationship Id="rId176" Type="http://schemas.openxmlformats.org/officeDocument/2006/relationships/image" Target="../media/image1293.png"/><Relationship Id="rId197" Type="http://schemas.openxmlformats.org/officeDocument/2006/relationships/customXml" Target="../ink/ink1389.xml"/><Relationship Id="rId201" Type="http://schemas.openxmlformats.org/officeDocument/2006/relationships/customXml" Target="../ink/ink1391.xml"/><Relationship Id="rId222" Type="http://schemas.openxmlformats.org/officeDocument/2006/relationships/image" Target="../media/image1316.png"/><Relationship Id="rId243" Type="http://schemas.openxmlformats.org/officeDocument/2006/relationships/image" Target="../media/image1326.png"/><Relationship Id="rId264" Type="http://schemas.openxmlformats.org/officeDocument/2006/relationships/image" Target="../media/image1336.png"/><Relationship Id="rId285" Type="http://schemas.openxmlformats.org/officeDocument/2006/relationships/customXml" Target="../ink/ink1435.xml"/><Relationship Id="rId17" Type="http://schemas.openxmlformats.org/officeDocument/2006/relationships/customXml" Target="../ink/ink1296.xml"/><Relationship Id="rId38" Type="http://schemas.openxmlformats.org/officeDocument/2006/relationships/image" Target="../media/image1228.png"/><Relationship Id="rId59" Type="http://schemas.openxmlformats.org/officeDocument/2006/relationships/customXml" Target="../ink/ink1317.xml"/><Relationship Id="rId103" Type="http://schemas.openxmlformats.org/officeDocument/2006/relationships/customXml" Target="../ink/ink1339.xml"/><Relationship Id="rId124" Type="http://schemas.openxmlformats.org/officeDocument/2006/relationships/image" Target="../media/image1269.png"/><Relationship Id="rId70" Type="http://schemas.openxmlformats.org/officeDocument/2006/relationships/image" Target="../media/image1244.png"/><Relationship Id="rId91" Type="http://schemas.openxmlformats.org/officeDocument/2006/relationships/customXml" Target="../ink/ink1333.xml"/><Relationship Id="rId145" Type="http://schemas.openxmlformats.org/officeDocument/2006/relationships/customXml" Target="../ink/ink1362.xml"/><Relationship Id="rId166" Type="http://schemas.openxmlformats.org/officeDocument/2006/relationships/image" Target="../media/image1289.png"/><Relationship Id="rId187" Type="http://schemas.openxmlformats.org/officeDocument/2006/relationships/customXml" Target="../ink/ink1384.xml"/><Relationship Id="rId1" Type="http://schemas.openxmlformats.org/officeDocument/2006/relationships/slideLayout" Target="../slideLayouts/slideLayout7.xml"/><Relationship Id="rId212" Type="http://schemas.openxmlformats.org/officeDocument/2006/relationships/image" Target="../media/image1311.png"/><Relationship Id="rId233" Type="http://schemas.openxmlformats.org/officeDocument/2006/relationships/customXml" Target="../ink/ink1407.xml"/><Relationship Id="rId254" Type="http://schemas.openxmlformats.org/officeDocument/2006/relationships/image" Target="../media/image1331.png"/><Relationship Id="rId28" Type="http://schemas.openxmlformats.org/officeDocument/2006/relationships/image" Target="../media/image1223.png"/><Relationship Id="rId49" Type="http://schemas.openxmlformats.org/officeDocument/2006/relationships/customXml" Target="../ink/ink1312.xml"/><Relationship Id="rId114" Type="http://schemas.openxmlformats.org/officeDocument/2006/relationships/customXml" Target="../ink/ink1345.xml"/><Relationship Id="rId275" Type="http://schemas.openxmlformats.org/officeDocument/2006/relationships/customXml" Target="../ink/ink1429.xml"/><Relationship Id="rId296" Type="http://schemas.openxmlformats.org/officeDocument/2006/relationships/image" Target="../media/image1351.png"/><Relationship Id="rId300" Type="http://schemas.openxmlformats.org/officeDocument/2006/relationships/image" Target="../media/image1353.png"/><Relationship Id="rId60" Type="http://schemas.openxmlformats.org/officeDocument/2006/relationships/image" Target="../media/image1239.png"/><Relationship Id="rId81" Type="http://schemas.openxmlformats.org/officeDocument/2006/relationships/customXml" Target="../ink/ink1328.xml"/><Relationship Id="rId135" Type="http://schemas.openxmlformats.org/officeDocument/2006/relationships/customXml" Target="../ink/ink1356.xml"/><Relationship Id="rId156" Type="http://schemas.openxmlformats.org/officeDocument/2006/relationships/image" Target="../media/image1284.png"/><Relationship Id="rId177" Type="http://schemas.openxmlformats.org/officeDocument/2006/relationships/customXml" Target="../ink/ink1379.xml"/><Relationship Id="rId198" Type="http://schemas.openxmlformats.org/officeDocument/2006/relationships/image" Target="../media/image1304.png"/><Relationship Id="rId202" Type="http://schemas.openxmlformats.org/officeDocument/2006/relationships/image" Target="../media/image1306.png"/><Relationship Id="rId223" Type="http://schemas.openxmlformats.org/officeDocument/2006/relationships/customXml" Target="../ink/ink1402.xml"/><Relationship Id="rId244" Type="http://schemas.openxmlformats.org/officeDocument/2006/relationships/customXml" Target="../ink/ink1413.xml"/><Relationship Id="rId18" Type="http://schemas.openxmlformats.org/officeDocument/2006/relationships/image" Target="../media/image1218.png"/><Relationship Id="rId39" Type="http://schemas.openxmlformats.org/officeDocument/2006/relationships/customXml" Target="../ink/ink1307.xml"/><Relationship Id="rId265" Type="http://schemas.openxmlformats.org/officeDocument/2006/relationships/customXml" Target="../ink/ink1424.xml"/><Relationship Id="rId286" Type="http://schemas.openxmlformats.org/officeDocument/2006/relationships/image" Target="../media/image1346.png"/><Relationship Id="rId50" Type="http://schemas.openxmlformats.org/officeDocument/2006/relationships/image" Target="../media/image1234.png"/><Relationship Id="rId104" Type="http://schemas.openxmlformats.org/officeDocument/2006/relationships/image" Target="../media/image1260.png"/><Relationship Id="rId125" Type="http://schemas.openxmlformats.org/officeDocument/2006/relationships/customXml" Target="../ink/ink1351.xml"/><Relationship Id="rId146" Type="http://schemas.openxmlformats.org/officeDocument/2006/relationships/image" Target="../media/image1279.png"/><Relationship Id="rId167" Type="http://schemas.openxmlformats.org/officeDocument/2006/relationships/customXml" Target="../ink/ink1373.xml"/><Relationship Id="rId188" Type="http://schemas.openxmlformats.org/officeDocument/2006/relationships/image" Target="../media/image1299.png"/><Relationship Id="rId71" Type="http://schemas.openxmlformats.org/officeDocument/2006/relationships/customXml" Target="../ink/ink1323.xml"/><Relationship Id="rId92" Type="http://schemas.openxmlformats.org/officeDocument/2006/relationships/image" Target="../media/image1255.png"/><Relationship Id="rId213" Type="http://schemas.openxmlformats.org/officeDocument/2006/relationships/customXml" Target="../ink/ink1397.xml"/><Relationship Id="rId234" Type="http://schemas.openxmlformats.org/officeDocument/2006/relationships/image" Target="../media/image1322.png"/><Relationship Id="rId2" Type="http://schemas.openxmlformats.org/officeDocument/2006/relationships/notesSlide" Target="../notesSlides/notesSlide21.xml"/><Relationship Id="rId29" Type="http://schemas.openxmlformats.org/officeDocument/2006/relationships/customXml" Target="../ink/ink1302.xml"/><Relationship Id="rId255" Type="http://schemas.openxmlformats.org/officeDocument/2006/relationships/customXml" Target="../ink/ink1419.xml"/><Relationship Id="rId276" Type="http://schemas.openxmlformats.org/officeDocument/2006/relationships/customXml" Target="../ink/ink1430.xml"/><Relationship Id="rId297" Type="http://schemas.openxmlformats.org/officeDocument/2006/relationships/customXml" Target="../ink/ink1441.xml"/><Relationship Id="rId40" Type="http://schemas.openxmlformats.org/officeDocument/2006/relationships/image" Target="../media/image1229.png"/><Relationship Id="rId115" Type="http://schemas.openxmlformats.org/officeDocument/2006/relationships/image" Target="../media/image1265.png"/><Relationship Id="rId136" Type="http://schemas.openxmlformats.org/officeDocument/2006/relationships/customXml" Target="../ink/ink1357.xml"/><Relationship Id="rId157" Type="http://schemas.openxmlformats.org/officeDocument/2006/relationships/customXml" Target="../ink/ink1368.xml"/><Relationship Id="rId178" Type="http://schemas.openxmlformats.org/officeDocument/2006/relationships/image" Target="../media/image1294.png"/><Relationship Id="rId301" Type="http://schemas.openxmlformats.org/officeDocument/2006/relationships/customXml" Target="../ink/ink1443.xml"/><Relationship Id="rId61" Type="http://schemas.openxmlformats.org/officeDocument/2006/relationships/customXml" Target="../ink/ink1318.xml"/><Relationship Id="rId82" Type="http://schemas.openxmlformats.org/officeDocument/2006/relationships/image" Target="../media/image1250.png"/><Relationship Id="rId199" Type="http://schemas.openxmlformats.org/officeDocument/2006/relationships/customXml" Target="../ink/ink1390.xml"/><Relationship Id="rId203" Type="http://schemas.openxmlformats.org/officeDocument/2006/relationships/customXml" Target="../ink/ink1392.xml"/><Relationship Id="rId19" Type="http://schemas.openxmlformats.org/officeDocument/2006/relationships/customXml" Target="../ink/ink1297.xml"/><Relationship Id="rId224" Type="http://schemas.openxmlformats.org/officeDocument/2006/relationships/image" Target="../media/image1317.png"/><Relationship Id="rId245" Type="http://schemas.openxmlformats.org/officeDocument/2006/relationships/customXml" Target="../ink/ink1414.xml"/><Relationship Id="rId266" Type="http://schemas.openxmlformats.org/officeDocument/2006/relationships/image" Target="../media/image1337.png"/><Relationship Id="rId287" Type="http://schemas.openxmlformats.org/officeDocument/2006/relationships/customXml" Target="../ink/ink1436.xml"/><Relationship Id="rId30" Type="http://schemas.openxmlformats.org/officeDocument/2006/relationships/image" Target="../media/image1224.png"/><Relationship Id="rId105" Type="http://schemas.openxmlformats.org/officeDocument/2006/relationships/customXml" Target="../ink/ink1340.xml"/><Relationship Id="rId126" Type="http://schemas.openxmlformats.org/officeDocument/2006/relationships/image" Target="../media/image1270.png"/><Relationship Id="rId147" Type="http://schemas.openxmlformats.org/officeDocument/2006/relationships/customXml" Target="../ink/ink1363.xml"/><Relationship Id="rId168" Type="http://schemas.openxmlformats.org/officeDocument/2006/relationships/image" Target="../media/image1290.png"/><Relationship Id="rId51" Type="http://schemas.openxmlformats.org/officeDocument/2006/relationships/customXml" Target="../ink/ink1313.xml"/><Relationship Id="rId72" Type="http://schemas.openxmlformats.org/officeDocument/2006/relationships/image" Target="../media/image1245.png"/><Relationship Id="rId93" Type="http://schemas.openxmlformats.org/officeDocument/2006/relationships/customXml" Target="../ink/ink1334.xml"/><Relationship Id="rId189" Type="http://schemas.openxmlformats.org/officeDocument/2006/relationships/customXml" Target="../ink/ink1385.xml"/><Relationship Id="rId3" Type="http://schemas.openxmlformats.org/officeDocument/2006/relationships/customXml" Target="../ink/ink1289.xml"/><Relationship Id="rId214" Type="http://schemas.openxmlformats.org/officeDocument/2006/relationships/image" Target="../media/image1312.png"/><Relationship Id="rId235" Type="http://schemas.openxmlformats.org/officeDocument/2006/relationships/customXml" Target="../ink/ink1408.xml"/><Relationship Id="rId256" Type="http://schemas.openxmlformats.org/officeDocument/2006/relationships/image" Target="../media/image1332.png"/><Relationship Id="rId277" Type="http://schemas.openxmlformats.org/officeDocument/2006/relationships/customXml" Target="../ink/ink1431.xml"/><Relationship Id="rId298" Type="http://schemas.openxmlformats.org/officeDocument/2006/relationships/image" Target="../media/image1352.png"/><Relationship Id="rId116" Type="http://schemas.openxmlformats.org/officeDocument/2006/relationships/customXml" Target="../ink/ink1346.xml"/><Relationship Id="rId137" Type="http://schemas.openxmlformats.org/officeDocument/2006/relationships/customXml" Target="../ink/ink1358.xml"/><Relationship Id="rId158" Type="http://schemas.openxmlformats.org/officeDocument/2006/relationships/image" Target="../media/image1285.png"/><Relationship Id="rId302" Type="http://schemas.openxmlformats.org/officeDocument/2006/relationships/image" Target="../media/image1354.png"/><Relationship Id="rId20" Type="http://schemas.openxmlformats.org/officeDocument/2006/relationships/image" Target="../media/image1219.png"/><Relationship Id="rId41" Type="http://schemas.openxmlformats.org/officeDocument/2006/relationships/customXml" Target="../ink/ink1308.xml"/><Relationship Id="rId62" Type="http://schemas.openxmlformats.org/officeDocument/2006/relationships/image" Target="../media/image1240.png"/><Relationship Id="rId83" Type="http://schemas.openxmlformats.org/officeDocument/2006/relationships/customXml" Target="../ink/ink1329.xml"/><Relationship Id="rId179" Type="http://schemas.openxmlformats.org/officeDocument/2006/relationships/customXml" Target="../ink/ink1380.xml"/><Relationship Id="rId190" Type="http://schemas.openxmlformats.org/officeDocument/2006/relationships/image" Target="../media/image1300.png"/><Relationship Id="rId204" Type="http://schemas.openxmlformats.org/officeDocument/2006/relationships/image" Target="../media/image1307.png"/><Relationship Id="rId225" Type="http://schemas.openxmlformats.org/officeDocument/2006/relationships/customXml" Target="../ink/ink1403.xml"/><Relationship Id="rId246" Type="http://schemas.openxmlformats.org/officeDocument/2006/relationships/image" Target="../media/image1327.png"/><Relationship Id="rId267" Type="http://schemas.openxmlformats.org/officeDocument/2006/relationships/customXml" Target="../ink/ink1425.xml"/><Relationship Id="rId288" Type="http://schemas.openxmlformats.org/officeDocument/2006/relationships/image" Target="../media/image1347.png"/><Relationship Id="rId106" Type="http://schemas.openxmlformats.org/officeDocument/2006/relationships/image" Target="../media/image1261.png"/><Relationship Id="rId127" Type="http://schemas.openxmlformats.org/officeDocument/2006/relationships/customXml" Target="../ink/ink1352.xml"/><Relationship Id="rId10" Type="http://schemas.openxmlformats.org/officeDocument/2006/relationships/image" Target="../media/image1214.png"/><Relationship Id="rId31" Type="http://schemas.openxmlformats.org/officeDocument/2006/relationships/customXml" Target="../ink/ink1303.xml"/><Relationship Id="rId52" Type="http://schemas.openxmlformats.org/officeDocument/2006/relationships/image" Target="../media/image1235.png"/><Relationship Id="rId73" Type="http://schemas.openxmlformats.org/officeDocument/2006/relationships/customXml" Target="../ink/ink1324.xml"/><Relationship Id="rId94" Type="http://schemas.openxmlformats.org/officeDocument/2006/relationships/image" Target="../media/image1256.png"/><Relationship Id="rId148" Type="http://schemas.openxmlformats.org/officeDocument/2006/relationships/image" Target="../media/image1280.png"/><Relationship Id="rId169" Type="http://schemas.openxmlformats.org/officeDocument/2006/relationships/customXml" Target="../ink/ink1374.xml"/><Relationship Id="rId4" Type="http://schemas.openxmlformats.org/officeDocument/2006/relationships/image" Target="../media/image1211.png"/><Relationship Id="rId180" Type="http://schemas.openxmlformats.org/officeDocument/2006/relationships/image" Target="../media/image1295.png"/><Relationship Id="rId215" Type="http://schemas.openxmlformats.org/officeDocument/2006/relationships/customXml" Target="../ink/ink1398.xml"/><Relationship Id="rId236" Type="http://schemas.openxmlformats.org/officeDocument/2006/relationships/image" Target="../media/image1323.png"/><Relationship Id="rId257" Type="http://schemas.openxmlformats.org/officeDocument/2006/relationships/customXml" Target="../ink/ink1420.xml"/><Relationship Id="rId278" Type="http://schemas.openxmlformats.org/officeDocument/2006/relationships/image" Target="../media/image1342.png"/><Relationship Id="rId303" Type="http://schemas.openxmlformats.org/officeDocument/2006/relationships/customXml" Target="../ink/ink1444.xml"/><Relationship Id="rId42" Type="http://schemas.openxmlformats.org/officeDocument/2006/relationships/image" Target="../media/image1230.png"/><Relationship Id="rId84" Type="http://schemas.openxmlformats.org/officeDocument/2006/relationships/image" Target="../media/image1251.png"/><Relationship Id="rId138" Type="http://schemas.openxmlformats.org/officeDocument/2006/relationships/image" Target="../media/image1275.png"/><Relationship Id="rId191" Type="http://schemas.openxmlformats.org/officeDocument/2006/relationships/customXml" Target="../ink/ink1386.xml"/><Relationship Id="rId205" Type="http://schemas.openxmlformats.org/officeDocument/2006/relationships/customXml" Target="../ink/ink1393.xml"/><Relationship Id="rId247" Type="http://schemas.openxmlformats.org/officeDocument/2006/relationships/customXml" Target="../ink/ink1415.xml"/><Relationship Id="rId107" Type="http://schemas.openxmlformats.org/officeDocument/2006/relationships/customXml" Target="../ink/ink1341.xml"/><Relationship Id="rId289" Type="http://schemas.openxmlformats.org/officeDocument/2006/relationships/customXml" Target="../ink/ink1437.xml"/><Relationship Id="rId11" Type="http://schemas.openxmlformats.org/officeDocument/2006/relationships/customXml" Target="../ink/ink1293.xml"/><Relationship Id="rId53" Type="http://schemas.openxmlformats.org/officeDocument/2006/relationships/customXml" Target="../ink/ink1314.xml"/><Relationship Id="rId149" Type="http://schemas.openxmlformats.org/officeDocument/2006/relationships/customXml" Target="../ink/ink1364.xml"/><Relationship Id="rId95" Type="http://schemas.openxmlformats.org/officeDocument/2006/relationships/customXml" Target="../ink/ink1335.xml"/><Relationship Id="rId160" Type="http://schemas.openxmlformats.org/officeDocument/2006/relationships/image" Target="../media/image1286.png"/><Relationship Id="rId216" Type="http://schemas.openxmlformats.org/officeDocument/2006/relationships/image" Target="../media/image1313.png"/><Relationship Id="rId258" Type="http://schemas.openxmlformats.org/officeDocument/2006/relationships/image" Target="../media/image1333.png"/><Relationship Id="rId22" Type="http://schemas.openxmlformats.org/officeDocument/2006/relationships/image" Target="../media/image1220.png"/><Relationship Id="rId64" Type="http://schemas.openxmlformats.org/officeDocument/2006/relationships/image" Target="../media/image1241.png"/><Relationship Id="rId118" Type="http://schemas.openxmlformats.org/officeDocument/2006/relationships/customXml" Target="../ink/ink1347.xml"/><Relationship Id="rId171" Type="http://schemas.openxmlformats.org/officeDocument/2006/relationships/customXml" Target="../ink/ink1375.xml"/><Relationship Id="rId227" Type="http://schemas.openxmlformats.org/officeDocument/2006/relationships/customXml" Target="../ink/ink1404.xml"/><Relationship Id="rId269" Type="http://schemas.openxmlformats.org/officeDocument/2006/relationships/customXml" Target="../ink/ink1426.xml"/><Relationship Id="rId33" Type="http://schemas.openxmlformats.org/officeDocument/2006/relationships/customXml" Target="../ink/ink1304.xml"/><Relationship Id="rId129" Type="http://schemas.openxmlformats.org/officeDocument/2006/relationships/customXml" Target="../ink/ink1353.xml"/><Relationship Id="rId280" Type="http://schemas.openxmlformats.org/officeDocument/2006/relationships/image" Target="../media/image1343.png"/><Relationship Id="rId75" Type="http://schemas.openxmlformats.org/officeDocument/2006/relationships/customXml" Target="../ink/ink1325.xml"/><Relationship Id="rId140" Type="http://schemas.openxmlformats.org/officeDocument/2006/relationships/image" Target="../media/image1276.png"/><Relationship Id="rId182" Type="http://schemas.openxmlformats.org/officeDocument/2006/relationships/image" Target="../media/image1296.png"/><Relationship Id="rId6" Type="http://schemas.openxmlformats.org/officeDocument/2006/relationships/image" Target="../media/image1212.png"/><Relationship Id="rId238" Type="http://schemas.openxmlformats.org/officeDocument/2006/relationships/customXml" Target="../ink/ink1410.xml"/></Relationships>
</file>

<file path=ppt/slides/_rels/slide22.xml.rels><?xml version="1.0" encoding="UTF-8" standalone="yes"?>
<Relationships xmlns="http://schemas.openxmlformats.org/package/2006/relationships"><Relationship Id="rId13" Type="http://schemas.openxmlformats.org/officeDocument/2006/relationships/image" Target="../media/image1363.png"/><Relationship Id="rId18" Type="http://schemas.openxmlformats.org/officeDocument/2006/relationships/customXml" Target="../ink/ink1454.xml"/><Relationship Id="rId26" Type="http://schemas.openxmlformats.org/officeDocument/2006/relationships/customXml" Target="../ink/ink1458.xml"/><Relationship Id="rId39" Type="http://schemas.openxmlformats.org/officeDocument/2006/relationships/image" Target="../media/image1376.png"/><Relationship Id="rId21" Type="http://schemas.openxmlformats.org/officeDocument/2006/relationships/image" Target="../media/image1367.png"/><Relationship Id="rId34" Type="http://schemas.openxmlformats.org/officeDocument/2006/relationships/customXml" Target="../ink/ink1462.xml"/><Relationship Id="rId42" Type="http://schemas.openxmlformats.org/officeDocument/2006/relationships/customXml" Target="../ink/ink1466.xml"/><Relationship Id="rId47" Type="http://schemas.openxmlformats.org/officeDocument/2006/relationships/image" Target="../media/image1380.png"/><Relationship Id="rId7" Type="http://schemas.openxmlformats.org/officeDocument/2006/relationships/image" Target="../media/image1360.png"/><Relationship Id="rId2" Type="http://schemas.openxmlformats.org/officeDocument/2006/relationships/notesSlide" Target="../notesSlides/notesSlide22.xml"/><Relationship Id="rId16" Type="http://schemas.openxmlformats.org/officeDocument/2006/relationships/customXml" Target="../ink/ink1453.xml"/><Relationship Id="rId29" Type="http://schemas.openxmlformats.org/officeDocument/2006/relationships/image" Target="../media/image1371.png"/><Relationship Id="rId1" Type="http://schemas.openxmlformats.org/officeDocument/2006/relationships/slideLayout" Target="../slideLayouts/slideLayout7.xml"/><Relationship Id="rId6" Type="http://schemas.openxmlformats.org/officeDocument/2006/relationships/customXml" Target="../ink/ink1448.xml"/><Relationship Id="rId11" Type="http://schemas.openxmlformats.org/officeDocument/2006/relationships/image" Target="../media/image1362.png"/><Relationship Id="rId24" Type="http://schemas.openxmlformats.org/officeDocument/2006/relationships/customXml" Target="../ink/ink1457.xml"/><Relationship Id="rId32" Type="http://schemas.openxmlformats.org/officeDocument/2006/relationships/customXml" Target="../ink/ink1461.xml"/><Relationship Id="rId37" Type="http://schemas.openxmlformats.org/officeDocument/2006/relationships/image" Target="../media/image1375.png"/><Relationship Id="rId40" Type="http://schemas.openxmlformats.org/officeDocument/2006/relationships/customXml" Target="../ink/ink1465.xml"/><Relationship Id="rId45" Type="http://schemas.openxmlformats.org/officeDocument/2006/relationships/image" Target="../media/image1379.png"/><Relationship Id="rId5" Type="http://schemas.openxmlformats.org/officeDocument/2006/relationships/image" Target="../media/image1359.png"/><Relationship Id="rId15" Type="http://schemas.openxmlformats.org/officeDocument/2006/relationships/image" Target="../media/image1364.png"/><Relationship Id="rId23" Type="http://schemas.openxmlformats.org/officeDocument/2006/relationships/image" Target="../media/image1368.png"/><Relationship Id="rId28" Type="http://schemas.openxmlformats.org/officeDocument/2006/relationships/customXml" Target="../ink/ink1459.xml"/><Relationship Id="rId36" Type="http://schemas.openxmlformats.org/officeDocument/2006/relationships/customXml" Target="../ink/ink1463.xml"/><Relationship Id="rId10" Type="http://schemas.openxmlformats.org/officeDocument/2006/relationships/customXml" Target="../ink/ink1450.xml"/><Relationship Id="rId19" Type="http://schemas.openxmlformats.org/officeDocument/2006/relationships/image" Target="../media/image1366.png"/><Relationship Id="rId31" Type="http://schemas.openxmlformats.org/officeDocument/2006/relationships/image" Target="../media/image1372.png"/><Relationship Id="rId44" Type="http://schemas.openxmlformats.org/officeDocument/2006/relationships/customXml" Target="../ink/ink1467.xml"/><Relationship Id="rId4" Type="http://schemas.openxmlformats.org/officeDocument/2006/relationships/customXml" Target="../ink/ink1447.xml"/><Relationship Id="rId9" Type="http://schemas.openxmlformats.org/officeDocument/2006/relationships/image" Target="../media/image1361.png"/><Relationship Id="rId14" Type="http://schemas.openxmlformats.org/officeDocument/2006/relationships/customXml" Target="../ink/ink1452.xml"/><Relationship Id="rId22" Type="http://schemas.openxmlformats.org/officeDocument/2006/relationships/customXml" Target="../ink/ink1456.xml"/><Relationship Id="rId27" Type="http://schemas.openxmlformats.org/officeDocument/2006/relationships/image" Target="../media/image1370.png"/><Relationship Id="rId30" Type="http://schemas.openxmlformats.org/officeDocument/2006/relationships/customXml" Target="../ink/ink1460.xml"/><Relationship Id="rId35" Type="http://schemas.openxmlformats.org/officeDocument/2006/relationships/image" Target="../media/image1374.png"/><Relationship Id="rId43" Type="http://schemas.openxmlformats.org/officeDocument/2006/relationships/image" Target="../media/image1378.png"/><Relationship Id="rId8" Type="http://schemas.openxmlformats.org/officeDocument/2006/relationships/customXml" Target="../ink/ink1449.xml"/><Relationship Id="rId3" Type="http://schemas.openxmlformats.org/officeDocument/2006/relationships/image" Target="../media/image1358.png"/><Relationship Id="rId12" Type="http://schemas.openxmlformats.org/officeDocument/2006/relationships/customXml" Target="../ink/ink1451.xml"/><Relationship Id="rId17" Type="http://schemas.openxmlformats.org/officeDocument/2006/relationships/image" Target="../media/image1365.png"/><Relationship Id="rId25" Type="http://schemas.openxmlformats.org/officeDocument/2006/relationships/image" Target="../media/image1369.png"/><Relationship Id="rId33" Type="http://schemas.openxmlformats.org/officeDocument/2006/relationships/image" Target="../media/image1373.png"/><Relationship Id="rId38" Type="http://schemas.openxmlformats.org/officeDocument/2006/relationships/customXml" Target="../ink/ink1464.xml"/><Relationship Id="rId46" Type="http://schemas.openxmlformats.org/officeDocument/2006/relationships/customXml" Target="../ink/ink1468.xml"/><Relationship Id="rId20" Type="http://schemas.openxmlformats.org/officeDocument/2006/relationships/customXml" Target="../ink/ink1455.xml"/><Relationship Id="rId41" Type="http://schemas.openxmlformats.org/officeDocument/2006/relationships/image" Target="../media/image1377.png"/></Relationships>
</file>

<file path=ppt/slides/_rels/slide23.xml.rels><?xml version="1.0" encoding="UTF-8" standalone="yes"?>
<Relationships xmlns="http://schemas.openxmlformats.org/package/2006/relationships"><Relationship Id="rId13" Type="http://schemas.openxmlformats.org/officeDocument/2006/relationships/customXml" Target="../ink/ink1474.xml"/><Relationship Id="rId18" Type="http://schemas.openxmlformats.org/officeDocument/2006/relationships/image" Target="../media/image1388.png"/><Relationship Id="rId26" Type="http://schemas.openxmlformats.org/officeDocument/2006/relationships/image" Target="../media/image1392.png"/><Relationship Id="rId39" Type="http://schemas.openxmlformats.org/officeDocument/2006/relationships/customXml" Target="../ink/ink1487.xml"/><Relationship Id="rId21" Type="http://schemas.openxmlformats.org/officeDocument/2006/relationships/customXml" Target="../ink/ink1478.xml"/><Relationship Id="rId34" Type="http://schemas.openxmlformats.org/officeDocument/2006/relationships/image" Target="../media/image1396.png"/><Relationship Id="rId42" Type="http://schemas.openxmlformats.org/officeDocument/2006/relationships/image" Target="../media/image1400.png"/><Relationship Id="rId47" Type="http://schemas.openxmlformats.org/officeDocument/2006/relationships/customXml" Target="../ink/ink1491.xml"/><Relationship Id="rId50" Type="http://schemas.openxmlformats.org/officeDocument/2006/relationships/image" Target="../media/image1404.png"/><Relationship Id="rId55" Type="http://schemas.openxmlformats.org/officeDocument/2006/relationships/customXml" Target="../ink/ink1495.xml"/><Relationship Id="rId7" Type="http://schemas.openxmlformats.org/officeDocument/2006/relationships/customXml" Target="../ink/ink1471.xml"/><Relationship Id="rId2" Type="http://schemas.openxmlformats.org/officeDocument/2006/relationships/notesSlide" Target="../notesSlides/notesSlide23.xml"/><Relationship Id="rId16" Type="http://schemas.openxmlformats.org/officeDocument/2006/relationships/image" Target="../media/image1387.png"/><Relationship Id="rId29" Type="http://schemas.openxmlformats.org/officeDocument/2006/relationships/customXml" Target="../ink/ink1482.xml"/><Relationship Id="rId11" Type="http://schemas.openxmlformats.org/officeDocument/2006/relationships/customXml" Target="../ink/ink1473.xml"/><Relationship Id="rId24" Type="http://schemas.openxmlformats.org/officeDocument/2006/relationships/image" Target="../media/image1391.png"/><Relationship Id="rId32" Type="http://schemas.openxmlformats.org/officeDocument/2006/relationships/image" Target="../media/image1395.png"/><Relationship Id="rId37" Type="http://schemas.openxmlformats.org/officeDocument/2006/relationships/customXml" Target="../ink/ink1486.xml"/><Relationship Id="rId40" Type="http://schemas.openxmlformats.org/officeDocument/2006/relationships/image" Target="../media/image1399.png"/><Relationship Id="rId45" Type="http://schemas.openxmlformats.org/officeDocument/2006/relationships/customXml" Target="../ink/ink1490.xml"/><Relationship Id="rId53" Type="http://schemas.openxmlformats.org/officeDocument/2006/relationships/customXml" Target="../ink/ink1494.xml"/><Relationship Id="rId58" Type="http://schemas.openxmlformats.org/officeDocument/2006/relationships/image" Target="../media/image1408.png"/><Relationship Id="rId5" Type="http://schemas.openxmlformats.org/officeDocument/2006/relationships/customXml" Target="../ink/ink1470.xml"/><Relationship Id="rId19" Type="http://schemas.openxmlformats.org/officeDocument/2006/relationships/customXml" Target="../ink/ink1477.xml"/><Relationship Id="rId4" Type="http://schemas.openxmlformats.org/officeDocument/2006/relationships/image" Target="../media/image1381.png"/><Relationship Id="rId9" Type="http://schemas.openxmlformats.org/officeDocument/2006/relationships/customXml" Target="../ink/ink1472.xml"/><Relationship Id="rId14" Type="http://schemas.openxmlformats.org/officeDocument/2006/relationships/image" Target="../media/image1386.png"/><Relationship Id="rId22" Type="http://schemas.openxmlformats.org/officeDocument/2006/relationships/image" Target="../media/image1390.png"/><Relationship Id="rId27" Type="http://schemas.openxmlformats.org/officeDocument/2006/relationships/customXml" Target="../ink/ink1481.xml"/><Relationship Id="rId30" Type="http://schemas.openxmlformats.org/officeDocument/2006/relationships/image" Target="../media/image1394.png"/><Relationship Id="rId35" Type="http://schemas.openxmlformats.org/officeDocument/2006/relationships/customXml" Target="../ink/ink1485.xml"/><Relationship Id="rId43" Type="http://schemas.openxmlformats.org/officeDocument/2006/relationships/customXml" Target="../ink/ink1489.xml"/><Relationship Id="rId48" Type="http://schemas.openxmlformats.org/officeDocument/2006/relationships/image" Target="../media/image1403.png"/><Relationship Id="rId56" Type="http://schemas.openxmlformats.org/officeDocument/2006/relationships/image" Target="../media/image1407.png"/><Relationship Id="rId8" Type="http://schemas.openxmlformats.org/officeDocument/2006/relationships/image" Target="../media/image1383.png"/><Relationship Id="rId51" Type="http://schemas.openxmlformats.org/officeDocument/2006/relationships/customXml" Target="../ink/ink1493.xml"/><Relationship Id="rId3" Type="http://schemas.openxmlformats.org/officeDocument/2006/relationships/customXml" Target="../ink/ink1469.xml"/><Relationship Id="rId12" Type="http://schemas.openxmlformats.org/officeDocument/2006/relationships/image" Target="../media/image1385.png"/><Relationship Id="rId17" Type="http://schemas.openxmlformats.org/officeDocument/2006/relationships/customXml" Target="../ink/ink1476.xml"/><Relationship Id="rId25" Type="http://schemas.openxmlformats.org/officeDocument/2006/relationships/customXml" Target="../ink/ink1480.xml"/><Relationship Id="rId33" Type="http://schemas.openxmlformats.org/officeDocument/2006/relationships/customXml" Target="../ink/ink1484.xml"/><Relationship Id="rId38" Type="http://schemas.openxmlformats.org/officeDocument/2006/relationships/image" Target="../media/image1398.png"/><Relationship Id="rId46" Type="http://schemas.openxmlformats.org/officeDocument/2006/relationships/image" Target="../media/image1402.png"/><Relationship Id="rId59" Type="http://schemas.openxmlformats.org/officeDocument/2006/relationships/customXml" Target="../ink/ink1497.xml"/><Relationship Id="rId20" Type="http://schemas.openxmlformats.org/officeDocument/2006/relationships/image" Target="../media/image1389.png"/><Relationship Id="rId41" Type="http://schemas.openxmlformats.org/officeDocument/2006/relationships/customXml" Target="../ink/ink1488.xml"/><Relationship Id="rId54" Type="http://schemas.openxmlformats.org/officeDocument/2006/relationships/image" Target="../media/image1406.png"/><Relationship Id="rId1" Type="http://schemas.openxmlformats.org/officeDocument/2006/relationships/slideLayout" Target="../slideLayouts/slideLayout7.xml"/><Relationship Id="rId6" Type="http://schemas.openxmlformats.org/officeDocument/2006/relationships/image" Target="../media/image1382.png"/><Relationship Id="rId15" Type="http://schemas.openxmlformats.org/officeDocument/2006/relationships/customXml" Target="../ink/ink1475.xml"/><Relationship Id="rId23" Type="http://schemas.openxmlformats.org/officeDocument/2006/relationships/customXml" Target="../ink/ink1479.xml"/><Relationship Id="rId28" Type="http://schemas.openxmlformats.org/officeDocument/2006/relationships/image" Target="../media/image1393.png"/><Relationship Id="rId36" Type="http://schemas.openxmlformats.org/officeDocument/2006/relationships/image" Target="../media/image1397.png"/><Relationship Id="rId49" Type="http://schemas.openxmlformats.org/officeDocument/2006/relationships/customXml" Target="../ink/ink1492.xml"/><Relationship Id="rId57" Type="http://schemas.openxmlformats.org/officeDocument/2006/relationships/customXml" Target="../ink/ink1496.xml"/><Relationship Id="rId10" Type="http://schemas.openxmlformats.org/officeDocument/2006/relationships/image" Target="../media/image1384.png"/><Relationship Id="rId31" Type="http://schemas.openxmlformats.org/officeDocument/2006/relationships/customXml" Target="../ink/ink1483.xml"/><Relationship Id="rId44" Type="http://schemas.openxmlformats.org/officeDocument/2006/relationships/image" Target="../media/image1401.png"/><Relationship Id="rId52" Type="http://schemas.openxmlformats.org/officeDocument/2006/relationships/image" Target="../media/image1405.png"/><Relationship Id="rId60" Type="http://schemas.openxmlformats.org/officeDocument/2006/relationships/image" Target="../media/image1409.png"/></Relationships>
</file>

<file path=ppt/slides/_rels/slide24.xml.rels><?xml version="1.0" encoding="UTF-8" standalone="yes"?>
<Relationships xmlns="http://schemas.openxmlformats.org/package/2006/relationships"><Relationship Id="rId8" Type="http://schemas.openxmlformats.org/officeDocument/2006/relationships/image" Target="../media/image1412.png"/><Relationship Id="rId3" Type="http://schemas.openxmlformats.org/officeDocument/2006/relationships/customXml" Target="../ink/ink1498.xml"/><Relationship Id="rId7" Type="http://schemas.openxmlformats.org/officeDocument/2006/relationships/customXml" Target="../ink/ink1500.xml"/><Relationship Id="rId12" Type="http://schemas.openxmlformats.org/officeDocument/2006/relationships/image" Target="../media/image141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11.png"/><Relationship Id="rId11" Type="http://schemas.openxmlformats.org/officeDocument/2006/relationships/customXml" Target="../ink/ink1502.xml"/><Relationship Id="rId5" Type="http://schemas.openxmlformats.org/officeDocument/2006/relationships/customXml" Target="../ink/ink1499.xml"/><Relationship Id="rId10" Type="http://schemas.openxmlformats.org/officeDocument/2006/relationships/image" Target="../media/image1413.png"/><Relationship Id="rId4" Type="http://schemas.openxmlformats.org/officeDocument/2006/relationships/image" Target="../media/image1410.png"/><Relationship Id="rId9" Type="http://schemas.openxmlformats.org/officeDocument/2006/relationships/customXml" Target="../ink/ink1501.xml"/></Relationships>
</file>

<file path=ppt/slides/_rels/slide25.xml.rels><?xml version="1.0" encoding="UTF-8" standalone="yes"?>
<Relationships xmlns="http://schemas.openxmlformats.org/package/2006/relationships"><Relationship Id="rId21" Type="http://schemas.openxmlformats.org/officeDocument/2006/relationships/customXml" Target="../ink/ink1511.xml"/><Relationship Id="rId170" Type="http://schemas.openxmlformats.org/officeDocument/2006/relationships/image" Target="../media/image1545.png"/><Relationship Id="rId268" Type="http://schemas.openxmlformats.org/officeDocument/2006/relationships/image" Target="../media/image1593.png"/><Relationship Id="rId475" Type="http://schemas.openxmlformats.org/officeDocument/2006/relationships/customXml" Target="../ink/ink1740.xml"/><Relationship Id="rId682" Type="http://schemas.openxmlformats.org/officeDocument/2006/relationships/customXml" Target="../ink/ink1844.xml"/><Relationship Id="rId128" Type="http://schemas.openxmlformats.org/officeDocument/2006/relationships/image" Target="../media/image1524.png"/><Relationship Id="rId335" Type="http://schemas.openxmlformats.org/officeDocument/2006/relationships/customXml" Target="../ink/ink1668.xml"/><Relationship Id="rId542" Type="http://schemas.openxmlformats.org/officeDocument/2006/relationships/customXml" Target="../ink/ink1774.xml"/><Relationship Id="rId987" Type="http://schemas.openxmlformats.org/officeDocument/2006/relationships/image" Target="../media/image1948.png"/><Relationship Id="rId402" Type="http://schemas.openxmlformats.org/officeDocument/2006/relationships/customXml" Target="../ink/ink1703.xml"/><Relationship Id="rId847" Type="http://schemas.openxmlformats.org/officeDocument/2006/relationships/customXml" Target="../ink/ink1927.xml"/><Relationship Id="rId1032" Type="http://schemas.openxmlformats.org/officeDocument/2006/relationships/customXml" Target="../ink/ink2021.xml"/><Relationship Id="rId707" Type="http://schemas.openxmlformats.org/officeDocument/2006/relationships/image" Target="../media/image1810.png"/><Relationship Id="rId914" Type="http://schemas.openxmlformats.org/officeDocument/2006/relationships/customXml" Target="../ink/ink1961.xml"/><Relationship Id="rId43" Type="http://schemas.openxmlformats.org/officeDocument/2006/relationships/customXml" Target="../ink/ink1522.xml"/><Relationship Id="rId192" Type="http://schemas.openxmlformats.org/officeDocument/2006/relationships/image" Target="../media/image1556.png"/><Relationship Id="rId497" Type="http://schemas.openxmlformats.org/officeDocument/2006/relationships/image" Target="../media/image1705.png"/><Relationship Id="rId357" Type="http://schemas.openxmlformats.org/officeDocument/2006/relationships/image" Target="../media/image1637.png"/><Relationship Id="rId217" Type="http://schemas.openxmlformats.org/officeDocument/2006/relationships/customXml" Target="../ink/ink1609.xml"/><Relationship Id="rId564" Type="http://schemas.openxmlformats.org/officeDocument/2006/relationships/customXml" Target="../ink/ink1785.xml"/><Relationship Id="rId771" Type="http://schemas.openxmlformats.org/officeDocument/2006/relationships/image" Target="../media/image1842.png"/><Relationship Id="rId869" Type="http://schemas.openxmlformats.org/officeDocument/2006/relationships/image" Target="../media/image1890.png"/><Relationship Id="rId424" Type="http://schemas.openxmlformats.org/officeDocument/2006/relationships/customXml" Target="../ink/ink1714.xml"/><Relationship Id="rId631" Type="http://schemas.openxmlformats.org/officeDocument/2006/relationships/image" Target="../media/image1772.png"/><Relationship Id="rId729" Type="http://schemas.openxmlformats.org/officeDocument/2006/relationships/image" Target="../media/image1821.png"/><Relationship Id="rId1054" Type="http://schemas.openxmlformats.org/officeDocument/2006/relationships/image" Target="../media/image1981.png"/><Relationship Id="rId936" Type="http://schemas.openxmlformats.org/officeDocument/2006/relationships/image" Target="../media/image1923.png"/><Relationship Id="rId1121" Type="http://schemas.openxmlformats.org/officeDocument/2006/relationships/customXml" Target="../ink/ink2066.xml"/><Relationship Id="rId65" Type="http://schemas.openxmlformats.org/officeDocument/2006/relationships/customXml" Target="../ink/ink1533.xml"/><Relationship Id="rId281" Type="http://schemas.openxmlformats.org/officeDocument/2006/relationships/customXml" Target="../ink/ink1641.xml"/><Relationship Id="rId141" Type="http://schemas.openxmlformats.org/officeDocument/2006/relationships/customXml" Target="../ink/ink1571.xml"/><Relationship Id="rId379" Type="http://schemas.openxmlformats.org/officeDocument/2006/relationships/customXml" Target="../ink/ink1691.xml"/><Relationship Id="rId586" Type="http://schemas.openxmlformats.org/officeDocument/2006/relationships/customXml" Target="../ink/ink1796.xml"/><Relationship Id="rId793" Type="http://schemas.openxmlformats.org/officeDocument/2006/relationships/image" Target="../media/image1853.png"/><Relationship Id="rId7" Type="http://schemas.openxmlformats.org/officeDocument/2006/relationships/customXml" Target="../ink/ink1504.xml"/><Relationship Id="rId239" Type="http://schemas.openxmlformats.org/officeDocument/2006/relationships/customXml" Target="../ink/ink1620.xml"/><Relationship Id="rId446" Type="http://schemas.openxmlformats.org/officeDocument/2006/relationships/image" Target="../media/image1680.png"/><Relationship Id="rId653" Type="http://schemas.openxmlformats.org/officeDocument/2006/relationships/image" Target="../media/image1783.png"/><Relationship Id="rId1076" Type="http://schemas.openxmlformats.org/officeDocument/2006/relationships/image" Target="../media/image1992.png"/><Relationship Id="rId306" Type="http://schemas.openxmlformats.org/officeDocument/2006/relationships/image" Target="../media/image1612.png"/><Relationship Id="rId860" Type="http://schemas.openxmlformats.org/officeDocument/2006/relationships/image" Target="../media/image1886.png"/><Relationship Id="rId958" Type="http://schemas.openxmlformats.org/officeDocument/2006/relationships/customXml" Target="../ink/ink1984.xml"/><Relationship Id="rId1143" Type="http://schemas.openxmlformats.org/officeDocument/2006/relationships/customXml" Target="../ink/ink2077.xml"/><Relationship Id="rId87" Type="http://schemas.openxmlformats.org/officeDocument/2006/relationships/customXml" Target="../ink/ink1544.xml"/><Relationship Id="rId513" Type="http://schemas.openxmlformats.org/officeDocument/2006/relationships/image" Target="../media/image1713.png"/><Relationship Id="rId720" Type="http://schemas.openxmlformats.org/officeDocument/2006/relationships/customXml" Target="../ink/ink1863.xml"/><Relationship Id="rId818" Type="http://schemas.openxmlformats.org/officeDocument/2006/relationships/customXml" Target="../ink/ink1912.xml"/><Relationship Id="rId1003" Type="http://schemas.openxmlformats.org/officeDocument/2006/relationships/image" Target="../media/image1956.png"/><Relationship Id="rId14" Type="http://schemas.openxmlformats.org/officeDocument/2006/relationships/image" Target="../media/image1421.png"/><Relationship Id="rId163" Type="http://schemas.openxmlformats.org/officeDocument/2006/relationships/customXml" Target="../ink/ink1582.xml"/><Relationship Id="rId370" Type="http://schemas.openxmlformats.org/officeDocument/2006/relationships/customXml" Target="../ink/ink1686.xml"/><Relationship Id="rId230" Type="http://schemas.openxmlformats.org/officeDocument/2006/relationships/image" Target="../media/image1575.png"/><Relationship Id="rId468" Type="http://schemas.openxmlformats.org/officeDocument/2006/relationships/image" Target="../media/image1691.png"/><Relationship Id="rId675" Type="http://schemas.openxmlformats.org/officeDocument/2006/relationships/image" Target="../media/image1794.png"/><Relationship Id="rId882" Type="http://schemas.openxmlformats.org/officeDocument/2006/relationships/customXml" Target="../ink/ink1945.xml"/><Relationship Id="rId1098" Type="http://schemas.openxmlformats.org/officeDocument/2006/relationships/image" Target="../media/image2003.png"/><Relationship Id="rId328" Type="http://schemas.openxmlformats.org/officeDocument/2006/relationships/image" Target="../media/image1623.png"/><Relationship Id="rId535" Type="http://schemas.openxmlformats.org/officeDocument/2006/relationships/image" Target="../media/image1724.png"/><Relationship Id="rId742" Type="http://schemas.openxmlformats.org/officeDocument/2006/relationships/customXml" Target="../ink/ink1874.xml"/><Relationship Id="rId1165" Type="http://schemas.openxmlformats.org/officeDocument/2006/relationships/customXml" Target="../ink/ink2088.xml"/><Relationship Id="rId602" Type="http://schemas.openxmlformats.org/officeDocument/2006/relationships/customXml" Target="../ink/ink1804.xml"/><Relationship Id="rId1025" Type="http://schemas.openxmlformats.org/officeDocument/2006/relationships/image" Target="../media/image1967.png"/><Relationship Id="rId907" Type="http://schemas.openxmlformats.org/officeDocument/2006/relationships/image" Target="../media/image1909.png"/><Relationship Id="rId36" Type="http://schemas.openxmlformats.org/officeDocument/2006/relationships/image" Target="../media/image1432.png"/><Relationship Id="rId185" Type="http://schemas.openxmlformats.org/officeDocument/2006/relationships/customXml" Target="../ink/ink1593.xml"/><Relationship Id="rId392" Type="http://schemas.openxmlformats.org/officeDocument/2006/relationships/customXml" Target="../ink/ink1698.xml"/><Relationship Id="rId697" Type="http://schemas.openxmlformats.org/officeDocument/2006/relationships/image" Target="../media/image1805.png"/><Relationship Id="rId252" Type="http://schemas.openxmlformats.org/officeDocument/2006/relationships/image" Target="../media/image1586.png"/><Relationship Id="rId112" Type="http://schemas.openxmlformats.org/officeDocument/2006/relationships/image" Target="../media/image1516.png"/><Relationship Id="rId557" Type="http://schemas.openxmlformats.org/officeDocument/2006/relationships/image" Target="../media/image1735.png"/><Relationship Id="rId764" Type="http://schemas.openxmlformats.org/officeDocument/2006/relationships/customXml" Target="../ink/ink1885.xml"/><Relationship Id="rId971" Type="http://schemas.openxmlformats.org/officeDocument/2006/relationships/image" Target="../media/image1940.png"/><Relationship Id="rId417" Type="http://schemas.openxmlformats.org/officeDocument/2006/relationships/image" Target="../media/image1666.png"/><Relationship Id="rId624" Type="http://schemas.openxmlformats.org/officeDocument/2006/relationships/customXml" Target="../ink/ink1815.xml"/><Relationship Id="rId831" Type="http://schemas.openxmlformats.org/officeDocument/2006/relationships/customXml" Target="../ink/ink1919.xml"/><Relationship Id="rId1047" Type="http://schemas.openxmlformats.org/officeDocument/2006/relationships/customXml" Target="../ink/ink2029.xml"/><Relationship Id="rId929" Type="http://schemas.openxmlformats.org/officeDocument/2006/relationships/image" Target="../media/image1920.png"/><Relationship Id="rId1114" Type="http://schemas.openxmlformats.org/officeDocument/2006/relationships/image" Target="../media/image2011.png"/><Relationship Id="rId58" Type="http://schemas.openxmlformats.org/officeDocument/2006/relationships/image" Target="../media/image1489.png"/><Relationship Id="rId123" Type="http://schemas.openxmlformats.org/officeDocument/2006/relationships/customXml" Target="../ink/ink1562.xml"/><Relationship Id="rId330" Type="http://schemas.openxmlformats.org/officeDocument/2006/relationships/image" Target="../media/image1624.png"/><Relationship Id="rId568" Type="http://schemas.openxmlformats.org/officeDocument/2006/relationships/customXml" Target="../ink/ink1787.xml"/><Relationship Id="rId775" Type="http://schemas.openxmlformats.org/officeDocument/2006/relationships/image" Target="../media/image1844.png"/><Relationship Id="rId982" Type="http://schemas.openxmlformats.org/officeDocument/2006/relationships/customXml" Target="../ink/ink1996.xml"/><Relationship Id="rId428" Type="http://schemas.openxmlformats.org/officeDocument/2006/relationships/customXml" Target="../ink/ink1716.xml"/><Relationship Id="rId635" Type="http://schemas.openxmlformats.org/officeDocument/2006/relationships/image" Target="../media/image1774.png"/><Relationship Id="rId842" Type="http://schemas.openxmlformats.org/officeDocument/2006/relationships/image" Target="../media/image1877.png"/><Relationship Id="rId1058" Type="http://schemas.openxmlformats.org/officeDocument/2006/relationships/image" Target="../media/image1983.png"/><Relationship Id="rId274" Type="http://schemas.openxmlformats.org/officeDocument/2006/relationships/image" Target="../media/image1596.png"/><Relationship Id="rId481" Type="http://schemas.openxmlformats.org/officeDocument/2006/relationships/customXml" Target="../ink/ink1743.xml"/><Relationship Id="rId702" Type="http://schemas.openxmlformats.org/officeDocument/2006/relationships/customXml" Target="../ink/ink1854.xml"/><Relationship Id="rId1125" Type="http://schemas.openxmlformats.org/officeDocument/2006/relationships/customXml" Target="../ink/ink2068.xml"/><Relationship Id="rId69" Type="http://schemas.openxmlformats.org/officeDocument/2006/relationships/customXml" Target="../ink/ink1535.xml"/><Relationship Id="rId134" Type="http://schemas.openxmlformats.org/officeDocument/2006/relationships/image" Target="../media/image1527.png"/><Relationship Id="rId579" Type="http://schemas.openxmlformats.org/officeDocument/2006/relationships/image" Target="../media/image1746.png"/><Relationship Id="rId786" Type="http://schemas.openxmlformats.org/officeDocument/2006/relationships/customXml" Target="../ink/ink1896.xml"/><Relationship Id="rId993" Type="http://schemas.openxmlformats.org/officeDocument/2006/relationships/image" Target="../media/image1951.png"/><Relationship Id="rId341" Type="http://schemas.openxmlformats.org/officeDocument/2006/relationships/customXml" Target="../ink/ink1671.xml"/><Relationship Id="rId439" Type="http://schemas.openxmlformats.org/officeDocument/2006/relationships/customXml" Target="../ink/ink1722.xml"/><Relationship Id="rId646" Type="http://schemas.openxmlformats.org/officeDocument/2006/relationships/customXml" Target="../ink/ink1826.xml"/><Relationship Id="rId1069" Type="http://schemas.openxmlformats.org/officeDocument/2006/relationships/customXml" Target="../ink/ink2040.xml"/><Relationship Id="rId201" Type="http://schemas.openxmlformats.org/officeDocument/2006/relationships/customXml" Target="../ink/ink1601.xml"/><Relationship Id="rId285" Type="http://schemas.openxmlformats.org/officeDocument/2006/relationships/customXml" Target="../ink/ink1643.xml"/><Relationship Id="rId506" Type="http://schemas.openxmlformats.org/officeDocument/2006/relationships/customXml" Target="../ink/ink1756.xml"/><Relationship Id="rId853" Type="http://schemas.openxmlformats.org/officeDocument/2006/relationships/customXml" Target="../ink/ink1930.xml"/><Relationship Id="rId1136" Type="http://schemas.openxmlformats.org/officeDocument/2006/relationships/image" Target="../media/image2022.png"/><Relationship Id="rId492" Type="http://schemas.openxmlformats.org/officeDocument/2006/relationships/customXml" Target="../ink/ink1749.xml"/><Relationship Id="rId713" Type="http://schemas.openxmlformats.org/officeDocument/2006/relationships/image" Target="../media/image1813.png"/><Relationship Id="rId797" Type="http://schemas.openxmlformats.org/officeDocument/2006/relationships/image" Target="../media/image1855.png"/><Relationship Id="rId920" Type="http://schemas.openxmlformats.org/officeDocument/2006/relationships/customXml" Target="../ink/ink1964.xml"/><Relationship Id="rId145" Type="http://schemas.openxmlformats.org/officeDocument/2006/relationships/customXml" Target="../ink/ink1573.xml"/><Relationship Id="rId352" Type="http://schemas.openxmlformats.org/officeDocument/2006/relationships/customXml" Target="../ink/ink1677.xml"/><Relationship Id="rId212" Type="http://schemas.openxmlformats.org/officeDocument/2006/relationships/image" Target="../media/image1566.png"/><Relationship Id="rId657" Type="http://schemas.openxmlformats.org/officeDocument/2006/relationships/image" Target="../media/image1785.png"/><Relationship Id="rId864" Type="http://schemas.openxmlformats.org/officeDocument/2006/relationships/customXml" Target="../ink/ink1936.xml"/><Relationship Id="rId296" Type="http://schemas.openxmlformats.org/officeDocument/2006/relationships/image" Target="../media/image1607.png"/><Relationship Id="rId517" Type="http://schemas.openxmlformats.org/officeDocument/2006/relationships/image" Target="../media/image1715.png"/><Relationship Id="rId724" Type="http://schemas.openxmlformats.org/officeDocument/2006/relationships/customXml" Target="../ink/ink1865.xml"/><Relationship Id="rId931" Type="http://schemas.openxmlformats.org/officeDocument/2006/relationships/customXml" Target="../ink/ink1970.xml"/><Relationship Id="rId1147" Type="http://schemas.openxmlformats.org/officeDocument/2006/relationships/customXml" Target="../ink/ink2079.xml"/><Relationship Id="rId60" Type="http://schemas.openxmlformats.org/officeDocument/2006/relationships/image" Target="../media/image1490.png"/><Relationship Id="rId156" Type="http://schemas.openxmlformats.org/officeDocument/2006/relationships/image" Target="../media/image1538.png"/><Relationship Id="rId363" Type="http://schemas.openxmlformats.org/officeDocument/2006/relationships/image" Target="../media/image1640.png"/><Relationship Id="rId570" Type="http://schemas.openxmlformats.org/officeDocument/2006/relationships/customXml" Target="../ink/ink1788.xml"/><Relationship Id="rId1007" Type="http://schemas.openxmlformats.org/officeDocument/2006/relationships/image" Target="../media/image1958.png"/><Relationship Id="rId223" Type="http://schemas.openxmlformats.org/officeDocument/2006/relationships/customXml" Target="../ink/ink1612.xml"/><Relationship Id="rId430" Type="http://schemas.openxmlformats.org/officeDocument/2006/relationships/customXml" Target="../ink/ink1717.xml"/><Relationship Id="rId668" Type="http://schemas.openxmlformats.org/officeDocument/2006/relationships/customXml" Target="../ink/ink1837.xml"/><Relationship Id="rId875" Type="http://schemas.openxmlformats.org/officeDocument/2006/relationships/image" Target="../media/image1893.png"/><Relationship Id="rId1060" Type="http://schemas.openxmlformats.org/officeDocument/2006/relationships/image" Target="../media/image1984.png"/><Relationship Id="rId18" Type="http://schemas.openxmlformats.org/officeDocument/2006/relationships/image" Target="../media/image1423.png"/><Relationship Id="rId528" Type="http://schemas.openxmlformats.org/officeDocument/2006/relationships/customXml" Target="../ink/ink1767.xml"/><Relationship Id="rId735" Type="http://schemas.openxmlformats.org/officeDocument/2006/relationships/image" Target="../media/image1824.png"/><Relationship Id="rId942" Type="http://schemas.openxmlformats.org/officeDocument/2006/relationships/image" Target="../media/image1926.png"/><Relationship Id="rId1158" Type="http://schemas.openxmlformats.org/officeDocument/2006/relationships/image" Target="../media/image2033.png"/><Relationship Id="rId167" Type="http://schemas.openxmlformats.org/officeDocument/2006/relationships/customXml" Target="../ink/ink1584.xml"/><Relationship Id="rId374" Type="http://schemas.openxmlformats.org/officeDocument/2006/relationships/customXml" Target="../ink/ink1688.xml"/><Relationship Id="rId581" Type="http://schemas.openxmlformats.org/officeDocument/2006/relationships/image" Target="../media/image1747.png"/><Relationship Id="rId1018" Type="http://schemas.openxmlformats.org/officeDocument/2006/relationships/customXml" Target="../ink/ink2014.xml"/><Relationship Id="rId71" Type="http://schemas.openxmlformats.org/officeDocument/2006/relationships/customXml" Target="../ink/ink1536.xml"/><Relationship Id="rId234" Type="http://schemas.openxmlformats.org/officeDocument/2006/relationships/image" Target="../media/image1577.png"/><Relationship Id="rId679" Type="http://schemas.openxmlformats.org/officeDocument/2006/relationships/image" Target="../media/image1796.png"/><Relationship Id="rId802" Type="http://schemas.openxmlformats.org/officeDocument/2006/relationships/customXml" Target="../ink/ink1904.xml"/><Relationship Id="rId886" Type="http://schemas.openxmlformats.org/officeDocument/2006/relationships/customXml" Target="../ink/ink1947.xml"/><Relationship Id="rId2" Type="http://schemas.openxmlformats.org/officeDocument/2006/relationships/notesSlide" Target="../notesSlides/notesSlide25.xml"/><Relationship Id="rId29" Type="http://schemas.openxmlformats.org/officeDocument/2006/relationships/customXml" Target="../ink/ink1515.xml"/><Relationship Id="rId441" Type="http://schemas.openxmlformats.org/officeDocument/2006/relationships/customXml" Target="../ink/ink1723.xml"/><Relationship Id="rId539" Type="http://schemas.openxmlformats.org/officeDocument/2006/relationships/image" Target="../media/image1726.png"/><Relationship Id="rId746" Type="http://schemas.openxmlformats.org/officeDocument/2006/relationships/customXml" Target="../ink/ink1876.xml"/><Relationship Id="rId1071" Type="http://schemas.openxmlformats.org/officeDocument/2006/relationships/customXml" Target="../ink/ink2041.xml"/><Relationship Id="rId178" Type="http://schemas.openxmlformats.org/officeDocument/2006/relationships/image" Target="../media/image1549.png"/><Relationship Id="rId301" Type="http://schemas.openxmlformats.org/officeDocument/2006/relationships/customXml" Target="../ink/ink1651.xml"/><Relationship Id="rId953" Type="http://schemas.openxmlformats.org/officeDocument/2006/relationships/image" Target="../media/image1931.png"/><Relationship Id="rId1029" Type="http://schemas.openxmlformats.org/officeDocument/2006/relationships/image" Target="../media/image1969.png"/><Relationship Id="rId82" Type="http://schemas.openxmlformats.org/officeDocument/2006/relationships/image" Target="../media/image1501.png"/><Relationship Id="rId385" Type="http://schemas.openxmlformats.org/officeDocument/2006/relationships/image" Target="../media/image1650.png"/><Relationship Id="rId592" Type="http://schemas.openxmlformats.org/officeDocument/2006/relationships/customXml" Target="../ink/ink1799.xml"/><Relationship Id="rId606" Type="http://schemas.openxmlformats.org/officeDocument/2006/relationships/customXml" Target="../ink/ink1806.xml"/><Relationship Id="rId813" Type="http://schemas.openxmlformats.org/officeDocument/2006/relationships/image" Target="../media/image1863.png"/><Relationship Id="rId245" Type="http://schemas.openxmlformats.org/officeDocument/2006/relationships/customXml" Target="../ink/ink1623.xml"/><Relationship Id="rId452" Type="http://schemas.openxmlformats.org/officeDocument/2006/relationships/image" Target="../media/image1683.png"/><Relationship Id="rId897" Type="http://schemas.openxmlformats.org/officeDocument/2006/relationships/image" Target="../media/image1904.png"/><Relationship Id="rId1082" Type="http://schemas.openxmlformats.org/officeDocument/2006/relationships/image" Target="../media/image1995.png"/><Relationship Id="rId105" Type="http://schemas.openxmlformats.org/officeDocument/2006/relationships/customXml" Target="../ink/ink1553.xml"/><Relationship Id="rId312" Type="http://schemas.openxmlformats.org/officeDocument/2006/relationships/image" Target="../media/image1615.png"/><Relationship Id="rId757" Type="http://schemas.openxmlformats.org/officeDocument/2006/relationships/image" Target="../media/image1835.png"/><Relationship Id="rId964" Type="http://schemas.openxmlformats.org/officeDocument/2006/relationships/customXml" Target="../ink/ink1987.xml"/><Relationship Id="rId93" Type="http://schemas.openxmlformats.org/officeDocument/2006/relationships/customXml" Target="../ink/ink1547.xml"/><Relationship Id="rId189" Type="http://schemas.openxmlformats.org/officeDocument/2006/relationships/customXml" Target="../ink/ink1595.xml"/><Relationship Id="rId396" Type="http://schemas.openxmlformats.org/officeDocument/2006/relationships/customXml" Target="../ink/ink1700.xml"/><Relationship Id="rId617" Type="http://schemas.openxmlformats.org/officeDocument/2006/relationships/image" Target="../media/image1765.png"/><Relationship Id="rId824" Type="http://schemas.openxmlformats.org/officeDocument/2006/relationships/customXml" Target="../ink/ink1915.xml"/><Relationship Id="rId256" Type="http://schemas.openxmlformats.org/officeDocument/2006/relationships/image" Target="../media/image1588.png"/><Relationship Id="rId463" Type="http://schemas.openxmlformats.org/officeDocument/2006/relationships/customXml" Target="../ink/ink1734.xml"/><Relationship Id="rId670" Type="http://schemas.openxmlformats.org/officeDocument/2006/relationships/customXml" Target="../ink/ink1838.xml"/><Relationship Id="rId1093" Type="http://schemas.openxmlformats.org/officeDocument/2006/relationships/customXml" Target="../ink/ink2052.xml"/><Relationship Id="rId1107" Type="http://schemas.openxmlformats.org/officeDocument/2006/relationships/customXml" Target="../ink/ink2059.xml"/><Relationship Id="rId116" Type="http://schemas.openxmlformats.org/officeDocument/2006/relationships/image" Target="../media/image1518.png"/><Relationship Id="rId323" Type="http://schemas.openxmlformats.org/officeDocument/2006/relationships/customXml" Target="../ink/ink1662.xml"/><Relationship Id="rId530" Type="http://schemas.openxmlformats.org/officeDocument/2006/relationships/customXml" Target="../ink/ink1768.xml"/><Relationship Id="rId768" Type="http://schemas.openxmlformats.org/officeDocument/2006/relationships/customXml" Target="../ink/ink1887.xml"/><Relationship Id="rId975" Type="http://schemas.openxmlformats.org/officeDocument/2006/relationships/image" Target="../media/image1942.png"/><Relationship Id="rId1160" Type="http://schemas.openxmlformats.org/officeDocument/2006/relationships/image" Target="../media/image2034.png"/><Relationship Id="rId20" Type="http://schemas.openxmlformats.org/officeDocument/2006/relationships/image" Target="../media/image1424.png"/><Relationship Id="rId628" Type="http://schemas.openxmlformats.org/officeDocument/2006/relationships/customXml" Target="../ink/ink1817.xml"/><Relationship Id="rId835" Type="http://schemas.openxmlformats.org/officeDocument/2006/relationships/customXml" Target="../ink/ink1921.xml"/><Relationship Id="rId267" Type="http://schemas.openxmlformats.org/officeDocument/2006/relationships/customXml" Target="../ink/ink1634.xml"/><Relationship Id="rId474" Type="http://schemas.openxmlformats.org/officeDocument/2006/relationships/image" Target="../media/image1694.png"/><Relationship Id="rId1020" Type="http://schemas.openxmlformats.org/officeDocument/2006/relationships/customXml" Target="../ink/ink2015.xml"/><Relationship Id="rId1118" Type="http://schemas.openxmlformats.org/officeDocument/2006/relationships/image" Target="../media/image2013.png"/><Relationship Id="rId127" Type="http://schemas.openxmlformats.org/officeDocument/2006/relationships/customXml" Target="../ink/ink1564.xml"/><Relationship Id="rId681" Type="http://schemas.openxmlformats.org/officeDocument/2006/relationships/image" Target="../media/image1797.png"/><Relationship Id="rId779" Type="http://schemas.openxmlformats.org/officeDocument/2006/relationships/image" Target="../media/image1846.png"/><Relationship Id="rId902" Type="http://schemas.openxmlformats.org/officeDocument/2006/relationships/customXml" Target="../ink/ink1955.xml"/><Relationship Id="rId986" Type="http://schemas.openxmlformats.org/officeDocument/2006/relationships/customXml" Target="../ink/ink1998.xml"/><Relationship Id="rId31" Type="http://schemas.openxmlformats.org/officeDocument/2006/relationships/customXml" Target="../ink/ink1516.xml"/><Relationship Id="rId334" Type="http://schemas.openxmlformats.org/officeDocument/2006/relationships/image" Target="../media/image1626.png"/><Relationship Id="rId541" Type="http://schemas.openxmlformats.org/officeDocument/2006/relationships/image" Target="../media/image1727.png"/><Relationship Id="rId639" Type="http://schemas.openxmlformats.org/officeDocument/2006/relationships/image" Target="../media/image1776.png"/><Relationship Id="rId180" Type="http://schemas.openxmlformats.org/officeDocument/2006/relationships/image" Target="../media/image1550.png"/><Relationship Id="rId278" Type="http://schemas.openxmlformats.org/officeDocument/2006/relationships/image" Target="../media/image1598.png"/><Relationship Id="rId401" Type="http://schemas.openxmlformats.org/officeDocument/2006/relationships/image" Target="../media/image1658.png"/><Relationship Id="rId846" Type="http://schemas.openxmlformats.org/officeDocument/2006/relationships/image" Target="../media/image1879.png"/><Relationship Id="rId1031" Type="http://schemas.openxmlformats.org/officeDocument/2006/relationships/image" Target="../media/image1970.png"/><Relationship Id="rId1129" Type="http://schemas.openxmlformats.org/officeDocument/2006/relationships/customXml" Target="../ink/ink2070.xml"/><Relationship Id="rId485" Type="http://schemas.openxmlformats.org/officeDocument/2006/relationships/customXml" Target="../ink/ink1745.xml"/><Relationship Id="rId692" Type="http://schemas.openxmlformats.org/officeDocument/2006/relationships/customXml" Target="../ink/ink1849.xml"/><Relationship Id="rId706" Type="http://schemas.openxmlformats.org/officeDocument/2006/relationships/customXml" Target="../ink/ink1856.xml"/><Relationship Id="rId913" Type="http://schemas.openxmlformats.org/officeDocument/2006/relationships/image" Target="../media/image1912.png"/><Relationship Id="rId42" Type="http://schemas.openxmlformats.org/officeDocument/2006/relationships/image" Target="../media/image1435.png"/><Relationship Id="rId138" Type="http://schemas.openxmlformats.org/officeDocument/2006/relationships/image" Target="../media/image1529.png"/><Relationship Id="rId345" Type="http://schemas.openxmlformats.org/officeDocument/2006/relationships/customXml" Target="../ink/ink1673.xml"/><Relationship Id="rId552" Type="http://schemas.openxmlformats.org/officeDocument/2006/relationships/customXml" Target="../ink/ink1779.xml"/><Relationship Id="rId997" Type="http://schemas.openxmlformats.org/officeDocument/2006/relationships/image" Target="../media/image1953.png"/><Relationship Id="rId191" Type="http://schemas.openxmlformats.org/officeDocument/2006/relationships/customXml" Target="../ink/ink1596.xml"/><Relationship Id="rId205" Type="http://schemas.openxmlformats.org/officeDocument/2006/relationships/customXml" Target="../ink/ink1603.xml"/><Relationship Id="rId412" Type="http://schemas.openxmlformats.org/officeDocument/2006/relationships/customXml" Target="../ink/ink1708.xml"/><Relationship Id="rId857" Type="http://schemas.openxmlformats.org/officeDocument/2006/relationships/customXml" Target="../ink/ink1932.xml"/><Relationship Id="rId1042" Type="http://schemas.openxmlformats.org/officeDocument/2006/relationships/customXml" Target="../ink/ink2026.xml"/><Relationship Id="rId289" Type="http://schemas.openxmlformats.org/officeDocument/2006/relationships/customXml" Target="../ink/ink1645.xml"/><Relationship Id="rId496" Type="http://schemas.openxmlformats.org/officeDocument/2006/relationships/customXml" Target="../ink/ink1751.xml"/><Relationship Id="rId717" Type="http://schemas.openxmlformats.org/officeDocument/2006/relationships/image" Target="../media/image1815.png"/><Relationship Id="rId924" Type="http://schemas.openxmlformats.org/officeDocument/2006/relationships/customXml" Target="../ink/ink1966.xml"/><Relationship Id="rId53" Type="http://schemas.openxmlformats.org/officeDocument/2006/relationships/customXml" Target="../ink/ink1527.xml"/><Relationship Id="rId149" Type="http://schemas.openxmlformats.org/officeDocument/2006/relationships/customXml" Target="../ink/ink1575.xml"/><Relationship Id="rId356" Type="http://schemas.openxmlformats.org/officeDocument/2006/relationships/customXml" Target="../ink/ink1679.xml"/><Relationship Id="rId563" Type="http://schemas.openxmlformats.org/officeDocument/2006/relationships/image" Target="../media/image1738.png"/><Relationship Id="rId770" Type="http://schemas.openxmlformats.org/officeDocument/2006/relationships/customXml" Target="../ink/ink1888.xml"/><Relationship Id="rId216" Type="http://schemas.openxmlformats.org/officeDocument/2006/relationships/image" Target="../media/image1568.png"/><Relationship Id="rId423" Type="http://schemas.openxmlformats.org/officeDocument/2006/relationships/image" Target="../media/image1669.png"/><Relationship Id="rId868" Type="http://schemas.openxmlformats.org/officeDocument/2006/relationships/customXml" Target="../ink/ink1938.xml"/><Relationship Id="rId1053" Type="http://schemas.openxmlformats.org/officeDocument/2006/relationships/customXml" Target="../ink/ink2032.xml"/><Relationship Id="rId630" Type="http://schemas.openxmlformats.org/officeDocument/2006/relationships/customXml" Target="../ink/ink1818.xml"/><Relationship Id="rId728" Type="http://schemas.openxmlformats.org/officeDocument/2006/relationships/customXml" Target="../ink/ink1867.xml"/><Relationship Id="rId935" Type="http://schemas.openxmlformats.org/officeDocument/2006/relationships/customXml" Target="../ink/ink1972.xml"/><Relationship Id="rId64" Type="http://schemas.openxmlformats.org/officeDocument/2006/relationships/image" Target="../media/image1492.png"/><Relationship Id="rId367" Type="http://schemas.openxmlformats.org/officeDocument/2006/relationships/image" Target="../media/image1642.png"/><Relationship Id="rId574" Type="http://schemas.openxmlformats.org/officeDocument/2006/relationships/customXml" Target="../ink/ink1790.xml"/><Relationship Id="rId1120" Type="http://schemas.openxmlformats.org/officeDocument/2006/relationships/image" Target="../media/image2014.png"/><Relationship Id="rId227" Type="http://schemas.openxmlformats.org/officeDocument/2006/relationships/customXml" Target="../ink/ink1614.xml"/><Relationship Id="rId781" Type="http://schemas.openxmlformats.org/officeDocument/2006/relationships/image" Target="../media/image1847.png"/><Relationship Id="rId879" Type="http://schemas.openxmlformats.org/officeDocument/2006/relationships/image" Target="../media/image1895.png"/><Relationship Id="rId434" Type="http://schemas.openxmlformats.org/officeDocument/2006/relationships/image" Target="../media/image1674.png"/><Relationship Id="rId641" Type="http://schemas.openxmlformats.org/officeDocument/2006/relationships/image" Target="../media/image1777.png"/><Relationship Id="rId739" Type="http://schemas.openxmlformats.org/officeDocument/2006/relationships/image" Target="../media/image1826.png"/><Relationship Id="rId1064" Type="http://schemas.openxmlformats.org/officeDocument/2006/relationships/image" Target="../media/image1986.png"/><Relationship Id="rId280" Type="http://schemas.openxmlformats.org/officeDocument/2006/relationships/image" Target="../media/image1599.png"/><Relationship Id="rId501" Type="http://schemas.openxmlformats.org/officeDocument/2006/relationships/image" Target="../media/image1707.png"/><Relationship Id="rId946" Type="http://schemas.openxmlformats.org/officeDocument/2006/relationships/image" Target="../media/image1928.png"/><Relationship Id="rId1131" Type="http://schemas.openxmlformats.org/officeDocument/2006/relationships/customXml" Target="../ink/ink2071.xml"/><Relationship Id="rId75" Type="http://schemas.openxmlformats.org/officeDocument/2006/relationships/customXml" Target="../ink/ink1538.xml"/><Relationship Id="rId140" Type="http://schemas.openxmlformats.org/officeDocument/2006/relationships/image" Target="../media/image1530.png"/><Relationship Id="rId378" Type="http://schemas.openxmlformats.org/officeDocument/2006/relationships/customXml" Target="../ink/ink1690.xml"/><Relationship Id="rId585" Type="http://schemas.openxmlformats.org/officeDocument/2006/relationships/image" Target="../media/image1749.png"/><Relationship Id="rId792" Type="http://schemas.openxmlformats.org/officeDocument/2006/relationships/customXml" Target="../ink/ink1899.xml"/><Relationship Id="rId806" Type="http://schemas.openxmlformats.org/officeDocument/2006/relationships/customXml" Target="../ink/ink1906.xml"/><Relationship Id="rId6" Type="http://schemas.openxmlformats.org/officeDocument/2006/relationships/image" Target="../media/image1417.png"/><Relationship Id="rId238" Type="http://schemas.openxmlformats.org/officeDocument/2006/relationships/image" Target="../media/image1579.png"/><Relationship Id="rId445" Type="http://schemas.openxmlformats.org/officeDocument/2006/relationships/customXml" Target="../ink/ink1725.xml"/><Relationship Id="rId652" Type="http://schemas.openxmlformats.org/officeDocument/2006/relationships/customXml" Target="../ink/ink1829.xml"/><Relationship Id="rId1075" Type="http://schemas.openxmlformats.org/officeDocument/2006/relationships/customXml" Target="../ink/ink2043.xml"/><Relationship Id="rId291" Type="http://schemas.openxmlformats.org/officeDocument/2006/relationships/customXml" Target="../ink/ink1646.xml"/><Relationship Id="rId305" Type="http://schemas.openxmlformats.org/officeDocument/2006/relationships/customXml" Target="../ink/ink1653.xml"/><Relationship Id="rId512" Type="http://schemas.openxmlformats.org/officeDocument/2006/relationships/customXml" Target="../ink/ink1759.xml"/><Relationship Id="rId957" Type="http://schemas.openxmlformats.org/officeDocument/2006/relationships/image" Target="../media/image1933.png"/><Relationship Id="rId1142" Type="http://schemas.openxmlformats.org/officeDocument/2006/relationships/image" Target="../media/image2025.png"/><Relationship Id="rId86" Type="http://schemas.openxmlformats.org/officeDocument/2006/relationships/image" Target="../media/image1503.png"/><Relationship Id="rId151" Type="http://schemas.openxmlformats.org/officeDocument/2006/relationships/customXml" Target="../ink/ink1576.xml"/><Relationship Id="rId389" Type="http://schemas.openxmlformats.org/officeDocument/2006/relationships/image" Target="../media/image1652.png"/><Relationship Id="rId596" Type="http://schemas.openxmlformats.org/officeDocument/2006/relationships/customXml" Target="../ink/ink1801.xml"/><Relationship Id="rId817" Type="http://schemas.openxmlformats.org/officeDocument/2006/relationships/image" Target="../media/image1865.png"/><Relationship Id="rId1002" Type="http://schemas.openxmlformats.org/officeDocument/2006/relationships/customXml" Target="../ink/ink2006.xml"/><Relationship Id="rId249" Type="http://schemas.openxmlformats.org/officeDocument/2006/relationships/customXml" Target="../ink/ink1625.xml"/><Relationship Id="rId456" Type="http://schemas.openxmlformats.org/officeDocument/2006/relationships/image" Target="../media/image1685.png"/><Relationship Id="rId663" Type="http://schemas.openxmlformats.org/officeDocument/2006/relationships/image" Target="../media/image1788.png"/><Relationship Id="rId870" Type="http://schemas.openxmlformats.org/officeDocument/2006/relationships/customXml" Target="../ink/ink1939.xml"/><Relationship Id="rId1086" Type="http://schemas.openxmlformats.org/officeDocument/2006/relationships/image" Target="../media/image1997.png"/><Relationship Id="rId13" Type="http://schemas.openxmlformats.org/officeDocument/2006/relationships/customXml" Target="../ink/ink1507.xml"/><Relationship Id="rId109" Type="http://schemas.openxmlformats.org/officeDocument/2006/relationships/customXml" Target="../ink/ink1555.xml"/><Relationship Id="rId316" Type="http://schemas.openxmlformats.org/officeDocument/2006/relationships/image" Target="../media/image1617.png"/><Relationship Id="rId523" Type="http://schemas.openxmlformats.org/officeDocument/2006/relationships/image" Target="../media/image1718.png"/><Relationship Id="rId968" Type="http://schemas.openxmlformats.org/officeDocument/2006/relationships/customXml" Target="../ink/ink1989.xml"/><Relationship Id="rId1153" Type="http://schemas.openxmlformats.org/officeDocument/2006/relationships/customXml" Target="../ink/ink2082.xml"/><Relationship Id="rId97" Type="http://schemas.openxmlformats.org/officeDocument/2006/relationships/customXml" Target="../ink/ink1549.xml"/><Relationship Id="rId730" Type="http://schemas.openxmlformats.org/officeDocument/2006/relationships/customXml" Target="../ink/ink1868.xml"/><Relationship Id="rId828" Type="http://schemas.openxmlformats.org/officeDocument/2006/relationships/image" Target="../media/image1870.png"/><Relationship Id="rId1013" Type="http://schemas.openxmlformats.org/officeDocument/2006/relationships/image" Target="../media/image1961.png"/><Relationship Id="rId162" Type="http://schemas.openxmlformats.org/officeDocument/2006/relationships/image" Target="../media/image1541.png"/><Relationship Id="rId467" Type="http://schemas.openxmlformats.org/officeDocument/2006/relationships/customXml" Target="../ink/ink1736.xml"/><Relationship Id="rId1097" Type="http://schemas.openxmlformats.org/officeDocument/2006/relationships/customXml" Target="../ink/ink2054.xml"/><Relationship Id="rId674" Type="http://schemas.openxmlformats.org/officeDocument/2006/relationships/customXml" Target="../ink/ink1840.xml"/><Relationship Id="rId881" Type="http://schemas.openxmlformats.org/officeDocument/2006/relationships/image" Target="../media/image1896.png"/><Relationship Id="rId979" Type="http://schemas.openxmlformats.org/officeDocument/2006/relationships/image" Target="../media/image1944.png"/><Relationship Id="rId24" Type="http://schemas.openxmlformats.org/officeDocument/2006/relationships/image" Target="../media/image1426.png"/><Relationship Id="rId327" Type="http://schemas.openxmlformats.org/officeDocument/2006/relationships/customXml" Target="../ink/ink1664.xml"/><Relationship Id="rId534" Type="http://schemas.openxmlformats.org/officeDocument/2006/relationships/customXml" Target="../ink/ink1770.xml"/><Relationship Id="rId741" Type="http://schemas.openxmlformats.org/officeDocument/2006/relationships/image" Target="../media/image1827.png"/><Relationship Id="rId839" Type="http://schemas.openxmlformats.org/officeDocument/2006/relationships/customXml" Target="../ink/ink1923.xml"/><Relationship Id="rId1164" Type="http://schemas.openxmlformats.org/officeDocument/2006/relationships/image" Target="../media/image2036.png"/><Relationship Id="rId173" Type="http://schemas.openxmlformats.org/officeDocument/2006/relationships/customXml" Target="../ink/ink1587.xml"/><Relationship Id="rId380" Type="http://schemas.openxmlformats.org/officeDocument/2006/relationships/image" Target="../media/image1648.png"/><Relationship Id="rId601" Type="http://schemas.openxmlformats.org/officeDocument/2006/relationships/image" Target="../media/image1757.png"/><Relationship Id="rId1024" Type="http://schemas.openxmlformats.org/officeDocument/2006/relationships/customXml" Target="../ink/ink2017.xml"/><Relationship Id="rId240" Type="http://schemas.openxmlformats.org/officeDocument/2006/relationships/image" Target="../media/image1580.png"/><Relationship Id="rId478" Type="http://schemas.openxmlformats.org/officeDocument/2006/relationships/image" Target="../media/image1696.png"/><Relationship Id="rId685" Type="http://schemas.openxmlformats.org/officeDocument/2006/relationships/image" Target="../media/image1799.png"/><Relationship Id="rId892" Type="http://schemas.openxmlformats.org/officeDocument/2006/relationships/customXml" Target="../ink/ink1950.xml"/><Relationship Id="rId906" Type="http://schemas.openxmlformats.org/officeDocument/2006/relationships/customXml" Target="../ink/ink1957.xml"/><Relationship Id="rId35" Type="http://schemas.openxmlformats.org/officeDocument/2006/relationships/customXml" Target="../ink/ink1518.xml"/><Relationship Id="rId100" Type="http://schemas.openxmlformats.org/officeDocument/2006/relationships/image" Target="../media/image1510.png"/><Relationship Id="rId338" Type="http://schemas.openxmlformats.org/officeDocument/2006/relationships/image" Target="../media/image1628.png"/><Relationship Id="rId545" Type="http://schemas.openxmlformats.org/officeDocument/2006/relationships/image" Target="../media/image1729.png"/><Relationship Id="rId752" Type="http://schemas.openxmlformats.org/officeDocument/2006/relationships/customXml" Target="../ink/ink1879.xml"/><Relationship Id="rId184" Type="http://schemas.openxmlformats.org/officeDocument/2006/relationships/image" Target="../media/image1552.png"/><Relationship Id="rId391" Type="http://schemas.openxmlformats.org/officeDocument/2006/relationships/image" Target="../media/image1653.png"/><Relationship Id="rId405" Type="http://schemas.openxmlformats.org/officeDocument/2006/relationships/image" Target="../media/image1660.png"/><Relationship Id="rId612" Type="http://schemas.openxmlformats.org/officeDocument/2006/relationships/customXml" Target="../ink/ink1809.xml"/><Relationship Id="rId1035" Type="http://schemas.openxmlformats.org/officeDocument/2006/relationships/image" Target="../media/image1972.png"/><Relationship Id="rId251" Type="http://schemas.openxmlformats.org/officeDocument/2006/relationships/customXml" Target="../ink/ink1626.xml"/><Relationship Id="rId489" Type="http://schemas.openxmlformats.org/officeDocument/2006/relationships/customXml" Target="../ink/ink1747.xml"/><Relationship Id="rId696" Type="http://schemas.openxmlformats.org/officeDocument/2006/relationships/customXml" Target="../ink/ink1851.xml"/><Relationship Id="rId917" Type="http://schemas.openxmlformats.org/officeDocument/2006/relationships/image" Target="../media/image1914.png"/><Relationship Id="rId1102" Type="http://schemas.openxmlformats.org/officeDocument/2006/relationships/image" Target="../media/image2005.png"/><Relationship Id="rId46" Type="http://schemas.openxmlformats.org/officeDocument/2006/relationships/image" Target="../media/image1437.png"/><Relationship Id="rId349" Type="http://schemas.openxmlformats.org/officeDocument/2006/relationships/customXml" Target="../ink/ink1675.xml"/><Relationship Id="rId556" Type="http://schemas.openxmlformats.org/officeDocument/2006/relationships/customXml" Target="../ink/ink1781.xml"/><Relationship Id="rId763" Type="http://schemas.openxmlformats.org/officeDocument/2006/relationships/image" Target="../media/image1838.png"/><Relationship Id="rId111" Type="http://schemas.openxmlformats.org/officeDocument/2006/relationships/customXml" Target="../ink/ink1556.xml"/><Relationship Id="rId195" Type="http://schemas.openxmlformats.org/officeDocument/2006/relationships/customXml" Target="../ink/ink1598.xml"/><Relationship Id="rId209" Type="http://schemas.openxmlformats.org/officeDocument/2006/relationships/customXml" Target="../ink/ink1605.xml"/><Relationship Id="rId416" Type="http://schemas.openxmlformats.org/officeDocument/2006/relationships/customXml" Target="../ink/ink1710.xml"/><Relationship Id="rId970" Type="http://schemas.openxmlformats.org/officeDocument/2006/relationships/customXml" Target="../ink/ink1990.xml"/><Relationship Id="rId1046" Type="http://schemas.openxmlformats.org/officeDocument/2006/relationships/image" Target="../media/image1977.png"/><Relationship Id="rId623" Type="http://schemas.openxmlformats.org/officeDocument/2006/relationships/image" Target="../media/image1768.png"/><Relationship Id="rId830" Type="http://schemas.openxmlformats.org/officeDocument/2006/relationships/image" Target="../media/image1871.png"/><Relationship Id="rId928" Type="http://schemas.openxmlformats.org/officeDocument/2006/relationships/customXml" Target="../ink/ink1968.xml"/><Relationship Id="rId57" Type="http://schemas.openxmlformats.org/officeDocument/2006/relationships/customXml" Target="../ink/ink1529.xml"/><Relationship Id="rId262" Type="http://schemas.openxmlformats.org/officeDocument/2006/relationships/image" Target="../media/image1591.png"/><Relationship Id="rId567" Type="http://schemas.openxmlformats.org/officeDocument/2006/relationships/image" Target="../media/image1740.png"/><Relationship Id="rId1113" Type="http://schemas.openxmlformats.org/officeDocument/2006/relationships/customXml" Target="../ink/ink2062.xml"/><Relationship Id="rId122" Type="http://schemas.openxmlformats.org/officeDocument/2006/relationships/image" Target="../media/image1521.png"/><Relationship Id="rId774" Type="http://schemas.openxmlformats.org/officeDocument/2006/relationships/customXml" Target="../ink/ink1890.xml"/><Relationship Id="rId981" Type="http://schemas.openxmlformats.org/officeDocument/2006/relationships/image" Target="../media/image1945.png"/><Relationship Id="rId1057" Type="http://schemas.openxmlformats.org/officeDocument/2006/relationships/customXml" Target="../ink/ink2034.xml"/><Relationship Id="rId427" Type="http://schemas.openxmlformats.org/officeDocument/2006/relationships/image" Target="../media/image1671.png"/><Relationship Id="rId634" Type="http://schemas.openxmlformats.org/officeDocument/2006/relationships/customXml" Target="../ink/ink1820.xml"/><Relationship Id="rId841" Type="http://schemas.openxmlformats.org/officeDocument/2006/relationships/customXml" Target="../ink/ink1924.xml"/><Relationship Id="rId273" Type="http://schemas.openxmlformats.org/officeDocument/2006/relationships/customXml" Target="../ink/ink1637.xml"/><Relationship Id="rId480" Type="http://schemas.openxmlformats.org/officeDocument/2006/relationships/image" Target="../media/image1697.png"/><Relationship Id="rId701" Type="http://schemas.openxmlformats.org/officeDocument/2006/relationships/image" Target="../media/image1807.png"/><Relationship Id="rId939" Type="http://schemas.openxmlformats.org/officeDocument/2006/relationships/customXml" Target="../ink/ink1974.xml"/><Relationship Id="rId1124" Type="http://schemas.openxmlformats.org/officeDocument/2006/relationships/image" Target="../media/image2016.png"/><Relationship Id="rId68" Type="http://schemas.openxmlformats.org/officeDocument/2006/relationships/image" Target="../media/image1494.png"/><Relationship Id="rId133" Type="http://schemas.openxmlformats.org/officeDocument/2006/relationships/customXml" Target="../ink/ink1567.xml"/><Relationship Id="rId340" Type="http://schemas.openxmlformats.org/officeDocument/2006/relationships/image" Target="../media/image1629.png"/><Relationship Id="rId578" Type="http://schemas.openxmlformats.org/officeDocument/2006/relationships/customXml" Target="../ink/ink1792.xml"/><Relationship Id="rId785" Type="http://schemas.openxmlformats.org/officeDocument/2006/relationships/image" Target="../media/image1849.png"/><Relationship Id="rId992" Type="http://schemas.openxmlformats.org/officeDocument/2006/relationships/customXml" Target="../ink/ink2001.xml"/><Relationship Id="rId200" Type="http://schemas.openxmlformats.org/officeDocument/2006/relationships/image" Target="../media/image1560.png"/><Relationship Id="rId438" Type="http://schemas.openxmlformats.org/officeDocument/2006/relationships/image" Target="../media/image1676.png"/><Relationship Id="rId645" Type="http://schemas.openxmlformats.org/officeDocument/2006/relationships/image" Target="../media/image1779.png"/><Relationship Id="rId852" Type="http://schemas.openxmlformats.org/officeDocument/2006/relationships/image" Target="../media/image1882.png"/><Relationship Id="rId1068" Type="http://schemas.openxmlformats.org/officeDocument/2006/relationships/image" Target="../media/image1988.png"/><Relationship Id="rId284" Type="http://schemas.openxmlformats.org/officeDocument/2006/relationships/image" Target="../media/image1601.png"/><Relationship Id="rId491" Type="http://schemas.openxmlformats.org/officeDocument/2006/relationships/customXml" Target="../ink/ink1748.xml"/><Relationship Id="rId505" Type="http://schemas.openxmlformats.org/officeDocument/2006/relationships/image" Target="../media/image1709.png"/><Relationship Id="rId712" Type="http://schemas.openxmlformats.org/officeDocument/2006/relationships/customXml" Target="../ink/ink1859.xml"/><Relationship Id="rId1135" Type="http://schemas.openxmlformats.org/officeDocument/2006/relationships/customXml" Target="../ink/ink2073.xml"/><Relationship Id="rId79" Type="http://schemas.openxmlformats.org/officeDocument/2006/relationships/customXml" Target="../ink/ink1540.xml"/><Relationship Id="rId144" Type="http://schemas.openxmlformats.org/officeDocument/2006/relationships/image" Target="../media/image1532.png"/><Relationship Id="rId589" Type="http://schemas.openxmlformats.org/officeDocument/2006/relationships/image" Target="../media/image1751.png"/><Relationship Id="rId796" Type="http://schemas.openxmlformats.org/officeDocument/2006/relationships/customXml" Target="../ink/ink1901.xml"/><Relationship Id="rId351" Type="http://schemas.openxmlformats.org/officeDocument/2006/relationships/image" Target="../media/image1634.png"/><Relationship Id="rId449" Type="http://schemas.openxmlformats.org/officeDocument/2006/relationships/customXml" Target="../ink/ink1727.xml"/><Relationship Id="rId656" Type="http://schemas.openxmlformats.org/officeDocument/2006/relationships/customXml" Target="../ink/ink1831.xml"/><Relationship Id="rId863" Type="http://schemas.openxmlformats.org/officeDocument/2006/relationships/image" Target="../media/image1887.png"/><Relationship Id="rId1079" Type="http://schemas.openxmlformats.org/officeDocument/2006/relationships/customXml" Target="../ink/ink2045.xml"/><Relationship Id="rId211" Type="http://schemas.openxmlformats.org/officeDocument/2006/relationships/customXml" Target="../ink/ink1606.xml"/><Relationship Id="rId295" Type="http://schemas.openxmlformats.org/officeDocument/2006/relationships/customXml" Target="../ink/ink1648.xml"/><Relationship Id="rId309" Type="http://schemas.openxmlformats.org/officeDocument/2006/relationships/customXml" Target="../ink/ink1655.xml"/><Relationship Id="rId516" Type="http://schemas.openxmlformats.org/officeDocument/2006/relationships/customXml" Target="../ink/ink1761.xml"/><Relationship Id="rId1146" Type="http://schemas.openxmlformats.org/officeDocument/2006/relationships/image" Target="../media/image2027.png"/><Relationship Id="rId723" Type="http://schemas.openxmlformats.org/officeDocument/2006/relationships/image" Target="../media/image1818.png"/><Relationship Id="rId930" Type="http://schemas.openxmlformats.org/officeDocument/2006/relationships/customXml" Target="../ink/ink1969.xml"/><Relationship Id="rId1006" Type="http://schemas.openxmlformats.org/officeDocument/2006/relationships/customXml" Target="../ink/ink2008.xml"/><Relationship Id="rId155" Type="http://schemas.openxmlformats.org/officeDocument/2006/relationships/customXml" Target="../ink/ink1578.xml"/><Relationship Id="rId362" Type="http://schemas.openxmlformats.org/officeDocument/2006/relationships/customXml" Target="../ink/ink1682.xml"/><Relationship Id="rId222" Type="http://schemas.openxmlformats.org/officeDocument/2006/relationships/image" Target="../media/image1571.png"/><Relationship Id="rId667" Type="http://schemas.openxmlformats.org/officeDocument/2006/relationships/image" Target="../media/image1790.png"/><Relationship Id="rId874" Type="http://schemas.openxmlformats.org/officeDocument/2006/relationships/customXml" Target="../ink/ink1941.xml"/><Relationship Id="rId17" Type="http://schemas.openxmlformats.org/officeDocument/2006/relationships/customXml" Target="../ink/ink1509.xml"/><Relationship Id="rId527" Type="http://schemas.openxmlformats.org/officeDocument/2006/relationships/image" Target="../media/image1720.png"/><Relationship Id="rId734" Type="http://schemas.openxmlformats.org/officeDocument/2006/relationships/customXml" Target="../ink/ink1870.xml"/><Relationship Id="rId941" Type="http://schemas.openxmlformats.org/officeDocument/2006/relationships/customXml" Target="../ink/ink1975.xml"/><Relationship Id="rId1157" Type="http://schemas.openxmlformats.org/officeDocument/2006/relationships/customXml" Target="../ink/ink2084.xml"/><Relationship Id="rId70" Type="http://schemas.openxmlformats.org/officeDocument/2006/relationships/image" Target="../media/image1495.png"/><Relationship Id="rId166" Type="http://schemas.openxmlformats.org/officeDocument/2006/relationships/image" Target="../media/image1543.png"/><Relationship Id="rId373" Type="http://schemas.openxmlformats.org/officeDocument/2006/relationships/image" Target="../media/image1645.png"/><Relationship Id="rId580" Type="http://schemas.openxmlformats.org/officeDocument/2006/relationships/customXml" Target="../ink/ink1793.xml"/><Relationship Id="rId801" Type="http://schemas.openxmlformats.org/officeDocument/2006/relationships/image" Target="../media/image1857.png"/><Relationship Id="rId1017" Type="http://schemas.openxmlformats.org/officeDocument/2006/relationships/image" Target="../media/image1963.png"/><Relationship Id="rId1" Type="http://schemas.openxmlformats.org/officeDocument/2006/relationships/slideLayout" Target="../slideLayouts/slideLayout7.xml"/><Relationship Id="rId233" Type="http://schemas.openxmlformats.org/officeDocument/2006/relationships/customXml" Target="../ink/ink1617.xml"/><Relationship Id="rId440" Type="http://schemas.openxmlformats.org/officeDocument/2006/relationships/image" Target="../media/image1677.png"/><Relationship Id="rId678" Type="http://schemas.openxmlformats.org/officeDocument/2006/relationships/customXml" Target="../ink/ink1842.xml"/><Relationship Id="rId885" Type="http://schemas.openxmlformats.org/officeDocument/2006/relationships/image" Target="../media/image1898.png"/><Relationship Id="rId1070" Type="http://schemas.openxmlformats.org/officeDocument/2006/relationships/image" Target="../media/image1989.png"/><Relationship Id="rId28" Type="http://schemas.openxmlformats.org/officeDocument/2006/relationships/image" Target="../media/image1428.png"/><Relationship Id="rId300" Type="http://schemas.openxmlformats.org/officeDocument/2006/relationships/image" Target="../media/image1609.png"/><Relationship Id="rId538" Type="http://schemas.openxmlformats.org/officeDocument/2006/relationships/customXml" Target="../ink/ink1772.xml"/><Relationship Id="rId745" Type="http://schemas.openxmlformats.org/officeDocument/2006/relationships/image" Target="../media/image1829.png"/><Relationship Id="rId952" Type="http://schemas.openxmlformats.org/officeDocument/2006/relationships/customXml" Target="../ink/ink1981.xml"/><Relationship Id="rId1168" Type="http://schemas.openxmlformats.org/officeDocument/2006/relationships/image" Target="../media/image2038.png"/><Relationship Id="rId81" Type="http://schemas.openxmlformats.org/officeDocument/2006/relationships/customXml" Target="../ink/ink1541.xml"/><Relationship Id="rId177" Type="http://schemas.openxmlformats.org/officeDocument/2006/relationships/customXml" Target="../ink/ink1589.xml"/><Relationship Id="rId384" Type="http://schemas.openxmlformats.org/officeDocument/2006/relationships/customXml" Target="../ink/ink1694.xml"/><Relationship Id="rId591" Type="http://schemas.openxmlformats.org/officeDocument/2006/relationships/image" Target="../media/image1752.png"/><Relationship Id="rId605" Type="http://schemas.openxmlformats.org/officeDocument/2006/relationships/image" Target="../media/image1759.png"/><Relationship Id="rId812" Type="http://schemas.openxmlformats.org/officeDocument/2006/relationships/customXml" Target="../ink/ink1909.xml"/><Relationship Id="rId1028" Type="http://schemas.openxmlformats.org/officeDocument/2006/relationships/customXml" Target="../ink/ink2019.xml"/><Relationship Id="rId244" Type="http://schemas.openxmlformats.org/officeDocument/2006/relationships/image" Target="../media/image1582.png"/><Relationship Id="rId689" Type="http://schemas.openxmlformats.org/officeDocument/2006/relationships/image" Target="../media/image1801.png"/><Relationship Id="rId896" Type="http://schemas.openxmlformats.org/officeDocument/2006/relationships/customXml" Target="../ink/ink1952.xml"/><Relationship Id="rId1081" Type="http://schemas.openxmlformats.org/officeDocument/2006/relationships/customXml" Target="../ink/ink2046.xml"/><Relationship Id="rId39" Type="http://schemas.openxmlformats.org/officeDocument/2006/relationships/customXml" Target="../ink/ink1520.xml"/><Relationship Id="rId451" Type="http://schemas.openxmlformats.org/officeDocument/2006/relationships/customXml" Target="../ink/ink1728.xml"/><Relationship Id="rId549" Type="http://schemas.openxmlformats.org/officeDocument/2006/relationships/image" Target="../media/image1731.png"/><Relationship Id="rId756" Type="http://schemas.openxmlformats.org/officeDocument/2006/relationships/customXml" Target="../ink/ink1881.xml"/><Relationship Id="rId104" Type="http://schemas.openxmlformats.org/officeDocument/2006/relationships/image" Target="../media/image1512.png"/><Relationship Id="rId188" Type="http://schemas.openxmlformats.org/officeDocument/2006/relationships/image" Target="../media/image1554.png"/><Relationship Id="rId311" Type="http://schemas.openxmlformats.org/officeDocument/2006/relationships/customXml" Target="../ink/ink1656.xml"/><Relationship Id="rId395" Type="http://schemas.openxmlformats.org/officeDocument/2006/relationships/image" Target="../media/image1655.png"/><Relationship Id="rId409" Type="http://schemas.openxmlformats.org/officeDocument/2006/relationships/image" Target="../media/image1662.png"/><Relationship Id="rId963" Type="http://schemas.openxmlformats.org/officeDocument/2006/relationships/image" Target="../media/image1936.png"/><Relationship Id="rId1039" Type="http://schemas.openxmlformats.org/officeDocument/2006/relationships/image" Target="../media/image1974.png"/><Relationship Id="rId92" Type="http://schemas.openxmlformats.org/officeDocument/2006/relationships/image" Target="../media/image1506.png"/><Relationship Id="rId616" Type="http://schemas.openxmlformats.org/officeDocument/2006/relationships/customXml" Target="../ink/ink1811.xml"/><Relationship Id="rId823" Type="http://schemas.openxmlformats.org/officeDocument/2006/relationships/image" Target="../media/image1868.png"/><Relationship Id="rId255" Type="http://schemas.openxmlformats.org/officeDocument/2006/relationships/customXml" Target="../ink/ink1628.xml"/><Relationship Id="rId462" Type="http://schemas.openxmlformats.org/officeDocument/2006/relationships/image" Target="../media/image1688.png"/><Relationship Id="rId1092" Type="http://schemas.openxmlformats.org/officeDocument/2006/relationships/image" Target="../media/image2000.png"/><Relationship Id="rId1106" Type="http://schemas.openxmlformats.org/officeDocument/2006/relationships/image" Target="../media/image2007.png"/><Relationship Id="rId115" Type="http://schemas.openxmlformats.org/officeDocument/2006/relationships/customXml" Target="../ink/ink1558.xml"/><Relationship Id="rId322" Type="http://schemas.openxmlformats.org/officeDocument/2006/relationships/image" Target="../media/image1620.png"/><Relationship Id="rId767" Type="http://schemas.openxmlformats.org/officeDocument/2006/relationships/image" Target="../media/image1840.png"/><Relationship Id="rId974" Type="http://schemas.openxmlformats.org/officeDocument/2006/relationships/customXml" Target="../ink/ink1992.xml"/><Relationship Id="rId199" Type="http://schemas.openxmlformats.org/officeDocument/2006/relationships/customXml" Target="../ink/ink1600.xml"/><Relationship Id="rId627" Type="http://schemas.openxmlformats.org/officeDocument/2006/relationships/image" Target="../media/image1770.png"/><Relationship Id="rId834" Type="http://schemas.openxmlformats.org/officeDocument/2006/relationships/image" Target="../media/image1873.png"/><Relationship Id="rId266" Type="http://schemas.openxmlformats.org/officeDocument/2006/relationships/image" Target="../media/image820.png"/><Relationship Id="rId473" Type="http://schemas.openxmlformats.org/officeDocument/2006/relationships/customXml" Target="../ink/ink1739.xml"/><Relationship Id="rId680" Type="http://schemas.openxmlformats.org/officeDocument/2006/relationships/customXml" Target="../ink/ink1843.xml"/><Relationship Id="rId901" Type="http://schemas.openxmlformats.org/officeDocument/2006/relationships/image" Target="../media/image1906.png"/><Relationship Id="rId1117" Type="http://schemas.openxmlformats.org/officeDocument/2006/relationships/customXml" Target="../ink/ink2064.xml"/><Relationship Id="rId30" Type="http://schemas.openxmlformats.org/officeDocument/2006/relationships/image" Target="../media/image1429.png"/><Relationship Id="rId126" Type="http://schemas.openxmlformats.org/officeDocument/2006/relationships/image" Target="../media/image1523.png"/><Relationship Id="rId333" Type="http://schemas.openxmlformats.org/officeDocument/2006/relationships/customXml" Target="../ink/ink1667.xml"/><Relationship Id="rId540" Type="http://schemas.openxmlformats.org/officeDocument/2006/relationships/customXml" Target="../ink/ink1773.xml"/><Relationship Id="rId778" Type="http://schemas.openxmlformats.org/officeDocument/2006/relationships/customXml" Target="../ink/ink1892.xml"/><Relationship Id="rId985" Type="http://schemas.openxmlformats.org/officeDocument/2006/relationships/image" Target="../media/image1947.png"/><Relationship Id="rId638" Type="http://schemas.openxmlformats.org/officeDocument/2006/relationships/customXml" Target="../ink/ink1822.xml"/><Relationship Id="rId845" Type="http://schemas.openxmlformats.org/officeDocument/2006/relationships/customXml" Target="../ink/ink1926.xml"/><Relationship Id="rId1030" Type="http://schemas.openxmlformats.org/officeDocument/2006/relationships/customXml" Target="../ink/ink2020.xml"/><Relationship Id="rId277" Type="http://schemas.openxmlformats.org/officeDocument/2006/relationships/customXml" Target="../ink/ink1639.xml"/><Relationship Id="rId400" Type="http://schemas.openxmlformats.org/officeDocument/2006/relationships/customXml" Target="../ink/ink1702.xml"/><Relationship Id="rId484" Type="http://schemas.openxmlformats.org/officeDocument/2006/relationships/image" Target="../media/image1699.png"/><Relationship Id="rId705" Type="http://schemas.openxmlformats.org/officeDocument/2006/relationships/image" Target="../media/image1809.png"/><Relationship Id="rId1128" Type="http://schemas.openxmlformats.org/officeDocument/2006/relationships/image" Target="../media/image2018.png"/><Relationship Id="rId137" Type="http://schemas.openxmlformats.org/officeDocument/2006/relationships/customXml" Target="../ink/ink1569.xml"/><Relationship Id="rId344" Type="http://schemas.openxmlformats.org/officeDocument/2006/relationships/image" Target="../media/image1631.png"/><Relationship Id="rId691" Type="http://schemas.openxmlformats.org/officeDocument/2006/relationships/image" Target="../media/image1802.png"/><Relationship Id="rId789" Type="http://schemas.openxmlformats.org/officeDocument/2006/relationships/image" Target="../media/image1851.png"/><Relationship Id="rId912" Type="http://schemas.openxmlformats.org/officeDocument/2006/relationships/customXml" Target="../ink/ink1960.xml"/><Relationship Id="rId996" Type="http://schemas.openxmlformats.org/officeDocument/2006/relationships/customXml" Target="../ink/ink2003.xml"/><Relationship Id="rId41" Type="http://schemas.openxmlformats.org/officeDocument/2006/relationships/customXml" Target="../ink/ink1521.xml"/><Relationship Id="rId551" Type="http://schemas.openxmlformats.org/officeDocument/2006/relationships/image" Target="../media/image1732.png"/><Relationship Id="rId649" Type="http://schemas.openxmlformats.org/officeDocument/2006/relationships/image" Target="../media/image1781.png"/><Relationship Id="rId856" Type="http://schemas.openxmlformats.org/officeDocument/2006/relationships/image" Target="../media/image1884.png"/><Relationship Id="rId190" Type="http://schemas.openxmlformats.org/officeDocument/2006/relationships/image" Target="../media/image1555.png"/><Relationship Id="rId204" Type="http://schemas.openxmlformats.org/officeDocument/2006/relationships/image" Target="../media/image1562.png"/><Relationship Id="rId288" Type="http://schemas.openxmlformats.org/officeDocument/2006/relationships/image" Target="../media/image1603.png"/><Relationship Id="rId411" Type="http://schemas.openxmlformats.org/officeDocument/2006/relationships/image" Target="../media/image1663.png"/><Relationship Id="rId509" Type="http://schemas.openxmlformats.org/officeDocument/2006/relationships/image" Target="../media/image1711.png"/><Relationship Id="rId1041" Type="http://schemas.openxmlformats.org/officeDocument/2006/relationships/image" Target="../media/image1975.png"/><Relationship Id="rId1139" Type="http://schemas.openxmlformats.org/officeDocument/2006/relationships/customXml" Target="../ink/ink2075.xml"/><Relationship Id="rId495" Type="http://schemas.openxmlformats.org/officeDocument/2006/relationships/image" Target="../media/image1704.png"/><Relationship Id="rId716" Type="http://schemas.openxmlformats.org/officeDocument/2006/relationships/customXml" Target="../ink/ink1861.xml"/><Relationship Id="rId923" Type="http://schemas.openxmlformats.org/officeDocument/2006/relationships/image" Target="../media/image1917.png"/><Relationship Id="rId52" Type="http://schemas.openxmlformats.org/officeDocument/2006/relationships/image" Target="../media/image1486.png"/><Relationship Id="rId148" Type="http://schemas.openxmlformats.org/officeDocument/2006/relationships/image" Target="../media/image1534.png"/><Relationship Id="rId355" Type="http://schemas.openxmlformats.org/officeDocument/2006/relationships/image" Target="../media/image1636.png"/><Relationship Id="rId562" Type="http://schemas.openxmlformats.org/officeDocument/2006/relationships/customXml" Target="../ink/ink1784.xml"/><Relationship Id="rId215" Type="http://schemas.openxmlformats.org/officeDocument/2006/relationships/customXml" Target="../ink/ink1608.xml"/><Relationship Id="rId422" Type="http://schemas.openxmlformats.org/officeDocument/2006/relationships/customXml" Target="../ink/ink1713.xml"/><Relationship Id="rId867" Type="http://schemas.openxmlformats.org/officeDocument/2006/relationships/image" Target="../media/image1889.png"/><Relationship Id="rId1052" Type="http://schemas.openxmlformats.org/officeDocument/2006/relationships/image" Target="../media/image1980.png"/><Relationship Id="rId299" Type="http://schemas.openxmlformats.org/officeDocument/2006/relationships/customXml" Target="../ink/ink1650.xml"/><Relationship Id="rId727" Type="http://schemas.openxmlformats.org/officeDocument/2006/relationships/image" Target="../media/image1820.png"/><Relationship Id="rId934" Type="http://schemas.openxmlformats.org/officeDocument/2006/relationships/image" Target="../media/image1922.png"/><Relationship Id="rId63" Type="http://schemas.openxmlformats.org/officeDocument/2006/relationships/customXml" Target="../ink/ink1532.xml"/><Relationship Id="rId159" Type="http://schemas.openxmlformats.org/officeDocument/2006/relationships/customXml" Target="../ink/ink1580.xml"/><Relationship Id="rId366" Type="http://schemas.openxmlformats.org/officeDocument/2006/relationships/customXml" Target="../ink/ink1684.xml"/><Relationship Id="rId573" Type="http://schemas.openxmlformats.org/officeDocument/2006/relationships/image" Target="../media/image1743.png"/><Relationship Id="rId780" Type="http://schemas.openxmlformats.org/officeDocument/2006/relationships/customXml" Target="../ink/ink1893.xml"/><Relationship Id="rId226" Type="http://schemas.openxmlformats.org/officeDocument/2006/relationships/image" Target="../media/image1573.png"/><Relationship Id="rId433" Type="http://schemas.openxmlformats.org/officeDocument/2006/relationships/customXml" Target="../ink/ink1719.xml"/><Relationship Id="rId878" Type="http://schemas.openxmlformats.org/officeDocument/2006/relationships/customXml" Target="../ink/ink1943.xml"/><Relationship Id="rId1063" Type="http://schemas.openxmlformats.org/officeDocument/2006/relationships/customXml" Target="../ink/ink2037.xml"/><Relationship Id="rId640" Type="http://schemas.openxmlformats.org/officeDocument/2006/relationships/customXml" Target="../ink/ink1823.xml"/><Relationship Id="rId738" Type="http://schemas.openxmlformats.org/officeDocument/2006/relationships/customXml" Target="../ink/ink1872.xml"/><Relationship Id="rId945" Type="http://schemas.openxmlformats.org/officeDocument/2006/relationships/customXml" Target="../ink/ink1977.xml"/><Relationship Id="rId74" Type="http://schemas.openxmlformats.org/officeDocument/2006/relationships/image" Target="../media/image1497.png"/><Relationship Id="rId377" Type="http://schemas.openxmlformats.org/officeDocument/2006/relationships/image" Target="../media/image1647.png"/><Relationship Id="rId500" Type="http://schemas.openxmlformats.org/officeDocument/2006/relationships/customXml" Target="../ink/ink1753.xml"/><Relationship Id="rId584" Type="http://schemas.openxmlformats.org/officeDocument/2006/relationships/customXml" Target="../ink/ink1795.xml"/><Relationship Id="rId805" Type="http://schemas.openxmlformats.org/officeDocument/2006/relationships/image" Target="../media/image1859.png"/><Relationship Id="rId1130" Type="http://schemas.openxmlformats.org/officeDocument/2006/relationships/image" Target="../media/image2019.png"/><Relationship Id="rId5" Type="http://schemas.openxmlformats.org/officeDocument/2006/relationships/customXml" Target="../ink/ink1503.xml"/><Relationship Id="rId237" Type="http://schemas.openxmlformats.org/officeDocument/2006/relationships/customXml" Target="../ink/ink1619.xml"/><Relationship Id="rId791" Type="http://schemas.openxmlformats.org/officeDocument/2006/relationships/image" Target="../media/image1852.png"/><Relationship Id="rId889" Type="http://schemas.openxmlformats.org/officeDocument/2006/relationships/image" Target="../media/image1900.png"/><Relationship Id="rId1074" Type="http://schemas.openxmlformats.org/officeDocument/2006/relationships/image" Target="../media/image1991.png"/><Relationship Id="rId444" Type="http://schemas.openxmlformats.org/officeDocument/2006/relationships/image" Target="../media/image1679.png"/><Relationship Id="rId651" Type="http://schemas.openxmlformats.org/officeDocument/2006/relationships/image" Target="../media/image1782.png"/><Relationship Id="rId749" Type="http://schemas.openxmlformats.org/officeDocument/2006/relationships/image" Target="../media/image1831.png"/><Relationship Id="rId290" Type="http://schemas.openxmlformats.org/officeDocument/2006/relationships/image" Target="../media/image1604.png"/><Relationship Id="rId304" Type="http://schemas.openxmlformats.org/officeDocument/2006/relationships/image" Target="../media/image1611.png"/><Relationship Id="rId388" Type="http://schemas.openxmlformats.org/officeDocument/2006/relationships/customXml" Target="../ink/ink1696.xml"/><Relationship Id="rId511" Type="http://schemas.openxmlformats.org/officeDocument/2006/relationships/image" Target="../media/image1712.png"/><Relationship Id="rId609" Type="http://schemas.openxmlformats.org/officeDocument/2006/relationships/image" Target="../media/image1761.png"/><Relationship Id="rId956" Type="http://schemas.openxmlformats.org/officeDocument/2006/relationships/customXml" Target="../ink/ink1983.xml"/><Relationship Id="rId1141" Type="http://schemas.openxmlformats.org/officeDocument/2006/relationships/customXml" Target="../ink/ink2076.xml"/><Relationship Id="rId85" Type="http://schemas.openxmlformats.org/officeDocument/2006/relationships/customXml" Target="../ink/ink1543.xml"/><Relationship Id="rId150" Type="http://schemas.openxmlformats.org/officeDocument/2006/relationships/image" Target="../media/image1535.png"/><Relationship Id="rId595" Type="http://schemas.openxmlformats.org/officeDocument/2006/relationships/image" Target="../media/image1754.png"/><Relationship Id="rId816" Type="http://schemas.openxmlformats.org/officeDocument/2006/relationships/customXml" Target="../ink/ink1911.xml"/><Relationship Id="rId1001" Type="http://schemas.openxmlformats.org/officeDocument/2006/relationships/image" Target="../media/image1955.png"/><Relationship Id="rId248" Type="http://schemas.openxmlformats.org/officeDocument/2006/relationships/image" Target="../media/image1584.png"/><Relationship Id="rId455" Type="http://schemas.openxmlformats.org/officeDocument/2006/relationships/customXml" Target="../ink/ink1730.xml"/><Relationship Id="rId662" Type="http://schemas.openxmlformats.org/officeDocument/2006/relationships/customXml" Target="../ink/ink1834.xml"/><Relationship Id="rId1085" Type="http://schemas.openxmlformats.org/officeDocument/2006/relationships/customXml" Target="../ink/ink2048.xml"/><Relationship Id="rId12" Type="http://schemas.openxmlformats.org/officeDocument/2006/relationships/image" Target="../media/image1420.png"/><Relationship Id="rId108" Type="http://schemas.openxmlformats.org/officeDocument/2006/relationships/image" Target="../media/image1514.png"/><Relationship Id="rId315" Type="http://schemas.openxmlformats.org/officeDocument/2006/relationships/customXml" Target="../ink/ink1658.xml"/><Relationship Id="rId522" Type="http://schemas.openxmlformats.org/officeDocument/2006/relationships/customXml" Target="../ink/ink1764.xml"/><Relationship Id="rId967" Type="http://schemas.openxmlformats.org/officeDocument/2006/relationships/image" Target="../media/image1938.png"/><Relationship Id="rId1152" Type="http://schemas.openxmlformats.org/officeDocument/2006/relationships/image" Target="../media/image2030.png"/><Relationship Id="rId96" Type="http://schemas.openxmlformats.org/officeDocument/2006/relationships/image" Target="../media/image1508.png"/><Relationship Id="rId161" Type="http://schemas.openxmlformats.org/officeDocument/2006/relationships/customXml" Target="../ink/ink1581.xml"/><Relationship Id="rId399" Type="http://schemas.openxmlformats.org/officeDocument/2006/relationships/image" Target="../media/image1657.png"/><Relationship Id="rId827" Type="http://schemas.openxmlformats.org/officeDocument/2006/relationships/customXml" Target="../ink/ink1917.xml"/><Relationship Id="rId1012" Type="http://schemas.openxmlformats.org/officeDocument/2006/relationships/customXml" Target="../ink/ink2011.xml"/><Relationship Id="rId259" Type="http://schemas.openxmlformats.org/officeDocument/2006/relationships/customXml" Target="../ink/ink1630.xml"/><Relationship Id="rId466" Type="http://schemas.openxmlformats.org/officeDocument/2006/relationships/image" Target="../media/image1690.png"/><Relationship Id="rId673" Type="http://schemas.openxmlformats.org/officeDocument/2006/relationships/image" Target="../media/image1793.png"/><Relationship Id="rId880" Type="http://schemas.openxmlformats.org/officeDocument/2006/relationships/customXml" Target="../ink/ink1944.xml"/><Relationship Id="rId1096" Type="http://schemas.openxmlformats.org/officeDocument/2006/relationships/image" Target="../media/image2002.png"/><Relationship Id="rId23" Type="http://schemas.openxmlformats.org/officeDocument/2006/relationships/customXml" Target="../ink/ink1512.xml"/><Relationship Id="rId119" Type="http://schemas.openxmlformats.org/officeDocument/2006/relationships/customXml" Target="../ink/ink1560.xml"/><Relationship Id="rId326" Type="http://schemas.openxmlformats.org/officeDocument/2006/relationships/image" Target="../media/image1622.png"/><Relationship Id="rId533" Type="http://schemas.openxmlformats.org/officeDocument/2006/relationships/image" Target="../media/image1723.png"/><Relationship Id="rId978" Type="http://schemas.openxmlformats.org/officeDocument/2006/relationships/customXml" Target="../ink/ink1994.xml"/><Relationship Id="rId1163" Type="http://schemas.openxmlformats.org/officeDocument/2006/relationships/customXml" Target="../ink/ink2087.xml"/><Relationship Id="rId740" Type="http://schemas.openxmlformats.org/officeDocument/2006/relationships/customXml" Target="../ink/ink1873.xml"/><Relationship Id="rId838" Type="http://schemas.openxmlformats.org/officeDocument/2006/relationships/image" Target="../media/image1875.png"/><Relationship Id="rId1023" Type="http://schemas.openxmlformats.org/officeDocument/2006/relationships/image" Target="../media/image1966.png"/><Relationship Id="rId172" Type="http://schemas.openxmlformats.org/officeDocument/2006/relationships/image" Target="../media/image1546.png"/><Relationship Id="rId477" Type="http://schemas.openxmlformats.org/officeDocument/2006/relationships/customXml" Target="../ink/ink1741.xml"/><Relationship Id="rId600" Type="http://schemas.openxmlformats.org/officeDocument/2006/relationships/customXml" Target="../ink/ink1803.xml"/><Relationship Id="rId684" Type="http://schemas.openxmlformats.org/officeDocument/2006/relationships/customXml" Target="../ink/ink1845.xml"/><Relationship Id="rId337" Type="http://schemas.openxmlformats.org/officeDocument/2006/relationships/customXml" Target="../ink/ink1669.xml"/><Relationship Id="rId891" Type="http://schemas.openxmlformats.org/officeDocument/2006/relationships/image" Target="../media/image1901.png"/><Relationship Id="rId905" Type="http://schemas.openxmlformats.org/officeDocument/2006/relationships/image" Target="../media/image1908.png"/><Relationship Id="rId989" Type="http://schemas.openxmlformats.org/officeDocument/2006/relationships/image" Target="../media/image1949.png"/><Relationship Id="rId34" Type="http://schemas.openxmlformats.org/officeDocument/2006/relationships/image" Target="../media/image1431.png"/><Relationship Id="rId544" Type="http://schemas.openxmlformats.org/officeDocument/2006/relationships/customXml" Target="../ink/ink1775.xml"/><Relationship Id="rId751" Type="http://schemas.openxmlformats.org/officeDocument/2006/relationships/image" Target="../media/image1832.png"/><Relationship Id="rId849" Type="http://schemas.openxmlformats.org/officeDocument/2006/relationships/customXml" Target="../ink/ink1928.xml"/><Relationship Id="rId183" Type="http://schemas.openxmlformats.org/officeDocument/2006/relationships/customXml" Target="../ink/ink1592.xml"/><Relationship Id="rId390" Type="http://schemas.openxmlformats.org/officeDocument/2006/relationships/customXml" Target="../ink/ink1697.xml"/><Relationship Id="rId404" Type="http://schemas.openxmlformats.org/officeDocument/2006/relationships/customXml" Target="../ink/ink1704.xml"/><Relationship Id="rId611" Type="http://schemas.openxmlformats.org/officeDocument/2006/relationships/image" Target="../media/image1762.png"/><Relationship Id="rId1034" Type="http://schemas.openxmlformats.org/officeDocument/2006/relationships/customXml" Target="../ink/ink2022.xml"/><Relationship Id="rId250" Type="http://schemas.openxmlformats.org/officeDocument/2006/relationships/image" Target="../media/image1585.png"/><Relationship Id="rId488" Type="http://schemas.openxmlformats.org/officeDocument/2006/relationships/image" Target="../media/image1701.png"/><Relationship Id="rId695" Type="http://schemas.openxmlformats.org/officeDocument/2006/relationships/image" Target="../media/image1804.png"/><Relationship Id="rId709" Type="http://schemas.openxmlformats.org/officeDocument/2006/relationships/image" Target="../media/image1811.png"/><Relationship Id="rId916" Type="http://schemas.openxmlformats.org/officeDocument/2006/relationships/customXml" Target="../ink/ink1962.xml"/><Relationship Id="rId1101" Type="http://schemas.openxmlformats.org/officeDocument/2006/relationships/customXml" Target="../ink/ink2056.xml"/><Relationship Id="rId45" Type="http://schemas.openxmlformats.org/officeDocument/2006/relationships/customXml" Target="../ink/ink1523.xml"/><Relationship Id="rId110" Type="http://schemas.openxmlformats.org/officeDocument/2006/relationships/image" Target="../media/image1515.png"/><Relationship Id="rId348" Type="http://schemas.openxmlformats.org/officeDocument/2006/relationships/image" Target="../media/image1633.png"/><Relationship Id="rId555" Type="http://schemas.openxmlformats.org/officeDocument/2006/relationships/image" Target="../media/image1734.png"/><Relationship Id="rId762" Type="http://schemas.openxmlformats.org/officeDocument/2006/relationships/customXml" Target="../ink/ink1884.xml"/><Relationship Id="rId194" Type="http://schemas.openxmlformats.org/officeDocument/2006/relationships/image" Target="../media/image1557.png"/><Relationship Id="rId208" Type="http://schemas.openxmlformats.org/officeDocument/2006/relationships/image" Target="../media/image1564.png"/><Relationship Id="rId415" Type="http://schemas.openxmlformats.org/officeDocument/2006/relationships/image" Target="../media/image1665.png"/><Relationship Id="rId622" Type="http://schemas.openxmlformats.org/officeDocument/2006/relationships/customXml" Target="../ink/ink1814.xml"/><Relationship Id="rId1045" Type="http://schemas.openxmlformats.org/officeDocument/2006/relationships/customXml" Target="../ink/ink2028.xml"/><Relationship Id="rId261" Type="http://schemas.openxmlformats.org/officeDocument/2006/relationships/customXml" Target="../ink/ink1631.xml"/><Relationship Id="rId499" Type="http://schemas.openxmlformats.org/officeDocument/2006/relationships/image" Target="../media/image1706.png"/><Relationship Id="rId927" Type="http://schemas.openxmlformats.org/officeDocument/2006/relationships/image" Target="../media/image1919.png"/><Relationship Id="rId1112" Type="http://schemas.openxmlformats.org/officeDocument/2006/relationships/image" Target="../media/image2010.png"/><Relationship Id="rId56" Type="http://schemas.openxmlformats.org/officeDocument/2006/relationships/image" Target="../media/image1488.png"/><Relationship Id="rId359" Type="http://schemas.openxmlformats.org/officeDocument/2006/relationships/image" Target="../media/image1638.png"/><Relationship Id="rId566" Type="http://schemas.openxmlformats.org/officeDocument/2006/relationships/customXml" Target="../ink/ink1786.xml"/><Relationship Id="rId773" Type="http://schemas.openxmlformats.org/officeDocument/2006/relationships/image" Target="../media/image1843.png"/><Relationship Id="rId121" Type="http://schemas.openxmlformats.org/officeDocument/2006/relationships/customXml" Target="../ink/ink1561.xml"/><Relationship Id="rId219" Type="http://schemas.openxmlformats.org/officeDocument/2006/relationships/customXml" Target="../ink/ink1610.xml"/><Relationship Id="rId426" Type="http://schemas.openxmlformats.org/officeDocument/2006/relationships/customXml" Target="../ink/ink1715.xml"/><Relationship Id="rId633" Type="http://schemas.openxmlformats.org/officeDocument/2006/relationships/image" Target="../media/image1773.png"/><Relationship Id="rId980" Type="http://schemas.openxmlformats.org/officeDocument/2006/relationships/customXml" Target="../ink/ink1995.xml"/><Relationship Id="rId1056" Type="http://schemas.openxmlformats.org/officeDocument/2006/relationships/image" Target="../media/image1982.png"/><Relationship Id="rId840" Type="http://schemas.openxmlformats.org/officeDocument/2006/relationships/image" Target="../media/image1876.png"/><Relationship Id="rId938" Type="http://schemas.openxmlformats.org/officeDocument/2006/relationships/image" Target="../media/image1924.png"/><Relationship Id="rId67" Type="http://schemas.openxmlformats.org/officeDocument/2006/relationships/customXml" Target="../ink/ink1534.xml"/><Relationship Id="rId272" Type="http://schemas.openxmlformats.org/officeDocument/2006/relationships/image" Target="../media/image1595.png"/><Relationship Id="rId577" Type="http://schemas.openxmlformats.org/officeDocument/2006/relationships/image" Target="../media/image1745.png"/><Relationship Id="rId700" Type="http://schemas.openxmlformats.org/officeDocument/2006/relationships/customXml" Target="../ink/ink1853.xml"/><Relationship Id="rId1123" Type="http://schemas.openxmlformats.org/officeDocument/2006/relationships/customXml" Target="../ink/ink2067.xml"/><Relationship Id="rId132" Type="http://schemas.openxmlformats.org/officeDocument/2006/relationships/image" Target="../media/image1526.png"/><Relationship Id="rId784" Type="http://schemas.openxmlformats.org/officeDocument/2006/relationships/customXml" Target="../ink/ink1895.xml"/><Relationship Id="rId991" Type="http://schemas.openxmlformats.org/officeDocument/2006/relationships/image" Target="../media/image1950.png"/><Relationship Id="rId1067" Type="http://schemas.openxmlformats.org/officeDocument/2006/relationships/customXml" Target="../ink/ink2039.xml"/><Relationship Id="rId437" Type="http://schemas.openxmlformats.org/officeDocument/2006/relationships/customXml" Target="../ink/ink1721.xml"/><Relationship Id="rId644" Type="http://schemas.openxmlformats.org/officeDocument/2006/relationships/customXml" Target="../ink/ink1825.xml"/><Relationship Id="rId851" Type="http://schemas.openxmlformats.org/officeDocument/2006/relationships/customXml" Target="../ink/ink1929.xml"/><Relationship Id="rId283" Type="http://schemas.openxmlformats.org/officeDocument/2006/relationships/customXml" Target="../ink/ink1642.xml"/><Relationship Id="rId490" Type="http://schemas.openxmlformats.org/officeDocument/2006/relationships/image" Target="../media/image1702.png"/><Relationship Id="rId504" Type="http://schemas.openxmlformats.org/officeDocument/2006/relationships/customXml" Target="../ink/ink1755.xml"/><Relationship Id="rId711" Type="http://schemas.openxmlformats.org/officeDocument/2006/relationships/image" Target="../media/image1812.png"/><Relationship Id="rId949" Type="http://schemas.openxmlformats.org/officeDocument/2006/relationships/customXml" Target="../ink/ink1979.xml"/><Relationship Id="rId1134" Type="http://schemas.openxmlformats.org/officeDocument/2006/relationships/image" Target="../media/image2021.png"/><Relationship Id="rId78" Type="http://schemas.openxmlformats.org/officeDocument/2006/relationships/image" Target="../media/image1499.png"/><Relationship Id="rId143" Type="http://schemas.openxmlformats.org/officeDocument/2006/relationships/customXml" Target="../ink/ink1572.xml"/><Relationship Id="rId350" Type="http://schemas.openxmlformats.org/officeDocument/2006/relationships/customXml" Target="../ink/ink1676.xml"/><Relationship Id="rId588" Type="http://schemas.openxmlformats.org/officeDocument/2006/relationships/customXml" Target="../ink/ink1797.xml"/><Relationship Id="rId795" Type="http://schemas.openxmlformats.org/officeDocument/2006/relationships/image" Target="../media/image1854.png"/><Relationship Id="rId809" Type="http://schemas.openxmlformats.org/officeDocument/2006/relationships/image" Target="../media/image1861.png"/><Relationship Id="rId9" Type="http://schemas.openxmlformats.org/officeDocument/2006/relationships/customXml" Target="../ink/ink1505.xml"/><Relationship Id="rId210" Type="http://schemas.openxmlformats.org/officeDocument/2006/relationships/image" Target="../media/image1565.png"/><Relationship Id="rId448" Type="http://schemas.openxmlformats.org/officeDocument/2006/relationships/image" Target="../media/image1681.png"/><Relationship Id="rId655" Type="http://schemas.openxmlformats.org/officeDocument/2006/relationships/image" Target="../media/image1784.png"/><Relationship Id="rId862" Type="http://schemas.openxmlformats.org/officeDocument/2006/relationships/customXml" Target="../ink/ink1935.xml"/><Relationship Id="rId1078" Type="http://schemas.openxmlformats.org/officeDocument/2006/relationships/image" Target="../media/image1993.png"/><Relationship Id="rId294" Type="http://schemas.openxmlformats.org/officeDocument/2006/relationships/image" Target="../media/image1606.png"/><Relationship Id="rId308" Type="http://schemas.openxmlformats.org/officeDocument/2006/relationships/image" Target="../media/image1613.png"/><Relationship Id="rId515" Type="http://schemas.openxmlformats.org/officeDocument/2006/relationships/image" Target="../media/image1714.png"/><Relationship Id="rId722" Type="http://schemas.openxmlformats.org/officeDocument/2006/relationships/customXml" Target="../ink/ink1864.xml"/><Relationship Id="rId1145" Type="http://schemas.openxmlformats.org/officeDocument/2006/relationships/customXml" Target="../ink/ink2078.xml"/><Relationship Id="rId89" Type="http://schemas.openxmlformats.org/officeDocument/2006/relationships/customXml" Target="../ink/ink1545.xml"/><Relationship Id="rId154" Type="http://schemas.openxmlformats.org/officeDocument/2006/relationships/image" Target="../media/image1537.png"/><Relationship Id="rId361" Type="http://schemas.openxmlformats.org/officeDocument/2006/relationships/image" Target="../media/image1639.png"/><Relationship Id="rId599" Type="http://schemas.openxmlformats.org/officeDocument/2006/relationships/image" Target="../media/image1756.png"/><Relationship Id="rId1005" Type="http://schemas.openxmlformats.org/officeDocument/2006/relationships/image" Target="../media/image1957.png"/><Relationship Id="rId459" Type="http://schemas.openxmlformats.org/officeDocument/2006/relationships/customXml" Target="../ink/ink1732.xml"/><Relationship Id="rId666" Type="http://schemas.openxmlformats.org/officeDocument/2006/relationships/customXml" Target="../ink/ink1836.xml"/><Relationship Id="rId873" Type="http://schemas.openxmlformats.org/officeDocument/2006/relationships/image" Target="../media/image1892.png"/><Relationship Id="rId1089" Type="http://schemas.openxmlformats.org/officeDocument/2006/relationships/customXml" Target="../ink/ink2050.xml"/><Relationship Id="rId16" Type="http://schemas.openxmlformats.org/officeDocument/2006/relationships/image" Target="../media/image1422.png"/><Relationship Id="rId221" Type="http://schemas.openxmlformats.org/officeDocument/2006/relationships/customXml" Target="../ink/ink1611.xml"/><Relationship Id="rId319" Type="http://schemas.openxmlformats.org/officeDocument/2006/relationships/customXml" Target="../ink/ink1660.xml"/><Relationship Id="rId526" Type="http://schemas.openxmlformats.org/officeDocument/2006/relationships/customXml" Target="../ink/ink1766.xml"/><Relationship Id="rId1156" Type="http://schemas.openxmlformats.org/officeDocument/2006/relationships/image" Target="../media/image2032.png"/><Relationship Id="rId733" Type="http://schemas.openxmlformats.org/officeDocument/2006/relationships/image" Target="../media/image1823.png"/><Relationship Id="rId940" Type="http://schemas.openxmlformats.org/officeDocument/2006/relationships/image" Target="../media/image1925.png"/><Relationship Id="rId1016" Type="http://schemas.openxmlformats.org/officeDocument/2006/relationships/customXml" Target="../ink/ink2013.xml"/><Relationship Id="rId165" Type="http://schemas.openxmlformats.org/officeDocument/2006/relationships/customXml" Target="../ink/ink1583.xml"/><Relationship Id="rId372" Type="http://schemas.openxmlformats.org/officeDocument/2006/relationships/customXml" Target="../ink/ink1687.xml"/><Relationship Id="rId677" Type="http://schemas.openxmlformats.org/officeDocument/2006/relationships/image" Target="../media/image1795.png"/><Relationship Id="rId800" Type="http://schemas.openxmlformats.org/officeDocument/2006/relationships/customXml" Target="../ink/ink1903.xml"/><Relationship Id="rId232" Type="http://schemas.openxmlformats.org/officeDocument/2006/relationships/image" Target="../media/image1576.png"/><Relationship Id="rId884" Type="http://schemas.openxmlformats.org/officeDocument/2006/relationships/customXml" Target="../ink/ink1946.xml"/><Relationship Id="rId27" Type="http://schemas.openxmlformats.org/officeDocument/2006/relationships/customXml" Target="../ink/ink1514.xml"/><Relationship Id="rId537" Type="http://schemas.openxmlformats.org/officeDocument/2006/relationships/image" Target="../media/image1725.png"/><Relationship Id="rId744" Type="http://schemas.openxmlformats.org/officeDocument/2006/relationships/customXml" Target="../ink/ink1875.xml"/><Relationship Id="rId951" Type="http://schemas.openxmlformats.org/officeDocument/2006/relationships/image" Target="../media/image1930.png"/><Relationship Id="rId1167" Type="http://schemas.openxmlformats.org/officeDocument/2006/relationships/customXml" Target="../ink/ink2089.xml"/><Relationship Id="rId80" Type="http://schemas.openxmlformats.org/officeDocument/2006/relationships/image" Target="../media/image1500.png"/><Relationship Id="rId176" Type="http://schemas.openxmlformats.org/officeDocument/2006/relationships/image" Target="../media/image1548.png"/><Relationship Id="rId383" Type="http://schemas.openxmlformats.org/officeDocument/2006/relationships/image" Target="../media/image1649.png"/><Relationship Id="rId590" Type="http://schemas.openxmlformats.org/officeDocument/2006/relationships/customXml" Target="../ink/ink1798.xml"/><Relationship Id="rId604" Type="http://schemas.openxmlformats.org/officeDocument/2006/relationships/customXml" Target="../ink/ink1805.xml"/><Relationship Id="rId811" Type="http://schemas.openxmlformats.org/officeDocument/2006/relationships/image" Target="../media/image1862.png"/><Relationship Id="rId1027" Type="http://schemas.openxmlformats.org/officeDocument/2006/relationships/image" Target="../media/image1968.png"/><Relationship Id="rId243" Type="http://schemas.openxmlformats.org/officeDocument/2006/relationships/customXml" Target="../ink/ink1622.xml"/><Relationship Id="rId450" Type="http://schemas.openxmlformats.org/officeDocument/2006/relationships/image" Target="../media/image1682.png"/><Relationship Id="rId688" Type="http://schemas.openxmlformats.org/officeDocument/2006/relationships/customXml" Target="../ink/ink1847.xml"/><Relationship Id="rId895" Type="http://schemas.openxmlformats.org/officeDocument/2006/relationships/image" Target="../media/image1903.png"/><Relationship Id="rId909" Type="http://schemas.openxmlformats.org/officeDocument/2006/relationships/image" Target="../media/image1910.png"/><Relationship Id="rId1080" Type="http://schemas.openxmlformats.org/officeDocument/2006/relationships/image" Target="../media/image1994.png"/><Relationship Id="rId38" Type="http://schemas.openxmlformats.org/officeDocument/2006/relationships/image" Target="../media/image1433.png"/><Relationship Id="rId103" Type="http://schemas.openxmlformats.org/officeDocument/2006/relationships/customXml" Target="../ink/ink1552.xml"/><Relationship Id="rId310" Type="http://schemas.openxmlformats.org/officeDocument/2006/relationships/image" Target="../media/image1614.png"/><Relationship Id="rId548" Type="http://schemas.openxmlformats.org/officeDocument/2006/relationships/customXml" Target="../ink/ink1777.xml"/><Relationship Id="rId755" Type="http://schemas.openxmlformats.org/officeDocument/2006/relationships/image" Target="../media/image1834.png"/><Relationship Id="rId962" Type="http://schemas.openxmlformats.org/officeDocument/2006/relationships/customXml" Target="../ink/ink1986.xml"/><Relationship Id="rId91" Type="http://schemas.openxmlformats.org/officeDocument/2006/relationships/customXml" Target="../ink/ink1546.xml"/><Relationship Id="rId187" Type="http://schemas.openxmlformats.org/officeDocument/2006/relationships/customXml" Target="../ink/ink1594.xml"/><Relationship Id="rId394" Type="http://schemas.openxmlformats.org/officeDocument/2006/relationships/customXml" Target="../ink/ink1699.xml"/><Relationship Id="rId408" Type="http://schemas.openxmlformats.org/officeDocument/2006/relationships/customXml" Target="../ink/ink1706.xml"/><Relationship Id="rId615" Type="http://schemas.openxmlformats.org/officeDocument/2006/relationships/image" Target="../media/image1764.png"/><Relationship Id="rId822" Type="http://schemas.openxmlformats.org/officeDocument/2006/relationships/customXml" Target="../ink/ink1914.xml"/><Relationship Id="rId1038" Type="http://schemas.openxmlformats.org/officeDocument/2006/relationships/customXml" Target="../ink/ink2024.xml"/><Relationship Id="rId254" Type="http://schemas.openxmlformats.org/officeDocument/2006/relationships/image" Target="../media/image1587.png"/><Relationship Id="rId699" Type="http://schemas.openxmlformats.org/officeDocument/2006/relationships/image" Target="../media/image1806.png"/><Relationship Id="rId1091" Type="http://schemas.openxmlformats.org/officeDocument/2006/relationships/customXml" Target="../ink/ink2051.xml"/><Relationship Id="rId1105" Type="http://schemas.openxmlformats.org/officeDocument/2006/relationships/customXml" Target="../ink/ink2058.xml"/><Relationship Id="rId49" Type="http://schemas.openxmlformats.org/officeDocument/2006/relationships/customXml" Target="../ink/ink1525.xml"/><Relationship Id="rId114" Type="http://schemas.openxmlformats.org/officeDocument/2006/relationships/image" Target="../media/image1517.png"/><Relationship Id="rId461" Type="http://schemas.openxmlformats.org/officeDocument/2006/relationships/customXml" Target="../ink/ink1733.xml"/><Relationship Id="rId559" Type="http://schemas.openxmlformats.org/officeDocument/2006/relationships/image" Target="../media/image1736.png"/><Relationship Id="rId766" Type="http://schemas.openxmlformats.org/officeDocument/2006/relationships/customXml" Target="../ink/ink1886.xml"/><Relationship Id="rId198" Type="http://schemas.openxmlformats.org/officeDocument/2006/relationships/image" Target="../media/image1559.png"/><Relationship Id="rId321" Type="http://schemas.openxmlformats.org/officeDocument/2006/relationships/customXml" Target="../ink/ink1661.xml"/><Relationship Id="rId419" Type="http://schemas.openxmlformats.org/officeDocument/2006/relationships/image" Target="../media/image1667.png"/><Relationship Id="rId626" Type="http://schemas.openxmlformats.org/officeDocument/2006/relationships/customXml" Target="../ink/ink1816.xml"/><Relationship Id="rId973" Type="http://schemas.openxmlformats.org/officeDocument/2006/relationships/image" Target="../media/image1941.png"/><Relationship Id="rId1049" Type="http://schemas.openxmlformats.org/officeDocument/2006/relationships/customXml" Target="../ink/ink2030.xml"/><Relationship Id="rId833" Type="http://schemas.openxmlformats.org/officeDocument/2006/relationships/customXml" Target="../ink/ink1920.xml"/><Relationship Id="rId1116" Type="http://schemas.openxmlformats.org/officeDocument/2006/relationships/image" Target="../media/image2012.png"/><Relationship Id="rId265" Type="http://schemas.openxmlformats.org/officeDocument/2006/relationships/customXml" Target="../ink/ink1633.xml"/><Relationship Id="rId472" Type="http://schemas.openxmlformats.org/officeDocument/2006/relationships/image" Target="../media/image1693.png"/><Relationship Id="rId900" Type="http://schemas.openxmlformats.org/officeDocument/2006/relationships/customXml" Target="../ink/ink1954.xml"/><Relationship Id="rId125" Type="http://schemas.openxmlformats.org/officeDocument/2006/relationships/customXml" Target="../ink/ink1563.xml"/><Relationship Id="rId332" Type="http://schemas.openxmlformats.org/officeDocument/2006/relationships/image" Target="../media/image1625.png"/><Relationship Id="rId777" Type="http://schemas.openxmlformats.org/officeDocument/2006/relationships/image" Target="../media/image1845.png"/><Relationship Id="rId984" Type="http://schemas.openxmlformats.org/officeDocument/2006/relationships/customXml" Target="../ink/ink1997.xml"/><Relationship Id="rId637" Type="http://schemas.openxmlformats.org/officeDocument/2006/relationships/image" Target="../media/image1775.png"/><Relationship Id="rId844" Type="http://schemas.openxmlformats.org/officeDocument/2006/relationships/image" Target="../media/image1878.png"/><Relationship Id="rId276" Type="http://schemas.openxmlformats.org/officeDocument/2006/relationships/image" Target="../media/image1597.png"/><Relationship Id="rId483" Type="http://schemas.openxmlformats.org/officeDocument/2006/relationships/customXml" Target="../ink/ink1744.xml"/><Relationship Id="rId690" Type="http://schemas.openxmlformats.org/officeDocument/2006/relationships/customXml" Target="../ink/ink1848.xml"/><Relationship Id="rId704" Type="http://schemas.openxmlformats.org/officeDocument/2006/relationships/customXml" Target="../ink/ink1855.xml"/><Relationship Id="rId911" Type="http://schemas.openxmlformats.org/officeDocument/2006/relationships/image" Target="../media/image1911.png"/><Relationship Id="rId1127" Type="http://schemas.openxmlformats.org/officeDocument/2006/relationships/customXml" Target="../ink/ink2069.xml"/><Relationship Id="rId40" Type="http://schemas.openxmlformats.org/officeDocument/2006/relationships/image" Target="../media/image1434.png"/><Relationship Id="rId136" Type="http://schemas.openxmlformats.org/officeDocument/2006/relationships/image" Target="../media/image1528.png"/><Relationship Id="rId343" Type="http://schemas.openxmlformats.org/officeDocument/2006/relationships/customXml" Target="../ink/ink1672.xml"/><Relationship Id="rId550" Type="http://schemas.openxmlformats.org/officeDocument/2006/relationships/customXml" Target="../ink/ink1778.xml"/><Relationship Id="rId788" Type="http://schemas.openxmlformats.org/officeDocument/2006/relationships/customXml" Target="../ink/ink1897.xml"/><Relationship Id="rId995" Type="http://schemas.openxmlformats.org/officeDocument/2006/relationships/image" Target="../media/image1952.png"/><Relationship Id="rId203" Type="http://schemas.openxmlformats.org/officeDocument/2006/relationships/customXml" Target="../ink/ink1602.xml"/><Relationship Id="rId648" Type="http://schemas.openxmlformats.org/officeDocument/2006/relationships/customXml" Target="../ink/ink1827.xml"/><Relationship Id="rId855" Type="http://schemas.openxmlformats.org/officeDocument/2006/relationships/customXml" Target="../ink/ink1931.xml"/><Relationship Id="rId1040" Type="http://schemas.openxmlformats.org/officeDocument/2006/relationships/customXml" Target="../ink/ink2025.xml"/><Relationship Id="rId287" Type="http://schemas.openxmlformats.org/officeDocument/2006/relationships/customXml" Target="../ink/ink1644.xml"/><Relationship Id="rId410" Type="http://schemas.openxmlformats.org/officeDocument/2006/relationships/customXml" Target="../ink/ink1707.xml"/><Relationship Id="rId494" Type="http://schemas.openxmlformats.org/officeDocument/2006/relationships/customXml" Target="../ink/ink1750.xml"/><Relationship Id="rId508" Type="http://schemas.openxmlformats.org/officeDocument/2006/relationships/customXml" Target="../ink/ink1757.xml"/><Relationship Id="rId715" Type="http://schemas.openxmlformats.org/officeDocument/2006/relationships/image" Target="../media/image1814.png"/><Relationship Id="rId922" Type="http://schemas.openxmlformats.org/officeDocument/2006/relationships/customXml" Target="../ink/ink1965.xml"/><Relationship Id="rId1138" Type="http://schemas.openxmlformats.org/officeDocument/2006/relationships/image" Target="../media/image2023.png"/><Relationship Id="rId147" Type="http://schemas.openxmlformats.org/officeDocument/2006/relationships/customXml" Target="../ink/ink1574.xml"/><Relationship Id="rId354" Type="http://schemas.openxmlformats.org/officeDocument/2006/relationships/customXml" Target="../ink/ink1678.xml"/><Relationship Id="rId799" Type="http://schemas.openxmlformats.org/officeDocument/2006/relationships/image" Target="../media/image1856.png"/><Relationship Id="rId51" Type="http://schemas.openxmlformats.org/officeDocument/2006/relationships/customXml" Target="../ink/ink1526.xml"/><Relationship Id="rId561" Type="http://schemas.openxmlformats.org/officeDocument/2006/relationships/image" Target="../media/image1737.png"/><Relationship Id="rId659" Type="http://schemas.openxmlformats.org/officeDocument/2006/relationships/image" Target="../media/image1786.png"/><Relationship Id="rId866" Type="http://schemas.openxmlformats.org/officeDocument/2006/relationships/customXml" Target="../ink/ink1937.xml"/><Relationship Id="rId214" Type="http://schemas.openxmlformats.org/officeDocument/2006/relationships/image" Target="../media/image1567.png"/><Relationship Id="rId298" Type="http://schemas.openxmlformats.org/officeDocument/2006/relationships/image" Target="../media/image1608.png"/><Relationship Id="rId421" Type="http://schemas.openxmlformats.org/officeDocument/2006/relationships/image" Target="../media/image1668.png"/><Relationship Id="rId519" Type="http://schemas.openxmlformats.org/officeDocument/2006/relationships/image" Target="../media/image1716.png"/><Relationship Id="rId1051" Type="http://schemas.openxmlformats.org/officeDocument/2006/relationships/customXml" Target="../ink/ink2031.xml"/><Relationship Id="rId1149" Type="http://schemas.openxmlformats.org/officeDocument/2006/relationships/customXml" Target="../ink/ink2080.xml"/><Relationship Id="rId158" Type="http://schemas.openxmlformats.org/officeDocument/2006/relationships/image" Target="../media/image1539.png"/><Relationship Id="rId726" Type="http://schemas.openxmlformats.org/officeDocument/2006/relationships/customXml" Target="../ink/ink1866.xml"/><Relationship Id="rId933" Type="http://schemas.openxmlformats.org/officeDocument/2006/relationships/customXml" Target="../ink/ink1971.xml"/><Relationship Id="rId1009" Type="http://schemas.openxmlformats.org/officeDocument/2006/relationships/image" Target="../media/image1959.png"/><Relationship Id="rId62" Type="http://schemas.openxmlformats.org/officeDocument/2006/relationships/image" Target="../media/image1491.png"/><Relationship Id="rId365" Type="http://schemas.openxmlformats.org/officeDocument/2006/relationships/image" Target="../media/image1641.png"/><Relationship Id="rId572" Type="http://schemas.openxmlformats.org/officeDocument/2006/relationships/customXml" Target="../ink/ink1789.xml"/><Relationship Id="rId225" Type="http://schemas.openxmlformats.org/officeDocument/2006/relationships/customXml" Target="../ink/ink1613.xml"/><Relationship Id="rId432" Type="http://schemas.openxmlformats.org/officeDocument/2006/relationships/customXml" Target="../ink/ink1718.xml"/><Relationship Id="rId877" Type="http://schemas.openxmlformats.org/officeDocument/2006/relationships/image" Target="../media/image1894.png"/><Relationship Id="rId1062" Type="http://schemas.openxmlformats.org/officeDocument/2006/relationships/image" Target="../media/image1985.png"/><Relationship Id="rId737" Type="http://schemas.openxmlformats.org/officeDocument/2006/relationships/image" Target="../media/image1825.png"/><Relationship Id="rId944" Type="http://schemas.openxmlformats.org/officeDocument/2006/relationships/image" Target="../media/image1927.png"/><Relationship Id="rId73" Type="http://schemas.openxmlformats.org/officeDocument/2006/relationships/customXml" Target="../ink/ink1537.xml"/><Relationship Id="rId169" Type="http://schemas.openxmlformats.org/officeDocument/2006/relationships/customXml" Target="../ink/ink1585.xml"/><Relationship Id="rId376" Type="http://schemas.openxmlformats.org/officeDocument/2006/relationships/customXml" Target="../ink/ink1689.xml"/><Relationship Id="rId583" Type="http://schemas.openxmlformats.org/officeDocument/2006/relationships/image" Target="../media/image1748.png"/><Relationship Id="rId790" Type="http://schemas.openxmlformats.org/officeDocument/2006/relationships/customXml" Target="../ink/ink1898.xml"/><Relationship Id="rId804" Type="http://schemas.openxmlformats.org/officeDocument/2006/relationships/customXml" Target="../ink/ink1905.xml"/><Relationship Id="rId4" Type="http://schemas.openxmlformats.org/officeDocument/2006/relationships/image" Target="../media/image1416.png"/><Relationship Id="rId236" Type="http://schemas.openxmlformats.org/officeDocument/2006/relationships/image" Target="../media/image1578.png"/><Relationship Id="rId443" Type="http://schemas.openxmlformats.org/officeDocument/2006/relationships/customXml" Target="../ink/ink1724.xml"/><Relationship Id="rId650" Type="http://schemas.openxmlformats.org/officeDocument/2006/relationships/customXml" Target="../ink/ink1828.xml"/><Relationship Id="rId888" Type="http://schemas.openxmlformats.org/officeDocument/2006/relationships/customXml" Target="../ink/ink1948.xml"/><Relationship Id="rId1073" Type="http://schemas.openxmlformats.org/officeDocument/2006/relationships/customXml" Target="../ink/ink2042.xml"/><Relationship Id="rId303" Type="http://schemas.openxmlformats.org/officeDocument/2006/relationships/customXml" Target="../ink/ink1652.xml"/><Relationship Id="rId748" Type="http://schemas.openxmlformats.org/officeDocument/2006/relationships/customXml" Target="../ink/ink1877.xml"/><Relationship Id="rId955" Type="http://schemas.openxmlformats.org/officeDocument/2006/relationships/image" Target="../media/image1932.png"/><Relationship Id="rId1140" Type="http://schemas.openxmlformats.org/officeDocument/2006/relationships/image" Target="../media/image2024.png"/><Relationship Id="rId84" Type="http://schemas.openxmlformats.org/officeDocument/2006/relationships/image" Target="../media/image1502.png"/><Relationship Id="rId387" Type="http://schemas.openxmlformats.org/officeDocument/2006/relationships/image" Target="../media/image1651.png"/><Relationship Id="rId510" Type="http://schemas.openxmlformats.org/officeDocument/2006/relationships/customXml" Target="../ink/ink1758.xml"/><Relationship Id="rId594" Type="http://schemas.openxmlformats.org/officeDocument/2006/relationships/customXml" Target="../ink/ink1800.xml"/><Relationship Id="rId608" Type="http://schemas.openxmlformats.org/officeDocument/2006/relationships/customXml" Target="../ink/ink1807.xml"/><Relationship Id="rId815" Type="http://schemas.openxmlformats.org/officeDocument/2006/relationships/image" Target="../media/image1864.png"/><Relationship Id="rId247" Type="http://schemas.openxmlformats.org/officeDocument/2006/relationships/customXml" Target="../ink/ink1624.xml"/><Relationship Id="rId899" Type="http://schemas.openxmlformats.org/officeDocument/2006/relationships/image" Target="../media/image1905.png"/><Relationship Id="rId1000" Type="http://schemas.openxmlformats.org/officeDocument/2006/relationships/customXml" Target="../ink/ink2005.xml"/><Relationship Id="rId1084" Type="http://schemas.openxmlformats.org/officeDocument/2006/relationships/image" Target="../media/image1996.png"/><Relationship Id="rId107" Type="http://schemas.openxmlformats.org/officeDocument/2006/relationships/customXml" Target="../ink/ink1554.xml"/><Relationship Id="rId454" Type="http://schemas.openxmlformats.org/officeDocument/2006/relationships/image" Target="../media/image1684.png"/><Relationship Id="rId661" Type="http://schemas.openxmlformats.org/officeDocument/2006/relationships/image" Target="../media/image1787.png"/><Relationship Id="rId759" Type="http://schemas.openxmlformats.org/officeDocument/2006/relationships/image" Target="../media/image1836.png"/><Relationship Id="rId966" Type="http://schemas.openxmlformats.org/officeDocument/2006/relationships/customXml" Target="../ink/ink1988.xml"/><Relationship Id="rId11" Type="http://schemas.openxmlformats.org/officeDocument/2006/relationships/customXml" Target="../ink/ink1506.xml"/><Relationship Id="rId314" Type="http://schemas.openxmlformats.org/officeDocument/2006/relationships/image" Target="../media/image1616.png"/><Relationship Id="rId398" Type="http://schemas.openxmlformats.org/officeDocument/2006/relationships/customXml" Target="../ink/ink1701.xml"/><Relationship Id="rId521" Type="http://schemas.openxmlformats.org/officeDocument/2006/relationships/image" Target="../media/image1717.png"/><Relationship Id="rId619" Type="http://schemas.openxmlformats.org/officeDocument/2006/relationships/image" Target="../media/image1766.png"/><Relationship Id="rId1151" Type="http://schemas.openxmlformats.org/officeDocument/2006/relationships/customXml" Target="../ink/ink2081.xml"/><Relationship Id="rId95" Type="http://schemas.openxmlformats.org/officeDocument/2006/relationships/customXml" Target="../ink/ink1548.xml"/><Relationship Id="rId160" Type="http://schemas.openxmlformats.org/officeDocument/2006/relationships/image" Target="../media/image1540.png"/><Relationship Id="rId826" Type="http://schemas.openxmlformats.org/officeDocument/2006/relationships/image" Target="../media/image1869.png"/><Relationship Id="rId1011" Type="http://schemas.openxmlformats.org/officeDocument/2006/relationships/image" Target="../media/image1960.png"/><Relationship Id="rId1109" Type="http://schemas.openxmlformats.org/officeDocument/2006/relationships/customXml" Target="../ink/ink2060.xml"/><Relationship Id="rId258" Type="http://schemas.openxmlformats.org/officeDocument/2006/relationships/image" Target="../media/image1589.png"/><Relationship Id="rId465" Type="http://schemas.openxmlformats.org/officeDocument/2006/relationships/customXml" Target="../ink/ink1735.xml"/><Relationship Id="rId672" Type="http://schemas.openxmlformats.org/officeDocument/2006/relationships/customXml" Target="../ink/ink1839.xml"/><Relationship Id="rId1095" Type="http://schemas.openxmlformats.org/officeDocument/2006/relationships/customXml" Target="../ink/ink2053.xml"/><Relationship Id="rId22" Type="http://schemas.openxmlformats.org/officeDocument/2006/relationships/image" Target="../media/image1425.png"/><Relationship Id="rId118" Type="http://schemas.openxmlformats.org/officeDocument/2006/relationships/image" Target="../media/image1519.png"/><Relationship Id="rId325" Type="http://schemas.openxmlformats.org/officeDocument/2006/relationships/customXml" Target="../ink/ink1663.xml"/><Relationship Id="rId532" Type="http://schemas.openxmlformats.org/officeDocument/2006/relationships/customXml" Target="../ink/ink1769.xml"/><Relationship Id="rId977" Type="http://schemas.openxmlformats.org/officeDocument/2006/relationships/image" Target="../media/image1943.png"/><Relationship Id="rId1162" Type="http://schemas.openxmlformats.org/officeDocument/2006/relationships/image" Target="../media/image2035.png"/><Relationship Id="rId171" Type="http://schemas.openxmlformats.org/officeDocument/2006/relationships/customXml" Target="../ink/ink1586.xml"/><Relationship Id="rId837" Type="http://schemas.openxmlformats.org/officeDocument/2006/relationships/customXml" Target="../ink/ink1922.xml"/><Relationship Id="rId1022" Type="http://schemas.openxmlformats.org/officeDocument/2006/relationships/customXml" Target="../ink/ink2016.xml"/><Relationship Id="rId269" Type="http://schemas.openxmlformats.org/officeDocument/2006/relationships/customXml" Target="../ink/ink1635.xml"/><Relationship Id="rId476" Type="http://schemas.openxmlformats.org/officeDocument/2006/relationships/image" Target="../media/image1695.png"/><Relationship Id="rId683" Type="http://schemas.openxmlformats.org/officeDocument/2006/relationships/image" Target="../media/image1798.png"/><Relationship Id="rId890" Type="http://schemas.openxmlformats.org/officeDocument/2006/relationships/customXml" Target="../ink/ink1949.xml"/><Relationship Id="rId904" Type="http://schemas.openxmlformats.org/officeDocument/2006/relationships/customXml" Target="../ink/ink1956.xml"/><Relationship Id="rId33" Type="http://schemas.openxmlformats.org/officeDocument/2006/relationships/customXml" Target="../ink/ink1517.xml"/><Relationship Id="rId129" Type="http://schemas.openxmlformats.org/officeDocument/2006/relationships/customXml" Target="../ink/ink1565.xml"/><Relationship Id="rId336" Type="http://schemas.openxmlformats.org/officeDocument/2006/relationships/image" Target="../media/image1627.png"/><Relationship Id="rId543" Type="http://schemas.openxmlformats.org/officeDocument/2006/relationships/image" Target="../media/image1728.png"/><Relationship Id="rId988" Type="http://schemas.openxmlformats.org/officeDocument/2006/relationships/customXml" Target="../ink/ink1999.xml"/><Relationship Id="rId182" Type="http://schemas.openxmlformats.org/officeDocument/2006/relationships/image" Target="../media/image1551.png"/><Relationship Id="rId403" Type="http://schemas.openxmlformats.org/officeDocument/2006/relationships/image" Target="../media/image1659.png"/><Relationship Id="rId750" Type="http://schemas.openxmlformats.org/officeDocument/2006/relationships/customXml" Target="../ink/ink1878.xml"/><Relationship Id="rId848" Type="http://schemas.openxmlformats.org/officeDocument/2006/relationships/image" Target="../media/image1880.png"/><Relationship Id="rId1033" Type="http://schemas.openxmlformats.org/officeDocument/2006/relationships/image" Target="../media/image1971.png"/><Relationship Id="rId487" Type="http://schemas.openxmlformats.org/officeDocument/2006/relationships/customXml" Target="../ink/ink1746.xml"/><Relationship Id="rId610" Type="http://schemas.openxmlformats.org/officeDocument/2006/relationships/customXml" Target="../ink/ink1808.xml"/><Relationship Id="rId694" Type="http://schemas.openxmlformats.org/officeDocument/2006/relationships/customXml" Target="../ink/ink1850.xml"/><Relationship Id="rId708" Type="http://schemas.openxmlformats.org/officeDocument/2006/relationships/customXml" Target="../ink/ink1857.xml"/><Relationship Id="rId915" Type="http://schemas.openxmlformats.org/officeDocument/2006/relationships/image" Target="../media/image1913.png"/><Relationship Id="rId347" Type="http://schemas.openxmlformats.org/officeDocument/2006/relationships/customXml" Target="../ink/ink1674.xml"/><Relationship Id="rId999" Type="http://schemas.openxmlformats.org/officeDocument/2006/relationships/image" Target="../media/image1954.png"/><Relationship Id="rId1100" Type="http://schemas.openxmlformats.org/officeDocument/2006/relationships/image" Target="../media/image2004.png"/><Relationship Id="rId44" Type="http://schemas.openxmlformats.org/officeDocument/2006/relationships/image" Target="../media/image1436.png"/><Relationship Id="rId554" Type="http://schemas.openxmlformats.org/officeDocument/2006/relationships/customXml" Target="../ink/ink1780.xml"/><Relationship Id="rId761" Type="http://schemas.openxmlformats.org/officeDocument/2006/relationships/image" Target="../media/image1837.png"/><Relationship Id="rId859" Type="http://schemas.openxmlformats.org/officeDocument/2006/relationships/customXml" Target="../ink/ink1933.xml"/><Relationship Id="rId193" Type="http://schemas.openxmlformats.org/officeDocument/2006/relationships/customXml" Target="../ink/ink1597.xml"/><Relationship Id="rId207" Type="http://schemas.openxmlformats.org/officeDocument/2006/relationships/customXml" Target="../ink/ink1604.xml"/><Relationship Id="rId414" Type="http://schemas.openxmlformats.org/officeDocument/2006/relationships/customXml" Target="../ink/ink1709.xml"/><Relationship Id="rId498" Type="http://schemas.openxmlformats.org/officeDocument/2006/relationships/customXml" Target="../ink/ink1752.xml"/><Relationship Id="rId621" Type="http://schemas.openxmlformats.org/officeDocument/2006/relationships/image" Target="../media/image1767.png"/><Relationship Id="rId1044" Type="http://schemas.openxmlformats.org/officeDocument/2006/relationships/customXml" Target="../ink/ink2027.xml"/><Relationship Id="rId260" Type="http://schemas.openxmlformats.org/officeDocument/2006/relationships/image" Target="../media/image1590.png"/><Relationship Id="rId719" Type="http://schemas.openxmlformats.org/officeDocument/2006/relationships/image" Target="../media/image1816.png"/><Relationship Id="rId926" Type="http://schemas.openxmlformats.org/officeDocument/2006/relationships/customXml" Target="../ink/ink1967.xml"/><Relationship Id="rId1111" Type="http://schemas.openxmlformats.org/officeDocument/2006/relationships/customXml" Target="../ink/ink2061.xml"/><Relationship Id="rId55" Type="http://schemas.openxmlformats.org/officeDocument/2006/relationships/customXml" Target="../ink/ink1528.xml"/><Relationship Id="rId120" Type="http://schemas.openxmlformats.org/officeDocument/2006/relationships/image" Target="../media/image1520.png"/><Relationship Id="rId358" Type="http://schemas.openxmlformats.org/officeDocument/2006/relationships/customXml" Target="../ink/ink1680.xml"/><Relationship Id="rId565" Type="http://schemas.openxmlformats.org/officeDocument/2006/relationships/image" Target="../media/image1739.png"/><Relationship Id="rId772" Type="http://schemas.openxmlformats.org/officeDocument/2006/relationships/customXml" Target="../ink/ink1889.xml"/><Relationship Id="rId218" Type="http://schemas.openxmlformats.org/officeDocument/2006/relationships/image" Target="../media/image1569.png"/><Relationship Id="rId425" Type="http://schemas.openxmlformats.org/officeDocument/2006/relationships/image" Target="../media/image1670.png"/><Relationship Id="rId632" Type="http://schemas.openxmlformats.org/officeDocument/2006/relationships/customXml" Target="../ink/ink1819.xml"/><Relationship Id="rId1055" Type="http://schemas.openxmlformats.org/officeDocument/2006/relationships/customXml" Target="../ink/ink2033.xml"/><Relationship Id="rId271" Type="http://schemas.openxmlformats.org/officeDocument/2006/relationships/customXml" Target="../ink/ink1636.xml"/><Relationship Id="rId937" Type="http://schemas.openxmlformats.org/officeDocument/2006/relationships/customXml" Target="../ink/ink1973.xml"/><Relationship Id="rId1122" Type="http://schemas.openxmlformats.org/officeDocument/2006/relationships/image" Target="../media/image2015.png"/><Relationship Id="rId66" Type="http://schemas.openxmlformats.org/officeDocument/2006/relationships/image" Target="../media/image1493.png"/><Relationship Id="rId131" Type="http://schemas.openxmlformats.org/officeDocument/2006/relationships/customXml" Target="../ink/ink1566.xml"/><Relationship Id="rId369" Type="http://schemas.openxmlformats.org/officeDocument/2006/relationships/image" Target="../media/image1643.png"/><Relationship Id="rId576" Type="http://schemas.openxmlformats.org/officeDocument/2006/relationships/customXml" Target="../ink/ink1791.xml"/><Relationship Id="rId783" Type="http://schemas.openxmlformats.org/officeDocument/2006/relationships/image" Target="../media/image1848.png"/><Relationship Id="rId990" Type="http://schemas.openxmlformats.org/officeDocument/2006/relationships/customXml" Target="../ink/ink2000.xml"/><Relationship Id="rId229" Type="http://schemas.openxmlformats.org/officeDocument/2006/relationships/customXml" Target="../ink/ink1615.xml"/><Relationship Id="rId436" Type="http://schemas.openxmlformats.org/officeDocument/2006/relationships/image" Target="../media/image1675.png"/><Relationship Id="rId643" Type="http://schemas.openxmlformats.org/officeDocument/2006/relationships/image" Target="../media/image1778.png"/><Relationship Id="rId1066" Type="http://schemas.openxmlformats.org/officeDocument/2006/relationships/image" Target="../media/image1987.png"/><Relationship Id="rId850" Type="http://schemas.openxmlformats.org/officeDocument/2006/relationships/image" Target="../media/image1881.png"/><Relationship Id="rId948" Type="http://schemas.openxmlformats.org/officeDocument/2006/relationships/image" Target="../media/image1929.png"/><Relationship Id="rId1133" Type="http://schemas.openxmlformats.org/officeDocument/2006/relationships/customXml" Target="../ink/ink2072.xml"/><Relationship Id="rId77" Type="http://schemas.openxmlformats.org/officeDocument/2006/relationships/customXml" Target="../ink/ink1539.xml"/><Relationship Id="rId282" Type="http://schemas.openxmlformats.org/officeDocument/2006/relationships/image" Target="../media/image1600.png"/><Relationship Id="rId503" Type="http://schemas.openxmlformats.org/officeDocument/2006/relationships/image" Target="../media/image1708.png"/><Relationship Id="rId587" Type="http://schemas.openxmlformats.org/officeDocument/2006/relationships/image" Target="../media/image1750.png"/><Relationship Id="rId710" Type="http://schemas.openxmlformats.org/officeDocument/2006/relationships/customXml" Target="../ink/ink1858.xml"/><Relationship Id="rId808" Type="http://schemas.openxmlformats.org/officeDocument/2006/relationships/customXml" Target="../ink/ink1907.xml"/><Relationship Id="rId8" Type="http://schemas.openxmlformats.org/officeDocument/2006/relationships/image" Target="../media/image1418.png"/><Relationship Id="rId142" Type="http://schemas.openxmlformats.org/officeDocument/2006/relationships/image" Target="../media/image1531.png"/><Relationship Id="rId447" Type="http://schemas.openxmlformats.org/officeDocument/2006/relationships/customXml" Target="../ink/ink1726.xml"/><Relationship Id="rId794" Type="http://schemas.openxmlformats.org/officeDocument/2006/relationships/customXml" Target="../ink/ink1900.xml"/><Relationship Id="rId1077" Type="http://schemas.openxmlformats.org/officeDocument/2006/relationships/customXml" Target="../ink/ink2044.xml"/><Relationship Id="rId654" Type="http://schemas.openxmlformats.org/officeDocument/2006/relationships/customXml" Target="../ink/ink1830.xml"/><Relationship Id="rId861" Type="http://schemas.openxmlformats.org/officeDocument/2006/relationships/customXml" Target="../ink/ink1934.xml"/><Relationship Id="rId959" Type="http://schemas.openxmlformats.org/officeDocument/2006/relationships/image" Target="../media/image1934.png"/><Relationship Id="rId293" Type="http://schemas.openxmlformats.org/officeDocument/2006/relationships/customXml" Target="../ink/ink1647.xml"/><Relationship Id="rId307" Type="http://schemas.openxmlformats.org/officeDocument/2006/relationships/customXml" Target="../ink/ink1654.xml"/><Relationship Id="rId514" Type="http://schemas.openxmlformats.org/officeDocument/2006/relationships/customXml" Target="../ink/ink1760.xml"/><Relationship Id="rId721" Type="http://schemas.openxmlformats.org/officeDocument/2006/relationships/image" Target="../media/image1817.png"/><Relationship Id="rId1144" Type="http://schemas.openxmlformats.org/officeDocument/2006/relationships/image" Target="../media/image2026.png"/><Relationship Id="rId88" Type="http://schemas.openxmlformats.org/officeDocument/2006/relationships/image" Target="../media/image1504.png"/><Relationship Id="rId153" Type="http://schemas.openxmlformats.org/officeDocument/2006/relationships/customXml" Target="../ink/ink1577.xml"/><Relationship Id="rId360" Type="http://schemas.openxmlformats.org/officeDocument/2006/relationships/customXml" Target="../ink/ink1681.xml"/><Relationship Id="rId598" Type="http://schemas.openxmlformats.org/officeDocument/2006/relationships/customXml" Target="../ink/ink1802.xml"/><Relationship Id="rId819" Type="http://schemas.openxmlformats.org/officeDocument/2006/relationships/image" Target="../media/image1866.png"/><Relationship Id="rId1004" Type="http://schemas.openxmlformats.org/officeDocument/2006/relationships/customXml" Target="../ink/ink2007.xml"/><Relationship Id="rId220" Type="http://schemas.openxmlformats.org/officeDocument/2006/relationships/image" Target="../media/image1570.png"/><Relationship Id="rId458" Type="http://schemas.openxmlformats.org/officeDocument/2006/relationships/image" Target="../media/image1686.png"/><Relationship Id="rId665" Type="http://schemas.openxmlformats.org/officeDocument/2006/relationships/image" Target="../media/image1789.png"/><Relationship Id="rId872" Type="http://schemas.openxmlformats.org/officeDocument/2006/relationships/customXml" Target="../ink/ink1940.xml"/><Relationship Id="rId1088" Type="http://schemas.openxmlformats.org/officeDocument/2006/relationships/image" Target="../media/image1998.png"/><Relationship Id="rId15" Type="http://schemas.openxmlformats.org/officeDocument/2006/relationships/customXml" Target="../ink/ink1508.xml"/><Relationship Id="rId318" Type="http://schemas.openxmlformats.org/officeDocument/2006/relationships/image" Target="../media/image1618.png"/><Relationship Id="rId525" Type="http://schemas.openxmlformats.org/officeDocument/2006/relationships/image" Target="../media/image1719.png"/><Relationship Id="rId732" Type="http://schemas.openxmlformats.org/officeDocument/2006/relationships/customXml" Target="../ink/ink1869.xml"/><Relationship Id="rId1155" Type="http://schemas.openxmlformats.org/officeDocument/2006/relationships/customXml" Target="../ink/ink2083.xml"/><Relationship Id="rId99" Type="http://schemas.openxmlformats.org/officeDocument/2006/relationships/customXml" Target="../ink/ink1550.xml"/><Relationship Id="rId164" Type="http://schemas.openxmlformats.org/officeDocument/2006/relationships/image" Target="../media/image1542.png"/><Relationship Id="rId371" Type="http://schemas.openxmlformats.org/officeDocument/2006/relationships/image" Target="../media/image1644.png"/><Relationship Id="rId1015" Type="http://schemas.openxmlformats.org/officeDocument/2006/relationships/image" Target="../media/image1962.png"/><Relationship Id="rId469" Type="http://schemas.openxmlformats.org/officeDocument/2006/relationships/customXml" Target="../ink/ink1737.xml"/><Relationship Id="rId676" Type="http://schemas.openxmlformats.org/officeDocument/2006/relationships/customXml" Target="../ink/ink1841.xml"/><Relationship Id="rId883" Type="http://schemas.openxmlformats.org/officeDocument/2006/relationships/image" Target="../media/image1897.png"/><Relationship Id="rId1099" Type="http://schemas.openxmlformats.org/officeDocument/2006/relationships/customXml" Target="../ink/ink2055.xml"/><Relationship Id="rId26" Type="http://schemas.openxmlformats.org/officeDocument/2006/relationships/image" Target="../media/image1427.png"/><Relationship Id="rId231" Type="http://schemas.openxmlformats.org/officeDocument/2006/relationships/customXml" Target="../ink/ink1616.xml"/><Relationship Id="rId329" Type="http://schemas.openxmlformats.org/officeDocument/2006/relationships/customXml" Target="../ink/ink1665.xml"/><Relationship Id="rId536" Type="http://schemas.openxmlformats.org/officeDocument/2006/relationships/customXml" Target="../ink/ink1771.xml"/><Relationship Id="rId1166" Type="http://schemas.openxmlformats.org/officeDocument/2006/relationships/image" Target="../media/image2037.png"/><Relationship Id="rId175" Type="http://schemas.openxmlformats.org/officeDocument/2006/relationships/customXml" Target="../ink/ink1588.xml"/><Relationship Id="rId743" Type="http://schemas.openxmlformats.org/officeDocument/2006/relationships/image" Target="../media/image1828.png"/><Relationship Id="rId950" Type="http://schemas.openxmlformats.org/officeDocument/2006/relationships/customXml" Target="../ink/ink1980.xml"/><Relationship Id="rId1026" Type="http://schemas.openxmlformats.org/officeDocument/2006/relationships/customXml" Target="../ink/ink2018.xml"/><Relationship Id="rId382" Type="http://schemas.openxmlformats.org/officeDocument/2006/relationships/customXml" Target="../ink/ink1693.xml"/><Relationship Id="rId603" Type="http://schemas.openxmlformats.org/officeDocument/2006/relationships/image" Target="../media/image1758.png"/><Relationship Id="rId687" Type="http://schemas.openxmlformats.org/officeDocument/2006/relationships/image" Target="../media/image1800.png"/><Relationship Id="rId810" Type="http://schemas.openxmlformats.org/officeDocument/2006/relationships/customXml" Target="../ink/ink1908.xml"/><Relationship Id="rId908" Type="http://schemas.openxmlformats.org/officeDocument/2006/relationships/customXml" Target="../ink/ink1958.xml"/><Relationship Id="rId242" Type="http://schemas.openxmlformats.org/officeDocument/2006/relationships/image" Target="../media/image1581.png"/><Relationship Id="rId894" Type="http://schemas.openxmlformats.org/officeDocument/2006/relationships/customXml" Target="../ink/ink1951.xml"/><Relationship Id="rId37" Type="http://schemas.openxmlformats.org/officeDocument/2006/relationships/customXml" Target="../ink/ink1519.xml"/><Relationship Id="rId102" Type="http://schemas.openxmlformats.org/officeDocument/2006/relationships/image" Target="../media/image1511.png"/><Relationship Id="rId547" Type="http://schemas.openxmlformats.org/officeDocument/2006/relationships/image" Target="../media/image1730.png"/><Relationship Id="rId754" Type="http://schemas.openxmlformats.org/officeDocument/2006/relationships/customXml" Target="../ink/ink1880.xml"/><Relationship Id="rId961" Type="http://schemas.openxmlformats.org/officeDocument/2006/relationships/image" Target="../media/image1935.png"/><Relationship Id="rId90" Type="http://schemas.openxmlformats.org/officeDocument/2006/relationships/image" Target="../media/image1505.png"/><Relationship Id="rId186" Type="http://schemas.openxmlformats.org/officeDocument/2006/relationships/image" Target="../media/image1553.png"/><Relationship Id="rId393" Type="http://schemas.openxmlformats.org/officeDocument/2006/relationships/image" Target="../media/image1654.png"/><Relationship Id="rId407" Type="http://schemas.openxmlformats.org/officeDocument/2006/relationships/image" Target="../media/image1661.png"/><Relationship Id="rId614" Type="http://schemas.openxmlformats.org/officeDocument/2006/relationships/customXml" Target="../ink/ink1810.xml"/><Relationship Id="rId821" Type="http://schemas.openxmlformats.org/officeDocument/2006/relationships/image" Target="../media/image1867.png"/><Relationship Id="rId1037" Type="http://schemas.openxmlformats.org/officeDocument/2006/relationships/image" Target="../media/image1973.png"/><Relationship Id="rId253" Type="http://schemas.openxmlformats.org/officeDocument/2006/relationships/customXml" Target="../ink/ink1627.xml"/><Relationship Id="rId460" Type="http://schemas.openxmlformats.org/officeDocument/2006/relationships/image" Target="../media/image1687.png"/><Relationship Id="rId698" Type="http://schemas.openxmlformats.org/officeDocument/2006/relationships/customXml" Target="../ink/ink1852.xml"/><Relationship Id="rId919" Type="http://schemas.openxmlformats.org/officeDocument/2006/relationships/image" Target="../media/image1915.png"/><Relationship Id="rId1090" Type="http://schemas.openxmlformats.org/officeDocument/2006/relationships/image" Target="../media/image1999.png"/><Relationship Id="rId1104" Type="http://schemas.openxmlformats.org/officeDocument/2006/relationships/image" Target="../media/image2006.png"/><Relationship Id="rId48" Type="http://schemas.openxmlformats.org/officeDocument/2006/relationships/image" Target="../media/image1484.png"/><Relationship Id="rId113" Type="http://schemas.openxmlformats.org/officeDocument/2006/relationships/customXml" Target="../ink/ink1557.xml"/><Relationship Id="rId320" Type="http://schemas.openxmlformats.org/officeDocument/2006/relationships/image" Target="../media/image1619.png"/><Relationship Id="rId558" Type="http://schemas.openxmlformats.org/officeDocument/2006/relationships/customXml" Target="../ink/ink1782.xml"/><Relationship Id="rId765" Type="http://schemas.openxmlformats.org/officeDocument/2006/relationships/image" Target="../media/image1839.png"/><Relationship Id="rId972" Type="http://schemas.openxmlformats.org/officeDocument/2006/relationships/customXml" Target="../ink/ink1991.xml"/><Relationship Id="rId197" Type="http://schemas.openxmlformats.org/officeDocument/2006/relationships/customXml" Target="../ink/ink1599.xml"/><Relationship Id="rId418" Type="http://schemas.openxmlformats.org/officeDocument/2006/relationships/customXml" Target="../ink/ink1711.xml"/><Relationship Id="rId625" Type="http://schemas.openxmlformats.org/officeDocument/2006/relationships/image" Target="../media/image1769.png"/><Relationship Id="rId832" Type="http://schemas.openxmlformats.org/officeDocument/2006/relationships/image" Target="../media/image1872.png"/><Relationship Id="rId1048" Type="http://schemas.openxmlformats.org/officeDocument/2006/relationships/image" Target="../media/image1978.png"/><Relationship Id="rId264" Type="http://schemas.openxmlformats.org/officeDocument/2006/relationships/image" Target="../media/image1592.png"/><Relationship Id="rId471" Type="http://schemas.openxmlformats.org/officeDocument/2006/relationships/customXml" Target="../ink/ink1738.xml"/><Relationship Id="rId1115" Type="http://schemas.openxmlformats.org/officeDocument/2006/relationships/customXml" Target="../ink/ink2063.xml"/><Relationship Id="rId59" Type="http://schemas.openxmlformats.org/officeDocument/2006/relationships/customXml" Target="../ink/ink1530.xml"/><Relationship Id="rId124" Type="http://schemas.openxmlformats.org/officeDocument/2006/relationships/image" Target="../media/image1522.png"/><Relationship Id="rId569" Type="http://schemas.openxmlformats.org/officeDocument/2006/relationships/image" Target="../media/image1741.png"/><Relationship Id="rId776" Type="http://schemas.openxmlformats.org/officeDocument/2006/relationships/customXml" Target="../ink/ink1891.xml"/><Relationship Id="rId983" Type="http://schemas.openxmlformats.org/officeDocument/2006/relationships/image" Target="../media/image1946.png"/><Relationship Id="rId331" Type="http://schemas.openxmlformats.org/officeDocument/2006/relationships/customXml" Target="../ink/ink1666.xml"/><Relationship Id="rId429" Type="http://schemas.openxmlformats.org/officeDocument/2006/relationships/image" Target="../media/image1672.png"/><Relationship Id="rId636" Type="http://schemas.openxmlformats.org/officeDocument/2006/relationships/customXml" Target="../ink/ink1821.xml"/><Relationship Id="rId1059" Type="http://schemas.openxmlformats.org/officeDocument/2006/relationships/customXml" Target="../ink/ink2035.xml"/><Relationship Id="rId843" Type="http://schemas.openxmlformats.org/officeDocument/2006/relationships/customXml" Target="../ink/ink1925.xml"/><Relationship Id="rId1126" Type="http://schemas.openxmlformats.org/officeDocument/2006/relationships/image" Target="../media/image2017.png"/><Relationship Id="rId275" Type="http://schemas.openxmlformats.org/officeDocument/2006/relationships/customXml" Target="../ink/ink1638.xml"/><Relationship Id="rId482" Type="http://schemas.openxmlformats.org/officeDocument/2006/relationships/image" Target="../media/image1698.png"/><Relationship Id="rId703" Type="http://schemas.openxmlformats.org/officeDocument/2006/relationships/image" Target="../media/image1808.png"/><Relationship Id="rId910" Type="http://schemas.openxmlformats.org/officeDocument/2006/relationships/customXml" Target="../ink/ink1959.xml"/><Relationship Id="rId135" Type="http://schemas.openxmlformats.org/officeDocument/2006/relationships/customXml" Target="../ink/ink1568.xml"/><Relationship Id="rId342" Type="http://schemas.openxmlformats.org/officeDocument/2006/relationships/image" Target="../media/image1630.png"/><Relationship Id="rId787" Type="http://schemas.openxmlformats.org/officeDocument/2006/relationships/image" Target="../media/image1850.png"/><Relationship Id="rId994" Type="http://schemas.openxmlformats.org/officeDocument/2006/relationships/customXml" Target="../ink/ink2002.xml"/><Relationship Id="rId202" Type="http://schemas.openxmlformats.org/officeDocument/2006/relationships/image" Target="../media/image1561.png"/><Relationship Id="rId647" Type="http://schemas.openxmlformats.org/officeDocument/2006/relationships/image" Target="../media/image1780.png"/><Relationship Id="rId854" Type="http://schemas.openxmlformats.org/officeDocument/2006/relationships/image" Target="../media/image1883.png"/><Relationship Id="rId286" Type="http://schemas.openxmlformats.org/officeDocument/2006/relationships/image" Target="../media/image1602.png"/><Relationship Id="rId493" Type="http://schemas.openxmlformats.org/officeDocument/2006/relationships/image" Target="../media/image1703.png"/><Relationship Id="rId507" Type="http://schemas.openxmlformats.org/officeDocument/2006/relationships/image" Target="../media/image1710.png"/><Relationship Id="rId714" Type="http://schemas.openxmlformats.org/officeDocument/2006/relationships/customXml" Target="../ink/ink1860.xml"/><Relationship Id="rId921" Type="http://schemas.openxmlformats.org/officeDocument/2006/relationships/image" Target="../media/image1916.png"/><Relationship Id="rId1137" Type="http://schemas.openxmlformats.org/officeDocument/2006/relationships/customXml" Target="../ink/ink2074.xml"/><Relationship Id="rId50" Type="http://schemas.openxmlformats.org/officeDocument/2006/relationships/image" Target="../media/image1485.png"/><Relationship Id="rId146" Type="http://schemas.openxmlformats.org/officeDocument/2006/relationships/image" Target="../media/image1533.png"/><Relationship Id="rId353" Type="http://schemas.openxmlformats.org/officeDocument/2006/relationships/image" Target="../media/image1635.png"/><Relationship Id="rId560" Type="http://schemas.openxmlformats.org/officeDocument/2006/relationships/customXml" Target="../ink/ink1783.xml"/><Relationship Id="rId798" Type="http://schemas.openxmlformats.org/officeDocument/2006/relationships/customXml" Target="../ink/ink1902.xml"/><Relationship Id="rId213" Type="http://schemas.openxmlformats.org/officeDocument/2006/relationships/customXml" Target="../ink/ink1607.xml"/><Relationship Id="rId420" Type="http://schemas.openxmlformats.org/officeDocument/2006/relationships/customXml" Target="../ink/ink1712.xml"/><Relationship Id="rId658" Type="http://schemas.openxmlformats.org/officeDocument/2006/relationships/customXml" Target="../ink/ink1832.xml"/><Relationship Id="rId865" Type="http://schemas.openxmlformats.org/officeDocument/2006/relationships/image" Target="../media/image1888.png"/><Relationship Id="rId1050" Type="http://schemas.openxmlformats.org/officeDocument/2006/relationships/image" Target="../media/image1979.png"/><Relationship Id="rId297" Type="http://schemas.openxmlformats.org/officeDocument/2006/relationships/customXml" Target="../ink/ink1649.xml"/><Relationship Id="rId518" Type="http://schemas.openxmlformats.org/officeDocument/2006/relationships/customXml" Target="../ink/ink1762.xml"/><Relationship Id="rId725" Type="http://schemas.openxmlformats.org/officeDocument/2006/relationships/image" Target="../media/image1819.png"/><Relationship Id="rId932" Type="http://schemas.openxmlformats.org/officeDocument/2006/relationships/image" Target="../media/image1921.png"/><Relationship Id="rId1148" Type="http://schemas.openxmlformats.org/officeDocument/2006/relationships/image" Target="../media/image2028.png"/><Relationship Id="rId157" Type="http://schemas.openxmlformats.org/officeDocument/2006/relationships/customXml" Target="../ink/ink1579.xml"/><Relationship Id="rId364" Type="http://schemas.openxmlformats.org/officeDocument/2006/relationships/customXml" Target="../ink/ink1683.xml"/><Relationship Id="rId1008" Type="http://schemas.openxmlformats.org/officeDocument/2006/relationships/customXml" Target="../ink/ink2009.xml"/><Relationship Id="rId61" Type="http://schemas.openxmlformats.org/officeDocument/2006/relationships/customXml" Target="../ink/ink1531.xml"/><Relationship Id="rId571" Type="http://schemas.openxmlformats.org/officeDocument/2006/relationships/image" Target="../media/image1742.png"/><Relationship Id="rId669" Type="http://schemas.openxmlformats.org/officeDocument/2006/relationships/image" Target="../media/image1791.png"/><Relationship Id="rId876" Type="http://schemas.openxmlformats.org/officeDocument/2006/relationships/customXml" Target="../ink/ink1942.xml"/><Relationship Id="rId19" Type="http://schemas.openxmlformats.org/officeDocument/2006/relationships/customXml" Target="../ink/ink1510.xml"/><Relationship Id="rId224" Type="http://schemas.openxmlformats.org/officeDocument/2006/relationships/image" Target="../media/image1572.png"/><Relationship Id="rId431" Type="http://schemas.openxmlformats.org/officeDocument/2006/relationships/image" Target="../media/image1673.png"/><Relationship Id="rId529" Type="http://schemas.openxmlformats.org/officeDocument/2006/relationships/image" Target="../media/image1721.png"/><Relationship Id="rId736" Type="http://schemas.openxmlformats.org/officeDocument/2006/relationships/customXml" Target="../ink/ink1871.xml"/><Relationship Id="rId1061" Type="http://schemas.openxmlformats.org/officeDocument/2006/relationships/customXml" Target="../ink/ink2036.xml"/><Relationship Id="rId1159" Type="http://schemas.openxmlformats.org/officeDocument/2006/relationships/customXml" Target="../ink/ink2085.xml"/><Relationship Id="rId168" Type="http://schemas.openxmlformats.org/officeDocument/2006/relationships/image" Target="../media/image1544.png"/><Relationship Id="rId943" Type="http://schemas.openxmlformats.org/officeDocument/2006/relationships/customXml" Target="../ink/ink1976.xml"/><Relationship Id="rId1019" Type="http://schemas.openxmlformats.org/officeDocument/2006/relationships/image" Target="../media/image1964.png"/><Relationship Id="rId72" Type="http://schemas.openxmlformats.org/officeDocument/2006/relationships/image" Target="../media/image1496.png"/><Relationship Id="rId375" Type="http://schemas.openxmlformats.org/officeDocument/2006/relationships/image" Target="../media/image1646.png"/><Relationship Id="rId582" Type="http://schemas.openxmlformats.org/officeDocument/2006/relationships/customXml" Target="../ink/ink1794.xml"/><Relationship Id="rId803" Type="http://schemas.openxmlformats.org/officeDocument/2006/relationships/image" Target="../media/image1858.png"/><Relationship Id="rId3" Type="http://schemas.openxmlformats.org/officeDocument/2006/relationships/image" Target="../media/image1415.png"/><Relationship Id="rId235" Type="http://schemas.openxmlformats.org/officeDocument/2006/relationships/customXml" Target="../ink/ink1618.xml"/><Relationship Id="rId442" Type="http://schemas.openxmlformats.org/officeDocument/2006/relationships/image" Target="../media/image1678.png"/><Relationship Id="rId887" Type="http://schemas.openxmlformats.org/officeDocument/2006/relationships/image" Target="../media/image1899.png"/><Relationship Id="rId1072" Type="http://schemas.openxmlformats.org/officeDocument/2006/relationships/image" Target="../media/image1990.png"/><Relationship Id="rId302" Type="http://schemas.openxmlformats.org/officeDocument/2006/relationships/image" Target="../media/image1610.png"/><Relationship Id="rId747" Type="http://schemas.openxmlformats.org/officeDocument/2006/relationships/image" Target="../media/image1830.png"/><Relationship Id="rId954" Type="http://schemas.openxmlformats.org/officeDocument/2006/relationships/customXml" Target="../ink/ink1982.xml"/><Relationship Id="rId83" Type="http://schemas.openxmlformats.org/officeDocument/2006/relationships/customXml" Target="../ink/ink1542.xml"/><Relationship Id="rId179" Type="http://schemas.openxmlformats.org/officeDocument/2006/relationships/customXml" Target="../ink/ink1590.xml"/><Relationship Id="rId386" Type="http://schemas.openxmlformats.org/officeDocument/2006/relationships/customXml" Target="../ink/ink1695.xml"/><Relationship Id="rId593" Type="http://schemas.openxmlformats.org/officeDocument/2006/relationships/image" Target="../media/image1753.png"/><Relationship Id="rId607" Type="http://schemas.openxmlformats.org/officeDocument/2006/relationships/image" Target="../media/image1760.png"/><Relationship Id="rId814" Type="http://schemas.openxmlformats.org/officeDocument/2006/relationships/customXml" Target="../ink/ink1910.xml"/><Relationship Id="rId246" Type="http://schemas.openxmlformats.org/officeDocument/2006/relationships/image" Target="../media/image1583.png"/><Relationship Id="rId453" Type="http://schemas.openxmlformats.org/officeDocument/2006/relationships/customXml" Target="../ink/ink1729.xml"/><Relationship Id="rId660" Type="http://schemas.openxmlformats.org/officeDocument/2006/relationships/customXml" Target="../ink/ink1833.xml"/><Relationship Id="rId898" Type="http://schemas.openxmlformats.org/officeDocument/2006/relationships/customXml" Target="../ink/ink1953.xml"/><Relationship Id="rId1083" Type="http://schemas.openxmlformats.org/officeDocument/2006/relationships/customXml" Target="../ink/ink2047.xml"/><Relationship Id="rId106" Type="http://schemas.openxmlformats.org/officeDocument/2006/relationships/image" Target="../media/image1513.png"/><Relationship Id="rId313" Type="http://schemas.openxmlformats.org/officeDocument/2006/relationships/customXml" Target="../ink/ink1657.xml"/><Relationship Id="rId758" Type="http://schemas.openxmlformats.org/officeDocument/2006/relationships/customXml" Target="../ink/ink1882.xml"/><Relationship Id="rId965" Type="http://schemas.openxmlformats.org/officeDocument/2006/relationships/image" Target="../media/image1937.png"/><Relationship Id="rId1150" Type="http://schemas.openxmlformats.org/officeDocument/2006/relationships/image" Target="../media/image2029.png"/><Relationship Id="rId10" Type="http://schemas.openxmlformats.org/officeDocument/2006/relationships/image" Target="../media/image1419.png"/><Relationship Id="rId94" Type="http://schemas.openxmlformats.org/officeDocument/2006/relationships/image" Target="../media/image1507.png"/><Relationship Id="rId397" Type="http://schemas.openxmlformats.org/officeDocument/2006/relationships/image" Target="../media/image1656.png"/><Relationship Id="rId520" Type="http://schemas.openxmlformats.org/officeDocument/2006/relationships/customXml" Target="../ink/ink1763.xml"/><Relationship Id="rId618" Type="http://schemas.openxmlformats.org/officeDocument/2006/relationships/customXml" Target="../ink/ink1812.xml"/><Relationship Id="rId825" Type="http://schemas.openxmlformats.org/officeDocument/2006/relationships/customXml" Target="../ink/ink1916.xml"/><Relationship Id="rId257" Type="http://schemas.openxmlformats.org/officeDocument/2006/relationships/customXml" Target="../ink/ink1629.xml"/><Relationship Id="rId464" Type="http://schemas.openxmlformats.org/officeDocument/2006/relationships/image" Target="../media/image1689.png"/><Relationship Id="rId1010" Type="http://schemas.openxmlformats.org/officeDocument/2006/relationships/customXml" Target="../ink/ink2010.xml"/><Relationship Id="rId1094" Type="http://schemas.openxmlformats.org/officeDocument/2006/relationships/image" Target="../media/image2001.png"/><Relationship Id="rId1108" Type="http://schemas.openxmlformats.org/officeDocument/2006/relationships/image" Target="../media/image2008.png"/><Relationship Id="rId117" Type="http://schemas.openxmlformats.org/officeDocument/2006/relationships/customXml" Target="../ink/ink1559.xml"/><Relationship Id="rId671" Type="http://schemas.openxmlformats.org/officeDocument/2006/relationships/image" Target="../media/image1792.png"/><Relationship Id="rId769" Type="http://schemas.openxmlformats.org/officeDocument/2006/relationships/image" Target="../media/image1841.png"/><Relationship Id="rId976" Type="http://schemas.openxmlformats.org/officeDocument/2006/relationships/customXml" Target="../ink/ink1993.xml"/><Relationship Id="rId324" Type="http://schemas.openxmlformats.org/officeDocument/2006/relationships/image" Target="../media/image1621.png"/><Relationship Id="rId531" Type="http://schemas.openxmlformats.org/officeDocument/2006/relationships/image" Target="../media/image1722.png"/><Relationship Id="rId629" Type="http://schemas.openxmlformats.org/officeDocument/2006/relationships/image" Target="../media/image1771.png"/><Relationship Id="rId1161" Type="http://schemas.openxmlformats.org/officeDocument/2006/relationships/customXml" Target="../ink/ink2086.xml"/><Relationship Id="rId836" Type="http://schemas.openxmlformats.org/officeDocument/2006/relationships/image" Target="../media/image1874.png"/><Relationship Id="rId1021" Type="http://schemas.openxmlformats.org/officeDocument/2006/relationships/image" Target="../media/image1965.png"/><Relationship Id="rId1119" Type="http://schemas.openxmlformats.org/officeDocument/2006/relationships/customXml" Target="../ink/ink2065.xml"/><Relationship Id="rId903" Type="http://schemas.openxmlformats.org/officeDocument/2006/relationships/image" Target="../media/image1907.png"/><Relationship Id="rId32" Type="http://schemas.openxmlformats.org/officeDocument/2006/relationships/image" Target="../media/image1430.png"/><Relationship Id="rId181" Type="http://schemas.openxmlformats.org/officeDocument/2006/relationships/customXml" Target="../ink/ink1591.xml"/><Relationship Id="rId279" Type="http://schemas.openxmlformats.org/officeDocument/2006/relationships/customXml" Target="../ink/ink1640.xml"/><Relationship Id="rId486" Type="http://schemas.openxmlformats.org/officeDocument/2006/relationships/image" Target="../media/image1700.png"/><Relationship Id="rId693" Type="http://schemas.openxmlformats.org/officeDocument/2006/relationships/image" Target="../media/image1803.png"/><Relationship Id="rId139" Type="http://schemas.openxmlformats.org/officeDocument/2006/relationships/customXml" Target="../ink/ink1570.xml"/><Relationship Id="rId346" Type="http://schemas.openxmlformats.org/officeDocument/2006/relationships/image" Target="../media/image1632.png"/><Relationship Id="rId553" Type="http://schemas.openxmlformats.org/officeDocument/2006/relationships/image" Target="../media/image1733.png"/><Relationship Id="rId760" Type="http://schemas.openxmlformats.org/officeDocument/2006/relationships/customXml" Target="../ink/ink1883.xml"/><Relationship Id="rId998" Type="http://schemas.openxmlformats.org/officeDocument/2006/relationships/customXml" Target="../ink/ink2004.xml"/><Relationship Id="rId206" Type="http://schemas.openxmlformats.org/officeDocument/2006/relationships/image" Target="../media/image1563.png"/><Relationship Id="rId413" Type="http://schemas.openxmlformats.org/officeDocument/2006/relationships/image" Target="../media/image1664.png"/><Relationship Id="rId858" Type="http://schemas.openxmlformats.org/officeDocument/2006/relationships/image" Target="../media/image1885.png"/><Relationship Id="rId1043" Type="http://schemas.openxmlformats.org/officeDocument/2006/relationships/image" Target="../media/image1976.png"/><Relationship Id="rId620" Type="http://schemas.openxmlformats.org/officeDocument/2006/relationships/customXml" Target="../ink/ink1813.xml"/><Relationship Id="rId718" Type="http://schemas.openxmlformats.org/officeDocument/2006/relationships/customXml" Target="../ink/ink1862.xml"/><Relationship Id="rId925" Type="http://schemas.openxmlformats.org/officeDocument/2006/relationships/image" Target="../media/image1918.png"/><Relationship Id="rId1110" Type="http://schemas.openxmlformats.org/officeDocument/2006/relationships/image" Target="../media/image2009.png"/><Relationship Id="rId54" Type="http://schemas.openxmlformats.org/officeDocument/2006/relationships/image" Target="../media/image1487.png"/><Relationship Id="rId270" Type="http://schemas.openxmlformats.org/officeDocument/2006/relationships/image" Target="../media/image1594.png"/><Relationship Id="rId130" Type="http://schemas.openxmlformats.org/officeDocument/2006/relationships/image" Target="../media/image1525.png"/><Relationship Id="rId368" Type="http://schemas.openxmlformats.org/officeDocument/2006/relationships/customXml" Target="../ink/ink1685.xml"/><Relationship Id="rId575" Type="http://schemas.openxmlformats.org/officeDocument/2006/relationships/image" Target="../media/image1744.png"/><Relationship Id="rId782" Type="http://schemas.openxmlformats.org/officeDocument/2006/relationships/customXml" Target="../ink/ink1894.xml"/><Relationship Id="rId228" Type="http://schemas.openxmlformats.org/officeDocument/2006/relationships/image" Target="../media/image1574.png"/><Relationship Id="rId435" Type="http://schemas.openxmlformats.org/officeDocument/2006/relationships/customXml" Target="../ink/ink1720.xml"/><Relationship Id="rId642" Type="http://schemas.openxmlformats.org/officeDocument/2006/relationships/customXml" Target="../ink/ink1824.xml"/><Relationship Id="rId1065" Type="http://schemas.openxmlformats.org/officeDocument/2006/relationships/customXml" Target="../ink/ink2038.xml"/><Relationship Id="rId502" Type="http://schemas.openxmlformats.org/officeDocument/2006/relationships/customXml" Target="../ink/ink1754.xml"/><Relationship Id="rId947" Type="http://schemas.openxmlformats.org/officeDocument/2006/relationships/customXml" Target="../ink/ink1978.xml"/><Relationship Id="rId1132" Type="http://schemas.openxmlformats.org/officeDocument/2006/relationships/image" Target="../media/image2020.png"/><Relationship Id="rId76" Type="http://schemas.openxmlformats.org/officeDocument/2006/relationships/image" Target="../media/image1498.png"/><Relationship Id="rId807" Type="http://schemas.openxmlformats.org/officeDocument/2006/relationships/image" Target="../media/image1860.png"/><Relationship Id="rId292" Type="http://schemas.openxmlformats.org/officeDocument/2006/relationships/image" Target="../media/image1605.png"/><Relationship Id="rId597" Type="http://schemas.openxmlformats.org/officeDocument/2006/relationships/image" Target="../media/image1755.png"/><Relationship Id="rId152" Type="http://schemas.openxmlformats.org/officeDocument/2006/relationships/image" Target="../media/image1536.png"/><Relationship Id="rId457" Type="http://schemas.openxmlformats.org/officeDocument/2006/relationships/customXml" Target="../ink/ink1731.xml"/><Relationship Id="rId1087" Type="http://schemas.openxmlformats.org/officeDocument/2006/relationships/customXml" Target="../ink/ink2049.xml"/><Relationship Id="rId664" Type="http://schemas.openxmlformats.org/officeDocument/2006/relationships/customXml" Target="../ink/ink1835.xml"/><Relationship Id="rId871" Type="http://schemas.openxmlformats.org/officeDocument/2006/relationships/image" Target="../media/image1891.png"/><Relationship Id="rId969" Type="http://schemas.openxmlformats.org/officeDocument/2006/relationships/image" Target="../media/image1939.png"/><Relationship Id="rId317" Type="http://schemas.openxmlformats.org/officeDocument/2006/relationships/customXml" Target="../ink/ink1659.xml"/><Relationship Id="rId524" Type="http://schemas.openxmlformats.org/officeDocument/2006/relationships/customXml" Target="../ink/ink1765.xml"/><Relationship Id="rId731" Type="http://schemas.openxmlformats.org/officeDocument/2006/relationships/image" Target="../media/image1822.png"/><Relationship Id="rId1154" Type="http://schemas.openxmlformats.org/officeDocument/2006/relationships/image" Target="../media/image2031.png"/><Relationship Id="rId98" Type="http://schemas.openxmlformats.org/officeDocument/2006/relationships/image" Target="../media/image1509.png"/><Relationship Id="rId829" Type="http://schemas.openxmlformats.org/officeDocument/2006/relationships/customXml" Target="../ink/ink1918.xml"/><Relationship Id="rId1014" Type="http://schemas.openxmlformats.org/officeDocument/2006/relationships/customXml" Target="../ink/ink2012.xml"/><Relationship Id="rId25" Type="http://schemas.openxmlformats.org/officeDocument/2006/relationships/customXml" Target="../ink/ink1513.xml"/><Relationship Id="rId174" Type="http://schemas.openxmlformats.org/officeDocument/2006/relationships/image" Target="../media/image1547.png"/><Relationship Id="rId381" Type="http://schemas.openxmlformats.org/officeDocument/2006/relationships/customXml" Target="../ink/ink1692.xml"/><Relationship Id="rId241" Type="http://schemas.openxmlformats.org/officeDocument/2006/relationships/customXml" Target="../ink/ink1621.xml"/><Relationship Id="rId479" Type="http://schemas.openxmlformats.org/officeDocument/2006/relationships/customXml" Target="../ink/ink1742.xml"/><Relationship Id="rId686" Type="http://schemas.openxmlformats.org/officeDocument/2006/relationships/customXml" Target="../ink/ink1846.xml"/><Relationship Id="rId893" Type="http://schemas.openxmlformats.org/officeDocument/2006/relationships/image" Target="../media/image1902.png"/><Relationship Id="rId339" Type="http://schemas.openxmlformats.org/officeDocument/2006/relationships/customXml" Target="../ink/ink1670.xml"/><Relationship Id="rId546" Type="http://schemas.openxmlformats.org/officeDocument/2006/relationships/customXml" Target="../ink/ink1776.xml"/><Relationship Id="rId753" Type="http://schemas.openxmlformats.org/officeDocument/2006/relationships/image" Target="../media/image1833.png"/><Relationship Id="rId101" Type="http://schemas.openxmlformats.org/officeDocument/2006/relationships/customXml" Target="../ink/ink1551.xml"/><Relationship Id="rId406" Type="http://schemas.openxmlformats.org/officeDocument/2006/relationships/customXml" Target="../ink/ink1705.xml"/><Relationship Id="rId960" Type="http://schemas.openxmlformats.org/officeDocument/2006/relationships/customXml" Target="../ink/ink1985.xml"/><Relationship Id="rId1036" Type="http://schemas.openxmlformats.org/officeDocument/2006/relationships/customXml" Target="../ink/ink2023.xml"/><Relationship Id="rId613" Type="http://schemas.openxmlformats.org/officeDocument/2006/relationships/image" Target="../media/image1763.png"/><Relationship Id="rId820" Type="http://schemas.openxmlformats.org/officeDocument/2006/relationships/customXml" Target="../ink/ink1913.xml"/><Relationship Id="rId918" Type="http://schemas.openxmlformats.org/officeDocument/2006/relationships/customXml" Target="../ink/ink1963.xml"/><Relationship Id="rId1103" Type="http://schemas.openxmlformats.org/officeDocument/2006/relationships/customXml" Target="../ink/ink2057.xml"/><Relationship Id="rId47" Type="http://schemas.openxmlformats.org/officeDocument/2006/relationships/customXml" Target="../ink/ink1524.xml"/><Relationship Id="rId196" Type="http://schemas.openxmlformats.org/officeDocument/2006/relationships/image" Target="../media/image1558.png"/><Relationship Id="rId263" Type="http://schemas.openxmlformats.org/officeDocument/2006/relationships/customXml" Target="../ink/ink1632.xml"/><Relationship Id="rId470" Type="http://schemas.openxmlformats.org/officeDocument/2006/relationships/image" Target="../media/image1692.png"/></Relationships>
</file>

<file path=ppt/slides/_rels/slide26.xml.rels><?xml version="1.0" encoding="UTF-8" standalone="yes"?>
<Relationships xmlns="http://schemas.openxmlformats.org/package/2006/relationships"><Relationship Id="rId117" Type="http://schemas.openxmlformats.org/officeDocument/2006/relationships/image" Target="../media/image2096.png"/><Relationship Id="rId21" Type="http://schemas.openxmlformats.org/officeDocument/2006/relationships/image" Target="../media/image2048.png"/><Relationship Id="rId42" Type="http://schemas.openxmlformats.org/officeDocument/2006/relationships/customXml" Target="../ink/ink2109.xml"/><Relationship Id="rId63" Type="http://schemas.openxmlformats.org/officeDocument/2006/relationships/image" Target="../media/image2069.png"/><Relationship Id="rId84" Type="http://schemas.openxmlformats.org/officeDocument/2006/relationships/customXml" Target="../ink/ink2130.xml"/><Relationship Id="rId138" Type="http://schemas.openxmlformats.org/officeDocument/2006/relationships/customXml" Target="../ink/ink2157.xml"/><Relationship Id="rId159" Type="http://schemas.openxmlformats.org/officeDocument/2006/relationships/image" Target="../media/image1855.png"/><Relationship Id="rId170" Type="http://schemas.openxmlformats.org/officeDocument/2006/relationships/customXml" Target="../ink/ink2173.xml"/><Relationship Id="rId191" Type="http://schemas.openxmlformats.org/officeDocument/2006/relationships/image" Target="../media/image2132.png"/><Relationship Id="rId107" Type="http://schemas.openxmlformats.org/officeDocument/2006/relationships/image" Target="../media/image2091.png"/><Relationship Id="rId11" Type="http://schemas.openxmlformats.org/officeDocument/2006/relationships/image" Target="../media/image2043.png"/><Relationship Id="rId32" Type="http://schemas.openxmlformats.org/officeDocument/2006/relationships/customXml" Target="../ink/ink2104.xml"/><Relationship Id="rId53" Type="http://schemas.openxmlformats.org/officeDocument/2006/relationships/image" Target="../media/image2064.png"/><Relationship Id="rId74" Type="http://schemas.openxmlformats.org/officeDocument/2006/relationships/customXml" Target="../ink/ink2125.xml"/><Relationship Id="rId128" Type="http://schemas.openxmlformats.org/officeDocument/2006/relationships/customXml" Target="../ink/ink2152.xml"/><Relationship Id="rId149" Type="http://schemas.openxmlformats.org/officeDocument/2006/relationships/image" Target="../media/image2112.png"/><Relationship Id="rId5" Type="http://schemas.openxmlformats.org/officeDocument/2006/relationships/image" Target="../media/image2040.png"/><Relationship Id="rId95" Type="http://schemas.openxmlformats.org/officeDocument/2006/relationships/image" Target="../media/image2085.png"/><Relationship Id="rId160" Type="http://schemas.openxmlformats.org/officeDocument/2006/relationships/customXml" Target="../ink/ink2168.xml"/><Relationship Id="rId181" Type="http://schemas.openxmlformats.org/officeDocument/2006/relationships/image" Target="../media/image2127.png"/><Relationship Id="rId22" Type="http://schemas.openxmlformats.org/officeDocument/2006/relationships/customXml" Target="../ink/ink2099.xml"/><Relationship Id="rId43" Type="http://schemas.openxmlformats.org/officeDocument/2006/relationships/image" Target="../media/image2059.png"/><Relationship Id="rId64" Type="http://schemas.openxmlformats.org/officeDocument/2006/relationships/customXml" Target="../ink/ink2120.xml"/><Relationship Id="rId118" Type="http://schemas.openxmlformats.org/officeDocument/2006/relationships/customXml" Target="../ink/ink2147.xml"/><Relationship Id="rId139" Type="http://schemas.openxmlformats.org/officeDocument/2006/relationships/image" Target="../media/image2107.png"/><Relationship Id="rId85" Type="http://schemas.openxmlformats.org/officeDocument/2006/relationships/image" Target="../media/image2080.png"/><Relationship Id="rId150" Type="http://schemas.openxmlformats.org/officeDocument/2006/relationships/customXml" Target="../ink/ink2163.xml"/><Relationship Id="rId171" Type="http://schemas.openxmlformats.org/officeDocument/2006/relationships/image" Target="../media/image2122.png"/><Relationship Id="rId192" Type="http://schemas.openxmlformats.org/officeDocument/2006/relationships/customXml" Target="../ink/ink2184.xml"/><Relationship Id="rId12" Type="http://schemas.openxmlformats.org/officeDocument/2006/relationships/customXml" Target="../ink/ink2094.xml"/><Relationship Id="rId33" Type="http://schemas.openxmlformats.org/officeDocument/2006/relationships/image" Target="../media/image2054.png"/><Relationship Id="rId108" Type="http://schemas.openxmlformats.org/officeDocument/2006/relationships/customXml" Target="../ink/ink2142.xml"/><Relationship Id="rId129" Type="http://schemas.openxmlformats.org/officeDocument/2006/relationships/image" Target="../media/image2102.png"/><Relationship Id="rId54" Type="http://schemas.openxmlformats.org/officeDocument/2006/relationships/customXml" Target="../ink/ink2115.xml"/><Relationship Id="rId75" Type="http://schemas.openxmlformats.org/officeDocument/2006/relationships/image" Target="../media/image2075.png"/><Relationship Id="rId96" Type="http://schemas.openxmlformats.org/officeDocument/2006/relationships/customXml" Target="../ink/ink2136.xml"/><Relationship Id="rId140" Type="http://schemas.openxmlformats.org/officeDocument/2006/relationships/customXml" Target="../ink/ink2158.xml"/><Relationship Id="rId161" Type="http://schemas.openxmlformats.org/officeDocument/2006/relationships/image" Target="../media/image2117.png"/><Relationship Id="rId182" Type="http://schemas.openxmlformats.org/officeDocument/2006/relationships/customXml" Target="../ink/ink2179.xml"/><Relationship Id="rId6" Type="http://schemas.openxmlformats.org/officeDocument/2006/relationships/customXml" Target="../ink/ink2091.xml"/><Relationship Id="rId23" Type="http://schemas.openxmlformats.org/officeDocument/2006/relationships/image" Target="../media/image2049.png"/><Relationship Id="rId119" Type="http://schemas.openxmlformats.org/officeDocument/2006/relationships/image" Target="../media/image2097.png"/><Relationship Id="rId44" Type="http://schemas.openxmlformats.org/officeDocument/2006/relationships/customXml" Target="../ink/ink2110.xml"/><Relationship Id="rId65" Type="http://schemas.openxmlformats.org/officeDocument/2006/relationships/image" Target="../media/image2070.png"/><Relationship Id="rId86" Type="http://schemas.openxmlformats.org/officeDocument/2006/relationships/customXml" Target="../ink/ink2131.xml"/><Relationship Id="rId130" Type="http://schemas.openxmlformats.org/officeDocument/2006/relationships/customXml" Target="../ink/ink2153.xml"/><Relationship Id="rId151" Type="http://schemas.openxmlformats.org/officeDocument/2006/relationships/image" Target="../media/image2113.png"/><Relationship Id="rId172" Type="http://schemas.openxmlformats.org/officeDocument/2006/relationships/customXml" Target="../ink/ink2174.xml"/><Relationship Id="rId193" Type="http://schemas.openxmlformats.org/officeDocument/2006/relationships/image" Target="../media/image2133.png"/><Relationship Id="rId13" Type="http://schemas.openxmlformats.org/officeDocument/2006/relationships/image" Target="../media/image2044.png"/><Relationship Id="rId109" Type="http://schemas.openxmlformats.org/officeDocument/2006/relationships/image" Target="../media/image2092.png"/><Relationship Id="rId34" Type="http://schemas.openxmlformats.org/officeDocument/2006/relationships/customXml" Target="../ink/ink2105.xml"/><Relationship Id="rId50" Type="http://schemas.openxmlformats.org/officeDocument/2006/relationships/customXml" Target="../ink/ink2113.xml"/><Relationship Id="rId55" Type="http://schemas.openxmlformats.org/officeDocument/2006/relationships/image" Target="../media/image2065.png"/><Relationship Id="rId76" Type="http://schemas.openxmlformats.org/officeDocument/2006/relationships/customXml" Target="../ink/ink2126.xml"/><Relationship Id="rId97" Type="http://schemas.openxmlformats.org/officeDocument/2006/relationships/image" Target="../media/image2086.png"/><Relationship Id="rId104" Type="http://schemas.openxmlformats.org/officeDocument/2006/relationships/customXml" Target="../ink/ink2140.xml"/><Relationship Id="rId120" Type="http://schemas.openxmlformats.org/officeDocument/2006/relationships/customXml" Target="../ink/ink2148.xml"/><Relationship Id="rId125" Type="http://schemas.openxmlformats.org/officeDocument/2006/relationships/image" Target="../media/image2100.png"/><Relationship Id="rId141" Type="http://schemas.openxmlformats.org/officeDocument/2006/relationships/image" Target="../media/image2108.png"/><Relationship Id="rId146" Type="http://schemas.openxmlformats.org/officeDocument/2006/relationships/customXml" Target="../ink/ink2161.xml"/><Relationship Id="rId167" Type="http://schemas.openxmlformats.org/officeDocument/2006/relationships/image" Target="../media/image2120.png"/><Relationship Id="rId188" Type="http://schemas.openxmlformats.org/officeDocument/2006/relationships/customXml" Target="../ink/ink2182.xml"/><Relationship Id="rId7" Type="http://schemas.openxmlformats.org/officeDocument/2006/relationships/image" Target="../media/image2041.png"/><Relationship Id="rId71" Type="http://schemas.openxmlformats.org/officeDocument/2006/relationships/image" Target="../media/image2073.png"/><Relationship Id="rId92" Type="http://schemas.openxmlformats.org/officeDocument/2006/relationships/customXml" Target="../ink/ink2134.xml"/><Relationship Id="rId162" Type="http://schemas.openxmlformats.org/officeDocument/2006/relationships/customXml" Target="../ink/ink2169.xml"/><Relationship Id="rId183" Type="http://schemas.openxmlformats.org/officeDocument/2006/relationships/image" Target="../media/image2128.png"/><Relationship Id="rId2" Type="http://schemas.openxmlformats.org/officeDocument/2006/relationships/notesSlide" Target="../notesSlides/notesSlide26.xml"/><Relationship Id="rId29" Type="http://schemas.openxmlformats.org/officeDocument/2006/relationships/image" Target="../media/image2052.png"/><Relationship Id="rId24" Type="http://schemas.openxmlformats.org/officeDocument/2006/relationships/customXml" Target="../ink/ink2100.xml"/><Relationship Id="rId40" Type="http://schemas.openxmlformats.org/officeDocument/2006/relationships/customXml" Target="../ink/ink2108.xml"/><Relationship Id="rId45" Type="http://schemas.openxmlformats.org/officeDocument/2006/relationships/image" Target="../media/image2060.png"/><Relationship Id="rId66" Type="http://schemas.openxmlformats.org/officeDocument/2006/relationships/customXml" Target="../ink/ink2121.xml"/><Relationship Id="rId87" Type="http://schemas.openxmlformats.org/officeDocument/2006/relationships/image" Target="../media/image2081.png"/><Relationship Id="rId110" Type="http://schemas.openxmlformats.org/officeDocument/2006/relationships/customXml" Target="../ink/ink2143.xml"/><Relationship Id="rId115" Type="http://schemas.openxmlformats.org/officeDocument/2006/relationships/image" Target="../media/image2095.png"/><Relationship Id="rId131" Type="http://schemas.openxmlformats.org/officeDocument/2006/relationships/image" Target="../media/image2103.png"/><Relationship Id="rId136" Type="http://schemas.openxmlformats.org/officeDocument/2006/relationships/customXml" Target="../ink/ink2156.xml"/><Relationship Id="rId157" Type="http://schemas.openxmlformats.org/officeDocument/2006/relationships/image" Target="../media/image2116.png"/><Relationship Id="rId178" Type="http://schemas.openxmlformats.org/officeDocument/2006/relationships/customXml" Target="../ink/ink2177.xml"/><Relationship Id="rId61" Type="http://schemas.openxmlformats.org/officeDocument/2006/relationships/image" Target="../media/image2068.png"/><Relationship Id="rId82" Type="http://schemas.openxmlformats.org/officeDocument/2006/relationships/customXml" Target="../ink/ink2129.xml"/><Relationship Id="rId152" Type="http://schemas.openxmlformats.org/officeDocument/2006/relationships/customXml" Target="../ink/ink2164.xml"/><Relationship Id="rId173" Type="http://schemas.openxmlformats.org/officeDocument/2006/relationships/image" Target="../media/image2123.png"/><Relationship Id="rId194" Type="http://schemas.openxmlformats.org/officeDocument/2006/relationships/customXml" Target="../ink/ink2185.xml"/><Relationship Id="rId19" Type="http://schemas.openxmlformats.org/officeDocument/2006/relationships/image" Target="../media/image2047.png"/><Relationship Id="rId14" Type="http://schemas.openxmlformats.org/officeDocument/2006/relationships/customXml" Target="../ink/ink2095.xml"/><Relationship Id="rId30" Type="http://schemas.openxmlformats.org/officeDocument/2006/relationships/customXml" Target="../ink/ink2103.xml"/><Relationship Id="rId35" Type="http://schemas.openxmlformats.org/officeDocument/2006/relationships/image" Target="../media/image2055.png"/><Relationship Id="rId56" Type="http://schemas.openxmlformats.org/officeDocument/2006/relationships/customXml" Target="../ink/ink2116.xml"/><Relationship Id="rId77" Type="http://schemas.openxmlformats.org/officeDocument/2006/relationships/image" Target="../media/image2076.png"/><Relationship Id="rId100" Type="http://schemas.openxmlformats.org/officeDocument/2006/relationships/customXml" Target="../ink/ink2138.xml"/><Relationship Id="rId105" Type="http://schemas.openxmlformats.org/officeDocument/2006/relationships/image" Target="../media/image2090.png"/><Relationship Id="rId126" Type="http://schemas.openxmlformats.org/officeDocument/2006/relationships/customXml" Target="../ink/ink2151.xml"/><Relationship Id="rId147" Type="http://schemas.openxmlformats.org/officeDocument/2006/relationships/image" Target="../media/image2111.png"/><Relationship Id="rId168" Type="http://schemas.openxmlformats.org/officeDocument/2006/relationships/customXml" Target="../ink/ink2172.xml"/><Relationship Id="rId8" Type="http://schemas.openxmlformats.org/officeDocument/2006/relationships/customXml" Target="../ink/ink2092.xml"/><Relationship Id="rId51" Type="http://schemas.openxmlformats.org/officeDocument/2006/relationships/image" Target="../media/image2063.png"/><Relationship Id="rId72" Type="http://schemas.openxmlformats.org/officeDocument/2006/relationships/customXml" Target="../ink/ink2124.xml"/><Relationship Id="rId93" Type="http://schemas.openxmlformats.org/officeDocument/2006/relationships/image" Target="../media/image2084.png"/><Relationship Id="rId98" Type="http://schemas.openxmlformats.org/officeDocument/2006/relationships/customXml" Target="../ink/ink2137.xml"/><Relationship Id="rId121" Type="http://schemas.openxmlformats.org/officeDocument/2006/relationships/image" Target="../media/image2098.png"/><Relationship Id="rId142" Type="http://schemas.openxmlformats.org/officeDocument/2006/relationships/customXml" Target="../ink/ink2159.xml"/><Relationship Id="rId163" Type="http://schemas.openxmlformats.org/officeDocument/2006/relationships/image" Target="../media/image2118.png"/><Relationship Id="rId184" Type="http://schemas.openxmlformats.org/officeDocument/2006/relationships/customXml" Target="../ink/ink2180.xml"/><Relationship Id="rId189" Type="http://schemas.openxmlformats.org/officeDocument/2006/relationships/image" Target="../media/image2131.png"/><Relationship Id="rId3" Type="http://schemas.openxmlformats.org/officeDocument/2006/relationships/image" Target="../media/image2039.png"/><Relationship Id="rId25" Type="http://schemas.openxmlformats.org/officeDocument/2006/relationships/image" Target="../media/image2050.png"/><Relationship Id="rId46" Type="http://schemas.openxmlformats.org/officeDocument/2006/relationships/customXml" Target="../ink/ink2111.xml"/><Relationship Id="rId67" Type="http://schemas.openxmlformats.org/officeDocument/2006/relationships/image" Target="../media/image2071.png"/><Relationship Id="rId116" Type="http://schemas.openxmlformats.org/officeDocument/2006/relationships/customXml" Target="../ink/ink2146.xml"/><Relationship Id="rId137" Type="http://schemas.openxmlformats.org/officeDocument/2006/relationships/image" Target="../media/image2106.png"/><Relationship Id="rId158" Type="http://schemas.openxmlformats.org/officeDocument/2006/relationships/customXml" Target="../ink/ink2167.xml"/><Relationship Id="rId20" Type="http://schemas.openxmlformats.org/officeDocument/2006/relationships/customXml" Target="../ink/ink2098.xml"/><Relationship Id="rId41" Type="http://schemas.openxmlformats.org/officeDocument/2006/relationships/image" Target="../media/image2058.png"/><Relationship Id="rId62" Type="http://schemas.openxmlformats.org/officeDocument/2006/relationships/customXml" Target="../ink/ink2119.xml"/><Relationship Id="rId83" Type="http://schemas.openxmlformats.org/officeDocument/2006/relationships/image" Target="../media/image2079.png"/><Relationship Id="rId88" Type="http://schemas.openxmlformats.org/officeDocument/2006/relationships/customXml" Target="../ink/ink2132.xml"/><Relationship Id="rId111" Type="http://schemas.openxmlformats.org/officeDocument/2006/relationships/image" Target="../media/image2093.png"/><Relationship Id="rId132" Type="http://schemas.openxmlformats.org/officeDocument/2006/relationships/customXml" Target="../ink/ink2154.xml"/><Relationship Id="rId153" Type="http://schemas.openxmlformats.org/officeDocument/2006/relationships/image" Target="../media/image2114.png"/><Relationship Id="rId174" Type="http://schemas.openxmlformats.org/officeDocument/2006/relationships/customXml" Target="../ink/ink2175.xml"/><Relationship Id="rId179" Type="http://schemas.openxmlformats.org/officeDocument/2006/relationships/image" Target="../media/image2126.png"/><Relationship Id="rId195" Type="http://schemas.openxmlformats.org/officeDocument/2006/relationships/image" Target="../media/image2134.png"/><Relationship Id="rId190" Type="http://schemas.openxmlformats.org/officeDocument/2006/relationships/customXml" Target="../ink/ink2183.xml"/><Relationship Id="rId15" Type="http://schemas.openxmlformats.org/officeDocument/2006/relationships/image" Target="../media/image2045.png"/><Relationship Id="rId36" Type="http://schemas.openxmlformats.org/officeDocument/2006/relationships/customXml" Target="../ink/ink2106.xml"/><Relationship Id="rId57" Type="http://schemas.openxmlformats.org/officeDocument/2006/relationships/image" Target="../media/image2066.png"/><Relationship Id="rId106" Type="http://schemas.openxmlformats.org/officeDocument/2006/relationships/customXml" Target="../ink/ink2141.xml"/><Relationship Id="rId127" Type="http://schemas.openxmlformats.org/officeDocument/2006/relationships/image" Target="../media/image2101.png"/><Relationship Id="rId10" Type="http://schemas.openxmlformats.org/officeDocument/2006/relationships/customXml" Target="../ink/ink2093.xml"/><Relationship Id="rId31" Type="http://schemas.openxmlformats.org/officeDocument/2006/relationships/image" Target="../media/image2053.png"/><Relationship Id="rId52" Type="http://schemas.openxmlformats.org/officeDocument/2006/relationships/customXml" Target="../ink/ink2114.xml"/><Relationship Id="rId73" Type="http://schemas.openxmlformats.org/officeDocument/2006/relationships/image" Target="../media/image2074.png"/><Relationship Id="rId78" Type="http://schemas.openxmlformats.org/officeDocument/2006/relationships/customXml" Target="../ink/ink2127.xml"/><Relationship Id="rId94" Type="http://schemas.openxmlformats.org/officeDocument/2006/relationships/customXml" Target="../ink/ink2135.xml"/><Relationship Id="rId99" Type="http://schemas.openxmlformats.org/officeDocument/2006/relationships/image" Target="../media/image2087.png"/><Relationship Id="rId101" Type="http://schemas.openxmlformats.org/officeDocument/2006/relationships/image" Target="../media/image2088.png"/><Relationship Id="rId122" Type="http://schemas.openxmlformats.org/officeDocument/2006/relationships/customXml" Target="../ink/ink2149.xml"/><Relationship Id="rId143" Type="http://schemas.openxmlformats.org/officeDocument/2006/relationships/image" Target="../media/image2109.png"/><Relationship Id="rId148" Type="http://schemas.openxmlformats.org/officeDocument/2006/relationships/customXml" Target="../ink/ink2162.xml"/><Relationship Id="rId164" Type="http://schemas.openxmlformats.org/officeDocument/2006/relationships/customXml" Target="../ink/ink2170.xml"/><Relationship Id="rId169" Type="http://schemas.openxmlformats.org/officeDocument/2006/relationships/image" Target="../media/image2121.png"/><Relationship Id="rId185" Type="http://schemas.openxmlformats.org/officeDocument/2006/relationships/image" Target="../media/image2129.png"/><Relationship Id="rId4" Type="http://schemas.openxmlformats.org/officeDocument/2006/relationships/customXml" Target="../ink/ink2090.xml"/><Relationship Id="rId9" Type="http://schemas.openxmlformats.org/officeDocument/2006/relationships/image" Target="../media/image2042.png"/><Relationship Id="rId180" Type="http://schemas.openxmlformats.org/officeDocument/2006/relationships/customXml" Target="../ink/ink2178.xml"/><Relationship Id="rId26" Type="http://schemas.openxmlformats.org/officeDocument/2006/relationships/customXml" Target="../ink/ink2101.xml"/><Relationship Id="rId47" Type="http://schemas.openxmlformats.org/officeDocument/2006/relationships/image" Target="../media/image2061.png"/><Relationship Id="rId68" Type="http://schemas.openxmlformats.org/officeDocument/2006/relationships/customXml" Target="../ink/ink2122.xml"/><Relationship Id="rId89" Type="http://schemas.openxmlformats.org/officeDocument/2006/relationships/image" Target="../media/image2082.png"/><Relationship Id="rId112" Type="http://schemas.openxmlformats.org/officeDocument/2006/relationships/customXml" Target="../ink/ink2144.xml"/><Relationship Id="rId133" Type="http://schemas.openxmlformats.org/officeDocument/2006/relationships/image" Target="../media/image2104.png"/><Relationship Id="rId154" Type="http://schemas.openxmlformats.org/officeDocument/2006/relationships/customXml" Target="../ink/ink2165.xml"/><Relationship Id="rId175" Type="http://schemas.openxmlformats.org/officeDocument/2006/relationships/image" Target="../media/image2124.png"/><Relationship Id="rId16" Type="http://schemas.openxmlformats.org/officeDocument/2006/relationships/customXml" Target="../ink/ink2096.xml"/><Relationship Id="rId37" Type="http://schemas.openxmlformats.org/officeDocument/2006/relationships/image" Target="../media/image2056.png"/><Relationship Id="rId58" Type="http://schemas.openxmlformats.org/officeDocument/2006/relationships/customXml" Target="../ink/ink2117.xml"/><Relationship Id="rId79" Type="http://schemas.openxmlformats.org/officeDocument/2006/relationships/image" Target="../media/image2077.png"/><Relationship Id="rId102" Type="http://schemas.openxmlformats.org/officeDocument/2006/relationships/customXml" Target="../ink/ink2139.xml"/><Relationship Id="rId123" Type="http://schemas.openxmlformats.org/officeDocument/2006/relationships/image" Target="../media/image2099.png"/><Relationship Id="rId144" Type="http://schemas.openxmlformats.org/officeDocument/2006/relationships/customXml" Target="../ink/ink2160.xml"/><Relationship Id="rId90" Type="http://schemas.openxmlformats.org/officeDocument/2006/relationships/customXml" Target="../ink/ink2133.xml"/><Relationship Id="rId165" Type="http://schemas.openxmlformats.org/officeDocument/2006/relationships/image" Target="../media/image2119.png"/><Relationship Id="rId186" Type="http://schemas.openxmlformats.org/officeDocument/2006/relationships/customXml" Target="../ink/ink2181.xml"/><Relationship Id="rId27" Type="http://schemas.openxmlformats.org/officeDocument/2006/relationships/image" Target="../media/image2051.png"/><Relationship Id="rId48" Type="http://schemas.openxmlformats.org/officeDocument/2006/relationships/customXml" Target="../ink/ink2112.xml"/><Relationship Id="rId69" Type="http://schemas.openxmlformats.org/officeDocument/2006/relationships/image" Target="../media/image2072.png"/><Relationship Id="rId113" Type="http://schemas.openxmlformats.org/officeDocument/2006/relationships/image" Target="../media/image2094.png"/><Relationship Id="rId134" Type="http://schemas.openxmlformats.org/officeDocument/2006/relationships/customXml" Target="../ink/ink2155.xml"/><Relationship Id="rId80" Type="http://schemas.openxmlformats.org/officeDocument/2006/relationships/customXml" Target="../ink/ink2128.xml"/><Relationship Id="rId155" Type="http://schemas.openxmlformats.org/officeDocument/2006/relationships/image" Target="../media/image2115.png"/><Relationship Id="rId176" Type="http://schemas.openxmlformats.org/officeDocument/2006/relationships/customXml" Target="../ink/ink2176.xml"/><Relationship Id="rId17" Type="http://schemas.openxmlformats.org/officeDocument/2006/relationships/image" Target="../media/image2046.png"/><Relationship Id="rId38" Type="http://schemas.openxmlformats.org/officeDocument/2006/relationships/customXml" Target="../ink/ink2107.xml"/><Relationship Id="rId59" Type="http://schemas.openxmlformats.org/officeDocument/2006/relationships/image" Target="../media/image2067.png"/><Relationship Id="rId103" Type="http://schemas.openxmlformats.org/officeDocument/2006/relationships/image" Target="../media/image2089.png"/><Relationship Id="rId124" Type="http://schemas.openxmlformats.org/officeDocument/2006/relationships/customXml" Target="../ink/ink2150.xml"/><Relationship Id="rId70" Type="http://schemas.openxmlformats.org/officeDocument/2006/relationships/customXml" Target="../ink/ink2123.xml"/><Relationship Id="rId91" Type="http://schemas.openxmlformats.org/officeDocument/2006/relationships/image" Target="../media/image2083.png"/><Relationship Id="rId145" Type="http://schemas.openxmlformats.org/officeDocument/2006/relationships/image" Target="../media/image2110.png"/><Relationship Id="rId166" Type="http://schemas.openxmlformats.org/officeDocument/2006/relationships/customXml" Target="../ink/ink2171.xml"/><Relationship Id="rId187" Type="http://schemas.openxmlformats.org/officeDocument/2006/relationships/image" Target="../media/image2130.png"/><Relationship Id="rId1" Type="http://schemas.openxmlformats.org/officeDocument/2006/relationships/slideLayout" Target="../slideLayouts/slideLayout7.xml"/><Relationship Id="rId28" Type="http://schemas.openxmlformats.org/officeDocument/2006/relationships/customXml" Target="../ink/ink2102.xml"/><Relationship Id="rId49" Type="http://schemas.openxmlformats.org/officeDocument/2006/relationships/image" Target="../media/image2062.png"/><Relationship Id="rId114" Type="http://schemas.openxmlformats.org/officeDocument/2006/relationships/customXml" Target="../ink/ink2145.xml"/><Relationship Id="rId60" Type="http://schemas.openxmlformats.org/officeDocument/2006/relationships/customXml" Target="../ink/ink2118.xml"/><Relationship Id="rId81" Type="http://schemas.openxmlformats.org/officeDocument/2006/relationships/image" Target="../media/image2078.png"/><Relationship Id="rId135" Type="http://schemas.openxmlformats.org/officeDocument/2006/relationships/image" Target="../media/image2105.png"/><Relationship Id="rId156" Type="http://schemas.openxmlformats.org/officeDocument/2006/relationships/customXml" Target="../ink/ink2166.xml"/><Relationship Id="rId177" Type="http://schemas.openxmlformats.org/officeDocument/2006/relationships/image" Target="../media/image2125.png"/><Relationship Id="rId18" Type="http://schemas.openxmlformats.org/officeDocument/2006/relationships/customXml" Target="../ink/ink2097.xml"/><Relationship Id="rId39" Type="http://schemas.openxmlformats.org/officeDocument/2006/relationships/image" Target="../media/image2057.png"/></Relationships>
</file>

<file path=ppt/slides/_rels/slide27.xml.rels><?xml version="1.0" encoding="UTF-8" standalone="yes"?>
<Relationships xmlns="http://schemas.openxmlformats.org/package/2006/relationships"><Relationship Id="rId8" Type="http://schemas.openxmlformats.org/officeDocument/2006/relationships/image" Target="../media/image2137.png"/><Relationship Id="rId13" Type="http://schemas.openxmlformats.org/officeDocument/2006/relationships/customXml" Target="../ink/ink2191.xml"/><Relationship Id="rId18" Type="http://schemas.openxmlformats.org/officeDocument/2006/relationships/image" Target="../media/image2142.png"/><Relationship Id="rId3" Type="http://schemas.openxmlformats.org/officeDocument/2006/relationships/customXml" Target="../ink/ink2186.xml"/><Relationship Id="rId7" Type="http://schemas.openxmlformats.org/officeDocument/2006/relationships/customXml" Target="../ink/ink2188.xml"/><Relationship Id="rId12" Type="http://schemas.openxmlformats.org/officeDocument/2006/relationships/image" Target="../media/image2139.png"/><Relationship Id="rId17" Type="http://schemas.openxmlformats.org/officeDocument/2006/relationships/customXml" Target="../ink/ink2193.xml"/><Relationship Id="rId2" Type="http://schemas.openxmlformats.org/officeDocument/2006/relationships/notesSlide" Target="../notesSlides/notesSlide27.xml"/><Relationship Id="rId16" Type="http://schemas.openxmlformats.org/officeDocument/2006/relationships/image" Target="../media/image2141.png"/><Relationship Id="rId20" Type="http://schemas.openxmlformats.org/officeDocument/2006/relationships/image" Target="../media/image2143.png"/><Relationship Id="rId1" Type="http://schemas.openxmlformats.org/officeDocument/2006/relationships/slideLayout" Target="../slideLayouts/slideLayout7.xml"/><Relationship Id="rId6" Type="http://schemas.openxmlformats.org/officeDocument/2006/relationships/image" Target="../media/image2136.png"/><Relationship Id="rId11" Type="http://schemas.openxmlformats.org/officeDocument/2006/relationships/customXml" Target="../ink/ink2190.xml"/><Relationship Id="rId5" Type="http://schemas.openxmlformats.org/officeDocument/2006/relationships/customXml" Target="../ink/ink2187.xml"/><Relationship Id="rId15" Type="http://schemas.openxmlformats.org/officeDocument/2006/relationships/customXml" Target="../ink/ink2192.xml"/><Relationship Id="rId10" Type="http://schemas.openxmlformats.org/officeDocument/2006/relationships/image" Target="../media/image2138.png"/><Relationship Id="rId19" Type="http://schemas.openxmlformats.org/officeDocument/2006/relationships/customXml" Target="../ink/ink2194.xml"/><Relationship Id="rId4" Type="http://schemas.openxmlformats.org/officeDocument/2006/relationships/image" Target="../media/image2135.png"/><Relationship Id="rId9" Type="http://schemas.openxmlformats.org/officeDocument/2006/relationships/customXml" Target="../ink/ink2189.xml"/><Relationship Id="rId14" Type="http://schemas.openxmlformats.org/officeDocument/2006/relationships/image" Target="../media/image2140.png"/></Relationships>
</file>

<file path=ppt/slides/_rels/slide28.xml.rels><?xml version="1.0" encoding="UTF-8" standalone="yes"?>
<Relationships xmlns="http://schemas.openxmlformats.org/package/2006/relationships"><Relationship Id="rId13" Type="http://schemas.openxmlformats.org/officeDocument/2006/relationships/customXml" Target="../ink/ink2200.xml"/><Relationship Id="rId18" Type="http://schemas.openxmlformats.org/officeDocument/2006/relationships/image" Target="../media/image2151.png"/><Relationship Id="rId26" Type="http://schemas.openxmlformats.org/officeDocument/2006/relationships/image" Target="../media/image2155.png"/><Relationship Id="rId39" Type="http://schemas.openxmlformats.org/officeDocument/2006/relationships/customXml" Target="../ink/ink2213.xml"/><Relationship Id="rId21" Type="http://schemas.openxmlformats.org/officeDocument/2006/relationships/customXml" Target="../ink/ink2204.xml"/><Relationship Id="rId34" Type="http://schemas.openxmlformats.org/officeDocument/2006/relationships/image" Target="../media/image2159.png"/><Relationship Id="rId42" Type="http://schemas.openxmlformats.org/officeDocument/2006/relationships/image" Target="../media/image2163.png"/><Relationship Id="rId7" Type="http://schemas.openxmlformats.org/officeDocument/2006/relationships/customXml" Target="../ink/ink2197.xml"/><Relationship Id="rId2" Type="http://schemas.openxmlformats.org/officeDocument/2006/relationships/notesSlide" Target="../notesSlides/notesSlide28.xml"/><Relationship Id="rId16" Type="http://schemas.openxmlformats.org/officeDocument/2006/relationships/image" Target="../media/image2150.png"/><Relationship Id="rId29" Type="http://schemas.openxmlformats.org/officeDocument/2006/relationships/customXml" Target="../ink/ink2208.xml"/><Relationship Id="rId1" Type="http://schemas.openxmlformats.org/officeDocument/2006/relationships/slideLayout" Target="../slideLayouts/slideLayout7.xml"/><Relationship Id="rId6" Type="http://schemas.openxmlformats.org/officeDocument/2006/relationships/image" Target="../media/image2145.png"/><Relationship Id="rId11" Type="http://schemas.openxmlformats.org/officeDocument/2006/relationships/customXml" Target="../ink/ink2199.xml"/><Relationship Id="rId24" Type="http://schemas.openxmlformats.org/officeDocument/2006/relationships/image" Target="../media/image2154.png"/><Relationship Id="rId32" Type="http://schemas.openxmlformats.org/officeDocument/2006/relationships/image" Target="../media/image2158.png"/><Relationship Id="rId37" Type="http://schemas.openxmlformats.org/officeDocument/2006/relationships/customXml" Target="../ink/ink2212.xml"/><Relationship Id="rId40" Type="http://schemas.openxmlformats.org/officeDocument/2006/relationships/image" Target="../media/image2162.png"/><Relationship Id="rId45" Type="http://schemas.openxmlformats.org/officeDocument/2006/relationships/customXml" Target="../ink/ink2216.xml"/><Relationship Id="rId5" Type="http://schemas.openxmlformats.org/officeDocument/2006/relationships/customXml" Target="../ink/ink2196.xml"/><Relationship Id="rId15" Type="http://schemas.openxmlformats.org/officeDocument/2006/relationships/customXml" Target="../ink/ink2201.xml"/><Relationship Id="rId23" Type="http://schemas.openxmlformats.org/officeDocument/2006/relationships/customXml" Target="../ink/ink2205.xml"/><Relationship Id="rId28" Type="http://schemas.openxmlformats.org/officeDocument/2006/relationships/image" Target="../media/image2156.png"/><Relationship Id="rId36" Type="http://schemas.openxmlformats.org/officeDocument/2006/relationships/image" Target="../media/image2160.png"/><Relationship Id="rId10" Type="http://schemas.openxmlformats.org/officeDocument/2006/relationships/image" Target="../media/image2147.png"/><Relationship Id="rId19" Type="http://schemas.openxmlformats.org/officeDocument/2006/relationships/customXml" Target="../ink/ink2203.xml"/><Relationship Id="rId31" Type="http://schemas.openxmlformats.org/officeDocument/2006/relationships/customXml" Target="../ink/ink2209.xml"/><Relationship Id="rId44" Type="http://schemas.openxmlformats.org/officeDocument/2006/relationships/image" Target="../media/image2164.png"/><Relationship Id="rId4" Type="http://schemas.openxmlformats.org/officeDocument/2006/relationships/image" Target="../media/image2144.png"/><Relationship Id="rId9" Type="http://schemas.openxmlformats.org/officeDocument/2006/relationships/customXml" Target="../ink/ink2198.xml"/><Relationship Id="rId14" Type="http://schemas.openxmlformats.org/officeDocument/2006/relationships/image" Target="../media/image2149.png"/><Relationship Id="rId22" Type="http://schemas.openxmlformats.org/officeDocument/2006/relationships/image" Target="../media/image2153.png"/><Relationship Id="rId27" Type="http://schemas.openxmlformats.org/officeDocument/2006/relationships/customXml" Target="../ink/ink2207.xml"/><Relationship Id="rId30" Type="http://schemas.openxmlformats.org/officeDocument/2006/relationships/image" Target="../media/image2157.png"/><Relationship Id="rId35" Type="http://schemas.openxmlformats.org/officeDocument/2006/relationships/customXml" Target="../ink/ink2211.xml"/><Relationship Id="rId43" Type="http://schemas.openxmlformats.org/officeDocument/2006/relationships/customXml" Target="../ink/ink2215.xml"/><Relationship Id="rId8" Type="http://schemas.openxmlformats.org/officeDocument/2006/relationships/image" Target="../media/image2146.png"/><Relationship Id="rId3" Type="http://schemas.openxmlformats.org/officeDocument/2006/relationships/customXml" Target="../ink/ink2195.xml"/><Relationship Id="rId12" Type="http://schemas.openxmlformats.org/officeDocument/2006/relationships/image" Target="../media/image2148.png"/><Relationship Id="rId17" Type="http://schemas.openxmlformats.org/officeDocument/2006/relationships/customXml" Target="../ink/ink2202.xml"/><Relationship Id="rId25" Type="http://schemas.openxmlformats.org/officeDocument/2006/relationships/customXml" Target="../ink/ink2206.xml"/><Relationship Id="rId33" Type="http://schemas.openxmlformats.org/officeDocument/2006/relationships/customXml" Target="../ink/ink2210.xml"/><Relationship Id="rId38" Type="http://schemas.openxmlformats.org/officeDocument/2006/relationships/image" Target="../media/image2161.png"/><Relationship Id="rId46" Type="http://schemas.openxmlformats.org/officeDocument/2006/relationships/image" Target="../media/image2165.png"/><Relationship Id="rId20" Type="http://schemas.openxmlformats.org/officeDocument/2006/relationships/image" Target="../media/image2152.png"/><Relationship Id="rId41" Type="http://schemas.openxmlformats.org/officeDocument/2006/relationships/customXml" Target="../ink/ink2214.xml"/></Relationships>
</file>

<file path=ppt/slides/_rels/slide29.xml.rels><?xml version="1.0" encoding="UTF-8" standalone="yes"?>
<Relationships xmlns="http://schemas.openxmlformats.org/package/2006/relationships"><Relationship Id="rId117" Type="http://schemas.openxmlformats.org/officeDocument/2006/relationships/image" Target="../media/image2220.png"/><Relationship Id="rId671" Type="http://schemas.openxmlformats.org/officeDocument/2006/relationships/customXml" Target="../ink/ink2551.xml"/><Relationship Id="rId21" Type="http://schemas.openxmlformats.org/officeDocument/2006/relationships/image" Target="../media/image2173.png"/><Relationship Id="rId324" Type="http://schemas.openxmlformats.org/officeDocument/2006/relationships/image" Target="../media/image2323.png"/><Relationship Id="rId531" Type="http://schemas.openxmlformats.org/officeDocument/2006/relationships/image" Target="../media/image2426.png"/><Relationship Id="rId629" Type="http://schemas.openxmlformats.org/officeDocument/2006/relationships/customXml" Target="../ink/ink2530.xml"/><Relationship Id="rId170" Type="http://schemas.openxmlformats.org/officeDocument/2006/relationships/customXml" Target="../ink/ink2299.xml"/><Relationship Id="rId268" Type="http://schemas.openxmlformats.org/officeDocument/2006/relationships/customXml" Target="../ink/ink2348.xml"/><Relationship Id="rId475" Type="http://schemas.openxmlformats.org/officeDocument/2006/relationships/image" Target="../media/image2398.png"/><Relationship Id="rId32" Type="http://schemas.openxmlformats.org/officeDocument/2006/relationships/customXml" Target="../ink/ink2230.xml"/><Relationship Id="rId128" Type="http://schemas.openxmlformats.org/officeDocument/2006/relationships/customXml" Target="../ink/ink2278.xml"/><Relationship Id="rId335" Type="http://schemas.openxmlformats.org/officeDocument/2006/relationships/customXml" Target="../ink/ink2382.xml"/><Relationship Id="rId542" Type="http://schemas.openxmlformats.org/officeDocument/2006/relationships/customXml" Target="../ink/ink2486.xml"/><Relationship Id="rId181" Type="http://schemas.openxmlformats.org/officeDocument/2006/relationships/image" Target="../media/image2252.png"/><Relationship Id="rId402" Type="http://schemas.openxmlformats.org/officeDocument/2006/relationships/customXml" Target="../ink/ink2416.xml"/><Relationship Id="rId279" Type="http://schemas.openxmlformats.org/officeDocument/2006/relationships/image" Target="../media/image2301.png"/><Relationship Id="rId486" Type="http://schemas.openxmlformats.org/officeDocument/2006/relationships/customXml" Target="../ink/ink2458.xml"/><Relationship Id="rId43" Type="http://schemas.openxmlformats.org/officeDocument/2006/relationships/image" Target="../media/image2184.png"/><Relationship Id="rId139" Type="http://schemas.openxmlformats.org/officeDocument/2006/relationships/image" Target="../media/image2231.png"/><Relationship Id="rId346" Type="http://schemas.openxmlformats.org/officeDocument/2006/relationships/image" Target="../media/image2334.png"/><Relationship Id="rId553" Type="http://schemas.openxmlformats.org/officeDocument/2006/relationships/image" Target="../media/image2437.png"/><Relationship Id="rId192" Type="http://schemas.openxmlformats.org/officeDocument/2006/relationships/customXml" Target="../ink/ink2310.xml"/><Relationship Id="rId206" Type="http://schemas.openxmlformats.org/officeDocument/2006/relationships/customXml" Target="../ink/ink2317.xml"/><Relationship Id="rId413" Type="http://schemas.openxmlformats.org/officeDocument/2006/relationships/image" Target="../media/image2367.png"/><Relationship Id="rId497" Type="http://schemas.openxmlformats.org/officeDocument/2006/relationships/image" Target="../media/image2409.png"/><Relationship Id="rId620" Type="http://schemas.openxmlformats.org/officeDocument/2006/relationships/image" Target="../media/image2470.png"/><Relationship Id="rId357" Type="http://schemas.openxmlformats.org/officeDocument/2006/relationships/customXml" Target="../ink/ink2393.xml"/><Relationship Id="rId54" Type="http://schemas.openxmlformats.org/officeDocument/2006/relationships/customXml" Target="../ink/ink2241.xml"/><Relationship Id="rId217" Type="http://schemas.openxmlformats.org/officeDocument/2006/relationships/image" Target="../media/image2270.png"/><Relationship Id="rId564" Type="http://schemas.openxmlformats.org/officeDocument/2006/relationships/customXml" Target="../ink/ink2497.xml"/><Relationship Id="rId424" Type="http://schemas.openxmlformats.org/officeDocument/2006/relationships/customXml" Target="../ink/ink2427.xml"/><Relationship Id="rId631" Type="http://schemas.openxmlformats.org/officeDocument/2006/relationships/customXml" Target="../ink/ink2531.xml"/><Relationship Id="rId270" Type="http://schemas.openxmlformats.org/officeDocument/2006/relationships/customXml" Target="../ink/ink2349.xml"/><Relationship Id="rId65" Type="http://schemas.openxmlformats.org/officeDocument/2006/relationships/image" Target="../media/image2195.png"/><Relationship Id="rId130" Type="http://schemas.openxmlformats.org/officeDocument/2006/relationships/customXml" Target="../ink/ink2279.xml"/><Relationship Id="rId368" Type="http://schemas.openxmlformats.org/officeDocument/2006/relationships/image" Target="../media/image2345.png"/><Relationship Id="rId575" Type="http://schemas.openxmlformats.org/officeDocument/2006/relationships/image" Target="../media/image2448.png"/><Relationship Id="rId228" Type="http://schemas.openxmlformats.org/officeDocument/2006/relationships/customXml" Target="../ink/ink2328.xml"/><Relationship Id="rId435" Type="http://schemas.openxmlformats.org/officeDocument/2006/relationships/image" Target="../media/image2378.png"/><Relationship Id="rId642" Type="http://schemas.openxmlformats.org/officeDocument/2006/relationships/image" Target="../media/image2481.png"/><Relationship Id="rId281" Type="http://schemas.openxmlformats.org/officeDocument/2006/relationships/image" Target="../media/image2302.png"/><Relationship Id="rId502" Type="http://schemas.openxmlformats.org/officeDocument/2006/relationships/customXml" Target="../ink/ink2466.xml"/><Relationship Id="rId76" Type="http://schemas.openxmlformats.org/officeDocument/2006/relationships/customXml" Target="../ink/ink2252.xml"/><Relationship Id="rId141" Type="http://schemas.openxmlformats.org/officeDocument/2006/relationships/image" Target="../media/image2232.png"/><Relationship Id="rId379" Type="http://schemas.openxmlformats.org/officeDocument/2006/relationships/customXml" Target="../ink/ink2404.xml"/><Relationship Id="rId586" Type="http://schemas.openxmlformats.org/officeDocument/2006/relationships/customXml" Target="../ink/ink2508.xml"/><Relationship Id="rId7" Type="http://schemas.openxmlformats.org/officeDocument/2006/relationships/image" Target="../media/image2166.png"/><Relationship Id="rId239" Type="http://schemas.openxmlformats.org/officeDocument/2006/relationships/image" Target="../media/image2281.png"/><Relationship Id="rId446" Type="http://schemas.openxmlformats.org/officeDocument/2006/relationships/customXml" Target="../ink/ink2438.xml"/><Relationship Id="rId653" Type="http://schemas.openxmlformats.org/officeDocument/2006/relationships/customXml" Target="../ink/ink2542.xml"/><Relationship Id="rId292" Type="http://schemas.openxmlformats.org/officeDocument/2006/relationships/image" Target="../media/image2307.png"/><Relationship Id="rId306" Type="http://schemas.openxmlformats.org/officeDocument/2006/relationships/image" Target="../media/image2314.png"/><Relationship Id="rId87" Type="http://schemas.openxmlformats.org/officeDocument/2006/relationships/image" Target="../media/image2205.png"/><Relationship Id="rId513" Type="http://schemas.openxmlformats.org/officeDocument/2006/relationships/image" Target="../media/image2417.png"/><Relationship Id="rId597" Type="http://schemas.openxmlformats.org/officeDocument/2006/relationships/image" Target="../media/image2459.png"/><Relationship Id="rId152" Type="http://schemas.openxmlformats.org/officeDocument/2006/relationships/customXml" Target="../ink/ink2290.xml"/><Relationship Id="rId457" Type="http://schemas.openxmlformats.org/officeDocument/2006/relationships/image" Target="../media/image2389.png"/><Relationship Id="rId664" Type="http://schemas.openxmlformats.org/officeDocument/2006/relationships/image" Target="../media/image2492.png"/><Relationship Id="rId14" Type="http://schemas.openxmlformats.org/officeDocument/2006/relationships/customXml" Target="../ink/ink2221.xml"/><Relationship Id="rId317" Type="http://schemas.openxmlformats.org/officeDocument/2006/relationships/customXml" Target="../ink/ink2373.xml"/><Relationship Id="rId524" Type="http://schemas.openxmlformats.org/officeDocument/2006/relationships/customXml" Target="../ink/ink2477.xml"/><Relationship Id="rId98" Type="http://schemas.openxmlformats.org/officeDocument/2006/relationships/customXml" Target="../ink/ink2263.xml"/><Relationship Id="rId163" Type="http://schemas.openxmlformats.org/officeDocument/2006/relationships/image" Target="../media/image2243.png"/><Relationship Id="rId370" Type="http://schemas.openxmlformats.org/officeDocument/2006/relationships/image" Target="../media/image2346.png"/><Relationship Id="rId230" Type="http://schemas.openxmlformats.org/officeDocument/2006/relationships/customXml" Target="../ink/ink2329.xml"/><Relationship Id="rId468" Type="http://schemas.openxmlformats.org/officeDocument/2006/relationships/customXml" Target="../ink/ink2449.xml"/><Relationship Id="rId675" Type="http://schemas.openxmlformats.org/officeDocument/2006/relationships/customXml" Target="../ink/ink2553.xml"/><Relationship Id="rId25" Type="http://schemas.openxmlformats.org/officeDocument/2006/relationships/image" Target="../media/image2175.png"/><Relationship Id="rId328" Type="http://schemas.openxmlformats.org/officeDocument/2006/relationships/image" Target="../media/image2325.png"/><Relationship Id="rId535" Type="http://schemas.openxmlformats.org/officeDocument/2006/relationships/image" Target="../media/image2428.png"/><Relationship Id="rId174" Type="http://schemas.openxmlformats.org/officeDocument/2006/relationships/customXml" Target="../ink/ink2301.xml"/><Relationship Id="rId381" Type="http://schemas.openxmlformats.org/officeDocument/2006/relationships/customXml" Target="../ink/ink2405.xml"/><Relationship Id="rId602" Type="http://schemas.openxmlformats.org/officeDocument/2006/relationships/customXml" Target="../ink/ink2516.xml"/><Relationship Id="rId241" Type="http://schemas.openxmlformats.org/officeDocument/2006/relationships/image" Target="../media/image2282.png"/><Relationship Id="rId479" Type="http://schemas.openxmlformats.org/officeDocument/2006/relationships/image" Target="../media/image2400.png"/><Relationship Id="rId36" Type="http://schemas.openxmlformats.org/officeDocument/2006/relationships/customXml" Target="../ink/ink2232.xml"/><Relationship Id="rId339" Type="http://schemas.openxmlformats.org/officeDocument/2006/relationships/customXml" Target="../ink/ink2384.xml"/><Relationship Id="rId546" Type="http://schemas.openxmlformats.org/officeDocument/2006/relationships/customXml" Target="../ink/ink2488.xml"/><Relationship Id="rId101" Type="http://schemas.openxmlformats.org/officeDocument/2006/relationships/image" Target="../media/image2212.png"/><Relationship Id="rId185" Type="http://schemas.openxmlformats.org/officeDocument/2006/relationships/image" Target="../media/image2254.png"/><Relationship Id="rId406" Type="http://schemas.openxmlformats.org/officeDocument/2006/relationships/customXml" Target="../ink/ink2418.xml"/><Relationship Id="rId392" Type="http://schemas.openxmlformats.org/officeDocument/2006/relationships/customXml" Target="../ink/ink2411.xml"/><Relationship Id="rId613" Type="http://schemas.openxmlformats.org/officeDocument/2006/relationships/image" Target="../media/image2467.png"/><Relationship Id="rId252" Type="http://schemas.openxmlformats.org/officeDocument/2006/relationships/customXml" Target="../ink/ink2340.xml"/><Relationship Id="rId47" Type="http://schemas.openxmlformats.org/officeDocument/2006/relationships/image" Target="../media/image2186.png"/><Relationship Id="rId112" Type="http://schemas.openxmlformats.org/officeDocument/2006/relationships/customXml" Target="../ink/ink2270.xml"/><Relationship Id="rId557" Type="http://schemas.openxmlformats.org/officeDocument/2006/relationships/image" Target="../media/image2439.png"/><Relationship Id="rId196" Type="http://schemas.openxmlformats.org/officeDocument/2006/relationships/customXml" Target="../ink/ink2312.xml"/><Relationship Id="rId417" Type="http://schemas.openxmlformats.org/officeDocument/2006/relationships/image" Target="../media/image2369.png"/><Relationship Id="rId624" Type="http://schemas.openxmlformats.org/officeDocument/2006/relationships/image" Target="../media/image2472.png"/><Relationship Id="rId263" Type="http://schemas.openxmlformats.org/officeDocument/2006/relationships/image" Target="../media/image2293.png"/><Relationship Id="rId470" Type="http://schemas.openxmlformats.org/officeDocument/2006/relationships/customXml" Target="../ink/ink2450.xml"/><Relationship Id="rId58" Type="http://schemas.openxmlformats.org/officeDocument/2006/relationships/customXml" Target="../ink/ink2243.xml"/><Relationship Id="rId123" Type="http://schemas.openxmlformats.org/officeDocument/2006/relationships/image" Target="../media/image2223.png"/><Relationship Id="rId330" Type="http://schemas.openxmlformats.org/officeDocument/2006/relationships/image" Target="../media/image2326.png"/><Relationship Id="rId568" Type="http://schemas.openxmlformats.org/officeDocument/2006/relationships/customXml" Target="../ink/ink2499.xml"/><Relationship Id="rId428" Type="http://schemas.openxmlformats.org/officeDocument/2006/relationships/customXml" Target="../ink/ink2429.xml"/><Relationship Id="rId635" Type="http://schemas.openxmlformats.org/officeDocument/2006/relationships/customXml" Target="../ink/ink2533.xml"/><Relationship Id="rId274" Type="http://schemas.openxmlformats.org/officeDocument/2006/relationships/customXml" Target="../ink/ink2351.xml"/><Relationship Id="rId481" Type="http://schemas.openxmlformats.org/officeDocument/2006/relationships/image" Target="../media/image2401.png"/><Relationship Id="rId69" Type="http://schemas.openxmlformats.org/officeDocument/2006/relationships/image" Target="../media/image2196.png"/><Relationship Id="rId134" Type="http://schemas.openxmlformats.org/officeDocument/2006/relationships/customXml" Target="../ink/ink2281.xml"/><Relationship Id="rId579" Type="http://schemas.openxmlformats.org/officeDocument/2006/relationships/image" Target="../media/image2450.png"/><Relationship Id="rId341" Type="http://schemas.openxmlformats.org/officeDocument/2006/relationships/customXml" Target="../ink/ink2385.xml"/><Relationship Id="rId439" Type="http://schemas.openxmlformats.org/officeDocument/2006/relationships/image" Target="../media/image2380.png"/><Relationship Id="rId646" Type="http://schemas.openxmlformats.org/officeDocument/2006/relationships/image" Target="../media/image2483.png"/><Relationship Id="rId201" Type="http://schemas.openxmlformats.org/officeDocument/2006/relationships/image" Target="../media/image2262.png"/><Relationship Id="rId285" Type="http://schemas.openxmlformats.org/officeDocument/2006/relationships/image" Target="../media/image2304.png"/><Relationship Id="rId506" Type="http://schemas.openxmlformats.org/officeDocument/2006/relationships/customXml" Target="../ink/ink2468.xml"/><Relationship Id="rId492" Type="http://schemas.openxmlformats.org/officeDocument/2006/relationships/customXml" Target="../ink/ink2461.xml"/><Relationship Id="rId91" Type="http://schemas.openxmlformats.org/officeDocument/2006/relationships/image" Target="../media/image2207.png"/><Relationship Id="rId145" Type="http://schemas.openxmlformats.org/officeDocument/2006/relationships/image" Target="../media/image2234.png"/><Relationship Id="rId187" Type="http://schemas.openxmlformats.org/officeDocument/2006/relationships/image" Target="../media/image2255.png"/><Relationship Id="rId352" Type="http://schemas.openxmlformats.org/officeDocument/2006/relationships/image" Target="../media/image2337.png"/><Relationship Id="rId394" Type="http://schemas.openxmlformats.org/officeDocument/2006/relationships/customXml" Target="../ink/ink2412.xml"/><Relationship Id="rId408" Type="http://schemas.openxmlformats.org/officeDocument/2006/relationships/customXml" Target="../ink/ink2419.xml"/><Relationship Id="rId615" Type="http://schemas.openxmlformats.org/officeDocument/2006/relationships/image" Target="../media/image2468.png"/><Relationship Id="rId212" Type="http://schemas.openxmlformats.org/officeDocument/2006/relationships/customXml" Target="../ink/ink2320.xml"/><Relationship Id="rId254" Type="http://schemas.openxmlformats.org/officeDocument/2006/relationships/customXml" Target="../ink/ink2341.xml"/><Relationship Id="rId657" Type="http://schemas.openxmlformats.org/officeDocument/2006/relationships/customXml" Target="../ink/ink2544.xml"/><Relationship Id="rId49" Type="http://schemas.openxmlformats.org/officeDocument/2006/relationships/image" Target="../media/image2187.png"/><Relationship Id="rId114" Type="http://schemas.openxmlformats.org/officeDocument/2006/relationships/customXml" Target="../ink/ink2271.xml"/><Relationship Id="rId296" Type="http://schemas.openxmlformats.org/officeDocument/2006/relationships/image" Target="../media/image2309.png"/><Relationship Id="rId461" Type="http://schemas.openxmlformats.org/officeDocument/2006/relationships/image" Target="../media/image2391.png"/><Relationship Id="rId517" Type="http://schemas.openxmlformats.org/officeDocument/2006/relationships/image" Target="../media/image2419.png"/><Relationship Id="rId559" Type="http://schemas.openxmlformats.org/officeDocument/2006/relationships/image" Target="../media/image2440.png"/><Relationship Id="rId60" Type="http://schemas.openxmlformats.org/officeDocument/2006/relationships/customXml" Target="../ink/ink2244.xml"/><Relationship Id="rId156" Type="http://schemas.openxmlformats.org/officeDocument/2006/relationships/customXml" Target="../ink/ink2292.xml"/><Relationship Id="rId198" Type="http://schemas.openxmlformats.org/officeDocument/2006/relationships/customXml" Target="../ink/ink2313.xml"/><Relationship Id="rId321" Type="http://schemas.openxmlformats.org/officeDocument/2006/relationships/customXml" Target="../ink/ink2375.xml"/><Relationship Id="rId363" Type="http://schemas.openxmlformats.org/officeDocument/2006/relationships/customXml" Target="../ink/ink2396.xml"/><Relationship Id="rId419" Type="http://schemas.openxmlformats.org/officeDocument/2006/relationships/image" Target="../media/image2370.png"/><Relationship Id="rId570" Type="http://schemas.openxmlformats.org/officeDocument/2006/relationships/customXml" Target="../ink/ink2500.xml"/><Relationship Id="rId626" Type="http://schemas.openxmlformats.org/officeDocument/2006/relationships/image" Target="../media/image2473.png"/><Relationship Id="rId223" Type="http://schemas.openxmlformats.org/officeDocument/2006/relationships/image" Target="../media/image2273.png"/><Relationship Id="rId430" Type="http://schemas.openxmlformats.org/officeDocument/2006/relationships/customXml" Target="../ink/ink2430.xml"/><Relationship Id="rId668" Type="http://schemas.openxmlformats.org/officeDocument/2006/relationships/image" Target="../media/image2494.png"/><Relationship Id="rId18" Type="http://schemas.openxmlformats.org/officeDocument/2006/relationships/customXml" Target="../ink/ink2223.xml"/><Relationship Id="rId265" Type="http://schemas.openxmlformats.org/officeDocument/2006/relationships/image" Target="../media/image2294.png"/><Relationship Id="rId472" Type="http://schemas.openxmlformats.org/officeDocument/2006/relationships/customXml" Target="../ink/ink2451.xml"/><Relationship Id="rId528" Type="http://schemas.openxmlformats.org/officeDocument/2006/relationships/customXml" Target="../ink/ink2479.xml"/><Relationship Id="rId125" Type="http://schemas.openxmlformats.org/officeDocument/2006/relationships/image" Target="../media/image2224.png"/><Relationship Id="rId167" Type="http://schemas.openxmlformats.org/officeDocument/2006/relationships/image" Target="../media/image2245.png"/><Relationship Id="rId332" Type="http://schemas.openxmlformats.org/officeDocument/2006/relationships/image" Target="../media/image2327.png"/><Relationship Id="rId374" Type="http://schemas.openxmlformats.org/officeDocument/2006/relationships/image" Target="../media/image2348.png"/><Relationship Id="rId581" Type="http://schemas.openxmlformats.org/officeDocument/2006/relationships/image" Target="../media/image2451.png"/><Relationship Id="rId71" Type="http://schemas.openxmlformats.org/officeDocument/2006/relationships/image" Target="../media/image2197.png"/><Relationship Id="rId234" Type="http://schemas.openxmlformats.org/officeDocument/2006/relationships/customXml" Target="../ink/ink2331.xml"/><Relationship Id="rId637" Type="http://schemas.openxmlformats.org/officeDocument/2006/relationships/customXml" Target="../ink/ink2534.xml"/><Relationship Id="rId679" Type="http://schemas.openxmlformats.org/officeDocument/2006/relationships/customXml" Target="../ink/ink2556.xml"/><Relationship Id="rId2" Type="http://schemas.openxmlformats.org/officeDocument/2006/relationships/notesSlide" Target="../notesSlides/notesSlide29.xml"/><Relationship Id="rId29" Type="http://schemas.openxmlformats.org/officeDocument/2006/relationships/image" Target="../media/image2177.png"/><Relationship Id="rId276" Type="http://schemas.openxmlformats.org/officeDocument/2006/relationships/customXml" Target="../ink/ink2352.xml"/><Relationship Id="rId441" Type="http://schemas.openxmlformats.org/officeDocument/2006/relationships/image" Target="../media/image2381.png"/><Relationship Id="rId483" Type="http://schemas.openxmlformats.org/officeDocument/2006/relationships/image" Target="../media/image2402.png"/><Relationship Id="rId539" Type="http://schemas.openxmlformats.org/officeDocument/2006/relationships/image" Target="../media/image2430.png"/><Relationship Id="rId40" Type="http://schemas.openxmlformats.org/officeDocument/2006/relationships/customXml" Target="../ink/ink2234.xml"/><Relationship Id="rId136" Type="http://schemas.openxmlformats.org/officeDocument/2006/relationships/customXml" Target="../ink/ink2282.xml"/><Relationship Id="rId178" Type="http://schemas.openxmlformats.org/officeDocument/2006/relationships/customXml" Target="../ink/ink2303.xml"/><Relationship Id="rId301" Type="http://schemas.openxmlformats.org/officeDocument/2006/relationships/customXml" Target="../ink/ink2365.xml"/><Relationship Id="rId343" Type="http://schemas.openxmlformats.org/officeDocument/2006/relationships/customXml" Target="../ink/ink2386.xml"/><Relationship Id="rId550" Type="http://schemas.openxmlformats.org/officeDocument/2006/relationships/customXml" Target="../ink/ink2490.xml"/><Relationship Id="rId82" Type="http://schemas.openxmlformats.org/officeDocument/2006/relationships/customXml" Target="../ink/ink2255.xml"/><Relationship Id="rId203" Type="http://schemas.openxmlformats.org/officeDocument/2006/relationships/image" Target="../media/image2263.png"/><Relationship Id="rId385" Type="http://schemas.openxmlformats.org/officeDocument/2006/relationships/image" Target="../media/image2353.png"/><Relationship Id="rId592" Type="http://schemas.openxmlformats.org/officeDocument/2006/relationships/customXml" Target="../ink/ink2511.xml"/><Relationship Id="rId606" Type="http://schemas.openxmlformats.org/officeDocument/2006/relationships/customXml" Target="../ink/ink2518.xml"/><Relationship Id="rId648" Type="http://schemas.openxmlformats.org/officeDocument/2006/relationships/image" Target="../media/image2484.png"/><Relationship Id="rId245" Type="http://schemas.openxmlformats.org/officeDocument/2006/relationships/image" Target="../media/image2284.png"/><Relationship Id="rId287" Type="http://schemas.openxmlformats.org/officeDocument/2006/relationships/image" Target="../media/image2305.png"/><Relationship Id="rId410" Type="http://schemas.openxmlformats.org/officeDocument/2006/relationships/customXml" Target="../ink/ink2420.xml"/><Relationship Id="rId452" Type="http://schemas.openxmlformats.org/officeDocument/2006/relationships/customXml" Target="../ink/ink2441.xml"/><Relationship Id="rId494" Type="http://schemas.openxmlformats.org/officeDocument/2006/relationships/customXml" Target="../ink/ink2462.xml"/><Relationship Id="rId508" Type="http://schemas.openxmlformats.org/officeDocument/2006/relationships/customXml" Target="../ink/ink2469.xml"/><Relationship Id="rId105" Type="http://schemas.openxmlformats.org/officeDocument/2006/relationships/image" Target="../media/image2214.png"/><Relationship Id="rId147" Type="http://schemas.openxmlformats.org/officeDocument/2006/relationships/image" Target="../media/image2235.png"/><Relationship Id="rId312" Type="http://schemas.openxmlformats.org/officeDocument/2006/relationships/image" Target="../media/image2317.png"/><Relationship Id="rId354" Type="http://schemas.openxmlformats.org/officeDocument/2006/relationships/image" Target="../media/image2338.png"/><Relationship Id="rId51" Type="http://schemas.openxmlformats.org/officeDocument/2006/relationships/image" Target="../media/image2188.png"/><Relationship Id="rId93" Type="http://schemas.openxmlformats.org/officeDocument/2006/relationships/image" Target="../media/image2208.png"/><Relationship Id="rId189" Type="http://schemas.openxmlformats.org/officeDocument/2006/relationships/image" Target="../media/image2256.png"/><Relationship Id="rId396" Type="http://schemas.openxmlformats.org/officeDocument/2006/relationships/customXml" Target="../ink/ink2413.xml"/><Relationship Id="rId561" Type="http://schemas.openxmlformats.org/officeDocument/2006/relationships/image" Target="../media/image2441.png"/><Relationship Id="rId617" Type="http://schemas.openxmlformats.org/officeDocument/2006/relationships/image" Target="../media/image2469.png"/><Relationship Id="rId659" Type="http://schemas.openxmlformats.org/officeDocument/2006/relationships/customXml" Target="../ink/ink2545.xml"/><Relationship Id="rId214" Type="http://schemas.openxmlformats.org/officeDocument/2006/relationships/customXml" Target="../ink/ink2321.xml"/><Relationship Id="rId256" Type="http://schemas.openxmlformats.org/officeDocument/2006/relationships/customXml" Target="../ink/ink2342.xml"/><Relationship Id="rId298" Type="http://schemas.openxmlformats.org/officeDocument/2006/relationships/image" Target="../media/image2310.png"/><Relationship Id="rId421" Type="http://schemas.openxmlformats.org/officeDocument/2006/relationships/image" Target="../media/image2371.png"/><Relationship Id="rId463" Type="http://schemas.openxmlformats.org/officeDocument/2006/relationships/image" Target="../media/image2392.png"/><Relationship Id="rId519" Type="http://schemas.openxmlformats.org/officeDocument/2006/relationships/image" Target="../media/image2420.png"/><Relationship Id="rId670" Type="http://schemas.openxmlformats.org/officeDocument/2006/relationships/image" Target="../media/image2495.png"/><Relationship Id="rId116" Type="http://schemas.openxmlformats.org/officeDocument/2006/relationships/customXml" Target="../ink/ink2272.xml"/><Relationship Id="rId158" Type="http://schemas.openxmlformats.org/officeDocument/2006/relationships/customXml" Target="../ink/ink2293.xml"/><Relationship Id="rId323" Type="http://schemas.openxmlformats.org/officeDocument/2006/relationships/customXml" Target="../ink/ink2376.xml"/><Relationship Id="rId530" Type="http://schemas.openxmlformats.org/officeDocument/2006/relationships/customXml" Target="../ink/ink2480.xml"/><Relationship Id="rId20" Type="http://schemas.openxmlformats.org/officeDocument/2006/relationships/customXml" Target="../ink/ink2224.xml"/><Relationship Id="rId62" Type="http://schemas.openxmlformats.org/officeDocument/2006/relationships/customXml" Target="../ink/ink2245.xml"/><Relationship Id="rId365" Type="http://schemas.openxmlformats.org/officeDocument/2006/relationships/customXml" Target="../ink/ink2397.xml"/><Relationship Id="rId572" Type="http://schemas.openxmlformats.org/officeDocument/2006/relationships/customXml" Target="../ink/ink2501.xml"/><Relationship Id="rId628" Type="http://schemas.openxmlformats.org/officeDocument/2006/relationships/image" Target="../media/image2474.png"/><Relationship Id="rId225" Type="http://schemas.openxmlformats.org/officeDocument/2006/relationships/image" Target="../media/image2274.png"/><Relationship Id="rId267" Type="http://schemas.openxmlformats.org/officeDocument/2006/relationships/image" Target="../media/image2295.png"/><Relationship Id="rId432" Type="http://schemas.openxmlformats.org/officeDocument/2006/relationships/customXml" Target="../ink/ink2431.xml"/><Relationship Id="rId474" Type="http://schemas.openxmlformats.org/officeDocument/2006/relationships/customXml" Target="../ink/ink2452.xml"/><Relationship Id="rId127" Type="http://schemas.openxmlformats.org/officeDocument/2006/relationships/image" Target="../media/image2225.png"/><Relationship Id="rId681" Type="http://schemas.openxmlformats.org/officeDocument/2006/relationships/image" Target="../media/image2499.png"/><Relationship Id="rId31" Type="http://schemas.openxmlformats.org/officeDocument/2006/relationships/image" Target="../media/image2178.png"/><Relationship Id="rId73" Type="http://schemas.openxmlformats.org/officeDocument/2006/relationships/image" Target="../media/image2198.png"/><Relationship Id="rId169" Type="http://schemas.openxmlformats.org/officeDocument/2006/relationships/image" Target="../media/image2246.png"/><Relationship Id="rId334" Type="http://schemas.openxmlformats.org/officeDocument/2006/relationships/image" Target="../media/image2328.png"/><Relationship Id="rId376" Type="http://schemas.openxmlformats.org/officeDocument/2006/relationships/image" Target="../media/image2349.png"/><Relationship Id="rId541" Type="http://schemas.openxmlformats.org/officeDocument/2006/relationships/image" Target="../media/image2431.png"/><Relationship Id="rId583" Type="http://schemas.openxmlformats.org/officeDocument/2006/relationships/image" Target="../media/image2452.png"/><Relationship Id="rId639" Type="http://schemas.openxmlformats.org/officeDocument/2006/relationships/customXml" Target="../ink/ink2535.xml"/><Relationship Id="rId4" Type="http://schemas.openxmlformats.org/officeDocument/2006/relationships/hyperlink" Target="http://www.bernhardkoester.de/video/inhalt.html" TargetMode="External"/><Relationship Id="rId180" Type="http://schemas.openxmlformats.org/officeDocument/2006/relationships/customXml" Target="../ink/ink2304.xml"/><Relationship Id="rId236" Type="http://schemas.openxmlformats.org/officeDocument/2006/relationships/customXml" Target="../ink/ink2332.xml"/><Relationship Id="rId278" Type="http://schemas.openxmlformats.org/officeDocument/2006/relationships/customXml" Target="../ink/ink2353.xml"/><Relationship Id="rId401" Type="http://schemas.openxmlformats.org/officeDocument/2006/relationships/image" Target="../media/image2361.png"/><Relationship Id="rId443" Type="http://schemas.openxmlformats.org/officeDocument/2006/relationships/image" Target="../media/image2382.png"/><Relationship Id="rId650" Type="http://schemas.openxmlformats.org/officeDocument/2006/relationships/image" Target="../media/image2485.png"/><Relationship Id="rId303" Type="http://schemas.openxmlformats.org/officeDocument/2006/relationships/customXml" Target="../ink/ink2366.xml"/><Relationship Id="rId485" Type="http://schemas.openxmlformats.org/officeDocument/2006/relationships/image" Target="../media/image2403.png"/><Relationship Id="rId42" Type="http://schemas.openxmlformats.org/officeDocument/2006/relationships/customXml" Target="../ink/ink2235.xml"/><Relationship Id="rId84" Type="http://schemas.openxmlformats.org/officeDocument/2006/relationships/customXml" Target="../ink/ink2256.xml"/><Relationship Id="rId138" Type="http://schemas.openxmlformats.org/officeDocument/2006/relationships/customXml" Target="../ink/ink2283.xml"/><Relationship Id="rId345" Type="http://schemas.openxmlformats.org/officeDocument/2006/relationships/customXml" Target="../ink/ink2387.xml"/><Relationship Id="rId387" Type="http://schemas.openxmlformats.org/officeDocument/2006/relationships/image" Target="../media/image2354.png"/><Relationship Id="rId510" Type="http://schemas.openxmlformats.org/officeDocument/2006/relationships/customXml" Target="../ink/ink2470.xml"/><Relationship Id="rId552" Type="http://schemas.openxmlformats.org/officeDocument/2006/relationships/customXml" Target="../ink/ink2491.xml"/><Relationship Id="rId594" Type="http://schemas.openxmlformats.org/officeDocument/2006/relationships/customXml" Target="../ink/ink2512.xml"/><Relationship Id="rId608" Type="http://schemas.openxmlformats.org/officeDocument/2006/relationships/customXml" Target="../ink/ink2519.xml"/><Relationship Id="rId191" Type="http://schemas.openxmlformats.org/officeDocument/2006/relationships/image" Target="../media/image2257.png"/><Relationship Id="rId205" Type="http://schemas.openxmlformats.org/officeDocument/2006/relationships/image" Target="../media/image2264.png"/><Relationship Id="rId247" Type="http://schemas.openxmlformats.org/officeDocument/2006/relationships/image" Target="../media/image2285.png"/><Relationship Id="rId412" Type="http://schemas.openxmlformats.org/officeDocument/2006/relationships/customXml" Target="../ink/ink2421.xml"/><Relationship Id="rId107" Type="http://schemas.openxmlformats.org/officeDocument/2006/relationships/image" Target="../media/image2215.png"/><Relationship Id="rId289" Type="http://schemas.openxmlformats.org/officeDocument/2006/relationships/image" Target="../media/image2306.png"/><Relationship Id="rId454" Type="http://schemas.openxmlformats.org/officeDocument/2006/relationships/customXml" Target="../ink/ink2442.xml"/><Relationship Id="rId496" Type="http://schemas.openxmlformats.org/officeDocument/2006/relationships/customXml" Target="../ink/ink2463.xml"/><Relationship Id="rId661" Type="http://schemas.openxmlformats.org/officeDocument/2006/relationships/customXml" Target="../ink/ink2546.xml"/><Relationship Id="rId11" Type="http://schemas.openxmlformats.org/officeDocument/2006/relationships/image" Target="../media/image2168.png"/><Relationship Id="rId53" Type="http://schemas.openxmlformats.org/officeDocument/2006/relationships/image" Target="../media/image2189.png"/><Relationship Id="rId149" Type="http://schemas.openxmlformats.org/officeDocument/2006/relationships/image" Target="../media/image2236.png"/><Relationship Id="rId314" Type="http://schemas.openxmlformats.org/officeDocument/2006/relationships/image" Target="../media/image2318.png"/><Relationship Id="rId356" Type="http://schemas.openxmlformats.org/officeDocument/2006/relationships/image" Target="../media/image2339.png"/><Relationship Id="rId398" Type="http://schemas.openxmlformats.org/officeDocument/2006/relationships/customXml" Target="../ink/ink2414.xml"/><Relationship Id="rId521" Type="http://schemas.openxmlformats.org/officeDocument/2006/relationships/image" Target="../media/image2421.png"/><Relationship Id="rId563" Type="http://schemas.openxmlformats.org/officeDocument/2006/relationships/image" Target="../media/image2442.png"/><Relationship Id="rId619" Type="http://schemas.openxmlformats.org/officeDocument/2006/relationships/customXml" Target="../ink/ink2525.xml"/><Relationship Id="rId95" Type="http://schemas.openxmlformats.org/officeDocument/2006/relationships/image" Target="../media/image2209.png"/><Relationship Id="rId160" Type="http://schemas.openxmlformats.org/officeDocument/2006/relationships/customXml" Target="../ink/ink2294.xml"/><Relationship Id="rId216" Type="http://schemas.openxmlformats.org/officeDocument/2006/relationships/customXml" Target="../ink/ink2322.xml"/><Relationship Id="rId423" Type="http://schemas.openxmlformats.org/officeDocument/2006/relationships/image" Target="../media/image2372.png"/><Relationship Id="rId258" Type="http://schemas.openxmlformats.org/officeDocument/2006/relationships/customXml" Target="../ink/ink2343.xml"/><Relationship Id="rId465" Type="http://schemas.openxmlformats.org/officeDocument/2006/relationships/image" Target="../media/image2393.png"/><Relationship Id="rId630" Type="http://schemas.openxmlformats.org/officeDocument/2006/relationships/image" Target="../media/image2475.png"/><Relationship Id="rId672" Type="http://schemas.openxmlformats.org/officeDocument/2006/relationships/image" Target="../media/image2496.png"/><Relationship Id="rId22" Type="http://schemas.openxmlformats.org/officeDocument/2006/relationships/customXml" Target="../ink/ink2225.xml"/><Relationship Id="rId64" Type="http://schemas.openxmlformats.org/officeDocument/2006/relationships/customXml" Target="../ink/ink2246.xml"/><Relationship Id="rId118" Type="http://schemas.openxmlformats.org/officeDocument/2006/relationships/customXml" Target="../ink/ink2273.xml"/><Relationship Id="rId325" Type="http://schemas.openxmlformats.org/officeDocument/2006/relationships/customXml" Target="../ink/ink2377.xml"/><Relationship Id="rId367" Type="http://schemas.openxmlformats.org/officeDocument/2006/relationships/customXml" Target="../ink/ink2398.xml"/><Relationship Id="rId532" Type="http://schemas.openxmlformats.org/officeDocument/2006/relationships/customXml" Target="../ink/ink2481.xml"/><Relationship Id="rId574" Type="http://schemas.openxmlformats.org/officeDocument/2006/relationships/customXml" Target="../ink/ink2502.xml"/><Relationship Id="rId171" Type="http://schemas.openxmlformats.org/officeDocument/2006/relationships/image" Target="../media/image2247.png"/><Relationship Id="rId227" Type="http://schemas.openxmlformats.org/officeDocument/2006/relationships/image" Target="../media/image2275.png"/><Relationship Id="rId269" Type="http://schemas.openxmlformats.org/officeDocument/2006/relationships/image" Target="../media/image2296.png"/><Relationship Id="rId434" Type="http://schemas.openxmlformats.org/officeDocument/2006/relationships/customXml" Target="../ink/ink2432.xml"/><Relationship Id="rId476" Type="http://schemas.openxmlformats.org/officeDocument/2006/relationships/customXml" Target="../ink/ink2453.xml"/><Relationship Id="rId641" Type="http://schemas.openxmlformats.org/officeDocument/2006/relationships/customXml" Target="../ink/ink2536.xml"/><Relationship Id="rId33" Type="http://schemas.openxmlformats.org/officeDocument/2006/relationships/image" Target="../media/image2179.png"/><Relationship Id="rId129" Type="http://schemas.openxmlformats.org/officeDocument/2006/relationships/image" Target="../media/image2226.png"/><Relationship Id="rId280" Type="http://schemas.openxmlformats.org/officeDocument/2006/relationships/customXml" Target="../ink/ink2354.xml"/><Relationship Id="rId336" Type="http://schemas.openxmlformats.org/officeDocument/2006/relationships/image" Target="../media/image2329.png"/><Relationship Id="rId501" Type="http://schemas.openxmlformats.org/officeDocument/2006/relationships/image" Target="../media/image2411.png"/><Relationship Id="rId543" Type="http://schemas.openxmlformats.org/officeDocument/2006/relationships/image" Target="../media/image2432.png"/><Relationship Id="rId75" Type="http://schemas.openxmlformats.org/officeDocument/2006/relationships/image" Target="../media/image2199.png"/><Relationship Id="rId140" Type="http://schemas.openxmlformats.org/officeDocument/2006/relationships/customXml" Target="../ink/ink2284.xml"/><Relationship Id="rId182" Type="http://schemas.openxmlformats.org/officeDocument/2006/relationships/customXml" Target="../ink/ink2305.xml"/><Relationship Id="rId378" Type="http://schemas.openxmlformats.org/officeDocument/2006/relationships/image" Target="../media/image2350.png"/><Relationship Id="rId403" Type="http://schemas.openxmlformats.org/officeDocument/2006/relationships/image" Target="../media/image2362.png"/><Relationship Id="rId585" Type="http://schemas.openxmlformats.org/officeDocument/2006/relationships/image" Target="../media/image2453.png"/><Relationship Id="rId6" Type="http://schemas.openxmlformats.org/officeDocument/2006/relationships/customXml" Target="../ink/ink2217.xml"/><Relationship Id="rId238" Type="http://schemas.openxmlformats.org/officeDocument/2006/relationships/customXml" Target="../ink/ink2333.xml"/><Relationship Id="rId445" Type="http://schemas.openxmlformats.org/officeDocument/2006/relationships/image" Target="../media/image2383.png"/><Relationship Id="rId487" Type="http://schemas.openxmlformats.org/officeDocument/2006/relationships/image" Target="../media/image2404.png"/><Relationship Id="rId610" Type="http://schemas.openxmlformats.org/officeDocument/2006/relationships/customXml" Target="../ink/ink2520.xml"/><Relationship Id="rId652" Type="http://schemas.openxmlformats.org/officeDocument/2006/relationships/image" Target="../media/image2486.png"/><Relationship Id="rId291" Type="http://schemas.openxmlformats.org/officeDocument/2006/relationships/customXml" Target="../ink/ink2360.xml"/><Relationship Id="rId305" Type="http://schemas.openxmlformats.org/officeDocument/2006/relationships/customXml" Target="../ink/ink2367.xml"/><Relationship Id="rId347" Type="http://schemas.openxmlformats.org/officeDocument/2006/relationships/customXml" Target="../ink/ink2388.xml"/><Relationship Id="rId512" Type="http://schemas.openxmlformats.org/officeDocument/2006/relationships/customXml" Target="../ink/ink2471.xml"/><Relationship Id="rId44" Type="http://schemas.openxmlformats.org/officeDocument/2006/relationships/customXml" Target="../ink/ink2236.xml"/><Relationship Id="rId86" Type="http://schemas.openxmlformats.org/officeDocument/2006/relationships/customXml" Target="../ink/ink2257.xml"/><Relationship Id="rId151" Type="http://schemas.openxmlformats.org/officeDocument/2006/relationships/image" Target="../media/image2237.png"/><Relationship Id="rId389" Type="http://schemas.openxmlformats.org/officeDocument/2006/relationships/image" Target="../media/image2355.png"/><Relationship Id="rId554" Type="http://schemas.openxmlformats.org/officeDocument/2006/relationships/customXml" Target="../ink/ink2492.xml"/><Relationship Id="rId596" Type="http://schemas.openxmlformats.org/officeDocument/2006/relationships/customXml" Target="../ink/ink2513.xml"/><Relationship Id="rId193" Type="http://schemas.openxmlformats.org/officeDocument/2006/relationships/image" Target="../media/image2258.png"/><Relationship Id="rId207" Type="http://schemas.openxmlformats.org/officeDocument/2006/relationships/image" Target="../media/image2265.png"/><Relationship Id="rId249" Type="http://schemas.openxmlformats.org/officeDocument/2006/relationships/image" Target="../media/image2286.png"/><Relationship Id="rId414" Type="http://schemas.openxmlformats.org/officeDocument/2006/relationships/customXml" Target="../ink/ink2422.xml"/><Relationship Id="rId456" Type="http://schemas.openxmlformats.org/officeDocument/2006/relationships/customXml" Target="../ink/ink2443.xml"/><Relationship Id="rId498" Type="http://schemas.openxmlformats.org/officeDocument/2006/relationships/customXml" Target="../ink/ink2464.xml"/><Relationship Id="rId621" Type="http://schemas.openxmlformats.org/officeDocument/2006/relationships/customXml" Target="../ink/ink2526.xml"/><Relationship Id="rId663" Type="http://schemas.openxmlformats.org/officeDocument/2006/relationships/customXml" Target="../ink/ink2547.xml"/><Relationship Id="rId13" Type="http://schemas.openxmlformats.org/officeDocument/2006/relationships/image" Target="../media/image2169.png"/><Relationship Id="rId109" Type="http://schemas.openxmlformats.org/officeDocument/2006/relationships/image" Target="../media/image2216.png"/><Relationship Id="rId260" Type="http://schemas.openxmlformats.org/officeDocument/2006/relationships/customXml" Target="../ink/ink2344.xml"/><Relationship Id="rId316" Type="http://schemas.openxmlformats.org/officeDocument/2006/relationships/image" Target="../media/image2319.png"/><Relationship Id="rId523" Type="http://schemas.openxmlformats.org/officeDocument/2006/relationships/image" Target="../media/image2422.png"/><Relationship Id="rId55" Type="http://schemas.openxmlformats.org/officeDocument/2006/relationships/image" Target="../media/image2190.png"/><Relationship Id="rId97" Type="http://schemas.openxmlformats.org/officeDocument/2006/relationships/image" Target="../media/image2210.png"/><Relationship Id="rId120" Type="http://schemas.openxmlformats.org/officeDocument/2006/relationships/customXml" Target="../ink/ink2274.xml"/><Relationship Id="rId358" Type="http://schemas.openxmlformats.org/officeDocument/2006/relationships/image" Target="../media/image2340.png"/><Relationship Id="rId565" Type="http://schemas.openxmlformats.org/officeDocument/2006/relationships/image" Target="../media/image2443.png"/><Relationship Id="rId162" Type="http://schemas.openxmlformats.org/officeDocument/2006/relationships/customXml" Target="../ink/ink2295.xml"/><Relationship Id="rId218" Type="http://schemas.openxmlformats.org/officeDocument/2006/relationships/customXml" Target="../ink/ink2323.xml"/><Relationship Id="rId425" Type="http://schemas.openxmlformats.org/officeDocument/2006/relationships/image" Target="../media/image2373.png"/><Relationship Id="rId467" Type="http://schemas.openxmlformats.org/officeDocument/2006/relationships/image" Target="../media/image2394.png"/><Relationship Id="rId632" Type="http://schemas.openxmlformats.org/officeDocument/2006/relationships/image" Target="../media/image2476.png"/><Relationship Id="rId271" Type="http://schemas.openxmlformats.org/officeDocument/2006/relationships/image" Target="../media/image2297.png"/><Relationship Id="rId674" Type="http://schemas.openxmlformats.org/officeDocument/2006/relationships/image" Target="../media/image2497.png"/><Relationship Id="rId24" Type="http://schemas.openxmlformats.org/officeDocument/2006/relationships/customXml" Target="../ink/ink2226.xml"/><Relationship Id="rId66" Type="http://schemas.openxmlformats.org/officeDocument/2006/relationships/customXml" Target="../ink/ink2247.xml"/><Relationship Id="rId131" Type="http://schemas.openxmlformats.org/officeDocument/2006/relationships/image" Target="../media/image2227.png"/><Relationship Id="rId327" Type="http://schemas.openxmlformats.org/officeDocument/2006/relationships/customXml" Target="../ink/ink2378.xml"/><Relationship Id="rId369" Type="http://schemas.openxmlformats.org/officeDocument/2006/relationships/customXml" Target="../ink/ink2399.xml"/><Relationship Id="rId534" Type="http://schemas.openxmlformats.org/officeDocument/2006/relationships/customXml" Target="../ink/ink2482.xml"/><Relationship Id="rId576" Type="http://schemas.openxmlformats.org/officeDocument/2006/relationships/customXml" Target="../ink/ink2503.xml"/><Relationship Id="rId173" Type="http://schemas.openxmlformats.org/officeDocument/2006/relationships/image" Target="../media/image2248.png"/><Relationship Id="rId229" Type="http://schemas.openxmlformats.org/officeDocument/2006/relationships/image" Target="../media/image2276.png"/><Relationship Id="rId380" Type="http://schemas.openxmlformats.org/officeDocument/2006/relationships/image" Target="../media/image2351.png"/><Relationship Id="rId436" Type="http://schemas.openxmlformats.org/officeDocument/2006/relationships/customXml" Target="../ink/ink2433.xml"/><Relationship Id="rId601" Type="http://schemas.openxmlformats.org/officeDocument/2006/relationships/image" Target="../media/image2461.png"/><Relationship Id="rId643" Type="http://schemas.openxmlformats.org/officeDocument/2006/relationships/customXml" Target="../ink/ink2537.xml"/><Relationship Id="rId240" Type="http://schemas.openxmlformats.org/officeDocument/2006/relationships/customXml" Target="../ink/ink2334.xml"/><Relationship Id="rId478" Type="http://schemas.openxmlformats.org/officeDocument/2006/relationships/customXml" Target="../ink/ink2454.xml"/><Relationship Id="rId35" Type="http://schemas.openxmlformats.org/officeDocument/2006/relationships/image" Target="../media/image2180.png"/><Relationship Id="rId77" Type="http://schemas.openxmlformats.org/officeDocument/2006/relationships/image" Target="../media/image2200.png"/><Relationship Id="rId100" Type="http://schemas.openxmlformats.org/officeDocument/2006/relationships/customXml" Target="../ink/ink2264.xml"/><Relationship Id="rId282" Type="http://schemas.openxmlformats.org/officeDocument/2006/relationships/customXml" Target="../ink/ink2355.xml"/><Relationship Id="rId338" Type="http://schemas.openxmlformats.org/officeDocument/2006/relationships/image" Target="../media/image2330.png"/><Relationship Id="rId503" Type="http://schemas.openxmlformats.org/officeDocument/2006/relationships/image" Target="../media/image2412.png"/><Relationship Id="rId545" Type="http://schemas.openxmlformats.org/officeDocument/2006/relationships/image" Target="../media/image2433.png"/><Relationship Id="rId587" Type="http://schemas.openxmlformats.org/officeDocument/2006/relationships/image" Target="../media/image2454.png"/><Relationship Id="rId8" Type="http://schemas.openxmlformats.org/officeDocument/2006/relationships/customXml" Target="../ink/ink2218.xml"/><Relationship Id="rId142" Type="http://schemas.openxmlformats.org/officeDocument/2006/relationships/customXml" Target="../ink/ink2285.xml"/><Relationship Id="rId184" Type="http://schemas.openxmlformats.org/officeDocument/2006/relationships/customXml" Target="../ink/ink2306.xml"/><Relationship Id="rId391" Type="http://schemas.openxmlformats.org/officeDocument/2006/relationships/image" Target="../media/image2356.png"/><Relationship Id="rId405" Type="http://schemas.openxmlformats.org/officeDocument/2006/relationships/image" Target="../media/image2363.png"/><Relationship Id="rId447" Type="http://schemas.openxmlformats.org/officeDocument/2006/relationships/image" Target="../media/image2384.png"/><Relationship Id="rId612" Type="http://schemas.openxmlformats.org/officeDocument/2006/relationships/customXml" Target="../ink/ink2521.xml"/><Relationship Id="rId251" Type="http://schemas.openxmlformats.org/officeDocument/2006/relationships/image" Target="../media/image2287.png"/><Relationship Id="rId489" Type="http://schemas.openxmlformats.org/officeDocument/2006/relationships/image" Target="../media/image2405.png"/><Relationship Id="rId654" Type="http://schemas.openxmlformats.org/officeDocument/2006/relationships/image" Target="../media/image2487.png"/><Relationship Id="rId46" Type="http://schemas.openxmlformats.org/officeDocument/2006/relationships/customXml" Target="../ink/ink2237.xml"/><Relationship Id="rId293" Type="http://schemas.openxmlformats.org/officeDocument/2006/relationships/customXml" Target="../ink/ink2361.xml"/><Relationship Id="rId307" Type="http://schemas.openxmlformats.org/officeDocument/2006/relationships/customXml" Target="../ink/ink2368.xml"/><Relationship Id="rId349" Type="http://schemas.openxmlformats.org/officeDocument/2006/relationships/customXml" Target="../ink/ink2389.xml"/><Relationship Id="rId514" Type="http://schemas.openxmlformats.org/officeDocument/2006/relationships/customXml" Target="../ink/ink2472.xml"/><Relationship Id="rId556" Type="http://schemas.openxmlformats.org/officeDocument/2006/relationships/customXml" Target="../ink/ink2493.xml"/><Relationship Id="rId88" Type="http://schemas.openxmlformats.org/officeDocument/2006/relationships/customXml" Target="../ink/ink2258.xml"/><Relationship Id="rId111" Type="http://schemas.openxmlformats.org/officeDocument/2006/relationships/image" Target="../media/image2217.png"/><Relationship Id="rId153" Type="http://schemas.openxmlformats.org/officeDocument/2006/relationships/image" Target="../media/image2238.png"/><Relationship Id="rId195" Type="http://schemas.openxmlformats.org/officeDocument/2006/relationships/image" Target="../media/image2259.png"/><Relationship Id="rId209" Type="http://schemas.openxmlformats.org/officeDocument/2006/relationships/image" Target="../media/image2266.png"/><Relationship Id="rId360" Type="http://schemas.openxmlformats.org/officeDocument/2006/relationships/image" Target="../media/image2341.png"/><Relationship Id="rId416" Type="http://schemas.openxmlformats.org/officeDocument/2006/relationships/customXml" Target="../ink/ink2423.xml"/><Relationship Id="rId598" Type="http://schemas.openxmlformats.org/officeDocument/2006/relationships/customXml" Target="../ink/ink2514.xml"/><Relationship Id="rId220" Type="http://schemas.openxmlformats.org/officeDocument/2006/relationships/customXml" Target="../ink/ink2324.xml"/><Relationship Id="rId458" Type="http://schemas.openxmlformats.org/officeDocument/2006/relationships/customXml" Target="../ink/ink2444.xml"/><Relationship Id="rId623" Type="http://schemas.openxmlformats.org/officeDocument/2006/relationships/customXml" Target="../ink/ink2527.xml"/><Relationship Id="rId665" Type="http://schemas.openxmlformats.org/officeDocument/2006/relationships/customXml" Target="../ink/ink2548.xml"/><Relationship Id="rId15" Type="http://schemas.openxmlformats.org/officeDocument/2006/relationships/image" Target="../media/image2170.png"/><Relationship Id="rId57" Type="http://schemas.openxmlformats.org/officeDocument/2006/relationships/image" Target="../media/image2191.png"/><Relationship Id="rId262" Type="http://schemas.openxmlformats.org/officeDocument/2006/relationships/customXml" Target="../ink/ink2345.xml"/><Relationship Id="rId318" Type="http://schemas.openxmlformats.org/officeDocument/2006/relationships/image" Target="../media/image2320.png"/><Relationship Id="rId525" Type="http://schemas.openxmlformats.org/officeDocument/2006/relationships/image" Target="../media/image2423.png"/><Relationship Id="rId567" Type="http://schemas.openxmlformats.org/officeDocument/2006/relationships/image" Target="../media/image2444.png"/><Relationship Id="rId99" Type="http://schemas.openxmlformats.org/officeDocument/2006/relationships/image" Target="../media/image2211.png"/><Relationship Id="rId122" Type="http://schemas.openxmlformats.org/officeDocument/2006/relationships/customXml" Target="../ink/ink2275.xml"/><Relationship Id="rId164" Type="http://schemas.openxmlformats.org/officeDocument/2006/relationships/customXml" Target="../ink/ink2296.xml"/><Relationship Id="rId371" Type="http://schemas.openxmlformats.org/officeDocument/2006/relationships/customXml" Target="../ink/ink2400.xml"/><Relationship Id="rId427" Type="http://schemas.openxmlformats.org/officeDocument/2006/relationships/image" Target="../media/image2374.png"/><Relationship Id="rId469" Type="http://schemas.openxmlformats.org/officeDocument/2006/relationships/image" Target="../media/image2395.png"/><Relationship Id="rId634" Type="http://schemas.openxmlformats.org/officeDocument/2006/relationships/image" Target="../media/image2477.png"/><Relationship Id="rId676" Type="http://schemas.openxmlformats.org/officeDocument/2006/relationships/customXml" Target="../ink/ink2554.xml"/><Relationship Id="rId26" Type="http://schemas.openxmlformats.org/officeDocument/2006/relationships/customXml" Target="../ink/ink2227.xml"/><Relationship Id="rId231" Type="http://schemas.openxmlformats.org/officeDocument/2006/relationships/image" Target="../media/image2277.png"/><Relationship Id="rId273" Type="http://schemas.openxmlformats.org/officeDocument/2006/relationships/image" Target="../media/image2298.png"/><Relationship Id="rId329" Type="http://schemas.openxmlformats.org/officeDocument/2006/relationships/customXml" Target="../ink/ink2379.xml"/><Relationship Id="rId480" Type="http://schemas.openxmlformats.org/officeDocument/2006/relationships/customXml" Target="../ink/ink2455.xml"/><Relationship Id="rId536" Type="http://schemas.openxmlformats.org/officeDocument/2006/relationships/customXml" Target="../ink/ink2483.xml"/><Relationship Id="rId68" Type="http://schemas.openxmlformats.org/officeDocument/2006/relationships/customXml" Target="../ink/ink2248.xml"/><Relationship Id="rId133" Type="http://schemas.openxmlformats.org/officeDocument/2006/relationships/image" Target="../media/image2228.png"/><Relationship Id="rId175" Type="http://schemas.openxmlformats.org/officeDocument/2006/relationships/image" Target="../media/image2249.png"/><Relationship Id="rId340" Type="http://schemas.openxmlformats.org/officeDocument/2006/relationships/image" Target="../media/image2331.png"/><Relationship Id="rId578" Type="http://schemas.openxmlformats.org/officeDocument/2006/relationships/customXml" Target="../ink/ink2504.xml"/><Relationship Id="rId200" Type="http://schemas.openxmlformats.org/officeDocument/2006/relationships/customXml" Target="../ink/ink2314.xml"/><Relationship Id="rId382" Type="http://schemas.openxmlformats.org/officeDocument/2006/relationships/image" Target="../media/image2352.png"/><Relationship Id="rId438" Type="http://schemas.openxmlformats.org/officeDocument/2006/relationships/customXml" Target="../ink/ink2434.xml"/><Relationship Id="rId603" Type="http://schemas.openxmlformats.org/officeDocument/2006/relationships/image" Target="../media/image2462.png"/><Relationship Id="rId645" Type="http://schemas.openxmlformats.org/officeDocument/2006/relationships/customXml" Target="../ink/ink2538.xml"/><Relationship Id="rId242" Type="http://schemas.openxmlformats.org/officeDocument/2006/relationships/customXml" Target="../ink/ink2335.xml"/><Relationship Id="rId284" Type="http://schemas.openxmlformats.org/officeDocument/2006/relationships/customXml" Target="../ink/ink2356.xml"/><Relationship Id="rId491" Type="http://schemas.openxmlformats.org/officeDocument/2006/relationships/image" Target="../media/image2406.png"/><Relationship Id="rId505" Type="http://schemas.openxmlformats.org/officeDocument/2006/relationships/image" Target="../media/image2413.png"/><Relationship Id="rId37" Type="http://schemas.openxmlformats.org/officeDocument/2006/relationships/image" Target="../media/image2181.png"/><Relationship Id="rId79" Type="http://schemas.openxmlformats.org/officeDocument/2006/relationships/image" Target="../media/image2201.png"/><Relationship Id="rId102" Type="http://schemas.openxmlformats.org/officeDocument/2006/relationships/customXml" Target="../ink/ink2265.xml"/><Relationship Id="rId144" Type="http://schemas.openxmlformats.org/officeDocument/2006/relationships/customXml" Target="../ink/ink2286.xml"/><Relationship Id="rId547" Type="http://schemas.openxmlformats.org/officeDocument/2006/relationships/image" Target="../media/image2434.png"/><Relationship Id="rId589" Type="http://schemas.openxmlformats.org/officeDocument/2006/relationships/image" Target="../media/image2455.png"/><Relationship Id="rId90" Type="http://schemas.openxmlformats.org/officeDocument/2006/relationships/customXml" Target="../ink/ink2259.xml"/><Relationship Id="rId186" Type="http://schemas.openxmlformats.org/officeDocument/2006/relationships/customXml" Target="../ink/ink2307.xml"/><Relationship Id="rId351" Type="http://schemas.openxmlformats.org/officeDocument/2006/relationships/customXml" Target="../ink/ink2390.xml"/><Relationship Id="rId393" Type="http://schemas.openxmlformats.org/officeDocument/2006/relationships/image" Target="../media/image2357.png"/><Relationship Id="rId407" Type="http://schemas.openxmlformats.org/officeDocument/2006/relationships/image" Target="../media/image2364.png"/><Relationship Id="rId449" Type="http://schemas.openxmlformats.org/officeDocument/2006/relationships/image" Target="../media/image2385.png"/><Relationship Id="rId614" Type="http://schemas.openxmlformats.org/officeDocument/2006/relationships/customXml" Target="../ink/ink2522.xml"/><Relationship Id="rId656" Type="http://schemas.openxmlformats.org/officeDocument/2006/relationships/image" Target="../media/image2488.png"/><Relationship Id="rId211" Type="http://schemas.openxmlformats.org/officeDocument/2006/relationships/image" Target="../media/image2267.png"/><Relationship Id="rId253" Type="http://schemas.openxmlformats.org/officeDocument/2006/relationships/image" Target="../media/image2288.png"/><Relationship Id="rId295" Type="http://schemas.openxmlformats.org/officeDocument/2006/relationships/customXml" Target="../ink/ink2362.xml"/><Relationship Id="rId309" Type="http://schemas.openxmlformats.org/officeDocument/2006/relationships/customXml" Target="../ink/ink2369.xml"/><Relationship Id="rId460" Type="http://schemas.openxmlformats.org/officeDocument/2006/relationships/customXml" Target="../ink/ink2445.xml"/><Relationship Id="rId516" Type="http://schemas.openxmlformats.org/officeDocument/2006/relationships/customXml" Target="../ink/ink2473.xml"/><Relationship Id="rId48" Type="http://schemas.openxmlformats.org/officeDocument/2006/relationships/customXml" Target="../ink/ink2238.xml"/><Relationship Id="rId113" Type="http://schemas.openxmlformats.org/officeDocument/2006/relationships/image" Target="../media/image2218.png"/><Relationship Id="rId320" Type="http://schemas.openxmlformats.org/officeDocument/2006/relationships/image" Target="../media/image2321.png"/><Relationship Id="rId558" Type="http://schemas.openxmlformats.org/officeDocument/2006/relationships/customXml" Target="../ink/ink2494.xml"/><Relationship Id="rId155" Type="http://schemas.openxmlformats.org/officeDocument/2006/relationships/image" Target="../media/image2239.png"/><Relationship Id="rId197" Type="http://schemas.openxmlformats.org/officeDocument/2006/relationships/image" Target="../media/image2260.png"/><Relationship Id="rId362" Type="http://schemas.openxmlformats.org/officeDocument/2006/relationships/image" Target="../media/image2342.png"/><Relationship Id="rId418" Type="http://schemas.openxmlformats.org/officeDocument/2006/relationships/customXml" Target="../ink/ink2424.xml"/><Relationship Id="rId625" Type="http://schemas.openxmlformats.org/officeDocument/2006/relationships/customXml" Target="../ink/ink2528.xml"/><Relationship Id="rId222" Type="http://schemas.openxmlformats.org/officeDocument/2006/relationships/customXml" Target="../ink/ink2325.xml"/><Relationship Id="rId264" Type="http://schemas.openxmlformats.org/officeDocument/2006/relationships/customXml" Target="../ink/ink2346.xml"/><Relationship Id="rId471" Type="http://schemas.openxmlformats.org/officeDocument/2006/relationships/image" Target="../media/image2396.png"/><Relationship Id="rId667" Type="http://schemas.openxmlformats.org/officeDocument/2006/relationships/customXml" Target="../ink/ink2549.xml"/><Relationship Id="rId17" Type="http://schemas.openxmlformats.org/officeDocument/2006/relationships/image" Target="../media/image2171.png"/><Relationship Id="rId59" Type="http://schemas.openxmlformats.org/officeDocument/2006/relationships/image" Target="../media/image2192.png"/><Relationship Id="rId124" Type="http://schemas.openxmlformats.org/officeDocument/2006/relationships/customXml" Target="../ink/ink2276.xml"/><Relationship Id="rId527" Type="http://schemas.openxmlformats.org/officeDocument/2006/relationships/image" Target="../media/image2424.png"/><Relationship Id="rId569" Type="http://schemas.openxmlformats.org/officeDocument/2006/relationships/image" Target="../media/image2445.png"/><Relationship Id="rId70" Type="http://schemas.openxmlformats.org/officeDocument/2006/relationships/customXml" Target="../ink/ink2249.xml"/><Relationship Id="rId166" Type="http://schemas.openxmlformats.org/officeDocument/2006/relationships/customXml" Target="../ink/ink2297.xml"/><Relationship Id="rId331" Type="http://schemas.openxmlformats.org/officeDocument/2006/relationships/customXml" Target="../ink/ink2380.xml"/><Relationship Id="rId373" Type="http://schemas.openxmlformats.org/officeDocument/2006/relationships/customXml" Target="../ink/ink2401.xml"/><Relationship Id="rId429" Type="http://schemas.openxmlformats.org/officeDocument/2006/relationships/image" Target="../media/image2375.png"/><Relationship Id="rId580" Type="http://schemas.openxmlformats.org/officeDocument/2006/relationships/customXml" Target="../ink/ink2505.xml"/><Relationship Id="rId636" Type="http://schemas.openxmlformats.org/officeDocument/2006/relationships/image" Target="../media/image2478.png"/><Relationship Id="rId1" Type="http://schemas.openxmlformats.org/officeDocument/2006/relationships/slideLayout" Target="../slideLayouts/slideLayout7.xml"/><Relationship Id="rId233" Type="http://schemas.openxmlformats.org/officeDocument/2006/relationships/image" Target="../media/image2278.png"/><Relationship Id="rId440" Type="http://schemas.openxmlformats.org/officeDocument/2006/relationships/customXml" Target="../ink/ink2435.xml"/><Relationship Id="rId678" Type="http://schemas.openxmlformats.org/officeDocument/2006/relationships/customXml" Target="../ink/ink2555.xml"/><Relationship Id="rId28" Type="http://schemas.openxmlformats.org/officeDocument/2006/relationships/customXml" Target="../ink/ink2228.xml"/><Relationship Id="rId275" Type="http://schemas.openxmlformats.org/officeDocument/2006/relationships/image" Target="../media/image2299.png"/><Relationship Id="rId300" Type="http://schemas.openxmlformats.org/officeDocument/2006/relationships/image" Target="../media/image2311.png"/><Relationship Id="rId482" Type="http://schemas.openxmlformats.org/officeDocument/2006/relationships/customXml" Target="../ink/ink2456.xml"/><Relationship Id="rId538" Type="http://schemas.openxmlformats.org/officeDocument/2006/relationships/customXml" Target="../ink/ink2484.xml"/><Relationship Id="rId81" Type="http://schemas.openxmlformats.org/officeDocument/2006/relationships/image" Target="../media/image2202.png"/><Relationship Id="rId135" Type="http://schemas.openxmlformats.org/officeDocument/2006/relationships/image" Target="../media/image2229.png"/><Relationship Id="rId177" Type="http://schemas.openxmlformats.org/officeDocument/2006/relationships/image" Target="../media/image2250.png"/><Relationship Id="rId342" Type="http://schemas.openxmlformats.org/officeDocument/2006/relationships/image" Target="../media/image2332.png"/><Relationship Id="rId384" Type="http://schemas.openxmlformats.org/officeDocument/2006/relationships/customXml" Target="../ink/ink2407.xml"/><Relationship Id="rId591" Type="http://schemas.openxmlformats.org/officeDocument/2006/relationships/image" Target="../media/image2456.png"/><Relationship Id="rId605" Type="http://schemas.openxmlformats.org/officeDocument/2006/relationships/image" Target="../media/image2463.png"/><Relationship Id="rId202" Type="http://schemas.openxmlformats.org/officeDocument/2006/relationships/customXml" Target="../ink/ink2315.xml"/><Relationship Id="rId244" Type="http://schemas.openxmlformats.org/officeDocument/2006/relationships/customXml" Target="../ink/ink2336.xml"/><Relationship Id="rId647" Type="http://schemas.openxmlformats.org/officeDocument/2006/relationships/customXml" Target="../ink/ink2539.xml"/><Relationship Id="rId39" Type="http://schemas.openxmlformats.org/officeDocument/2006/relationships/image" Target="../media/image2182.png"/><Relationship Id="rId286" Type="http://schemas.openxmlformats.org/officeDocument/2006/relationships/customXml" Target="../ink/ink2357.xml"/><Relationship Id="rId451" Type="http://schemas.openxmlformats.org/officeDocument/2006/relationships/image" Target="../media/image2386.png"/><Relationship Id="rId493" Type="http://schemas.openxmlformats.org/officeDocument/2006/relationships/image" Target="../media/image2407.png"/><Relationship Id="rId507" Type="http://schemas.openxmlformats.org/officeDocument/2006/relationships/image" Target="../media/image2414.png"/><Relationship Id="rId549" Type="http://schemas.openxmlformats.org/officeDocument/2006/relationships/image" Target="../media/image2435.png"/><Relationship Id="rId50" Type="http://schemas.openxmlformats.org/officeDocument/2006/relationships/customXml" Target="../ink/ink2239.xml"/><Relationship Id="rId104" Type="http://schemas.openxmlformats.org/officeDocument/2006/relationships/customXml" Target="../ink/ink2266.xml"/><Relationship Id="rId146" Type="http://schemas.openxmlformats.org/officeDocument/2006/relationships/customXml" Target="../ink/ink2287.xml"/><Relationship Id="rId188" Type="http://schemas.openxmlformats.org/officeDocument/2006/relationships/customXml" Target="../ink/ink2308.xml"/><Relationship Id="rId311" Type="http://schemas.openxmlformats.org/officeDocument/2006/relationships/customXml" Target="../ink/ink2370.xml"/><Relationship Id="rId353" Type="http://schemas.openxmlformats.org/officeDocument/2006/relationships/customXml" Target="../ink/ink2391.xml"/><Relationship Id="rId395" Type="http://schemas.openxmlformats.org/officeDocument/2006/relationships/image" Target="../media/image2358.png"/><Relationship Id="rId409" Type="http://schemas.openxmlformats.org/officeDocument/2006/relationships/image" Target="../media/image2365.png"/><Relationship Id="rId560" Type="http://schemas.openxmlformats.org/officeDocument/2006/relationships/customXml" Target="../ink/ink2495.xml"/><Relationship Id="rId92" Type="http://schemas.openxmlformats.org/officeDocument/2006/relationships/customXml" Target="../ink/ink2260.xml"/><Relationship Id="rId213" Type="http://schemas.openxmlformats.org/officeDocument/2006/relationships/image" Target="../media/image2268.png"/><Relationship Id="rId420" Type="http://schemas.openxmlformats.org/officeDocument/2006/relationships/customXml" Target="../ink/ink2425.xml"/><Relationship Id="rId616" Type="http://schemas.openxmlformats.org/officeDocument/2006/relationships/customXml" Target="../ink/ink2523.xml"/><Relationship Id="rId658" Type="http://schemas.openxmlformats.org/officeDocument/2006/relationships/image" Target="../media/image2489.png"/><Relationship Id="rId255" Type="http://schemas.openxmlformats.org/officeDocument/2006/relationships/image" Target="../media/image2289.png"/><Relationship Id="rId297" Type="http://schemas.openxmlformats.org/officeDocument/2006/relationships/customXml" Target="../ink/ink2363.xml"/><Relationship Id="rId462" Type="http://schemas.openxmlformats.org/officeDocument/2006/relationships/customXml" Target="../ink/ink2446.xml"/><Relationship Id="rId518" Type="http://schemas.openxmlformats.org/officeDocument/2006/relationships/customXml" Target="../ink/ink2474.xml"/><Relationship Id="rId115" Type="http://schemas.openxmlformats.org/officeDocument/2006/relationships/image" Target="../media/image2219.png"/><Relationship Id="rId157" Type="http://schemas.openxmlformats.org/officeDocument/2006/relationships/image" Target="../media/image2240.png"/><Relationship Id="rId322" Type="http://schemas.openxmlformats.org/officeDocument/2006/relationships/image" Target="../media/image2322.png"/><Relationship Id="rId364" Type="http://schemas.openxmlformats.org/officeDocument/2006/relationships/image" Target="../media/image2343.png"/><Relationship Id="rId61" Type="http://schemas.openxmlformats.org/officeDocument/2006/relationships/image" Target="../media/image2193.png"/><Relationship Id="rId199" Type="http://schemas.openxmlformats.org/officeDocument/2006/relationships/image" Target="../media/image2261.png"/><Relationship Id="rId571" Type="http://schemas.openxmlformats.org/officeDocument/2006/relationships/image" Target="../media/image2446.png"/><Relationship Id="rId627" Type="http://schemas.openxmlformats.org/officeDocument/2006/relationships/customXml" Target="../ink/ink2529.xml"/><Relationship Id="rId669" Type="http://schemas.openxmlformats.org/officeDocument/2006/relationships/customXml" Target="../ink/ink2550.xml"/><Relationship Id="rId19" Type="http://schemas.openxmlformats.org/officeDocument/2006/relationships/image" Target="../media/image2172.png"/><Relationship Id="rId224" Type="http://schemas.openxmlformats.org/officeDocument/2006/relationships/customXml" Target="../ink/ink2326.xml"/><Relationship Id="rId266" Type="http://schemas.openxmlformats.org/officeDocument/2006/relationships/customXml" Target="../ink/ink2347.xml"/><Relationship Id="rId431" Type="http://schemas.openxmlformats.org/officeDocument/2006/relationships/image" Target="../media/image2376.png"/><Relationship Id="rId473" Type="http://schemas.openxmlformats.org/officeDocument/2006/relationships/image" Target="../media/image2397.png"/><Relationship Id="rId529" Type="http://schemas.openxmlformats.org/officeDocument/2006/relationships/image" Target="../media/image2425.png"/><Relationship Id="rId680" Type="http://schemas.openxmlformats.org/officeDocument/2006/relationships/customXml" Target="../ink/ink2557.xml"/><Relationship Id="rId30" Type="http://schemas.openxmlformats.org/officeDocument/2006/relationships/customXml" Target="../ink/ink2229.xml"/><Relationship Id="rId126" Type="http://schemas.openxmlformats.org/officeDocument/2006/relationships/customXml" Target="../ink/ink2277.xml"/><Relationship Id="rId168" Type="http://schemas.openxmlformats.org/officeDocument/2006/relationships/customXml" Target="../ink/ink2298.xml"/><Relationship Id="rId333" Type="http://schemas.openxmlformats.org/officeDocument/2006/relationships/customXml" Target="../ink/ink2381.xml"/><Relationship Id="rId540" Type="http://schemas.openxmlformats.org/officeDocument/2006/relationships/customXml" Target="../ink/ink2485.xml"/><Relationship Id="rId72" Type="http://schemas.openxmlformats.org/officeDocument/2006/relationships/customXml" Target="../ink/ink2250.xml"/><Relationship Id="rId375" Type="http://schemas.openxmlformats.org/officeDocument/2006/relationships/customXml" Target="../ink/ink2402.xml"/><Relationship Id="rId582" Type="http://schemas.openxmlformats.org/officeDocument/2006/relationships/customXml" Target="../ink/ink2506.xml"/><Relationship Id="rId638" Type="http://schemas.openxmlformats.org/officeDocument/2006/relationships/image" Target="../media/image2479.png"/><Relationship Id="rId3" Type="http://schemas.openxmlformats.org/officeDocument/2006/relationships/image" Target="../media/image4130.png"/><Relationship Id="rId235" Type="http://schemas.openxmlformats.org/officeDocument/2006/relationships/image" Target="../media/image2279.png"/><Relationship Id="rId277" Type="http://schemas.openxmlformats.org/officeDocument/2006/relationships/image" Target="../media/image2300.png"/><Relationship Id="rId400" Type="http://schemas.openxmlformats.org/officeDocument/2006/relationships/customXml" Target="../ink/ink2415.xml"/><Relationship Id="rId442" Type="http://schemas.openxmlformats.org/officeDocument/2006/relationships/customXml" Target="../ink/ink2436.xml"/><Relationship Id="rId484" Type="http://schemas.openxmlformats.org/officeDocument/2006/relationships/customXml" Target="../ink/ink2457.xml"/><Relationship Id="rId137" Type="http://schemas.openxmlformats.org/officeDocument/2006/relationships/image" Target="../media/image2230.png"/><Relationship Id="rId302" Type="http://schemas.openxmlformats.org/officeDocument/2006/relationships/image" Target="../media/image2312.png"/><Relationship Id="rId344" Type="http://schemas.openxmlformats.org/officeDocument/2006/relationships/image" Target="../media/image2333.png"/><Relationship Id="rId41" Type="http://schemas.openxmlformats.org/officeDocument/2006/relationships/image" Target="../media/image2183.png"/><Relationship Id="rId83" Type="http://schemas.openxmlformats.org/officeDocument/2006/relationships/image" Target="../media/image2203.png"/><Relationship Id="rId179" Type="http://schemas.openxmlformats.org/officeDocument/2006/relationships/image" Target="../media/image2251.png"/><Relationship Id="rId386" Type="http://schemas.openxmlformats.org/officeDocument/2006/relationships/customXml" Target="../ink/ink2408.xml"/><Relationship Id="rId551" Type="http://schemas.openxmlformats.org/officeDocument/2006/relationships/image" Target="../media/image2436.png"/><Relationship Id="rId593" Type="http://schemas.openxmlformats.org/officeDocument/2006/relationships/image" Target="../media/image2457.png"/><Relationship Id="rId607" Type="http://schemas.openxmlformats.org/officeDocument/2006/relationships/image" Target="../media/image2464.png"/><Relationship Id="rId649" Type="http://schemas.openxmlformats.org/officeDocument/2006/relationships/customXml" Target="../ink/ink2540.xml"/><Relationship Id="rId190" Type="http://schemas.openxmlformats.org/officeDocument/2006/relationships/customXml" Target="../ink/ink2309.xml"/><Relationship Id="rId204" Type="http://schemas.openxmlformats.org/officeDocument/2006/relationships/customXml" Target="../ink/ink2316.xml"/><Relationship Id="rId246" Type="http://schemas.openxmlformats.org/officeDocument/2006/relationships/customXml" Target="../ink/ink2337.xml"/><Relationship Id="rId288" Type="http://schemas.openxmlformats.org/officeDocument/2006/relationships/customXml" Target="../ink/ink2358.xml"/><Relationship Id="rId411" Type="http://schemas.openxmlformats.org/officeDocument/2006/relationships/image" Target="../media/image2366.png"/><Relationship Id="rId453" Type="http://schemas.openxmlformats.org/officeDocument/2006/relationships/image" Target="../media/image2387.png"/><Relationship Id="rId509" Type="http://schemas.openxmlformats.org/officeDocument/2006/relationships/image" Target="../media/image2415.png"/><Relationship Id="rId660" Type="http://schemas.openxmlformats.org/officeDocument/2006/relationships/image" Target="../media/image2490.png"/><Relationship Id="rId106" Type="http://schemas.openxmlformats.org/officeDocument/2006/relationships/customXml" Target="../ink/ink2267.xml"/><Relationship Id="rId313" Type="http://schemas.openxmlformats.org/officeDocument/2006/relationships/customXml" Target="../ink/ink2371.xml"/><Relationship Id="rId495" Type="http://schemas.openxmlformats.org/officeDocument/2006/relationships/image" Target="../media/image2408.png"/><Relationship Id="rId10" Type="http://schemas.openxmlformats.org/officeDocument/2006/relationships/customXml" Target="../ink/ink2219.xml"/><Relationship Id="rId52" Type="http://schemas.openxmlformats.org/officeDocument/2006/relationships/customXml" Target="../ink/ink2240.xml"/><Relationship Id="rId94" Type="http://schemas.openxmlformats.org/officeDocument/2006/relationships/customXml" Target="../ink/ink2261.xml"/><Relationship Id="rId148" Type="http://schemas.openxmlformats.org/officeDocument/2006/relationships/customXml" Target="../ink/ink2288.xml"/><Relationship Id="rId355" Type="http://schemas.openxmlformats.org/officeDocument/2006/relationships/customXml" Target="../ink/ink2392.xml"/><Relationship Id="rId397" Type="http://schemas.openxmlformats.org/officeDocument/2006/relationships/image" Target="../media/image2359.png"/><Relationship Id="rId520" Type="http://schemas.openxmlformats.org/officeDocument/2006/relationships/customXml" Target="../ink/ink2475.xml"/><Relationship Id="rId562" Type="http://schemas.openxmlformats.org/officeDocument/2006/relationships/customXml" Target="../ink/ink2496.xml"/><Relationship Id="rId618" Type="http://schemas.openxmlformats.org/officeDocument/2006/relationships/customXml" Target="../ink/ink2524.xml"/><Relationship Id="rId215" Type="http://schemas.openxmlformats.org/officeDocument/2006/relationships/image" Target="../media/image2269.png"/><Relationship Id="rId257" Type="http://schemas.openxmlformats.org/officeDocument/2006/relationships/image" Target="../media/image2290.png"/><Relationship Id="rId422" Type="http://schemas.openxmlformats.org/officeDocument/2006/relationships/customXml" Target="../ink/ink2426.xml"/><Relationship Id="rId464" Type="http://schemas.openxmlformats.org/officeDocument/2006/relationships/customXml" Target="../ink/ink2447.xml"/><Relationship Id="rId299" Type="http://schemas.openxmlformats.org/officeDocument/2006/relationships/customXml" Target="../ink/ink2364.xml"/><Relationship Id="rId63" Type="http://schemas.openxmlformats.org/officeDocument/2006/relationships/image" Target="../media/image2194.png"/><Relationship Id="rId159" Type="http://schemas.openxmlformats.org/officeDocument/2006/relationships/image" Target="../media/image2241.png"/><Relationship Id="rId366" Type="http://schemas.openxmlformats.org/officeDocument/2006/relationships/image" Target="../media/image2344.png"/><Relationship Id="rId573" Type="http://schemas.openxmlformats.org/officeDocument/2006/relationships/image" Target="../media/image2447.png"/><Relationship Id="rId226" Type="http://schemas.openxmlformats.org/officeDocument/2006/relationships/customXml" Target="../ink/ink2327.xml"/><Relationship Id="rId433" Type="http://schemas.openxmlformats.org/officeDocument/2006/relationships/image" Target="../media/image2377.png"/><Relationship Id="rId640" Type="http://schemas.openxmlformats.org/officeDocument/2006/relationships/image" Target="../media/image2480.png"/><Relationship Id="rId74" Type="http://schemas.openxmlformats.org/officeDocument/2006/relationships/customXml" Target="../ink/ink2251.xml"/><Relationship Id="rId377" Type="http://schemas.openxmlformats.org/officeDocument/2006/relationships/customXml" Target="../ink/ink2403.xml"/><Relationship Id="rId500" Type="http://schemas.openxmlformats.org/officeDocument/2006/relationships/customXml" Target="../ink/ink2465.xml"/><Relationship Id="rId584" Type="http://schemas.openxmlformats.org/officeDocument/2006/relationships/customXml" Target="../ink/ink2507.xml"/><Relationship Id="rId5" Type="http://schemas.openxmlformats.org/officeDocument/2006/relationships/hyperlink" Target="https://www.youtube.com/watch?v=S5PVHRQZe1E&amp;feature=youtu.be" TargetMode="External"/><Relationship Id="rId237" Type="http://schemas.openxmlformats.org/officeDocument/2006/relationships/image" Target="../media/image2280.png"/><Relationship Id="rId444" Type="http://schemas.openxmlformats.org/officeDocument/2006/relationships/customXml" Target="../ink/ink2437.xml"/><Relationship Id="rId651" Type="http://schemas.openxmlformats.org/officeDocument/2006/relationships/customXml" Target="../ink/ink2541.xml"/><Relationship Id="rId290" Type="http://schemas.openxmlformats.org/officeDocument/2006/relationships/customXml" Target="../ink/ink2359.xml"/><Relationship Id="rId304" Type="http://schemas.openxmlformats.org/officeDocument/2006/relationships/image" Target="../media/image2313.png"/><Relationship Id="rId388" Type="http://schemas.openxmlformats.org/officeDocument/2006/relationships/customXml" Target="../ink/ink2409.xml"/><Relationship Id="rId511" Type="http://schemas.openxmlformats.org/officeDocument/2006/relationships/image" Target="../media/image2416.png"/><Relationship Id="rId609" Type="http://schemas.openxmlformats.org/officeDocument/2006/relationships/image" Target="../media/image2465.png"/><Relationship Id="rId85" Type="http://schemas.openxmlformats.org/officeDocument/2006/relationships/image" Target="../media/image2204.png"/><Relationship Id="rId150" Type="http://schemas.openxmlformats.org/officeDocument/2006/relationships/customXml" Target="../ink/ink2289.xml"/><Relationship Id="rId595" Type="http://schemas.openxmlformats.org/officeDocument/2006/relationships/image" Target="../media/image2458.png"/><Relationship Id="rId248" Type="http://schemas.openxmlformats.org/officeDocument/2006/relationships/customXml" Target="../ink/ink2338.xml"/><Relationship Id="rId455" Type="http://schemas.openxmlformats.org/officeDocument/2006/relationships/image" Target="../media/image2388.png"/><Relationship Id="rId662" Type="http://schemas.openxmlformats.org/officeDocument/2006/relationships/image" Target="../media/image2491.png"/><Relationship Id="rId12" Type="http://schemas.openxmlformats.org/officeDocument/2006/relationships/customXml" Target="../ink/ink2220.xml"/><Relationship Id="rId108" Type="http://schemas.openxmlformats.org/officeDocument/2006/relationships/customXml" Target="../ink/ink2268.xml"/><Relationship Id="rId315" Type="http://schemas.openxmlformats.org/officeDocument/2006/relationships/customXml" Target="../ink/ink2372.xml"/><Relationship Id="rId522" Type="http://schemas.openxmlformats.org/officeDocument/2006/relationships/customXml" Target="../ink/ink2476.xml"/><Relationship Id="rId96" Type="http://schemas.openxmlformats.org/officeDocument/2006/relationships/customXml" Target="../ink/ink2262.xml"/><Relationship Id="rId161" Type="http://schemas.openxmlformats.org/officeDocument/2006/relationships/image" Target="../media/image2242.png"/><Relationship Id="rId399" Type="http://schemas.openxmlformats.org/officeDocument/2006/relationships/image" Target="../media/image2360.png"/><Relationship Id="rId259" Type="http://schemas.openxmlformats.org/officeDocument/2006/relationships/image" Target="../media/image2291.png"/><Relationship Id="rId466" Type="http://schemas.openxmlformats.org/officeDocument/2006/relationships/customXml" Target="../ink/ink2448.xml"/><Relationship Id="rId673" Type="http://schemas.openxmlformats.org/officeDocument/2006/relationships/customXml" Target="../ink/ink2552.xml"/><Relationship Id="rId23" Type="http://schemas.openxmlformats.org/officeDocument/2006/relationships/image" Target="../media/image2174.png"/><Relationship Id="rId119" Type="http://schemas.openxmlformats.org/officeDocument/2006/relationships/image" Target="../media/image2221.png"/><Relationship Id="rId326" Type="http://schemas.openxmlformats.org/officeDocument/2006/relationships/image" Target="../media/image2324.png"/><Relationship Id="rId533" Type="http://schemas.openxmlformats.org/officeDocument/2006/relationships/image" Target="../media/image2427.png"/><Relationship Id="rId172" Type="http://schemas.openxmlformats.org/officeDocument/2006/relationships/customXml" Target="../ink/ink2300.xml"/><Relationship Id="rId477" Type="http://schemas.openxmlformats.org/officeDocument/2006/relationships/image" Target="../media/image2399.png"/><Relationship Id="rId600" Type="http://schemas.openxmlformats.org/officeDocument/2006/relationships/customXml" Target="../ink/ink2515.xml"/><Relationship Id="rId337" Type="http://schemas.openxmlformats.org/officeDocument/2006/relationships/customXml" Target="../ink/ink2383.xml"/><Relationship Id="rId34" Type="http://schemas.openxmlformats.org/officeDocument/2006/relationships/customXml" Target="../ink/ink2231.xml"/><Relationship Id="rId544" Type="http://schemas.openxmlformats.org/officeDocument/2006/relationships/customXml" Target="../ink/ink2487.xml"/><Relationship Id="rId183" Type="http://schemas.openxmlformats.org/officeDocument/2006/relationships/image" Target="../media/image2253.png"/><Relationship Id="rId390" Type="http://schemas.openxmlformats.org/officeDocument/2006/relationships/customXml" Target="../ink/ink2410.xml"/><Relationship Id="rId404" Type="http://schemas.openxmlformats.org/officeDocument/2006/relationships/customXml" Target="../ink/ink2417.xml"/><Relationship Id="rId611" Type="http://schemas.openxmlformats.org/officeDocument/2006/relationships/image" Target="../media/image2466.png"/><Relationship Id="rId250" Type="http://schemas.openxmlformats.org/officeDocument/2006/relationships/customXml" Target="../ink/ink2339.xml"/><Relationship Id="rId488" Type="http://schemas.openxmlformats.org/officeDocument/2006/relationships/customXml" Target="../ink/ink2459.xml"/><Relationship Id="rId45" Type="http://schemas.openxmlformats.org/officeDocument/2006/relationships/image" Target="../media/image2185.png"/><Relationship Id="rId110" Type="http://schemas.openxmlformats.org/officeDocument/2006/relationships/customXml" Target="../ink/ink2269.xml"/><Relationship Id="rId348" Type="http://schemas.openxmlformats.org/officeDocument/2006/relationships/image" Target="../media/image2335.png"/><Relationship Id="rId555" Type="http://schemas.openxmlformats.org/officeDocument/2006/relationships/image" Target="../media/image2438.png"/><Relationship Id="rId194" Type="http://schemas.openxmlformats.org/officeDocument/2006/relationships/customXml" Target="../ink/ink2311.xml"/><Relationship Id="rId208" Type="http://schemas.openxmlformats.org/officeDocument/2006/relationships/customXml" Target="../ink/ink2318.xml"/><Relationship Id="rId415" Type="http://schemas.openxmlformats.org/officeDocument/2006/relationships/image" Target="../media/image2368.png"/><Relationship Id="rId622" Type="http://schemas.openxmlformats.org/officeDocument/2006/relationships/image" Target="../media/image2471.png"/><Relationship Id="rId261" Type="http://schemas.openxmlformats.org/officeDocument/2006/relationships/image" Target="../media/image2292.png"/><Relationship Id="rId499" Type="http://schemas.openxmlformats.org/officeDocument/2006/relationships/image" Target="../media/image2410.png"/><Relationship Id="rId56" Type="http://schemas.openxmlformats.org/officeDocument/2006/relationships/customXml" Target="../ink/ink2242.xml"/><Relationship Id="rId359" Type="http://schemas.openxmlformats.org/officeDocument/2006/relationships/customXml" Target="../ink/ink2394.xml"/><Relationship Id="rId566" Type="http://schemas.openxmlformats.org/officeDocument/2006/relationships/customXml" Target="../ink/ink2498.xml"/><Relationship Id="rId121" Type="http://schemas.openxmlformats.org/officeDocument/2006/relationships/image" Target="../media/image2222.png"/><Relationship Id="rId219" Type="http://schemas.openxmlformats.org/officeDocument/2006/relationships/image" Target="../media/image2271.png"/><Relationship Id="rId426" Type="http://schemas.openxmlformats.org/officeDocument/2006/relationships/customXml" Target="../ink/ink2428.xml"/><Relationship Id="rId633" Type="http://schemas.openxmlformats.org/officeDocument/2006/relationships/customXml" Target="../ink/ink2532.xml"/><Relationship Id="rId67" Type="http://schemas.openxmlformats.org/officeDocument/2006/relationships/image" Target="../media/image1855.png"/><Relationship Id="rId272" Type="http://schemas.openxmlformats.org/officeDocument/2006/relationships/customXml" Target="../ink/ink2350.xml"/><Relationship Id="rId577" Type="http://schemas.openxmlformats.org/officeDocument/2006/relationships/image" Target="../media/image2449.png"/><Relationship Id="rId132" Type="http://schemas.openxmlformats.org/officeDocument/2006/relationships/customXml" Target="../ink/ink2280.xml"/><Relationship Id="rId437" Type="http://schemas.openxmlformats.org/officeDocument/2006/relationships/image" Target="../media/image2379.png"/><Relationship Id="rId644" Type="http://schemas.openxmlformats.org/officeDocument/2006/relationships/image" Target="../media/image2482.png"/><Relationship Id="rId283" Type="http://schemas.openxmlformats.org/officeDocument/2006/relationships/image" Target="../media/image2303.png"/><Relationship Id="rId490" Type="http://schemas.openxmlformats.org/officeDocument/2006/relationships/customXml" Target="../ink/ink2460.xml"/><Relationship Id="rId504" Type="http://schemas.openxmlformats.org/officeDocument/2006/relationships/customXml" Target="../ink/ink2467.xml"/><Relationship Id="rId78" Type="http://schemas.openxmlformats.org/officeDocument/2006/relationships/customXml" Target="../ink/ink2253.xml"/><Relationship Id="rId143" Type="http://schemas.openxmlformats.org/officeDocument/2006/relationships/image" Target="../media/image2233.png"/><Relationship Id="rId350" Type="http://schemas.openxmlformats.org/officeDocument/2006/relationships/image" Target="../media/image2336.png"/><Relationship Id="rId588" Type="http://schemas.openxmlformats.org/officeDocument/2006/relationships/customXml" Target="../ink/ink2509.xml"/><Relationship Id="rId9" Type="http://schemas.openxmlformats.org/officeDocument/2006/relationships/image" Target="../media/image2167.png"/><Relationship Id="rId210" Type="http://schemas.openxmlformats.org/officeDocument/2006/relationships/customXml" Target="../ink/ink2319.xml"/><Relationship Id="rId448" Type="http://schemas.openxmlformats.org/officeDocument/2006/relationships/customXml" Target="../ink/ink2439.xml"/><Relationship Id="rId655" Type="http://schemas.openxmlformats.org/officeDocument/2006/relationships/customXml" Target="../ink/ink2543.xml"/><Relationship Id="rId294" Type="http://schemas.openxmlformats.org/officeDocument/2006/relationships/image" Target="../media/image2308.png"/><Relationship Id="rId308" Type="http://schemas.openxmlformats.org/officeDocument/2006/relationships/image" Target="../media/image2315.png"/><Relationship Id="rId515" Type="http://schemas.openxmlformats.org/officeDocument/2006/relationships/image" Target="../media/image2418.png"/><Relationship Id="rId89" Type="http://schemas.openxmlformats.org/officeDocument/2006/relationships/image" Target="../media/image2206.png"/><Relationship Id="rId154" Type="http://schemas.openxmlformats.org/officeDocument/2006/relationships/customXml" Target="../ink/ink2291.xml"/><Relationship Id="rId361" Type="http://schemas.openxmlformats.org/officeDocument/2006/relationships/customXml" Target="../ink/ink2395.xml"/><Relationship Id="rId599" Type="http://schemas.openxmlformats.org/officeDocument/2006/relationships/image" Target="../media/image2460.png"/><Relationship Id="rId459" Type="http://schemas.openxmlformats.org/officeDocument/2006/relationships/image" Target="../media/image2390.png"/><Relationship Id="rId666" Type="http://schemas.openxmlformats.org/officeDocument/2006/relationships/image" Target="../media/image2493.png"/><Relationship Id="rId16" Type="http://schemas.openxmlformats.org/officeDocument/2006/relationships/customXml" Target="../ink/ink2222.xml"/><Relationship Id="rId221" Type="http://schemas.openxmlformats.org/officeDocument/2006/relationships/image" Target="../media/image2272.png"/><Relationship Id="rId319" Type="http://schemas.openxmlformats.org/officeDocument/2006/relationships/customXml" Target="../ink/ink2374.xml"/><Relationship Id="rId526" Type="http://schemas.openxmlformats.org/officeDocument/2006/relationships/customXml" Target="../ink/ink2478.xml"/><Relationship Id="rId165" Type="http://schemas.openxmlformats.org/officeDocument/2006/relationships/image" Target="../media/image2244.png"/><Relationship Id="rId372" Type="http://schemas.openxmlformats.org/officeDocument/2006/relationships/image" Target="../media/image2347.png"/><Relationship Id="rId677" Type="http://schemas.openxmlformats.org/officeDocument/2006/relationships/image" Target="../media/image2498.png"/><Relationship Id="rId232" Type="http://schemas.openxmlformats.org/officeDocument/2006/relationships/customXml" Target="../ink/ink2330.xml"/><Relationship Id="rId27" Type="http://schemas.openxmlformats.org/officeDocument/2006/relationships/image" Target="../media/image2176.png"/><Relationship Id="rId537" Type="http://schemas.openxmlformats.org/officeDocument/2006/relationships/image" Target="../media/image2429.png"/><Relationship Id="rId80" Type="http://schemas.openxmlformats.org/officeDocument/2006/relationships/customXml" Target="../ink/ink2254.xml"/><Relationship Id="rId176" Type="http://schemas.openxmlformats.org/officeDocument/2006/relationships/customXml" Target="../ink/ink2302.xml"/><Relationship Id="rId383" Type="http://schemas.openxmlformats.org/officeDocument/2006/relationships/customXml" Target="../ink/ink2406.xml"/><Relationship Id="rId590" Type="http://schemas.openxmlformats.org/officeDocument/2006/relationships/customXml" Target="../ink/ink2510.xml"/><Relationship Id="rId604" Type="http://schemas.openxmlformats.org/officeDocument/2006/relationships/customXml" Target="../ink/ink2517.xml"/><Relationship Id="rId243" Type="http://schemas.openxmlformats.org/officeDocument/2006/relationships/image" Target="../media/image2283.png"/><Relationship Id="rId450" Type="http://schemas.openxmlformats.org/officeDocument/2006/relationships/customXml" Target="../ink/ink2440.xml"/><Relationship Id="rId38" Type="http://schemas.openxmlformats.org/officeDocument/2006/relationships/customXml" Target="../ink/ink2233.xml"/><Relationship Id="rId103" Type="http://schemas.openxmlformats.org/officeDocument/2006/relationships/image" Target="../media/image2213.png"/><Relationship Id="rId310" Type="http://schemas.openxmlformats.org/officeDocument/2006/relationships/image" Target="../media/image2316.png"/><Relationship Id="rId548" Type="http://schemas.openxmlformats.org/officeDocument/2006/relationships/customXml" Target="../ink/ink2489.xml"/></Relationships>
</file>

<file path=ppt/slides/_rels/slide3.xml.rels><?xml version="1.0" encoding="UTF-8" standalone="yes"?>
<Relationships xmlns="http://schemas.openxmlformats.org/package/2006/relationships"><Relationship Id="rId117" Type="http://schemas.openxmlformats.org/officeDocument/2006/relationships/image" Target="../media/image67.png"/><Relationship Id="rId21" Type="http://schemas.openxmlformats.org/officeDocument/2006/relationships/image" Target="../media/image18.png"/><Relationship Id="rId42" Type="http://schemas.openxmlformats.org/officeDocument/2006/relationships/customXml" Target="../ink/ink76.xml"/><Relationship Id="rId63" Type="http://schemas.openxmlformats.org/officeDocument/2006/relationships/image" Target="../media/image39.png"/><Relationship Id="rId84" Type="http://schemas.openxmlformats.org/officeDocument/2006/relationships/customXml" Target="../ink/ink97.xml"/><Relationship Id="rId138" Type="http://schemas.openxmlformats.org/officeDocument/2006/relationships/customXml" Target="../ink/ink124.xml"/><Relationship Id="rId159" Type="http://schemas.openxmlformats.org/officeDocument/2006/relationships/image" Target="../media/image88.png"/><Relationship Id="rId170" Type="http://schemas.openxmlformats.org/officeDocument/2006/relationships/customXml" Target="../ink/ink140.xml"/><Relationship Id="rId191" Type="http://schemas.openxmlformats.org/officeDocument/2006/relationships/image" Target="../media/image104.png"/><Relationship Id="rId205" Type="http://schemas.openxmlformats.org/officeDocument/2006/relationships/image" Target="../media/image111.png"/><Relationship Id="rId107" Type="http://schemas.openxmlformats.org/officeDocument/2006/relationships/image" Target="../media/image61.png"/><Relationship Id="rId11" Type="http://schemas.openxmlformats.org/officeDocument/2006/relationships/image" Target="../media/image13.png"/><Relationship Id="rId32" Type="http://schemas.openxmlformats.org/officeDocument/2006/relationships/customXml" Target="../ink/ink71.xml"/><Relationship Id="rId53" Type="http://schemas.openxmlformats.org/officeDocument/2006/relationships/image" Target="../media/image34.png"/><Relationship Id="rId74" Type="http://schemas.openxmlformats.org/officeDocument/2006/relationships/customXml" Target="../ink/ink92.xml"/><Relationship Id="rId128" Type="http://schemas.openxmlformats.org/officeDocument/2006/relationships/customXml" Target="../ink/ink119.xml"/><Relationship Id="rId149" Type="http://schemas.openxmlformats.org/officeDocument/2006/relationships/image" Target="../media/image83.png"/><Relationship Id="rId5" Type="http://schemas.openxmlformats.org/officeDocument/2006/relationships/image" Target="../media/image10.png"/><Relationship Id="rId95" Type="http://schemas.openxmlformats.org/officeDocument/2006/relationships/image" Target="../media/image55.png"/><Relationship Id="rId160" Type="http://schemas.openxmlformats.org/officeDocument/2006/relationships/customXml" Target="../ink/ink135.xml"/><Relationship Id="rId181" Type="http://schemas.openxmlformats.org/officeDocument/2006/relationships/image" Target="../media/image99.png"/><Relationship Id="rId216" Type="http://schemas.openxmlformats.org/officeDocument/2006/relationships/customXml" Target="../ink/ink163.xml"/><Relationship Id="rId22" Type="http://schemas.openxmlformats.org/officeDocument/2006/relationships/customXml" Target="../ink/ink66.xml"/><Relationship Id="rId43" Type="http://schemas.openxmlformats.org/officeDocument/2006/relationships/image" Target="../media/image29.png"/><Relationship Id="rId64" Type="http://schemas.openxmlformats.org/officeDocument/2006/relationships/customXml" Target="../ink/ink87.xml"/><Relationship Id="rId118" Type="http://schemas.openxmlformats.org/officeDocument/2006/relationships/customXml" Target="../ink/ink114.xml"/><Relationship Id="rId139" Type="http://schemas.openxmlformats.org/officeDocument/2006/relationships/image" Target="../media/image78.png"/><Relationship Id="rId85" Type="http://schemas.openxmlformats.org/officeDocument/2006/relationships/image" Target="../media/image50.png"/><Relationship Id="rId150" Type="http://schemas.openxmlformats.org/officeDocument/2006/relationships/customXml" Target="../ink/ink130.xml"/><Relationship Id="rId171" Type="http://schemas.openxmlformats.org/officeDocument/2006/relationships/image" Target="../media/image94.png"/><Relationship Id="rId192" Type="http://schemas.openxmlformats.org/officeDocument/2006/relationships/customXml" Target="../ink/ink151.xml"/><Relationship Id="rId206" Type="http://schemas.openxmlformats.org/officeDocument/2006/relationships/customXml" Target="../ink/ink158.xml"/><Relationship Id="rId12" Type="http://schemas.openxmlformats.org/officeDocument/2006/relationships/customXml" Target="../ink/ink61.xml"/><Relationship Id="rId33" Type="http://schemas.openxmlformats.org/officeDocument/2006/relationships/image" Target="../media/image24.png"/><Relationship Id="rId108" Type="http://schemas.openxmlformats.org/officeDocument/2006/relationships/customXml" Target="../ink/ink109.xml"/><Relationship Id="rId129" Type="http://schemas.openxmlformats.org/officeDocument/2006/relationships/image" Target="../media/image73.png"/><Relationship Id="rId54" Type="http://schemas.openxmlformats.org/officeDocument/2006/relationships/customXml" Target="../ink/ink82.xml"/><Relationship Id="rId75" Type="http://schemas.openxmlformats.org/officeDocument/2006/relationships/image" Target="../media/image45.png"/><Relationship Id="rId96" Type="http://schemas.openxmlformats.org/officeDocument/2006/relationships/customXml" Target="../ink/ink103.xml"/><Relationship Id="rId140" Type="http://schemas.openxmlformats.org/officeDocument/2006/relationships/customXml" Target="../ink/ink125.xml"/><Relationship Id="rId161" Type="http://schemas.openxmlformats.org/officeDocument/2006/relationships/image" Target="../media/image89.png"/><Relationship Id="rId182" Type="http://schemas.openxmlformats.org/officeDocument/2006/relationships/customXml" Target="../ink/ink146.xml"/><Relationship Id="rId217" Type="http://schemas.openxmlformats.org/officeDocument/2006/relationships/image" Target="../media/image117.png"/><Relationship Id="rId6" Type="http://schemas.openxmlformats.org/officeDocument/2006/relationships/customXml" Target="../ink/ink58.xml"/><Relationship Id="rId23" Type="http://schemas.openxmlformats.org/officeDocument/2006/relationships/image" Target="../media/image19.png"/><Relationship Id="rId119" Type="http://schemas.openxmlformats.org/officeDocument/2006/relationships/image" Target="../media/image68.png"/><Relationship Id="rId44" Type="http://schemas.openxmlformats.org/officeDocument/2006/relationships/customXml" Target="../ink/ink77.xml"/><Relationship Id="rId65" Type="http://schemas.openxmlformats.org/officeDocument/2006/relationships/image" Target="../media/image40.png"/><Relationship Id="rId86" Type="http://schemas.openxmlformats.org/officeDocument/2006/relationships/customXml" Target="../ink/ink98.xml"/><Relationship Id="rId130" Type="http://schemas.openxmlformats.org/officeDocument/2006/relationships/customXml" Target="../ink/ink120.xml"/><Relationship Id="rId151" Type="http://schemas.openxmlformats.org/officeDocument/2006/relationships/image" Target="../media/image84.png"/><Relationship Id="rId172" Type="http://schemas.openxmlformats.org/officeDocument/2006/relationships/customXml" Target="../ink/ink141.xml"/><Relationship Id="rId193" Type="http://schemas.openxmlformats.org/officeDocument/2006/relationships/image" Target="../media/image105.png"/><Relationship Id="rId207" Type="http://schemas.openxmlformats.org/officeDocument/2006/relationships/image" Target="../media/image112.png"/><Relationship Id="rId13" Type="http://schemas.openxmlformats.org/officeDocument/2006/relationships/image" Target="../media/image14.png"/><Relationship Id="rId109" Type="http://schemas.openxmlformats.org/officeDocument/2006/relationships/image" Target="../media/image63.png"/><Relationship Id="rId34" Type="http://schemas.openxmlformats.org/officeDocument/2006/relationships/customXml" Target="../ink/ink72.xml"/><Relationship Id="rId55" Type="http://schemas.openxmlformats.org/officeDocument/2006/relationships/image" Target="../media/image35.png"/><Relationship Id="rId76" Type="http://schemas.openxmlformats.org/officeDocument/2006/relationships/customXml" Target="../ink/ink93.xml"/><Relationship Id="rId97" Type="http://schemas.openxmlformats.org/officeDocument/2006/relationships/image" Target="../media/image56.png"/><Relationship Id="rId120" Type="http://schemas.openxmlformats.org/officeDocument/2006/relationships/customXml" Target="../ink/ink115.xml"/><Relationship Id="rId141" Type="http://schemas.openxmlformats.org/officeDocument/2006/relationships/image" Target="../media/image79.png"/><Relationship Id="rId7" Type="http://schemas.openxmlformats.org/officeDocument/2006/relationships/image" Target="../media/image11.png"/><Relationship Id="rId162" Type="http://schemas.openxmlformats.org/officeDocument/2006/relationships/customXml" Target="../ink/ink136.xml"/><Relationship Id="rId183" Type="http://schemas.openxmlformats.org/officeDocument/2006/relationships/image" Target="../media/image100.png"/><Relationship Id="rId218" Type="http://schemas.openxmlformats.org/officeDocument/2006/relationships/customXml" Target="../ink/ink164.xml"/><Relationship Id="rId24" Type="http://schemas.openxmlformats.org/officeDocument/2006/relationships/customXml" Target="../ink/ink67.xml"/><Relationship Id="rId45" Type="http://schemas.openxmlformats.org/officeDocument/2006/relationships/image" Target="../media/image30.png"/><Relationship Id="rId66" Type="http://schemas.openxmlformats.org/officeDocument/2006/relationships/customXml" Target="../ink/ink88.xml"/><Relationship Id="rId87" Type="http://schemas.openxmlformats.org/officeDocument/2006/relationships/image" Target="../media/image51.png"/><Relationship Id="rId110" Type="http://schemas.openxmlformats.org/officeDocument/2006/relationships/customXml" Target="../ink/ink110.xml"/><Relationship Id="rId131" Type="http://schemas.openxmlformats.org/officeDocument/2006/relationships/image" Target="../media/image74.png"/><Relationship Id="rId152" Type="http://schemas.openxmlformats.org/officeDocument/2006/relationships/customXml" Target="../ink/ink131.xml"/><Relationship Id="rId173" Type="http://schemas.openxmlformats.org/officeDocument/2006/relationships/image" Target="../media/image95.png"/><Relationship Id="rId194" Type="http://schemas.openxmlformats.org/officeDocument/2006/relationships/customXml" Target="../ink/ink152.xml"/><Relationship Id="rId208" Type="http://schemas.openxmlformats.org/officeDocument/2006/relationships/customXml" Target="../ink/ink159.xml"/><Relationship Id="rId14" Type="http://schemas.openxmlformats.org/officeDocument/2006/relationships/customXml" Target="../ink/ink62.xml"/><Relationship Id="rId35" Type="http://schemas.openxmlformats.org/officeDocument/2006/relationships/image" Target="../media/image25.png"/><Relationship Id="rId56" Type="http://schemas.openxmlformats.org/officeDocument/2006/relationships/customXml" Target="../ink/ink83.xml"/><Relationship Id="rId77" Type="http://schemas.openxmlformats.org/officeDocument/2006/relationships/image" Target="../media/image46.png"/><Relationship Id="rId100" Type="http://schemas.openxmlformats.org/officeDocument/2006/relationships/customXml" Target="../ink/ink105.xml"/><Relationship Id="rId8" Type="http://schemas.openxmlformats.org/officeDocument/2006/relationships/customXml" Target="../ink/ink59.xml"/><Relationship Id="rId51" Type="http://schemas.openxmlformats.org/officeDocument/2006/relationships/image" Target="../media/image33.png"/><Relationship Id="rId72" Type="http://schemas.openxmlformats.org/officeDocument/2006/relationships/customXml" Target="../ink/ink91.xml"/><Relationship Id="rId93" Type="http://schemas.openxmlformats.org/officeDocument/2006/relationships/image" Target="../media/image54.png"/><Relationship Id="rId98" Type="http://schemas.openxmlformats.org/officeDocument/2006/relationships/customXml" Target="../ink/ink104.xml"/><Relationship Id="rId121" Type="http://schemas.openxmlformats.org/officeDocument/2006/relationships/image" Target="../media/image69.png"/><Relationship Id="rId142" Type="http://schemas.openxmlformats.org/officeDocument/2006/relationships/customXml" Target="../ink/ink126.xml"/><Relationship Id="rId163" Type="http://schemas.openxmlformats.org/officeDocument/2006/relationships/image" Target="../media/image90.png"/><Relationship Id="rId184" Type="http://schemas.openxmlformats.org/officeDocument/2006/relationships/customXml" Target="../ink/ink147.xml"/><Relationship Id="rId189" Type="http://schemas.openxmlformats.org/officeDocument/2006/relationships/image" Target="../media/image103.png"/><Relationship Id="rId219" Type="http://schemas.openxmlformats.org/officeDocument/2006/relationships/image" Target="../media/image118.png"/><Relationship Id="rId3" Type="http://schemas.openxmlformats.org/officeDocument/2006/relationships/image" Target="../media/image2.emf"/><Relationship Id="rId214" Type="http://schemas.openxmlformats.org/officeDocument/2006/relationships/customXml" Target="../ink/ink162.xml"/><Relationship Id="rId25" Type="http://schemas.openxmlformats.org/officeDocument/2006/relationships/image" Target="../media/image20.png"/><Relationship Id="rId46" Type="http://schemas.openxmlformats.org/officeDocument/2006/relationships/customXml" Target="../ink/ink78.xml"/><Relationship Id="rId67" Type="http://schemas.openxmlformats.org/officeDocument/2006/relationships/image" Target="../media/image41.png"/><Relationship Id="rId116" Type="http://schemas.openxmlformats.org/officeDocument/2006/relationships/customXml" Target="../ink/ink113.xml"/><Relationship Id="rId137" Type="http://schemas.openxmlformats.org/officeDocument/2006/relationships/image" Target="../media/image77.png"/><Relationship Id="rId158" Type="http://schemas.openxmlformats.org/officeDocument/2006/relationships/customXml" Target="../ink/ink134.xml"/><Relationship Id="rId20" Type="http://schemas.openxmlformats.org/officeDocument/2006/relationships/customXml" Target="../ink/ink65.xml"/><Relationship Id="rId41" Type="http://schemas.openxmlformats.org/officeDocument/2006/relationships/image" Target="../media/image28.png"/><Relationship Id="rId62" Type="http://schemas.openxmlformats.org/officeDocument/2006/relationships/customXml" Target="../ink/ink86.xml"/><Relationship Id="rId83" Type="http://schemas.openxmlformats.org/officeDocument/2006/relationships/image" Target="../media/image49.png"/><Relationship Id="rId88" Type="http://schemas.openxmlformats.org/officeDocument/2006/relationships/customXml" Target="../ink/ink99.xml"/><Relationship Id="rId111" Type="http://schemas.openxmlformats.org/officeDocument/2006/relationships/image" Target="../media/image64.png"/><Relationship Id="rId132" Type="http://schemas.openxmlformats.org/officeDocument/2006/relationships/customXml" Target="../ink/ink121.xml"/><Relationship Id="rId153" Type="http://schemas.openxmlformats.org/officeDocument/2006/relationships/image" Target="../media/image85.png"/><Relationship Id="rId174" Type="http://schemas.openxmlformats.org/officeDocument/2006/relationships/customXml" Target="../ink/ink142.xml"/><Relationship Id="rId179" Type="http://schemas.openxmlformats.org/officeDocument/2006/relationships/image" Target="../media/image98.png"/><Relationship Id="rId195" Type="http://schemas.openxmlformats.org/officeDocument/2006/relationships/image" Target="../media/image106.png"/><Relationship Id="rId209" Type="http://schemas.openxmlformats.org/officeDocument/2006/relationships/image" Target="../media/image113.png"/><Relationship Id="rId190" Type="http://schemas.openxmlformats.org/officeDocument/2006/relationships/customXml" Target="../ink/ink150.xml"/><Relationship Id="rId204" Type="http://schemas.openxmlformats.org/officeDocument/2006/relationships/customXml" Target="../ink/ink157.xml"/><Relationship Id="rId220" Type="http://schemas.openxmlformats.org/officeDocument/2006/relationships/customXml" Target="../ink/ink165.xml"/><Relationship Id="rId15" Type="http://schemas.openxmlformats.org/officeDocument/2006/relationships/image" Target="../media/image15.png"/><Relationship Id="rId36" Type="http://schemas.openxmlformats.org/officeDocument/2006/relationships/customXml" Target="../ink/ink73.xml"/><Relationship Id="rId57" Type="http://schemas.openxmlformats.org/officeDocument/2006/relationships/image" Target="../media/image36.png"/><Relationship Id="rId106" Type="http://schemas.openxmlformats.org/officeDocument/2006/relationships/customXml" Target="../ink/ink108.xml"/><Relationship Id="rId127" Type="http://schemas.openxmlformats.org/officeDocument/2006/relationships/image" Target="../media/image72.png"/><Relationship Id="rId10" Type="http://schemas.openxmlformats.org/officeDocument/2006/relationships/customXml" Target="../ink/ink60.xml"/><Relationship Id="rId31" Type="http://schemas.openxmlformats.org/officeDocument/2006/relationships/image" Target="../media/image23.png"/><Relationship Id="rId52" Type="http://schemas.openxmlformats.org/officeDocument/2006/relationships/customXml" Target="../ink/ink81.xml"/><Relationship Id="rId73" Type="http://schemas.openxmlformats.org/officeDocument/2006/relationships/image" Target="../media/image44.png"/><Relationship Id="rId78" Type="http://schemas.openxmlformats.org/officeDocument/2006/relationships/customXml" Target="../ink/ink94.xml"/><Relationship Id="rId94" Type="http://schemas.openxmlformats.org/officeDocument/2006/relationships/customXml" Target="../ink/ink102.xml"/><Relationship Id="rId99" Type="http://schemas.openxmlformats.org/officeDocument/2006/relationships/image" Target="../media/image57.png"/><Relationship Id="rId101" Type="http://schemas.openxmlformats.org/officeDocument/2006/relationships/image" Target="../media/image58.png"/><Relationship Id="rId122" Type="http://schemas.openxmlformats.org/officeDocument/2006/relationships/customXml" Target="../ink/ink116.xml"/><Relationship Id="rId143" Type="http://schemas.openxmlformats.org/officeDocument/2006/relationships/image" Target="../media/image80.png"/><Relationship Id="rId148" Type="http://schemas.openxmlformats.org/officeDocument/2006/relationships/customXml" Target="../ink/ink129.xml"/><Relationship Id="rId164" Type="http://schemas.openxmlformats.org/officeDocument/2006/relationships/customXml" Target="../ink/ink137.xml"/><Relationship Id="rId169" Type="http://schemas.openxmlformats.org/officeDocument/2006/relationships/image" Target="../media/image93.png"/><Relationship Id="rId185" Type="http://schemas.openxmlformats.org/officeDocument/2006/relationships/image" Target="../media/image101.png"/><Relationship Id="rId4" Type="http://schemas.openxmlformats.org/officeDocument/2006/relationships/customXml" Target="../ink/ink57.xml"/><Relationship Id="rId9" Type="http://schemas.openxmlformats.org/officeDocument/2006/relationships/image" Target="../media/image12.png"/><Relationship Id="rId180" Type="http://schemas.openxmlformats.org/officeDocument/2006/relationships/customXml" Target="../ink/ink145.xml"/><Relationship Id="rId210" Type="http://schemas.openxmlformats.org/officeDocument/2006/relationships/customXml" Target="../ink/ink160.xml"/><Relationship Id="rId215" Type="http://schemas.openxmlformats.org/officeDocument/2006/relationships/image" Target="../media/image116.png"/><Relationship Id="rId26" Type="http://schemas.openxmlformats.org/officeDocument/2006/relationships/customXml" Target="../ink/ink68.xml"/><Relationship Id="rId47" Type="http://schemas.openxmlformats.org/officeDocument/2006/relationships/image" Target="../media/image31.png"/><Relationship Id="rId68" Type="http://schemas.openxmlformats.org/officeDocument/2006/relationships/customXml" Target="../ink/ink89.xml"/><Relationship Id="rId89" Type="http://schemas.openxmlformats.org/officeDocument/2006/relationships/image" Target="../media/image52.png"/><Relationship Id="rId112" Type="http://schemas.openxmlformats.org/officeDocument/2006/relationships/customXml" Target="../ink/ink111.xml"/><Relationship Id="rId133" Type="http://schemas.openxmlformats.org/officeDocument/2006/relationships/image" Target="../media/image75.png"/><Relationship Id="rId154" Type="http://schemas.openxmlformats.org/officeDocument/2006/relationships/customXml" Target="../ink/ink132.xml"/><Relationship Id="rId175" Type="http://schemas.openxmlformats.org/officeDocument/2006/relationships/image" Target="../media/image96.png"/><Relationship Id="rId196" Type="http://schemas.openxmlformats.org/officeDocument/2006/relationships/customXml" Target="../ink/ink153.xml"/><Relationship Id="rId200" Type="http://schemas.openxmlformats.org/officeDocument/2006/relationships/customXml" Target="../ink/ink155.xml"/><Relationship Id="rId16" Type="http://schemas.openxmlformats.org/officeDocument/2006/relationships/customXml" Target="../ink/ink63.xml"/><Relationship Id="rId221" Type="http://schemas.openxmlformats.org/officeDocument/2006/relationships/image" Target="../media/image119.png"/><Relationship Id="rId37" Type="http://schemas.openxmlformats.org/officeDocument/2006/relationships/image" Target="../media/image26.png"/><Relationship Id="rId58" Type="http://schemas.openxmlformats.org/officeDocument/2006/relationships/customXml" Target="../ink/ink84.xml"/><Relationship Id="rId79" Type="http://schemas.openxmlformats.org/officeDocument/2006/relationships/image" Target="../media/image47.png"/><Relationship Id="rId102" Type="http://schemas.openxmlformats.org/officeDocument/2006/relationships/customXml" Target="../ink/ink106.xml"/><Relationship Id="rId123" Type="http://schemas.openxmlformats.org/officeDocument/2006/relationships/image" Target="../media/image70.png"/><Relationship Id="rId144" Type="http://schemas.openxmlformats.org/officeDocument/2006/relationships/customXml" Target="../ink/ink127.xml"/><Relationship Id="rId90" Type="http://schemas.openxmlformats.org/officeDocument/2006/relationships/customXml" Target="../ink/ink100.xml"/><Relationship Id="rId165" Type="http://schemas.openxmlformats.org/officeDocument/2006/relationships/image" Target="../media/image91.png"/><Relationship Id="rId186" Type="http://schemas.openxmlformats.org/officeDocument/2006/relationships/customXml" Target="../ink/ink148.xml"/><Relationship Id="rId211" Type="http://schemas.openxmlformats.org/officeDocument/2006/relationships/image" Target="../media/image114.png"/><Relationship Id="rId27" Type="http://schemas.openxmlformats.org/officeDocument/2006/relationships/image" Target="../media/image21.png"/><Relationship Id="rId48" Type="http://schemas.openxmlformats.org/officeDocument/2006/relationships/customXml" Target="../ink/ink79.xml"/><Relationship Id="rId69" Type="http://schemas.openxmlformats.org/officeDocument/2006/relationships/image" Target="../media/image42.png"/><Relationship Id="rId113" Type="http://schemas.openxmlformats.org/officeDocument/2006/relationships/image" Target="../media/image65.png"/><Relationship Id="rId134" Type="http://schemas.openxmlformats.org/officeDocument/2006/relationships/customXml" Target="../ink/ink122.xml"/><Relationship Id="rId80" Type="http://schemas.openxmlformats.org/officeDocument/2006/relationships/customXml" Target="../ink/ink95.xml"/><Relationship Id="rId155" Type="http://schemas.openxmlformats.org/officeDocument/2006/relationships/image" Target="../media/image86.png"/><Relationship Id="rId176" Type="http://schemas.openxmlformats.org/officeDocument/2006/relationships/customXml" Target="../ink/ink143.xml"/><Relationship Id="rId197" Type="http://schemas.openxmlformats.org/officeDocument/2006/relationships/image" Target="../media/image107.png"/><Relationship Id="rId201" Type="http://schemas.openxmlformats.org/officeDocument/2006/relationships/image" Target="../media/image109.png"/><Relationship Id="rId17" Type="http://schemas.openxmlformats.org/officeDocument/2006/relationships/image" Target="../media/image16.png"/><Relationship Id="rId38" Type="http://schemas.openxmlformats.org/officeDocument/2006/relationships/customXml" Target="../ink/ink74.xml"/><Relationship Id="rId59" Type="http://schemas.openxmlformats.org/officeDocument/2006/relationships/image" Target="../media/image37.png"/><Relationship Id="rId103" Type="http://schemas.openxmlformats.org/officeDocument/2006/relationships/image" Target="../media/image59.png"/><Relationship Id="rId124" Type="http://schemas.openxmlformats.org/officeDocument/2006/relationships/customXml" Target="../ink/ink117.xml"/><Relationship Id="rId70" Type="http://schemas.openxmlformats.org/officeDocument/2006/relationships/customXml" Target="../ink/ink90.xml"/><Relationship Id="rId91" Type="http://schemas.openxmlformats.org/officeDocument/2006/relationships/image" Target="../media/image53.png"/><Relationship Id="rId145" Type="http://schemas.openxmlformats.org/officeDocument/2006/relationships/image" Target="../media/image81.png"/><Relationship Id="rId166" Type="http://schemas.openxmlformats.org/officeDocument/2006/relationships/customXml" Target="../ink/ink138.xml"/><Relationship Id="rId187" Type="http://schemas.openxmlformats.org/officeDocument/2006/relationships/image" Target="../media/image102.png"/><Relationship Id="rId1" Type="http://schemas.openxmlformats.org/officeDocument/2006/relationships/slideLayout" Target="../slideLayouts/slideLayout7.xml"/><Relationship Id="rId212" Type="http://schemas.openxmlformats.org/officeDocument/2006/relationships/customXml" Target="../ink/ink161.xml"/><Relationship Id="rId28" Type="http://schemas.openxmlformats.org/officeDocument/2006/relationships/customXml" Target="../ink/ink69.xml"/><Relationship Id="rId49" Type="http://schemas.openxmlformats.org/officeDocument/2006/relationships/image" Target="../media/image32.png"/><Relationship Id="rId114" Type="http://schemas.openxmlformats.org/officeDocument/2006/relationships/customXml" Target="../ink/ink112.xml"/><Relationship Id="rId60" Type="http://schemas.openxmlformats.org/officeDocument/2006/relationships/customXml" Target="../ink/ink85.xml"/><Relationship Id="rId81" Type="http://schemas.openxmlformats.org/officeDocument/2006/relationships/image" Target="../media/image48.png"/><Relationship Id="rId135" Type="http://schemas.openxmlformats.org/officeDocument/2006/relationships/image" Target="../media/image76.png"/><Relationship Id="rId156" Type="http://schemas.openxmlformats.org/officeDocument/2006/relationships/customXml" Target="../ink/ink133.xml"/><Relationship Id="rId177" Type="http://schemas.openxmlformats.org/officeDocument/2006/relationships/image" Target="../media/image97.png"/><Relationship Id="rId198" Type="http://schemas.openxmlformats.org/officeDocument/2006/relationships/customXml" Target="../ink/ink154.xml"/><Relationship Id="rId202" Type="http://schemas.openxmlformats.org/officeDocument/2006/relationships/customXml" Target="../ink/ink156.xml"/><Relationship Id="rId18" Type="http://schemas.openxmlformats.org/officeDocument/2006/relationships/customXml" Target="../ink/ink64.xml"/><Relationship Id="rId39" Type="http://schemas.openxmlformats.org/officeDocument/2006/relationships/image" Target="../media/image27.png"/><Relationship Id="rId50" Type="http://schemas.openxmlformats.org/officeDocument/2006/relationships/customXml" Target="../ink/ink80.xml"/><Relationship Id="rId104" Type="http://schemas.openxmlformats.org/officeDocument/2006/relationships/customXml" Target="../ink/ink107.xml"/><Relationship Id="rId125" Type="http://schemas.openxmlformats.org/officeDocument/2006/relationships/image" Target="../media/image71.png"/><Relationship Id="rId146" Type="http://schemas.openxmlformats.org/officeDocument/2006/relationships/customXml" Target="../ink/ink128.xml"/><Relationship Id="rId167" Type="http://schemas.openxmlformats.org/officeDocument/2006/relationships/image" Target="../media/image92.png"/><Relationship Id="rId188" Type="http://schemas.openxmlformats.org/officeDocument/2006/relationships/customXml" Target="../ink/ink149.xml"/><Relationship Id="rId71" Type="http://schemas.openxmlformats.org/officeDocument/2006/relationships/image" Target="../media/image43.png"/><Relationship Id="rId92" Type="http://schemas.openxmlformats.org/officeDocument/2006/relationships/customXml" Target="../ink/ink101.xml"/><Relationship Id="rId213" Type="http://schemas.openxmlformats.org/officeDocument/2006/relationships/image" Target="../media/image115.png"/><Relationship Id="rId2" Type="http://schemas.openxmlformats.org/officeDocument/2006/relationships/notesSlide" Target="../notesSlides/notesSlide3.xml"/><Relationship Id="rId29" Type="http://schemas.openxmlformats.org/officeDocument/2006/relationships/image" Target="../media/image22.png"/><Relationship Id="rId40" Type="http://schemas.openxmlformats.org/officeDocument/2006/relationships/customXml" Target="../ink/ink75.xml"/><Relationship Id="rId115" Type="http://schemas.openxmlformats.org/officeDocument/2006/relationships/image" Target="../media/image66.png"/><Relationship Id="rId136" Type="http://schemas.openxmlformats.org/officeDocument/2006/relationships/customXml" Target="../ink/ink123.xml"/><Relationship Id="rId157" Type="http://schemas.openxmlformats.org/officeDocument/2006/relationships/image" Target="../media/image87.png"/><Relationship Id="rId178" Type="http://schemas.openxmlformats.org/officeDocument/2006/relationships/customXml" Target="../ink/ink144.xml"/><Relationship Id="rId61" Type="http://schemas.openxmlformats.org/officeDocument/2006/relationships/image" Target="../media/image38.png"/><Relationship Id="rId82" Type="http://schemas.openxmlformats.org/officeDocument/2006/relationships/customXml" Target="../ink/ink96.xml"/><Relationship Id="rId199" Type="http://schemas.openxmlformats.org/officeDocument/2006/relationships/image" Target="../media/image108.png"/><Relationship Id="rId203" Type="http://schemas.openxmlformats.org/officeDocument/2006/relationships/image" Target="../media/image110.png"/><Relationship Id="rId19" Type="http://schemas.openxmlformats.org/officeDocument/2006/relationships/image" Target="../media/image17.png"/><Relationship Id="rId30" Type="http://schemas.openxmlformats.org/officeDocument/2006/relationships/customXml" Target="../ink/ink70.xml"/><Relationship Id="rId105" Type="http://schemas.openxmlformats.org/officeDocument/2006/relationships/image" Target="../media/image60.png"/><Relationship Id="rId126" Type="http://schemas.openxmlformats.org/officeDocument/2006/relationships/customXml" Target="../ink/ink118.xml"/><Relationship Id="rId147" Type="http://schemas.openxmlformats.org/officeDocument/2006/relationships/image" Target="../media/image82.png"/><Relationship Id="rId168" Type="http://schemas.openxmlformats.org/officeDocument/2006/relationships/customXml" Target="../ink/ink139.xml"/></Relationships>
</file>

<file path=ppt/slides/_rels/slide30.xml.rels><?xml version="1.0" encoding="UTF-8" standalone="yes"?>
<Relationships xmlns="http://schemas.openxmlformats.org/package/2006/relationships"><Relationship Id="rId3" Type="http://schemas.openxmlformats.org/officeDocument/2006/relationships/image" Target="../../clipboard/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clipboard/media/image7.png"/><Relationship Id="rId5" Type="http://schemas.openxmlformats.org/officeDocument/2006/relationships/image" Target="../../clipboard/media/image6.png"/><Relationship Id="rId4" Type="http://schemas.openxmlformats.org/officeDocument/2006/relationships/image" Target="../../clipboard/media/image5.png"/></Relationships>
</file>

<file path=ppt/slides/_rels/slide31.xml.rels><?xml version="1.0" encoding="UTF-8" standalone="yes"?>
<Relationships xmlns="http://schemas.openxmlformats.org/package/2006/relationships"><Relationship Id="rId8" Type="http://schemas.openxmlformats.org/officeDocument/2006/relationships/customXml" Target="../ink/ink2559.xml"/><Relationship Id="rId13" Type="http://schemas.openxmlformats.org/officeDocument/2006/relationships/image" Target="../media/image2503.png"/><Relationship Id="rId18" Type="http://schemas.openxmlformats.org/officeDocument/2006/relationships/customXml" Target="../ink/ink2564.xml"/><Relationship Id="rId3" Type="http://schemas.openxmlformats.org/officeDocument/2006/relationships/image" Target="../media/image15010.png"/><Relationship Id="rId21" Type="http://schemas.openxmlformats.org/officeDocument/2006/relationships/image" Target="../media/image2507.png"/><Relationship Id="rId7" Type="http://schemas.openxmlformats.org/officeDocument/2006/relationships/image" Target="../media/image2500.png"/><Relationship Id="rId12" Type="http://schemas.openxmlformats.org/officeDocument/2006/relationships/customXml" Target="../ink/ink2561.xml"/><Relationship Id="rId17" Type="http://schemas.openxmlformats.org/officeDocument/2006/relationships/image" Target="../media/image2505.png"/><Relationship Id="rId2" Type="http://schemas.openxmlformats.org/officeDocument/2006/relationships/notesSlide" Target="../notesSlides/notesSlide31.xml"/><Relationship Id="rId16" Type="http://schemas.openxmlformats.org/officeDocument/2006/relationships/customXml" Target="../ink/ink2563.xml"/><Relationship Id="rId20" Type="http://schemas.openxmlformats.org/officeDocument/2006/relationships/customXml" Target="../ink/ink2565.xml"/><Relationship Id="rId1" Type="http://schemas.openxmlformats.org/officeDocument/2006/relationships/slideLayout" Target="../slideLayouts/slideLayout7.xml"/><Relationship Id="rId6" Type="http://schemas.openxmlformats.org/officeDocument/2006/relationships/customXml" Target="../ink/ink2558.xml"/><Relationship Id="rId11" Type="http://schemas.openxmlformats.org/officeDocument/2006/relationships/image" Target="../media/image2502.png"/><Relationship Id="rId5" Type="http://schemas.openxmlformats.org/officeDocument/2006/relationships/image" Target="../media/image17210.png"/><Relationship Id="rId15" Type="http://schemas.openxmlformats.org/officeDocument/2006/relationships/image" Target="../media/image2504.png"/><Relationship Id="rId10" Type="http://schemas.openxmlformats.org/officeDocument/2006/relationships/customXml" Target="../ink/ink2560.xml"/><Relationship Id="rId19" Type="http://schemas.openxmlformats.org/officeDocument/2006/relationships/image" Target="../media/image2506.png"/><Relationship Id="rId4" Type="http://schemas.openxmlformats.org/officeDocument/2006/relationships/image" Target="../media/image16110.png"/><Relationship Id="rId9" Type="http://schemas.openxmlformats.org/officeDocument/2006/relationships/image" Target="../media/image2501.png"/><Relationship Id="rId14" Type="http://schemas.openxmlformats.org/officeDocument/2006/relationships/customXml" Target="../ink/ink2562.xml"/></Relationships>
</file>

<file path=ppt/slides/_rels/slide32.xml.rels><?xml version="1.0" encoding="UTF-8" standalone="yes"?>
<Relationships xmlns="http://schemas.openxmlformats.org/package/2006/relationships"><Relationship Id="rId3" Type="http://schemas.openxmlformats.org/officeDocument/2006/relationships/customXml" Target="../ink/ink2566.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509.png"/><Relationship Id="rId5" Type="http://schemas.openxmlformats.org/officeDocument/2006/relationships/customXml" Target="../ink/ink2567.xml"/><Relationship Id="rId4" Type="http://schemas.openxmlformats.org/officeDocument/2006/relationships/image" Target="../media/image2508.png"/></Relationships>
</file>

<file path=ppt/slides/_rels/slide33.xml.rels><?xml version="1.0" encoding="UTF-8" standalone="yes"?>
<Relationships xmlns="http://schemas.openxmlformats.org/package/2006/relationships"><Relationship Id="rId8" Type="http://schemas.openxmlformats.org/officeDocument/2006/relationships/customXml" Target="../ink/ink2570.xml"/><Relationship Id="rId13" Type="http://schemas.openxmlformats.org/officeDocument/2006/relationships/image" Target="../media/image2514.png"/><Relationship Id="rId3" Type="http://schemas.openxmlformats.org/officeDocument/2006/relationships/image" Target="../media/image18200.png"/><Relationship Id="rId7" Type="http://schemas.openxmlformats.org/officeDocument/2006/relationships/image" Target="../media/image2511.png"/><Relationship Id="rId12" Type="http://schemas.openxmlformats.org/officeDocument/2006/relationships/customXml" Target="../ink/ink2572.xml"/><Relationship Id="rId17" Type="http://schemas.openxmlformats.org/officeDocument/2006/relationships/image" Target="../media/image2516.png"/><Relationship Id="rId2" Type="http://schemas.openxmlformats.org/officeDocument/2006/relationships/notesSlide" Target="../notesSlides/notesSlide33.xml"/><Relationship Id="rId16" Type="http://schemas.openxmlformats.org/officeDocument/2006/relationships/customXml" Target="../ink/ink2574.xml"/><Relationship Id="rId1" Type="http://schemas.openxmlformats.org/officeDocument/2006/relationships/slideLayout" Target="../slideLayouts/slideLayout7.xml"/><Relationship Id="rId6" Type="http://schemas.openxmlformats.org/officeDocument/2006/relationships/customXml" Target="../ink/ink2569.xml"/><Relationship Id="rId11" Type="http://schemas.openxmlformats.org/officeDocument/2006/relationships/image" Target="../media/image2513.png"/><Relationship Id="rId5" Type="http://schemas.openxmlformats.org/officeDocument/2006/relationships/image" Target="../media/image2510.png"/><Relationship Id="rId15" Type="http://schemas.openxmlformats.org/officeDocument/2006/relationships/image" Target="../media/image2515.png"/><Relationship Id="rId10" Type="http://schemas.openxmlformats.org/officeDocument/2006/relationships/customXml" Target="../ink/ink2571.xml"/><Relationship Id="rId4" Type="http://schemas.openxmlformats.org/officeDocument/2006/relationships/customXml" Target="../ink/ink2568.xml"/><Relationship Id="rId9" Type="http://schemas.openxmlformats.org/officeDocument/2006/relationships/image" Target="../media/image2512.png"/><Relationship Id="rId14" Type="http://schemas.openxmlformats.org/officeDocument/2006/relationships/customXml" Target="../ink/ink2573.xml"/></Relationships>
</file>

<file path=ppt/slides/_rels/slide34.xml.rels><?xml version="1.0" encoding="UTF-8" standalone="yes"?>
<Relationships xmlns="http://schemas.openxmlformats.org/package/2006/relationships"><Relationship Id="rId3" Type="http://schemas.openxmlformats.org/officeDocument/2006/relationships/image" Target="../media/image2517.png"/><Relationship Id="rId2" Type="http://schemas.openxmlformats.org/officeDocument/2006/relationships/hyperlink" Target="https://statbase.org/datasets/indexes-and-ratings/bigmac-index/#:~:text=Feb%202%2C%202026-,In%20January%202026%2C%20the%20highest%20overvaluation%20of%20local%20currencies%20according,in%202002)%20to%20+22.8" TargetMode="External"/><Relationship Id="rId1" Type="http://schemas.openxmlformats.org/officeDocument/2006/relationships/slideLayout" Target="../slideLayouts/slideLayout12.xml"/><Relationship Id="rId5" Type="http://schemas.openxmlformats.org/officeDocument/2006/relationships/image" Target="../media/image2519.png"/><Relationship Id="rId4" Type="http://schemas.openxmlformats.org/officeDocument/2006/relationships/image" Target="../media/image2518.png"/></Relationships>
</file>

<file path=ppt/slides/_rels/slide35.xml.rels><?xml version="1.0" encoding="UTF-8" standalone="yes"?>
<Relationships xmlns="http://schemas.openxmlformats.org/package/2006/relationships"><Relationship Id="rId8" Type="http://schemas.openxmlformats.org/officeDocument/2006/relationships/image" Target="../media/image2522.png"/><Relationship Id="rId3" Type="http://schemas.openxmlformats.org/officeDocument/2006/relationships/customXml" Target="../ink/ink2575.xml"/><Relationship Id="rId7" Type="http://schemas.openxmlformats.org/officeDocument/2006/relationships/customXml" Target="../ink/ink2577.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521.png"/><Relationship Id="rId5" Type="http://schemas.openxmlformats.org/officeDocument/2006/relationships/customXml" Target="../ink/ink2576.xml"/><Relationship Id="rId10" Type="http://schemas.openxmlformats.org/officeDocument/2006/relationships/image" Target="../media/image2523.png"/><Relationship Id="rId4" Type="http://schemas.openxmlformats.org/officeDocument/2006/relationships/image" Target="../media/image2520.png"/><Relationship Id="rId9" Type="http://schemas.openxmlformats.org/officeDocument/2006/relationships/customXml" Target="../ink/ink2578.xml"/></Relationships>
</file>

<file path=ppt/slides/_rels/slide36.xml.rels><?xml version="1.0" encoding="UTF-8" standalone="yes"?>
<Relationships xmlns="http://schemas.openxmlformats.org/package/2006/relationships"><Relationship Id="rId8" Type="http://schemas.openxmlformats.org/officeDocument/2006/relationships/image" Target="../media/image2526.png"/><Relationship Id="rId3" Type="http://schemas.openxmlformats.org/officeDocument/2006/relationships/customXml" Target="../ink/ink2579.xml"/><Relationship Id="rId7" Type="http://schemas.openxmlformats.org/officeDocument/2006/relationships/customXml" Target="../ink/ink2581.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525.png"/><Relationship Id="rId5" Type="http://schemas.openxmlformats.org/officeDocument/2006/relationships/customXml" Target="../ink/ink2580.xml"/><Relationship Id="rId10" Type="http://schemas.openxmlformats.org/officeDocument/2006/relationships/image" Target="../media/image2527.png"/><Relationship Id="rId4" Type="http://schemas.openxmlformats.org/officeDocument/2006/relationships/image" Target="../media/image2524.png"/><Relationship Id="rId9" Type="http://schemas.openxmlformats.org/officeDocument/2006/relationships/customXml" Target="../ink/ink258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17" Type="http://schemas.openxmlformats.org/officeDocument/2006/relationships/customXml" Target="../ink/ink2640.xml"/><Relationship Id="rId299" Type="http://schemas.openxmlformats.org/officeDocument/2006/relationships/customXml" Target="../ink/ink2731.xml"/><Relationship Id="rId21" Type="http://schemas.openxmlformats.org/officeDocument/2006/relationships/customXml" Target="../ink/ink2592.xml"/><Relationship Id="rId63" Type="http://schemas.openxmlformats.org/officeDocument/2006/relationships/customXml" Target="../ink/ink2613.xml"/><Relationship Id="rId159" Type="http://schemas.openxmlformats.org/officeDocument/2006/relationships/customXml" Target="../ink/ink2661.xml"/><Relationship Id="rId324" Type="http://schemas.openxmlformats.org/officeDocument/2006/relationships/image" Target="../media/image2686.png"/><Relationship Id="rId170" Type="http://schemas.openxmlformats.org/officeDocument/2006/relationships/image" Target="../media/image2611.png"/><Relationship Id="rId226" Type="http://schemas.openxmlformats.org/officeDocument/2006/relationships/image" Target="../media/image2637.png"/><Relationship Id="rId268" Type="http://schemas.openxmlformats.org/officeDocument/2006/relationships/image" Target="../media/image2658.png"/><Relationship Id="rId32" Type="http://schemas.openxmlformats.org/officeDocument/2006/relationships/image" Target="../media/image2542.png"/><Relationship Id="rId74" Type="http://schemas.openxmlformats.org/officeDocument/2006/relationships/image" Target="../media/image2563.png"/><Relationship Id="rId128" Type="http://schemas.openxmlformats.org/officeDocument/2006/relationships/image" Target="../media/image2590.png"/><Relationship Id="rId5" Type="http://schemas.openxmlformats.org/officeDocument/2006/relationships/customXml" Target="../ink/ink2584.xml"/><Relationship Id="rId181" Type="http://schemas.openxmlformats.org/officeDocument/2006/relationships/customXml" Target="../ink/ink2672.xml"/><Relationship Id="rId237" Type="http://schemas.openxmlformats.org/officeDocument/2006/relationships/customXml" Target="../ink/ink2700.xml"/><Relationship Id="rId279" Type="http://schemas.openxmlformats.org/officeDocument/2006/relationships/customXml" Target="../ink/ink2721.xml"/><Relationship Id="rId43" Type="http://schemas.openxmlformats.org/officeDocument/2006/relationships/customXml" Target="../ink/ink2603.xml"/><Relationship Id="rId139" Type="http://schemas.openxmlformats.org/officeDocument/2006/relationships/customXml" Target="../ink/ink2651.xml"/><Relationship Id="rId290" Type="http://schemas.openxmlformats.org/officeDocument/2006/relationships/image" Target="../media/image2669.png"/><Relationship Id="rId304" Type="http://schemas.openxmlformats.org/officeDocument/2006/relationships/image" Target="../media/image2676.png"/><Relationship Id="rId85" Type="http://schemas.openxmlformats.org/officeDocument/2006/relationships/customXml" Target="../ink/ink2624.xml"/><Relationship Id="rId150" Type="http://schemas.openxmlformats.org/officeDocument/2006/relationships/image" Target="../media/image2601.png"/><Relationship Id="rId192" Type="http://schemas.openxmlformats.org/officeDocument/2006/relationships/image" Target="../media/image2622.png"/><Relationship Id="rId206" Type="http://schemas.openxmlformats.org/officeDocument/2006/relationships/image" Target="../media/image1855.png"/><Relationship Id="rId248" Type="http://schemas.openxmlformats.org/officeDocument/2006/relationships/image" Target="../media/image2648.png"/><Relationship Id="rId12" Type="http://schemas.openxmlformats.org/officeDocument/2006/relationships/image" Target="../media/image2532.png"/><Relationship Id="rId108" Type="http://schemas.openxmlformats.org/officeDocument/2006/relationships/image" Target="../media/image2580.png"/><Relationship Id="rId315" Type="http://schemas.openxmlformats.org/officeDocument/2006/relationships/customXml" Target="../ink/ink2739.xml"/><Relationship Id="rId54" Type="http://schemas.openxmlformats.org/officeDocument/2006/relationships/image" Target="../media/image2553.png"/><Relationship Id="rId96" Type="http://schemas.openxmlformats.org/officeDocument/2006/relationships/image" Target="../media/image2574.png"/><Relationship Id="rId161" Type="http://schemas.openxmlformats.org/officeDocument/2006/relationships/customXml" Target="../ink/ink2662.xml"/><Relationship Id="rId217" Type="http://schemas.openxmlformats.org/officeDocument/2006/relationships/customXml" Target="../ink/ink2690.xml"/><Relationship Id="rId259" Type="http://schemas.openxmlformats.org/officeDocument/2006/relationships/customXml" Target="../ink/ink2711.xml"/><Relationship Id="rId23" Type="http://schemas.openxmlformats.org/officeDocument/2006/relationships/customXml" Target="../ink/ink2593.xml"/><Relationship Id="rId119" Type="http://schemas.openxmlformats.org/officeDocument/2006/relationships/customXml" Target="../ink/ink2641.xml"/><Relationship Id="rId270" Type="http://schemas.openxmlformats.org/officeDocument/2006/relationships/image" Target="../media/image2659.png"/><Relationship Id="rId65" Type="http://schemas.openxmlformats.org/officeDocument/2006/relationships/customXml" Target="../ink/ink2614.xml"/><Relationship Id="rId130" Type="http://schemas.openxmlformats.org/officeDocument/2006/relationships/image" Target="../media/image2591.png"/><Relationship Id="rId172" Type="http://schemas.openxmlformats.org/officeDocument/2006/relationships/image" Target="../media/image2612.png"/><Relationship Id="rId228" Type="http://schemas.openxmlformats.org/officeDocument/2006/relationships/image" Target="../media/image2638.png"/><Relationship Id="rId281" Type="http://schemas.openxmlformats.org/officeDocument/2006/relationships/customXml" Target="../ink/ink2722.xml"/><Relationship Id="rId34" Type="http://schemas.openxmlformats.org/officeDocument/2006/relationships/image" Target="../media/image2543.png"/><Relationship Id="rId55" Type="http://schemas.openxmlformats.org/officeDocument/2006/relationships/customXml" Target="../ink/ink2609.xml"/><Relationship Id="rId76" Type="http://schemas.openxmlformats.org/officeDocument/2006/relationships/image" Target="../media/image2564.png"/><Relationship Id="rId97" Type="http://schemas.openxmlformats.org/officeDocument/2006/relationships/customXml" Target="../ink/ink2630.xml"/><Relationship Id="rId120" Type="http://schemas.openxmlformats.org/officeDocument/2006/relationships/image" Target="../media/image2586.png"/><Relationship Id="rId141" Type="http://schemas.openxmlformats.org/officeDocument/2006/relationships/customXml" Target="../ink/ink2652.xml"/><Relationship Id="rId7" Type="http://schemas.openxmlformats.org/officeDocument/2006/relationships/customXml" Target="../ink/ink2585.xml"/><Relationship Id="rId162" Type="http://schemas.openxmlformats.org/officeDocument/2006/relationships/image" Target="../media/image2607.png"/><Relationship Id="rId183" Type="http://schemas.openxmlformats.org/officeDocument/2006/relationships/customXml" Target="../ink/ink2673.xml"/><Relationship Id="rId218" Type="http://schemas.openxmlformats.org/officeDocument/2006/relationships/image" Target="../media/image2633.png"/><Relationship Id="rId239" Type="http://schemas.openxmlformats.org/officeDocument/2006/relationships/customXml" Target="../ink/ink2701.xml"/><Relationship Id="rId250" Type="http://schemas.openxmlformats.org/officeDocument/2006/relationships/image" Target="../media/image2649.png"/><Relationship Id="rId271" Type="http://schemas.openxmlformats.org/officeDocument/2006/relationships/customXml" Target="../ink/ink2717.xml"/><Relationship Id="rId292" Type="http://schemas.openxmlformats.org/officeDocument/2006/relationships/image" Target="../media/image2670.png"/><Relationship Id="rId306" Type="http://schemas.openxmlformats.org/officeDocument/2006/relationships/image" Target="../media/image2677.png"/><Relationship Id="rId24" Type="http://schemas.openxmlformats.org/officeDocument/2006/relationships/image" Target="../media/image2538.png"/><Relationship Id="rId45" Type="http://schemas.openxmlformats.org/officeDocument/2006/relationships/customXml" Target="../ink/ink2604.xml"/><Relationship Id="rId66" Type="http://schemas.openxmlformats.org/officeDocument/2006/relationships/image" Target="../media/image2559.png"/><Relationship Id="rId87" Type="http://schemas.openxmlformats.org/officeDocument/2006/relationships/customXml" Target="../ink/ink2625.xml"/><Relationship Id="rId110" Type="http://schemas.openxmlformats.org/officeDocument/2006/relationships/image" Target="../media/image2581.png"/><Relationship Id="rId131" Type="http://schemas.openxmlformats.org/officeDocument/2006/relationships/customXml" Target="../ink/ink2647.xml"/><Relationship Id="rId152" Type="http://schemas.openxmlformats.org/officeDocument/2006/relationships/image" Target="../media/image2602.png"/><Relationship Id="rId173" Type="http://schemas.openxmlformats.org/officeDocument/2006/relationships/customXml" Target="../ink/ink2668.xml"/><Relationship Id="rId194" Type="http://schemas.openxmlformats.org/officeDocument/2006/relationships/image" Target="../media/image2623.png"/><Relationship Id="rId208" Type="http://schemas.openxmlformats.org/officeDocument/2006/relationships/image" Target="../media/image2628.png"/><Relationship Id="rId229" Type="http://schemas.openxmlformats.org/officeDocument/2006/relationships/customXml" Target="../ink/ink2696.xml"/><Relationship Id="rId240" Type="http://schemas.openxmlformats.org/officeDocument/2006/relationships/image" Target="../media/image2644.png"/><Relationship Id="rId261" Type="http://schemas.openxmlformats.org/officeDocument/2006/relationships/customXml" Target="../ink/ink2712.xml"/><Relationship Id="rId14" Type="http://schemas.openxmlformats.org/officeDocument/2006/relationships/image" Target="../media/image2533.png"/><Relationship Id="rId35" Type="http://schemas.openxmlformats.org/officeDocument/2006/relationships/customXml" Target="../ink/ink2599.xml"/><Relationship Id="rId56" Type="http://schemas.openxmlformats.org/officeDocument/2006/relationships/image" Target="../media/image2554.png"/><Relationship Id="rId77" Type="http://schemas.openxmlformats.org/officeDocument/2006/relationships/customXml" Target="../ink/ink2620.xml"/><Relationship Id="rId100" Type="http://schemas.openxmlformats.org/officeDocument/2006/relationships/image" Target="../media/image2576.png"/><Relationship Id="rId282" Type="http://schemas.openxmlformats.org/officeDocument/2006/relationships/image" Target="../media/image2665.png"/><Relationship Id="rId317" Type="http://schemas.openxmlformats.org/officeDocument/2006/relationships/customXml" Target="../ink/ink2740.xml"/><Relationship Id="rId8" Type="http://schemas.openxmlformats.org/officeDocument/2006/relationships/image" Target="../media/image2530.png"/><Relationship Id="rId98" Type="http://schemas.openxmlformats.org/officeDocument/2006/relationships/image" Target="../media/image2575.png"/><Relationship Id="rId121" Type="http://schemas.openxmlformats.org/officeDocument/2006/relationships/customXml" Target="../ink/ink2642.xml"/><Relationship Id="rId142" Type="http://schemas.openxmlformats.org/officeDocument/2006/relationships/image" Target="../media/image2597.png"/><Relationship Id="rId163" Type="http://schemas.openxmlformats.org/officeDocument/2006/relationships/customXml" Target="../ink/ink2663.xml"/><Relationship Id="rId184" Type="http://schemas.openxmlformats.org/officeDocument/2006/relationships/image" Target="../media/image2618.png"/><Relationship Id="rId219" Type="http://schemas.openxmlformats.org/officeDocument/2006/relationships/customXml" Target="../ink/ink2691.xml"/><Relationship Id="rId230" Type="http://schemas.openxmlformats.org/officeDocument/2006/relationships/image" Target="../media/image2639.png"/><Relationship Id="rId251" Type="http://schemas.openxmlformats.org/officeDocument/2006/relationships/customXml" Target="../ink/ink2707.xml"/><Relationship Id="rId25" Type="http://schemas.openxmlformats.org/officeDocument/2006/relationships/customXml" Target="../ink/ink2594.xml"/><Relationship Id="rId46" Type="http://schemas.openxmlformats.org/officeDocument/2006/relationships/image" Target="../media/image2549.png"/><Relationship Id="rId67" Type="http://schemas.openxmlformats.org/officeDocument/2006/relationships/customXml" Target="../ink/ink2615.xml"/><Relationship Id="rId272" Type="http://schemas.openxmlformats.org/officeDocument/2006/relationships/image" Target="../media/image2660.png"/><Relationship Id="rId293" Type="http://schemas.openxmlformats.org/officeDocument/2006/relationships/customXml" Target="../ink/ink2728.xml"/><Relationship Id="rId307" Type="http://schemas.openxmlformats.org/officeDocument/2006/relationships/customXml" Target="../ink/ink2735.xml"/><Relationship Id="rId88" Type="http://schemas.openxmlformats.org/officeDocument/2006/relationships/image" Target="../media/image2570.png"/><Relationship Id="rId111" Type="http://schemas.openxmlformats.org/officeDocument/2006/relationships/customXml" Target="../ink/ink2637.xml"/><Relationship Id="rId132" Type="http://schemas.openxmlformats.org/officeDocument/2006/relationships/image" Target="../media/image2592.png"/><Relationship Id="rId153" Type="http://schemas.openxmlformats.org/officeDocument/2006/relationships/customXml" Target="../ink/ink2658.xml"/><Relationship Id="rId174" Type="http://schemas.openxmlformats.org/officeDocument/2006/relationships/image" Target="../media/image2613.png"/><Relationship Id="rId195" Type="http://schemas.openxmlformats.org/officeDocument/2006/relationships/customXml" Target="../ink/ink2679.xml"/><Relationship Id="rId209" Type="http://schemas.openxmlformats.org/officeDocument/2006/relationships/customXml" Target="../ink/ink2686.xml"/><Relationship Id="rId220" Type="http://schemas.openxmlformats.org/officeDocument/2006/relationships/image" Target="../media/image2634.png"/><Relationship Id="rId241" Type="http://schemas.openxmlformats.org/officeDocument/2006/relationships/customXml" Target="../ink/ink2702.xml"/><Relationship Id="rId15" Type="http://schemas.openxmlformats.org/officeDocument/2006/relationships/customXml" Target="../ink/ink2589.xml"/><Relationship Id="rId36" Type="http://schemas.openxmlformats.org/officeDocument/2006/relationships/image" Target="../media/image2544.png"/><Relationship Id="rId57" Type="http://schemas.openxmlformats.org/officeDocument/2006/relationships/customXml" Target="../ink/ink2610.xml"/><Relationship Id="rId262" Type="http://schemas.openxmlformats.org/officeDocument/2006/relationships/image" Target="../media/image2655.png"/><Relationship Id="rId283" Type="http://schemas.openxmlformats.org/officeDocument/2006/relationships/customXml" Target="../ink/ink2723.xml"/><Relationship Id="rId318" Type="http://schemas.openxmlformats.org/officeDocument/2006/relationships/image" Target="../media/image2683.png"/><Relationship Id="rId78" Type="http://schemas.openxmlformats.org/officeDocument/2006/relationships/image" Target="../media/image2565.png"/><Relationship Id="rId99" Type="http://schemas.openxmlformats.org/officeDocument/2006/relationships/customXml" Target="../ink/ink2631.xml"/><Relationship Id="rId101" Type="http://schemas.openxmlformats.org/officeDocument/2006/relationships/customXml" Target="../ink/ink2632.xml"/><Relationship Id="rId122" Type="http://schemas.openxmlformats.org/officeDocument/2006/relationships/image" Target="../media/image2587.png"/><Relationship Id="rId143" Type="http://schemas.openxmlformats.org/officeDocument/2006/relationships/customXml" Target="../ink/ink2653.xml"/><Relationship Id="rId164" Type="http://schemas.openxmlformats.org/officeDocument/2006/relationships/image" Target="../media/image2608.png"/><Relationship Id="rId185" Type="http://schemas.openxmlformats.org/officeDocument/2006/relationships/customXml" Target="../ink/ink2674.xml"/><Relationship Id="rId9" Type="http://schemas.openxmlformats.org/officeDocument/2006/relationships/customXml" Target="../ink/ink2586.xml"/><Relationship Id="rId210" Type="http://schemas.openxmlformats.org/officeDocument/2006/relationships/image" Target="../media/image2629.png"/><Relationship Id="rId26" Type="http://schemas.openxmlformats.org/officeDocument/2006/relationships/image" Target="../media/image2539.png"/><Relationship Id="rId231" Type="http://schemas.openxmlformats.org/officeDocument/2006/relationships/customXml" Target="../ink/ink2697.xml"/><Relationship Id="rId252" Type="http://schemas.openxmlformats.org/officeDocument/2006/relationships/image" Target="../media/image2650.png"/><Relationship Id="rId273" Type="http://schemas.openxmlformats.org/officeDocument/2006/relationships/customXml" Target="../ink/ink2718.xml"/><Relationship Id="rId294" Type="http://schemas.openxmlformats.org/officeDocument/2006/relationships/image" Target="../media/image2671.png"/><Relationship Id="rId308" Type="http://schemas.openxmlformats.org/officeDocument/2006/relationships/image" Target="../media/image2678.png"/><Relationship Id="rId47" Type="http://schemas.openxmlformats.org/officeDocument/2006/relationships/customXml" Target="../ink/ink2605.xml"/><Relationship Id="rId68" Type="http://schemas.openxmlformats.org/officeDocument/2006/relationships/image" Target="../media/image2560.png"/><Relationship Id="rId89" Type="http://schemas.openxmlformats.org/officeDocument/2006/relationships/customXml" Target="../ink/ink2626.xml"/><Relationship Id="rId112" Type="http://schemas.openxmlformats.org/officeDocument/2006/relationships/image" Target="../media/image2582.png"/><Relationship Id="rId133" Type="http://schemas.openxmlformats.org/officeDocument/2006/relationships/customXml" Target="../ink/ink2648.xml"/><Relationship Id="rId154" Type="http://schemas.openxmlformats.org/officeDocument/2006/relationships/image" Target="../media/image2603.png"/><Relationship Id="rId175" Type="http://schemas.openxmlformats.org/officeDocument/2006/relationships/customXml" Target="../ink/ink2669.xml"/><Relationship Id="rId196" Type="http://schemas.openxmlformats.org/officeDocument/2006/relationships/image" Target="../media/image2624.png"/><Relationship Id="rId200" Type="http://schemas.openxmlformats.org/officeDocument/2006/relationships/image" Target="../media/image2626.png"/><Relationship Id="rId16" Type="http://schemas.openxmlformats.org/officeDocument/2006/relationships/image" Target="../media/image2534.png"/><Relationship Id="rId221" Type="http://schemas.openxmlformats.org/officeDocument/2006/relationships/customXml" Target="../ink/ink2692.xml"/><Relationship Id="rId242" Type="http://schemas.openxmlformats.org/officeDocument/2006/relationships/image" Target="../media/image2645.png"/><Relationship Id="rId263" Type="http://schemas.openxmlformats.org/officeDocument/2006/relationships/customXml" Target="../ink/ink2713.xml"/><Relationship Id="rId284" Type="http://schemas.openxmlformats.org/officeDocument/2006/relationships/image" Target="../media/image2666.png"/><Relationship Id="rId319" Type="http://schemas.openxmlformats.org/officeDocument/2006/relationships/customXml" Target="../ink/ink2741.xml"/><Relationship Id="rId37" Type="http://schemas.openxmlformats.org/officeDocument/2006/relationships/customXml" Target="../ink/ink2600.xml"/><Relationship Id="rId58" Type="http://schemas.openxmlformats.org/officeDocument/2006/relationships/image" Target="../media/image2555.png"/><Relationship Id="rId79" Type="http://schemas.openxmlformats.org/officeDocument/2006/relationships/customXml" Target="../ink/ink2621.xml"/><Relationship Id="rId102" Type="http://schemas.openxmlformats.org/officeDocument/2006/relationships/image" Target="../media/image2577.png"/><Relationship Id="rId123" Type="http://schemas.openxmlformats.org/officeDocument/2006/relationships/customXml" Target="../ink/ink2643.xml"/><Relationship Id="rId144" Type="http://schemas.openxmlformats.org/officeDocument/2006/relationships/image" Target="../media/image2598.png"/><Relationship Id="rId90" Type="http://schemas.openxmlformats.org/officeDocument/2006/relationships/image" Target="../media/image2571.png"/><Relationship Id="rId165" Type="http://schemas.openxmlformats.org/officeDocument/2006/relationships/customXml" Target="../ink/ink2664.xml"/><Relationship Id="rId186" Type="http://schemas.openxmlformats.org/officeDocument/2006/relationships/image" Target="../media/image2619.png"/><Relationship Id="rId211" Type="http://schemas.openxmlformats.org/officeDocument/2006/relationships/customXml" Target="../ink/ink2687.xml"/><Relationship Id="rId232" Type="http://schemas.openxmlformats.org/officeDocument/2006/relationships/image" Target="../media/image2640.png"/><Relationship Id="rId253" Type="http://schemas.openxmlformats.org/officeDocument/2006/relationships/customXml" Target="../ink/ink2708.xml"/><Relationship Id="rId274" Type="http://schemas.openxmlformats.org/officeDocument/2006/relationships/image" Target="../media/image2661.png"/><Relationship Id="rId295" Type="http://schemas.openxmlformats.org/officeDocument/2006/relationships/customXml" Target="../ink/ink2729.xml"/><Relationship Id="rId309" Type="http://schemas.openxmlformats.org/officeDocument/2006/relationships/customXml" Target="../ink/ink2736.xml"/><Relationship Id="rId27" Type="http://schemas.openxmlformats.org/officeDocument/2006/relationships/customXml" Target="../ink/ink2595.xml"/><Relationship Id="rId48" Type="http://schemas.openxmlformats.org/officeDocument/2006/relationships/image" Target="../media/image2550.png"/><Relationship Id="rId69" Type="http://schemas.openxmlformats.org/officeDocument/2006/relationships/customXml" Target="../ink/ink2616.xml"/><Relationship Id="rId113" Type="http://schemas.openxmlformats.org/officeDocument/2006/relationships/customXml" Target="../ink/ink2638.xml"/><Relationship Id="rId134" Type="http://schemas.openxmlformats.org/officeDocument/2006/relationships/image" Target="../media/image2593.png"/><Relationship Id="rId320" Type="http://schemas.openxmlformats.org/officeDocument/2006/relationships/image" Target="../media/image2684.png"/><Relationship Id="rId80" Type="http://schemas.openxmlformats.org/officeDocument/2006/relationships/image" Target="../media/image2566.png"/><Relationship Id="rId155" Type="http://schemas.openxmlformats.org/officeDocument/2006/relationships/customXml" Target="../ink/ink2659.xml"/><Relationship Id="rId176" Type="http://schemas.openxmlformats.org/officeDocument/2006/relationships/image" Target="../media/image2614.png"/><Relationship Id="rId197" Type="http://schemas.openxmlformats.org/officeDocument/2006/relationships/customXml" Target="../ink/ink2680.xml"/><Relationship Id="rId201" Type="http://schemas.openxmlformats.org/officeDocument/2006/relationships/customXml" Target="../ink/ink2682.xml"/><Relationship Id="rId222" Type="http://schemas.openxmlformats.org/officeDocument/2006/relationships/image" Target="../media/image2635.png"/><Relationship Id="rId243" Type="http://schemas.openxmlformats.org/officeDocument/2006/relationships/customXml" Target="../ink/ink2703.xml"/><Relationship Id="rId264" Type="http://schemas.openxmlformats.org/officeDocument/2006/relationships/image" Target="../media/image2656.png"/><Relationship Id="rId285" Type="http://schemas.openxmlformats.org/officeDocument/2006/relationships/customXml" Target="../ink/ink2724.xml"/><Relationship Id="rId17" Type="http://schemas.openxmlformats.org/officeDocument/2006/relationships/customXml" Target="../ink/ink2590.xml"/><Relationship Id="rId38" Type="http://schemas.openxmlformats.org/officeDocument/2006/relationships/image" Target="../media/image2545.png"/><Relationship Id="rId59" Type="http://schemas.openxmlformats.org/officeDocument/2006/relationships/customXml" Target="../ink/ink2611.xml"/><Relationship Id="rId103" Type="http://schemas.openxmlformats.org/officeDocument/2006/relationships/customXml" Target="../ink/ink2633.xml"/><Relationship Id="rId124" Type="http://schemas.openxmlformats.org/officeDocument/2006/relationships/image" Target="../media/image2588.png"/><Relationship Id="rId310" Type="http://schemas.openxmlformats.org/officeDocument/2006/relationships/image" Target="../media/image2679.png"/><Relationship Id="rId70" Type="http://schemas.openxmlformats.org/officeDocument/2006/relationships/image" Target="../media/image2561.png"/><Relationship Id="rId91" Type="http://schemas.openxmlformats.org/officeDocument/2006/relationships/customXml" Target="../ink/ink2627.xml"/><Relationship Id="rId145" Type="http://schemas.openxmlformats.org/officeDocument/2006/relationships/customXml" Target="../ink/ink2654.xml"/><Relationship Id="rId166" Type="http://schemas.openxmlformats.org/officeDocument/2006/relationships/image" Target="../media/image2609.png"/><Relationship Id="rId187" Type="http://schemas.openxmlformats.org/officeDocument/2006/relationships/customXml" Target="../ink/ink2675.xml"/><Relationship Id="rId1" Type="http://schemas.openxmlformats.org/officeDocument/2006/relationships/slideLayout" Target="../slideLayouts/slideLayout7.xml"/><Relationship Id="rId212" Type="http://schemas.openxmlformats.org/officeDocument/2006/relationships/image" Target="../media/image2630.png"/><Relationship Id="rId233" Type="http://schemas.openxmlformats.org/officeDocument/2006/relationships/customXml" Target="../ink/ink2698.xml"/><Relationship Id="rId254" Type="http://schemas.openxmlformats.org/officeDocument/2006/relationships/image" Target="../media/image2651.png"/><Relationship Id="rId28" Type="http://schemas.openxmlformats.org/officeDocument/2006/relationships/image" Target="../media/image2540.png"/><Relationship Id="rId49" Type="http://schemas.openxmlformats.org/officeDocument/2006/relationships/customXml" Target="../ink/ink2606.xml"/><Relationship Id="rId114" Type="http://schemas.openxmlformats.org/officeDocument/2006/relationships/image" Target="../media/image2583.png"/><Relationship Id="rId275" Type="http://schemas.openxmlformats.org/officeDocument/2006/relationships/customXml" Target="../ink/ink2719.xml"/><Relationship Id="rId296" Type="http://schemas.openxmlformats.org/officeDocument/2006/relationships/image" Target="../media/image2672.png"/><Relationship Id="rId300" Type="http://schemas.openxmlformats.org/officeDocument/2006/relationships/image" Target="../media/image2674.png"/><Relationship Id="rId60" Type="http://schemas.openxmlformats.org/officeDocument/2006/relationships/image" Target="../media/image2556.png"/><Relationship Id="rId81" Type="http://schemas.openxmlformats.org/officeDocument/2006/relationships/customXml" Target="../ink/ink2622.xml"/><Relationship Id="rId135" Type="http://schemas.openxmlformats.org/officeDocument/2006/relationships/customXml" Target="../ink/ink2649.xml"/><Relationship Id="rId156" Type="http://schemas.openxmlformats.org/officeDocument/2006/relationships/image" Target="../media/image2604.png"/><Relationship Id="rId177" Type="http://schemas.openxmlformats.org/officeDocument/2006/relationships/customXml" Target="../ink/ink2670.xml"/><Relationship Id="rId198" Type="http://schemas.openxmlformats.org/officeDocument/2006/relationships/image" Target="../media/image2625.png"/><Relationship Id="rId321" Type="http://schemas.openxmlformats.org/officeDocument/2006/relationships/customXml" Target="../ink/ink2742.xml"/><Relationship Id="rId202" Type="http://schemas.openxmlformats.org/officeDocument/2006/relationships/image" Target="../media/image2627.png"/><Relationship Id="rId223" Type="http://schemas.openxmlformats.org/officeDocument/2006/relationships/customXml" Target="../ink/ink2693.xml"/><Relationship Id="rId244" Type="http://schemas.openxmlformats.org/officeDocument/2006/relationships/image" Target="../media/image2646.png"/><Relationship Id="rId18" Type="http://schemas.openxmlformats.org/officeDocument/2006/relationships/image" Target="../media/image2535.png"/><Relationship Id="rId39" Type="http://schemas.openxmlformats.org/officeDocument/2006/relationships/customXml" Target="../ink/ink2601.xml"/><Relationship Id="rId265" Type="http://schemas.openxmlformats.org/officeDocument/2006/relationships/customXml" Target="../ink/ink2714.xml"/><Relationship Id="rId286" Type="http://schemas.openxmlformats.org/officeDocument/2006/relationships/image" Target="../media/image2667.png"/><Relationship Id="rId50" Type="http://schemas.openxmlformats.org/officeDocument/2006/relationships/image" Target="../media/image2551.png"/><Relationship Id="rId104" Type="http://schemas.openxmlformats.org/officeDocument/2006/relationships/image" Target="../media/image2578.png"/><Relationship Id="rId125" Type="http://schemas.openxmlformats.org/officeDocument/2006/relationships/customXml" Target="../ink/ink2644.xml"/><Relationship Id="rId146" Type="http://schemas.openxmlformats.org/officeDocument/2006/relationships/image" Target="../media/image2599.png"/><Relationship Id="rId167" Type="http://schemas.openxmlformats.org/officeDocument/2006/relationships/customXml" Target="../ink/ink2665.xml"/><Relationship Id="rId188" Type="http://schemas.openxmlformats.org/officeDocument/2006/relationships/image" Target="../media/image2620.png"/><Relationship Id="rId311" Type="http://schemas.openxmlformats.org/officeDocument/2006/relationships/customXml" Target="../ink/ink2737.xml"/><Relationship Id="rId71" Type="http://schemas.openxmlformats.org/officeDocument/2006/relationships/customXml" Target="../ink/ink2617.xml"/><Relationship Id="rId92" Type="http://schemas.openxmlformats.org/officeDocument/2006/relationships/image" Target="../media/image2572.png"/><Relationship Id="rId213" Type="http://schemas.openxmlformats.org/officeDocument/2006/relationships/customXml" Target="../ink/ink2688.xml"/><Relationship Id="rId234" Type="http://schemas.openxmlformats.org/officeDocument/2006/relationships/image" Target="../media/image2641.png"/><Relationship Id="rId2" Type="http://schemas.openxmlformats.org/officeDocument/2006/relationships/notesSlide" Target="../notesSlides/notesSlide38.xml"/><Relationship Id="rId29" Type="http://schemas.openxmlformats.org/officeDocument/2006/relationships/customXml" Target="../ink/ink2596.xml"/><Relationship Id="rId255" Type="http://schemas.openxmlformats.org/officeDocument/2006/relationships/customXml" Target="../ink/ink2709.xml"/><Relationship Id="rId276" Type="http://schemas.openxmlformats.org/officeDocument/2006/relationships/image" Target="../media/image2662.png"/><Relationship Id="rId297" Type="http://schemas.openxmlformats.org/officeDocument/2006/relationships/customXml" Target="../ink/ink2730.xml"/><Relationship Id="rId40" Type="http://schemas.openxmlformats.org/officeDocument/2006/relationships/image" Target="../media/image2546.png"/><Relationship Id="rId115" Type="http://schemas.openxmlformats.org/officeDocument/2006/relationships/customXml" Target="../ink/ink2639.xml"/><Relationship Id="rId136" Type="http://schemas.openxmlformats.org/officeDocument/2006/relationships/image" Target="../media/image2594.png"/><Relationship Id="rId157" Type="http://schemas.openxmlformats.org/officeDocument/2006/relationships/customXml" Target="../ink/ink2660.xml"/><Relationship Id="rId178" Type="http://schemas.openxmlformats.org/officeDocument/2006/relationships/image" Target="../media/image2615.png"/><Relationship Id="rId301" Type="http://schemas.openxmlformats.org/officeDocument/2006/relationships/customXml" Target="../ink/ink2732.xml"/><Relationship Id="rId322" Type="http://schemas.openxmlformats.org/officeDocument/2006/relationships/image" Target="../media/image2685.png"/><Relationship Id="rId61" Type="http://schemas.openxmlformats.org/officeDocument/2006/relationships/customXml" Target="../ink/ink2612.xml"/><Relationship Id="rId82" Type="http://schemas.openxmlformats.org/officeDocument/2006/relationships/image" Target="../media/image2567.png"/><Relationship Id="rId199" Type="http://schemas.openxmlformats.org/officeDocument/2006/relationships/customXml" Target="../ink/ink2681.xml"/><Relationship Id="rId203" Type="http://schemas.openxmlformats.org/officeDocument/2006/relationships/customXml" Target="../ink/ink2683.xml"/><Relationship Id="rId19" Type="http://schemas.openxmlformats.org/officeDocument/2006/relationships/customXml" Target="../ink/ink2591.xml"/><Relationship Id="rId224" Type="http://schemas.openxmlformats.org/officeDocument/2006/relationships/image" Target="../media/image2636.png"/><Relationship Id="rId245" Type="http://schemas.openxmlformats.org/officeDocument/2006/relationships/customXml" Target="../ink/ink2704.xml"/><Relationship Id="rId266" Type="http://schemas.openxmlformats.org/officeDocument/2006/relationships/image" Target="../media/image2657.png"/><Relationship Id="rId287" Type="http://schemas.openxmlformats.org/officeDocument/2006/relationships/customXml" Target="../ink/ink2725.xml"/><Relationship Id="rId30" Type="http://schemas.openxmlformats.org/officeDocument/2006/relationships/image" Target="../media/image2541.png"/><Relationship Id="rId105" Type="http://schemas.openxmlformats.org/officeDocument/2006/relationships/customXml" Target="../ink/ink2634.xml"/><Relationship Id="rId126" Type="http://schemas.openxmlformats.org/officeDocument/2006/relationships/image" Target="../media/image2589.png"/><Relationship Id="rId147" Type="http://schemas.openxmlformats.org/officeDocument/2006/relationships/customXml" Target="../ink/ink2655.xml"/><Relationship Id="rId168" Type="http://schemas.openxmlformats.org/officeDocument/2006/relationships/image" Target="../media/image2610.png"/><Relationship Id="rId312" Type="http://schemas.openxmlformats.org/officeDocument/2006/relationships/image" Target="../media/image2680.png"/><Relationship Id="rId51" Type="http://schemas.openxmlformats.org/officeDocument/2006/relationships/customXml" Target="../ink/ink2607.xml"/><Relationship Id="rId72" Type="http://schemas.openxmlformats.org/officeDocument/2006/relationships/image" Target="../media/image2562.png"/><Relationship Id="rId93" Type="http://schemas.openxmlformats.org/officeDocument/2006/relationships/customXml" Target="../ink/ink2628.xml"/><Relationship Id="rId189" Type="http://schemas.openxmlformats.org/officeDocument/2006/relationships/customXml" Target="../ink/ink2676.xml"/><Relationship Id="rId3" Type="http://schemas.openxmlformats.org/officeDocument/2006/relationships/customXml" Target="../ink/ink2583.xml"/><Relationship Id="rId214" Type="http://schemas.openxmlformats.org/officeDocument/2006/relationships/image" Target="../media/image2631.png"/><Relationship Id="rId235" Type="http://schemas.openxmlformats.org/officeDocument/2006/relationships/customXml" Target="../ink/ink2699.xml"/><Relationship Id="rId256" Type="http://schemas.openxmlformats.org/officeDocument/2006/relationships/image" Target="../media/image2652.png"/><Relationship Id="rId277" Type="http://schemas.openxmlformats.org/officeDocument/2006/relationships/customXml" Target="../ink/ink2720.xml"/><Relationship Id="rId298" Type="http://schemas.openxmlformats.org/officeDocument/2006/relationships/image" Target="../media/image2673.png"/><Relationship Id="rId116" Type="http://schemas.openxmlformats.org/officeDocument/2006/relationships/image" Target="../media/image2584.png"/><Relationship Id="rId137" Type="http://schemas.openxmlformats.org/officeDocument/2006/relationships/customXml" Target="../ink/ink2650.xml"/><Relationship Id="rId158" Type="http://schemas.openxmlformats.org/officeDocument/2006/relationships/image" Target="../media/image2605.png"/><Relationship Id="rId302" Type="http://schemas.openxmlformats.org/officeDocument/2006/relationships/image" Target="../media/image2675.png"/><Relationship Id="rId323" Type="http://schemas.openxmlformats.org/officeDocument/2006/relationships/customXml" Target="../ink/ink2743.xml"/><Relationship Id="rId20" Type="http://schemas.openxmlformats.org/officeDocument/2006/relationships/image" Target="../media/image2536.png"/><Relationship Id="rId41" Type="http://schemas.openxmlformats.org/officeDocument/2006/relationships/customXml" Target="../ink/ink2602.xml"/><Relationship Id="rId62" Type="http://schemas.openxmlformats.org/officeDocument/2006/relationships/image" Target="../media/image2557.png"/><Relationship Id="rId83" Type="http://schemas.openxmlformats.org/officeDocument/2006/relationships/customXml" Target="../ink/ink2623.xml"/><Relationship Id="rId179" Type="http://schemas.openxmlformats.org/officeDocument/2006/relationships/customXml" Target="../ink/ink2671.xml"/><Relationship Id="rId190" Type="http://schemas.openxmlformats.org/officeDocument/2006/relationships/image" Target="../media/image2621.png"/><Relationship Id="rId204" Type="http://schemas.openxmlformats.org/officeDocument/2006/relationships/image" Target="../media/image2300.png"/><Relationship Id="rId225" Type="http://schemas.openxmlformats.org/officeDocument/2006/relationships/customXml" Target="../ink/ink2694.xml"/><Relationship Id="rId246" Type="http://schemas.openxmlformats.org/officeDocument/2006/relationships/image" Target="../media/image2647.png"/><Relationship Id="rId267" Type="http://schemas.openxmlformats.org/officeDocument/2006/relationships/customXml" Target="../ink/ink2715.xml"/><Relationship Id="rId288" Type="http://schemas.openxmlformats.org/officeDocument/2006/relationships/image" Target="../media/image2668.png"/><Relationship Id="rId106" Type="http://schemas.openxmlformats.org/officeDocument/2006/relationships/image" Target="../media/image2579.png"/><Relationship Id="rId127" Type="http://schemas.openxmlformats.org/officeDocument/2006/relationships/customXml" Target="../ink/ink2645.xml"/><Relationship Id="rId313" Type="http://schemas.openxmlformats.org/officeDocument/2006/relationships/customXml" Target="../ink/ink2738.xml"/><Relationship Id="rId10" Type="http://schemas.openxmlformats.org/officeDocument/2006/relationships/image" Target="../media/image2531.png"/><Relationship Id="rId31" Type="http://schemas.openxmlformats.org/officeDocument/2006/relationships/customXml" Target="../ink/ink2597.xml"/><Relationship Id="rId52" Type="http://schemas.openxmlformats.org/officeDocument/2006/relationships/image" Target="../media/image2552.png"/><Relationship Id="rId73" Type="http://schemas.openxmlformats.org/officeDocument/2006/relationships/customXml" Target="../ink/ink2618.xml"/><Relationship Id="rId94" Type="http://schemas.openxmlformats.org/officeDocument/2006/relationships/image" Target="../media/image2573.png"/><Relationship Id="rId148" Type="http://schemas.openxmlformats.org/officeDocument/2006/relationships/image" Target="../media/image2600.png"/><Relationship Id="rId169" Type="http://schemas.openxmlformats.org/officeDocument/2006/relationships/customXml" Target="../ink/ink2666.xml"/><Relationship Id="rId4" Type="http://schemas.openxmlformats.org/officeDocument/2006/relationships/image" Target="../media/image2528.png"/><Relationship Id="rId180" Type="http://schemas.openxmlformats.org/officeDocument/2006/relationships/image" Target="../media/image2616.png"/><Relationship Id="rId215" Type="http://schemas.openxmlformats.org/officeDocument/2006/relationships/customXml" Target="../ink/ink2689.xml"/><Relationship Id="rId236" Type="http://schemas.openxmlformats.org/officeDocument/2006/relationships/image" Target="../media/image2642.png"/><Relationship Id="rId257" Type="http://schemas.openxmlformats.org/officeDocument/2006/relationships/customXml" Target="../ink/ink2710.xml"/><Relationship Id="rId278" Type="http://schemas.openxmlformats.org/officeDocument/2006/relationships/image" Target="../media/image2663.png"/><Relationship Id="rId303" Type="http://schemas.openxmlformats.org/officeDocument/2006/relationships/customXml" Target="../ink/ink2733.xml"/><Relationship Id="rId42" Type="http://schemas.openxmlformats.org/officeDocument/2006/relationships/image" Target="../media/image2547.png"/><Relationship Id="rId84" Type="http://schemas.openxmlformats.org/officeDocument/2006/relationships/image" Target="../media/image2568.png"/><Relationship Id="rId138" Type="http://schemas.openxmlformats.org/officeDocument/2006/relationships/image" Target="../media/image2595.png"/><Relationship Id="rId191" Type="http://schemas.openxmlformats.org/officeDocument/2006/relationships/customXml" Target="../ink/ink2677.xml"/><Relationship Id="rId205" Type="http://schemas.openxmlformats.org/officeDocument/2006/relationships/customXml" Target="../ink/ink2684.xml"/><Relationship Id="rId247" Type="http://schemas.openxmlformats.org/officeDocument/2006/relationships/customXml" Target="../ink/ink2705.xml"/><Relationship Id="rId107" Type="http://schemas.openxmlformats.org/officeDocument/2006/relationships/customXml" Target="../ink/ink2635.xml"/><Relationship Id="rId289" Type="http://schemas.openxmlformats.org/officeDocument/2006/relationships/customXml" Target="../ink/ink2726.xml"/><Relationship Id="rId11" Type="http://schemas.openxmlformats.org/officeDocument/2006/relationships/customXml" Target="../ink/ink2587.xml"/><Relationship Id="rId53" Type="http://schemas.openxmlformats.org/officeDocument/2006/relationships/customXml" Target="../ink/ink2608.xml"/><Relationship Id="rId149" Type="http://schemas.openxmlformats.org/officeDocument/2006/relationships/customXml" Target="../ink/ink2656.xml"/><Relationship Id="rId314" Type="http://schemas.openxmlformats.org/officeDocument/2006/relationships/image" Target="../media/image2681.png"/><Relationship Id="rId95" Type="http://schemas.openxmlformats.org/officeDocument/2006/relationships/customXml" Target="../ink/ink2629.xml"/><Relationship Id="rId160" Type="http://schemas.openxmlformats.org/officeDocument/2006/relationships/image" Target="../media/image2606.png"/><Relationship Id="rId216" Type="http://schemas.openxmlformats.org/officeDocument/2006/relationships/image" Target="../media/image2632.png"/><Relationship Id="rId258" Type="http://schemas.openxmlformats.org/officeDocument/2006/relationships/image" Target="../media/image2653.png"/><Relationship Id="rId22" Type="http://schemas.openxmlformats.org/officeDocument/2006/relationships/image" Target="../media/image2537.png"/><Relationship Id="rId64" Type="http://schemas.openxmlformats.org/officeDocument/2006/relationships/image" Target="../media/image2558.png"/><Relationship Id="rId118" Type="http://schemas.openxmlformats.org/officeDocument/2006/relationships/image" Target="../media/image2585.png"/><Relationship Id="rId171" Type="http://schemas.openxmlformats.org/officeDocument/2006/relationships/customXml" Target="../ink/ink2667.xml"/><Relationship Id="rId227" Type="http://schemas.openxmlformats.org/officeDocument/2006/relationships/customXml" Target="../ink/ink2695.xml"/><Relationship Id="rId269" Type="http://schemas.openxmlformats.org/officeDocument/2006/relationships/customXml" Target="../ink/ink2716.xml"/><Relationship Id="rId33" Type="http://schemas.openxmlformats.org/officeDocument/2006/relationships/customXml" Target="../ink/ink2598.xml"/><Relationship Id="rId129" Type="http://schemas.openxmlformats.org/officeDocument/2006/relationships/customXml" Target="../ink/ink2646.xml"/><Relationship Id="rId280" Type="http://schemas.openxmlformats.org/officeDocument/2006/relationships/image" Target="../media/image2664.png"/><Relationship Id="rId75" Type="http://schemas.openxmlformats.org/officeDocument/2006/relationships/customXml" Target="../ink/ink2619.xml"/><Relationship Id="rId140" Type="http://schemas.openxmlformats.org/officeDocument/2006/relationships/image" Target="../media/image2596.png"/><Relationship Id="rId182" Type="http://schemas.openxmlformats.org/officeDocument/2006/relationships/image" Target="../media/image2617.png"/><Relationship Id="rId6" Type="http://schemas.openxmlformats.org/officeDocument/2006/relationships/image" Target="../media/image2529.png"/><Relationship Id="rId238" Type="http://schemas.openxmlformats.org/officeDocument/2006/relationships/image" Target="../media/image2643.png"/><Relationship Id="rId291" Type="http://schemas.openxmlformats.org/officeDocument/2006/relationships/customXml" Target="../ink/ink2727.xml"/><Relationship Id="rId305" Type="http://schemas.openxmlformats.org/officeDocument/2006/relationships/customXml" Target="../ink/ink2734.xml"/><Relationship Id="rId44" Type="http://schemas.openxmlformats.org/officeDocument/2006/relationships/image" Target="../media/image2548.png"/><Relationship Id="rId86" Type="http://schemas.openxmlformats.org/officeDocument/2006/relationships/image" Target="../media/image2569.png"/><Relationship Id="rId151" Type="http://schemas.openxmlformats.org/officeDocument/2006/relationships/customXml" Target="../ink/ink2657.xml"/><Relationship Id="rId193" Type="http://schemas.openxmlformats.org/officeDocument/2006/relationships/customXml" Target="../ink/ink2678.xml"/><Relationship Id="rId207" Type="http://schemas.openxmlformats.org/officeDocument/2006/relationships/customXml" Target="../ink/ink2685.xml"/><Relationship Id="rId249" Type="http://schemas.openxmlformats.org/officeDocument/2006/relationships/customXml" Target="../ink/ink2706.xml"/><Relationship Id="rId13" Type="http://schemas.openxmlformats.org/officeDocument/2006/relationships/customXml" Target="../ink/ink2588.xml"/><Relationship Id="rId109" Type="http://schemas.openxmlformats.org/officeDocument/2006/relationships/customXml" Target="../ink/ink2636.xml"/><Relationship Id="rId260" Type="http://schemas.openxmlformats.org/officeDocument/2006/relationships/image" Target="../media/image2654.png"/><Relationship Id="rId316" Type="http://schemas.openxmlformats.org/officeDocument/2006/relationships/image" Target="../media/image2682.png"/></Relationships>
</file>

<file path=ppt/slides/_rels/slide4.xml.rels><?xml version="1.0" encoding="UTF-8" standalone="yes"?>
<Relationships xmlns="http://schemas.openxmlformats.org/package/2006/relationships"><Relationship Id="rId3" Type="http://schemas.openxmlformats.org/officeDocument/2006/relationships/customXml" Target="../ink/ink16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customXml" Target="../ink/ink167.xml"/><Relationship Id="rId4" Type="http://schemas.openxmlformats.org/officeDocument/2006/relationships/image" Target="../media/image120.png"/></Relationships>
</file>

<file path=ppt/slides/_rels/slide40.xml.rels><?xml version="1.0" encoding="UTF-8" standalone="yes"?>
<Relationships xmlns="http://schemas.openxmlformats.org/package/2006/relationships"><Relationship Id="rId3" Type="http://schemas.openxmlformats.org/officeDocument/2006/relationships/customXml" Target="../ink/ink2744.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687.png"/></Relationships>
</file>

<file path=ppt/slides/_rels/slide41.xml.rels><?xml version="1.0" encoding="UTF-8" standalone="yes"?>
<Relationships xmlns="http://schemas.openxmlformats.org/package/2006/relationships"><Relationship Id="rId8" Type="http://schemas.openxmlformats.org/officeDocument/2006/relationships/customXml" Target="../ink/ink2747.xml"/><Relationship Id="rId13" Type="http://schemas.openxmlformats.org/officeDocument/2006/relationships/image" Target="../media/image2692.png"/><Relationship Id="rId18" Type="http://schemas.openxmlformats.org/officeDocument/2006/relationships/customXml" Target="../ink/ink2752.xml"/><Relationship Id="rId3" Type="http://schemas.openxmlformats.org/officeDocument/2006/relationships/image" Target="NULL"/><Relationship Id="rId21" Type="http://schemas.openxmlformats.org/officeDocument/2006/relationships/image" Target="../media/image2696.png"/><Relationship Id="rId7" Type="http://schemas.openxmlformats.org/officeDocument/2006/relationships/image" Target="../media/image2689.png"/><Relationship Id="rId12" Type="http://schemas.openxmlformats.org/officeDocument/2006/relationships/customXml" Target="../ink/ink2749.xml"/><Relationship Id="rId17" Type="http://schemas.openxmlformats.org/officeDocument/2006/relationships/image" Target="../media/image2694.png"/><Relationship Id="rId2" Type="http://schemas.openxmlformats.org/officeDocument/2006/relationships/notesSlide" Target="../notesSlides/notesSlide40.xml"/><Relationship Id="rId16" Type="http://schemas.openxmlformats.org/officeDocument/2006/relationships/customXml" Target="../ink/ink2751.xml"/><Relationship Id="rId20" Type="http://schemas.openxmlformats.org/officeDocument/2006/relationships/customXml" Target="../ink/ink2753.xml"/><Relationship Id="rId1" Type="http://schemas.openxmlformats.org/officeDocument/2006/relationships/slideLayout" Target="../slideLayouts/slideLayout7.xml"/><Relationship Id="rId6" Type="http://schemas.openxmlformats.org/officeDocument/2006/relationships/customXml" Target="../ink/ink2746.xml"/><Relationship Id="rId11" Type="http://schemas.openxmlformats.org/officeDocument/2006/relationships/image" Target="../media/image2691.png"/><Relationship Id="rId5" Type="http://schemas.openxmlformats.org/officeDocument/2006/relationships/image" Target="../media/image2688.png"/><Relationship Id="rId15" Type="http://schemas.openxmlformats.org/officeDocument/2006/relationships/image" Target="../media/image2693.png"/><Relationship Id="rId10" Type="http://schemas.openxmlformats.org/officeDocument/2006/relationships/customXml" Target="../ink/ink2748.xml"/><Relationship Id="rId19" Type="http://schemas.openxmlformats.org/officeDocument/2006/relationships/image" Target="../media/image2695.png"/><Relationship Id="rId4" Type="http://schemas.openxmlformats.org/officeDocument/2006/relationships/customXml" Target="../ink/ink2745.xml"/><Relationship Id="rId9" Type="http://schemas.openxmlformats.org/officeDocument/2006/relationships/image" Target="../media/image2690.png"/><Relationship Id="rId14" Type="http://schemas.openxmlformats.org/officeDocument/2006/relationships/customXml" Target="../ink/ink2750.xml"/></Relationships>
</file>

<file path=ppt/slides/_rels/slide42.xml.rels><?xml version="1.0" encoding="UTF-8" standalone="yes"?>
<Relationships xmlns="http://schemas.openxmlformats.org/package/2006/relationships"><Relationship Id="rId26" Type="http://schemas.openxmlformats.org/officeDocument/2006/relationships/image" Target="../media/image2704.png"/><Relationship Id="rId21" Type="http://schemas.openxmlformats.org/officeDocument/2006/relationships/customXml" Target="../ink/ink2759.xml"/><Relationship Id="rId42" Type="http://schemas.openxmlformats.org/officeDocument/2006/relationships/image" Target="../media/image2712.png"/><Relationship Id="rId47" Type="http://schemas.openxmlformats.org/officeDocument/2006/relationships/customXml" Target="../ink/ink2772.xml"/><Relationship Id="rId63" Type="http://schemas.openxmlformats.org/officeDocument/2006/relationships/image" Target="../media/image2722.png"/><Relationship Id="rId68" Type="http://schemas.openxmlformats.org/officeDocument/2006/relationships/customXml" Target="../ink/ink2783.xml"/><Relationship Id="rId2" Type="http://schemas.openxmlformats.org/officeDocument/2006/relationships/notesSlide" Target="../notesSlides/notesSlide41.xml"/><Relationship Id="rId16" Type="http://schemas.openxmlformats.org/officeDocument/2006/relationships/image" Target="../media/image2700.png"/><Relationship Id="rId29" Type="http://schemas.openxmlformats.org/officeDocument/2006/relationships/customXml" Target="../ink/ink2763.xml"/><Relationship Id="rId11" Type="http://schemas.openxmlformats.org/officeDocument/2006/relationships/image" Target="../media/image2697.png"/><Relationship Id="rId24" Type="http://schemas.openxmlformats.org/officeDocument/2006/relationships/image" Target="../media/image2703.png"/><Relationship Id="rId32" Type="http://schemas.openxmlformats.org/officeDocument/2006/relationships/image" Target="../media/image2707.png"/><Relationship Id="rId37" Type="http://schemas.openxmlformats.org/officeDocument/2006/relationships/customXml" Target="../ink/ink2767.xml"/><Relationship Id="rId40" Type="http://schemas.openxmlformats.org/officeDocument/2006/relationships/image" Target="../media/image2711.png"/><Relationship Id="rId45" Type="http://schemas.openxmlformats.org/officeDocument/2006/relationships/customXml" Target="../ink/ink2771.xml"/><Relationship Id="rId53" Type="http://schemas.openxmlformats.org/officeDocument/2006/relationships/customXml" Target="../ink/ink2775.xml"/><Relationship Id="rId58" Type="http://schemas.openxmlformats.org/officeDocument/2006/relationships/customXml" Target="../ink/ink2778.xml"/><Relationship Id="rId66" Type="http://schemas.openxmlformats.org/officeDocument/2006/relationships/customXml" Target="../ink/ink2782.xml"/><Relationship Id="rId5" Type="http://schemas.openxmlformats.org/officeDocument/2006/relationships/chart" Target="../charts/chart3.xml"/><Relationship Id="rId61" Type="http://schemas.openxmlformats.org/officeDocument/2006/relationships/image" Target="../media/image2721.png"/><Relationship Id="rId19" Type="http://schemas.openxmlformats.org/officeDocument/2006/relationships/customXml" Target="../ink/ink2758.xml"/><Relationship Id="rId14" Type="http://schemas.openxmlformats.org/officeDocument/2006/relationships/image" Target="../media/image2699.png"/><Relationship Id="rId22" Type="http://schemas.openxmlformats.org/officeDocument/2006/relationships/image" Target="../media/image2702.png"/><Relationship Id="rId27" Type="http://schemas.openxmlformats.org/officeDocument/2006/relationships/customXml" Target="../ink/ink2762.xml"/><Relationship Id="rId30" Type="http://schemas.openxmlformats.org/officeDocument/2006/relationships/image" Target="../media/image2706.png"/><Relationship Id="rId35" Type="http://schemas.openxmlformats.org/officeDocument/2006/relationships/customXml" Target="../ink/ink2766.xml"/><Relationship Id="rId43" Type="http://schemas.openxmlformats.org/officeDocument/2006/relationships/customXml" Target="../ink/ink2770.xml"/><Relationship Id="rId48" Type="http://schemas.openxmlformats.org/officeDocument/2006/relationships/image" Target="../media/image2715.png"/><Relationship Id="rId56" Type="http://schemas.openxmlformats.org/officeDocument/2006/relationships/customXml" Target="../ink/ink2777.xml"/><Relationship Id="rId64" Type="http://schemas.openxmlformats.org/officeDocument/2006/relationships/customXml" Target="../ink/ink2781.xml"/><Relationship Id="rId69" Type="http://schemas.openxmlformats.org/officeDocument/2006/relationships/image" Target="../media/image2725.png"/><Relationship Id="rId8" Type="http://schemas.openxmlformats.org/officeDocument/2006/relationships/image" Target="../media/image3100.png"/><Relationship Id="rId51" Type="http://schemas.openxmlformats.org/officeDocument/2006/relationships/customXml" Target="../ink/ink2774.xml"/><Relationship Id="rId72" Type="http://schemas.openxmlformats.org/officeDocument/2006/relationships/customXml" Target="../ink/ink2785.xml"/><Relationship Id="rId3" Type="http://schemas.openxmlformats.org/officeDocument/2006/relationships/chart" Target="../charts/chart1.xml"/><Relationship Id="rId12" Type="http://schemas.openxmlformats.org/officeDocument/2006/relationships/image" Target="../media/image2698.png"/><Relationship Id="rId17" Type="http://schemas.openxmlformats.org/officeDocument/2006/relationships/customXml" Target="../ink/ink2757.xml"/><Relationship Id="rId25" Type="http://schemas.openxmlformats.org/officeDocument/2006/relationships/customXml" Target="../ink/ink2761.xml"/><Relationship Id="rId33" Type="http://schemas.openxmlformats.org/officeDocument/2006/relationships/customXml" Target="../ink/ink2765.xml"/><Relationship Id="rId38" Type="http://schemas.openxmlformats.org/officeDocument/2006/relationships/image" Target="../media/image2710.png"/><Relationship Id="rId46" Type="http://schemas.openxmlformats.org/officeDocument/2006/relationships/image" Target="../media/image2714.png"/><Relationship Id="rId59" Type="http://schemas.openxmlformats.org/officeDocument/2006/relationships/image" Target="../media/image2720.png"/><Relationship Id="rId67" Type="http://schemas.openxmlformats.org/officeDocument/2006/relationships/image" Target="../media/image2724.png"/><Relationship Id="rId20" Type="http://schemas.openxmlformats.org/officeDocument/2006/relationships/image" Target="../media/image2701.png"/><Relationship Id="rId41" Type="http://schemas.openxmlformats.org/officeDocument/2006/relationships/customXml" Target="../ink/ink2769.xml"/><Relationship Id="rId54" Type="http://schemas.openxmlformats.org/officeDocument/2006/relationships/image" Target="../media/image2718.png"/><Relationship Id="rId62" Type="http://schemas.openxmlformats.org/officeDocument/2006/relationships/customXml" Target="../ink/ink2780.xml"/><Relationship Id="rId70" Type="http://schemas.openxmlformats.org/officeDocument/2006/relationships/customXml" Target="../ink/ink2784.xml"/><Relationship Id="rId1" Type="http://schemas.openxmlformats.org/officeDocument/2006/relationships/slideLayout" Target="../slideLayouts/slideLayout7.xml"/><Relationship Id="rId6" Type="http://schemas.openxmlformats.org/officeDocument/2006/relationships/chart" Target="../charts/chart4.xml"/><Relationship Id="rId15" Type="http://schemas.openxmlformats.org/officeDocument/2006/relationships/customXml" Target="../ink/ink2756.xml"/><Relationship Id="rId23" Type="http://schemas.openxmlformats.org/officeDocument/2006/relationships/customXml" Target="../ink/ink2760.xml"/><Relationship Id="rId28" Type="http://schemas.openxmlformats.org/officeDocument/2006/relationships/image" Target="../media/image2705.png"/><Relationship Id="rId36" Type="http://schemas.openxmlformats.org/officeDocument/2006/relationships/image" Target="../media/image2709.png"/><Relationship Id="rId49" Type="http://schemas.openxmlformats.org/officeDocument/2006/relationships/customXml" Target="../ink/ink2773.xml"/><Relationship Id="rId57" Type="http://schemas.openxmlformats.org/officeDocument/2006/relationships/image" Target="../media/image2719.png"/><Relationship Id="rId10" Type="http://schemas.openxmlformats.org/officeDocument/2006/relationships/customXml" Target="../ink/ink2754.xml"/><Relationship Id="rId31" Type="http://schemas.openxmlformats.org/officeDocument/2006/relationships/customXml" Target="../ink/ink2764.xml"/><Relationship Id="rId44" Type="http://schemas.openxmlformats.org/officeDocument/2006/relationships/image" Target="../media/image2713.png"/><Relationship Id="rId52" Type="http://schemas.openxmlformats.org/officeDocument/2006/relationships/image" Target="../media/image2717.png"/><Relationship Id="rId60" Type="http://schemas.openxmlformats.org/officeDocument/2006/relationships/customXml" Target="../ink/ink2779.xml"/><Relationship Id="rId65" Type="http://schemas.openxmlformats.org/officeDocument/2006/relationships/image" Target="../media/image2723.png"/><Relationship Id="rId73" Type="http://schemas.openxmlformats.org/officeDocument/2006/relationships/image" Target="../media/image2727.png"/><Relationship Id="rId4" Type="http://schemas.openxmlformats.org/officeDocument/2006/relationships/chart" Target="../charts/chart2.xml"/><Relationship Id="rId9" Type="http://schemas.openxmlformats.org/officeDocument/2006/relationships/image" Target="../media/image4120.png"/><Relationship Id="rId13" Type="http://schemas.openxmlformats.org/officeDocument/2006/relationships/customXml" Target="../ink/ink2755.xml"/><Relationship Id="rId18" Type="http://schemas.openxmlformats.org/officeDocument/2006/relationships/image" Target="../media/image2695.png"/><Relationship Id="rId39" Type="http://schemas.openxmlformats.org/officeDocument/2006/relationships/customXml" Target="../ink/ink2768.xml"/><Relationship Id="rId34" Type="http://schemas.openxmlformats.org/officeDocument/2006/relationships/image" Target="../media/image2708.png"/><Relationship Id="rId50" Type="http://schemas.openxmlformats.org/officeDocument/2006/relationships/image" Target="../media/image2716.png"/><Relationship Id="rId55" Type="http://schemas.openxmlformats.org/officeDocument/2006/relationships/customXml" Target="../ink/ink2776.xml"/><Relationship Id="rId7" Type="http://schemas.openxmlformats.org/officeDocument/2006/relationships/image" Target="../media/image21300.png"/><Relationship Id="rId71" Type="http://schemas.openxmlformats.org/officeDocument/2006/relationships/image" Target="../media/image2726.png"/></Relationships>
</file>

<file path=ppt/slides/_rels/slide43.xml.rels><?xml version="1.0" encoding="UTF-8" standalone="yes"?>
<Relationships xmlns="http://schemas.openxmlformats.org/package/2006/relationships"><Relationship Id="rId26" Type="http://schemas.openxmlformats.org/officeDocument/2006/relationships/customXml" Target="../ink/ink2797.xml"/><Relationship Id="rId21" Type="http://schemas.openxmlformats.org/officeDocument/2006/relationships/image" Target="../media/image2736.png"/><Relationship Id="rId42" Type="http://schemas.openxmlformats.org/officeDocument/2006/relationships/customXml" Target="../ink/ink2805.xml"/><Relationship Id="rId47" Type="http://schemas.openxmlformats.org/officeDocument/2006/relationships/image" Target="../media/image2749.png"/><Relationship Id="rId63" Type="http://schemas.openxmlformats.org/officeDocument/2006/relationships/image" Target="../media/image2757.png"/><Relationship Id="rId68" Type="http://schemas.openxmlformats.org/officeDocument/2006/relationships/image" Target="../media/image2759.png"/><Relationship Id="rId84" Type="http://schemas.openxmlformats.org/officeDocument/2006/relationships/image" Target="../media/image2767.png"/><Relationship Id="rId89" Type="http://schemas.openxmlformats.org/officeDocument/2006/relationships/customXml" Target="../ink/ink2829.xml"/><Relationship Id="rId16" Type="http://schemas.openxmlformats.org/officeDocument/2006/relationships/customXml" Target="../ink/ink2792.xml"/><Relationship Id="rId11" Type="http://schemas.openxmlformats.org/officeDocument/2006/relationships/image" Target="../media/image2731.png"/><Relationship Id="rId32" Type="http://schemas.openxmlformats.org/officeDocument/2006/relationships/customXml" Target="../ink/ink2800.xml"/><Relationship Id="rId37" Type="http://schemas.openxmlformats.org/officeDocument/2006/relationships/image" Target="../media/image2744.png"/><Relationship Id="rId53" Type="http://schemas.openxmlformats.org/officeDocument/2006/relationships/image" Target="../media/image2752.png"/><Relationship Id="rId58" Type="http://schemas.openxmlformats.org/officeDocument/2006/relationships/customXml" Target="../ink/ink2813.xml"/><Relationship Id="rId74" Type="http://schemas.openxmlformats.org/officeDocument/2006/relationships/image" Target="../media/image2762.png"/><Relationship Id="rId79" Type="http://schemas.openxmlformats.org/officeDocument/2006/relationships/customXml" Target="../ink/ink2824.xml"/><Relationship Id="rId5" Type="http://schemas.openxmlformats.org/officeDocument/2006/relationships/image" Target="../media/image2695.png"/><Relationship Id="rId90" Type="http://schemas.openxmlformats.org/officeDocument/2006/relationships/image" Target="../media/image2770.png"/><Relationship Id="rId95" Type="http://schemas.openxmlformats.org/officeDocument/2006/relationships/customXml" Target="../ink/ink2832.xml"/><Relationship Id="rId22" Type="http://schemas.openxmlformats.org/officeDocument/2006/relationships/customXml" Target="../ink/ink2795.xml"/><Relationship Id="rId27" Type="http://schemas.openxmlformats.org/officeDocument/2006/relationships/image" Target="../media/image2739.png"/><Relationship Id="rId43" Type="http://schemas.openxmlformats.org/officeDocument/2006/relationships/image" Target="../media/image2747.png"/><Relationship Id="rId48" Type="http://schemas.openxmlformats.org/officeDocument/2006/relationships/customXml" Target="../ink/ink2808.xml"/><Relationship Id="rId64" Type="http://schemas.openxmlformats.org/officeDocument/2006/relationships/customXml" Target="../ink/ink2816.xml"/><Relationship Id="rId69" Type="http://schemas.openxmlformats.org/officeDocument/2006/relationships/customXml" Target="../ink/ink2819.xml"/><Relationship Id="rId80" Type="http://schemas.openxmlformats.org/officeDocument/2006/relationships/image" Target="../media/image2765.png"/><Relationship Id="rId85" Type="http://schemas.openxmlformats.org/officeDocument/2006/relationships/customXml" Target="../ink/ink2827.xml"/><Relationship Id="rId3" Type="http://schemas.openxmlformats.org/officeDocument/2006/relationships/image" Target="../media/image2728.png"/><Relationship Id="rId12" Type="http://schemas.openxmlformats.org/officeDocument/2006/relationships/customXml" Target="../ink/ink2790.xml"/><Relationship Id="rId17" Type="http://schemas.openxmlformats.org/officeDocument/2006/relationships/image" Target="../media/image2734.png"/><Relationship Id="rId25" Type="http://schemas.openxmlformats.org/officeDocument/2006/relationships/image" Target="../media/image2738.png"/><Relationship Id="rId33" Type="http://schemas.openxmlformats.org/officeDocument/2006/relationships/image" Target="../media/image2742.png"/><Relationship Id="rId38" Type="http://schemas.openxmlformats.org/officeDocument/2006/relationships/customXml" Target="../ink/ink2803.xml"/><Relationship Id="rId46" Type="http://schemas.openxmlformats.org/officeDocument/2006/relationships/customXml" Target="../ink/ink2807.xml"/><Relationship Id="rId59" Type="http://schemas.openxmlformats.org/officeDocument/2006/relationships/image" Target="../media/image2755.png"/><Relationship Id="rId67" Type="http://schemas.openxmlformats.org/officeDocument/2006/relationships/customXml" Target="../ink/ink2818.xml"/><Relationship Id="rId20" Type="http://schemas.openxmlformats.org/officeDocument/2006/relationships/customXml" Target="../ink/ink2794.xml"/><Relationship Id="rId41" Type="http://schemas.openxmlformats.org/officeDocument/2006/relationships/image" Target="../media/image2746.png"/><Relationship Id="rId54" Type="http://schemas.openxmlformats.org/officeDocument/2006/relationships/customXml" Target="../ink/ink2811.xml"/><Relationship Id="rId62" Type="http://schemas.openxmlformats.org/officeDocument/2006/relationships/customXml" Target="../ink/ink2815.xml"/><Relationship Id="rId70" Type="http://schemas.openxmlformats.org/officeDocument/2006/relationships/image" Target="../media/image2760.png"/><Relationship Id="rId75" Type="http://schemas.openxmlformats.org/officeDocument/2006/relationships/customXml" Target="../ink/ink2822.xml"/><Relationship Id="rId83" Type="http://schemas.openxmlformats.org/officeDocument/2006/relationships/customXml" Target="../ink/ink2826.xml"/><Relationship Id="rId88" Type="http://schemas.openxmlformats.org/officeDocument/2006/relationships/image" Target="../media/image2769.png"/><Relationship Id="rId91" Type="http://schemas.openxmlformats.org/officeDocument/2006/relationships/customXml" Target="../ink/ink2830.xml"/><Relationship Id="rId96" Type="http://schemas.openxmlformats.org/officeDocument/2006/relationships/image" Target="../media/image2773.png"/><Relationship Id="rId1" Type="http://schemas.openxmlformats.org/officeDocument/2006/relationships/slideLayout" Target="../slideLayouts/slideLayout7.xml"/><Relationship Id="rId6" Type="http://schemas.openxmlformats.org/officeDocument/2006/relationships/customXml" Target="../ink/ink2787.xml"/><Relationship Id="rId15" Type="http://schemas.openxmlformats.org/officeDocument/2006/relationships/image" Target="../media/image2733.png"/><Relationship Id="rId23" Type="http://schemas.openxmlformats.org/officeDocument/2006/relationships/image" Target="../media/image2737.png"/><Relationship Id="rId28" Type="http://schemas.openxmlformats.org/officeDocument/2006/relationships/customXml" Target="../ink/ink2798.xml"/><Relationship Id="rId36" Type="http://schemas.openxmlformats.org/officeDocument/2006/relationships/customXml" Target="../ink/ink2802.xml"/><Relationship Id="rId49" Type="http://schemas.openxmlformats.org/officeDocument/2006/relationships/image" Target="../media/image2750.png"/><Relationship Id="rId57" Type="http://schemas.openxmlformats.org/officeDocument/2006/relationships/image" Target="../media/image2754.png"/><Relationship Id="rId10" Type="http://schemas.openxmlformats.org/officeDocument/2006/relationships/customXml" Target="../ink/ink2789.xml"/><Relationship Id="rId31" Type="http://schemas.openxmlformats.org/officeDocument/2006/relationships/image" Target="../media/image2741.png"/><Relationship Id="rId44" Type="http://schemas.openxmlformats.org/officeDocument/2006/relationships/customXml" Target="../ink/ink2806.xml"/><Relationship Id="rId52" Type="http://schemas.openxmlformats.org/officeDocument/2006/relationships/customXml" Target="../ink/ink2810.xml"/><Relationship Id="rId60" Type="http://schemas.openxmlformats.org/officeDocument/2006/relationships/customXml" Target="../ink/ink2814.xml"/><Relationship Id="rId65" Type="http://schemas.openxmlformats.org/officeDocument/2006/relationships/customXml" Target="../ink/ink2817.xml"/><Relationship Id="rId73" Type="http://schemas.openxmlformats.org/officeDocument/2006/relationships/customXml" Target="../ink/ink2821.xml"/><Relationship Id="rId78" Type="http://schemas.openxmlformats.org/officeDocument/2006/relationships/image" Target="../media/image2764.png"/><Relationship Id="rId81" Type="http://schemas.openxmlformats.org/officeDocument/2006/relationships/customXml" Target="../ink/ink2825.xml"/><Relationship Id="rId86" Type="http://schemas.openxmlformats.org/officeDocument/2006/relationships/image" Target="../media/image2768.png"/><Relationship Id="rId94" Type="http://schemas.openxmlformats.org/officeDocument/2006/relationships/image" Target="../media/image2772.png"/><Relationship Id="rId4" Type="http://schemas.openxmlformats.org/officeDocument/2006/relationships/customXml" Target="../ink/ink2786.xml"/><Relationship Id="rId9" Type="http://schemas.openxmlformats.org/officeDocument/2006/relationships/image" Target="../media/image2730.png"/><Relationship Id="rId13" Type="http://schemas.openxmlformats.org/officeDocument/2006/relationships/image" Target="../media/image2732.png"/><Relationship Id="rId18" Type="http://schemas.openxmlformats.org/officeDocument/2006/relationships/customXml" Target="../ink/ink2793.xml"/><Relationship Id="rId39" Type="http://schemas.openxmlformats.org/officeDocument/2006/relationships/image" Target="../media/image2745.png"/><Relationship Id="rId34" Type="http://schemas.openxmlformats.org/officeDocument/2006/relationships/customXml" Target="../ink/ink2801.xml"/><Relationship Id="rId50" Type="http://schemas.openxmlformats.org/officeDocument/2006/relationships/customXml" Target="../ink/ink2809.xml"/><Relationship Id="rId55" Type="http://schemas.openxmlformats.org/officeDocument/2006/relationships/image" Target="../media/image2753.png"/><Relationship Id="rId76" Type="http://schemas.openxmlformats.org/officeDocument/2006/relationships/image" Target="../media/image2763.png"/><Relationship Id="rId97" Type="http://schemas.openxmlformats.org/officeDocument/2006/relationships/customXml" Target="../ink/ink2833.xml"/><Relationship Id="rId7" Type="http://schemas.openxmlformats.org/officeDocument/2006/relationships/image" Target="../media/image2729.png"/><Relationship Id="rId71" Type="http://schemas.openxmlformats.org/officeDocument/2006/relationships/customXml" Target="../ink/ink2820.xml"/><Relationship Id="rId92" Type="http://schemas.openxmlformats.org/officeDocument/2006/relationships/image" Target="../media/image2771.png"/><Relationship Id="rId2" Type="http://schemas.openxmlformats.org/officeDocument/2006/relationships/notesSlide" Target="../notesSlides/notesSlide42.xml"/><Relationship Id="rId29" Type="http://schemas.openxmlformats.org/officeDocument/2006/relationships/image" Target="../media/image2740.png"/><Relationship Id="rId24" Type="http://schemas.openxmlformats.org/officeDocument/2006/relationships/customXml" Target="../ink/ink2796.xml"/><Relationship Id="rId40" Type="http://schemas.openxmlformats.org/officeDocument/2006/relationships/customXml" Target="../ink/ink2804.xml"/><Relationship Id="rId45" Type="http://schemas.openxmlformats.org/officeDocument/2006/relationships/image" Target="../media/image2748.png"/><Relationship Id="rId66" Type="http://schemas.openxmlformats.org/officeDocument/2006/relationships/image" Target="../media/image2758.png"/><Relationship Id="rId87" Type="http://schemas.openxmlformats.org/officeDocument/2006/relationships/customXml" Target="../ink/ink2828.xml"/><Relationship Id="rId61" Type="http://schemas.openxmlformats.org/officeDocument/2006/relationships/image" Target="../media/image2756.png"/><Relationship Id="rId82" Type="http://schemas.openxmlformats.org/officeDocument/2006/relationships/image" Target="../media/image2766.png"/><Relationship Id="rId19" Type="http://schemas.openxmlformats.org/officeDocument/2006/relationships/image" Target="../media/image2735.png"/><Relationship Id="rId14" Type="http://schemas.openxmlformats.org/officeDocument/2006/relationships/customXml" Target="../ink/ink2791.xml"/><Relationship Id="rId30" Type="http://schemas.openxmlformats.org/officeDocument/2006/relationships/customXml" Target="../ink/ink2799.xml"/><Relationship Id="rId35" Type="http://schemas.openxmlformats.org/officeDocument/2006/relationships/image" Target="../media/image2743.png"/><Relationship Id="rId56" Type="http://schemas.openxmlformats.org/officeDocument/2006/relationships/customXml" Target="../ink/ink2812.xml"/><Relationship Id="rId77" Type="http://schemas.openxmlformats.org/officeDocument/2006/relationships/customXml" Target="../ink/ink2823.xml"/><Relationship Id="rId8" Type="http://schemas.openxmlformats.org/officeDocument/2006/relationships/customXml" Target="../ink/ink2788.xml"/><Relationship Id="rId51" Type="http://schemas.openxmlformats.org/officeDocument/2006/relationships/image" Target="../media/image2751.png"/><Relationship Id="rId72" Type="http://schemas.openxmlformats.org/officeDocument/2006/relationships/image" Target="../media/image2761.png"/><Relationship Id="rId93" Type="http://schemas.openxmlformats.org/officeDocument/2006/relationships/customXml" Target="../ink/ink2831.xml"/><Relationship Id="rId98" Type="http://schemas.openxmlformats.org/officeDocument/2006/relationships/image" Target="../media/image2774.png"/></Relationships>
</file>

<file path=ppt/slides/_rels/slide44.xml.rels><?xml version="1.0" encoding="UTF-8" standalone="yes"?>
<Relationships xmlns="http://schemas.openxmlformats.org/package/2006/relationships"><Relationship Id="rId13" Type="http://schemas.openxmlformats.org/officeDocument/2006/relationships/image" Target="../media/image2780.png"/><Relationship Id="rId18" Type="http://schemas.openxmlformats.org/officeDocument/2006/relationships/customXml" Target="../ink/ink2841.xml"/><Relationship Id="rId26" Type="http://schemas.openxmlformats.org/officeDocument/2006/relationships/customXml" Target="../ink/ink2845.xml"/><Relationship Id="rId39" Type="http://schemas.openxmlformats.org/officeDocument/2006/relationships/image" Target="../media/image2792.png"/><Relationship Id="rId21" Type="http://schemas.openxmlformats.org/officeDocument/2006/relationships/image" Target="../media/image2783.png"/><Relationship Id="rId34" Type="http://schemas.openxmlformats.org/officeDocument/2006/relationships/customXml" Target="../ink/ink2849.xml"/><Relationship Id="rId42" Type="http://schemas.openxmlformats.org/officeDocument/2006/relationships/customXml" Target="../ink/ink2853.xml"/><Relationship Id="rId7" Type="http://schemas.openxmlformats.org/officeDocument/2006/relationships/image" Target="../media/image2777.png"/><Relationship Id="rId2" Type="http://schemas.openxmlformats.org/officeDocument/2006/relationships/notesSlide" Target="../notesSlides/notesSlide43.xml"/><Relationship Id="rId16" Type="http://schemas.openxmlformats.org/officeDocument/2006/relationships/customXml" Target="../ink/ink2840.xml"/><Relationship Id="rId29" Type="http://schemas.openxmlformats.org/officeDocument/2006/relationships/image" Target="../media/image2787.png"/><Relationship Id="rId1" Type="http://schemas.openxmlformats.org/officeDocument/2006/relationships/slideLayout" Target="../slideLayouts/slideLayout7.xml"/><Relationship Id="rId6" Type="http://schemas.openxmlformats.org/officeDocument/2006/relationships/customXml" Target="../ink/ink2835.xml"/><Relationship Id="rId11" Type="http://schemas.openxmlformats.org/officeDocument/2006/relationships/image" Target="../media/image2779.png"/><Relationship Id="rId24" Type="http://schemas.openxmlformats.org/officeDocument/2006/relationships/customXml" Target="../ink/ink2844.xml"/><Relationship Id="rId32" Type="http://schemas.openxmlformats.org/officeDocument/2006/relationships/customXml" Target="../ink/ink2848.xml"/><Relationship Id="rId37" Type="http://schemas.openxmlformats.org/officeDocument/2006/relationships/image" Target="../media/image2791.png"/><Relationship Id="rId40" Type="http://schemas.openxmlformats.org/officeDocument/2006/relationships/customXml" Target="../ink/ink2852.xml"/><Relationship Id="rId45" Type="http://schemas.openxmlformats.org/officeDocument/2006/relationships/image" Target="../media/image2795.png"/><Relationship Id="rId5" Type="http://schemas.openxmlformats.org/officeDocument/2006/relationships/image" Target="../media/image2776.png"/><Relationship Id="rId15" Type="http://schemas.openxmlformats.org/officeDocument/2006/relationships/image" Target="../media/image2781.png"/><Relationship Id="rId23" Type="http://schemas.openxmlformats.org/officeDocument/2006/relationships/image" Target="../media/image2784.png"/><Relationship Id="rId28" Type="http://schemas.openxmlformats.org/officeDocument/2006/relationships/customXml" Target="../ink/ink2846.xml"/><Relationship Id="rId36" Type="http://schemas.openxmlformats.org/officeDocument/2006/relationships/customXml" Target="../ink/ink2850.xml"/><Relationship Id="rId10" Type="http://schemas.openxmlformats.org/officeDocument/2006/relationships/customXml" Target="../ink/ink2837.xml"/><Relationship Id="rId19" Type="http://schemas.openxmlformats.org/officeDocument/2006/relationships/image" Target="../media/image2782.png"/><Relationship Id="rId31" Type="http://schemas.openxmlformats.org/officeDocument/2006/relationships/image" Target="../media/image2788.png"/><Relationship Id="rId44" Type="http://schemas.openxmlformats.org/officeDocument/2006/relationships/customXml" Target="../ink/ink2854.xml"/><Relationship Id="rId4" Type="http://schemas.openxmlformats.org/officeDocument/2006/relationships/customXml" Target="../ink/ink2834.xml"/><Relationship Id="rId9" Type="http://schemas.openxmlformats.org/officeDocument/2006/relationships/image" Target="../media/image2778.png"/><Relationship Id="rId14" Type="http://schemas.openxmlformats.org/officeDocument/2006/relationships/customXml" Target="../ink/ink2839.xml"/><Relationship Id="rId22" Type="http://schemas.openxmlformats.org/officeDocument/2006/relationships/customXml" Target="../ink/ink2843.xml"/><Relationship Id="rId27" Type="http://schemas.openxmlformats.org/officeDocument/2006/relationships/image" Target="../media/image2786.png"/><Relationship Id="rId30" Type="http://schemas.openxmlformats.org/officeDocument/2006/relationships/customXml" Target="../ink/ink2847.xml"/><Relationship Id="rId35" Type="http://schemas.openxmlformats.org/officeDocument/2006/relationships/image" Target="../media/image2790.png"/><Relationship Id="rId43" Type="http://schemas.openxmlformats.org/officeDocument/2006/relationships/image" Target="../media/image2794.png"/><Relationship Id="rId8" Type="http://schemas.openxmlformats.org/officeDocument/2006/relationships/customXml" Target="../ink/ink2836.xml"/><Relationship Id="rId3" Type="http://schemas.openxmlformats.org/officeDocument/2006/relationships/image" Target="../media/image2775.png"/><Relationship Id="rId12" Type="http://schemas.openxmlformats.org/officeDocument/2006/relationships/customXml" Target="../ink/ink2838.xml"/><Relationship Id="rId17" Type="http://schemas.openxmlformats.org/officeDocument/2006/relationships/image" Target="../media/image2695.png"/><Relationship Id="rId25" Type="http://schemas.openxmlformats.org/officeDocument/2006/relationships/image" Target="../media/image2785.png"/><Relationship Id="rId33" Type="http://schemas.openxmlformats.org/officeDocument/2006/relationships/image" Target="../media/image2789.png"/><Relationship Id="rId38" Type="http://schemas.openxmlformats.org/officeDocument/2006/relationships/customXml" Target="../ink/ink2851.xml"/><Relationship Id="rId20" Type="http://schemas.openxmlformats.org/officeDocument/2006/relationships/customXml" Target="../ink/ink2842.xml"/><Relationship Id="rId41" Type="http://schemas.openxmlformats.org/officeDocument/2006/relationships/image" Target="../media/image2793.png"/></Relationships>
</file>

<file path=ppt/slides/_rels/slide45.xml.rels><?xml version="1.0" encoding="UTF-8" standalone="yes"?>
<Relationships xmlns="http://schemas.openxmlformats.org/package/2006/relationships"><Relationship Id="rId26" Type="http://schemas.openxmlformats.org/officeDocument/2006/relationships/image" Target="../media/image2806.png"/><Relationship Id="rId21" Type="http://schemas.openxmlformats.org/officeDocument/2006/relationships/customXml" Target="../ink/ink2861.xml"/><Relationship Id="rId42" Type="http://schemas.openxmlformats.org/officeDocument/2006/relationships/customXml" Target="../ink/ink2871.xml"/><Relationship Id="rId47" Type="http://schemas.openxmlformats.org/officeDocument/2006/relationships/image" Target="../media/image2816.png"/><Relationship Id="rId63" Type="http://schemas.openxmlformats.org/officeDocument/2006/relationships/image" Target="../media/image2824.png"/><Relationship Id="rId68" Type="http://schemas.openxmlformats.org/officeDocument/2006/relationships/customXml" Target="../ink/ink2884.xml"/><Relationship Id="rId84" Type="http://schemas.openxmlformats.org/officeDocument/2006/relationships/customXml" Target="../ink/ink2892.xml"/><Relationship Id="rId89" Type="http://schemas.openxmlformats.org/officeDocument/2006/relationships/image" Target="../media/image2837.png"/><Relationship Id="rId16" Type="http://schemas.openxmlformats.org/officeDocument/2006/relationships/image" Target="../media/image2801.png"/><Relationship Id="rId11" Type="http://schemas.openxmlformats.org/officeDocument/2006/relationships/customXml" Target="../ink/ink2856.xml"/><Relationship Id="rId32" Type="http://schemas.openxmlformats.org/officeDocument/2006/relationships/image" Target="../media/image2809.png"/><Relationship Id="rId37" Type="http://schemas.openxmlformats.org/officeDocument/2006/relationships/image" Target="../media/image2811.png"/><Relationship Id="rId53" Type="http://schemas.openxmlformats.org/officeDocument/2006/relationships/image" Target="../media/image2819.png"/><Relationship Id="rId58" Type="http://schemas.openxmlformats.org/officeDocument/2006/relationships/customXml" Target="../ink/ink2879.xml"/><Relationship Id="rId74" Type="http://schemas.openxmlformats.org/officeDocument/2006/relationships/customXml" Target="../ink/ink2887.xml"/><Relationship Id="rId79" Type="http://schemas.openxmlformats.org/officeDocument/2006/relationships/image" Target="../media/image2832.png"/><Relationship Id="rId102" Type="http://schemas.openxmlformats.org/officeDocument/2006/relationships/customXml" Target="../ink/ink2901.xml"/><Relationship Id="rId5" Type="http://schemas.openxmlformats.org/officeDocument/2006/relationships/image" Target="../media/image10210.png"/><Relationship Id="rId90" Type="http://schemas.openxmlformats.org/officeDocument/2006/relationships/customXml" Target="../ink/ink2895.xml"/><Relationship Id="rId95" Type="http://schemas.openxmlformats.org/officeDocument/2006/relationships/image" Target="../media/image2840.png"/><Relationship Id="rId22" Type="http://schemas.openxmlformats.org/officeDocument/2006/relationships/image" Target="../media/image2804.png"/><Relationship Id="rId27" Type="http://schemas.openxmlformats.org/officeDocument/2006/relationships/customXml" Target="../ink/ink2864.xml"/><Relationship Id="rId43" Type="http://schemas.openxmlformats.org/officeDocument/2006/relationships/image" Target="../media/image2814.png"/><Relationship Id="rId48" Type="http://schemas.openxmlformats.org/officeDocument/2006/relationships/customXml" Target="../ink/ink2874.xml"/><Relationship Id="rId64" Type="http://schemas.openxmlformats.org/officeDocument/2006/relationships/customXml" Target="../ink/ink2882.xml"/><Relationship Id="rId69" Type="http://schemas.openxmlformats.org/officeDocument/2006/relationships/image" Target="../media/image2827.png"/><Relationship Id="rId80" Type="http://schemas.openxmlformats.org/officeDocument/2006/relationships/customXml" Target="../ink/ink2890.xml"/><Relationship Id="rId85" Type="http://schemas.openxmlformats.org/officeDocument/2006/relationships/image" Target="../media/image2835.png"/><Relationship Id="rId12" Type="http://schemas.openxmlformats.org/officeDocument/2006/relationships/image" Target="../media/image2798.png"/><Relationship Id="rId17" Type="http://schemas.openxmlformats.org/officeDocument/2006/relationships/customXml" Target="../ink/ink2859.xml"/><Relationship Id="rId25" Type="http://schemas.openxmlformats.org/officeDocument/2006/relationships/customXml" Target="../ink/ink2863.xml"/><Relationship Id="rId33" Type="http://schemas.openxmlformats.org/officeDocument/2006/relationships/customXml" Target="../ink/ink2867.xml"/><Relationship Id="rId38" Type="http://schemas.openxmlformats.org/officeDocument/2006/relationships/customXml" Target="../ink/ink2869.xml"/><Relationship Id="rId46" Type="http://schemas.openxmlformats.org/officeDocument/2006/relationships/customXml" Target="../ink/ink2873.xml"/><Relationship Id="rId59" Type="http://schemas.openxmlformats.org/officeDocument/2006/relationships/image" Target="../media/image2822.png"/><Relationship Id="rId67" Type="http://schemas.openxmlformats.org/officeDocument/2006/relationships/image" Target="../media/image2826.png"/><Relationship Id="rId103" Type="http://schemas.openxmlformats.org/officeDocument/2006/relationships/image" Target="../media/image2844.png"/><Relationship Id="rId20" Type="http://schemas.openxmlformats.org/officeDocument/2006/relationships/image" Target="../media/image2803.png"/><Relationship Id="rId41" Type="http://schemas.openxmlformats.org/officeDocument/2006/relationships/image" Target="../media/image2813.png"/><Relationship Id="rId54" Type="http://schemas.openxmlformats.org/officeDocument/2006/relationships/customXml" Target="../ink/ink2877.xml"/><Relationship Id="rId62" Type="http://schemas.openxmlformats.org/officeDocument/2006/relationships/customXml" Target="../ink/ink2881.xml"/><Relationship Id="rId70" Type="http://schemas.openxmlformats.org/officeDocument/2006/relationships/customXml" Target="../ink/ink2885.xml"/><Relationship Id="rId75" Type="http://schemas.openxmlformats.org/officeDocument/2006/relationships/image" Target="../media/image2830.png"/><Relationship Id="rId83" Type="http://schemas.openxmlformats.org/officeDocument/2006/relationships/image" Target="../media/image2834.png"/><Relationship Id="rId88" Type="http://schemas.openxmlformats.org/officeDocument/2006/relationships/customXml" Target="../ink/ink2894.xml"/><Relationship Id="rId91" Type="http://schemas.openxmlformats.org/officeDocument/2006/relationships/image" Target="../media/image2838.png"/><Relationship Id="rId96" Type="http://schemas.openxmlformats.org/officeDocument/2006/relationships/customXml" Target="../ink/ink2898.xml"/><Relationship Id="rId1" Type="http://schemas.openxmlformats.org/officeDocument/2006/relationships/slideLayout" Target="../slideLayouts/slideLayout7.xml"/><Relationship Id="rId6" Type="http://schemas.openxmlformats.org/officeDocument/2006/relationships/image" Target="../media/image10310.png"/><Relationship Id="rId15" Type="http://schemas.openxmlformats.org/officeDocument/2006/relationships/customXml" Target="../ink/ink2858.xml"/><Relationship Id="rId23" Type="http://schemas.openxmlformats.org/officeDocument/2006/relationships/customXml" Target="../ink/ink2862.xml"/><Relationship Id="rId28" Type="http://schemas.openxmlformats.org/officeDocument/2006/relationships/image" Target="../media/image2807.png"/><Relationship Id="rId36" Type="http://schemas.openxmlformats.org/officeDocument/2006/relationships/customXml" Target="../ink/ink2868.xml"/><Relationship Id="rId49" Type="http://schemas.openxmlformats.org/officeDocument/2006/relationships/image" Target="../media/image2817.png"/><Relationship Id="rId57" Type="http://schemas.openxmlformats.org/officeDocument/2006/relationships/image" Target="../media/image2821.png"/><Relationship Id="rId10" Type="http://schemas.openxmlformats.org/officeDocument/2006/relationships/image" Target="../media/image2797.png"/><Relationship Id="rId31" Type="http://schemas.openxmlformats.org/officeDocument/2006/relationships/customXml" Target="../ink/ink2866.xml"/><Relationship Id="rId44" Type="http://schemas.openxmlformats.org/officeDocument/2006/relationships/customXml" Target="../ink/ink2872.xml"/><Relationship Id="rId52" Type="http://schemas.openxmlformats.org/officeDocument/2006/relationships/customXml" Target="../ink/ink2876.xml"/><Relationship Id="rId60" Type="http://schemas.openxmlformats.org/officeDocument/2006/relationships/customXml" Target="../ink/ink2880.xml"/><Relationship Id="rId65" Type="http://schemas.openxmlformats.org/officeDocument/2006/relationships/image" Target="../media/image2825.png"/><Relationship Id="rId73" Type="http://schemas.openxmlformats.org/officeDocument/2006/relationships/image" Target="../media/image2829.png"/><Relationship Id="rId78" Type="http://schemas.openxmlformats.org/officeDocument/2006/relationships/customXml" Target="../ink/ink2889.xml"/><Relationship Id="rId81" Type="http://schemas.openxmlformats.org/officeDocument/2006/relationships/image" Target="../media/image2833.png"/><Relationship Id="rId86" Type="http://schemas.openxmlformats.org/officeDocument/2006/relationships/customXml" Target="../ink/ink2893.xml"/><Relationship Id="rId94" Type="http://schemas.openxmlformats.org/officeDocument/2006/relationships/customXml" Target="../ink/ink2897.xml"/><Relationship Id="rId99" Type="http://schemas.openxmlformats.org/officeDocument/2006/relationships/image" Target="../media/image2842.png"/><Relationship Id="rId101" Type="http://schemas.openxmlformats.org/officeDocument/2006/relationships/image" Target="../media/image2843.png"/><Relationship Id="rId4" Type="http://schemas.openxmlformats.org/officeDocument/2006/relationships/image" Target="../media/image2796.emf"/><Relationship Id="rId9" Type="http://schemas.openxmlformats.org/officeDocument/2006/relationships/customXml" Target="../ink/ink2855.xml"/><Relationship Id="rId13" Type="http://schemas.openxmlformats.org/officeDocument/2006/relationships/customXml" Target="../ink/ink2857.xml"/><Relationship Id="rId18" Type="http://schemas.openxmlformats.org/officeDocument/2006/relationships/image" Target="../media/image2802.png"/><Relationship Id="rId39" Type="http://schemas.openxmlformats.org/officeDocument/2006/relationships/image" Target="../media/image2812.png"/><Relationship Id="rId34" Type="http://schemas.openxmlformats.org/officeDocument/2006/relationships/image" Target="../media/image2810.png"/><Relationship Id="rId50" Type="http://schemas.openxmlformats.org/officeDocument/2006/relationships/customXml" Target="../ink/ink2875.xml"/><Relationship Id="rId55" Type="http://schemas.openxmlformats.org/officeDocument/2006/relationships/image" Target="../media/image2820.png"/><Relationship Id="rId76" Type="http://schemas.openxmlformats.org/officeDocument/2006/relationships/customXml" Target="../ink/ink2888.xml"/><Relationship Id="rId97" Type="http://schemas.openxmlformats.org/officeDocument/2006/relationships/image" Target="../media/image2841.png"/><Relationship Id="rId7" Type="http://schemas.openxmlformats.org/officeDocument/2006/relationships/image" Target="../media/image10410.png"/><Relationship Id="rId71" Type="http://schemas.openxmlformats.org/officeDocument/2006/relationships/image" Target="../media/image2828.png"/><Relationship Id="rId92" Type="http://schemas.openxmlformats.org/officeDocument/2006/relationships/customXml" Target="../ink/ink2896.xml"/><Relationship Id="rId2" Type="http://schemas.openxmlformats.org/officeDocument/2006/relationships/notesSlide" Target="../notesSlides/notesSlide44.xml"/><Relationship Id="rId29" Type="http://schemas.openxmlformats.org/officeDocument/2006/relationships/customXml" Target="../ink/ink2865.xml"/><Relationship Id="rId24" Type="http://schemas.openxmlformats.org/officeDocument/2006/relationships/image" Target="../media/image2805.png"/><Relationship Id="rId40" Type="http://schemas.openxmlformats.org/officeDocument/2006/relationships/customXml" Target="../ink/ink2870.xml"/><Relationship Id="rId45" Type="http://schemas.openxmlformats.org/officeDocument/2006/relationships/image" Target="../media/image2815.png"/><Relationship Id="rId66" Type="http://schemas.openxmlformats.org/officeDocument/2006/relationships/customXml" Target="../ink/ink2883.xml"/><Relationship Id="rId87" Type="http://schemas.openxmlformats.org/officeDocument/2006/relationships/image" Target="../media/image2836.png"/><Relationship Id="rId61" Type="http://schemas.openxmlformats.org/officeDocument/2006/relationships/image" Target="../media/image2823.png"/><Relationship Id="rId82" Type="http://schemas.openxmlformats.org/officeDocument/2006/relationships/customXml" Target="../ink/ink2891.xml"/><Relationship Id="rId19" Type="http://schemas.openxmlformats.org/officeDocument/2006/relationships/customXml" Target="../ink/ink2860.xml"/><Relationship Id="rId14" Type="http://schemas.openxmlformats.org/officeDocument/2006/relationships/image" Target="../media/image2799.png"/><Relationship Id="rId30" Type="http://schemas.openxmlformats.org/officeDocument/2006/relationships/image" Target="../media/image2808.png"/><Relationship Id="rId35" Type="http://schemas.openxmlformats.org/officeDocument/2006/relationships/image" Target="../media/image2728.png"/><Relationship Id="rId56" Type="http://schemas.openxmlformats.org/officeDocument/2006/relationships/customXml" Target="../ink/ink2878.xml"/><Relationship Id="rId77" Type="http://schemas.openxmlformats.org/officeDocument/2006/relationships/image" Target="../media/image2831.png"/><Relationship Id="rId100" Type="http://schemas.openxmlformats.org/officeDocument/2006/relationships/customXml" Target="../ink/ink2900.xml"/><Relationship Id="rId8" Type="http://schemas.openxmlformats.org/officeDocument/2006/relationships/image" Target="../media/image10510.png"/><Relationship Id="rId51" Type="http://schemas.openxmlformats.org/officeDocument/2006/relationships/image" Target="../media/image2818.png"/><Relationship Id="rId72" Type="http://schemas.openxmlformats.org/officeDocument/2006/relationships/customXml" Target="../ink/ink2886.xml"/><Relationship Id="rId93" Type="http://schemas.openxmlformats.org/officeDocument/2006/relationships/image" Target="../media/image2839.png"/><Relationship Id="rId98" Type="http://schemas.openxmlformats.org/officeDocument/2006/relationships/customXml" Target="../ink/ink2899.xml"/><Relationship Id="rId3" Type="http://schemas.openxmlformats.org/officeDocument/2006/relationships/image" Target="../media/image10010.png"/></Relationships>
</file>

<file path=ppt/slides/_rels/slide46.xml.rels><?xml version="1.0" encoding="UTF-8" standalone="yes"?>
<Relationships xmlns="http://schemas.openxmlformats.org/package/2006/relationships"><Relationship Id="rId8" Type="http://schemas.openxmlformats.org/officeDocument/2006/relationships/customXml" Target="../ink/ink2904.xml"/><Relationship Id="rId3" Type="http://schemas.openxmlformats.org/officeDocument/2006/relationships/hyperlink" Target="https://www.journals.uchicago.edu/doi/10.1086/256633" TargetMode="External"/><Relationship Id="rId7" Type="http://schemas.openxmlformats.org/officeDocument/2006/relationships/image" Target="../media/image2846.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customXml" Target="../ink/ink2903.xml"/><Relationship Id="rId5" Type="http://schemas.openxmlformats.org/officeDocument/2006/relationships/image" Target="../media/image2845.png"/><Relationship Id="rId4" Type="http://schemas.openxmlformats.org/officeDocument/2006/relationships/customXml" Target="../ink/ink2902.xml"/><Relationship Id="rId9" Type="http://schemas.openxmlformats.org/officeDocument/2006/relationships/image" Target="../media/image2847.png"/></Relationships>
</file>

<file path=ppt/slides/_rels/slide47.xml.rels><?xml version="1.0" encoding="UTF-8" standalone="yes"?>
<Relationships xmlns="http://schemas.openxmlformats.org/package/2006/relationships"><Relationship Id="rId8" Type="http://schemas.openxmlformats.org/officeDocument/2006/relationships/customXml" Target="../ink/ink2907.xml"/><Relationship Id="rId13" Type="http://schemas.openxmlformats.org/officeDocument/2006/relationships/image" Target="../media/image2853.png"/><Relationship Id="rId18" Type="http://schemas.openxmlformats.org/officeDocument/2006/relationships/customXml" Target="../ink/ink2912.xml"/><Relationship Id="rId26" Type="http://schemas.openxmlformats.org/officeDocument/2006/relationships/customXml" Target="../ink/ink2916.xml"/><Relationship Id="rId3" Type="http://schemas.openxmlformats.org/officeDocument/2006/relationships/image" Target="../media/image2848.png"/><Relationship Id="rId21" Type="http://schemas.openxmlformats.org/officeDocument/2006/relationships/image" Target="../media/image2857.png"/><Relationship Id="rId7" Type="http://schemas.openxmlformats.org/officeDocument/2006/relationships/image" Target="../media/image2850.png"/><Relationship Id="rId12" Type="http://schemas.openxmlformats.org/officeDocument/2006/relationships/customXml" Target="../ink/ink2909.xml"/><Relationship Id="rId17" Type="http://schemas.openxmlformats.org/officeDocument/2006/relationships/image" Target="../media/image2855.png"/><Relationship Id="rId25" Type="http://schemas.openxmlformats.org/officeDocument/2006/relationships/image" Target="../media/image2859.png"/><Relationship Id="rId2" Type="http://schemas.openxmlformats.org/officeDocument/2006/relationships/notesSlide" Target="../notesSlides/notesSlide46.xml"/><Relationship Id="rId16" Type="http://schemas.openxmlformats.org/officeDocument/2006/relationships/customXml" Target="../ink/ink2911.xml"/><Relationship Id="rId20" Type="http://schemas.openxmlformats.org/officeDocument/2006/relationships/customXml" Target="../ink/ink2913.xml"/><Relationship Id="rId29" Type="http://schemas.openxmlformats.org/officeDocument/2006/relationships/image" Target="../media/image2861.png"/><Relationship Id="rId1" Type="http://schemas.openxmlformats.org/officeDocument/2006/relationships/slideLayout" Target="../slideLayouts/slideLayout7.xml"/><Relationship Id="rId6" Type="http://schemas.openxmlformats.org/officeDocument/2006/relationships/customXml" Target="../ink/ink2906.xml"/><Relationship Id="rId11" Type="http://schemas.openxmlformats.org/officeDocument/2006/relationships/image" Target="../media/image2852.png"/><Relationship Id="rId24" Type="http://schemas.openxmlformats.org/officeDocument/2006/relationships/customXml" Target="../ink/ink2915.xml"/><Relationship Id="rId5" Type="http://schemas.openxmlformats.org/officeDocument/2006/relationships/image" Target="../media/image2849.png"/><Relationship Id="rId15" Type="http://schemas.openxmlformats.org/officeDocument/2006/relationships/image" Target="../media/image2854.png"/><Relationship Id="rId23" Type="http://schemas.openxmlformats.org/officeDocument/2006/relationships/image" Target="../media/image2858.png"/><Relationship Id="rId28" Type="http://schemas.openxmlformats.org/officeDocument/2006/relationships/customXml" Target="../ink/ink2917.xml"/><Relationship Id="rId10" Type="http://schemas.openxmlformats.org/officeDocument/2006/relationships/customXml" Target="../ink/ink2908.xml"/><Relationship Id="rId19" Type="http://schemas.openxmlformats.org/officeDocument/2006/relationships/image" Target="../media/image2856.png"/><Relationship Id="rId4" Type="http://schemas.openxmlformats.org/officeDocument/2006/relationships/customXml" Target="../ink/ink2905.xml"/><Relationship Id="rId9" Type="http://schemas.openxmlformats.org/officeDocument/2006/relationships/image" Target="../media/image2851.png"/><Relationship Id="rId14" Type="http://schemas.openxmlformats.org/officeDocument/2006/relationships/customXml" Target="../ink/ink2910.xml"/><Relationship Id="rId22" Type="http://schemas.openxmlformats.org/officeDocument/2006/relationships/customXml" Target="../ink/ink2914.xml"/><Relationship Id="rId27" Type="http://schemas.openxmlformats.org/officeDocument/2006/relationships/image" Target="../media/image2860.png"/></Relationships>
</file>

<file path=ppt/slides/_rels/slide48.xml.rels><?xml version="1.0" encoding="UTF-8" standalone="yes"?>
<Relationships xmlns="http://schemas.openxmlformats.org/package/2006/relationships"><Relationship Id="rId13" Type="http://schemas.openxmlformats.org/officeDocument/2006/relationships/image" Target="../media/image2866.png"/><Relationship Id="rId18" Type="http://schemas.openxmlformats.org/officeDocument/2006/relationships/customXml" Target="../ink/ink2925.xml"/><Relationship Id="rId26" Type="http://schemas.openxmlformats.org/officeDocument/2006/relationships/customXml" Target="../ink/ink2929.xml"/><Relationship Id="rId39" Type="http://schemas.openxmlformats.org/officeDocument/2006/relationships/image" Target="../media/image2879.png"/><Relationship Id="rId21" Type="http://schemas.openxmlformats.org/officeDocument/2006/relationships/image" Target="../media/image2870.png"/><Relationship Id="rId34" Type="http://schemas.openxmlformats.org/officeDocument/2006/relationships/customXml" Target="../ink/ink2933.xml"/><Relationship Id="rId42" Type="http://schemas.openxmlformats.org/officeDocument/2006/relationships/customXml" Target="../ink/ink2937.xml"/><Relationship Id="rId7" Type="http://schemas.openxmlformats.org/officeDocument/2006/relationships/image" Target="../media/image2863.png"/><Relationship Id="rId2" Type="http://schemas.openxmlformats.org/officeDocument/2006/relationships/notesSlide" Target="../notesSlides/notesSlide47.xml"/><Relationship Id="rId16" Type="http://schemas.openxmlformats.org/officeDocument/2006/relationships/customXml" Target="../ink/ink2924.xml"/><Relationship Id="rId20" Type="http://schemas.openxmlformats.org/officeDocument/2006/relationships/customXml" Target="../ink/ink2926.xml"/><Relationship Id="rId29" Type="http://schemas.openxmlformats.org/officeDocument/2006/relationships/image" Target="../media/image2874.png"/><Relationship Id="rId41" Type="http://schemas.openxmlformats.org/officeDocument/2006/relationships/image" Target="../media/image2880.png"/><Relationship Id="rId1" Type="http://schemas.openxmlformats.org/officeDocument/2006/relationships/slideLayout" Target="../slideLayouts/slideLayout7.xml"/><Relationship Id="rId6" Type="http://schemas.openxmlformats.org/officeDocument/2006/relationships/customXml" Target="../ink/ink2919.xml"/><Relationship Id="rId11" Type="http://schemas.openxmlformats.org/officeDocument/2006/relationships/image" Target="../media/image2865.png"/><Relationship Id="rId24" Type="http://schemas.openxmlformats.org/officeDocument/2006/relationships/customXml" Target="../ink/ink2928.xml"/><Relationship Id="rId32" Type="http://schemas.openxmlformats.org/officeDocument/2006/relationships/customXml" Target="../ink/ink2932.xml"/><Relationship Id="rId37" Type="http://schemas.openxmlformats.org/officeDocument/2006/relationships/image" Target="../media/image2878.png"/><Relationship Id="rId40" Type="http://schemas.openxmlformats.org/officeDocument/2006/relationships/customXml" Target="../ink/ink2936.xml"/><Relationship Id="rId5" Type="http://schemas.openxmlformats.org/officeDocument/2006/relationships/image" Target="../media/image2862.png"/><Relationship Id="rId15" Type="http://schemas.openxmlformats.org/officeDocument/2006/relationships/image" Target="../media/image2867.png"/><Relationship Id="rId23" Type="http://schemas.openxmlformats.org/officeDocument/2006/relationships/image" Target="../media/image2871.png"/><Relationship Id="rId28" Type="http://schemas.openxmlformats.org/officeDocument/2006/relationships/customXml" Target="../ink/ink2930.xml"/><Relationship Id="rId36" Type="http://schemas.openxmlformats.org/officeDocument/2006/relationships/customXml" Target="../ink/ink2934.xml"/><Relationship Id="rId10" Type="http://schemas.openxmlformats.org/officeDocument/2006/relationships/customXml" Target="../ink/ink2921.xml"/><Relationship Id="rId19" Type="http://schemas.openxmlformats.org/officeDocument/2006/relationships/image" Target="../media/image2869.png"/><Relationship Id="rId31" Type="http://schemas.openxmlformats.org/officeDocument/2006/relationships/image" Target="../media/image2875.png"/><Relationship Id="rId4" Type="http://schemas.openxmlformats.org/officeDocument/2006/relationships/customXml" Target="../ink/ink2918.xml"/><Relationship Id="rId9" Type="http://schemas.openxmlformats.org/officeDocument/2006/relationships/image" Target="../media/image2864.png"/><Relationship Id="rId14" Type="http://schemas.openxmlformats.org/officeDocument/2006/relationships/customXml" Target="../ink/ink2923.xml"/><Relationship Id="rId22" Type="http://schemas.openxmlformats.org/officeDocument/2006/relationships/customXml" Target="../ink/ink2927.xml"/><Relationship Id="rId27" Type="http://schemas.openxmlformats.org/officeDocument/2006/relationships/image" Target="../media/image2873.png"/><Relationship Id="rId30" Type="http://schemas.openxmlformats.org/officeDocument/2006/relationships/customXml" Target="../ink/ink2931.xml"/><Relationship Id="rId35" Type="http://schemas.openxmlformats.org/officeDocument/2006/relationships/image" Target="../media/image2877.png"/><Relationship Id="rId43" Type="http://schemas.openxmlformats.org/officeDocument/2006/relationships/image" Target="../media/image2881.png"/><Relationship Id="rId8" Type="http://schemas.openxmlformats.org/officeDocument/2006/relationships/customXml" Target="../ink/ink2920.xml"/><Relationship Id="rId3" Type="http://schemas.openxmlformats.org/officeDocument/2006/relationships/hyperlink" Target="https://archiv.ub.uni-heidelberg.de/volltextserver/11560/" TargetMode="External"/><Relationship Id="rId12" Type="http://schemas.openxmlformats.org/officeDocument/2006/relationships/customXml" Target="../ink/ink2922.xml"/><Relationship Id="rId17" Type="http://schemas.openxmlformats.org/officeDocument/2006/relationships/image" Target="../media/image2868.png"/><Relationship Id="rId25" Type="http://schemas.openxmlformats.org/officeDocument/2006/relationships/image" Target="../media/image2872.png"/><Relationship Id="rId33" Type="http://schemas.openxmlformats.org/officeDocument/2006/relationships/image" Target="../media/image2876.png"/><Relationship Id="rId38" Type="http://schemas.openxmlformats.org/officeDocument/2006/relationships/customXml" Target="../ink/ink2935.xml"/></Relationships>
</file>

<file path=ppt/slides/_rels/slide49.xml.rels><?xml version="1.0" encoding="UTF-8" standalone="yes"?>
<Relationships xmlns="http://schemas.openxmlformats.org/package/2006/relationships"><Relationship Id="rId26" Type="http://schemas.openxmlformats.org/officeDocument/2006/relationships/customXml" Target="../ink/ink2948.xml"/><Relationship Id="rId21" Type="http://schemas.openxmlformats.org/officeDocument/2006/relationships/image" Target="../media/image2891.png"/><Relationship Id="rId42" Type="http://schemas.openxmlformats.org/officeDocument/2006/relationships/customXml" Target="../ink/ink2956.xml"/><Relationship Id="rId47" Type="http://schemas.openxmlformats.org/officeDocument/2006/relationships/image" Target="../media/image2904.png"/><Relationship Id="rId63" Type="http://schemas.openxmlformats.org/officeDocument/2006/relationships/image" Target="../media/image2912.png"/><Relationship Id="rId68" Type="http://schemas.openxmlformats.org/officeDocument/2006/relationships/customXml" Target="../ink/ink2969.xml"/><Relationship Id="rId84" Type="http://schemas.openxmlformats.org/officeDocument/2006/relationships/customXml" Target="../ink/ink2977.xml"/><Relationship Id="rId89" Type="http://schemas.openxmlformats.org/officeDocument/2006/relationships/image" Target="../media/image2924.png"/><Relationship Id="rId16" Type="http://schemas.openxmlformats.org/officeDocument/2006/relationships/customXml" Target="../ink/ink2943.xml"/><Relationship Id="rId11" Type="http://schemas.openxmlformats.org/officeDocument/2006/relationships/image" Target="../media/image2886.png"/><Relationship Id="rId32" Type="http://schemas.openxmlformats.org/officeDocument/2006/relationships/customXml" Target="../ink/ink2951.xml"/><Relationship Id="rId37" Type="http://schemas.openxmlformats.org/officeDocument/2006/relationships/image" Target="../media/image2899.png"/><Relationship Id="rId53" Type="http://schemas.openxmlformats.org/officeDocument/2006/relationships/image" Target="../media/image2907.png"/><Relationship Id="rId58" Type="http://schemas.openxmlformats.org/officeDocument/2006/relationships/customXml" Target="../ink/ink2964.xml"/><Relationship Id="rId74" Type="http://schemas.openxmlformats.org/officeDocument/2006/relationships/customXml" Target="../ink/ink2972.xml"/><Relationship Id="rId79" Type="http://schemas.openxmlformats.org/officeDocument/2006/relationships/image" Target="../media/image2919.png"/><Relationship Id="rId5" Type="http://schemas.openxmlformats.org/officeDocument/2006/relationships/customXml" Target="../ink/ink2938.xml"/><Relationship Id="rId14" Type="http://schemas.openxmlformats.org/officeDocument/2006/relationships/customXml" Target="../ink/ink2942.xml"/><Relationship Id="rId22" Type="http://schemas.openxmlformats.org/officeDocument/2006/relationships/customXml" Target="../ink/ink2946.xml"/><Relationship Id="rId27" Type="http://schemas.openxmlformats.org/officeDocument/2006/relationships/image" Target="../media/image2894.png"/><Relationship Id="rId30" Type="http://schemas.openxmlformats.org/officeDocument/2006/relationships/customXml" Target="../ink/ink2950.xml"/><Relationship Id="rId35" Type="http://schemas.openxmlformats.org/officeDocument/2006/relationships/image" Target="../media/image2898.png"/><Relationship Id="rId43" Type="http://schemas.openxmlformats.org/officeDocument/2006/relationships/image" Target="../media/image2902.png"/><Relationship Id="rId48" Type="http://schemas.openxmlformats.org/officeDocument/2006/relationships/customXml" Target="../ink/ink2959.xml"/><Relationship Id="rId56" Type="http://schemas.openxmlformats.org/officeDocument/2006/relationships/customXml" Target="../ink/ink2963.xml"/><Relationship Id="rId64" Type="http://schemas.openxmlformats.org/officeDocument/2006/relationships/customXml" Target="../ink/ink2967.xml"/><Relationship Id="rId69" Type="http://schemas.openxmlformats.org/officeDocument/2006/relationships/image" Target="../media/image2915.png"/><Relationship Id="rId77" Type="http://schemas.openxmlformats.org/officeDocument/2006/relationships/image" Target="../media/image2918.png"/><Relationship Id="rId8" Type="http://schemas.openxmlformats.org/officeDocument/2006/relationships/image" Target="../media/image2884.png"/><Relationship Id="rId51" Type="http://schemas.openxmlformats.org/officeDocument/2006/relationships/image" Target="../media/image2906.png"/><Relationship Id="rId72" Type="http://schemas.openxmlformats.org/officeDocument/2006/relationships/customXml" Target="../ink/ink2971.xml"/><Relationship Id="rId80" Type="http://schemas.openxmlformats.org/officeDocument/2006/relationships/customXml" Target="../ink/ink2975.xml"/><Relationship Id="rId85" Type="http://schemas.openxmlformats.org/officeDocument/2006/relationships/image" Target="../media/image2922.png"/><Relationship Id="rId3" Type="http://schemas.openxmlformats.org/officeDocument/2006/relationships/hyperlink" Target="https://www.trademap.org/Index.aspx" TargetMode="External"/><Relationship Id="rId12" Type="http://schemas.openxmlformats.org/officeDocument/2006/relationships/customXml" Target="../ink/ink2941.xml"/><Relationship Id="rId17" Type="http://schemas.openxmlformats.org/officeDocument/2006/relationships/image" Target="../media/image2889.png"/><Relationship Id="rId25" Type="http://schemas.openxmlformats.org/officeDocument/2006/relationships/image" Target="../media/image2893.png"/><Relationship Id="rId33" Type="http://schemas.openxmlformats.org/officeDocument/2006/relationships/image" Target="../media/image2897.png"/><Relationship Id="rId38" Type="http://schemas.openxmlformats.org/officeDocument/2006/relationships/customXml" Target="../ink/ink2954.xml"/><Relationship Id="rId46" Type="http://schemas.openxmlformats.org/officeDocument/2006/relationships/customXml" Target="../ink/ink2958.xml"/><Relationship Id="rId59" Type="http://schemas.openxmlformats.org/officeDocument/2006/relationships/image" Target="../media/image2910.png"/><Relationship Id="rId67" Type="http://schemas.openxmlformats.org/officeDocument/2006/relationships/image" Target="../media/image2914.png"/><Relationship Id="rId20" Type="http://schemas.openxmlformats.org/officeDocument/2006/relationships/customXml" Target="../ink/ink2945.xml"/><Relationship Id="rId41" Type="http://schemas.openxmlformats.org/officeDocument/2006/relationships/image" Target="../media/image2901.png"/><Relationship Id="rId54" Type="http://schemas.openxmlformats.org/officeDocument/2006/relationships/customXml" Target="../ink/ink2962.xml"/><Relationship Id="rId62" Type="http://schemas.openxmlformats.org/officeDocument/2006/relationships/customXml" Target="../ink/ink2966.xml"/><Relationship Id="rId70" Type="http://schemas.openxmlformats.org/officeDocument/2006/relationships/customXml" Target="../ink/ink2970.xml"/><Relationship Id="rId75" Type="http://schemas.openxmlformats.org/officeDocument/2006/relationships/image" Target="../media/image2917.png"/><Relationship Id="rId83" Type="http://schemas.openxmlformats.org/officeDocument/2006/relationships/image" Target="../media/image2921.png"/><Relationship Id="rId88" Type="http://schemas.openxmlformats.org/officeDocument/2006/relationships/customXml" Target="../ink/ink2979.xml"/><Relationship Id="rId1" Type="http://schemas.openxmlformats.org/officeDocument/2006/relationships/slideLayout" Target="../slideLayouts/slideLayout7.xml"/><Relationship Id="rId6" Type="http://schemas.openxmlformats.org/officeDocument/2006/relationships/image" Target="../media/image2883.png"/><Relationship Id="rId15" Type="http://schemas.openxmlformats.org/officeDocument/2006/relationships/image" Target="../media/image2888.png"/><Relationship Id="rId23" Type="http://schemas.openxmlformats.org/officeDocument/2006/relationships/image" Target="../media/image2892.png"/><Relationship Id="rId28" Type="http://schemas.openxmlformats.org/officeDocument/2006/relationships/customXml" Target="../ink/ink2949.xml"/><Relationship Id="rId36" Type="http://schemas.openxmlformats.org/officeDocument/2006/relationships/customXml" Target="../ink/ink2953.xml"/><Relationship Id="rId49" Type="http://schemas.openxmlformats.org/officeDocument/2006/relationships/image" Target="../media/image2905.png"/><Relationship Id="rId57" Type="http://schemas.openxmlformats.org/officeDocument/2006/relationships/image" Target="../media/image2909.png"/><Relationship Id="rId10" Type="http://schemas.openxmlformats.org/officeDocument/2006/relationships/customXml" Target="../ink/ink2940.xml"/><Relationship Id="rId31" Type="http://schemas.openxmlformats.org/officeDocument/2006/relationships/image" Target="../media/image2896.png"/><Relationship Id="rId44" Type="http://schemas.openxmlformats.org/officeDocument/2006/relationships/customXml" Target="../ink/ink2957.xml"/><Relationship Id="rId52" Type="http://schemas.openxmlformats.org/officeDocument/2006/relationships/customXml" Target="../ink/ink2961.xml"/><Relationship Id="rId60" Type="http://schemas.openxmlformats.org/officeDocument/2006/relationships/customXml" Target="../ink/ink2965.xml"/><Relationship Id="rId65" Type="http://schemas.openxmlformats.org/officeDocument/2006/relationships/image" Target="../media/image2913.png"/><Relationship Id="rId73" Type="http://schemas.openxmlformats.org/officeDocument/2006/relationships/image" Target="../media/image2695.png"/><Relationship Id="rId78" Type="http://schemas.openxmlformats.org/officeDocument/2006/relationships/customXml" Target="../ink/ink2974.xml"/><Relationship Id="rId81" Type="http://schemas.openxmlformats.org/officeDocument/2006/relationships/image" Target="../media/image2920.png"/><Relationship Id="rId86" Type="http://schemas.openxmlformats.org/officeDocument/2006/relationships/customXml" Target="../ink/ink2978.xml"/><Relationship Id="rId4" Type="http://schemas.openxmlformats.org/officeDocument/2006/relationships/image" Target="../media/image2882.png"/><Relationship Id="rId9" Type="http://schemas.openxmlformats.org/officeDocument/2006/relationships/image" Target="../media/image2885.png"/><Relationship Id="rId13" Type="http://schemas.openxmlformats.org/officeDocument/2006/relationships/image" Target="../media/image2887.png"/><Relationship Id="rId18" Type="http://schemas.openxmlformats.org/officeDocument/2006/relationships/customXml" Target="../ink/ink2944.xml"/><Relationship Id="rId39" Type="http://schemas.openxmlformats.org/officeDocument/2006/relationships/image" Target="../media/image2900.png"/><Relationship Id="rId34" Type="http://schemas.openxmlformats.org/officeDocument/2006/relationships/customXml" Target="../ink/ink2952.xml"/><Relationship Id="rId50" Type="http://schemas.openxmlformats.org/officeDocument/2006/relationships/customXml" Target="../ink/ink2960.xml"/><Relationship Id="rId55" Type="http://schemas.openxmlformats.org/officeDocument/2006/relationships/image" Target="../media/image2908.png"/><Relationship Id="rId76" Type="http://schemas.openxmlformats.org/officeDocument/2006/relationships/customXml" Target="../ink/ink2973.xml"/><Relationship Id="rId7" Type="http://schemas.openxmlformats.org/officeDocument/2006/relationships/customXml" Target="../ink/ink2939.xml"/><Relationship Id="rId71" Type="http://schemas.openxmlformats.org/officeDocument/2006/relationships/image" Target="../media/image2916.png"/><Relationship Id="rId2" Type="http://schemas.openxmlformats.org/officeDocument/2006/relationships/notesSlide" Target="../notesSlides/notesSlide48.xml"/><Relationship Id="rId29" Type="http://schemas.openxmlformats.org/officeDocument/2006/relationships/image" Target="../media/image2895.png"/><Relationship Id="rId24" Type="http://schemas.openxmlformats.org/officeDocument/2006/relationships/customXml" Target="../ink/ink2947.xml"/><Relationship Id="rId40" Type="http://schemas.openxmlformats.org/officeDocument/2006/relationships/customXml" Target="../ink/ink2955.xml"/><Relationship Id="rId45" Type="http://schemas.openxmlformats.org/officeDocument/2006/relationships/image" Target="../media/image2903.png"/><Relationship Id="rId66" Type="http://schemas.openxmlformats.org/officeDocument/2006/relationships/customXml" Target="../ink/ink2968.xml"/><Relationship Id="rId87" Type="http://schemas.openxmlformats.org/officeDocument/2006/relationships/image" Target="../media/image2923.png"/><Relationship Id="rId61" Type="http://schemas.openxmlformats.org/officeDocument/2006/relationships/image" Target="../media/image2911.png"/><Relationship Id="rId82" Type="http://schemas.openxmlformats.org/officeDocument/2006/relationships/customXml" Target="../ink/ink2976.xml"/><Relationship Id="rId19" Type="http://schemas.openxmlformats.org/officeDocument/2006/relationships/image" Target="../media/image2890.png"/></Relationships>
</file>

<file path=ppt/slides/_rels/slide5.xml.rels><?xml version="1.0" encoding="UTF-8" standalone="yes"?>
<Relationships xmlns="http://schemas.openxmlformats.org/package/2006/relationships"><Relationship Id="rId13" Type="http://schemas.openxmlformats.org/officeDocument/2006/relationships/customXml" Target="../ink/ink173.xml"/><Relationship Id="rId18" Type="http://schemas.openxmlformats.org/officeDocument/2006/relationships/image" Target="../media/image129.png"/><Relationship Id="rId26" Type="http://schemas.openxmlformats.org/officeDocument/2006/relationships/customXml" Target="../ink/ink180.xml"/><Relationship Id="rId39" Type="http://schemas.openxmlformats.org/officeDocument/2006/relationships/image" Target="../media/image138.png"/><Relationship Id="rId21" Type="http://schemas.openxmlformats.org/officeDocument/2006/relationships/customXml" Target="../ink/ink177.xml"/><Relationship Id="rId34" Type="http://schemas.openxmlformats.org/officeDocument/2006/relationships/customXml" Target="../ink/ink184.xml"/><Relationship Id="rId42" Type="http://schemas.openxmlformats.org/officeDocument/2006/relationships/customXml" Target="../ink/ink188.xml"/><Relationship Id="rId47" Type="http://schemas.openxmlformats.org/officeDocument/2006/relationships/image" Target="../media/image142.png"/><Relationship Id="rId50" Type="http://schemas.openxmlformats.org/officeDocument/2006/relationships/customXml" Target="../ink/ink192.xml"/><Relationship Id="rId55" Type="http://schemas.openxmlformats.org/officeDocument/2006/relationships/image" Target="../media/image146.png"/><Relationship Id="rId7" Type="http://schemas.openxmlformats.org/officeDocument/2006/relationships/customXml" Target="../ink/ink170.xml"/><Relationship Id="rId2" Type="http://schemas.openxmlformats.org/officeDocument/2006/relationships/notesSlide" Target="../notesSlides/notesSlide5.xml"/><Relationship Id="rId16" Type="http://schemas.openxmlformats.org/officeDocument/2006/relationships/image" Target="../media/image128.png"/><Relationship Id="rId29" Type="http://schemas.openxmlformats.org/officeDocument/2006/relationships/image" Target="../media/image133.png"/><Relationship Id="rId11" Type="http://schemas.openxmlformats.org/officeDocument/2006/relationships/customXml" Target="../ink/ink172.xml"/><Relationship Id="rId24" Type="http://schemas.openxmlformats.org/officeDocument/2006/relationships/image" Target="../media/image131.png"/><Relationship Id="rId32" Type="http://schemas.openxmlformats.org/officeDocument/2006/relationships/customXml" Target="../ink/ink183.xml"/><Relationship Id="rId37" Type="http://schemas.openxmlformats.org/officeDocument/2006/relationships/image" Target="../media/image137.png"/><Relationship Id="rId40" Type="http://schemas.openxmlformats.org/officeDocument/2006/relationships/customXml" Target="../ink/ink187.xml"/><Relationship Id="rId45" Type="http://schemas.openxmlformats.org/officeDocument/2006/relationships/image" Target="../media/image141.png"/><Relationship Id="rId53" Type="http://schemas.openxmlformats.org/officeDocument/2006/relationships/image" Target="../media/image145.png"/><Relationship Id="rId5" Type="http://schemas.openxmlformats.org/officeDocument/2006/relationships/customXml" Target="../ink/ink169.xml"/><Relationship Id="rId19" Type="http://schemas.openxmlformats.org/officeDocument/2006/relationships/customXml" Target="../ink/ink176.xml"/><Relationship Id="rId4" Type="http://schemas.openxmlformats.org/officeDocument/2006/relationships/image" Target="../media/image122.png"/><Relationship Id="rId9" Type="http://schemas.openxmlformats.org/officeDocument/2006/relationships/customXml" Target="../ink/ink171.xml"/><Relationship Id="rId14" Type="http://schemas.openxmlformats.org/officeDocument/2006/relationships/image" Target="../media/image127.png"/><Relationship Id="rId22" Type="http://schemas.openxmlformats.org/officeDocument/2006/relationships/image" Target="../media/image130.png"/><Relationship Id="rId27" Type="http://schemas.openxmlformats.org/officeDocument/2006/relationships/image" Target="../media/image132.png"/><Relationship Id="rId30" Type="http://schemas.openxmlformats.org/officeDocument/2006/relationships/customXml" Target="../ink/ink182.xml"/><Relationship Id="rId35" Type="http://schemas.openxmlformats.org/officeDocument/2006/relationships/image" Target="../media/image136.png"/><Relationship Id="rId43" Type="http://schemas.openxmlformats.org/officeDocument/2006/relationships/image" Target="../media/image140.png"/><Relationship Id="rId48" Type="http://schemas.openxmlformats.org/officeDocument/2006/relationships/customXml" Target="../ink/ink191.xml"/><Relationship Id="rId56" Type="http://schemas.openxmlformats.org/officeDocument/2006/relationships/customXml" Target="../ink/ink195.xml"/><Relationship Id="rId8" Type="http://schemas.openxmlformats.org/officeDocument/2006/relationships/image" Target="../media/image124.png"/><Relationship Id="rId51" Type="http://schemas.openxmlformats.org/officeDocument/2006/relationships/image" Target="../media/image144.png"/><Relationship Id="rId3" Type="http://schemas.openxmlformats.org/officeDocument/2006/relationships/customXml" Target="../ink/ink168.xml"/><Relationship Id="rId12" Type="http://schemas.openxmlformats.org/officeDocument/2006/relationships/image" Target="../media/image126.png"/><Relationship Id="rId17" Type="http://schemas.openxmlformats.org/officeDocument/2006/relationships/customXml" Target="../ink/ink175.xml"/><Relationship Id="rId25" Type="http://schemas.openxmlformats.org/officeDocument/2006/relationships/customXml" Target="../ink/ink179.xml"/><Relationship Id="rId33" Type="http://schemas.openxmlformats.org/officeDocument/2006/relationships/image" Target="../media/image135.png"/><Relationship Id="rId38" Type="http://schemas.openxmlformats.org/officeDocument/2006/relationships/customXml" Target="../ink/ink186.xml"/><Relationship Id="rId46" Type="http://schemas.openxmlformats.org/officeDocument/2006/relationships/customXml" Target="../ink/ink190.xml"/><Relationship Id="rId20" Type="http://schemas.openxmlformats.org/officeDocument/2006/relationships/image" Target="../media/image32.png"/><Relationship Id="rId41" Type="http://schemas.openxmlformats.org/officeDocument/2006/relationships/image" Target="../media/image139.png"/><Relationship Id="rId54" Type="http://schemas.openxmlformats.org/officeDocument/2006/relationships/customXml" Target="../ink/ink194.xml"/><Relationship Id="rId1" Type="http://schemas.openxmlformats.org/officeDocument/2006/relationships/slideLayout" Target="../slideLayouts/slideLayout7.xml"/><Relationship Id="rId6" Type="http://schemas.openxmlformats.org/officeDocument/2006/relationships/image" Target="../media/image123.png"/><Relationship Id="rId15" Type="http://schemas.openxmlformats.org/officeDocument/2006/relationships/customXml" Target="../ink/ink174.xml"/><Relationship Id="rId23" Type="http://schemas.openxmlformats.org/officeDocument/2006/relationships/customXml" Target="../ink/ink178.xml"/><Relationship Id="rId28" Type="http://schemas.openxmlformats.org/officeDocument/2006/relationships/customXml" Target="../ink/ink181.xml"/><Relationship Id="rId36" Type="http://schemas.openxmlformats.org/officeDocument/2006/relationships/customXml" Target="../ink/ink185.xml"/><Relationship Id="rId49" Type="http://schemas.openxmlformats.org/officeDocument/2006/relationships/image" Target="../media/image143.png"/><Relationship Id="rId57" Type="http://schemas.openxmlformats.org/officeDocument/2006/relationships/image" Target="../media/image147.png"/><Relationship Id="rId10" Type="http://schemas.openxmlformats.org/officeDocument/2006/relationships/image" Target="../media/image125.png"/><Relationship Id="rId31" Type="http://schemas.openxmlformats.org/officeDocument/2006/relationships/image" Target="../media/image134.png"/><Relationship Id="rId44" Type="http://schemas.openxmlformats.org/officeDocument/2006/relationships/customXml" Target="../ink/ink189.xml"/><Relationship Id="rId52" Type="http://schemas.openxmlformats.org/officeDocument/2006/relationships/customXml" Target="../ink/ink193.xml"/></Relationships>
</file>

<file path=ppt/slides/_rels/slide50.xml.rels><?xml version="1.0" encoding="UTF-8" standalone="yes"?>
<Relationships xmlns="http://schemas.openxmlformats.org/package/2006/relationships"><Relationship Id="rId13" Type="http://schemas.openxmlformats.org/officeDocument/2006/relationships/customXml" Target="../ink/ink2983.xml"/><Relationship Id="rId18" Type="http://schemas.openxmlformats.org/officeDocument/2006/relationships/image" Target="../media/image2933.png"/><Relationship Id="rId26" Type="http://schemas.openxmlformats.org/officeDocument/2006/relationships/image" Target="../media/image2937.png"/><Relationship Id="rId39" Type="http://schemas.openxmlformats.org/officeDocument/2006/relationships/customXml" Target="../ink/ink2996.xml"/><Relationship Id="rId21" Type="http://schemas.openxmlformats.org/officeDocument/2006/relationships/customXml" Target="../ink/ink2987.xml"/><Relationship Id="rId34" Type="http://schemas.openxmlformats.org/officeDocument/2006/relationships/image" Target="../media/image2941.png"/><Relationship Id="rId7" Type="http://schemas.openxmlformats.org/officeDocument/2006/relationships/customXml" Target="../ink/ink2980.xml"/><Relationship Id="rId12" Type="http://schemas.openxmlformats.org/officeDocument/2006/relationships/image" Target="../media/image2930.png"/><Relationship Id="rId17" Type="http://schemas.openxmlformats.org/officeDocument/2006/relationships/customXml" Target="../ink/ink2985.xml"/><Relationship Id="rId25" Type="http://schemas.openxmlformats.org/officeDocument/2006/relationships/customXml" Target="../ink/ink2989.xml"/><Relationship Id="rId33" Type="http://schemas.openxmlformats.org/officeDocument/2006/relationships/customXml" Target="../ink/ink2993.xml"/><Relationship Id="rId38" Type="http://schemas.openxmlformats.org/officeDocument/2006/relationships/image" Target="../media/image2943.png"/><Relationship Id="rId2" Type="http://schemas.openxmlformats.org/officeDocument/2006/relationships/notesSlide" Target="../notesSlides/notesSlide49.xml"/><Relationship Id="rId16" Type="http://schemas.openxmlformats.org/officeDocument/2006/relationships/image" Target="../media/image2932.png"/><Relationship Id="rId20" Type="http://schemas.openxmlformats.org/officeDocument/2006/relationships/image" Target="../media/image2934.png"/><Relationship Id="rId29" Type="http://schemas.openxmlformats.org/officeDocument/2006/relationships/customXml" Target="../ink/ink2991.xml"/><Relationship Id="rId1" Type="http://schemas.openxmlformats.org/officeDocument/2006/relationships/slideLayout" Target="../slideLayouts/slideLayout7.xml"/><Relationship Id="rId6" Type="http://schemas.openxmlformats.org/officeDocument/2006/relationships/image" Target="../media/image2927.png"/><Relationship Id="rId11" Type="http://schemas.openxmlformats.org/officeDocument/2006/relationships/customXml" Target="../ink/ink2982.xml"/><Relationship Id="rId24" Type="http://schemas.openxmlformats.org/officeDocument/2006/relationships/image" Target="../media/image2936.png"/><Relationship Id="rId32" Type="http://schemas.openxmlformats.org/officeDocument/2006/relationships/image" Target="../media/image2940.png"/><Relationship Id="rId37" Type="http://schemas.openxmlformats.org/officeDocument/2006/relationships/customXml" Target="../ink/ink2995.xml"/><Relationship Id="rId40" Type="http://schemas.openxmlformats.org/officeDocument/2006/relationships/image" Target="../media/image2944.png"/><Relationship Id="rId5" Type="http://schemas.openxmlformats.org/officeDocument/2006/relationships/image" Target="../media/image2926.png"/><Relationship Id="rId15" Type="http://schemas.openxmlformats.org/officeDocument/2006/relationships/customXml" Target="../ink/ink2984.xml"/><Relationship Id="rId23" Type="http://schemas.openxmlformats.org/officeDocument/2006/relationships/customXml" Target="../ink/ink2988.xml"/><Relationship Id="rId28" Type="http://schemas.openxmlformats.org/officeDocument/2006/relationships/image" Target="../media/image2938.png"/><Relationship Id="rId36" Type="http://schemas.openxmlformats.org/officeDocument/2006/relationships/image" Target="../media/image2942.png"/><Relationship Id="rId10" Type="http://schemas.openxmlformats.org/officeDocument/2006/relationships/image" Target="../media/image2929.png"/><Relationship Id="rId19" Type="http://schemas.openxmlformats.org/officeDocument/2006/relationships/customXml" Target="../ink/ink2986.xml"/><Relationship Id="rId31" Type="http://schemas.openxmlformats.org/officeDocument/2006/relationships/customXml" Target="../ink/ink2992.xml"/><Relationship Id="rId4" Type="http://schemas.openxmlformats.org/officeDocument/2006/relationships/image" Target="../media/image2925.png"/><Relationship Id="rId9" Type="http://schemas.openxmlformats.org/officeDocument/2006/relationships/customXml" Target="../ink/ink2981.xml"/><Relationship Id="rId14" Type="http://schemas.openxmlformats.org/officeDocument/2006/relationships/image" Target="../media/image2931.png"/><Relationship Id="rId22" Type="http://schemas.openxmlformats.org/officeDocument/2006/relationships/image" Target="../media/image2935.png"/><Relationship Id="rId27" Type="http://schemas.openxmlformats.org/officeDocument/2006/relationships/customXml" Target="../ink/ink2990.xml"/><Relationship Id="rId30" Type="http://schemas.openxmlformats.org/officeDocument/2006/relationships/image" Target="../media/image2939.png"/><Relationship Id="rId35" Type="http://schemas.openxmlformats.org/officeDocument/2006/relationships/customXml" Target="../ink/ink2994.xml"/><Relationship Id="rId8" Type="http://schemas.openxmlformats.org/officeDocument/2006/relationships/image" Target="../media/image2928.png"/><Relationship Id="rId3" Type="http://schemas.openxmlformats.org/officeDocument/2006/relationships/hyperlink" Target="https://www.imf.org/external/datamapper/dataset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customXml" Target="../ink/ink196.xml"/><Relationship Id="rId7" Type="http://schemas.openxmlformats.org/officeDocument/2006/relationships/customXml" Target="../ink/ink19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9.png"/><Relationship Id="rId5" Type="http://schemas.openxmlformats.org/officeDocument/2006/relationships/customXml" Target="../ink/ink197.xml"/><Relationship Id="rId4" Type="http://schemas.openxmlformats.org/officeDocument/2006/relationships/image" Target="../media/image148.png"/></Relationships>
</file>

<file path=ppt/slides/_rels/slide7.xml.rels><?xml version="1.0" encoding="UTF-8" standalone="yes"?>
<Relationships xmlns="http://schemas.openxmlformats.org/package/2006/relationships"><Relationship Id="rId3" Type="http://schemas.openxmlformats.org/officeDocument/2006/relationships/hyperlink" Target="https://www.trademap.org/(X(1)S(mhpk2vvy1c1cp4rg4eotbsap))/Country_SelProductCountry_TS.aspx?nvpm=1%7c842%7c%7c%7c%7cTOTAL%7c%7c%7c2%7c1%7c1%7c1%7c2%7c1%7c2%7c1%7c1%7c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imf.org/external/datamapper/datasets" TargetMode="External"/><Relationship Id="rId4" Type="http://schemas.openxmlformats.org/officeDocument/2006/relationships/hyperlink" Target="https://www.trademap.org/(X(1)S(mhpk2vvy1c1cp4rg4eotbsap))/Country_SelProductCountry_TS.aspx?nvpm=1%7c842%7c%7c%7c%7cTOTAL%7c%7c%7c2%7c1%7c1%7c2%7c2%7c1%7c2%7c1%7c1%7c1" TargetMode="External"/></Relationships>
</file>

<file path=ppt/slides/_rels/slide8.xml.rels><?xml version="1.0" encoding="UTF-8" standalone="yes"?>
<Relationships xmlns="http://schemas.openxmlformats.org/package/2006/relationships"><Relationship Id="rId117" Type="http://schemas.openxmlformats.org/officeDocument/2006/relationships/customXml" Target="../ink/ink255.xml"/><Relationship Id="rId299" Type="http://schemas.openxmlformats.org/officeDocument/2006/relationships/customXml" Target="../ink/ink347.xml"/><Relationship Id="rId21" Type="http://schemas.openxmlformats.org/officeDocument/2006/relationships/customXml" Target="../ink/ink207.xml"/><Relationship Id="rId63" Type="http://schemas.openxmlformats.org/officeDocument/2006/relationships/customXml" Target="../ink/ink228.xml"/><Relationship Id="rId159" Type="http://schemas.openxmlformats.org/officeDocument/2006/relationships/customXml" Target="../ink/ink276.xml"/><Relationship Id="rId324" Type="http://schemas.openxmlformats.org/officeDocument/2006/relationships/image" Target="../media/image310.png"/><Relationship Id="rId366" Type="http://schemas.openxmlformats.org/officeDocument/2006/relationships/image" Target="../media/image331.png"/><Relationship Id="rId170" Type="http://schemas.openxmlformats.org/officeDocument/2006/relationships/image" Target="../media/image234.png"/><Relationship Id="rId226" Type="http://schemas.openxmlformats.org/officeDocument/2006/relationships/image" Target="../media/image262.png"/><Relationship Id="rId433" Type="http://schemas.openxmlformats.org/officeDocument/2006/relationships/customXml" Target="../ink/ink414.xml"/><Relationship Id="rId268" Type="http://schemas.openxmlformats.org/officeDocument/2006/relationships/customXml" Target="../ink/ink331.xml"/><Relationship Id="rId475" Type="http://schemas.openxmlformats.org/officeDocument/2006/relationships/customXml" Target="../ink/ink435.xml"/><Relationship Id="rId32" Type="http://schemas.openxmlformats.org/officeDocument/2006/relationships/image" Target="../media/image165.png"/><Relationship Id="rId74" Type="http://schemas.openxmlformats.org/officeDocument/2006/relationships/image" Target="../media/image186.png"/><Relationship Id="rId128" Type="http://schemas.openxmlformats.org/officeDocument/2006/relationships/image" Target="../media/image213.png"/><Relationship Id="rId335" Type="http://schemas.openxmlformats.org/officeDocument/2006/relationships/customXml" Target="../ink/ink365.xml"/><Relationship Id="rId377" Type="http://schemas.openxmlformats.org/officeDocument/2006/relationships/customXml" Target="../ink/ink386.xml"/><Relationship Id="rId500" Type="http://schemas.openxmlformats.org/officeDocument/2006/relationships/image" Target="../media/image397.png"/><Relationship Id="rId5" Type="http://schemas.openxmlformats.org/officeDocument/2006/relationships/customXml" Target="../ink/ink199.xml"/><Relationship Id="rId181" Type="http://schemas.openxmlformats.org/officeDocument/2006/relationships/customXml" Target="../ink/ink287.xml"/><Relationship Id="rId237" Type="http://schemas.openxmlformats.org/officeDocument/2006/relationships/customXml" Target="../ink/ink315.xml"/><Relationship Id="rId402" Type="http://schemas.openxmlformats.org/officeDocument/2006/relationships/image" Target="../media/image349.png"/><Relationship Id="rId279" Type="http://schemas.openxmlformats.org/officeDocument/2006/relationships/image" Target="../media/image288.png"/><Relationship Id="rId444" Type="http://schemas.openxmlformats.org/officeDocument/2006/relationships/image" Target="../media/image370.png"/><Relationship Id="rId486" Type="http://schemas.openxmlformats.org/officeDocument/2006/relationships/image" Target="../media/image390.png"/><Relationship Id="rId43" Type="http://schemas.openxmlformats.org/officeDocument/2006/relationships/customXml" Target="../ink/ink218.xml"/><Relationship Id="rId139" Type="http://schemas.openxmlformats.org/officeDocument/2006/relationships/customXml" Target="../ink/ink266.xml"/><Relationship Id="rId290" Type="http://schemas.openxmlformats.org/officeDocument/2006/relationships/customXml" Target="../ink/ink342.xml"/><Relationship Id="rId304" Type="http://schemas.openxmlformats.org/officeDocument/2006/relationships/image" Target="../media/image300.png"/><Relationship Id="rId346" Type="http://schemas.openxmlformats.org/officeDocument/2006/relationships/image" Target="../media/image321.png"/><Relationship Id="rId388" Type="http://schemas.openxmlformats.org/officeDocument/2006/relationships/image" Target="../media/image342.png"/><Relationship Id="rId85" Type="http://schemas.openxmlformats.org/officeDocument/2006/relationships/customXml" Target="../ink/ink239.xml"/><Relationship Id="rId150" Type="http://schemas.openxmlformats.org/officeDocument/2006/relationships/image" Target="../media/image224.png"/><Relationship Id="rId192" Type="http://schemas.openxmlformats.org/officeDocument/2006/relationships/image" Target="../media/image245.png"/><Relationship Id="rId206" Type="http://schemas.openxmlformats.org/officeDocument/2006/relationships/image" Target="../media/image252.png"/><Relationship Id="rId413" Type="http://schemas.openxmlformats.org/officeDocument/2006/relationships/customXml" Target="../ink/ink404.xml"/><Relationship Id="rId248" Type="http://schemas.openxmlformats.org/officeDocument/2006/relationships/image" Target="../media/image273.png"/><Relationship Id="rId455" Type="http://schemas.openxmlformats.org/officeDocument/2006/relationships/customXml" Target="../ink/ink425.xml"/><Relationship Id="rId497" Type="http://schemas.openxmlformats.org/officeDocument/2006/relationships/customXml" Target="../ink/ink447.xml"/><Relationship Id="rId12" Type="http://schemas.openxmlformats.org/officeDocument/2006/relationships/image" Target="../media/image155.png"/><Relationship Id="rId108" Type="http://schemas.openxmlformats.org/officeDocument/2006/relationships/image" Target="../media/image203.png"/><Relationship Id="rId315" Type="http://schemas.openxmlformats.org/officeDocument/2006/relationships/customXml" Target="../ink/ink355.xml"/><Relationship Id="rId357" Type="http://schemas.openxmlformats.org/officeDocument/2006/relationships/customXml" Target="../ink/ink376.xml"/><Relationship Id="rId54" Type="http://schemas.openxmlformats.org/officeDocument/2006/relationships/image" Target="../media/image176.png"/><Relationship Id="rId96" Type="http://schemas.openxmlformats.org/officeDocument/2006/relationships/image" Target="../media/image197.png"/><Relationship Id="rId161" Type="http://schemas.openxmlformats.org/officeDocument/2006/relationships/customXml" Target="../ink/ink277.xml"/><Relationship Id="rId217" Type="http://schemas.openxmlformats.org/officeDocument/2006/relationships/customXml" Target="../ink/ink305.xml"/><Relationship Id="rId399" Type="http://schemas.openxmlformats.org/officeDocument/2006/relationships/customXml" Target="../ink/ink397.xml"/><Relationship Id="rId259" Type="http://schemas.openxmlformats.org/officeDocument/2006/relationships/customXml" Target="../ink/ink326.xml"/><Relationship Id="rId424" Type="http://schemas.openxmlformats.org/officeDocument/2006/relationships/image" Target="../media/image360.png"/><Relationship Id="rId466" Type="http://schemas.openxmlformats.org/officeDocument/2006/relationships/image" Target="../media/image381.png"/><Relationship Id="rId23" Type="http://schemas.openxmlformats.org/officeDocument/2006/relationships/customXml" Target="../ink/ink208.xml"/><Relationship Id="rId119" Type="http://schemas.openxmlformats.org/officeDocument/2006/relationships/customXml" Target="../ink/ink256.xml"/><Relationship Id="rId270" Type="http://schemas.openxmlformats.org/officeDocument/2006/relationships/customXml" Target="../ink/ink332.xml"/><Relationship Id="rId326" Type="http://schemas.openxmlformats.org/officeDocument/2006/relationships/image" Target="../media/image311.png"/><Relationship Id="rId65" Type="http://schemas.openxmlformats.org/officeDocument/2006/relationships/customXml" Target="../ink/ink229.xml"/><Relationship Id="rId130" Type="http://schemas.openxmlformats.org/officeDocument/2006/relationships/image" Target="../media/image214.png"/><Relationship Id="rId368" Type="http://schemas.openxmlformats.org/officeDocument/2006/relationships/image" Target="../media/image332.png"/><Relationship Id="rId172" Type="http://schemas.openxmlformats.org/officeDocument/2006/relationships/image" Target="../media/image235.png"/><Relationship Id="rId228" Type="http://schemas.openxmlformats.org/officeDocument/2006/relationships/image" Target="../media/image263.png"/><Relationship Id="rId435" Type="http://schemas.openxmlformats.org/officeDocument/2006/relationships/customXml" Target="../ink/ink415.xml"/><Relationship Id="rId477" Type="http://schemas.openxmlformats.org/officeDocument/2006/relationships/customXml" Target="../ink/ink437.xml"/><Relationship Id="rId281" Type="http://schemas.openxmlformats.org/officeDocument/2006/relationships/image" Target="../media/image289.png"/><Relationship Id="rId337" Type="http://schemas.openxmlformats.org/officeDocument/2006/relationships/customXml" Target="../ink/ink366.xml"/><Relationship Id="rId34" Type="http://schemas.openxmlformats.org/officeDocument/2006/relationships/image" Target="../media/image166.png"/><Relationship Id="rId76" Type="http://schemas.openxmlformats.org/officeDocument/2006/relationships/image" Target="../media/image187.png"/><Relationship Id="rId141" Type="http://schemas.openxmlformats.org/officeDocument/2006/relationships/customXml" Target="../ink/ink267.xml"/><Relationship Id="rId379" Type="http://schemas.openxmlformats.org/officeDocument/2006/relationships/customXml" Target="../ink/ink387.xml"/><Relationship Id="rId7" Type="http://schemas.openxmlformats.org/officeDocument/2006/relationships/customXml" Target="../ink/ink200.xml"/><Relationship Id="rId183" Type="http://schemas.openxmlformats.org/officeDocument/2006/relationships/customXml" Target="../ink/ink288.xml"/><Relationship Id="rId239" Type="http://schemas.openxmlformats.org/officeDocument/2006/relationships/customXml" Target="../ink/ink316.xml"/><Relationship Id="rId390" Type="http://schemas.openxmlformats.org/officeDocument/2006/relationships/image" Target="../media/image343.png"/><Relationship Id="rId404" Type="http://schemas.openxmlformats.org/officeDocument/2006/relationships/image" Target="../media/image350.png"/><Relationship Id="rId446" Type="http://schemas.openxmlformats.org/officeDocument/2006/relationships/image" Target="../media/image371.png"/><Relationship Id="rId250" Type="http://schemas.openxmlformats.org/officeDocument/2006/relationships/image" Target="../media/image274.png"/><Relationship Id="rId292" Type="http://schemas.openxmlformats.org/officeDocument/2006/relationships/customXml" Target="../ink/ink343.xml"/><Relationship Id="rId306" Type="http://schemas.openxmlformats.org/officeDocument/2006/relationships/image" Target="../media/image301.png"/><Relationship Id="rId488" Type="http://schemas.openxmlformats.org/officeDocument/2006/relationships/image" Target="../media/image391.png"/><Relationship Id="rId45" Type="http://schemas.openxmlformats.org/officeDocument/2006/relationships/customXml" Target="../ink/ink219.xml"/><Relationship Id="rId87" Type="http://schemas.openxmlformats.org/officeDocument/2006/relationships/customXml" Target="../ink/ink240.xml"/><Relationship Id="rId110" Type="http://schemas.openxmlformats.org/officeDocument/2006/relationships/image" Target="../media/image204.png"/><Relationship Id="rId348" Type="http://schemas.openxmlformats.org/officeDocument/2006/relationships/image" Target="../media/image322.png"/><Relationship Id="rId152" Type="http://schemas.openxmlformats.org/officeDocument/2006/relationships/image" Target="../media/image225.png"/><Relationship Id="rId194" Type="http://schemas.openxmlformats.org/officeDocument/2006/relationships/image" Target="../media/image246.png"/><Relationship Id="rId208" Type="http://schemas.openxmlformats.org/officeDocument/2006/relationships/image" Target="../media/image253.png"/><Relationship Id="rId415" Type="http://schemas.openxmlformats.org/officeDocument/2006/relationships/customXml" Target="../ink/ink405.xml"/><Relationship Id="rId457" Type="http://schemas.openxmlformats.org/officeDocument/2006/relationships/customXml" Target="../ink/ink426.xml"/><Relationship Id="rId261" Type="http://schemas.openxmlformats.org/officeDocument/2006/relationships/customXml" Target="../ink/ink327.xml"/><Relationship Id="rId499" Type="http://schemas.openxmlformats.org/officeDocument/2006/relationships/customXml" Target="../ink/ink448.xml"/><Relationship Id="rId14" Type="http://schemas.openxmlformats.org/officeDocument/2006/relationships/image" Target="../media/image156.png"/><Relationship Id="rId56" Type="http://schemas.openxmlformats.org/officeDocument/2006/relationships/image" Target="../media/image177.png"/><Relationship Id="rId317" Type="http://schemas.openxmlformats.org/officeDocument/2006/relationships/customXml" Target="../ink/ink356.xml"/><Relationship Id="rId359" Type="http://schemas.openxmlformats.org/officeDocument/2006/relationships/customXml" Target="../ink/ink377.xml"/><Relationship Id="rId98" Type="http://schemas.openxmlformats.org/officeDocument/2006/relationships/image" Target="../media/image198.png"/><Relationship Id="rId121" Type="http://schemas.openxmlformats.org/officeDocument/2006/relationships/customXml" Target="../ink/ink257.xml"/><Relationship Id="rId163" Type="http://schemas.openxmlformats.org/officeDocument/2006/relationships/customXml" Target="../ink/ink278.xml"/><Relationship Id="rId219" Type="http://schemas.openxmlformats.org/officeDocument/2006/relationships/customXml" Target="../ink/ink306.xml"/><Relationship Id="rId370" Type="http://schemas.openxmlformats.org/officeDocument/2006/relationships/image" Target="../media/image333.png"/><Relationship Id="rId426" Type="http://schemas.openxmlformats.org/officeDocument/2006/relationships/image" Target="../media/image361.png"/><Relationship Id="rId230" Type="http://schemas.openxmlformats.org/officeDocument/2006/relationships/image" Target="../media/image264.png"/><Relationship Id="rId468" Type="http://schemas.openxmlformats.org/officeDocument/2006/relationships/image" Target="../media/image382.png"/><Relationship Id="rId25" Type="http://schemas.openxmlformats.org/officeDocument/2006/relationships/customXml" Target="../ink/ink209.xml"/><Relationship Id="rId67" Type="http://schemas.openxmlformats.org/officeDocument/2006/relationships/customXml" Target="../ink/ink230.xml"/><Relationship Id="rId272" Type="http://schemas.openxmlformats.org/officeDocument/2006/relationships/customXml" Target="../ink/ink333.xml"/><Relationship Id="rId328" Type="http://schemas.openxmlformats.org/officeDocument/2006/relationships/image" Target="../media/image312.png"/><Relationship Id="rId132" Type="http://schemas.openxmlformats.org/officeDocument/2006/relationships/image" Target="../media/image215.png"/><Relationship Id="rId174" Type="http://schemas.openxmlformats.org/officeDocument/2006/relationships/image" Target="../media/image236.png"/><Relationship Id="rId381" Type="http://schemas.openxmlformats.org/officeDocument/2006/relationships/customXml" Target="../ink/ink388.xml"/><Relationship Id="rId241" Type="http://schemas.openxmlformats.org/officeDocument/2006/relationships/customXml" Target="../ink/ink317.xml"/><Relationship Id="rId437" Type="http://schemas.openxmlformats.org/officeDocument/2006/relationships/customXml" Target="../ink/ink416.xml"/><Relationship Id="rId479" Type="http://schemas.openxmlformats.org/officeDocument/2006/relationships/customXml" Target="../ink/ink438.xml"/><Relationship Id="rId36" Type="http://schemas.openxmlformats.org/officeDocument/2006/relationships/image" Target="../media/image167.png"/><Relationship Id="rId283" Type="http://schemas.openxmlformats.org/officeDocument/2006/relationships/image" Target="../media/image290.png"/><Relationship Id="rId339" Type="http://schemas.openxmlformats.org/officeDocument/2006/relationships/customXml" Target="../ink/ink367.xml"/><Relationship Id="rId490" Type="http://schemas.openxmlformats.org/officeDocument/2006/relationships/image" Target="../media/image392.png"/><Relationship Id="rId78" Type="http://schemas.openxmlformats.org/officeDocument/2006/relationships/image" Target="../media/image188.png"/><Relationship Id="rId101" Type="http://schemas.openxmlformats.org/officeDocument/2006/relationships/customXml" Target="../ink/ink247.xml"/><Relationship Id="rId143" Type="http://schemas.openxmlformats.org/officeDocument/2006/relationships/customXml" Target="../ink/ink268.xml"/><Relationship Id="rId185" Type="http://schemas.openxmlformats.org/officeDocument/2006/relationships/customXml" Target="../ink/ink289.xml"/><Relationship Id="rId350" Type="http://schemas.openxmlformats.org/officeDocument/2006/relationships/image" Target="../media/image323.png"/><Relationship Id="rId406" Type="http://schemas.openxmlformats.org/officeDocument/2006/relationships/image" Target="../media/image351.png"/><Relationship Id="rId9" Type="http://schemas.openxmlformats.org/officeDocument/2006/relationships/customXml" Target="../ink/ink201.xml"/><Relationship Id="rId210" Type="http://schemas.openxmlformats.org/officeDocument/2006/relationships/image" Target="../media/image254.png"/><Relationship Id="rId392" Type="http://schemas.openxmlformats.org/officeDocument/2006/relationships/image" Target="../media/image344.png"/><Relationship Id="rId448" Type="http://schemas.openxmlformats.org/officeDocument/2006/relationships/image" Target="../media/image372.png"/><Relationship Id="rId252" Type="http://schemas.openxmlformats.org/officeDocument/2006/relationships/image" Target="../media/image275.png"/><Relationship Id="rId294" Type="http://schemas.openxmlformats.org/officeDocument/2006/relationships/customXml" Target="../ink/ink344.xml"/><Relationship Id="rId308" Type="http://schemas.openxmlformats.org/officeDocument/2006/relationships/image" Target="../media/image302.png"/><Relationship Id="rId47" Type="http://schemas.openxmlformats.org/officeDocument/2006/relationships/customXml" Target="../ink/ink220.xml"/><Relationship Id="rId89" Type="http://schemas.openxmlformats.org/officeDocument/2006/relationships/customXml" Target="../ink/ink241.xml"/><Relationship Id="rId112" Type="http://schemas.openxmlformats.org/officeDocument/2006/relationships/image" Target="../media/image205.png"/><Relationship Id="rId154" Type="http://schemas.openxmlformats.org/officeDocument/2006/relationships/image" Target="../media/image226.png"/><Relationship Id="rId361" Type="http://schemas.openxmlformats.org/officeDocument/2006/relationships/customXml" Target="../ink/ink378.xml"/><Relationship Id="rId196" Type="http://schemas.openxmlformats.org/officeDocument/2006/relationships/image" Target="../media/image247.png"/><Relationship Id="rId417" Type="http://schemas.openxmlformats.org/officeDocument/2006/relationships/customXml" Target="../ink/ink406.xml"/><Relationship Id="rId459" Type="http://schemas.openxmlformats.org/officeDocument/2006/relationships/customXml" Target="../ink/ink427.xml"/><Relationship Id="rId16" Type="http://schemas.openxmlformats.org/officeDocument/2006/relationships/image" Target="../media/image157.png"/><Relationship Id="rId221" Type="http://schemas.openxmlformats.org/officeDocument/2006/relationships/customXml" Target="../ink/ink307.xml"/><Relationship Id="rId263" Type="http://schemas.openxmlformats.org/officeDocument/2006/relationships/customXml" Target="../ink/ink328.xml"/><Relationship Id="rId319" Type="http://schemas.openxmlformats.org/officeDocument/2006/relationships/customXml" Target="../ink/ink357.xml"/><Relationship Id="rId470" Type="http://schemas.openxmlformats.org/officeDocument/2006/relationships/image" Target="../media/image383.png"/><Relationship Id="rId58" Type="http://schemas.openxmlformats.org/officeDocument/2006/relationships/image" Target="../media/image178.png"/><Relationship Id="rId123" Type="http://schemas.openxmlformats.org/officeDocument/2006/relationships/customXml" Target="../ink/ink258.xml"/><Relationship Id="rId330" Type="http://schemas.openxmlformats.org/officeDocument/2006/relationships/image" Target="../media/image313.png"/><Relationship Id="rId165" Type="http://schemas.openxmlformats.org/officeDocument/2006/relationships/customXml" Target="../ink/ink279.xml"/><Relationship Id="rId372" Type="http://schemas.openxmlformats.org/officeDocument/2006/relationships/image" Target="../media/image334.png"/><Relationship Id="rId428" Type="http://schemas.openxmlformats.org/officeDocument/2006/relationships/image" Target="../media/image362.png"/><Relationship Id="rId232" Type="http://schemas.openxmlformats.org/officeDocument/2006/relationships/image" Target="../media/image265.png"/><Relationship Id="rId274" Type="http://schemas.openxmlformats.org/officeDocument/2006/relationships/customXml" Target="../ink/ink334.xml"/><Relationship Id="rId481" Type="http://schemas.openxmlformats.org/officeDocument/2006/relationships/customXml" Target="../ink/ink439.xml"/><Relationship Id="rId27" Type="http://schemas.openxmlformats.org/officeDocument/2006/relationships/customXml" Target="../ink/ink210.xml"/><Relationship Id="rId69" Type="http://schemas.openxmlformats.org/officeDocument/2006/relationships/customXml" Target="../ink/ink231.xml"/><Relationship Id="rId134" Type="http://schemas.openxmlformats.org/officeDocument/2006/relationships/image" Target="../media/image216.png"/><Relationship Id="rId80" Type="http://schemas.openxmlformats.org/officeDocument/2006/relationships/image" Target="../media/image189.png"/><Relationship Id="rId176" Type="http://schemas.openxmlformats.org/officeDocument/2006/relationships/image" Target="../media/image237.png"/><Relationship Id="rId341" Type="http://schemas.openxmlformats.org/officeDocument/2006/relationships/customXml" Target="../ink/ink368.xml"/><Relationship Id="rId383" Type="http://schemas.openxmlformats.org/officeDocument/2006/relationships/customXml" Target="../ink/ink389.xml"/><Relationship Id="rId439" Type="http://schemas.openxmlformats.org/officeDocument/2006/relationships/customXml" Target="../ink/ink417.xml"/><Relationship Id="rId201" Type="http://schemas.openxmlformats.org/officeDocument/2006/relationships/customXml" Target="../ink/ink297.xml"/><Relationship Id="rId243" Type="http://schemas.openxmlformats.org/officeDocument/2006/relationships/customXml" Target="../ink/ink318.xml"/><Relationship Id="rId285" Type="http://schemas.openxmlformats.org/officeDocument/2006/relationships/image" Target="../media/image291.png"/><Relationship Id="rId450" Type="http://schemas.openxmlformats.org/officeDocument/2006/relationships/image" Target="../media/image373.png"/><Relationship Id="rId38" Type="http://schemas.openxmlformats.org/officeDocument/2006/relationships/image" Target="../media/image168.png"/><Relationship Id="rId103" Type="http://schemas.openxmlformats.org/officeDocument/2006/relationships/customXml" Target="../ink/ink248.xml"/><Relationship Id="rId310" Type="http://schemas.openxmlformats.org/officeDocument/2006/relationships/image" Target="../media/image303.png"/><Relationship Id="rId492" Type="http://schemas.openxmlformats.org/officeDocument/2006/relationships/image" Target="../media/image393.png"/><Relationship Id="rId91" Type="http://schemas.openxmlformats.org/officeDocument/2006/relationships/customXml" Target="../ink/ink242.xml"/><Relationship Id="rId145" Type="http://schemas.openxmlformats.org/officeDocument/2006/relationships/customXml" Target="../ink/ink269.xml"/><Relationship Id="rId187" Type="http://schemas.openxmlformats.org/officeDocument/2006/relationships/customXml" Target="../ink/ink290.xml"/><Relationship Id="rId352" Type="http://schemas.openxmlformats.org/officeDocument/2006/relationships/image" Target="../media/image324.png"/><Relationship Id="rId394" Type="http://schemas.openxmlformats.org/officeDocument/2006/relationships/image" Target="../media/image345.png"/><Relationship Id="rId408" Type="http://schemas.openxmlformats.org/officeDocument/2006/relationships/image" Target="../media/image352.png"/><Relationship Id="rId212" Type="http://schemas.openxmlformats.org/officeDocument/2006/relationships/image" Target="../media/image255.png"/><Relationship Id="rId254" Type="http://schemas.openxmlformats.org/officeDocument/2006/relationships/image" Target="../media/image276.png"/><Relationship Id="rId49" Type="http://schemas.openxmlformats.org/officeDocument/2006/relationships/customXml" Target="../ink/ink221.xml"/><Relationship Id="rId114" Type="http://schemas.openxmlformats.org/officeDocument/2006/relationships/image" Target="../media/image206.png"/><Relationship Id="rId296" Type="http://schemas.openxmlformats.org/officeDocument/2006/relationships/customXml" Target="../ink/ink345.xml"/><Relationship Id="rId461" Type="http://schemas.openxmlformats.org/officeDocument/2006/relationships/customXml" Target="../ink/ink428.xml"/><Relationship Id="rId60" Type="http://schemas.openxmlformats.org/officeDocument/2006/relationships/image" Target="../media/image179.png"/><Relationship Id="rId156" Type="http://schemas.openxmlformats.org/officeDocument/2006/relationships/image" Target="../media/image227.png"/><Relationship Id="rId198" Type="http://schemas.openxmlformats.org/officeDocument/2006/relationships/image" Target="../media/image248.png"/><Relationship Id="rId321" Type="http://schemas.openxmlformats.org/officeDocument/2006/relationships/customXml" Target="../ink/ink358.xml"/><Relationship Id="rId363" Type="http://schemas.openxmlformats.org/officeDocument/2006/relationships/customXml" Target="../ink/ink379.xml"/><Relationship Id="rId419" Type="http://schemas.openxmlformats.org/officeDocument/2006/relationships/customXml" Target="../ink/ink407.xml"/><Relationship Id="rId223" Type="http://schemas.openxmlformats.org/officeDocument/2006/relationships/customXml" Target="../ink/ink308.xml"/><Relationship Id="rId430" Type="http://schemas.openxmlformats.org/officeDocument/2006/relationships/image" Target="../media/image363.png"/><Relationship Id="rId18" Type="http://schemas.openxmlformats.org/officeDocument/2006/relationships/image" Target="../media/image158.png"/><Relationship Id="rId265" Type="http://schemas.openxmlformats.org/officeDocument/2006/relationships/customXml" Target="../ink/ink329.xml"/><Relationship Id="rId472" Type="http://schemas.openxmlformats.org/officeDocument/2006/relationships/image" Target="../media/image384.png"/><Relationship Id="rId125" Type="http://schemas.openxmlformats.org/officeDocument/2006/relationships/customXml" Target="../ink/ink259.xml"/><Relationship Id="rId167" Type="http://schemas.openxmlformats.org/officeDocument/2006/relationships/customXml" Target="../ink/ink280.xml"/><Relationship Id="rId332" Type="http://schemas.openxmlformats.org/officeDocument/2006/relationships/image" Target="../media/image314.png"/><Relationship Id="rId374" Type="http://schemas.openxmlformats.org/officeDocument/2006/relationships/image" Target="../media/image335.png"/><Relationship Id="rId71" Type="http://schemas.openxmlformats.org/officeDocument/2006/relationships/customXml" Target="../ink/ink232.xml"/><Relationship Id="rId234" Type="http://schemas.openxmlformats.org/officeDocument/2006/relationships/image" Target="../media/image266.png"/><Relationship Id="rId2" Type="http://schemas.openxmlformats.org/officeDocument/2006/relationships/notesSlide" Target="../notesSlides/notesSlide8.xml"/><Relationship Id="rId29" Type="http://schemas.openxmlformats.org/officeDocument/2006/relationships/customXml" Target="../ink/ink211.xml"/><Relationship Id="rId276" Type="http://schemas.openxmlformats.org/officeDocument/2006/relationships/customXml" Target="../ink/ink335.xml"/><Relationship Id="rId441" Type="http://schemas.openxmlformats.org/officeDocument/2006/relationships/customXml" Target="../ink/ink418.xml"/><Relationship Id="rId483" Type="http://schemas.openxmlformats.org/officeDocument/2006/relationships/customXml" Target="../ink/ink440.xml"/><Relationship Id="rId40" Type="http://schemas.openxmlformats.org/officeDocument/2006/relationships/image" Target="../media/image169.png"/><Relationship Id="rId136" Type="http://schemas.openxmlformats.org/officeDocument/2006/relationships/image" Target="../media/image217.png"/><Relationship Id="rId178" Type="http://schemas.openxmlformats.org/officeDocument/2006/relationships/image" Target="../media/image238.png"/><Relationship Id="rId301" Type="http://schemas.openxmlformats.org/officeDocument/2006/relationships/customXml" Target="../ink/ink348.xml"/><Relationship Id="rId343" Type="http://schemas.openxmlformats.org/officeDocument/2006/relationships/customXml" Target="../ink/ink369.xml"/><Relationship Id="rId82" Type="http://schemas.openxmlformats.org/officeDocument/2006/relationships/image" Target="../media/image190.png"/><Relationship Id="rId203" Type="http://schemas.openxmlformats.org/officeDocument/2006/relationships/customXml" Target="../ink/ink298.xml"/><Relationship Id="rId385" Type="http://schemas.openxmlformats.org/officeDocument/2006/relationships/customXml" Target="../ink/ink390.xml"/><Relationship Id="rId245" Type="http://schemas.openxmlformats.org/officeDocument/2006/relationships/customXml" Target="../ink/ink319.xml"/><Relationship Id="rId287" Type="http://schemas.openxmlformats.org/officeDocument/2006/relationships/image" Target="../media/image292.png"/><Relationship Id="rId410" Type="http://schemas.openxmlformats.org/officeDocument/2006/relationships/image" Target="../media/image353.png"/><Relationship Id="rId452" Type="http://schemas.openxmlformats.org/officeDocument/2006/relationships/image" Target="../media/image374.png"/><Relationship Id="rId494" Type="http://schemas.openxmlformats.org/officeDocument/2006/relationships/image" Target="../media/image394.png"/><Relationship Id="rId105" Type="http://schemas.openxmlformats.org/officeDocument/2006/relationships/customXml" Target="../ink/ink249.xml"/><Relationship Id="rId147" Type="http://schemas.openxmlformats.org/officeDocument/2006/relationships/customXml" Target="../ink/ink270.xml"/><Relationship Id="rId312" Type="http://schemas.openxmlformats.org/officeDocument/2006/relationships/image" Target="../media/image304.png"/><Relationship Id="rId354" Type="http://schemas.openxmlformats.org/officeDocument/2006/relationships/image" Target="../media/image325.png"/><Relationship Id="rId51" Type="http://schemas.openxmlformats.org/officeDocument/2006/relationships/customXml" Target="../ink/ink222.xml"/><Relationship Id="rId93" Type="http://schemas.openxmlformats.org/officeDocument/2006/relationships/customXml" Target="../ink/ink243.xml"/><Relationship Id="rId189" Type="http://schemas.openxmlformats.org/officeDocument/2006/relationships/customXml" Target="../ink/ink291.xml"/><Relationship Id="rId396" Type="http://schemas.openxmlformats.org/officeDocument/2006/relationships/image" Target="../media/image346.png"/><Relationship Id="rId214" Type="http://schemas.openxmlformats.org/officeDocument/2006/relationships/image" Target="../media/image256.png"/><Relationship Id="rId256" Type="http://schemas.openxmlformats.org/officeDocument/2006/relationships/image" Target="../media/image277.png"/><Relationship Id="rId298" Type="http://schemas.openxmlformats.org/officeDocument/2006/relationships/image" Target="../media/image297.png"/><Relationship Id="rId421" Type="http://schemas.openxmlformats.org/officeDocument/2006/relationships/customXml" Target="../ink/ink408.xml"/><Relationship Id="rId463" Type="http://schemas.openxmlformats.org/officeDocument/2006/relationships/customXml" Target="../ink/ink429.xml"/><Relationship Id="rId116" Type="http://schemas.openxmlformats.org/officeDocument/2006/relationships/image" Target="../media/image207.png"/><Relationship Id="rId158" Type="http://schemas.openxmlformats.org/officeDocument/2006/relationships/image" Target="../media/image228.png"/><Relationship Id="rId323" Type="http://schemas.openxmlformats.org/officeDocument/2006/relationships/customXml" Target="../ink/ink359.xml"/><Relationship Id="rId20" Type="http://schemas.openxmlformats.org/officeDocument/2006/relationships/image" Target="../media/image159.png"/><Relationship Id="rId62" Type="http://schemas.openxmlformats.org/officeDocument/2006/relationships/image" Target="../media/image180.png"/><Relationship Id="rId365" Type="http://schemas.openxmlformats.org/officeDocument/2006/relationships/customXml" Target="../ink/ink380.xml"/><Relationship Id="rId225" Type="http://schemas.openxmlformats.org/officeDocument/2006/relationships/customXml" Target="../ink/ink309.xml"/><Relationship Id="rId267" Type="http://schemas.openxmlformats.org/officeDocument/2006/relationships/customXml" Target="../ink/ink330.xml"/><Relationship Id="rId432" Type="http://schemas.openxmlformats.org/officeDocument/2006/relationships/image" Target="../media/image364.png"/><Relationship Id="rId474" Type="http://schemas.openxmlformats.org/officeDocument/2006/relationships/image" Target="../media/image385.png"/><Relationship Id="rId106" Type="http://schemas.openxmlformats.org/officeDocument/2006/relationships/image" Target="../media/image202.png"/><Relationship Id="rId127" Type="http://schemas.openxmlformats.org/officeDocument/2006/relationships/customXml" Target="../ink/ink260.xml"/><Relationship Id="rId313" Type="http://schemas.openxmlformats.org/officeDocument/2006/relationships/customXml" Target="../ink/ink354.xml"/><Relationship Id="rId495" Type="http://schemas.openxmlformats.org/officeDocument/2006/relationships/customXml" Target="../ink/ink446.xml"/><Relationship Id="rId10" Type="http://schemas.openxmlformats.org/officeDocument/2006/relationships/image" Target="../media/image154.png"/><Relationship Id="rId31" Type="http://schemas.openxmlformats.org/officeDocument/2006/relationships/customXml" Target="../ink/ink212.xml"/><Relationship Id="rId52" Type="http://schemas.openxmlformats.org/officeDocument/2006/relationships/image" Target="../media/image175.png"/><Relationship Id="rId73" Type="http://schemas.openxmlformats.org/officeDocument/2006/relationships/customXml" Target="../ink/ink233.xml"/><Relationship Id="rId94" Type="http://schemas.openxmlformats.org/officeDocument/2006/relationships/image" Target="../media/image196.png"/><Relationship Id="rId148" Type="http://schemas.openxmlformats.org/officeDocument/2006/relationships/image" Target="../media/image223.png"/><Relationship Id="rId169" Type="http://schemas.openxmlformats.org/officeDocument/2006/relationships/customXml" Target="../ink/ink281.xml"/><Relationship Id="rId334" Type="http://schemas.openxmlformats.org/officeDocument/2006/relationships/image" Target="../media/image315.png"/><Relationship Id="rId355" Type="http://schemas.openxmlformats.org/officeDocument/2006/relationships/customXml" Target="../ink/ink375.xml"/><Relationship Id="rId376" Type="http://schemas.openxmlformats.org/officeDocument/2006/relationships/image" Target="../media/image336.png"/><Relationship Id="rId397" Type="http://schemas.openxmlformats.org/officeDocument/2006/relationships/customXml" Target="../ink/ink396.xml"/><Relationship Id="rId4" Type="http://schemas.openxmlformats.org/officeDocument/2006/relationships/image" Target="../media/image151.png"/><Relationship Id="rId180" Type="http://schemas.openxmlformats.org/officeDocument/2006/relationships/image" Target="../media/image239.png"/><Relationship Id="rId215" Type="http://schemas.openxmlformats.org/officeDocument/2006/relationships/customXml" Target="../ink/ink304.xml"/><Relationship Id="rId236" Type="http://schemas.openxmlformats.org/officeDocument/2006/relationships/image" Target="../media/image267.png"/><Relationship Id="rId257" Type="http://schemas.openxmlformats.org/officeDocument/2006/relationships/customXml" Target="../ink/ink325.xml"/><Relationship Id="rId278" Type="http://schemas.openxmlformats.org/officeDocument/2006/relationships/customXml" Target="../ink/ink336.xml"/><Relationship Id="rId401" Type="http://schemas.openxmlformats.org/officeDocument/2006/relationships/customXml" Target="../ink/ink398.xml"/><Relationship Id="rId422" Type="http://schemas.openxmlformats.org/officeDocument/2006/relationships/image" Target="../media/image359.png"/><Relationship Id="rId443" Type="http://schemas.openxmlformats.org/officeDocument/2006/relationships/customXml" Target="../ink/ink419.xml"/><Relationship Id="rId464" Type="http://schemas.openxmlformats.org/officeDocument/2006/relationships/image" Target="../media/image380.png"/><Relationship Id="rId303" Type="http://schemas.openxmlformats.org/officeDocument/2006/relationships/customXml" Target="../ink/ink349.xml"/><Relationship Id="rId485" Type="http://schemas.openxmlformats.org/officeDocument/2006/relationships/customXml" Target="../ink/ink441.xml"/><Relationship Id="rId42" Type="http://schemas.openxmlformats.org/officeDocument/2006/relationships/image" Target="../media/image170.png"/><Relationship Id="rId84" Type="http://schemas.openxmlformats.org/officeDocument/2006/relationships/image" Target="../media/image191.png"/><Relationship Id="rId138" Type="http://schemas.openxmlformats.org/officeDocument/2006/relationships/image" Target="../media/image218.png"/><Relationship Id="rId345" Type="http://schemas.openxmlformats.org/officeDocument/2006/relationships/customXml" Target="../ink/ink370.xml"/><Relationship Id="rId387" Type="http://schemas.openxmlformats.org/officeDocument/2006/relationships/customXml" Target="../ink/ink391.xml"/><Relationship Id="rId191" Type="http://schemas.openxmlformats.org/officeDocument/2006/relationships/customXml" Target="../ink/ink292.xml"/><Relationship Id="rId205" Type="http://schemas.openxmlformats.org/officeDocument/2006/relationships/customXml" Target="../ink/ink299.xml"/><Relationship Id="rId247" Type="http://schemas.openxmlformats.org/officeDocument/2006/relationships/customXml" Target="../ink/ink320.xml"/><Relationship Id="rId412" Type="http://schemas.openxmlformats.org/officeDocument/2006/relationships/image" Target="../media/image354.png"/><Relationship Id="rId107" Type="http://schemas.openxmlformats.org/officeDocument/2006/relationships/customXml" Target="../ink/ink250.xml"/><Relationship Id="rId289" Type="http://schemas.openxmlformats.org/officeDocument/2006/relationships/image" Target="../media/image293.png"/><Relationship Id="rId454" Type="http://schemas.openxmlformats.org/officeDocument/2006/relationships/image" Target="../media/image375.png"/><Relationship Id="rId496" Type="http://schemas.openxmlformats.org/officeDocument/2006/relationships/image" Target="../media/image395.png"/><Relationship Id="rId11" Type="http://schemas.openxmlformats.org/officeDocument/2006/relationships/customXml" Target="../ink/ink202.xml"/><Relationship Id="rId53" Type="http://schemas.openxmlformats.org/officeDocument/2006/relationships/customXml" Target="../ink/ink223.xml"/><Relationship Id="rId149" Type="http://schemas.openxmlformats.org/officeDocument/2006/relationships/customXml" Target="../ink/ink271.xml"/><Relationship Id="rId314" Type="http://schemas.openxmlformats.org/officeDocument/2006/relationships/image" Target="../media/image305.png"/><Relationship Id="rId356" Type="http://schemas.openxmlformats.org/officeDocument/2006/relationships/image" Target="../media/image326.png"/><Relationship Id="rId398" Type="http://schemas.openxmlformats.org/officeDocument/2006/relationships/image" Target="../media/image347.png"/><Relationship Id="rId95" Type="http://schemas.openxmlformats.org/officeDocument/2006/relationships/customXml" Target="../ink/ink244.xml"/><Relationship Id="rId160" Type="http://schemas.openxmlformats.org/officeDocument/2006/relationships/image" Target="../media/image229.png"/><Relationship Id="rId216" Type="http://schemas.openxmlformats.org/officeDocument/2006/relationships/image" Target="../media/image257.png"/><Relationship Id="rId423" Type="http://schemas.openxmlformats.org/officeDocument/2006/relationships/customXml" Target="../ink/ink409.xml"/><Relationship Id="rId258" Type="http://schemas.openxmlformats.org/officeDocument/2006/relationships/image" Target="../media/image278.png"/><Relationship Id="rId465" Type="http://schemas.openxmlformats.org/officeDocument/2006/relationships/customXml" Target="../ink/ink430.xml"/><Relationship Id="rId22" Type="http://schemas.openxmlformats.org/officeDocument/2006/relationships/image" Target="../media/image160.png"/><Relationship Id="rId64" Type="http://schemas.openxmlformats.org/officeDocument/2006/relationships/image" Target="../media/image181.png"/><Relationship Id="rId118" Type="http://schemas.openxmlformats.org/officeDocument/2006/relationships/image" Target="../media/image208.png"/><Relationship Id="rId325" Type="http://schemas.openxmlformats.org/officeDocument/2006/relationships/customXml" Target="../ink/ink360.xml"/><Relationship Id="rId367" Type="http://schemas.openxmlformats.org/officeDocument/2006/relationships/customXml" Target="../ink/ink381.xml"/><Relationship Id="rId171" Type="http://schemas.openxmlformats.org/officeDocument/2006/relationships/customXml" Target="../ink/ink282.xml"/><Relationship Id="rId227" Type="http://schemas.openxmlformats.org/officeDocument/2006/relationships/customXml" Target="../ink/ink310.xml"/><Relationship Id="rId269" Type="http://schemas.openxmlformats.org/officeDocument/2006/relationships/image" Target="../media/image283.png"/><Relationship Id="rId434" Type="http://schemas.openxmlformats.org/officeDocument/2006/relationships/image" Target="../media/image365.png"/><Relationship Id="rId476" Type="http://schemas.openxmlformats.org/officeDocument/2006/relationships/customXml" Target="../ink/ink436.xml"/><Relationship Id="rId33" Type="http://schemas.openxmlformats.org/officeDocument/2006/relationships/customXml" Target="../ink/ink213.xml"/><Relationship Id="rId129" Type="http://schemas.openxmlformats.org/officeDocument/2006/relationships/customXml" Target="../ink/ink261.xml"/><Relationship Id="rId280" Type="http://schemas.openxmlformats.org/officeDocument/2006/relationships/customXml" Target="../ink/ink337.xml"/><Relationship Id="rId336" Type="http://schemas.openxmlformats.org/officeDocument/2006/relationships/image" Target="../media/image316.png"/><Relationship Id="rId75" Type="http://schemas.openxmlformats.org/officeDocument/2006/relationships/customXml" Target="../ink/ink234.xml"/><Relationship Id="rId140" Type="http://schemas.openxmlformats.org/officeDocument/2006/relationships/image" Target="../media/image219.png"/><Relationship Id="rId182" Type="http://schemas.openxmlformats.org/officeDocument/2006/relationships/image" Target="../media/image240.png"/><Relationship Id="rId378" Type="http://schemas.openxmlformats.org/officeDocument/2006/relationships/image" Target="../media/image337.png"/><Relationship Id="rId403" Type="http://schemas.openxmlformats.org/officeDocument/2006/relationships/customXml" Target="../ink/ink399.xml"/><Relationship Id="rId6" Type="http://schemas.openxmlformats.org/officeDocument/2006/relationships/image" Target="../media/image152.png"/><Relationship Id="rId238" Type="http://schemas.openxmlformats.org/officeDocument/2006/relationships/image" Target="../media/image268.png"/><Relationship Id="rId445" Type="http://schemas.openxmlformats.org/officeDocument/2006/relationships/customXml" Target="../ink/ink420.xml"/><Relationship Id="rId487" Type="http://schemas.openxmlformats.org/officeDocument/2006/relationships/customXml" Target="../ink/ink442.xml"/><Relationship Id="rId291" Type="http://schemas.openxmlformats.org/officeDocument/2006/relationships/image" Target="../media/image294.png"/><Relationship Id="rId305" Type="http://schemas.openxmlformats.org/officeDocument/2006/relationships/customXml" Target="../ink/ink350.xml"/><Relationship Id="rId347" Type="http://schemas.openxmlformats.org/officeDocument/2006/relationships/customXml" Target="../ink/ink371.xml"/><Relationship Id="rId44" Type="http://schemas.openxmlformats.org/officeDocument/2006/relationships/image" Target="../media/image171.png"/><Relationship Id="rId86" Type="http://schemas.openxmlformats.org/officeDocument/2006/relationships/image" Target="../media/image192.png"/><Relationship Id="rId151" Type="http://schemas.openxmlformats.org/officeDocument/2006/relationships/customXml" Target="../ink/ink272.xml"/><Relationship Id="rId389" Type="http://schemas.openxmlformats.org/officeDocument/2006/relationships/customXml" Target="../ink/ink392.xml"/><Relationship Id="rId193" Type="http://schemas.openxmlformats.org/officeDocument/2006/relationships/customXml" Target="../ink/ink293.xml"/><Relationship Id="rId207" Type="http://schemas.openxmlformats.org/officeDocument/2006/relationships/customXml" Target="../ink/ink300.xml"/><Relationship Id="rId249" Type="http://schemas.openxmlformats.org/officeDocument/2006/relationships/customXml" Target="../ink/ink321.xml"/><Relationship Id="rId414" Type="http://schemas.openxmlformats.org/officeDocument/2006/relationships/image" Target="../media/image355.png"/><Relationship Id="rId456" Type="http://schemas.openxmlformats.org/officeDocument/2006/relationships/image" Target="../media/image376.png"/><Relationship Id="rId498" Type="http://schemas.openxmlformats.org/officeDocument/2006/relationships/image" Target="../media/image396.png"/><Relationship Id="rId13" Type="http://schemas.openxmlformats.org/officeDocument/2006/relationships/customXml" Target="../ink/ink203.xml"/><Relationship Id="rId109" Type="http://schemas.openxmlformats.org/officeDocument/2006/relationships/customXml" Target="../ink/ink251.xml"/><Relationship Id="rId260" Type="http://schemas.openxmlformats.org/officeDocument/2006/relationships/image" Target="../media/image279.png"/><Relationship Id="rId316" Type="http://schemas.openxmlformats.org/officeDocument/2006/relationships/image" Target="../media/image306.png"/><Relationship Id="rId55" Type="http://schemas.openxmlformats.org/officeDocument/2006/relationships/customXml" Target="../ink/ink224.xml"/><Relationship Id="rId97" Type="http://schemas.openxmlformats.org/officeDocument/2006/relationships/customXml" Target="../ink/ink245.xml"/><Relationship Id="rId120" Type="http://schemas.openxmlformats.org/officeDocument/2006/relationships/image" Target="../media/image209.png"/><Relationship Id="rId358" Type="http://schemas.openxmlformats.org/officeDocument/2006/relationships/image" Target="../media/image327.png"/><Relationship Id="rId162" Type="http://schemas.openxmlformats.org/officeDocument/2006/relationships/image" Target="../media/image230.png"/><Relationship Id="rId218" Type="http://schemas.openxmlformats.org/officeDocument/2006/relationships/image" Target="../media/image258.png"/><Relationship Id="rId425" Type="http://schemas.openxmlformats.org/officeDocument/2006/relationships/customXml" Target="../ink/ink410.xml"/><Relationship Id="rId467" Type="http://schemas.openxmlformats.org/officeDocument/2006/relationships/customXml" Target="../ink/ink431.xml"/><Relationship Id="rId271" Type="http://schemas.openxmlformats.org/officeDocument/2006/relationships/image" Target="../media/image284.png"/><Relationship Id="rId24" Type="http://schemas.openxmlformats.org/officeDocument/2006/relationships/image" Target="../media/image161.png"/><Relationship Id="rId66" Type="http://schemas.openxmlformats.org/officeDocument/2006/relationships/image" Target="../media/image182.png"/><Relationship Id="rId131" Type="http://schemas.openxmlformats.org/officeDocument/2006/relationships/customXml" Target="../ink/ink262.xml"/><Relationship Id="rId327" Type="http://schemas.openxmlformats.org/officeDocument/2006/relationships/customXml" Target="../ink/ink361.xml"/><Relationship Id="rId369" Type="http://schemas.openxmlformats.org/officeDocument/2006/relationships/customXml" Target="../ink/ink382.xml"/><Relationship Id="rId173" Type="http://schemas.openxmlformats.org/officeDocument/2006/relationships/customXml" Target="../ink/ink283.xml"/><Relationship Id="rId229" Type="http://schemas.openxmlformats.org/officeDocument/2006/relationships/customXml" Target="../ink/ink311.xml"/><Relationship Id="rId380" Type="http://schemas.openxmlformats.org/officeDocument/2006/relationships/image" Target="../media/image338.png"/><Relationship Id="rId436" Type="http://schemas.openxmlformats.org/officeDocument/2006/relationships/image" Target="../media/image366.png"/><Relationship Id="rId240" Type="http://schemas.openxmlformats.org/officeDocument/2006/relationships/image" Target="../media/image269.png"/><Relationship Id="rId478" Type="http://schemas.openxmlformats.org/officeDocument/2006/relationships/image" Target="../media/image386.png"/><Relationship Id="rId35" Type="http://schemas.openxmlformats.org/officeDocument/2006/relationships/customXml" Target="../ink/ink214.xml"/><Relationship Id="rId77" Type="http://schemas.openxmlformats.org/officeDocument/2006/relationships/customXml" Target="../ink/ink235.xml"/><Relationship Id="rId100" Type="http://schemas.openxmlformats.org/officeDocument/2006/relationships/image" Target="../media/image199.png"/><Relationship Id="rId282" Type="http://schemas.openxmlformats.org/officeDocument/2006/relationships/customXml" Target="../ink/ink338.xml"/><Relationship Id="rId338" Type="http://schemas.openxmlformats.org/officeDocument/2006/relationships/image" Target="../media/image317.png"/><Relationship Id="rId8" Type="http://schemas.openxmlformats.org/officeDocument/2006/relationships/image" Target="../media/image153.png"/><Relationship Id="rId142" Type="http://schemas.openxmlformats.org/officeDocument/2006/relationships/image" Target="../media/image220.png"/><Relationship Id="rId184" Type="http://schemas.openxmlformats.org/officeDocument/2006/relationships/image" Target="../media/image241.png"/><Relationship Id="rId391" Type="http://schemas.openxmlformats.org/officeDocument/2006/relationships/customXml" Target="../ink/ink393.xml"/><Relationship Id="rId405" Type="http://schemas.openxmlformats.org/officeDocument/2006/relationships/customXml" Target="../ink/ink400.xml"/><Relationship Id="rId447" Type="http://schemas.openxmlformats.org/officeDocument/2006/relationships/customXml" Target="../ink/ink421.xml"/><Relationship Id="rId251" Type="http://schemas.openxmlformats.org/officeDocument/2006/relationships/customXml" Target="../ink/ink322.xml"/><Relationship Id="rId489" Type="http://schemas.openxmlformats.org/officeDocument/2006/relationships/customXml" Target="../ink/ink443.xml"/><Relationship Id="rId46" Type="http://schemas.openxmlformats.org/officeDocument/2006/relationships/image" Target="../media/image172.png"/><Relationship Id="rId293" Type="http://schemas.openxmlformats.org/officeDocument/2006/relationships/image" Target="../media/image295.png"/><Relationship Id="rId307" Type="http://schemas.openxmlformats.org/officeDocument/2006/relationships/customXml" Target="../ink/ink351.xml"/><Relationship Id="rId349" Type="http://schemas.openxmlformats.org/officeDocument/2006/relationships/customXml" Target="../ink/ink372.xml"/><Relationship Id="rId88" Type="http://schemas.openxmlformats.org/officeDocument/2006/relationships/image" Target="../media/image193.png"/><Relationship Id="rId111" Type="http://schemas.openxmlformats.org/officeDocument/2006/relationships/customXml" Target="../ink/ink252.xml"/><Relationship Id="rId153" Type="http://schemas.openxmlformats.org/officeDocument/2006/relationships/customXml" Target="../ink/ink273.xml"/><Relationship Id="rId195" Type="http://schemas.openxmlformats.org/officeDocument/2006/relationships/customXml" Target="../ink/ink294.xml"/><Relationship Id="rId209" Type="http://schemas.openxmlformats.org/officeDocument/2006/relationships/customXml" Target="../ink/ink301.xml"/><Relationship Id="rId360" Type="http://schemas.openxmlformats.org/officeDocument/2006/relationships/image" Target="../media/image328.png"/><Relationship Id="rId416" Type="http://schemas.openxmlformats.org/officeDocument/2006/relationships/image" Target="../media/image356.png"/><Relationship Id="rId220" Type="http://schemas.openxmlformats.org/officeDocument/2006/relationships/image" Target="../media/image259.png"/><Relationship Id="rId458" Type="http://schemas.openxmlformats.org/officeDocument/2006/relationships/image" Target="../media/image377.png"/><Relationship Id="rId15" Type="http://schemas.openxmlformats.org/officeDocument/2006/relationships/customXml" Target="../ink/ink204.xml"/><Relationship Id="rId57" Type="http://schemas.openxmlformats.org/officeDocument/2006/relationships/customXml" Target="../ink/ink225.xml"/><Relationship Id="rId262" Type="http://schemas.openxmlformats.org/officeDocument/2006/relationships/image" Target="../media/image280.png"/><Relationship Id="rId318" Type="http://schemas.openxmlformats.org/officeDocument/2006/relationships/image" Target="../media/image307.png"/><Relationship Id="rId99" Type="http://schemas.openxmlformats.org/officeDocument/2006/relationships/customXml" Target="../ink/ink246.xml"/><Relationship Id="rId122" Type="http://schemas.openxmlformats.org/officeDocument/2006/relationships/image" Target="../media/image210.png"/><Relationship Id="rId164" Type="http://schemas.openxmlformats.org/officeDocument/2006/relationships/image" Target="../media/image231.png"/><Relationship Id="rId371" Type="http://schemas.openxmlformats.org/officeDocument/2006/relationships/customXml" Target="../ink/ink383.xml"/><Relationship Id="rId427" Type="http://schemas.openxmlformats.org/officeDocument/2006/relationships/customXml" Target="../ink/ink411.xml"/><Relationship Id="rId469" Type="http://schemas.openxmlformats.org/officeDocument/2006/relationships/customXml" Target="../ink/ink432.xml"/><Relationship Id="rId26" Type="http://schemas.openxmlformats.org/officeDocument/2006/relationships/image" Target="../media/image162.png"/><Relationship Id="rId231" Type="http://schemas.openxmlformats.org/officeDocument/2006/relationships/customXml" Target="../ink/ink312.xml"/><Relationship Id="rId273" Type="http://schemas.openxmlformats.org/officeDocument/2006/relationships/image" Target="../media/image285.png"/><Relationship Id="rId329" Type="http://schemas.openxmlformats.org/officeDocument/2006/relationships/customXml" Target="../ink/ink362.xml"/><Relationship Id="rId480" Type="http://schemas.openxmlformats.org/officeDocument/2006/relationships/image" Target="../media/image387.png"/><Relationship Id="rId68" Type="http://schemas.openxmlformats.org/officeDocument/2006/relationships/image" Target="../media/image183.png"/><Relationship Id="rId133" Type="http://schemas.openxmlformats.org/officeDocument/2006/relationships/customXml" Target="../ink/ink263.xml"/><Relationship Id="rId175" Type="http://schemas.openxmlformats.org/officeDocument/2006/relationships/customXml" Target="../ink/ink284.xml"/><Relationship Id="rId340" Type="http://schemas.openxmlformats.org/officeDocument/2006/relationships/image" Target="../media/image318.png"/><Relationship Id="rId200" Type="http://schemas.openxmlformats.org/officeDocument/2006/relationships/image" Target="../media/image249.png"/><Relationship Id="rId382" Type="http://schemas.openxmlformats.org/officeDocument/2006/relationships/image" Target="../media/image339.png"/><Relationship Id="rId438" Type="http://schemas.openxmlformats.org/officeDocument/2006/relationships/image" Target="../media/image367.png"/><Relationship Id="rId242" Type="http://schemas.openxmlformats.org/officeDocument/2006/relationships/image" Target="../media/image270.png"/><Relationship Id="rId284" Type="http://schemas.openxmlformats.org/officeDocument/2006/relationships/customXml" Target="../ink/ink339.xml"/><Relationship Id="rId491" Type="http://schemas.openxmlformats.org/officeDocument/2006/relationships/customXml" Target="../ink/ink444.xml"/><Relationship Id="rId37" Type="http://schemas.openxmlformats.org/officeDocument/2006/relationships/customXml" Target="../ink/ink215.xml"/><Relationship Id="rId79" Type="http://schemas.openxmlformats.org/officeDocument/2006/relationships/customXml" Target="../ink/ink236.xml"/><Relationship Id="rId102" Type="http://schemas.openxmlformats.org/officeDocument/2006/relationships/image" Target="../media/image200.png"/><Relationship Id="rId144" Type="http://schemas.openxmlformats.org/officeDocument/2006/relationships/image" Target="../media/image221.png"/><Relationship Id="rId90" Type="http://schemas.openxmlformats.org/officeDocument/2006/relationships/image" Target="../media/image194.png"/><Relationship Id="rId186" Type="http://schemas.openxmlformats.org/officeDocument/2006/relationships/image" Target="../media/image242.png"/><Relationship Id="rId351" Type="http://schemas.openxmlformats.org/officeDocument/2006/relationships/customXml" Target="../ink/ink373.xml"/><Relationship Id="rId393" Type="http://schemas.openxmlformats.org/officeDocument/2006/relationships/customXml" Target="../ink/ink394.xml"/><Relationship Id="rId407" Type="http://schemas.openxmlformats.org/officeDocument/2006/relationships/customXml" Target="../ink/ink401.xml"/><Relationship Id="rId449" Type="http://schemas.openxmlformats.org/officeDocument/2006/relationships/customXml" Target="../ink/ink422.xml"/><Relationship Id="rId211" Type="http://schemas.openxmlformats.org/officeDocument/2006/relationships/customXml" Target="../ink/ink302.xml"/><Relationship Id="rId253" Type="http://schemas.openxmlformats.org/officeDocument/2006/relationships/customXml" Target="../ink/ink323.xml"/><Relationship Id="rId295" Type="http://schemas.openxmlformats.org/officeDocument/2006/relationships/image" Target="../media/image296.png"/><Relationship Id="rId309" Type="http://schemas.openxmlformats.org/officeDocument/2006/relationships/customXml" Target="../ink/ink352.xml"/><Relationship Id="rId460" Type="http://schemas.openxmlformats.org/officeDocument/2006/relationships/image" Target="../media/image378.png"/><Relationship Id="rId48" Type="http://schemas.openxmlformats.org/officeDocument/2006/relationships/image" Target="../media/image173.png"/><Relationship Id="rId113" Type="http://schemas.openxmlformats.org/officeDocument/2006/relationships/customXml" Target="../ink/ink253.xml"/><Relationship Id="rId320" Type="http://schemas.openxmlformats.org/officeDocument/2006/relationships/image" Target="../media/image308.png"/><Relationship Id="rId155" Type="http://schemas.openxmlformats.org/officeDocument/2006/relationships/customXml" Target="../ink/ink274.xml"/><Relationship Id="rId197" Type="http://schemas.openxmlformats.org/officeDocument/2006/relationships/customXml" Target="../ink/ink295.xml"/><Relationship Id="rId362" Type="http://schemas.openxmlformats.org/officeDocument/2006/relationships/image" Target="../media/image329.png"/><Relationship Id="rId418" Type="http://schemas.openxmlformats.org/officeDocument/2006/relationships/image" Target="../media/image357.png"/><Relationship Id="rId222" Type="http://schemas.openxmlformats.org/officeDocument/2006/relationships/image" Target="../media/image260.png"/><Relationship Id="rId264" Type="http://schemas.openxmlformats.org/officeDocument/2006/relationships/image" Target="../media/image281.png"/><Relationship Id="rId471" Type="http://schemas.openxmlformats.org/officeDocument/2006/relationships/customXml" Target="../ink/ink433.xml"/><Relationship Id="rId17" Type="http://schemas.openxmlformats.org/officeDocument/2006/relationships/customXml" Target="../ink/ink205.xml"/><Relationship Id="rId59" Type="http://schemas.openxmlformats.org/officeDocument/2006/relationships/customXml" Target="../ink/ink226.xml"/><Relationship Id="rId124" Type="http://schemas.openxmlformats.org/officeDocument/2006/relationships/image" Target="../media/image211.png"/><Relationship Id="rId70" Type="http://schemas.openxmlformats.org/officeDocument/2006/relationships/image" Target="../media/image184.png"/><Relationship Id="rId166" Type="http://schemas.openxmlformats.org/officeDocument/2006/relationships/image" Target="../media/image232.png"/><Relationship Id="rId331" Type="http://schemas.openxmlformats.org/officeDocument/2006/relationships/customXml" Target="../ink/ink363.xml"/><Relationship Id="rId373" Type="http://schemas.openxmlformats.org/officeDocument/2006/relationships/customXml" Target="../ink/ink384.xml"/><Relationship Id="rId429" Type="http://schemas.openxmlformats.org/officeDocument/2006/relationships/customXml" Target="../ink/ink412.xml"/><Relationship Id="rId1" Type="http://schemas.openxmlformats.org/officeDocument/2006/relationships/slideLayout" Target="../slideLayouts/slideLayout7.xml"/><Relationship Id="rId233" Type="http://schemas.openxmlformats.org/officeDocument/2006/relationships/customXml" Target="../ink/ink313.xml"/><Relationship Id="rId440" Type="http://schemas.openxmlformats.org/officeDocument/2006/relationships/image" Target="../media/image368.png"/><Relationship Id="rId28" Type="http://schemas.openxmlformats.org/officeDocument/2006/relationships/image" Target="../media/image163.png"/><Relationship Id="rId275" Type="http://schemas.openxmlformats.org/officeDocument/2006/relationships/image" Target="../media/image286.png"/><Relationship Id="rId300" Type="http://schemas.openxmlformats.org/officeDocument/2006/relationships/image" Target="../media/image298.png"/><Relationship Id="rId482" Type="http://schemas.openxmlformats.org/officeDocument/2006/relationships/image" Target="../media/image388.png"/><Relationship Id="rId81" Type="http://schemas.openxmlformats.org/officeDocument/2006/relationships/customXml" Target="../ink/ink237.xml"/><Relationship Id="rId135" Type="http://schemas.openxmlformats.org/officeDocument/2006/relationships/customXml" Target="../ink/ink264.xml"/><Relationship Id="rId177" Type="http://schemas.openxmlformats.org/officeDocument/2006/relationships/customXml" Target="../ink/ink285.xml"/><Relationship Id="rId342" Type="http://schemas.openxmlformats.org/officeDocument/2006/relationships/image" Target="../media/image319.png"/><Relationship Id="rId384" Type="http://schemas.openxmlformats.org/officeDocument/2006/relationships/image" Target="../media/image340.png"/><Relationship Id="rId202" Type="http://schemas.openxmlformats.org/officeDocument/2006/relationships/image" Target="../media/image250.png"/><Relationship Id="rId244" Type="http://schemas.openxmlformats.org/officeDocument/2006/relationships/image" Target="../media/image271.png"/><Relationship Id="rId39" Type="http://schemas.openxmlformats.org/officeDocument/2006/relationships/customXml" Target="../ink/ink216.xml"/><Relationship Id="rId286" Type="http://schemas.openxmlformats.org/officeDocument/2006/relationships/customXml" Target="../ink/ink340.xml"/><Relationship Id="rId451" Type="http://schemas.openxmlformats.org/officeDocument/2006/relationships/customXml" Target="../ink/ink423.xml"/><Relationship Id="rId493" Type="http://schemas.openxmlformats.org/officeDocument/2006/relationships/customXml" Target="../ink/ink445.xml"/><Relationship Id="rId50" Type="http://schemas.openxmlformats.org/officeDocument/2006/relationships/image" Target="../media/image174.png"/><Relationship Id="rId104" Type="http://schemas.openxmlformats.org/officeDocument/2006/relationships/image" Target="../media/image201.png"/><Relationship Id="rId146" Type="http://schemas.openxmlformats.org/officeDocument/2006/relationships/image" Target="../media/image222.png"/><Relationship Id="rId188" Type="http://schemas.openxmlformats.org/officeDocument/2006/relationships/image" Target="../media/image243.png"/><Relationship Id="rId311" Type="http://schemas.openxmlformats.org/officeDocument/2006/relationships/customXml" Target="../ink/ink353.xml"/><Relationship Id="rId353" Type="http://schemas.openxmlformats.org/officeDocument/2006/relationships/customXml" Target="../ink/ink374.xml"/><Relationship Id="rId395" Type="http://schemas.openxmlformats.org/officeDocument/2006/relationships/customXml" Target="../ink/ink395.xml"/><Relationship Id="rId409" Type="http://schemas.openxmlformats.org/officeDocument/2006/relationships/customXml" Target="../ink/ink402.xml"/><Relationship Id="rId92" Type="http://schemas.openxmlformats.org/officeDocument/2006/relationships/image" Target="../media/image195.png"/><Relationship Id="rId213" Type="http://schemas.openxmlformats.org/officeDocument/2006/relationships/customXml" Target="../ink/ink303.xml"/><Relationship Id="rId420" Type="http://schemas.openxmlformats.org/officeDocument/2006/relationships/image" Target="../media/image358.png"/><Relationship Id="rId255" Type="http://schemas.openxmlformats.org/officeDocument/2006/relationships/customXml" Target="../ink/ink324.xml"/><Relationship Id="rId297" Type="http://schemas.openxmlformats.org/officeDocument/2006/relationships/customXml" Target="../ink/ink346.xml"/><Relationship Id="rId462" Type="http://schemas.openxmlformats.org/officeDocument/2006/relationships/image" Target="../media/image379.png"/><Relationship Id="rId115" Type="http://schemas.openxmlformats.org/officeDocument/2006/relationships/customXml" Target="../ink/ink254.xml"/><Relationship Id="rId157" Type="http://schemas.openxmlformats.org/officeDocument/2006/relationships/customXml" Target="../ink/ink275.xml"/><Relationship Id="rId322" Type="http://schemas.openxmlformats.org/officeDocument/2006/relationships/image" Target="../media/image309.png"/><Relationship Id="rId364" Type="http://schemas.openxmlformats.org/officeDocument/2006/relationships/image" Target="../media/image330.png"/><Relationship Id="rId61" Type="http://schemas.openxmlformats.org/officeDocument/2006/relationships/customXml" Target="../ink/ink227.xml"/><Relationship Id="rId199" Type="http://schemas.openxmlformats.org/officeDocument/2006/relationships/customXml" Target="../ink/ink296.xml"/><Relationship Id="rId19" Type="http://schemas.openxmlformats.org/officeDocument/2006/relationships/customXml" Target="../ink/ink206.xml"/><Relationship Id="rId224" Type="http://schemas.openxmlformats.org/officeDocument/2006/relationships/image" Target="../media/image261.png"/><Relationship Id="rId266" Type="http://schemas.openxmlformats.org/officeDocument/2006/relationships/image" Target="../media/image282.png"/><Relationship Id="rId431" Type="http://schemas.openxmlformats.org/officeDocument/2006/relationships/customXml" Target="../ink/ink413.xml"/><Relationship Id="rId473" Type="http://schemas.openxmlformats.org/officeDocument/2006/relationships/customXml" Target="../ink/ink434.xml"/><Relationship Id="rId30" Type="http://schemas.openxmlformats.org/officeDocument/2006/relationships/image" Target="../media/image164.png"/><Relationship Id="rId126" Type="http://schemas.openxmlformats.org/officeDocument/2006/relationships/image" Target="../media/image212.png"/><Relationship Id="rId168" Type="http://schemas.openxmlformats.org/officeDocument/2006/relationships/image" Target="../media/image233.png"/><Relationship Id="rId333" Type="http://schemas.openxmlformats.org/officeDocument/2006/relationships/customXml" Target="../ink/ink364.xml"/><Relationship Id="rId72" Type="http://schemas.openxmlformats.org/officeDocument/2006/relationships/image" Target="../media/image185.png"/><Relationship Id="rId375" Type="http://schemas.openxmlformats.org/officeDocument/2006/relationships/customXml" Target="../ink/ink385.xml"/><Relationship Id="rId3" Type="http://schemas.openxmlformats.org/officeDocument/2006/relationships/image" Target="../media/image9.png"/><Relationship Id="rId235" Type="http://schemas.openxmlformats.org/officeDocument/2006/relationships/customXml" Target="../ink/ink314.xml"/><Relationship Id="rId277" Type="http://schemas.openxmlformats.org/officeDocument/2006/relationships/image" Target="../media/image287.png"/><Relationship Id="rId400" Type="http://schemas.openxmlformats.org/officeDocument/2006/relationships/image" Target="../media/image348.png"/><Relationship Id="rId442" Type="http://schemas.openxmlformats.org/officeDocument/2006/relationships/image" Target="../media/image369.png"/><Relationship Id="rId484" Type="http://schemas.openxmlformats.org/officeDocument/2006/relationships/image" Target="../media/image389.png"/><Relationship Id="rId137" Type="http://schemas.openxmlformats.org/officeDocument/2006/relationships/customXml" Target="../ink/ink265.xml"/><Relationship Id="rId302" Type="http://schemas.openxmlformats.org/officeDocument/2006/relationships/image" Target="../media/image299.png"/><Relationship Id="rId344" Type="http://schemas.openxmlformats.org/officeDocument/2006/relationships/image" Target="../media/image320.png"/><Relationship Id="rId41" Type="http://schemas.openxmlformats.org/officeDocument/2006/relationships/customXml" Target="../ink/ink217.xml"/><Relationship Id="rId83" Type="http://schemas.openxmlformats.org/officeDocument/2006/relationships/customXml" Target="../ink/ink238.xml"/><Relationship Id="rId179" Type="http://schemas.openxmlformats.org/officeDocument/2006/relationships/customXml" Target="../ink/ink286.xml"/><Relationship Id="rId386" Type="http://schemas.openxmlformats.org/officeDocument/2006/relationships/image" Target="../media/image341.png"/><Relationship Id="rId190" Type="http://schemas.openxmlformats.org/officeDocument/2006/relationships/image" Target="../media/image244.png"/><Relationship Id="rId204" Type="http://schemas.openxmlformats.org/officeDocument/2006/relationships/image" Target="../media/image251.png"/><Relationship Id="rId246" Type="http://schemas.openxmlformats.org/officeDocument/2006/relationships/image" Target="../media/image272.png"/><Relationship Id="rId288" Type="http://schemas.openxmlformats.org/officeDocument/2006/relationships/customXml" Target="../ink/ink341.xml"/><Relationship Id="rId411" Type="http://schemas.openxmlformats.org/officeDocument/2006/relationships/customXml" Target="../ink/ink403.xml"/><Relationship Id="rId453" Type="http://schemas.openxmlformats.org/officeDocument/2006/relationships/customXml" Target="../ink/ink424.xml"/></Relationships>
</file>

<file path=ppt/slides/_rels/slide9.xml.rels><?xml version="1.0" encoding="UTF-8" standalone="yes"?>
<Relationships xmlns="http://schemas.openxmlformats.org/package/2006/relationships"><Relationship Id="rId3" Type="http://schemas.openxmlformats.org/officeDocument/2006/relationships/image" Target="../media/image39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1FF8F-C08A-E880-6F8E-1D30C71E689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8AC3DBC-E757-8BDA-9EF7-774CA1E909DE}"/>
              </a:ext>
            </a:extLst>
          </p:cNvPr>
          <p:cNvSpPr txBox="1">
            <a:spLocks/>
          </p:cNvSpPr>
          <p:nvPr/>
        </p:nvSpPr>
        <p:spPr>
          <a:xfrm>
            <a:off x="790425" y="-51693"/>
            <a:ext cx="1111776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Intra-</a:t>
            </a:r>
            <a:r>
              <a:rPr lang="en-US" sz="3991" dirty="0" err="1">
                <a:solidFill>
                  <a:sysClr val="windowText" lastClr="000000"/>
                </a:solidFill>
                <a:latin typeface="Times New Roman" panose="02020603050405020304" pitchFamily="18" charset="0"/>
                <a:cs typeface="Times New Roman" panose="02020603050405020304" pitchFamily="18" charset="0"/>
              </a:rPr>
              <a:t>Industrie</a:t>
            </a:r>
            <a:r>
              <a:rPr lang="en-US" sz="3991" dirty="0">
                <a:solidFill>
                  <a:sysClr val="windowText" lastClr="000000"/>
                </a:solidFill>
                <a:latin typeface="Times New Roman" panose="02020603050405020304" pitchFamily="18" charset="0"/>
                <a:cs typeface="Times New Roman" panose="02020603050405020304" pitchFamily="18" charset="0"/>
              </a:rPr>
              <a:t>-Handel Deutschland – USA</a:t>
            </a:r>
          </a:p>
        </p:txBody>
      </p:sp>
      <mc:AlternateContent xmlns:mc="http://schemas.openxmlformats.org/markup-compatibility/2006" xmlns:a14="http://schemas.microsoft.com/office/drawing/2010/main">
        <mc:Choice Requires="a14">
          <p:sp>
            <p:nvSpPr>
              <p:cNvPr id="9" name="TextBox 9">
                <a:extLst>
                  <a:ext uri="{FF2B5EF4-FFF2-40B4-BE49-F238E27FC236}">
                    <a16:creationId xmlns:a16="http://schemas.microsoft.com/office/drawing/2014/main" id="{0563BB4C-8F85-3DBC-0B86-FCE8D2C6FDE0}"/>
                  </a:ext>
                </a:extLst>
              </p:cNvPr>
              <p:cNvSpPr txBox="1"/>
              <p:nvPr/>
            </p:nvSpPr>
            <p:spPr>
              <a:xfrm>
                <a:off x="-5778" y="5218196"/>
                <a:ext cx="4443909" cy="530594"/>
              </a:xfrm>
              <a:prstGeom prst="rect">
                <a:avLst/>
              </a:prstGeom>
              <a:noFill/>
            </p:spPr>
            <p:txBody>
              <a:bodyPr wrap="none" rtlCol="0">
                <a:spAutoFit/>
              </a:bodyPr>
              <a:lstStyle/>
              <a:p>
                <a:r>
                  <a:rPr lang="de-DE" sz="1600" b="1" dirty="0">
                    <a:latin typeface="Times New Roman" panose="02020603050405020304" pitchFamily="18" charset="0"/>
                    <a:cs typeface="Times New Roman" panose="02020603050405020304" pitchFamily="18" charset="0"/>
                  </a:rPr>
                  <a:t>Grubel-Lloyd-Index: </a:t>
                </a:r>
                <a14:m>
                  <m:oMath xmlns:m="http://schemas.openxmlformats.org/officeDocument/2006/math">
                    <m:r>
                      <a:rPr lang="de-DE" sz="1600" b="1" i="0" smtClean="0">
                        <a:latin typeface="Cambria Math" panose="02040503050406030204" pitchFamily="18" charset="0"/>
                      </a:rPr>
                      <m:t>𝐆𝐋𝐈</m:t>
                    </m:r>
                    <m:r>
                      <a:rPr lang="de-DE" sz="1600" b="1" i="0" smtClean="0">
                        <a:latin typeface="Cambria Math" panose="02040503050406030204" pitchFamily="18" charset="0"/>
                      </a:rPr>
                      <m:t>=</m:t>
                    </m:r>
                    <m:r>
                      <a:rPr lang="de-DE" sz="1600" b="1" i="1">
                        <a:latin typeface="Cambria Math"/>
                      </a:rPr>
                      <m:t>𝟏</m:t>
                    </m:r>
                    <m:r>
                      <a:rPr lang="de-DE" sz="1600" b="1" i="1">
                        <a:latin typeface="Cambria Math"/>
                      </a:rPr>
                      <m:t>−</m:t>
                    </m:r>
                    <m:d>
                      <m:dPr>
                        <m:begChr m:val="["/>
                        <m:endChr m:val="]"/>
                        <m:ctrlPr>
                          <a:rPr lang="de-DE" sz="1600" b="1" i="1" smtClean="0">
                            <a:latin typeface="Cambria Math" panose="02040503050406030204" pitchFamily="18" charset="0"/>
                          </a:rPr>
                        </m:ctrlPr>
                      </m:dPr>
                      <m:e>
                        <m:f>
                          <m:fPr>
                            <m:ctrlPr>
                              <a:rPr lang="de-DE" sz="1600" b="1" i="1">
                                <a:latin typeface="Cambria Math" panose="02040503050406030204" pitchFamily="18" charset="0"/>
                              </a:rPr>
                            </m:ctrlPr>
                          </m:fPr>
                          <m:num>
                            <m:r>
                              <a:rPr lang="de-DE" sz="1600" b="1" i="1" smtClean="0">
                                <a:latin typeface="Cambria Math" panose="02040503050406030204" pitchFamily="18" charset="0"/>
                              </a:rPr>
                              <m:t>|</m:t>
                            </m:r>
                            <m:r>
                              <a:rPr lang="de-DE" sz="1600" b="1" i="1">
                                <a:latin typeface="Cambria Math"/>
                              </a:rPr>
                              <m:t>𝑬𝒙𝒑𝒐𝒓𝒕</m:t>
                            </m:r>
                            <m:r>
                              <a:rPr lang="de-DE" sz="1600" b="1" i="1">
                                <a:latin typeface="Cambria Math"/>
                              </a:rPr>
                              <m:t>−</m:t>
                            </m:r>
                            <m:r>
                              <a:rPr lang="de-DE" sz="1600" b="1" i="1">
                                <a:latin typeface="Cambria Math"/>
                              </a:rPr>
                              <m:t>𝑰𝒎𝒑𝒐𝒓𝒕</m:t>
                            </m:r>
                            <m:r>
                              <a:rPr lang="de-DE" sz="1600" b="1" i="1" smtClean="0">
                                <a:latin typeface="Cambria Math" panose="02040503050406030204" pitchFamily="18" charset="0"/>
                              </a:rPr>
                              <m:t>|</m:t>
                            </m:r>
                          </m:num>
                          <m:den>
                            <m:r>
                              <a:rPr lang="de-DE" sz="1600" b="1" i="1">
                                <a:latin typeface="Cambria Math"/>
                              </a:rPr>
                              <m:t>𝑬𝒙𝒑𝒐𝒓𝒕</m:t>
                            </m:r>
                            <m:r>
                              <a:rPr lang="de-DE" sz="1600" b="1" i="1">
                                <a:latin typeface="Cambria Math"/>
                              </a:rPr>
                              <m:t>+</m:t>
                            </m:r>
                            <m:r>
                              <a:rPr lang="de-DE" sz="1600" b="1" i="1">
                                <a:latin typeface="Cambria Math"/>
                              </a:rPr>
                              <m:t>𝑰𝒎𝒑𝒐𝒓𝒕</m:t>
                            </m:r>
                          </m:den>
                        </m:f>
                      </m:e>
                    </m:d>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9" name="TextBox 9"/>
              <p:cNvSpPr txBox="1">
                <a:spLocks noRot="1" noChangeAspect="1" noMove="1" noResize="1" noEditPoints="1" noAdjustHandles="1" noChangeArrowheads="1" noChangeShapeType="1" noTextEdit="1"/>
              </p:cNvSpPr>
              <p:nvPr/>
            </p:nvSpPr>
            <p:spPr>
              <a:xfrm>
                <a:off x="-5778" y="5218196"/>
                <a:ext cx="4443909" cy="530594"/>
              </a:xfrm>
              <a:prstGeom prst="rect">
                <a:avLst/>
              </a:prstGeom>
              <a:blipFill>
                <a:blip r:embed="rId3"/>
                <a:stretch>
                  <a:fillRect l="-686" b="-2299"/>
                </a:stretch>
              </a:blipFill>
            </p:spPr>
            <p:txBody>
              <a:bodyPr/>
              <a:lstStyle/>
              <a:p>
                <a:r>
                  <a:rPr lang="de-DE">
                    <a:noFill/>
                  </a:rPr>
                  <a:t> </a:t>
                </a:r>
              </a:p>
            </p:txBody>
          </p:sp>
        </mc:Fallback>
      </mc:AlternateContent>
      <p:sp>
        <p:nvSpPr>
          <p:cNvPr id="10" name="Textfeld 9">
            <a:extLst>
              <a:ext uri="{FF2B5EF4-FFF2-40B4-BE49-F238E27FC236}">
                <a16:creationId xmlns:a16="http://schemas.microsoft.com/office/drawing/2014/main" id="{74073568-5E8C-D783-AED3-88B97B3A6D76}"/>
              </a:ext>
            </a:extLst>
          </p:cNvPr>
          <p:cNvSpPr txBox="1"/>
          <p:nvPr/>
        </p:nvSpPr>
        <p:spPr>
          <a:xfrm>
            <a:off x="0" y="3904357"/>
            <a:ext cx="343555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a:t>
            </a:r>
            <a:r>
              <a:rPr lang="de-DE" sz="1633">
                <a:latin typeface="Times New Roman" panose="02020603050405020304" pitchFamily="18" charset="0"/>
                <a:cs typeface="Times New Roman" panose="02020603050405020304" pitchFamily="18" charset="0"/>
              </a:rPr>
              <a:t>: Destatis, eigene Berechnungen</a:t>
            </a:r>
            <a:endParaRPr lang="de-DE" sz="1633" dirty="0">
              <a:latin typeface="Times New Roman" panose="02020603050405020304" pitchFamily="18" charset="0"/>
              <a:cs typeface="Times New Roman" panose="02020603050405020304" pitchFamily="18" charset="0"/>
            </a:endParaRPr>
          </a:p>
        </p:txBody>
      </p:sp>
      <p:sp>
        <p:nvSpPr>
          <p:cNvPr id="7" name="TextBox 9">
            <a:extLst>
              <a:ext uri="{FF2B5EF4-FFF2-40B4-BE49-F238E27FC236}">
                <a16:creationId xmlns:a16="http://schemas.microsoft.com/office/drawing/2014/main" id="{166CC982-61A8-239B-C6F2-1D958CA4E6B3}"/>
              </a:ext>
            </a:extLst>
          </p:cNvPr>
          <p:cNvSpPr txBox="1"/>
          <p:nvPr/>
        </p:nvSpPr>
        <p:spPr>
          <a:xfrm>
            <a:off x="323634" y="4340360"/>
            <a:ext cx="3708400" cy="1077218"/>
          </a:xfrm>
          <a:prstGeom prst="rect">
            <a:avLst/>
          </a:prstGeom>
          <a:noFill/>
        </p:spPr>
        <p:txBody>
          <a:bodyPr wrap="square" rtlCol="0">
            <a:spAutoFit/>
          </a:bodyPr>
          <a:lstStyle/>
          <a:p>
            <a:r>
              <a:rPr lang="de-DE" sz="1600">
                <a:latin typeface="Times New Roman" panose="02020603050405020304" pitchFamily="18" charset="0"/>
                <a:cs typeface="Times New Roman" panose="02020603050405020304" pitchFamily="18" charset="0"/>
              </a:rPr>
              <a:t>Als Maß für die Aufteilung zwischen inter- und intra-industriellem Handel wird der Grubel-Lloyd-Index verwendet:</a:t>
            </a:r>
          </a:p>
          <a:p>
            <a:endParaRPr lang="de-DE" sz="16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ABFA8561-92B2-C6B2-70AC-938EFF715D3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Box 9">
            <a:extLst>
              <a:ext uri="{FF2B5EF4-FFF2-40B4-BE49-F238E27FC236}">
                <a16:creationId xmlns:a16="http://schemas.microsoft.com/office/drawing/2014/main" id="{82EC18B8-EC15-03DD-216B-12F49B4CFE2C}"/>
              </a:ext>
            </a:extLst>
          </p:cNvPr>
          <p:cNvSpPr txBox="1"/>
          <p:nvPr/>
        </p:nvSpPr>
        <p:spPr>
          <a:xfrm>
            <a:off x="4361445" y="4275339"/>
            <a:ext cx="4328160" cy="2308324"/>
          </a:xfrm>
          <a:prstGeom prst="rect">
            <a:avLst/>
          </a:prstGeom>
          <a:noFill/>
        </p:spPr>
        <p:txBody>
          <a:bodyPr wrap="square" rtlCol="0">
            <a:spAutoFit/>
          </a:bodyPr>
          <a:lstStyle/>
          <a:p>
            <a:r>
              <a:rPr lang="de-DE" sz="1600" b="1">
                <a:latin typeface="Times New Roman" panose="02020603050405020304" pitchFamily="18" charset="0"/>
                <a:cs typeface="Times New Roman" panose="02020603050405020304" pitchFamily="18" charset="0"/>
              </a:rPr>
              <a:t>GLI </a:t>
            </a:r>
            <a:r>
              <a:rPr lang="de-DE" sz="1600" b="1" dirty="0">
                <a:latin typeface="Times New Roman" panose="02020603050405020304" pitchFamily="18" charset="0"/>
                <a:cs typeface="Times New Roman" panose="02020603050405020304" pitchFamily="18" charset="0"/>
              </a:rPr>
              <a:t>= 1 </a:t>
            </a:r>
            <a:r>
              <a:rPr lang="de-DE" sz="1600" dirty="0">
                <a:latin typeface="Times New Roman" panose="02020603050405020304" pitchFamily="18" charset="0"/>
                <a:cs typeface="Times New Roman" panose="02020603050405020304" pitchFamily="18" charset="0"/>
              </a:rPr>
              <a:t>heißt, dass in einer Branche sich Exporte und Importe die Waage halten und damit ein hohes Maß an </a:t>
            </a:r>
            <a:r>
              <a:rPr lang="de-DE" sz="1600" b="1" dirty="0">
                <a:latin typeface="Times New Roman" panose="02020603050405020304" pitchFamily="18" charset="0"/>
                <a:cs typeface="Times New Roman" panose="02020603050405020304" pitchFamily="18" charset="0"/>
              </a:rPr>
              <a:t>intra-industriellem</a:t>
            </a:r>
            <a:r>
              <a:rPr lang="de-DE" sz="1600" dirty="0">
                <a:latin typeface="Times New Roman" panose="02020603050405020304" pitchFamily="18" charset="0"/>
                <a:cs typeface="Times New Roman" panose="02020603050405020304" pitchFamily="18" charset="0"/>
              </a:rPr>
              <a:t> Handel gegeben ist!</a:t>
            </a:r>
          </a:p>
          <a:p>
            <a:endParaRPr lang="de-DE" sz="1600" dirty="0">
              <a:latin typeface="Times New Roman" panose="02020603050405020304" pitchFamily="18" charset="0"/>
              <a:cs typeface="Times New Roman" panose="02020603050405020304" pitchFamily="18" charset="0"/>
            </a:endParaRPr>
          </a:p>
          <a:p>
            <a:r>
              <a:rPr lang="de-DE" sz="1600" b="1" dirty="0">
                <a:latin typeface="Times New Roman" panose="02020603050405020304" pitchFamily="18" charset="0"/>
                <a:cs typeface="Times New Roman" panose="02020603050405020304" pitchFamily="18" charset="0"/>
              </a:rPr>
              <a:t>GLI → 0</a:t>
            </a:r>
            <a:r>
              <a:rPr lang="de-DE" sz="1600" dirty="0">
                <a:latin typeface="Times New Roman" panose="02020603050405020304" pitchFamily="18" charset="0"/>
                <a:cs typeface="Times New Roman" panose="02020603050405020304" pitchFamily="18" charset="0"/>
              </a:rPr>
              <a:t>, dass entweder die Exporte die Importe deutlich übersteigen, oder umgekehrt.</a:t>
            </a:r>
          </a:p>
          <a:p>
            <a:r>
              <a:rPr lang="de-DE" sz="1600" dirty="0">
                <a:latin typeface="Times New Roman" panose="02020603050405020304" pitchFamily="18" charset="0"/>
                <a:cs typeface="Times New Roman" panose="02020603050405020304" pitchFamily="18" charset="0"/>
              </a:rPr>
              <a:t>D.h. der Handel läuft vornehmlich nur in eine Richtung ab und es handelt sich um </a:t>
            </a:r>
            <a:r>
              <a:rPr lang="de-DE" sz="1600" b="1" dirty="0">
                <a:latin typeface="Times New Roman" panose="02020603050405020304" pitchFamily="18" charset="0"/>
                <a:cs typeface="Times New Roman" panose="02020603050405020304" pitchFamily="18" charset="0"/>
              </a:rPr>
              <a:t>inter-industriellen</a:t>
            </a:r>
            <a:r>
              <a:rPr lang="de-DE" sz="1600" dirty="0">
                <a:latin typeface="Times New Roman" panose="02020603050405020304" pitchFamily="18" charset="0"/>
                <a:cs typeface="Times New Roman" panose="02020603050405020304" pitchFamily="18" charset="0"/>
              </a:rPr>
              <a:t> Handel </a:t>
            </a:r>
            <a:endParaRPr lang="en-US" sz="1600" dirty="0">
              <a:latin typeface="Times New Roman" panose="02020603050405020304" pitchFamily="18" charset="0"/>
              <a:cs typeface="Times New Roman" panose="02020603050405020304" pitchFamily="18" charset="0"/>
            </a:endParaRPr>
          </a:p>
        </p:txBody>
      </p:sp>
      <p:pic>
        <p:nvPicPr>
          <p:cNvPr id="5" name="Grafik 4">
            <a:extLst>
              <a:ext uri="{FF2B5EF4-FFF2-40B4-BE49-F238E27FC236}">
                <a16:creationId xmlns:a16="http://schemas.microsoft.com/office/drawing/2014/main" id="{996D237F-273F-4402-83B5-0CCBA9E2ED0D}"/>
              </a:ext>
            </a:extLst>
          </p:cNvPr>
          <p:cNvPicPr>
            <a:picLocks noChangeAspect="1"/>
          </p:cNvPicPr>
          <p:nvPr/>
        </p:nvPicPr>
        <p:blipFill>
          <a:blip r:embed="rId4"/>
          <a:stretch>
            <a:fillRect/>
          </a:stretch>
        </p:blipFill>
        <p:spPr>
          <a:xfrm>
            <a:off x="323634" y="627369"/>
            <a:ext cx="9877778" cy="3276988"/>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1BF9E4CF-22B4-49B7-8901-1B9721A9C0B4}"/>
                  </a:ext>
                </a:extLst>
              </p14:cNvPr>
              <p14:cNvContentPartPr/>
              <p14:nvPr/>
            </p14:nvContentPartPr>
            <p14:xfrm>
              <a:off x="62747" y="5072467"/>
              <a:ext cx="4380840" cy="698400"/>
            </p14:xfrm>
          </p:contentPart>
        </mc:Choice>
        <mc:Fallback xmlns="">
          <p:pic>
            <p:nvPicPr>
              <p:cNvPr id="2" name="Freihand 1">
                <a:extLst>
                  <a:ext uri="{FF2B5EF4-FFF2-40B4-BE49-F238E27FC236}">
                    <a16:creationId xmlns:a16="http://schemas.microsoft.com/office/drawing/2014/main" id="{1BF9E4CF-22B4-49B7-8901-1B9721A9C0B4}"/>
                  </a:ext>
                </a:extLst>
              </p:cNvPr>
              <p:cNvPicPr/>
              <p:nvPr/>
            </p:nvPicPr>
            <p:blipFill>
              <a:blip r:embed="rId6"/>
              <a:stretch>
                <a:fillRect/>
              </a:stretch>
            </p:blipFill>
            <p:spPr>
              <a:xfrm>
                <a:off x="58427" y="5068147"/>
                <a:ext cx="438948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F6F76535-D16F-4B75-AC8C-C2F203DE2425}"/>
                  </a:ext>
                </a:extLst>
              </p14:cNvPr>
              <p14:cNvContentPartPr/>
              <p14:nvPr/>
            </p14:nvContentPartPr>
            <p14:xfrm>
              <a:off x="2951747" y="5248147"/>
              <a:ext cx="604080" cy="208800"/>
            </p14:xfrm>
          </p:contentPart>
        </mc:Choice>
        <mc:Fallback xmlns="">
          <p:pic>
            <p:nvPicPr>
              <p:cNvPr id="18" name="Freihand 17">
                <a:extLst>
                  <a:ext uri="{FF2B5EF4-FFF2-40B4-BE49-F238E27FC236}">
                    <a16:creationId xmlns:a16="http://schemas.microsoft.com/office/drawing/2014/main" id="{F6F76535-D16F-4B75-AC8C-C2F203DE2425}"/>
                  </a:ext>
                </a:extLst>
              </p:cNvPr>
              <p:cNvPicPr/>
              <p:nvPr/>
            </p:nvPicPr>
            <p:blipFill>
              <a:blip r:embed="rId8"/>
              <a:stretch>
                <a:fillRect/>
              </a:stretch>
            </p:blipFill>
            <p:spPr>
              <a:xfrm>
                <a:off x="2947427" y="5243827"/>
                <a:ext cx="612720" cy="217440"/>
              </a:xfrm>
              <a:prstGeom prst="rect">
                <a:avLst/>
              </a:prstGeom>
            </p:spPr>
          </p:pic>
        </mc:Fallback>
      </mc:AlternateContent>
      <p:grpSp>
        <p:nvGrpSpPr>
          <p:cNvPr id="22" name="Gruppieren 21">
            <a:extLst>
              <a:ext uri="{FF2B5EF4-FFF2-40B4-BE49-F238E27FC236}">
                <a16:creationId xmlns:a16="http://schemas.microsoft.com/office/drawing/2014/main" id="{8780C5AB-3F03-488F-9D89-DB651B4E47CC}"/>
              </a:ext>
            </a:extLst>
          </p:cNvPr>
          <p:cNvGrpSpPr/>
          <p:nvPr/>
        </p:nvGrpSpPr>
        <p:grpSpPr>
          <a:xfrm>
            <a:off x="2958947" y="5209987"/>
            <a:ext cx="1299240" cy="589680"/>
            <a:chOff x="2958947" y="5209987"/>
            <a:chExt cx="1299240" cy="589680"/>
          </a:xfrm>
        </p:grpSpPr>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51EE00CD-A93E-43DF-8DBF-D31C81E59C0B}"/>
                    </a:ext>
                  </a:extLst>
                </p14:cNvPr>
                <p14:cNvContentPartPr/>
                <p14:nvPr/>
              </p14:nvContentPartPr>
              <p14:xfrm>
                <a:off x="3065507" y="5656747"/>
                <a:ext cx="1040400" cy="142920"/>
              </p14:xfrm>
            </p:contentPart>
          </mc:Choice>
          <mc:Fallback xmlns="">
            <p:pic>
              <p:nvPicPr>
                <p:cNvPr id="11" name="Freihand 10">
                  <a:extLst>
                    <a:ext uri="{FF2B5EF4-FFF2-40B4-BE49-F238E27FC236}">
                      <a16:creationId xmlns:a16="http://schemas.microsoft.com/office/drawing/2014/main" id="{51EE00CD-A93E-43DF-8DBF-D31C81E59C0B}"/>
                    </a:ext>
                  </a:extLst>
                </p:cNvPr>
                <p:cNvPicPr/>
                <p:nvPr/>
              </p:nvPicPr>
              <p:blipFill>
                <a:blip r:embed="rId10"/>
                <a:stretch>
                  <a:fillRect/>
                </a:stretch>
              </p:blipFill>
              <p:spPr>
                <a:xfrm>
                  <a:off x="3061187" y="5652427"/>
                  <a:ext cx="1049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7B8126EA-4D3A-4947-B240-67E45311E305}"/>
                    </a:ext>
                  </a:extLst>
                </p14:cNvPr>
                <p14:cNvContentPartPr/>
                <p14:nvPr/>
              </p14:nvContentPartPr>
              <p14:xfrm>
                <a:off x="3169907" y="5478547"/>
                <a:ext cx="108360" cy="8280"/>
              </p14:xfrm>
            </p:contentPart>
          </mc:Choice>
          <mc:Fallback xmlns="">
            <p:pic>
              <p:nvPicPr>
                <p:cNvPr id="3" name="Freihand 2">
                  <a:extLst>
                    <a:ext uri="{FF2B5EF4-FFF2-40B4-BE49-F238E27FC236}">
                      <a16:creationId xmlns:a16="http://schemas.microsoft.com/office/drawing/2014/main" id="{7B8126EA-4D3A-4947-B240-67E45311E305}"/>
                    </a:ext>
                  </a:extLst>
                </p:cNvPr>
                <p:cNvPicPr/>
                <p:nvPr/>
              </p:nvPicPr>
              <p:blipFill>
                <a:blip r:embed="rId12"/>
                <a:stretch>
                  <a:fillRect/>
                </a:stretch>
              </p:blipFill>
              <p:spPr>
                <a:xfrm>
                  <a:off x="3165587" y="5474227"/>
                  <a:ext cx="117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4476EE6F-83A6-4B3C-B5CA-0D8C9D5683BF}"/>
                    </a:ext>
                  </a:extLst>
                </p14:cNvPr>
                <p14:cNvContentPartPr/>
                <p14:nvPr/>
              </p14:nvContentPartPr>
              <p14:xfrm>
                <a:off x="3939587" y="5425267"/>
                <a:ext cx="33480" cy="14040"/>
              </p14:xfrm>
            </p:contentPart>
          </mc:Choice>
          <mc:Fallback xmlns="">
            <p:pic>
              <p:nvPicPr>
                <p:cNvPr id="6" name="Freihand 5">
                  <a:extLst>
                    <a:ext uri="{FF2B5EF4-FFF2-40B4-BE49-F238E27FC236}">
                      <a16:creationId xmlns:a16="http://schemas.microsoft.com/office/drawing/2014/main" id="{4476EE6F-83A6-4B3C-B5CA-0D8C9D5683BF}"/>
                    </a:ext>
                  </a:extLst>
                </p:cNvPr>
                <p:cNvPicPr/>
                <p:nvPr/>
              </p:nvPicPr>
              <p:blipFill>
                <a:blip r:embed="rId14"/>
                <a:stretch>
                  <a:fillRect/>
                </a:stretch>
              </p:blipFill>
              <p:spPr>
                <a:xfrm>
                  <a:off x="3935267" y="5420947"/>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460A80AD-6636-466E-A2F8-56E9393AA32C}"/>
                    </a:ext>
                  </a:extLst>
                </p14:cNvPr>
                <p14:cNvContentPartPr/>
                <p14:nvPr/>
              </p14:nvContentPartPr>
              <p14:xfrm>
                <a:off x="3996827" y="5304667"/>
                <a:ext cx="360" cy="360"/>
              </p14:xfrm>
            </p:contentPart>
          </mc:Choice>
          <mc:Fallback xmlns="">
            <p:pic>
              <p:nvPicPr>
                <p:cNvPr id="14" name="Freihand 13">
                  <a:extLst>
                    <a:ext uri="{FF2B5EF4-FFF2-40B4-BE49-F238E27FC236}">
                      <a16:creationId xmlns:a16="http://schemas.microsoft.com/office/drawing/2014/main" id="{460A80AD-6636-466E-A2F8-56E9393AA32C}"/>
                    </a:ext>
                  </a:extLst>
                </p:cNvPr>
                <p:cNvPicPr/>
                <p:nvPr/>
              </p:nvPicPr>
              <p:blipFill>
                <a:blip r:embed="rId16"/>
                <a:stretch>
                  <a:fillRect/>
                </a:stretch>
              </p:blipFill>
              <p:spPr>
                <a:xfrm>
                  <a:off x="3992507" y="5300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A166C214-22C1-47FB-8C02-D547A7998AA8}"/>
                    </a:ext>
                  </a:extLst>
                </p14:cNvPr>
                <p14:cNvContentPartPr/>
                <p14:nvPr/>
              </p14:nvContentPartPr>
              <p14:xfrm>
                <a:off x="4052267" y="5262547"/>
                <a:ext cx="46440" cy="19800"/>
              </p14:xfrm>
            </p:contentPart>
          </mc:Choice>
          <mc:Fallback xmlns="">
            <p:pic>
              <p:nvPicPr>
                <p:cNvPr id="15" name="Freihand 14">
                  <a:extLst>
                    <a:ext uri="{FF2B5EF4-FFF2-40B4-BE49-F238E27FC236}">
                      <a16:creationId xmlns:a16="http://schemas.microsoft.com/office/drawing/2014/main" id="{A166C214-22C1-47FB-8C02-D547A7998AA8}"/>
                    </a:ext>
                  </a:extLst>
                </p:cNvPr>
                <p:cNvPicPr/>
                <p:nvPr/>
              </p:nvPicPr>
              <p:blipFill>
                <a:blip r:embed="rId18"/>
                <a:stretch>
                  <a:fillRect/>
                </a:stretch>
              </p:blipFill>
              <p:spPr>
                <a:xfrm>
                  <a:off x="4047947" y="5258227"/>
                  <a:ext cx="55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8F4C3702-FD8E-4AD8-A68F-2FE9134A4498}"/>
                    </a:ext>
                  </a:extLst>
                </p14:cNvPr>
                <p14:cNvContentPartPr/>
                <p14:nvPr/>
              </p14:nvContentPartPr>
              <p14:xfrm>
                <a:off x="2958947" y="5209987"/>
                <a:ext cx="1299240" cy="247680"/>
              </p14:xfrm>
            </p:contentPart>
          </mc:Choice>
          <mc:Fallback xmlns="">
            <p:pic>
              <p:nvPicPr>
                <p:cNvPr id="16" name="Freihand 15">
                  <a:extLst>
                    <a:ext uri="{FF2B5EF4-FFF2-40B4-BE49-F238E27FC236}">
                      <a16:creationId xmlns:a16="http://schemas.microsoft.com/office/drawing/2014/main" id="{8F4C3702-FD8E-4AD8-A68F-2FE9134A4498}"/>
                    </a:ext>
                  </a:extLst>
                </p:cNvPr>
                <p:cNvPicPr/>
                <p:nvPr/>
              </p:nvPicPr>
              <p:blipFill>
                <a:blip r:embed="rId20"/>
                <a:stretch>
                  <a:fillRect/>
                </a:stretch>
              </p:blipFill>
              <p:spPr>
                <a:xfrm>
                  <a:off x="2954627" y="5205667"/>
                  <a:ext cx="13078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048CF1AE-14A0-4D3E-9AD3-63BD6544B9CA}"/>
                    </a:ext>
                  </a:extLst>
                </p14:cNvPr>
                <p14:cNvContentPartPr/>
                <p14:nvPr/>
              </p14:nvContentPartPr>
              <p14:xfrm>
                <a:off x="3013307" y="5296027"/>
                <a:ext cx="469080" cy="154440"/>
              </p14:xfrm>
            </p:contentPart>
          </mc:Choice>
          <mc:Fallback xmlns="">
            <p:pic>
              <p:nvPicPr>
                <p:cNvPr id="20" name="Freihand 19">
                  <a:extLst>
                    <a:ext uri="{FF2B5EF4-FFF2-40B4-BE49-F238E27FC236}">
                      <a16:creationId xmlns:a16="http://schemas.microsoft.com/office/drawing/2014/main" id="{048CF1AE-14A0-4D3E-9AD3-63BD6544B9CA}"/>
                    </a:ext>
                  </a:extLst>
                </p:cNvPr>
                <p:cNvPicPr/>
                <p:nvPr/>
              </p:nvPicPr>
              <p:blipFill>
                <a:blip r:embed="rId22"/>
                <a:stretch>
                  <a:fillRect/>
                </a:stretch>
              </p:blipFill>
              <p:spPr>
                <a:xfrm>
                  <a:off x="3008987" y="5291707"/>
                  <a:ext cx="477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E5652526-C053-49DB-83DD-BE302961B501}"/>
                    </a:ext>
                  </a:extLst>
                </p14:cNvPr>
                <p14:cNvContentPartPr/>
                <p14:nvPr/>
              </p14:nvContentPartPr>
              <p14:xfrm>
                <a:off x="3029867" y="5464867"/>
                <a:ext cx="508320" cy="239040"/>
              </p14:xfrm>
            </p:contentPart>
          </mc:Choice>
          <mc:Fallback xmlns="">
            <p:pic>
              <p:nvPicPr>
                <p:cNvPr id="21" name="Freihand 20">
                  <a:extLst>
                    <a:ext uri="{FF2B5EF4-FFF2-40B4-BE49-F238E27FC236}">
                      <a16:creationId xmlns:a16="http://schemas.microsoft.com/office/drawing/2014/main" id="{E5652526-C053-49DB-83DD-BE302961B501}"/>
                    </a:ext>
                  </a:extLst>
                </p:cNvPr>
                <p:cNvPicPr/>
                <p:nvPr/>
              </p:nvPicPr>
              <p:blipFill>
                <a:blip r:embed="rId24"/>
                <a:stretch>
                  <a:fillRect/>
                </a:stretch>
              </p:blipFill>
              <p:spPr>
                <a:xfrm>
                  <a:off x="3025547" y="5460547"/>
                  <a:ext cx="516960" cy="24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003C74DB-F683-41FC-8C55-3C592AA38A53}"/>
                  </a:ext>
                </a:extLst>
              </p14:cNvPr>
              <p14:cNvContentPartPr/>
              <p14:nvPr/>
            </p14:nvContentPartPr>
            <p14:xfrm>
              <a:off x="8953307" y="1096267"/>
              <a:ext cx="876600" cy="2993040"/>
            </p14:xfrm>
          </p:contentPart>
        </mc:Choice>
        <mc:Fallback xmlns="">
          <p:pic>
            <p:nvPicPr>
              <p:cNvPr id="23" name="Freihand 22">
                <a:extLst>
                  <a:ext uri="{FF2B5EF4-FFF2-40B4-BE49-F238E27FC236}">
                    <a16:creationId xmlns:a16="http://schemas.microsoft.com/office/drawing/2014/main" id="{003C74DB-F683-41FC-8C55-3C592AA38A53}"/>
                  </a:ext>
                </a:extLst>
              </p:cNvPr>
              <p:cNvPicPr/>
              <p:nvPr/>
            </p:nvPicPr>
            <p:blipFill>
              <a:blip r:embed="rId26"/>
              <a:stretch>
                <a:fillRect/>
              </a:stretch>
            </p:blipFill>
            <p:spPr>
              <a:xfrm>
                <a:off x="8948987" y="1091947"/>
                <a:ext cx="885240" cy="300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9B9B1BCE-C683-462E-A606-D624ACAEC684}"/>
                  </a:ext>
                </a:extLst>
              </p14:cNvPr>
              <p14:cNvContentPartPr/>
              <p14:nvPr/>
            </p14:nvContentPartPr>
            <p14:xfrm>
              <a:off x="164987" y="1037587"/>
              <a:ext cx="1098000" cy="3109320"/>
            </p14:xfrm>
          </p:contentPart>
        </mc:Choice>
        <mc:Fallback xmlns="">
          <p:pic>
            <p:nvPicPr>
              <p:cNvPr id="24" name="Freihand 23">
                <a:extLst>
                  <a:ext uri="{FF2B5EF4-FFF2-40B4-BE49-F238E27FC236}">
                    <a16:creationId xmlns:a16="http://schemas.microsoft.com/office/drawing/2014/main" id="{9B9B1BCE-C683-462E-A606-D624ACAEC684}"/>
                  </a:ext>
                </a:extLst>
              </p:cNvPr>
              <p:cNvPicPr/>
              <p:nvPr/>
            </p:nvPicPr>
            <p:blipFill>
              <a:blip r:embed="rId28"/>
              <a:stretch>
                <a:fillRect/>
              </a:stretch>
            </p:blipFill>
            <p:spPr>
              <a:xfrm>
                <a:off x="160667" y="1033267"/>
                <a:ext cx="1106640" cy="3117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208133C4-AD23-4364-9D3B-FDE14BB77E0E}"/>
                  </a:ext>
                </a:extLst>
              </p14:cNvPr>
              <p14:cNvContentPartPr/>
              <p14:nvPr/>
            </p14:nvContentPartPr>
            <p14:xfrm>
              <a:off x="8884187" y="2055307"/>
              <a:ext cx="688320" cy="265680"/>
            </p14:xfrm>
          </p:contentPart>
        </mc:Choice>
        <mc:Fallback xmlns="">
          <p:pic>
            <p:nvPicPr>
              <p:cNvPr id="25" name="Freihand 24">
                <a:extLst>
                  <a:ext uri="{FF2B5EF4-FFF2-40B4-BE49-F238E27FC236}">
                    <a16:creationId xmlns:a16="http://schemas.microsoft.com/office/drawing/2014/main" id="{208133C4-AD23-4364-9D3B-FDE14BB77E0E}"/>
                  </a:ext>
                </a:extLst>
              </p:cNvPr>
              <p:cNvPicPr/>
              <p:nvPr/>
            </p:nvPicPr>
            <p:blipFill>
              <a:blip r:embed="rId30"/>
              <a:stretch>
                <a:fillRect/>
              </a:stretch>
            </p:blipFill>
            <p:spPr>
              <a:xfrm>
                <a:off x="8879867" y="2050987"/>
                <a:ext cx="6969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77E73854-D11E-4041-8C48-F16C9560F190}"/>
                  </a:ext>
                </a:extLst>
              </p14:cNvPr>
              <p14:cNvContentPartPr/>
              <p14:nvPr/>
            </p14:nvContentPartPr>
            <p14:xfrm>
              <a:off x="9064907" y="2827147"/>
              <a:ext cx="676080" cy="1158480"/>
            </p14:xfrm>
          </p:contentPart>
        </mc:Choice>
        <mc:Fallback xmlns="">
          <p:pic>
            <p:nvPicPr>
              <p:cNvPr id="26" name="Freihand 25">
                <a:extLst>
                  <a:ext uri="{FF2B5EF4-FFF2-40B4-BE49-F238E27FC236}">
                    <a16:creationId xmlns:a16="http://schemas.microsoft.com/office/drawing/2014/main" id="{77E73854-D11E-4041-8C48-F16C9560F190}"/>
                  </a:ext>
                </a:extLst>
              </p:cNvPr>
              <p:cNvPicPr/>
              <p:nvPr/>
            </p:nvPicPr>
            <p:blipFill>
              <a:blip r:embed="rId32"/>
              <a:stretch>
                <a:fillRect/>
              </a:stretch>
            </p:blipFill>
            <p:spPr>
              <a:xfrm>
                <a:off x="9060587" y="2822827"/>
                <a:ext cx="684720" cy="1167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27472A13-205A-46A5-8D98-2EA53F1C7075}"/>
                  </a:ext>
                </a:extLst>
              </p14:cNvPr>
              <p14:cNvContentPartPr/>
              <p14:nvPr/>
            </p14:nvContentPartPr>
            <p14:xfrm>
              <a:off x="10446587" y="1505587"/>
              <a:ext cx="243000" cy="369720"/>
            </p14:xfrm>
          </p:contentPart>
        </mc:Choice>
        <mc:Fallback xmlns="">
          <p:pic>
            <p:nvPicPr>
              <p:cNvPr id="27" name="Freihand 26">
                <a:extLst>
                  <a:ext uri="{FF2B5EF4-FFF2-40B4-BE49-F238E27FC236}">
                    <a16:creationId xmlns:a16="http://schemas.microsoft.com/office/drawing/2014/main" id="{27472A13-205A-46A5-8D98-2EA53F1C7075}"/>
                  </a:ext>
                </a:extLst>
              </p:cNvPr>
              <p:cNvPicPr/>
              <p:nvPr/>
            </p:nvPicPr>
            <p:blipFill>
              <a:blip r:embed="rId34"/>
              <a:stretch>
                <a:fillRect/>
              </a:stretch>
            </p:blipFill>
            <p:spPr>
              <a:xfrm>
                <a:off x="10442267" y="1501267"/>
                <a:ext cx="2516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E2D1C564-C312-4E78-B26C-12463D3237BB}"/>
                  </a:ext>
                </a:extLst>
              </p14:cNvPr>
              <p14:cNvContentPartPr/>
              <p14:nvPr/>
            </p14:nvContentPartPr>
            <p14:xfrm>
              <a:off x="10901267" y="1565707"/>
              <a:ext cx="9000" cy="7200"/>
            </p14:xfrm>
          </p:contentPart>
        </mc:Choice>
        <mc:Fallback xmlns="">
          <p:pic>
            <p:nvPicPr>
              <p:cNvPr id="28" name="Freihand 27">
                <a:extLst>
                  <a:ext uri="{FF2B5EF4-FFF2-40B4-BE49-F238E27FC236}">
                    <a16:creationId xmlns:a16="http://schemas.microsoft.com/office/drawing/2014/main" id="{E2D1C564-C312-4E78-B26C-12463D3237BB}"/>
                  </a:ext>
                </a:extLst>
              </p:cNvPr>
              <p:cNvPicPr/>
              <p:nvPr/>
            </p:nvPicPr>
            <p:blipFill>
              <a:blip r:embed="rId36"/>
              <a:stretch>
                <a:fillRect/>
              </a:stretch>
            </p:blipFill>
            <p:spPr>
              <a:xfrm>
                <a:off x="10896947" y="1561387"/>
                <a:ext cx="17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082AB881-3CCA-4C28-B89F-8875E0B00BB5}"/>
                  </a:ext>
                </a:extLst>
              </p14:cNvPr>
              <p14:cNvContentPartPr/>
              <p14:nvPr/>
            </p14:nvContentPartPr>
            <p14:xfrm>
              <a:off x="10880387" y="1437187"/>
              <a:ext cx="380880" cy="279720"/>
            </p14:xfrm>
          </p:contentPart>
        </mc:Choice>
        <mc:Fallback xmlns="">
          <p:pic>
            <p:nvPicPr>
              <p:cNvPr id="29" name="Freihand 28">
                <a:extLst>
                  <a:ext uri="{FF2B5EF4-FFF2-40B4-BE49-F238E27FC236}">
                    <a16:creationId xmlns:a16="http://schemas.microsoft.com/office/drawing/2014/main" id="{082AB881-3CCA-4C28-B89F-8875E0B00BB5}"/>
                  </a:ext>
                </a:extLst>
              </p:cNvPr>
              <p:cNvPicPr/>
              <p:nvPr/>
            </p:nvPicPr>
            <p:blipFill>
              <a:blip r:embed="rId38"/>
              <a:stretch>
                <a:fillRect/>
              </a:stretch>
            </p:blipFill>
            <p:spPr>
              <a:xfrm>
                <a:off x="10876067" y="1432867"/>
                <a:ext cx="3895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24817A25-3D29-4C78-BBF3-6330138116E5}"/>
                  </a:ext>
                </a:extLst>
              </p14:cNvPr>
              <p14:cNvContentPartPr/>
              <p14:nvPr/>
            </p14:nvContentPartPr>
            <p14:xfrm>
              <a:off x="11155787" y="1478227"/>
              <a:ext cx="61920" cy="12960"/>
            </p14:xfrm>
          </p:contentPart>
        </mc:Choice>
        <mc:Fallback xmlns="">
          <p:pic>
            <p:nvPicPr>
              <p:cNvPr id="30" name="Freihand 29">
                <a:extLst>
                  <a:ext uri="{FF2B5EF4-FFF2-40B4-BE49-F238E27FC236}">
                    <a16:creationId xmlns:a16="http://schemas.microsoft.com/office/drawing/2014/main" id="{24817A25-3D29-4C78-BBF3-6330138116E5}"/>
                  </a:ext>
                </a:extLst>
              </p:cNvPr>
              <p:cNvPicPr/>
              <p:nvPr/>
            </p:nvPicPr>
            <p:blipFill>
              <a:blip r:embed="rId40"/>
              <a:stretch>
                <a:fillRect/>
              </a:stretch>
            </p:blipFill>
            <p:spPr>
              <a:xfrm>
                <a:off x="11151467" y="1473907"/>
                <a:ext cx="70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3B914ADE-F87F-492B-92B0-BA202345A827}"/>
                  </a:ext>
                </a:extLst>
              </p14:cNvPr>
              <p14:cNvContentPartPr/>
              <p14:nvPr/>
            </p14:nvContentPartPr>
            <p14:xfrm>
              <a:off x="11405627" y="1518907"/>
              <a:ext cx="33480" cy="157320"/>
            </p14:xfrm>
          </p:contentPart>
        </mc:Choice>
        <mc:Fallback xmlns="">
          <p:pic>
            <p:nvPicPr>
              <p:cNvPr id="31" name="Freihand 30">
                <a:extLst>
                  <a:ext uri="{FF2B5EF4-FFF2-40B4-BE49-F238E27FC236}">
                    <a16:creationId xmlns:a16="http://schemas.microsoft.com/office/drawing/2014/main" id="{3B914ADE-F87F-492B-92B0-BA202345A827}"/>
                  </a:ext>
                </a:extLst>
              </p:cNvPr>
              <p:cNvPicPr/>
              <p:nvPr/>
            </p:nvPicPr>
            <p:blipFill>
              <a:blip r:embed="rId42"/>
              <a:stretch>
                <a:fillRect/>
              </a:stretch>
            </p:blipFill>
            <p:spPr>
              <a:xfrm>
                <a:off x="11401307" y="1514587"/>
                <a:ext cx="42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D77A242F-076C-4D43-97CE-D46A02F8A5E9}"/>
                  </a:ext>
                </a:extLst>
              </p14:cNvPr>
              <p14:cNvContentPartPr/>
              <p14:nvPr/>
            </p14:nvContentPartPr>
            <p14:xfrm>
              <a:off x="11298707" y="1503427"/>
              <a:ext cx="232560" cy="210600"/>
            </p14:xfrm>
          </p:contentPart>
        </mc:Choice>
        <mc:Fallback xmlns="">
          <p:pic>
            <p:nvPicPr>
              <p:cNvPr id="32" name="Freihand 31">
                <a:extLst>
                  <a:ext uri="{FF2B5EF4-FFF2-40B4-BE49-F238E27FC236}">
                    <a16:creationId xmlns:a16="http://schemas.microsoft.com/office/drawing/2014/main" id="{D77A242F-076C-4D43-97CE-D46A02F8A5E9}"/>
                  </a:ext>
                </a:extLst>
              </p:cNvPr>
              <p:cNvPicPr/>
              <p:nvPr/>
            </p:nvPicPr>
            <p:blipFill>
              <a:blip r:embed="rId44"/>
              <a:stretch>
                <a:fillRect/>
              </a:stretch>
            </p:blipFill>
            <p:spPr>
              <a:xfrm>
                <a:off x="11294387" y="1499107"/>
                <a:ext cx="241200" cy="219240"/>
              </a:xfrm>
              <a:prstGeom prst="rect">
                <a:avLst/>
              </a:prstGeom>
            </p:spPr>
          </p:pic>
        </mc:Fallback>
      </mc:AlternateContent>
      <p:grpSp>
        <p:nvGrpSpPr>
          <p:cNvPr id="64" name="Gruppieren 63">
            <a:extLst>
              <a:ext uri="{FF2B5EF4-FFF2-40B4-BE49-F238E27FC236}">
                <a16:creationId xmlns:a16="http://schemas.microsoft.com/office/drawing/2014/main" id="{64F4946B-8814-4567-9B23-3844D4D4C4EF}"/>
              </a:ext>
            </a:extLst>
          </p:cNvPr>
          <p:cNvGrpSpPr/>
          <p:nvPr/>
        </p:nvGrpSpPr>
        <p:grpSpPr>
          <a:xfrm>
            <a:off x="10406987" y="2005627"/>
            <a:ext cx="1488240" cy="2073960"/>
            <a:chOff x="10406987" y="2005627"/>
            <a:chExt cx="1488240" cy="2073960"/>
          </a:xfrm>
        </p:grpSpPr>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07CF30A2-9AB6-4BCE-8886-CABD2BBADF7A}"/>
                    </a:ext>
                  </a:extLst>
                </p14:cNvPr>
                <p14:cNvContentPartPr/>
                <p14:nvPr/>
              </p14:nvContentPartPr>
              <p14:xfrm>
                <a:off x="10810547" y="2079787"/>
                <a:ext cx="204480" cy="183960"/>
              </p14:xfrm>
            </p:contentPart>
          </mc:Choice>
          <mc:Fallback xmlns="">
            <p:pic>
              <p:nvPicPr>
                <p:cNvPr id="33" name="Freihand 32">
                  <a:extLst>
                    <a:ext uri="{FF2B5EF4-FFF2-40B4-BE49-F238E27FC236}">
                      <a16:creationId xmlns:a16="http://schemas.microsoft.com/office/drawing/2014/main" id="{07CF30A2-9AB6-4BCE-8886-CABD2BBADF7A}"/>
                    </a:ext>
                  </a:extLst>
                </p:cNvPr>
                <p:cNvPicPr/>
                <p:nvPr/>
              </p:nvPicPr>
              <p:blipFill>
                <a:blip r:embed="rId46"/>
                <a:stretch>
                  <a:fillRect/>
                </a:stretch>
              </p:blipFill>
              <p:spPr>
                <a:xfrm>
                  <a:off x="10806227" y="2075467"/>
                  <a:ext cx="213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26ED5DB6-D042-4923-9BF1-D236F5AF3D11}"/>
                    </a:ext>
                  </a:extLst>
                </p14:cNvPr>
                <p14:cNvContentPartPr/>
                <p14:nvPr/>
              </p14:nvContentPartPr>
              <p14:xfrm>
                <a:off x="11142827" y="2034067"/>
                <a:ext cx="159120" cy="174960"/>
              </p14:xfrm>
            </p:contentPart>
          </mc:Choice>
          <mc:Fallback xmlns="">
            <p:pic>
              <p:nvPicPr>
                <p:cNvPr id="34" name="Freihand 33">
                  <a:extLst>
                    <a:ext uri="{FF2B5EF4-FFF2-40B4-BE49-F238E27FC236}">
                      <a16:creationId xmlns:a16="http://schemas.microsoft.com/office/drawing/2014/main" id="{26ED5DB6-D042-4923-9BF1-D236F5AF3D11}"/>
                    </a:ext>
                  </a:extLst>
                </p:cNvPr>
                <p:cNvPicPr/>
                <p:nvPr/>
              </p:nvPicPr>
              <p:blipFill>
                <a:blip r:embed="rId48"/>
                <a:stretch>
                  <a:fillRect/>
                </a:stretch>
              </p:blipFill>
              <p:spPr>
                <a:xfrm>
                  <a:off x="11138507" y="2029747"/>
                  <a:ext cx="167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246D750A-49D3-4AF0-B4FE-8D198E8C9859}"/>
                    </a:ext>
                  </a:extLst>
                </p14:cNvPr>
                <p14:cNvContentPartPr/>
                <p14:nvPr/>
              </p14:nvContentPartPr>
              <p14:xfrm>
                <a:off x="11295107" y="2175547"/>
                <a:ext cx="33480" cy="120960"/>
              </p14:xfrm>
            </p:contentPart>
          </mc:Choice>
          <mc:Fallback xmlns="">
            <p:pic>
              <p:nvPicPr>
                <p:cNvPr id="35" name="Freihand 34">
                  <a:extLst>
                    <a:ext uri="{FF2B5EF4-FFF2-40B4-BE49-F238E27FC236}">
                      <a16:creationId xmlns:a16="http://schemas.microsoft.com/office/drawing/2014/main" id="{246D750A-49D3-4AF0-B4FE-8D198E8C9859}"/>
                    </a:ext>
                  </a:extLst>
                </p:cNvPr>
                <p:cNvPicPr/>
                <p:nvPr/>
              </p:nvPicPr>
              <p:blipFill>
                <a:blip r:embed="rId50"/>
                <a:stretch>
                  <a:fillRect/>
                </a:stretch>
              </p:blipFill>
              <p:spPr>
                <a:xfrm>
                  <a:off x="11290787" y="2171227"/>
                  <a:ext cx="42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A05DB0DB-2B54-421E-B37D-1083987AF717}"/>
                    </a:ext>
                  </a:extLst>
                </p14:cNvPr>
                <p14:cNvContentPartPr/>
                <p14:nvPr/>
              </p14:nvContentPartPr>
              <p14:xfrm>
                <a:off x="11377907" y="2005627"/>
                <a:ext cx="178200" cy="202680"/>
              </p14:xfrm>
            </p:contentPart>
          </mc:Choice>
          <mc:Fallback xmlns="">
            <p:pic>
              <p:nvPicPr>
                <p:cNvPr id="36" name="Freihand 35">
                  <a:extLst>
                    <a:ext uri="{FF2B5EF4-FFF2-40B4-BE49-F238E27FC236}">
                      <a16:creationId xmlns:a16="http://schemas.microsoft.com/office/drawing/2014/main" id="{A05DB0DB-2B54-421E-B37D-1083987AF717}"/>
                    </a:ext>
                  </a:extLst>
                </p:cNvPr>
                <p:cNvPicPr/>
                <p:nvPr/>
              </p:nvPicPr>
              <p:blipFill>
                <a:blip r:embed="rId52"/>
                <a:stretch>
                  <a:fillRect/>
                </a:stretch>
              </p:blipFill>
              <p:spPr>
                <a:xfrm>
                  <a:off x="11373587" y="2001307"/>
                  <a:ext cx="186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34F8D310-E4EC-4C8D-A6F5-D44D4F091446}"/>
                    </a:ext>
                  </a:extLst>
                </p14:cNvPr>
                <p14:cNvContentPartPr/>
                <p14:nvPr/>
              </p14:nvContentPartPr>
              <p14:xfrm>
                <a:off x="10406987" y="2637427"/>
                <a:ext cx="146880" cy="33480"/>
              </p14:xfrm>
            </p:contentPart>
          </mc:Choice>
          <mc:Fallback xmlns="">
            <p:pic>
              <p:nvPicPr>
                <p:cNvPr id="39" name="Freihand 38">
                  <a:extLst>
                    <a:ext uri="{FF2B5EF4-FFF2-40B4-BE49-F238E27FC236}">
                      <a16:creationId xmlns:a16="http://schemas.microsoft.com/office/drawing/2014/main" id="{34F8D310-E4EC-4C8D-A6F5-D44D4F091446}"/>
                    </a:ext>
                  </a:extLst>
                </p:cNvPr>
                <p:cNvPicPr/>
                <p:nvPr/>
              </p:nvPicPr>
              <p:blipFill>
                <a:blip r:embed="rId54"/>
                <a:stretch>
                  <a:fillRect/>
                </a:stretch>
              </p:blipFill>
              <p:spPr>
                <a:xfrm>
                  <a:off x="10402667" y="2633107"/>
                  <a:ext cx="155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FC014666-E0E1-4389-9E3B-3E0008D30DB0}"/>
                    </a:ext>
                  </a:extLst>
                </p14:cNvPr>
                <p14:cNvContentPartPr/>
                <p14:nvPr/>
              </p14:nvContentPartPr>
              <p14:xfrm>
                <a:off x="10520747" y="2557867"/>
                <a:ext cx="125640" cy="240840"/>
              </p14:xfrm>
            </p:contentPart>
          </mc:Choice>
          <mc:Fallback xmlns="">
            <p:pic>
              <p:nvPicPr>
                <p:cNvPr id="40" name="Freihand 39">
                  <a:extLst>
                    <a:ext uri="{FF2B5EF4-FFF2-40B4-BE49-F238E27FC236}">
                      <a16:creationId xmlns:a16="http://schemas.microsoft.com/office/drawing/2014/main" id="{FC014666-E0E1-4389-9E3B-3E0008D30DB0}"/>
                    </a:ext>
                  </a:extLst>
                </p:cNvPr>
                <p:cNvPicPr/>
                <p:nvPr/>
              </p:nvPicPr>
              <p:blipFill>
                <a:blip r:embed="rId56"/>
                <a:stretch>
                  <a:fillRect/>
                </a:stretch>
              </p:blipFill>
              <p:spPr>
                <a:xfrm>
                  <a:off x="10516427" y="2553547"/>
                  <a:ext cx="1342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F7D3EEAD-AC66-4AE5-B76D-825EE0271FBC}"/>
                    </a:ext>
                  </a:extLst>
                </p14:cNvPr>
                <p14:cNvContentPartPr/>
                <p14:nvPr/>
              </p14:nvContentPartPr>
              <p14:xfrm>
                <a:off x="10846547" y="2515027"/>
                <a:ext cx="308160" cy="154440"/>
              </p14:xfrm>
            </p:contentPart>
          </mc:Choice>
          <mc:Fallback xmlns="">
            <p:pic>
              <p:nvPicPr>
                <p:cNvPr id="41" name="Freihand 40">
                  <a:extLst>
                    <a:ext uri="{FF2B5EF4-FFF2-40B4-BE49-F238E27FC236}">
                      <a16:creationId xmlns:a16="http://schemas.microsoft.com/office/drawing/2014/main" id="{F7D3EEAD-AC66-4AE5-B76D-825EE0271FBC}"/>
                    </a:ext>
                  </a:extLst>
                </p:cNvPr>
                <p:cNvPicPr/>
                <p:nvPr/>
              </p:nvPicPr>
              <p:blipFill>
                <a:blip r:embed="rId58"/>
                <a:stretch>
                  <a:fillRect/>
                </a:stretch>
              </p:blipFill>
              <p:spPr>
                <a:xfrm>
                  <a:off x="10842227" y="2510707"/>
                  <a:ext cx="316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3FB10ED1-604A-433A-9A16-CAA249C7BA50}"/>
                    </a:ext>
                  </a:extLst>
                </p14:cNvPr>
                <p14:cNvContentPartPr/>
                <p14:nvPr/>
              </p14:nvContentPartPr>
              <p14:xfrm>
                <a:off x="11106467" y="2495587"/>
                <a:ext cx="32760" cy="16200"/>
              </p14:xfrm>
            </p:contentPart>
          </mc:Choice>
          <mc:Fallback xmlns="">
            <p:pic>
              <p:nvPicPr>
                <p:cNvPr id="42" name="Freihand 41">
                  <a:extLst>
                    <a:ext uri="{FF2B5EF4-FFF2-40B4-BE49-F238E27FC236}">
                      <a16:creationId xmlns:a16="http://schemas.microsoft.com/office/drawing/2014/main" id="{3FB10ED1-604A-433A-9A16-CAA249C7BA50}"/>
                    </a:ext>
                  </a:extLst>
                </p:cNvPr>
                <p:cNvPicPr/>
                <p:nvPr/>
              </p:nvPicPr>
              <p:blipFill>
                <a:blip r:embed="rId60"/>
                <a:stretch>
                  <a:fillRect/>
                </a:stretch>
              </p:blipFill>
              <p:spPr>
                <a:xfrm>
                  <a:off x="11102147" y="2491267"/>
                  <a:ext cx="41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508EB7C9-B5A6-4C43-A4E1-62B5B928441D}"/>
                    </a:ext>
                  </a:extLst>
                </p14:cNvPr>
                <p14:cNvContentPartPr/>
                <p14:nvPr/>
              </p14:nvContentPartPr>
              <p14:xfrm>
                <a:off x="11191067" y="2402707"/>
                <a:ext cx="152640" cy="201960"/>
              </p14:xfrm>
            </p:contentPart>
          </mc:Choice>
          <mc:Fallback xmlns="">
            <p:pic>
              <p:nvPicPr>
                <p:cNvPr id="43" name="Freihand 42">
                  <a:extLst>
                    <a:ext uri="{FF2B5EF4-FFF2-40B4-BE49-F238E27FC236}">
                      <a16:creationId xmlns:a16="http://schemas.microsoft.com/office/drawing/2014/main" id="{508EB7C9-B5A6-4C43-A4E1-62B5B928441D}"/>
                    </a:ext>
                  </a:extLst>
                </p:cNvPr>
                <p:cNvPicPr/>
                <p:nvPr/>
              </p:nvPicPr>
              <p:blipFill>
                <a:blip r:embed="rId62"/>
                <a:stretch>
                  <a:fillRect/>
                </a:stretch>
              </p:blipFill>
              <p:spPr>
                <a:xfrm>
                  <a:off x="11186747" y="2398387"/>
                  <a:ext cx="161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D1D28F19-4357-422B-83CC-358D8756FD0B}"/>
                    </a:ext>
                  </a:extLst>
                </p14:cNvPr>
                <p14:cNvContentPartPr/>
                <p14:nvPr/>
              </p14:nvContentPartPr>
              <p14:xfrm>
                <a:off x="10578707" y="2899867"/>
                <a:ext cx="160920" cy="203040"/>
              </p14:xfrm>
            </p:contentPart>
          </mc:Choice>
          <mc:Fallback xmlns="">
            <p:pic>
              <p:nvPicPr>
                <p:cNvPr id="44" name="Freihand 43">
                  <a:extLst>
                    <a:ext uri="{FF2B5EF4-FFF2-40B4-BE49-F238E27FC236}">
                      <a16:creationId xmlns:a16="http://schemas.microsoft.com/office/drawing/2014/main" id="{D1D28F19-4357-422B-83CC-358D8756FD0B}"/>
                    </a:ext>
                  </a:extLst>
                </p:cNvPr>
                <p:cNvPicPr/>
                <p:nvPr/>
              </p:nvPicPr>
              <p:blipFill>
                <a:blip r:embed="rId64"/>
                <a:stretch>
                  <a:fillRect/>
                </a:stretch>
              </p:blipFill>
              <p:spPr>
                <a:xfrm>
                  <a:off x="10574387" y="2895547"/>
                  <a:ext cx="169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F870DDDF-D9C6-40FC-B86C-7457E8CB1C98}"/>
                    </a:ext>
                  </a:extLst>
                </p14:cNvPr>
                <p14:cNvContentPartPr/>
                <p14:nvPr/>
              </p14:nvContentPartPr>
              <p14:xfrm>
                <a:off x="10752947" y="2968627"/>
                <a:ext cx="111960" cy="81360"/>
              </p14:xfrm>
            </p:contentPart>
          </mc:Choice>
          <mc:Fallback xmlns="">
            <p:pic>
              <p:nvPicPr>
                <p:cNvPr id="45" name="Freihand 44">
                  <a:extLst>
                    <a:ext uri="{FF2B5EF4-FFF2-40B4-BE49-F238E27FC236}">
                      <a16:creationId xmlns:a16="http://schemas.microsoft.com/office/drawing/2014/main" id="{F870DDDF-D9C6-40FC-B86C-7457E8CB1C98}"/>
                    </a:ext>
                  </a:extLst>
                </p:cNvPr>
                <p:cNvPicPr/>
                <p:nvPr/>
              </p:nvPicPr>
              <p:blipFill>
                <a:blip r:embed="rId66"/>
                <a:stretch>
                  <a:fillRect/>
                </a:stretch>
              </p:blipFill>
              <p:spPr>
                <a:xfrm>
                  <a:off x="10748627" y="2964307"/>
                  <a:ext cx="120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09839FD4-F870-47C5-A613-8AA2E4BBB6C2}"/>
                    </a:ext>
                  </a:extLst>
                </p14:cNvPr>
                <p14:cNvContentPartPr/>
                <p14:nvPr/>
              </p14:nvContentPartPr>
              <p14:xfrm>
                <a:off x="10879667" y="2798707"/>
                <a:ext cx="361440" cy="223200"/>
              </p14:xfrm>
            </p:contentPart>
          </mc:Choice>
          <mc:Fallback xmlns="">
            <p:pic>
              <p:nvPicPr>
                <p:cNvPr id="46" name="Freihand 45">
                  <a:extLst>
                    <a:ext uri="{FF2B5EF4-FFF2-40B4-BE49-F238E27FC236}">
                      <a16:creationId xmlns:a16="http://schemas.microsoft.com/office/drawing/2014/main" id="{09839FD4-F870-47C5-A613-8AA2E4BBB6C2}"/>
                    </a:ext>
                  </a:extLst>
                </p:cNvPr>
                <p:cNvPicPr/>
                <p:nvPr/>
              </p:nvPicPr>
              <p:blipFill>
                <a:blip r:embed="rId68"/>
                <a:stretch>
                  <a:fillRect/>
                </a:stretch>
              </p:blipFill>
              <p:spPr>
                <a:xfrm>
                  <a:off x="10875347" y="2794387"/>
                  <a:ext cx="3700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397BFF20-1498-463F-A73D-12858114E924}"/>
                    </a:ext>
                  </a:extLst>
                </p14:cNvPr>
                <p14:cNvContentPartPr/>
                <p14:nvPr/>
              </p14:nvContentPartPr>
              <p14:xfrm>
                <a:off x="10591307" y="3322147"/>
                <a:ext cx="113040" cy="136080"/>
              </p14:xfrm>
            </p:contentPart>
          </mc:Choice>
          <mc:Fallback xmlns="">
            <p:pic>
              <p:nvPicPr>
                <p:cNvPr id="47" name="Freihand 46">
                  <a:extLst>
                    <a:ext uri="{FF2B5EF4-FFF2-40B4-BE49-F238E27FC236}">
                      <a16:creationId xmlns:a16="http://schemas.microsoft.com/office/drawing/2014/main" id="{397BFF20-1498-463F-A73D-12858114E924}"/>
                    </a:ext>
                  </a:extLst>
                </p:cNvPr>
                <p:cNvPicPr/>
                <p:nvPr/>
              </p:nvPicPr>
              <p:blipFill>
                <a:blip r:embed="rId70"/>
                <a:stretch>
                  <a:fillRect/>
                </a:stretch>
              </p:blipFill>
              <p:spPr>
                <a:xfrm>
                  <a:off x="10586987" y="3317827"/>
                  <a:ext cx="121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D09E7862-1AB0-4AAF-BEE4-3DCD3995A5BC}"/>
                    </a:ext>
                  </a:extLst>
                </p14:cNvPr>
                <p14:cNvContentPartPr/>
                <p14:nvPr/>
              </p14:nvContentPartPr>
              <p14:xfrm>
                <a:off x="10675547" y="3226747"/>
                <a:ext cx="223200" cy="225000"/>
              </p14:xfrm>
            </p:contentPart>
          </mc:Choice>
          <mc:Fallback xmlns="">
            <p:pic>
              <p:nvPicPr>
                <p:cNvPr id="48" name="Freihand 47">
                  <a:extLst>
                    <a:ext uri="{FF2B5EF4-FFF2-40B4-BE49-F238E27FC236}">
                      <a16:creationId xmlns:a16="http://schemas.microsoft.com/office/drawing/2014/main" id="{D09E7862-1AB0-4AAF-BEE4-3DCD3995A5BC}"/>
                    </a:ext>
                  </a:extLst>
                </p:cNvPr>
                <p:cNvPicPr/>
                <p:nvPr/>
              </p:nvPicPr>
              <p:blipFill>
                <a:blip r:embed="rId72"/>
                <a:stretch>
                  <a:fillRect/>
                </a:stretch>
              </p:blipFill>
              <p:spPr>
                <a:xfrm>
                  <a:off x="10671227" y="3222427"/>
                  <a:ext cx="231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C9A83FC9-3A3A-4360-85B5-E6A0033813D1}"/>
                    </a:ext>
                  </a:extLst>
                </p14:cNvPr>
                <p14:cNvContentPartPr/>
                <p14:nvPr/>
              </p14:nvContentPartPr>
              <p14:xfrm>
                <a:off x="10907747" y="3165907"/>
                <a:ext cx="124200" cy="227520"/>
              </p14:xfrm>
            </p:contentPart>
          </mc:Choice>
          <mc:Fallback xmlns="">
            <p:pic>
              <p:nvPicPr>
                <p:cNvPr id="49" name="Freihand 48">
                  <a:extLst>
                    <a:ext uri="{FF2B5EF4-FFF2-40B4-BE49-F238E27FC236}">
                      <a16:creationId xmlns:a16="http://schemas.microsoft.com/office/drawing/2014/main" id="{C9A83FC9-3A3A-4360-85B5-E6A0033813D1}"/>
                    </a:ext>
                  </a:extLst>
                </p:cNvPr>
                <p:cNvPicPr/>
                <p:nvPr/>
              </p:nvPicPr>
              <p:blipFill>
                <a:blip r:embed="rId74"/>
                <a:stretch>
                  <a:fillRect/>
                </a:stretch>
              </p:blipFill>
              <p:spPr>
                <a:xfrm>
                  <a:off x="10903427" y="3161587"/>
                  <a:ext cx="132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EE579F92-D2D1-44C7-92C4-3A0D2A148B86}"/>
                    </a:ext>
                  </a:extLst>
                </p14:cNvPr>
                <p14:cNvContentPartPr/>
                <p14:nvPr/>
              </p14:nvContentPartPr>
              <p14:xfrm>
                <a:off x="11004227" y="3233587"/>
                <a:ext cx="30960" cy="18360"/>
              </p14:xfrm>
            </p:contentPart>
          </mc:Choice>
          <mc:Fallback xmlns="">
            <p:pic>
              <p:nvPicPr>
                <p:cNvPr id="50" name="Freihand 49">
                  <a:extLst>
                    <a:ext uri="{FF2B5EF4-FFF2-40B4-BE49-F238E27FC236}">
                      <a16:creationId xmlns:a16="http://schemas.microsoft.com/office/drawing/2014/main" id="{EE579F92-D2D1-44C7-92C4-3A0D2A148B86}"/>
                    </a:ext>
                  </a:extLst>
                </p:cNvPr>
                <p:cNvPicPr/>
                <p:nvPr/>
              </p:nvPicPr>
              <p:blipFill>
                <a:blip r:embed="rId60"/>
                <a:stretch>
                  <a:fillRect/>
                </a:stretch>
              </p:blipFill>
              <p:spPr>
                <a:xfrm>
                  <a:off x="10999907" y="3229267"/>
                  <a:ext cx="39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6B507B73-5307-43DE-85DB-06EDB1A000ED}"/>
                    </a:ext>
                  </a:extLst>
                </p14:cNvPr>
                <p14:cNvContentPartPr/>
                <p14:nvPr/>
              </p14:nvContentPartPr>
              <p14:xfrm>
                <a:off x="11061827" y="3134227"/>
                <a:ext cx="140760" cy="226080"/>
              </p14:xfrm>
            </p:contentPart>
          </mc:Choice>
          <mc:Fallback xmlns="">
            <p:pic>
              <p:nvPicPr>
                <p:cNvPr id="51" name="Freihand 50">
                  <a:extLst>
                    <a:ext uri="{FF2B5EF4-FFF2-40B4-BE49-F238E27FC236}">
                      <a16:creationId xmlns:a16="http://schemas.microsoft.com/office/drawing/2014/main" id="{6B507B73-5307-43DE-85DB-06EDB1A000ED}"/>
                    </a:ext>
                  </a:extLst>
                </p:cNvPr>
                <p:cNvPicPr/>
                <p:nvPr/>
              </p:nvPicPr>
              <p:blipFill>
                <a:blip r:embed="rId77"/>
                <a:stretch>
                  <a:fillRect/>
                </a:stretch>
              </p:blipFill>
              <p:spPr>
                <a:xfrm>
                  <a:off x="11057507" y="3129907"/>
                  <a:ext cx="1494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7AE22B0D-0D30-4352-A289-5CFC4F10FF55}"/>
                    </a:ext>
                  </a:extLst>
                </p14:cNvPr>
                <p14:cNvContentPartPr/>
                <p14:nvPr/>
              </p14:nvContentPartPr>
              <p14:xfrm>
                <a:off x="11202947" y="3229267"/>
                <a:ext cx="72720" cy="95760"/>
              </p14:xfrm>
            </p:contentPart>
          </mc:Choice>
          <mc:Fallback xmlns="">
            <p:pic>
              <p:nvPicPr>
                <p:cNvPr id="52" name="Freihand 51">
                  <a:extLst>
                    <a:ext uri="{FF2B5EF4-FFF2-40B4-BE49-F238E27FC236}">
                      <a16:creationId xmlns:a16="http://schemas.microsoft.com/office/drawing/2014/main" id="{7AE22B0D-0D30-4352-A289-5CFC4F10FF55}"/>
                    </a:ext>
                  </a:extLst>
                </p:cNvPr>
                <p:cNvPicPr/>
                <p:nvPr/>
              </p:nvPicPr>
              <p:blipFill>
                <a:blip r:embed="rId79"/>
                <a:stretch>
                  <a:fillRect/>
                </a:stretch>
              </p:blipFill>
              <p:spPr>
                <a:xfrm>
                  <a:off x="11198627" y="3224947"/>
                  <a:ext cx="81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F89F6EED-0834-4FA2-9613-D40A5765E0D4}"/>
                    </a:ext>
                  </a:extLst>
                </p14:cNvPr>
                <p14:cNvContentPartPr/>
                <p14:nvPr/>
              </p14:nvContentPartPr>
              <p14:xfrm>
                <a:off x="10652507" y="3641107"/>
                <a:ext cx="6840" cy="195120"/>
              </p14:xfrm>
            </p:contentPart>
          </mc:Choice>
          <mc:Fallback xmlns="">
            <p:pic>
              <p:nvPicPr>
                <p:cNvPr id="53" name="Freihand 52">
                  <a:extLst>
                    <a:ext uri="{FF2B5EF4-FFF2-40B4-BE49-F238E27FC236}">
                      <a16:creationId xmlns:a16="http://schemas.microsoft.com/office/drawing/2014/main" id="{F89F6EED-0834-4FA2-9613-D40A5765E0D4}"/>
                    </a:ext>
                  </a:extLst>
                </p:cNvPr>
                <p:cNvPicPr/>
                <p:nvPr/>
              </p:nvPicPr>
              <p:blipFill>
                <a:blip r:embed="rId81"/>
                <a:stretch>
                  <a:fillRect/>
                </a:stretch>
              </p:blipFill>
              <p:spPr>
                <a:xfrm>
                  <a:off x="10648187" y="3636787"/>
                  <a:ext cx="154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40D65B5A-DA06-4C5C-876E-23C76C8821B5}"/>
                    </a:ext>
                  </a:extLst>
                </p14:cNvPr>
                <p14:cNvContentPartPr/>
                <p14:nvPr/>
              </p14:nvContentPartPr>
              <p14:xfrm>
                <a:off x="10588067" y="3603307"/>
                <a:ext cx="347400" cy="195840"/>
              </p14:xfrm>
            </p:contentPart>
          </mc:Choice>
          <mc:Fallback xmlns="">
            <p:pic>
              <p:nvPicPr>
                <p:cNvPr id="54" name="Freihand 53">
                  <a:extLst>
                    <a:ext uri="{FF2B5EF4-FFF2-40B4-BE49-F238E27FC236}">
                      <a16:creationId xmlns:a16="http://schemas.microsoft.com/office/drawing/2014/main" id="{40D65B5A-DA06-4C5C-876E-23C76C8821B5}"/>
                    </a:ext>
                  </a:extLst>
                </p:cNvPr>
                <p:cNvPicPr/>
                <p:nvPr/>
              </p:nvPicPr>
              <p:blipFill>
                <a:blip r:embed="rId83"/>
                <a:stretch>
                  <a:fillRect/>
                </a:stretch>
              </p:blipFill>
              <p:spPr>
                <a:xfrm>
                  <a:off x="10583747" y="3598987"/>
                  <a:ext cx="356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FB78851E-CD4F-40A1-82C2-E30D422B4A1B}"/>
                    </a:ext>
                  </a:extLst>
                </p14:cNvPr>
                <p14:cNvContentPartPr/>
                <p14:nvPr/>
              </p14:nvContentPartPr>
              <p14:xfrm>
                <a:off x="10912427" y="3502147"/>
                <a:ext cx="435240" cy="232200"/>
              </p14:xfrm>
            </p:contentPart>
          </mc:Choice>
          <mc:Fallback xmlns="">
            <p:pic>
              <p:nvPicPr>
                <p:cNvPr id="55" name="Freihand 54">
                  <a:extLst>
                    <a:ext uri="{FF2B5EF4-FFF2-40B4-BE49-F238E27FC236}">
                      <a16:creationId xmlns:a16="http://schemas.microsoft.com/office/drawing/2014/main" id="{FB78851E-CD4F-40A1-82C2-E30D422B4A1B}"/>
                    </a:ext>
                  </a:extLst>
                </p:cNvPr>
                <p:cNvPicPr/>
                <p:nvPr/>
              </p:nvPicPr>
              <p:blipFill>
                <a:blip r:embed="rId85"/>
                <a:stretch>
                  <a:fillRect/>
                </a:stretch>
              </p:blipFill>
              <p:spPr>
                <a:xfrm>
                  <a:off x="10908107" y="3497827"/>
                  <a:ext cx="443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87D54073-4A64-4EFC-87F6-87AC4333EBE2}"/>
                    </a:ext>
                  </a:extLst>
                </p14:cNvPr>
                <p14:cNvContentPartPr/>
                <p14:nvPr/>
              </p14:nvContentPartPr>
              <p14:xfrm>
                <a:off x="11340827" y="3522667"/>
                <a:ext cx="133560" cy="170640"/>
              </p14:xfrm>
            </p:contentPart>
          </mc:Choice>
          <mc:Fallback xmlns="">
            <p:pic>
              <p:nvPicPr>
                <p:cNvPr id="56" name="Freihand 55">
                  <a:extLst>
                    <a:ext uri="{FF2B5EF4-FFF2-40B4-BE49-F238E27FC236}">
                      <a16:creationId xmlns:a16="http://schemas.microsoft.com/office/drawing/2014/main" id="{87D54073-4A64-4EFC-87F6-87AC4333EBE2}"/>
                    </a:ext>
                  </a:extLst>
                </p:cNvPr>
                <p:cNvPicPr/>
                <p:nvPr/>
              </p:nvPicPr>
              <p:blipFill>
                <a:blip r:embed="rId87"/>
                <a:stretch>
                  <a:fillRect/>
                </a:stretch>
              </p:blipFill>
              <p:spPr>
                <a:xfrm>
                  <a:off x="11336507" y="3518347"/>
                  <a:ext cx="142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DA18756F-D056-4DC9-8477-3285C16E1FAD}"/>
                    </a:ext>
                  </a:extLst>
                </p14:cNvPr>
                <p14:cNvContentPartPr/>
                <p14:nvPr/>
              </p14:nvContentPartPr>
              <p14:xfrm>
                <a:off x="11530907" y="3388387"/>
                <a:ext cx="364320" cy="255600"/>
              </p14:xfrm>
            </p:contentPart>
          </mc:Choice>
          <mc:Fallback xmlns="">
            <p:pic>
              <p:nvPicPr>
                <p:cNvPr id="57" name="Freihand 56">
                  <a:extLst>
                    <a:ext uri="{FF2B5EF4-FFF2-40B4-BE49-F238E27FC236}">
                      <a16:creationId xmlns:a16="http://schemas.microsoft.com/office/drawing/2014/main" id="{DA18756F-D056-4DC9-8477-3285C16E1FAD}"/>
                    </a:ext>
                  </a:extLst>
                </p:cNvPr>
                <p:cNvPicPr/>
                <p:nvPr/>
              </p:nvPicPr>
              <p:blipFill>
                <a:blip r:embed="rId89"/>
                <a:stretch>
                  <a:fillRect/>
                </a:stretch>
              </p:blipFill>
              <p:spPr>
                <a:xfrm>
                  <a:off x="11526587" y="3384067"/>
                  <a:ext cx="372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AF1DF39C-A166-447F-AA59-2F635FFD2733}"/>
                    </a:ext>
                  </a:extLst>
                </p14:cNvPr>
                <p14:cNvContentPartPr/>
                <p14:nvPr/>
              </p14:nvContentPartPr>
              <p14:xfrm>
                <a:off x="11682467" y="3476947"/>
                <a:ext cx="39600" cy="45360"/>
              </p14:xfrm>
            </p:contentPart>
          </mc:Choice>
          <mc:Fallback xmlns="">
            <p:pic>
              <p:nvPicPr>
                <p:cNvPr id="58" name="Freihand 57">
                  <a:extLst>
                    <a:ext uri="{FF2B5EF4-FFF2-40B4-BE49-F238E27FC236}">
                      <a16:creationId xmlns:a16="http://schemas.microsoft.com/office/drawing/2014/main" id="{AF1DF39C-A166-447F-AA59-2F635FFD2733}"/>
                    </a:ext>
                  </a:extLst>
                </p:cNvPr>
                <p:cNvPicPr/>
                <p:nvPr/>
              </p:nvPicPr>
              <p:blipFill>
                <a:blip r:embed="rId91"/>
                <a:stretch>
                  <a:fillRect/>
                </a:stretch>
              </p:blipFill>
              <p:spPr>
                <a:xfrm>
                  <a:off x="11678147" y="3472627"/>
                  <a:ext cx="482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A425B6CF-682D-4E1E-95D1-2BF49DA305AD}"/>
                    </a:ext>
                  </a:extLst>
                </p14:cNvPr>
                <p14:cNvContentPartPr/>
                <p14:nvPr/>
              </p14:nvContentPartPr>
              <p14:xfrm>
                <a:off x="10951667" y="3908587"/>
                <a:ext cx="254880" cy="171000"/>
              </p14:xfrm>
            </p:contentPart>
          </mc:Choice>
          <mc:Fallback xmlns="">
            <p:pic>
              <p:nvPicPr>
                <p:cNvPr id="59" name="Freihand 58">
                  <a:extLst>
                    <a:ext uri="{FF2B5EF4-FFF2-40B4-BE49-F238E27FC236}">
                      <a16:creationId xmlns:a16="http://schemas.microsoft.com/office/drawing/2014/main" id="{A425B6CF-682D-4E1E-95D1-2BF49DA305AD}"/>
                    </a:ext>
                  </a:extLst>
                </p:cNvPr>
                <p:cNvPicPr/>
                <p:nvPr/>
              </p:nvPicPr>
              <p:blipFill>
                <a:blip r:embed="rId93"/>
                <a:stretch>
                  <a:fillRect/>
                </a:stretch>
              </p:blipFill>
              <p:spPr>
                <a:xfrm>
                  <a:off x="10947347" y="3904267"/>
                  <a:ext cx="263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E0745B97-E1C5-43B3-A63C-7445B7C9663A}"/>
                    </a:ext>
                  </a:extLst>
                </p14:cNvPr>
                <p14:cNvContentPartPr/>
                <p14:nvPr/>
              </p14:nvContentPartPr>
              <p14:xfrm>
                <a:off x="11250107" y="3843787"/>
                <a:ext cx="167040" cy="207360"/>
              </p14:xfrm>
            </p:contentPart>
          </mc:Choice>
          <mc:Fallback xmlns="">
            <p:pic>
              <p:nvPicPr>
                <p:cNvPr id="60" name="Freihand 59">
                  <a:extLst>
                    <a:ext uri="{FF2B5EF4-FFF2-40B4-BE49-F238E27FC236}">
                      <a16:creationId xmlns:a16="http://schemas.microsoft.com/office/drawing/2014/main" id="{E0745B97-E1C5-43B3-A63C-7445B7C9663A}"/>
                    </a:ext>
                  </a:extLst>
                </p:cNvPr>
                <p:cNvPicPr/>
                <p:nvPr/>
              </p:nvPicPr>
              <p:blipFill>
                <a:blip r:embed="rId95"/>
                <a:stretch>
                  <a:fillRect/>
                </a:stretch>
              </p:blipFill>
              <p:spPr>
                <a:xfrm>
                  <a:off x="11245787" y="3839467"/>
                  <a:ext cx="175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E01AE215-2BBE-4C9D-9A64-1DF0DC561A54}"/>
                    </a:ext>
                  </a:extLst>
                </p14:cNvPr>
                <p14:cNvContentPartPr/>
                <p14:nvPr/>
              </p14:nvContentPartPr>
              <p14:xfrm>
                <a:off x="11447747" y="3770347"/>
                <a:ext cx="306720" cy="254160"/>
              </p14:xfrm>
            </p:contentPart>
          </mc:Choice>
          <mc:Fallback xmlns="">
            <p:pic>
              <p:nvPicPr>
                <p:cNvPr id="61" name="Freihand 60">
                  <a:extLst>
                    <a:ext uri="{FF2B5EF4-FFF2-40B4-BE49-F238E27FC236}">
                      <a16:creationId xmlns:a16="http://schemas.microsoft.com/office/drawing/2014/main" id="{E01AE215-2BBE-4C9D-9A64-1DF0DC561A54}"/>
                    </a:ext>
                  </a:extLst>
                </p:cNvPr>
                <p:cNvPicPr/>
                <p:nvPr/>
              </p:nvPicPr>
              <p:blipFill>
                <a:blip r:embed="rId97"/>
                <a:stretch>
                  <a:fillRect/>
                </a:stretch>
              </p:blipFill>
              <p:spPr>
                <a:xfrm>
                  <a:off x="11443427" y="3766027"/>
                  <a:ext cx="3153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010DF450-4ACB-43A1-A615-3B4D118C3A3C}"/>
                    </a:ext>
                  </a:extLst>
                </p14:cNvPr>
                <p14:cNvContentPartPr/>
                <p14:nvPr/>
              </p14:nvContentPartPr>
              <p14:xfrm>
                <a:off x="11827187" y="3632467"/>
                <a:ext cx="20880" cy="271440"/>
              </p14:xfrm>
            </p:contentPart>
          </mc:Choice>
          <mc:Fallback xmlns="">
            <p:pic>
              <p:nvPicPr>
                <p:cNvPr id="62" name="Freihand 61">
                  <a:extLst>
                    <a:ext uri="{FF2B5EF4-FFF2-40B4-BE49-F238E27FC236}">
                      <a16:creationId xmlns:a16="http://schemas.microsoft.com/office/drawing/2014/main" id="{010DF450-4ACB-43A1-A615-3B4D118C3A3C}"/>
                    </a:ext>
                  </a:extLst>
                </p:cNvPr>
                <p:cNvPicPr/>
                <p:nvPr/>
              </p:nvPicPr>
              <p:blipFill>
                <a:blip r:embed="rId99"/>
                <a:stretch>
                  <a:fillRect/>
                </a:stretch>
              </p:blipFill>
              <p:spPr>
                <a:xfrm>
                  <a:off x="11822867" y="3628147"/>
                  <a:ext cx="295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3BA71C31-6E72-47F3-9276-E32F2194A643}"/>
                    </a:ext>
                  </a:extLst>
                </p14:cNvPr>
                <p14:cNvContentPartPr/>
                <p14:nvPr/>
              </p14:nvContentPartPr>
              <p14:xfrm>
                <a:off x="11830067" y="4006867"/>
                <a:ext cx="14040" cy="34560"/>
              </p14:xfrm>
            </p:contentPart>
          </mc:Choice>
          <mc:Fallback xmlns="">
            <p:pic>
              <p:nvPicPr>
                <p:cNvPr id="63" name="Freihand 62">
                  <a:extLst>
                    <a:ext uri="{FF2B5EF4-FFF2-40B4-BE49-F238E27FC236}">
                      <a16:creationId xmlns:a16="http://schemas.microsoft.com/office/drawing/2014/main" id="{3BA71C31-6E72-47F3-9276-E32F2194A643}"/>
                    </a:ext>
                  </a:extLst>
                </p:cNvPr>
                <p:cNvPicPr/>
                <p:nvPr/>
              </p:nvPicPr>
              <p:blipFill>
                <a:blip r:embed="rId101"/>
                <a:stretch>
                  <a:fillRect/>
                </a:stretch>
              </p:blipFill>
              <p:spPr>
                <a:xfrm>
                  <a:off x="11825747" y="4002547"/>
                  <a:ext cx="22680" cy="43200"/>
                </a:xfrm>
                <a:prstGeom prst="rect">
                  <a:avLst/>
                </a:prstGeom>
              </p:spPr>
            </p:pic>
          </mc:Fallback>
        </mc:AlternateContent>
      </p:grpSp>
      <p:grpSp>
        <p:nvGrpSpPr>
          <p:cNvPr id="19" name="Gruppieren 18">
            <a:extLst>
              <a:ext uri="{FF2B5EF4-FFF2-40B4-BE49-F238E27FC236}">
                <a16:creationId xmlns:a16="http://schemas.microsoft.com/office/drawing/2014/main" id="{59333815-8E69-4265-A0B9-6E48F09E3B34}"/>
              </a:ext>
            </a:extLst>
          </p:cNvPr>
          <p:cNvGrpSpPr/>
          <p:nvPr/>
        </p:nvGrpSpPr>
        <p:grpSpPr>
          <a:xfrm>
            <a:off x="363347" y="1068187"/>
            <a:ext cx="927360" cy="3027600"/>
            <a:chOff x="363347" y="1068187"/>
            <a:chExt cx="927360" cy="3027600"/>
          </a:xfrm>
        </p:grpSpPr>
        <mc:AlternateContent xmlns:mc="http://schemas.openxmlformats.org/markup-compatibility/2006" xmlns:p14="http://schemas.microsoft.com/office/powerpoint/2010/main">
          <mc:Choice Requires="p14">
            <p:contentPart p14:bwMode="auto" r:id="rId102">
              <p14:nvContentPartPr>
                <p14:cNvPr id="13" name="Freihand 12">
                  <a:extLst>
                    <a:ext uri="{FF2B5EF4-FFF2-40B4-BE49-F238E27FC236}">
                      <a16:creationId xmlns:a16="http://schemas.microsoft.com/office/drawing/2014/main" id="{E2299C6C-3AC5-40D0-A2E4-656C15BB0ECD}"/>
                    </a:ext>
                  </a:extLst>
                </p14:cNvPr>
                <p14:cNvContentPartPr/>
                <p14:nvPr/>
              </p14:nvContentPartPr>
              <p14:xfrm>
                <a:off x="393227" y="1869187"/>
                <a:ext cx="50760" cy="559080"/>
              </p14:xfrm>
            </p:contentPart>
          </mc:Choice>
          <mc:Fallback xmlns="">
            <p:pic>
              <p:nvPicPr>
                <p:cNvPr id="13" name="Freihand 12">
                  <a:extLst>
                    <a:ext uri="{FF2B5EF4-FFF2-40B4-BE49-F238E27FC236}">
                      <a16:creationId xmlns:a16="http://schemas.microsoft.com/office/drawing/2014/main" id="{E2299C6C-3AC5-40D0-A2E4-656C15BB0ECD}"/>
                    </a:ext>
                  </a:extLst>
                </p:cNvPr>
                <p:cNvPicPr/>
                <p:nvPr/>
              </p:nvPicPr>
              <p:blipFill>
                <a:blip r:embed="rId103"/>
                <a:stretch>
                  <a:fillRect/>
                </a:stretch>
              </p:blipFill>
              <p:spPr>
                <a:xfrm>
                  <a:off x="388907" y="1864867"/>
                  <a:ext cx="5940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 name="Freihand 16">
                  <a:extLst>
                    <a:ext uri="{FF2B5EF4-FFF2-40B4-BE49-F238E27FC236}">
                      <a16:creationId xmlns:a16="http://schemas.microsoft.com/office/drawing/2014/main" id="{EEA72AF6-ADF9-4E27-B95E-3D8084D95B83}"/>
                    </a:ext>
                  </a:extLst>
                </p14:cNvPr>
                <p14:cNvContentPartPr/>
                <p14:nvPr/>
              </p14:nvContentPartPr>
              <p14:xfrm>
                <a:off x="363347" y="1068187"/>
                <a:ext cx="927360" cy="3027600"/>
              </p14:xfrm>
            </p:contentPart>
          </mc:Choice>
          <mc:Fallback xmlns="">
            <p:pic>
              <p:nvPicPr>
                <p:cNvPr id="17" name="Freihand 16">
                  <a:extLst>
                    <a:ext uri="{FF2B5EF4-FFF2-40B4-BE49-F238E27FC236}">
                      <a16:creationId xmlns:a16="http://schemas.microsoft.com/office/drawing/2014/main" id="{EEA72AF6-ADF9-4E27-B95E-3D8084D95B83}"/>
                    </a:ext>
                  </a:extLst>
                </p:cNvPr>
                <p:cNvPicPr/>
                <p:nvPr/>
              </p:nvPicPr>
              <p:blipFill>
                <a:blip r:embed="rId105"/>
                <a:stretch>
                  <a:fillRect/>
                </a:stretch>
              </p:blipFill>
              <p:spPr>
                <a:xfrm>
                  <a:off x="359027" y="1063867"/>
                  <a:ext cx="936000" cy="303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37" name="Freihand 36">
                <a:extLst>
                  <a:ext uri="{FF2B5EF4-FFF2-40B4-BE49-F238E27FC236}">
                    <a16:creationId xmlns:a16="http://schemas.microsoft.com/office/drawing/2014/main" id="{BEED77BB-9092-4FC6-A194-DE00ADF4B640}"/>
                  </a:ext>
                </a:extLst>
              </p14:cNvPr>
              <p14:cNvContentPartPr/>
              <p14:nvPr/>
            </p14:nvContentPartPr>
            <p14:xfrm>
              <a:off x="8879147" y="2008507"/>
              <a:ext cx="768240" cy="260280"/>
            </p14:xfrm>
          </p:contentPart>
        </mc:Choice>
        <mc:Fallback xmlns="">
          <p:pic>
            <p:nvPicPr>
              <p:cNvPr id="37" name="Freihand 36">
                <a:extLst>
                  <a:ext uri="{FF2B5EF4-FFF2-40B4-BE49-F238E27FC236}">
                    <a16:creationId xmlns:a16="http://schemas.microsoft.com/office/drawing/2014/main" id="{BEED77BB-9092-4FC6-A194-DE00ADF4B640}"/>
                  </a:ext>
                </a:extLst>
              </p:cNvPr>
              <p:cNvPicPr/>
              <p:nvPr/>
            </p:nvPicPr>
            <p:blipFill>
              <a:blip r:embed="rId107"/>
              <a:stretch>
                <a:fillRect/>
              </a:stretch>
            </p:blipFill>
            <p:spPr>
              <a:xfrm>
                <a:off x="8874827" y="2004187"/>
                <a:ext cx="7768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 name="Freihand 37">
                <a:extLst>
                  <a:ext uri="{FF2B5EF4-FFF2-40B4-BE49-F238E27FC236}">
                    <a16:creationId xmlns:a16="http://schemas.microsoft.com/office/drawing/2014/main" id="{26865CE5-13B2-4891-A85D-D76C0BE12F42}"/>
                  </a:ext>
                </a:extLst>
              </p14:cNvPr>
              <p14:cNvContentPartPr/>
              <p14:nvPr/>
            </p14:nvContentPartPr>
            <p14:xfrm>
              <a:off x="6371387" y="1966747"/>
              <a:ext cx="801720" cy="214200"/>
            </p14:xfrm>
          </p:contentPart>
        </mc:Choice>
        <mc:Fallback xmlns="">
          <p:pic>
            <p:nvPicPr>
              <p:cNvPr id="38" name="Freihand 37">
                <a:extLst>
                  <a:ext uri="{FF2B5EF4-FFF2-40B4-BE49-F238E27FC236}">
                    <a16:creationId xmlns:a16="http://schemas.microsoft.com/office/drawing/2014/main" id="{26865CE5-13B2-4891-A85D-D76C0BE12F42}"/>
                  </a:ext>
                </a:extLst>
              </p:cNvPr>
              <p:cNvPicPr/>
              <p:nvPr/>
            </p:nvPicPr>
            <p:blipFill>
              <a:blip r:embed="rId109"/>
              <a:stretch>
                <a:fillRect/>
              </a:stretch>
            </p:blipFill>
            <p:spPr>
              <a:xfrm>
                <a:off x="6367067" y="1962427"/>
                <a:ext cx="810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D01A369A-4C86-422A-B451-B8A5F48E6689}"/>
                  </a:ext>
                </a:extLst>
              </p14:cNvPr>
              <p14:cNvContentPartPr/>
              <p14:nvPr/>
            </p14:nvContentPartPr>
            <p14:xfrm>
              <a:off x="2889827" y="5167507"/>
              <a:ext cx="1468800" cy="426960"/>
            </p14:xfrm>
          </p:contentPart>
        </mc:Choice>
        <mc:Fallback xmlns="">
          <p:pic>
            <p:nvPicPr>
              <p:cNvPr id="65" name="Freihand 64">
                <a:extLst>
                  <a:ext uri="{FF2B5EF4-FFF2-40B4-BE49-F238E27FC236}">
                    <a16:creationId xmlns:a16="http://schemas.microsoft.com/office/drawing/2014/main" id="{D01A369A-4C86-422A-B451-B8A5F48E6689}"/>
                  </a:ext>
                </a:extLst>
              </p:cNvPr>
              <p:cNvPicPr/>
              <p:nvPr/>
            </p:nvPicPr>
            <p:blipFill>
              <a:blip r:embed="rId111"/>
              <a:stretch>
                <a:fillRect/>
              </a:stretch>
            </p:blipFill>
            <p:spPr>
              <a:xfrm>
                <a:off x="2885507" y="5163187"/>
                <a:ext cx="1477440" cy="435600"/>
              </a:xfrm>
              <a:prstGeom prst="rect">
                <a:avLst/>
              </a:prstGeom>
            </p:spPr>
          </p:pic>
        </mc:Fallback>
      </mc:AlternateContent>
    </p:spTree>
    <p:extLst>
      <p:ext uri="{BB962C8B-B14F-4D97-AF65-F5344CB8AC3E}">
        <p14:creationId xmlns:p14="http://schemas.microsoft.com/office/powerpoint/2010/main" val="31846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818850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 – </a:t>
            </a:r>
            <a:r>
              <a:rPr lang="en-US" sz="3991"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991"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206478" y="873847"/>
            <a:ext cx="8483127" cy="5419354"/>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Der Abstand oder die Strecke zwischen Handelspartnern wird sich, wie schon am Beispiel der USA (Handelsvolumina mit Kanada und Mexiko) im Allgemeinen auf das Handelsvolumen auswirken.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Ein </a:t>
            </a:r>
            <a:r>
              <a:rPr lang="de-DE" sz="2000" b="1" dirty="0">
                <a:latin typeface="Times New Roman" panose="02020603050405020304" pitchFamily="18" charset="0"/>
                <a:cs typeface="Times New Roman" panose="02020603050405020304" pitchFamily="18" charset="0"/>
              </a:rPr>
              <a:t>Distanzbegriff</a:t>
            </a:r>
            <a:r>
              <a:rPr lang="de-DE" sz="2000" dirty="0">
                <a:latin typeface="Times New Roman" panose="02020603050405020304" pitchFamily="18" charset="0"/>
                <a:cs typeface="Times New Roman" panose="02020603050405020304" pitchFamily="18" charset="0"/>
              </a:rPr>
              <a:t>, der sich nur auf den Abstand/Strecke in Kilometern </a:t>
            </a:r>
            <a:r>
              <a:rPr lang="de-DE" sz="2000" dirty="0" err="1">
                <a:latin typeface="Times New Roman" panose="02020603050405020304" pitchFamily="18" charset="0"/>
                <a:cs typeface="Times New Roman" panose="02020603050405020304" pitchFamily="18" charset="0"/>
              </a:rPr>
              <a:t>bemißt</a:t>
            </a:r>
            <a:r>
              <a:rPr lang="de-DE" sz="2000" dirty="0">
                <a:latin typeface="Times New Roman" panose="02020603050405020304" pitchFamily="18" charset="0"/>
                <a:cs typeface="Times New Roman" panose="02020603050405020304" pitchFamily="18" charset="0"/>
              </a:rPr>
              <a:t> greift allerdings zu kurz, wie sich am Beispiel der Eurozone-USA-Handelsbeziehungen ablesen lässt.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Denn dann sollte bei einem Vergleich von ITA, ESP, NLD, BEL, IRL vornehmlich die ökonomische Größe der Länder entscheidend sein, denn alle Länder sind in Kilometer alle in etwas gleich weit von den USA entfernt.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Die ökonomische Distanz wird daher weiter gefasst und man unterscheidet im Allgemeinen 5 Dimensionen:</a:t>
            </a:r>
          </a:p>
          <a:p>
            <a:endParaRPr lang="de-DE" sz="2000" dirty="0">
              <a:latin typeface="Times New Roman" panose="02020603050405020304" pitchFamily="18" charset="0"/>
              <a:cs typeface="Times New Roman" panose="02020603050405020304" pitchFamily="18" charset="0"/>
            </a:endParaRPr>
          </a:p>
          <a:p>
            <a:r>
              <a:rPr lang="de-DE" sz="2000" b="1" dirty="0">
                <a:latin typeface="Times New Roman" panose="02020603050405020304" pitchFamily="18" charset="0"/>
                <a:cs typeface="Times New Roman" panose="02020603050405020304" pitchFamily="18" charset="0"/>
              </a:rPr>
              <a:t>Abstand, Kulturelle Affinität, Geographie, Grenzen, Multinationale Unternehmen</a:t>
            </a:r>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48CD096-20D8-4C9B-BD17-8F103567AEF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7141330-F60D-449B-BC95-632CD5A54F2D}"/>
                  </a:ext>
                </a:extLst>
              </p14:cNvPr>
              <p14:cNvContentPartPr/>
              <p14:nvPr/>
            </p14:nvContentPartPr>
            <p14:xfrm>
              <a:off x="284507" y="5738107"/>
              <a:ext cx="910080" cy="72720"/>
            </p14:xfrm>
          </p:contentPart>
        </mc:Choice>
        <mc:Fallback xmlns="">
          <p:pic>
            <p:nvPicPr>
              <p:cNvPr id="2" name="Freihand 1">
                <a:extLst>
                  <a:ext uri="{FF2B5EF4-FFF2-40B4-BE49-F238E27FC236}">
                    <a16:creationId xmlns:a16="http://schemas.microsoft.com/office/drawing/2014/main" id="{17141330-F60D-449B-BC95-632CD5A54F2D}"/>
                  </a:ext>
                </a:extLst>
              </p:cNvPr>
              <p:cNvPicPr/>
              <p:nvPr/>
            </p:nvPicPr>
            <p:blipFill>
              <a:blip r:embed="rId4"/>
              <a:stretch>
                <a:fillRect/>
              </a:stretch>
            </p:blipFill>
            <p:spPr>
              <a:xfrm>
                <a:off x="280187" y="5733787"/>
                <a:ext cx="918720" cy="81360"/>
              </a:xfrm>
              <a:prstGeom prst="rect">
                <a:avLst/>
              </a:prstGeom>
            </p:spPr>
          </p:pic>
        </mc:Fallback>
      </mc:AlternateContent>
      <p:grpSp>
        <p:nvGrpSpPr>
          <p:cNvPr id="8" name="Gruppieren 7">
            <a:extLst>
              <a:ext uri="{FF2B5EF4-FFF2-40B4-BE49-F238E27FC236}">
                <a16:creationId xmlns:a16="http://schemas.microsoft.com/office/drawing/2014/main" id="{EEBED48F-B295-4344-A68F-A54CFA0A2041}"/>
              </a:ext>
            </a:extLst>
          </p:cNvPr>
          <p:cNvGrpSpPr/>
          <p:nvPr/>
        </p:nvGrpSpPr>
        <p:grpSpPr>
          <a:xfrm>
            <a:off x="1383587" y="5768707"/>
            <a:ext cx="1989360" cy="114120"/>
            <a:chOff x="1383587" y="5768707"/>
            <a:chExt cx="1989360" cy="11412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259D4B2-B690-4FEB-BE6E-CCE3418C6C5C}"/>
                    </a:ext>
                  </a:extLst>
                </p14:cNvPr>
                <p14:cNvContentPartPr/>
                <p14:nvPr/>
              </p14:nvContentPartPr>
              <p14:xfrm>
                <a:off x="1468547" y="5768707"/>
                <a:ext cx="28080" cy="13680"/>
              </p14:xfrm>
            </p:contentPart>
          </mc:Choice>
          <mc:Fallback xmlns="">
            <p:pic>
              <p:nvPicPr>
                <p:cNvPr id="6" name="Freihand 5">
                  <a:extLst>
                    <a:ext uri="{FF2B5EF4-FFF2-40B4-BE49-F238E27FC236}">
                      <a16:creationId xmlns:a16="http://schemas.microsoft.com/office/drawing/2014/main" id="{3259D4B2-B690-4FEB-BE6E-CCE3418C6C5C}"/>
                    </a:ext>
                  </a:extLst>
                </p:cNvPr>
                <p:cNvPicPr/>
                <p:nvPr/>
              </p:nvPicPr>
              <p:blipFill>
                <a:blip r:embed="rId6"/>
                <a:stretch>
                  <a:fillRect/>
                </a:stretch>
              </p:blipFill>
              <p:spPr>
                <a:xfrm>
                  <a:off x="1464227" y="5764387"/>
                  <a:ext cx="3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497837F-77E1-466C-8EF9-577BC87857DA}"/>
                    </a:ext>
                  </a:extLst>
                </p14:cNvPr>
                <p14:cNvContentPartPr/>
                <p14:nvPr/>
              </p14:nvContentPartPr>
              <p14:xfrm>
                <a:off x="1383587" y="5797507"/>
                <a:ext cx="1989360" cy="85320"/>
              </p14:xfrm>
            </p:contentPart>
          </mc:Choice>
          <mc:Fallback xmlns="">
            <p:pic>
              <p:nvPicPr>
                <p:cNvPr id="7" name="Freihand 6">
                  <a:extLst>
                    <a:ext uri="{FF2B5EF4-FFF2-40B4-BE49-F238E27FC236}">
                      <a16:creationId xmlns:a16="http://schemas.microsoft.com/office/drawing/2014/main" id="{F497837F-77E1-466C-8EF9-577BC87857DA}"/>
                    </a:ext>
                  </a:extLst>
                </p:cNvPr>
                <p:cNvPicPr/>
                <p:nvPr/>
              </p:nvPicPr>
              <p:blipFill>
                <a:blip r:embed="rId8"/>
                <a:stretch>
                  <a:fillRect/>
                </a:stretch>
              </p:blipFill>
              <p:spPr>
                <a:xfrm>
                  <a:off x="1379267" y="5793187"/>
                  <a:ext cx="199800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8777D53D-CB28-42BD-8046-C99AB5A26B04}"/>
                  </a:ext>
                </a:extLst>
              </p14:cNvPr>
              <p14:cNvContentPartPr/>
              <p14:nvPr/>
            </p14:nvContentPartPr>
            <p14:xfrm>
              <a:off x="3596507" y="5824867"/>
              <a:ext cx="936000" cy="95040"/>
            </p14:xfrm>
          </p:contentPart>
        </mc:Choice>
        <mc:Fallback xmlns="">
          <p:pic>
            <p:nvPicPr>
              <p:cNvPr id="9" name="Freihand 8">
                <a:extLst>
                  <a:ext uri="{FF2B5EF4-FFF2-40B4-BE49-F238E27FC236}">
                    <a16:creationId xmlns:a16="http://schemas.microsoft.com/office/drawing/2014/main" id="{8777D53D-CB28-42BD-8046-C99AB5A26B04}"/>
                  </a:ext>
                </a:extLst>
              </p:cNvPr>
              <p:cNvPicPr/>
              <p:nvPr/>
            </p:nvPicPr>
            <p:blipFill>
              <a:blip r:embed="rId10"/>
              <a:stretch>
                <a:fillRect/>
              </a:stretch>
            </p:blipFill>
            <p:spPr>
              <a:xfrm>
                <a:off x="3592187" y="5820547"/>
                <a:ext cx="944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CC3D691F-A4BE-4B22-A2DE-E90AFE76A9E8}"/>
                  </a:ext>
                </a:extLst>
              </p14:cNvPr>
              <p14:cNvContentPartPr/>
              <p14:nvPr/>
            </p14:nvContentPartPr>
            <p14:xfrm>
              <a:off x="3536747" y="5343547"/>
              <a:ext cx="1366920" cy="739080"/>
            </p14:xfrm>
          </p:contentPart>
        </mc:Choice>
        <mc:Fallback xmlns="">
          <p:pic>
            <p:nvPicPr>
              <p:cNvPr id="10" name="Freihand 9">
                <a:extLst>
                  <a:ext uri="{FF2B5EF4-FFF2-40B4-BE49-F238E27FC236}">
                    <a16:creationId xmlns:a16="http://schemas.microsoft.com/office/drawing/2014/main" id="{CC3D691F-A4BE-4B22-A2DE-E90AFE76A9E8}"/>
                  </a:ext>
                </a:extLst>
              </p:cNvPr>
              <p:cNvPicPr/>
              <p:nvPr/>
            </p:nvPicPr>
            <p:blipFill>
              <a:blip r:embed="rId12"/>
              <a:stretch>
                <a:fillRect/>
              </a:stretch>
            </p:blipFill>
            <p:spPr>
              <a:xfrm>
                <a:off x="3532427" y="5339227"/>
                <a:ext cx="137556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864F85C2-C6F5-4A72-A67A-381E0E728AD0}"/>
                  </a:ext>
                </a:extLst>
              </p14:cNvPr>
              <p14:cNvContentPartPr/>
              <p14:nvPr/>
            </p14:nvContentPartPr>
            <p14:xfrm>
              <a:off x="4885307" y="5867707"/>
              <a:ext cx="974160" cy="48240"/>
            </p14:xfrm>
          </p:contentPart>
        </mc:Choice>
        <mc:Fallback xmlns="">
          <p:pic>
            <p:nvPicPr>
              <p:cNvPr id="11" name="Freihand 10">
                <a:extLst>
                  <a:ext uri="{FF2B5EF4-FFF2-40B4-BE49-F238E27FC236}">
                    <a16:creationId xmlns:a16="http://schemas.microsoft.com/office/drawing/2014/main" id="{864F85C2-C6F5-4A72-A67A-381E0E728AD0}"/>
                  </a:ext>
                </a:extLst>
              </p:cNvPr>
              <p:cNvPicPr/>
              <p:nvPr/>
            </p:nvPicPr>
            <p:blipFill>
              <a:blip r:embed="rId14"/>
              <a:stretch>
                <a:fillRect/>
              </a:stretch>
            </p:blipFill>
            <p:spPr>
              <a:xfrm>
                <a:off x="4880987" y="5863387"/>
                <a:ext cx="982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6F6B3AA-05AD-4A0B-8A33-6877EE12380A}"/>
                  </a:ext>
                </a:extLst>
              </p14:cNvPr>
              <p14:cNvContentPartPr/>
              <p14:nvPr/>
            </p14:nvContentPartPr>
            <p14:xfrm>
              <a:off x="6005987" y="5780227"/>
              <a:ext cx="1261440" cy="55440"/>
            </p14:xfrm>
          </p:contentPart>
        </mc:Choice>
        <mc:Fallback xmlns="">
          <p:pic>
            <p:nvPicPr>
              <p:cNvPr id="12" name="Freihand 11">
                <a:extLst>
                  <a:ext uri="{FF2B5EF4-FFF2-40B4-BE49-F238E27FC236}">
                    <a16:creationId xmlns:a16="http://schemas.microsoft.com/office/drawing/2014/main" id="{06F6B3AA-05AD-4A0B-8A33-6877EE12380A}"/>
                  </a:ext>
                </a:extLst>
              </p:cNvPr>
              <p:cNvPicPr/>
              <p:nvPr/>
            </p:nvPicPr>
            <p:blipFill>
              <a:blip r:embed="rId16"/>
              <a:stretch>
                <a:fillRect/>
              </a:stretch>
            </p:blipFill>
            <p:spPr>
              <a:xfrm>
                <a:off x="6001667" y="5775907"/>
                <a:ext cx="1270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B0C4787-8737-4F33-8C14-487680E04934}"/>
                  </a:ext>
                </a:extLst>
              </p14:cNvPr>
              <p14:cNvContentPartPr/>
              <p14:nvPr/>
            </p14:nvContentPartPr>
            <p14:xfrm>
              <a:off x="299627" y="6063907"/>
              <a:ext cx="1450440" cy="55080"/>
            </p14:xfrm>
          </p:contentPart>
        </mc:Choice>
        <mc:Fallback xmlns="">
          <p:pic>
            <p:nvPicPr>
              <p:cNvPr id="13" name="Freihand 12">
                <a:extLst>
                  <a:ext uri="{FF2B5EF4-FFF2-40B4-BE49-F238E27FC236}">
                    <a16:creationId xmlns:a16="http://schemas.microsoft.com/office/drawing/2014/main" id="{3B0C4787-8737-4F33-8C14-487680E04934}"/>
                  </a:ext>
                </a:extLst>
              </p:cNvPr>
              <p:cNvPicPr/>
              <p:nvPr/>
            </p:nvPicPr>
            <p:blipFill>
              <a:blip r:embed="rId18"/>
              <a:stretch>
                <a:fillRect/>
              </a:stretch>
            </p:blipFill>
            <p:spPr>
              <a:xfrm>
                <a:off x="295307" y="6059587"/>
                <a:ext cx="1459080" cy="63720"/>
              </a:xfrm>
              <a:prstGeom prst="rect">
                <a:avLst/>
              </a:prstGeom>
            </p:spPr>
          </p:pic>
        </mc:Fallback>
      </mc:AlternateContent>
    </p:spTree>
    <p:extLst>
      <p:ext uri="{BB962C8B-B14F-4D97-AF65-F5344CB8AC3E}">
        <p14:creationId xmlns:p14="http://schemas.microsoft.com/office/powerpoint/2010/main" val="33967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7057" y="1"/>
            <a:ext cx="8517886" cy="477520"/>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000"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000" dirty="0">
                <a:solidFill>
                  <a:sysClr val="windowText" lastClr="000000"/>
                </a:solidFill>
                <a:latin typeface="Times New Roman" panose="02020603050405020304" pitchFamily="18" charset="0"/>
                <a:cs typeface="Times New Roman" panose="02020603050405020304" pitchFamily="18" charset="0"/>
              </a:rPr>
              <a:t> – </a:t>
            </a:r>
            <a:r>
              <a:rPr lang="en-US" sz="3000"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0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0" y="568961"/>
            <a:ext cx="8803021" cy="5766473"/>
          </a:xfrm>
          <a:prstGeom prst="rect">
            <a:avLst/>
          </a:prstGeom>
          <a:noFill/>
        </p:spPr>
        <p:txBody>
          <a:bodyPr wrap="square" rtlCol="0">
            <a:noAutofit/>
          </a:bodyPr>
          <a:lstStyle/>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Abstand: </a:t>
            </a:r>
            <a:r>
              <a:rPr lang="de-DE" sz="2000" dirty="0">
                <a:latin typeface="Times New Roman" panose="02020603050405020304" pitchFamily="18" charset="0"/>
                <a:cs typeface="Times New Roman" panose="02020603050405020304" pitchFamily="18" charset="0"/>
              </a:rPr>
              <a:t>Bezogen auf die Strecke zwischen den Märkten hat einen Einfluss auf die Transportkosten und damit auf Ex- und Importkosten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Kulturelle Affinität: </a:t>
            </a:r>
            <a:r>
              <a:rPr lang="de-DE" sz="2000" dirty="0">
                <a:latin typeface="Times New Roman" panose="02020603050405020304" pitchFamily="18" charset="0"/>
                <a:cs typeface="Times New Roman" panose="02020603050405020304" pitchFamily="18" charset="0"/>
              </a:rPr>
              <a:t>Falls sich zwei Länder kulturell sehr nahe stehen, impliziert dies sehr wahrscheinlich auch eine große ökonomische Nähe und führt damit zu engen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Geographie: </a:t>
            </a:r>
            <a:r>
              <a:rPr lang="de-DE" sz="2000" dirty="0">
                <a:latin typeface="Times New Roman" panose="02020603050405020304" pitchFamily="18" charset="0"/>
                <a:cs typeface="Times New Roman" panose="02020603050405020304" pitchFamily="18" charset="0"/>
              </a:rPr>
              <a:t>Seehäfen, Flussverbindungen zu anderen Ländern fördern den Handel. Natürliche Barrieren wie Gebirge hindern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Grenzen: </a:t>
            </a:r>
            <a:r>
              <a:rPr lang="de-DE" sz="2000" dirty="0">
                <a:latin typeface="Times New Roman" panose="02020603050405020304" pitchFamily="18" charset="0"/>
                <a:cs typeface="Times New Roman" panose="02020603050405020304" pitchFamily="18" charset="0"/>
              </a:rPr>
              <a:t>Grenzüberschreitender Handel zieht normalerweise viele Formalitäten nach sich, die Kosten verursachen. Zudem können zusätzliche Kosten über Zölle oder Quoten entstehen. Außerdem gehen Grenzen häufig mit einer anderen Sprache einher, was ebenso zu Handelshemmnissen führen kann.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Multinationale Unternehmen: </a:t>
            </a:r>
            <a:r>
              <a:rPr lang="de-DE" sz="2000" dirty="0">
                <a:latin typeface="Times New Roman" panose="02020603050405020304" pitchFamily="18" charset="0"/>
                <a:cs typeface="Times New Roman" panose="02020603050405020304" pitchFamily="18" charset="0"/>
              </a:rPr>
              <a:t>Unternehmen mit Sitzen in mehreren Ländern werden tendenziell mehr Güter und Dienstleistungen zwischen ihren Einheiten austauschen.</a:t>
            </a:r>
          </a:p>
          <a:p>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254D4B5-FFBE-4C46-A417-E101522C92C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B0B0926-3F0B-4E81-BE03-9D6E2AD876CF}"/>
                  </a:ext>
                </a:extLst>
              </p14:cNvPr>
              <p14:cNvContentPartPr/>
              <p14:nvPr/>
            </p14:nvContentPartPr>
            <p14:xfrm>
              <a:off x="382067" y="400747"/>
              <a:ext cx="1158120" cy="823320"/>
            </p14:xfrm>
          </p:contentPart>
        </mc:Choice>
        <mc:Fallback xmlns="">
          <p:pic>
            <p:nvPicPr>
              <p:cNvPr id="2" name="Freihand 1">
                <a:extLst>
                  <a:ext uri="{FF2B5EF4-FFF2-40B4-BE49-F238E27FC236}">
                    <a16:creationId xmlns:a16="http://schemas.microsoft.com/office/drawing/2014/main" id="{8B0B0926-3F0B-4E81-BE03-9D6E2AD876CF}"/>
                  </a:ext>
                </a:extLst>
              </p:cNvPr>
              <p:cNvPicPr/>
              <p:nvPr/>
            </p:nvPicPr>
            <p:blipFill>
              <a:blip r:embed="rId4"/>
              <a:stretch>
                <a:fillRect/>
              </a:stretch>
            </p:blipFill>
            <p:spPr>
              <a:xfrm>
                <a:off x="377747" y="396427"/>
                <a:ext cx="1166760" cy="83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45923A0B-9C72-407B-8D90-4843249E4BB7}"/>
                  </a:ext>
                </a:extLst>
              </p14:cNvPr>
              <p14:cNvContentPartPr/>
              <p14:nvPr/>
            </p14:nvContentPartPr>
            <p14:xfrm>
              <a:off x="452987" y="1483267"/>
              <a:ext cx="2374920" cy="549720"/>
            </p14:xfrm>
          </p:contentPart>
        </mc:Choice>
        <mc:Fallback xmlns="">
          <p:pic>
            <p:nvPicPr>
              <p:cNvPr id="6" name="Freihand 5">
                <a:extLst>
                  <a:ext uri="{FF2B5EF4-FFF2-40B4-BE49-F238E27FC236}">
                    <a16:creationId xmlns:a16="http://schemas.microsoft.com/office/drawing/2014/main" id="{45923A0B-9C72-407B-8D90-4843249E4BB7}"/>
                  </a:ext>
                </a:extLst>
              </p:cNvPr>
              <p:cNvPicPr/>
              <p:nvPr/>
            </p:nvPicPr>
            <p:blipFill>
              <a:blip r:embed="rId6"/>
              <a:stretch>
                <a:fillRect/>
              </a:stretch>
            </p:blipFill>
            <p:spPr>
              <a:xfrm>
                <a:off x="448667" y="1478947"/>
                <a:ext cx="238356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F81140D-D426-4490-A54C-7CD26A669C4D}"/>
                  </a:ext>
                </a:extLst>
              </p14:cNvPr>
              <p14:cNvContentPartPr/>
              <p14:nvPr/>
            </p14:nvContentPartPr>
            <p14:xfrm>
              <a:off x="394667" y="2668747"/>
              <a:ext cx="1571400" cy="541440"/>
            </p14:xfrm>
          </p:contentPart>
        </mc:Choice>
        <mc:Fallback xmlns="">
          <p:pic>
            <p:nvPicPr>
              <p:cNvPr id="7" name="Freihand 6">
                <a:extLst>
                  <a:ext uri="{FF2B5EF4-FFF2-40B4-BE49-F238E27FC236}">
                    <a16:creationId xmlns:a16="http://schemas.microsoft.com/office/drawing/2014/main" id="{4F81140D-D426-4490-A54C-7CD26A669C4D}"/>
                  </a:ext>
                </a:extLst>
              </p:cNvPr>
              <p:cNvPicPr/>
              <p:nvPr/>
            </p:nvPicPr>
            <p:blipFill>
              <a:blip r:embed="rId8"/>
              <a:stretch>
                <a:fillRect/>
              </a:stretch>
            </p:blipFill>
            <p:spPr>
              <a:xfrm>
                <a:off x="390347" y="2664427"/>
                <a:ext cx="158004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E378AC8-6492-4241-A805-0B031C3B0F20}"/>
                  </a:ext>
                </a:extLst>
              </p14:cNvPr>
              <p14:cNvContentPartPr/>
              <p14:nvPr/>
            </p14:nvContentPartPr>
            <p14:xfrm>
              <a:off x="364787" y="5010907"/>
              <a:ext cx="3573000" cy="629280"/>
            </p14:xfrm>
          </p:contentPart>
        </mc:Choice>
        <mc:Fallback xmlns="">
          <p:pic>
            <p:nvPicPr>
              <p:cNvPr id="8" name="Freihand 7">
                <a:extLst>
                  <a:ext uri="{FF2B5EF4-FFF2-40B4-BE49-F238E27FC236}">
                    <a16:creationId xmlns:a16="http://schemas.microsoft.com/office/drawing/2014/main" id="{CE378AC8-6492-4241-A805-0B031C3B0F20}"/>
                  </a:ext>
                </a:extLst>
              </p:cNvPr>
              <p:cNvPicPr/>
              <p:nvPr/>
            </p:nvPicPr>
            <p:blipFill>
              <a:blip r:embed="rId10"/>
              <a:stretch>
                <a:fillRect/>
              </a:stretch>
            </p:blipFill>
            <p:spPr>
              <a:xfrm>
                <a:off x="360467" y="5006587"/>
                <a:ext cx="358164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5A83C4A-E414-4EA7-8442-154C88A0C80E}"/>
                  </a:ext>
                </a:extLst>
              </p14:cNvPr>
              <p14:cNvContentPartPr/>
              <p14:nvPr/>
            </p14:nvContentPartPr>
            <p14:xfrm>
              <a:off x="361547" y="3385867"/>
              <a:ext cx="1483560" cy="995400"/>
            </p14:xfrm>
          </p:contentPart>
        </mc:Choice>
        <mc:Fallback xmlns="">
          <p:pic>
            <p:nvPicPr>
              <p:cNvPr id="9" name="Freihand 8">
                <a:extLst>
                  <a:ext uri="{FF2B5EF4-FFF2-40B4-BE49-F238E27FC236}">
                    <a16:creationId xmlns:a16="http://schemas.microsoft.com/office/drawing/2014/main" id="{E5A83C4A-E414-4EA7-8442-154C88A0C80E}"/>
                  </a:ext>
                </a:extLst>
              </p:cNvPr>
              <p:cNvPicPr/>
              <p:nvPr/>
            </p:nvPicPr>
            <p:blipFill>
              <a:blip r:embed="rId12"/>
              <a:stretch>
                <a:fillRect/>
              </a:stretch>
            </p:blipFill>
            <p:spPr>
              <a:xfrm>
                <a:off x="357227" y="3381547"/>
                <a:ext cx="1492200" cy="1004040"/>
              </a:xfrm>
              <a:prstGeom prst="rect">
                <a:avLst/>
              </a:prstGeom>
            </p:spPr>
          </p:pic>
        </mc:Fallback>
      </mc:AlternateContent>
    </p:spTree>
    <p:extLst>
      <p:ext uri="{BB962C8B-B14F-4D97-AF65-F5344CB8AC3E}">
        <p14:creationId xmlns:p14="http://schemas.microsoft.com/office/powerpoint/2010/main" val="363273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5642"/>
            <a:ext cx="8837435"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Erklärungen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Fallbeispiel</a:t>
            </a:r>
            <a:r>
              <a:rPr lang="en-US" altLang="en-US" sz="3991" dirty="0">
                <a:solidFill>
                  <a:sysClr val="windowText" lastClr="000000"/>
                </a:solidFill>
                <a:latin typeface="Times New Roman" panose="02020603050405020304" pitchFamily="18" charset="0"/>
                <a:cs typeface="Times New Roman" panose="02020603050405020304" pitchFamily="18" charset="0"/>
              </a:rPr>
              <a:t> Eurozone-USA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C97BE7E5-13C7-4960-BB36-B36EB362C61B}"/>
              </a:ext>
            </a:extLst>
          </p:cNvPr>
          <p:cNvSpPr txBox="1"/>
          <p:nvPr/>
        </p:nvSpPr>
        <p:spPr>
          <a:xfrm>
            <a:off x="0" y="715456"/>
            <a:ext cx="12157587" cy="814396"/>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Mit dem erweiterten Distanzbegriff lassen sich die deutlichen beobachteten Abweichungen von </a:t>
            </a:r>
            <a:r>
              <a:rPr lang="de-DE" sz="2200" dirty="0" err="1">
                <a:latin typeface="Times New Roman" panose="02020603050405020304" pitchFamily="18" charset="0"/>
                <a:cs typeface="Times New Roman" panose="02020603050405020304" pitchFamily="18" charset="0"/>
              </a:rPr>
              <a:t>von</a:t>
            </a:r>
            <a:r>
              <a:rPr lang="de-DE" sz="2200" dirty="0">
                <a:latin typeface="Times New Roman" panose="02020603050405020304" pitchFamily="18" charset="0"/>
                <a:cs typeface="Times New Roman" panose="02020603050405020304" pitchFamily="18" charset="0"/>
              </a:rPr>
              <a:t> der Einflussgröße ökonomische Größe erklären:</a:t>
            </a:r>
          </a:p>
        </p:txBody>
      </p:sp>
      <p:sp>
        <p:nvSpPr>
          <p:cNvPr id="6" name="Textfeld 5">
            <a:extLst>
              <a:ext uri="{FF2B5EF4-FFF2-40B4-BE49-F238E27FC236}">
                <a16:creationId xmlns:a16="http://schemas.microsoft.com/office/drawing/2014/main" id="{C97BE7E5-13C7-4960-BB36-B36EB362C61B}"/>
              </a:ext>
            </a:extLst>
          </p:cNvPr>
          <p:cNvSpPr txBox="1"/>
          <p:nvPr/>
        </p:nvSpPr>
        <p:spPr>
          <a:xfrm>
            <a:off x="34413" y="1529852"/>
            <a:ext cx="12157587" cy="144380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Zwischen Irland (im 19. Jh. eines der Haupteinwanderungsländer der USA) bestehen traditionell enge Beziehungen. Insbesondere wird in beiden Ländern die gleiche </a:t>
            </a:r>
            <a:r>
              <a:rPr lang="de-DE" sz="2200" dirty="0" err="1">
                <a:latin typeface="Times New Roman" panose="02020603050405020304" pitchFamily="18" charset="0"/>
                <a:cs typeface="Times New Roman" panose="02020603050405020304" pitchFamily="18" charset="0"/>
              </a:rPr>
              <a:t>Sparache</a:t>
            </a:r>
            <a:r>
              <a:rPr lang="de-DE" sz="2200" dirty="0">
                <a:latin typeface="Times New Roman" panose="02020603050405020304" pitchFamily="18" charset="0"/>
                <a:cs typeface="Times New Roman" panose="02020603050405020304" pitchFamily="18" charset="0"/>
              </a:rPr>
              <a:t> gesprochen. In der Dimension „</a:t>
            </a:r>
            <a:r>
              <a:rPr lang="de-DE" sz="2200" b="1" dirty="0">
                <a:latin typeface="Times New Roman" panose="02020603050405020304" pitchFamily="18" charset="0"/>
                <a:cs typeface="Times New Roman" panose="02020603050405020304" pitchFamily="18" charset="0"/>
              </a:rPr>
              <a:t>kulturelle Affinität</a:t>
            </a:r>
            <a:r>
              <a:rPr lang="de-DE" sz="2200" dirty="0">
                <a:latin typeface="Times New Roman" panose="02020603050405020304" pitchFamily="18" charset="0"/>
                <a:cs typeface="Times New Roman" panose="02020603050405020304" pitchFamily="18" charset="0"/>
              </a:rPr>
              <a:t>“ liegt damit nur eine geringe Distanz vor</a:t>
            </a:r>
          </a:p>
        </p:txBody>
      </p:sp>
      <p:sp>
        <p:nvSpPr>
          <p:cNvPr id="8" name="Textfeld 7">
            <a:extLst>
              <a:ext uri="{FF2B5EF4-FFF2-40B4-BE49-F238E27FC236}">
                <a16:creationId xmlns:a16="http://schemas.microsoft.com/office/drawing/2014/main" id="{C97BE7E5-13C7-4960-BB36-B36EB362C61B}"/>
              </a:ext>
            </a:extLst>
          </p:cNvPr>
          <p:cNvSpPr txBox="1"/>
          <p:nvPr/>
        </p:nvSpPr>
        <p:spPr>
          <a:xfrm>
            <a:off x="0" y="2660283"/>
            <a:ext cx="12157587" cy="1774723"/>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Niederlande haben mit Rotterdam den mit Abstand größten  Hafen Europas und bilden damit so etwas wie den Brückenkopf für Festlandeuropa in den Handelsbeziehungen mit den USA. Ähnliches gilt für Belgien, die mit Antwerpen ebenfalls einen bedeutenden Hafen besitzen. Zudem sind Belgien und die Niederlande Nachbarländer, so dass sie in punkto Handelsbeziehungen gegenseitig in der Dimension „</a:t>
            </a:r>
            <a:r>
              <a:rPr lang="de-DE" sz="2200" b="1" dirty="0">
                <a:latin typeface="Times New Roman" panose="02020603050405020304" pitchFamily="18" charset="0"/>
                <a:cs typeface="Times New Roman" panose="02020603050405020304" pitchFamily="18" charset="0"/>
              </a:rPr>
              <a:t>Geographie</a:t>
            </a:r>
            <a:r>
              <a:rPr lang="de-DE" sz="2200" dirty="0">
                <a:latin typeface="Times New Roman" panose="02020603050405020304" pitchFamily="18" charset="0"/>
                <a:cs typeface="Times New Roman" panose="02020603050405020304" pitchFamily="18" charset="0"/>
              </a:rPr>
              <a:t>“ von einander profitieren können.</a:t>
            </a:r>
          </a:p>
        </p:txBody>
      </p:sp>
      <p:sp>
        <p:nvSpPr>
          <p:cNvPr id="9" name="Textfeld 8">
            <a:extLst>
              <a:ext uri="{FF2B5EF4-FFF2-40B4-BE49-F238E27FC236}">
                <a16:creationId xmlns:a16="http://schemas.microsoft.com/office/drawing/2014/main" id="{C97BE7E5-13C7-4960-BB36-B36EB362C61B}"/>
              </a:ext>
            </a:extLst>
          </p:cNvPr>
          <p:cNvSpPr txBox="1"/>
          <p:nvPr/>
        </p:nvSpPr>
        <p:spPr>
          <a:xfrm>
            <a:off x="34412" y="4368107"/>
            <a:ext cx="8845427" cy="85540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Beides sind damit innerhalb des Gravitationsmodells Erklärungen für die relativ großen Handelsvolumina der „kleinen“ Länder NLD, BEL, IRL vergleichen mit ITA und ESP</a:t>
            </a:r>
          </a:p>
        </p:txBody>
      </p:sp>
      <p:sp>
        <p:nvSpPr>
          <p:cNvPr id="11" name="Rechteck 10">
            <a:extLst>
              <a:ext uri="{FF2B5EF4-FFF2-40B4-BE49-F238E27FC236}">
                <a16:creationId xmlns:a16="http://schemas.microsoft.com/office/drawing/2014/main" id="{051934FD-A872-4D11-9F4F-9B9933C369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79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Warum</a:t>
            </a:r>
            <a:r>
              <a:rPr lang="en-US" sz="3991" dirty="0">
                <a:solidFill>
                  <a:sysClr val="windowText" lastClr="000000"/>
                </a:solidFill>
                <a:latin typeface="Times New Roman" panose="02020603050405020304" pitchFamily="18" charset="0"/>
                <a:cs typeface="Times New Roman" panose="02020603050405020304" pitchFamily="18" charset="0"/>
              </a:rPr>
              <a:t> </a:t>
            </a:r>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a:t>
            </a:r>
          </a:p>
        </p:txBody>
      </p:sp>
      <p:pic>
        <p:nvPicPr>
          <p:cNvPr id="9" name="Grafik 8">
            <a:extLst>
              <a:ext uri="{FF2B5EF4-FFF2-40B4-BE49-F238E27FC236}">
                <a16:creationId xmlns:a16="http://schemas.microsoft.com/office/drawing/2014/main" id="{2E43B139-E680-49CD-BA26-EF58CD702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a:latin typeface="Times New Roman" panose="02020603050405020304" pitchFamily="18" charset="0"/>
                    <a:cs typeface="Times New Roman" panose="02020603050405020304" pitchFamily="18" charset="0"/>
                  </a:rPr>
                  <a:t>  </a:t>
                </a: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Handelsvolumen</a:t>
                </a: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Distanz</a:t>
                </a: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Konstante</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Handelselastizitäten</a:t>
                </a:r>
              </a:p>
            </p:txBody>
          </p:sp>
        </mc:Choice>
        <mc:Fallback xmlns="">
          <p:sp>
            <p:nvSpPr>
              <p:cNvPr id="2" name="Rechteck 1"/>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(Gravitationsgesetz)</a:t>
                </a:r>
              </a:p>
              <a:p>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Kraft zwischen zwei Massen (Planeten)</a:t>
                </a: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Allgemeiner Abstand</a:t>
                </a: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a:latin typeface="Times New Roman" panose="02020603050405020304" pitchFamily="18" charset="0"/>
                    <a:cs typeface="Times New Roman" panose="02020603050405020304" pitchFamily="18" charset="0"/>
                  </a:rPr>
                  <a:t>&gt;0: Gravitationskonstante</a:t>
                </a: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C97BE7E5-13C7-4960-BB36-B36EB362C61B}"/>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a:latin typeface="Times New Roman" panose="02020603050405020304" pitchFamily="18" charset="0"/>
                    <a:cs typeface="Times New Roman" panose="02020603050405020304" pitchFamily="18" charset="0"/>
                  </a:rPr>
                  <a:t>Konzeptionell entspricht das Handelsmodell dem Gravitationsmodell von Newton, welches die Ellipsenbahnen unseres Sonnensystems erklärt mit α=</a:t>
                </a:r>
                <a:r>
                  <a:rPr lang="el-GR" sz="1400" b="1" dirty="0">
                    <a:latin typeface="Times New Roman" panose="02020603050405020304" pitchFamily="18" charset="0"/>
                    <a:cs typeface="Times New Roman" panose="02020603050405020304" pitchFamily="18" charset="0"/>
                  </a:rPr>
                  <a:t>β</a:t>
                </a:r>
                <a:r>
                  <a:rPr lang="de-DE" sz="1400" b="1" dirty="0">
                    <a:latin typeface="Times New Roman" panose="02020603050405020304" pitchFamily="18" charset="0"/>
                    <a:cs typeface="Times New Roman" panose="02020603050405020304" pitchFamily="18" charset="0"/>
                  </a:rPr>
                  <a:t>=1, </a:t>
                </a:r>
                <a:r>
                  <a:rPr lang="el-GR" sz="1400" b="1" dirty="0">
                    <a:latin typeface="Times New Roman" panose="02020603050405020304" pitchFamily="18" charset="0"/>
                    <a:cs typeface="Times New Roman" panose="02020603050405020304" pitchFamily="18" charset="0"/>
                  </a:rPr>
                  <a:t>γ</a:t>
                </a:r>
                <a:r>
                  <a:rPr lang="de-DE" sz="1400" b="1" dirty="0">
                    <a:latin typeface="Times New Roman" panose="02020603050405020304" pitchFamily="18" charset="0"/>
                    <a:cs typeface="Times New Roman" panose="02020603050405020304" pitchFamily="18" charset="0"/>
                  </a:rPr>
                  <a:t>=2 und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C97BE7E5-13C7-4960-BB36-B36EB362C61B}"/>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7"/>
                <a:stretch>
                  <a:fillRect r="-1484" b="-10989"/>
                </a:stretch>
              </a:blipFill>
              <a:ln>
                <a:solidFill>
                  <a:srgbClr val="FF0000"/>
                </a:solidFill>
              </a:ln>
            </p:spPr>
            <p:txBody>
              <a:bodyPr/>
              <a:lstStyle/>
              <a:p>
                <a:r>
                  <a:rPr lang="de-DE">
                    <a:noFill/>
                  </a:rPr>
                  <a:t> </a:t>
                </a:r>
              </a:p>
            </p:txBody>
          </p:sp>
        </mc:Fallback>
      </mc:AlternateContent>
      <p:sp>
        <p:nvSpPr>
          <p:cNvPr id="15" name="Rechteck 14">
            <a:extLst>
              <a:ext uri="{FF2B5EF4-FFF2-40B4-BE49-F238E27FC236}">
                <a16:creationId xmlns:a16="http://schemas.microsoft.com/office/drawing/2014/main" id="{8E16DD5D-C132-4F12-A5C7-830FC61490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30333EB-ECFE-4070-BA42-E5F9C210A99F}"/>
                  </a:ext>
                </a:extLst>
              </p14:cNvPr>
              <p14:cNvContentPartPr/>
              <p14:nvPr/>
            </p14:nvContentPartPr>
            <p14:xfrm>
              <a:off x="413747" y="2241787"/>
              <a:ext cx="3715200" cy="743760"/>
            </p14:xfrm>
          </p:contentPart>
        </mc:Choice>
        <mc:Fallback xmlns="">
          <p:pic>
            <p:nvPicPr>
              <p:cNvPr id="5" name="Freihand 4">
                <a:extLst>
                  <a:ext uri="{FF2B5EF4-FFF2-40B4-BE49-F238E27FC236}">
                    <a16:creationId xmlns:a16="http://schemas.microsoft.com/office/drawing/2014/main" id="{A30333EB-ECFE-4070-BA42-E5F9C210A99F}"/>
                  </a:ext>
                </a:extLst>
              </p:cNvPr>
              <p:cNvPicPr/>
              <p:nvPr/>
            </p:nvPicPr>
            <p:blipFill>
              <a:blip r:embed="rId9"/>
              <a:stretch>
                <a:fillRect/>
              </a:stretch>
            </p:blipFill>
            <p:spPr>
              <a:xfrm>
                <a:off x="409427" y="2237467"/>
                <a:ext cx="3723840" cy="75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ADF71F7E-0280-4603-9646-0AF36B82FE66}"/>
                  </a:ext>
                </a:extLst>
              </p14:cNvPr>
              <p14:cNvContentPartPr/>
              <p14:nvPr/>
            </p14:nvContentPartPr>
            <p14:xfrm>
              <a:off x="1318427" y="2311267"/>
              <a:ext cx="697320" cy="258840"/>
            </p14:xfrm>
          </p:contentPart>
        </mc:Choice>
        <mc:Fallback xmlns="">
          <p:pic>
            <p:nvPicPr>
              <p:cNvPr id="6" name="Freihand 5">
                <a:extLst>
                  <a:ext uri="{FF2B5EF4-FFF2-40B4-BE49-F238E27FC236}">
                    <a16:creationId xmlns:a16="http://schemas.microsoft.com/office/drawing/2014/main" id="{ADF71F7E-0280-4603-9646-0AF36B82FE66}"/>
                  </a:ext>
                </a:extLst>
              </p:cNvPr>
              <p:cNvPicPr/>
              <p:nvPr/>
            </p:nvPicPr>
            <p:blipFill>
              <a:blip r:embed="rId11"/>
              <a:stretch>
                <a:fillRect/>
              </a:stretch>
            </p:blipFill>
            <p:spPr>
              <a:xfrm>
                <a:off x="1314107" y="2306947"/>
                <a:ext cx="705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A2C7A426-0948-40EB-A1B3-267C691CF346}"/>
                  </a:ext>
                </a:extLst>
              </p14:cNvPr>
              <p14:cNvContentPartPr/>
              <p14:nvPr/>
            </p14:nvContentPartPr>
            <p14:xfrm>
              <a:off x="1395827" y="2573707"/>
              <a:ext cx="605160" cy="313560"/>
            </p14:xfrm>
          </p:contentPart>
        </mc:Choice>
        <mc:Fallback xmlns="">
          <p:pic>
            <p:nvPicPr>
              <p:cNvPr id="7" name="Freihand 6">
                <a:extLst>
                  <a:ext uri="{FF2B5EF4-FFF2-40B4-BE49-F238E27FC236}">
                    <a16:creationId xmlns:a16="http://schemas.microsoft.com/office/drawing/2014/main" id="{A2C7A426-0948-40EB-A1B3-267C691CF346}"/>
                  </a:ext>
                </a:extLst>
              </p:cNvPr>
              <p:cNvPicPr/>
              <p:nvPr/>
            </p:nvPicPr>
            <p:blipFill>
              <a:blip r:embed="rId13"/>
              <a:stretch>
                <a:fillRect/>
              </a:stretch>
            </p:blipFill>
            <p:spPr>
              <a:xfrm>
                <a:off x="1391507" y="2569387"/>
                <a:ext cx="6138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E265B5D2-B809-4C5C-A82B-7C1A788F4DE9}"/>
                  </a:ext>
                </a:extLst>
              </p14:cNvPr>
              <p14:cNvContentPartPr/>
              <p14:nvPr/>
            </p14:nvContentPartPr>
            <p14:xfrm>
              <a:off x="1074347" y="2282467"/>
              <a:ext cx="262080" cy="561240"/>
            </p14:xfrm>
          </p:contentPart>
        </mc:Choice>
        <mc:Fallback xmlns="">
          <p:pic>
            <p:nvPicPr>
              <p:cNvPr id="8" name="Freihand 7">
                <a:extLst>
                  <a:ext uri="{FF2B5EF4-FFF2-40B4-BE49-F238E27FC236}">
                    <a16:creationId xmlns:a16="http://schemas.microsoft.com/office/drawing/2014/main" id="{E265B5D2-B809-4C5C-A82B-7C1A788F4DE9}"/>
                  </a:ext>
                </a:extLst>
              </p:cNvPr>
              <p:cNvPicPr/>
              <p:nvPr/>
            </p:nvPicPr>
            <p:blipFill>
              <a:blip r:embed="rId15"/>
              <a:stretch>
                <a:fillRect/>
              </a:stretch>
            </p:blipFill>
            <p:spPr>
              <a:xfrm>
                <a:off x="1070027" y="2278147"/>
                <a:ext cx="27072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630BF3AC-7811-49BB-9A2A-3B014BCC9E66}"/>
                  </a:ext>
                </a:extLst>
              </p14:cNvPr>
              <p14:cNvContentPartPr/>
              <p14:nvPr/>
            </p14:nvContentPartPr>
            <p14:xfrm>
              <a:off x="8555147" y="2158267"/>
              <a:ext cx="2736360" cy="770760"/>
            </p14:xfrm>
          </p:contentPart>
        </mc:Choice>
        <mc:Fallback xmlns="">
          <p:pic>
            <p:nvPicPr>
              <p:cNvPr id="10" name="Freihand 9">
                <a:extLst>
                  <a:ext uri="{FF2B5EF4-FFF2-40B4-BE49-F238E27FC236}">
                    <a16:creationId xmlns:a16="http://schemas.microsoft.com/office/drawing/2014/main" id="{630BF3AC-7811-49BB-9A2A-3B014BCC9E66}"/>
                  </a:ext>
                </a:extLst>
              </p:cNvPr>
              <p:cNvPicPr/>
              <p:nvPr/>
            </p:nvPicPr>
            <p:blipFill>
              <a:blip r:embed="rId17"/>
              <a:stretch>
                <a:fillRect/>
              </a:stretch>
            </p:blipFill>
            <p:spPr>
              <a:xfrm>
                <a:off x="8550827" y="2153947"/>
                <a:ext cx="2745000" cy="779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2" name="Freihand 81">
                <a:extLst>
                  <a:ext uri="{FF2B5EF4-FFF2-40B4-BE49-F238E27FC236}">
                    <a16:creationId xmlns:a16="http://schemas.microsoft.com/office/drawing/2014/main" id="{C685FCB6-21A0-4A2E-94B3-A65DBF4AEEFD}"/>
                  </a:ext>
                </a:extLst>
              </p14:cNvPr>
              <p14:cNvContentPartPr/>
              <p14:nvPr/>
            </p14:nvContentPartPr>
            <p14:xfrm>
              <a:off x="10044467" y="2571187"/>
              <a:ext cx="632160" cy="330480"/>
            </p14:xfrm>
          </p:contentPart>
        </mc:Choice>
        <mc:Fallback xmlns="">
          <p:pic>
            <p:nvPicPr>
              <p:cNvPr id="82" name="Freihand 81">
                <a:extLst>
                  <a:ext uri="{FF2B5EF4-FFF2-40B4-BE49-F238E27FC236}">
                    <a16:creationId xmlns:a16="http://schemas.microsoft.com/office/drawing/2014/main" id="{C685FCB6-21A0-4A2E-94B3-A65DBF4AEEFD}"/>
                  </a:ext>
                </a:extLst>
              </p:cNvPr>
              <p:cNvPicPr/>
              <p:nvPr/>
            </p:nvPicPr>
            <p:blipFill>
              <a:blip r:embed="rId19"/>
              <a:stretch>
                <a:fillRect/>
              </a:stretch>
            </p:blipFill>
            <p:spPr>
              <a:xfrm>
                <a:off x="10040147" y="2566867"/>
                <a:ext cx="6408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4" name="Freihand 83">
                <a:extLst>
                  <a:ext uri="{FF2B5EF4-FFF2-40B4-BE49-F238E27FC236}">
                    <a16:creationId xmlns:a16="http://schemas.microsoft.com/office/drawing/2014/main" id="{867F4CAF-9643-4C57-BCCE-F1B91898C300}"/>
                  </a:ext>
                </a:extLst>
              </p14:cNvPr>
              <p14:cNvContentPartPr/>
              <p14:nvPr/>
            </p14:nvContentPartPr>
            <p14:xfrm>
              <a:off x="10523987" y="2529427"/>
              <a:ext cx="156240" cy="232200"/>
            </p14:xfrm>
          </p:contentPart>
        </mc:Choice>
        <mc:Fallback xmlns="">
          <p:pic>
            <p:nvPicPr>
              <p:cNvPr id="84" name="Freihand 83">
                <a:extLst>
                  <a:ext uri="{FF2B5EF4-FFF2-40B4-BE49-F238E27FC236}">
                    <a16:creationId xmlns:a16="http://schemas.microsoft.com/office/drawing/2014/main" id="{867F4CAF-9643-4C57-BCCE-F1B91898C300}"/>
                  </a:ext>
                </a:extLst>
              </p:cNvPr>
              <p:cNvPicPr/>
              <p:nvPr/>
            </p:nvPicPr>
            <p:blipFill>
              <a:blip r:embed="rId21"/>
              <a:stretch>
                <a:fillRect/>
              </a:stretch>
            </p:blipFill>
            <p:spPr>
              <a:xfrm>
                <a:off x="10519667" y="2525107"/>
                <a:ext cx="164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6" name="Freihand 85">
                <a:extLst>
                  <a:ext uri="{FF2B5EF4-FFF2-40B4-BE49-F238E27FC236}">
                    <a16:creationId xmlns:a16="http://schemas.microsoft.com/office/drawing/2014/main" id="{AE42F4A3-949A-41D9-82DB-2A17401979D6}"/>
                  </a:ext>
                </a:extLst>
              </p14:cNvPr>
              <p14:cNvContentPartPr/>
              <p14:nvPr/>
            </p14:nvContentPartPr>
            <p14:xfrm>
              <a:off x="1864547" y="2579467"/>
              <a:ext cx="111960" cy="206280"/>
            </p14:xfrm>
          </p:contentPart>
        </mc:Choice>
        <mc:Fallback xmlns="">
          <p:pic>
            <p:nvPicPr>
              <p:cNvPr id="86" name="Freihand 85">
                <a:extLst>
                  <a:ext uri="{FF2B5EF4-FFF2-40B4-BE49-F238E27FC236}">
                    <a16:creationId xmlns:a16="http://schemas.microsoft.com/office/drawing/2014/main" id="{AE42F4A3-949A-41D9-82DB-2A17401979D6}"/>
                  </a:ext>
                </a:extLst>
              </p:cNvPr>
              <p:cNvPicPr/>
              <p:nvPr/>
            </p:nvPicPr>
            <p:blipFill>
              <a:blip r:embed="rId23"/>
              <a:stretch>
                <a:fillRect/>
              </a:stretch>
            </p:blipFill>
            <p:spPr>
              <a:xfrm>
                <a:off x="1860227" y="2575147"/>
                <a:ext cx="1206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1" name="Freihand 90">
                <a:extLst>
                  <a:ext uri="{FF2B5EF4-FFF2-40B4-BE49-F238E27FC236}">
                    <a16:creationId xmlns:a16="http://schemas.microsoft.com/office/drawing/2014/main" id="{725A589F-7EF6-49C8-9B57-A5424444664E}"/>
                  </a:ext>
                </a:extLst>
              </p14:cNvPr>
              <p14:cNvContentPartPr/>
              <p14:nvPr/>
            </p14:nvContentPartPr>
            <p14:xfrm>
              <a:off x="4470947" y="595867"/>
              <a:ext cx="4247280" cy="155520"/>
            </p14:xfrm>
          </p:contentPart>
        </mc:Choice>
        <mc:Fallback xmlns="">
          <p:pic>
            <p:nvPicPr>
              <p:cNvPr id="91" name="Freihand 90">
                <a:extLst>
                  <a:ext uri="{FF2B5EF4-FFF2-40B4-BE49-F238E27FC236}">
                    <a16:creationId xmlns:a16="http://schemas.microsoft.com/office/drawing/2014/main" id="{725A589F-7EF6-49C8-9B57-A5424444664E}"/>
                  </a:ext>
                </a:extLst>
              </p:cNvPr>
              <p:cNvPicPr/>
              <p:nvPr/>
            </p:nvPicPr>
            <p:blipFill>
              <a:blip r:embed="rId25"/>
              <a:stretch>
                <a:fillRect/>
              </a:stretch>
            </p:blipFill>
            <p:spPr>
              <a:xfrm>
                <a:off x="4466627" y="591547"/>
                <a:ext cx="4255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2" name="Freihand 91">
                <a:extLst>
                  <a:ext uri="{FF2B5EF4-FFF2-40B4-BE49-F238E27FC236}">
                    <a16:creationId xmlns:a16="http://schemas.microsoft.com/office/drawing/2014/main" id="{50578CF7-1C9A-4159-AA22-F695913060DC}"/>
                  </a:ext>
                </a:extLst>
              </p14:cNvPr>
              <p14:cNvContentPartPr/>
              <p14:nvPr/>
            </p14:nvContentPartPr>
            <p14:xfrm>
              <a:off x="8520947" y="2040187"/>
              <a:ext cx="3057840" cy="1099800"/>
            </p14:xfrm>
          </p:contentPart>
        </mc:Choice>
        <mc:Fallback xmlns="">
          <p:pic>
            <p:nvPicPr>
              <p:cNvPr id="92" name="Freihand 91">
                <a:extLst>
                  <a:ext uri="{FF2B5EF4-FFF2-40B4-BE49-F238E27FC236}">
                    <a16:creationId xmlns:a16="http://schemas.microsoft.com/office/drawing/2014/main" id="{50578CF7-1C9A-4159-AA22-F695913060DC}"/>
                  </a:ext>
                </a:extLst>
              </p:cNvPr>
              <p:cNvPicPr/>
              <p:nvPr/>
            </p:nvPicPr>
            <p:blipFill>
              <a:blip r:embed="rId27"/>
              <a:stretch>
                <a:fillRect/>
              </a:stretch>
            </p:blipFill>
            <p:spPr>
              <a:xfrm>
                <a:off x="8516627" y="2035867"/>
                <a:ext cx="3066480" cy="1108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1" name="Freihand 240">
                <a:extLst>
                  <a:ext uri="{FF2B5EF4-FFF2-40B4-BE49-F238E27FC236}">
                    <a16:creationId xmlns:a16="http://schemas.microsoft.com/office/drawing/2014/main" id="{441B1CCB-19D2-4859-B250-F4A870BD596A}"/>
                  </a:ext>
                </a:extLst>
              </p14:cNvPr>
              <p14:cNvContentPartPr/>
              <p14:nvPr/>
            </p14:nvContentPartPr>
            <p14:xfrm>
              <a:off x="7640747" y="4497907"/>
              <a:ext cx="612720" cy="332640"/>
            </p14:xfrm>
          </p:contentPart>
        </mc:Choice>
        <mc:Fallback xmlns="">
          <p:pic>
            <p:nvPicPr>
              <p:cNvPr id="241" name="Freihand 240">
                <a:extLst>
                  <a:ext uri="{FF2B5EF4-FFF2-40B4-BE49-F238E27FC236}">
                    <a16:creationId xmlns:a16="http://schemas.microsoft.com/office/drawing/2014/main" id="{441B1CCB-19D2-4859-B250-F4A870BD596A}"/>
                  </a:ext>
                </a:extLst>
              </p:cNvPr>
              <p:cNvPicPr/>
              <p:nvPr/>
            </p:nvPicPr>
            <p:blipFill>
              <a:blip r:embed="rId29"/>
              <a:stretch>
                <a:fillRect/>
              </a:stretch>
            </p:blipFill>
            <p:spPr>
              <a:xfrm>
                <a:off x="7636427" y="4493587"/>
                <a:ext cx="6213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3" name="Freihand 472">
                <a:extLst>
                  <a:ext uri="{FF2B5EF4-FFF2-40B4-BE49-F238E27FC236}">
                    <a16:creationId xmlns:a16="http://schemas.microsoft.com/office/drawing/2014/main" id="{A3FAB19A-BB76-4BB4-9D8C-26ED38008A64}"/>
                  </a:ext>
                </a:extLst>
              </p14:cNvPr>
              <p14:cNvContentPartPr/>
              <p14:nvPr/>
            </p14:nvContentPartPr>
            <p14:xfrm>
              <a:off x="8459387" y="1913827"/>
              <a:ext cx="3184920" cy="1162800"/>
            </p14:xfrm>
          </p:contentPart>
        </mc:Choice>
        <mc:Fallback xmlns="">
          <p:pic>
            <p:nvPicPr>
              <p:cNvPr id="473" name="Freihand 472">
                <a:extLst>
                  <a:ext uri="{FF2B5EF4-FFF2-40B4-BE49-F238E27FC236}">
                    <a16:creationId xmlns:a16="http://schemas.microsoft.com/office/drawing/2014/main" id="{A3FAB19A-BB76-4BB4-9D8C-26ED38008A64}"/>
                  </a:ext>
                </a:extLst>
              </p:cNvPr>
              <p:cNvPicPr/>
              <p:nvPr/>
            </p:nvPicPr>
            <p:blipFill>
              <a:blip r:embed="rId31"/>
              <a:stretch>
                <a:fillRect/>
              </a:stretch>
            </p:blipFill>
            <p:spPr>
              <a:xfrm>
                <a:off x="8455067" y="1909507"/>
                <a:ext cx="3193560" cy="1171440"/>
              </a:xfrm>
              <a:prstGeom prst="rect">
                <a:avLst/>
              </a:prstGeom>
            </p:spPr>
          </p:pic>
        </mc:Fallback>
      </mc:AlternateContent>
      <p:grpSp>
        <p:nvGrpSpPr>
          <p:cNvPr id="481" name="Gruppieren 480">
            <a:extLst>
              <a:ext uri="{FF2B5EF4-FFF2-40B4-BE49-F238E27FC236}">
                <a16:creationId xmlns:a16="http://schemas.microsoft.com/office/drawing/2014/main" id="{C31FD0DB-9199-4B55-9BF4-52DDD3A9DB0C}"/>
              </a:ext>
            </a:extLst>
          </p:cNvPr>
          <p:cNvGrpSpPr/>
          <p:nvPr/>
        </p:nvGrpSpPr>
        <p:grpSpPr>
          <a:xfrm>
            <a:off x="153107" y="71347"/>
            <a:ext cx="11892600" cy="6829920"/>
            <a:chOff x="153107" y="71347"/>
            <a:chExt cx="11892600" cy="6829920"/>
          </a:xfrm>
        </p:grpSpPr>
        <mc:AlternateContent xmlns:mc="http://schemas.openxmlformats.org/markup-compatibility/2006" xmlns:p14="http://schemas.microsoft.com/office/powerpoint/2010/main">
          <mc:Choice Requires="p14">
            <p:contentPart p14:bwMode="auto" r:id="rId32">
              <p14:nvContentPartPr>
                <p14:cNvPr id="403" name="Freihand 402">
                  <a:extLst>
                    <a:ext uri="{FF2B5EF4-FFF2-40B4-BE49-F238E27FC236}">
                      <a16:creationId xmlns:a16="http://schemas.microsoft.com/office/drawing/2014/main" id="{86F69283-50E6-4B04-9E15-2343BD2B1F3F}"/>
                    </a:ext>
                  </a:extLst>
                </p14:cNvPr>
                <p14:cNvContentPartPr/>
                <p14:nvPr/>
              </p14:nvContentPartPr>
              <p14:xfrm>
                <a:off x="711107" y="6631267"/>
                <a:ext cx="470520" cy="42480"/>
              </p14:xfrm>
            </p:contentPart>
          </mc:Choice>
          <mc:Fallback xmlns="">
            <p:pic>
              <p:nvPicPr>
                <p:cNvPr id="403" name="Freihand 402">
                  <a:extLst>
                    <a:ext uri="{FF2B5EF4-FFF2-40B4-BE49-F238E27FC236}">
                      <a16:creationId xmlns:a16="http://schemas.microsoft.com/office/drawing/2014/main" id="{86F69283-50E6-4B04-9E15-2343BD2B1F3F}"/>
                    </a:ext>
                  </a:extLst>
                </p:cNvPr>
                <p:cNvPicPr/>
                <p:nvPr/>
              </p:nvPicPr>
              <p:blipFill>
                <a:blip r:embed="rId33"/>
                <a:stretch>
                  <a:fillRect/>
                </a:stretch>
              </p:blipFill>
              <p:spPr>
                <a:xfrm>
                  <a:off x="706787" y="6626947"/>
                  <a:ext cx="4791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4" name="Freihand 403">
                  <a:extLst>
                    <a:ext uri="{FF2B5EF4-FFF2-40B4-BE49-F238E27FC236}">
                      <a16:creationId xmlns:a16="http://schemas.microsoft.com/office/drawing/2014/main" id="{3484DBCE-F6FF-412C-A998-BD4D60300C07}"/>
                    </a:ext>
                  </a:extLst>
                </p14:cNvPr>
                <p14:cNvContentPartPr/>
                <p14:nvPr/>
              </p14:nvContentPartPr>
              <p14:xfrm>
                <a:off x="863027" y="6705787"/>
                <a:ext cx="71640" cy="102240"/>
              </p14:xfrm>
            </p:contentPart>
          </mc:Choice>
          <mc:Fallback xmlns="">
            <p:pic>
              <p:nvPicPr>
                <p:cNvPr id="404" name="Freihand 403">
                  <a:extLst>
                    <a:ext uri="{FF2B5EF4-FFF2-40B4-BE49-F238E27FC236}">
                      <a16:creationId xmlns:a16="http://schemas.microsoft.com/office/drawing/2014/main" id="{3484DBCE-F6FF-412C-A998-BD4D60300C07}"/>
                    </a:ext>
                  </a:extLst>
                </p:cNvPr>
                <p:cNvPicPr/>
                <p:nvPr/>
              </p:nvPicPr>
              <p:blipFill>
                <a:blip r:embed="rId35"/>
                <a:stretch>
                  <a:fillRect/>
                </a:stretch>
              </p:blipFill>
              <p:spPr>
                <a:xfrm>
                  <a:off x="858707" y="6701467"/>
                  <a:ext cx="80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05" name="Freihand 404">
                  <a:extLst>
                    <a:ext uri="{FF2B5EF4-FFF2-40B4-BE49-F238E27FC236}">
                      <a16:creationId xmlns:a16="http://schemas.microsoft.com/office/drawing/2014/main" id="{817C207E-D5B3-4347-88A4-6CCE261FF328}"/>
                    </a:ext>
                  </a:extLst>
                </p14:cNvPr>
                <p14:cNvContentPartPr/>
                <p14:nvPr/>
              </p14:nvContentPartPr>
              <p14:xfrm>
                <a:off x="872747" y="6699307"/>
                <a:ext cx="110880" cy="130320"/>
              </p14:xfrm>
            </p:contentPart>
          </mc:Choice>
          <mc:Fallback xmlns="">
            <p:pic>
              <p:nvPicPr>
                <p:cNvPr id="405" name="Freihand 404">
                  <a:extLst>
                    <a:ext uri="{FF2B5EF4-FFF2-40B4-BE49-F238E27FC236}">
                      <a16:creationId xmlns:a16="http://schemas.microsoft.com/office/drawing/2014/main" id="{817C207E-D5B3-4347-88A4-6CCE261FF328}"/>
                    </a:ext>
                  </a:extLst>
                </p:cNvPr>
                <p:cNvPicPr/>
                <p:nvPr/>
              </p:nvPicPr>
              <p:blipFill>
                <a:blip r:embed="rId37"/>
                <a:stretch>
                  <a:fillRect/>
                </a:stretch>
              </p:blipFill>
              <p:spPr>
                <a:xfrm>
                  <a:off x="868427" y="6694987"/>
                  <a:ext cx="119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F119C7A4-B664-40EF-92C8-D709CAA773B0}"/>
                    </a:ext>
                  </a:extLst>
                </p14:cNvPr>
                <p14:cNvContentPartPr/>
                <p14:nvPr/>
              </p14:nvContentPartPr>
              <p14:xfrm>
                <a:off x="10249667" y="1451947"/>
                <a:ext cx="192240" cy="209520"/>
              </p14:xfrm>
            </p:contentPart>
          </mc:Choice>
          <mc:Fallback xmlns="">
            <p:pic>
              <p:nvPicPr>
                <p:cNvPr id="25" name="Freihand 24">
                  <a:extLst>
                    <a:ext uri="{FF2B5EF4-FFF2-40B4-BE49-F238E27FC236}">
                      <a16:creationId xmlns:a16="http://schemas.microsoft.com/office/drawing/2014/main" id="{F119C7A4-B664-40EF-92C8-D709CAA773B0}"/>
                    </a:ext>
                  </a:extLst>
                </p:cNvPr>
                <p:cNvPicPr/>
                <p:nvPr/>
              </p:nvPicPr>
              <p:blipFill>
                <a:blip r:embed="rId39"/>
                <a:stretch>
                  <a:fillRect/>
                </a:stretch>
              </p:blipFill>
              <p:spPr>
                <a:xfrm>
                  <a:off x="10245347" y="1447627"/>
                  <a:ext cx="200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E1CAA285-CBB1-4D91-BDB9-C682F5D90C21}"/>
                    </a:ext>
                  </a:extLst>
                </p14:cNvPr>
                <p14:cNvContentPartPr/>
                <p14:nvPr/>
              </p14:nvContentPartPr>
              <p14:xfrm>
                <a:off x="10464947" y="1419547"/>
                <a:ext cx="51840" cy="192600"/>
              </p14:xfrm>
            </p:contentPart>
          </mc:Choice>
          <mc:Fallback xmlns="">
            <p:pic>
              <p:nvPicPr>
                <p:cNvPr id="26" name="Freihand 25">
                  <a:extLst>
                    <a:ext uri="{FF2B5EF4-FFF2-40B4-BE49-F238E27FC236}">
                      <a16:creationId xmlns:a16="http://schemas.microsoft.com/office/drawing/2014/main" id="{E1CAA285-CBB1-4D91-BDB9-C682F5D90C21}"/>
                    </a:ext>
                  </a:extLst>
                </p:cNvPr>
                <p:cNvPicPr/>
                <p:nvPr/>
              </p:nvPicPr>
              <p:blipFill>
                <a:blip r:embed="rId41"/>
                <a:stretch>
                  <a:fillRect/>
                </a:stretch>
              </p:blipFill>
              <p:spPr>
                <a:xfrm>
                  <a:off x="10460627" y="1415227"/>
                  <a:ext cx="60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83F0BC4F-378B-40D0-BFC6-6B458E552711}"/>
                    </a:ext>
                  </a:extLst>
                </p14:cNvPr>
                <p14:cNvContentPartPr/>
                <p14:nvPr/>
              </p14:nvContentPartPr>
              <p14:xfrm>
                <a:off x="10524707" y="1385347"/>
                <a:ext cx="97200" cy="194400"/>
              </p14:xfrm>
            </p:contentPart>
          </mc:Choice>
          <mc:Fallback xmlns="">
            <p:pic>
              <p:nvPicPr>
                <p:cNvPr id="27" name="Freihand 26">
                  <a:extLst>
                    <a:ext uri="{FF2B5EF4-FFF2-40B4-BE49-F238E27FC236}">
                      <a16:creationId xmlns:a16="http://schemas.microsoft.com/office/drawing/2014/main" id="{83F0BC4F-378B-40D0-BFC6-6B458E552711}"/>
                    </a:ext>
                  </a:extLst>
                </p:cNvPr>
                <p:cNvPicPr/>
                <p:nvPr/>
              </p:nvPicPr>
              <p:blipFill>
                <a:blip r:embed="rId43"/>
                <a:stretch>
                  <a:fillRect/>
                </a:stretch>
              </p:blipFill>
              <p:spPr>
                <a:xfrm>
                  <a:off x="10520387" y="1381027"/>
                  <a:ext cx="105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B3A72350-541F-4669-AA8A-BEB0036C506D}"/>
                    </a:ext>
                  </a:extLst>
                </p14:cNvPr>
                <p14:cNvContentPartPr/>
                <p14:nvPr/>
              </p14:nvContentPartPr>
              <p14:xfrm>
                <a:off x="10608227" y="1391827"/>
                <a:ext cx="5040" cy="11520"/>
              </p14:xfrm>
            </p:contentPart>
          </mc:Choice>
          <mc:Fallback xmlns="">
            <p:pic>
              <p:nvPicPr>
                <p:cNvPr id="28" name="Freihand 27">
                  <a:extLst>
                    <a:ext uri="{FF2B5EF4-FFF2-40B4-BE49-F238E27FC236}">
                      <a16:creationId xmlns:a16="http://schemas.microsoft.com/office/drawing/2014/main" id="{B3A72350-541F-4669-AA8A-BEB0036C506D}"/>
                    </a:ext>
                  </a:extLst>
                </p:cNvPr>
                <p:cNvPicPr/>
                <p:nvPr/>
              </p:nvPicPr>
              <p:blipFill>
                <a:blip r:embed="rId45"/>
                <a:stretch>
                  <a:fillRect/>
                </a:stretch>
              </p:blipFill>
              <p:spPr>
                <a:xfrm>
                  <a:off x="10603907" y="1387507"/>
                  <a:ext cx="13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A177F6C2-3BB0-48BA-8834-1202BD913A6D}"/>
                    </a:ext>
                  </a:extLst>
                </p14:cNvPr>
                <p14:cNvContentPartPr/>
                <p14:nvPr/>
              </p14:nvContentPartPr>
              <p14:xfrm>
                <a:off x="10666187" y="1441147"/>
                <a:ext cx="105120" cy="192960"/>
              </p14:xfrm>
            </p:contentPart>
          </mc:Choice>
          <mc:Fallback xmlns="">
            <p:pic>
              <p:nvPicPr>
                <p:cNvPr id="29" name="Freihand 28">
                  <a:extLst>
                    <a:ext uri="{FF2B5EF4-FFF2-40B4-BE49-F238E27FC236}">
                      <a16:creationId xmlns:a16="http://schemas.microsoft.com/office/drawing/2014/main" id="{A177F6C2-3BB0-48BA-8834-1202BD913A6D}"/>
                    </a:ext>
                  </a:extLst>
                </p:cNvPr>
                <p:cNvPicPr/>
                <p:nvPr/>
              </p:nvPicPr>
              <p:blipFill>
                <a:blip r:embed="rId47"/>
                <a:stretch>
                  <a:fillRect/>
                </a:stretch>
              </p:blipFill>
              <p:spPr>
                <a:xfrm>
                  <a:off x="10661867" y="1436827"/>
                  <a:ext cx="113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CE3E074B-FF66-4646-8CDD-79D8BDF3FE88}"/>
                    </a:ext>
                  </a:extLst>
                </p14:cNvPr>
                <p14:cNvContentPartPr/>
                <p14:nvPr/>
              </p14:nvContentPartPr>
              <p14:xfrm>
                <a:off x="10792907" y="1321627"/>
                <a:ext cx="80280" cy="181440"/>
              </p14:xfrm>
            </p:contentPart>
          </mc:Choice>
          <mc:Fallback xmlns="">
            <p:pic>
              <p:nvPicPr>
                <p:cNvPr id="30" name="Freihand 29">
                  <a:extLst>
                    <a:ext uri="{FF2B5EF4-FFF2-40B4-BE49-F238E27FC236}">
                      <a16:creationId xmlns:a16="http://schemas.microsoft.com/office/drawing/2014/main" id="{CE3E074B-FF66-4646-8CDD-79D8BDF3FE88}"/>
                    </a:ext>
                  </a:extLst>
                </p:cNvPr>
                <p:cNvPicPr/>
                <p:nvPr/>
              </p:nvPicPr>
              <p:blipFill>
                <a:blip r:embed="rId49"/>
                <a:stretch>
                  <a:fillRect/>
                </a:stretch>
              </p:blipFill>
              <p:spPr>
                <a:xfrm>
                  <a:off x="10788587" y="1317307"/>
                  <a:ext cx="88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6D2C8220-F750-4F7C-90BC-1079D2051762}"/>
                    </a:ext>
                  </a:extLst>
                </p14:cNvPr>
                <p14:cNvContentPartPr/>
                <p14:nvPr/>
              </p14:nvContentPartPr>
              <p14:xfrm>
                <a:off x="10855187" y="1341787"/>
                <a:ext cx="360" cy="360"/>
              </p14:xfrm>
            </p:contentPart>
          </mc:Choice>
          <mc:Fallback xmlns="">
            <p:pic>
              <p:nvPicPr>
                <p:cNvPr id="31" name="Freihand 30">
                  <a:extLst>
                    <a:ext uri="{FF2B5EF4-FFF2-40B4-BE49-F238E27FC236}">
                      <a16:creationId xmlns:a16="http://schemas.microsoft.com/office/drawing/2014/main" id="{6D2C8220-F750-4F7C-90BC-1079D2051762}"/>
                    </a:ext>
                  </a:extLst>
                </p:cNvPr>
                <p:cNvPicPr/>
                <p:nvPr/>
              </p:nvPicPr>
              <p:blipFill>
                <a:blip r:embed="rId51"/>
                <a:stretch>
                  <a:fillRect/>
                </a:stretch>
              </p:blipFill>
              <p:spPr>
                <a:xfrm>
                  <a:off x="10850867" y="1337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559834E6-1FBE-4868-B75A-EE7A03BBCE48}"/>
                    </a:ext>
                  </a:extLst>
                </p14:cNvPr>
                <p14:cNvContentPartPr/>
                <p14:nvPr/>
              </p14:nvContentPartPr>
              <p14:xfrm>
                <a:off x="10910267" y="1283827"/>
                <a:ext cx="81720" cy="187920"/>
              </p14:xfrm>
            </p:contentPart>
          </mc:Choice>
          <mc:Fallback xmlns="">
            <p:pic>
              <p:nvPicPr>
                <p:cNvPr id="32" name="Freihand 31">
                  <a:extLst>
                    <a:ext uri="{FF2B5EF4-FFF2-40B4-BE49-F238E27FC236}">
                      <a16:creationId xmlns:a16="http://schemas.microsoft.com/office/drawing/2014/main" id="{559834E6-1FBE-4868-B75A-EE7A03BBCE48}"/>
                    </a:ext>
                  </a:extLst>
                </p:cNvPr>
                <p:cNvPicPr/>
                <p:nvPr/>
              </p:nvPicPr>
              <p:blipFill>
                <a:blip r:embed="rId53"/>
                <a:stretch>
                  <a:fillRect/>
                </a:stretch>
              </p:blipFill>
              <p:spPr>
                <a:xfrm>
                  <a:off x="10905947" y="1279507"/>
                  <a:ext cx="903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67F5FDBE-7F9E-4082-A3D0-CC1FCBF7022B}"/>
                    </a:ext>
                  </a:extLst>
                </p14:cNvPr>
                <p14:cNvContentPartPr/>
                <p14:nvPr/>
              </p14:nvContentPartPr>
              <p14:xfrm>
                <a:off x="10964267" y="1416307"/>
                <a:ext cx="44640" cy="17280"/>
              </p14:xfrm>
            </p:contentPart>
          </mc:Choice>
          <mc:Fallback xmlns="">
            <p:pic>
              <p:nvPicPr>
                <p:cNvPr id="33" name="Freihand 32">
                  <a:extLst>
                    <a:ext uri="{FF2B5EF4-FFF2-40B4-BE49-F238E27FC236}">
                      <a16:creationId xmlns:a16="http://schemas.microsoft.com/office/drawing/2014/main" id="{67F5FDBE-7F9E-4082-A3D0-CC1FCBF7022B}"/>
                    </a:ext>
                  </a:extLst>
                </p:cNvPr>
                <p:cNvPicPr/>
                <p:nvPr/>
              </p:nvPicPr>
              <p:blipFill>
                <a:blip r:embed="rId55"/>
                <a:stretch>
                  <a:fillRect/>
                </a:stretch>
              </p:blipFill>
              <p:spPr>
                <a:xfrm>
                  <a:off x="10959947" y="1411987"/>
                  <a:ext cx="53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2008E3C6-F6F4-472B-B490-864E88E19455}"/>
                    </a:ext>
                  </a:extLst>
                </p14:cNvPr>
                <p14:cNvContentPartPr/>
                <p14:nvPr/>
              </p14:nvContentPartPr>
              <p14:xfrm>
                <a:off x="11013947" y="1251067"/>
                <a:ext cx="336960" cy="189720"/>
              </p14:xfrm>
            </p:contentPart>
          </mc:Choice>
          <mc:Fallback xmlns="">
            <p:pic>
              <p:nvPicPr>
                <p:cNvPr id="34" name="Freihand 33">
                  <a:extLst>
                    <a:ext uri="{FF2B5EF4-FFF2-40B4-BE49-F238E27FC236}">
                      <a16:creationId xmlns:a16="http://schemas.microsoft.com/office/drawing/2014/main" id="{2008E3C6-F6F4-472B-B490-864E88E19455}"/>
                    </a:ext>
                  </a:extLst>
                </p:cNvPr>
                <p:cNvPicPr/>
                <p:nvPr/>
              </p:nvPicPr>
              <p:blipFill>
                <a:blip r:embed="rId57"/>
                <a:stretch>
                  <a:fillRect/>
                </a:stretch>
              </p:blipFill>
              <p:spPr>
                <a:xfrm>
                  <a:off x="11009627" y="1246747"/>
                  <a:ext cx="345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732DD58B-B201-439B-9FEA-D0D956DD4A2C}"/>
                    </a:ext>
                  </a:extLst>
                </p14:cNvPr>
                <p14:cNvContentPartPr/>
                <p14:nvPr/>
              </p14:nvContentPartPr>
              <p14:xfrm>
                <a:off x="11401307" y="1171867"/>
                <a:ext cx="6480" cy="205560"/>
              </p14:xfrm>
            </p:contentPart>
          </mc:Choice>
          <mc:Fallback xmlns="">
            <p:pic>
              <p:nvPicPr>
                <p:cNvPr id="35" name="Freihand 34">
                  <a:extLst>
                    <a:ext uri="{FF2B5EF4-FFF2-40B4-BE49-F238E27FC236}">
                      <a16:creationId xmlns:a16="http://schemas.microsoft.com/office/drawing/2014/main" id="{732DD58B-B201-439B-9FEA-D0D956DD4A2C}"/>
                    </a:ext>
                  </a:extLst>
                </p:cNvPr>
                <p:cNvPicPr/>
                <p:nvPr/>
              </p:nvPicPr>
              <p:blipFill>
                <a:blip r:embed="rId59"/>
                <a:stretch>
                  <a:fillRect/>
                </a:stretch>
              </p:blipFill>
              <p:spPr>
                <a:xfrm>
                  <a:off x="11396987" y="1167547"/>
                  <a:ext cx="15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3B14F738-4CA8-4A67-8004-8272B2CE950B}"/>
                    </a:ext>
                  </a:extLst>
                </p14:cNvPr>
                <p14:cNvContentPartPr/>
                <p14:nvPr/>
              </p14:nvContentPartPr>
              <p14:xfrm>
                <a:off x="11318867" y="1148467"/>
                <a:ext cx="11160" cy="34200"/>
              </p14:xfrm>
            </p:contentPart>
          </mc:Choice>
          <mc:Fallback xmlns="">
            <p:pic>
              <p:nvPicPr>
                <p:cNvPr id="36" name="Freihand 35">
                  <a:extLst>
                    <a:ext uri="{FF2B5EF4-FFF2-40B4-BE49-F238E27FC236}">
                      <a16:creationId xmlns:a16="http://schemas.microsoft.com/office/drawing/2014/main" id="{3B14F738-4CA8-4A67-8004-8272B2CE950B}"/>
                    </a:ext>
                  </a:extLst>
                </p:cNvPr>
                <p:cNvPicPr/>
                <p:nvPr/>
              </p:nvPicPr>
              <p:blipFill>
                <a:blip r:embed="rId61"/>
                <a:stretch>
                  <a:fillRect/>
                </a:stretch>
              </p:blipFill>
              <p:spPr>
                <a:xfrm>
                  <a:off x="11314547" y="1144147"/>
                  <a:ext cx="19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63418FE8-683C-4C14-9531-B83B251042C4}"/>
                    </a:ext>
                  </a:extLst>
                </p14:cNvPr>
                <p14:cNvContentPartPr/>
                <p14:nvPr/>
              </p14:nvContentPartPr>
              <p14:xfrm>
                <a:off x="11337227" y="1113187"/>
                <a:ext cx="136800" cy="149400"/>
              </p14:xfrm>
            </p:contentPart>
          </mc:Choice>
          <mc:Fallback xmlns="">
            <p:pic>
              <p:nvPicPr>
                <p:cNvPr id="37" name="Freihand 36">
                  <a:extLst>
                    <a:ext uri="{FF2B5EF4-FFF2-40B4-BE49-F238E27FC236}">
                      <a16:creationId xmlns:a16="http://schemas.microsoft.com/office/drawing/2014/main" id="{63418FE8-683C-4C14-9531-B83B251042C4}"/>
                    </a:ext>
                  </a:extLst>
                </p:cNvPr>
                <p:cNvPicPr/>
                <p:nvPr/>
              </p:nvPicPr>
              <p:blipFill>
                <a:blip r:embed="rId63"/>
                <a:stretch>
                  <a:fillRect/>
                </a:stretch>
              </p:blipFill>
              <p:spPr>
                <a:xfrm>
                  <a:off x="11332907" y="1108867"/>
                  <a:ext cx="145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AD9FBCD6-F7A0-4BAE-B4CD-4C3A6E19AF37}"/>
                    </a:ext>
                  </a:extLst>
                </p14:cNvPr>
                <p14:cNvContentPartPr/>
                <p14:nvPr/>
              </p14:nvContentPartPr>
              <p14:xfrm>
                <a:off x="11380067" y="1345387"/>
                <a:ext cx="37800" cy="57240"/>
              </p14:xfrm>
            </p:contentPart>
          </mc:Choice>
          <mc:Fallback xmlns="">
            <p:pic>
              <p:nvPicPr>
                <p:cNvPr id="38" name="Freihand 37">
                  <a:extLst>
                    <a:ext uri="{FF2B5EF4-FFF2-40B4-BE49-F238E27FC236}">
                      <a16:creationId xmlns:a16="http://schemas.microsoft.com/office/drawing/2014/main" id="{AD9FBCD6-F7A0-4BAE-B4CD-4C3A6E19AF37}"/>
                    </a:ext>
                  </a:extLst>
                </p:cNvPr>
                <p:cNvPicPr/>
                <p:nvPr/>
              </p:nvPicPr>
              <p:blipFill>
                <a:blip r:embed="rId65"/>
                <a:stretch>
                  <a:fillRect/>
                </a:stretch>
              </p:blipFill>
              <p:spPr>
                <a:xfrm>
                  <a:off x="11375747" y="1341067"/>
                  <a:ext cx="46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DF95DD6C-240E-411A-B726-91147A73E286}"/>
                    </a:ext>
                  </a:extLst>
                </p14:cNvPr>
                <p14:cNvContentPartPr/>
                <p14:nvPr/>
              </p14:nvContentPartPr>
              <p14:xfrm>
                <a:off x="11052107" y="1566067"/>
                <a:ext cx="124560" cy="130320"/>
              </p14:xfrm>
            </p:contentPart>
          </mc:Choice>
          <mc:Fallback xmlns="">
            <p:pic>
              <p:nvPicPr>
                <p:cNvPr id="40" name="Freihand 39">
                  <a:extLst>
                    <a:ext uri="{FF2B5EF4-FFF2-40B4-BE49-F238E27FC236}">
                      <a16:creationId xmlns:a16="http://schemas.microsoft.com/office/drawing/2014/main" id="{DF95DD6C-240E-411A-B726-91147A73E286}"/>
                    </a:ext>
                  </a:extLst>
                </p:cNvPr>
                <p:cNvPicPr/>
                <p:nvPr/>
              </p:nvPicPr>
              <p:blipFill>
                <a:blip r:embed="rId67"/>
                <a:stretch>
                  <a:fillRect/>
                </a:stretch>
              </p:blipFill>
              <p:spPr>
                <a:xfrm>
                  <a:off x="11047787" y="1561747"/>
                  <a:ext cx="133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A76F44C4-B502-4326-A5A8-E91F1948919F}"/>
                    </a:ext>
                  </a:extLst>
                </p14:cNvPr>
                <p14:cNvContentPartPr/>
                <p14:nvPr/>
              </p14:nvContentPartPr>
              <p14:xfrm>
                <a:off x="11208347" y="1567867"/>
                <a:ext cx="243720" cy="100080"/>
              </p14:xfrm>
            </p:contentPart>
          </mc:Choice>
          <mc:Fallback xmlns="">
            <p:pic>
              <p:nvPicPr>
                <p:cNvPr id="41" name="Freihand 40">
                  <a:extLst>
                    <a:ext uri="{FF2B5EF4-FFF2-40B4-BE49-F238E27FC236}">
                      <a16:creationId xmlns:a16="http://schemas.microsoft.com/office/drawing/2014/main" id="{A76F44C4-B502-4326-A5A8-E91F1948919F}"/>
                    </a:ext>
                  </a:extLst>
                </p:cNvPr>
                <p:cNvPicPr/>
                <p:nvPr/>
              </p:nvPicPr>
              <p:blipFill>
                <a:blip r:embed="rId69"/>
                <a:stretch>
                  <a:fillRect/>
                </a:stretch>
              </p:blipFill>
              <p:spPr>
                <a:xfrm>
                  <a:off x="11204027" y="1563547"/>
                  <a:ext cx="252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D03C4DD1-223C-414D-AAD5-098BB86B0DBD}"/>
                    </a:ext>
                  </a:extLst>
                </p14:cNvPr>
                <p14:cNvContentPartPr/>
                <p14:nvPr/>
              </p14:nvContentPartPr>
              <p14:xfrm>
                <a:off x="11569067" y="1448707"/>
                <a:ext cx="113400" cy="99000"/>
              </p14:xfrm>
            </p:contentPart>
          </mc:Choice>
          <mc:Fallback xmlns="">
            <p:pic>
              <p:nvPicPr>
                <p:cNvPr id="42" name="Freihand 41">
                  <a:extLst>
                    <a:ext uri="{FF2B5EF4-FFF2-40B4-BE49-F238E27FC236}">
                      <a16:creationId xmlns:a16="http://schemas.microsoft.com/office/drawing/2014/main" id="{D03C4DD1-223C-414D-AAD5-098BB86B0DBD}"/>
                    </a:ext>
                  </a:extLst>
                </p:cNvPr>
                <p:cNvPicPr/>
                <p:nvPr/>
              </p:nvPicPr>
              <p:blipFill>
                <a:blip r:embed="rId71"/>
                <a:stretch>
                  <a:fillRect/>
                </a:stretch>
              </p:blipFill>
              <p:spPr>
                <a:xfrm>
                  <a:off x="11564747" y="1444387"/>
                  <a:ext cx="122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4C6BADF2-5ED7-478E-8E68-33930211589F}"/>
                    </a:ext>
                  </a:extLst>
                </p14:cNvPr>
                <p14:cNvContentPartPr/>
                <p14:nvPr/>
              </p14:nvContentPartPr>
              <p14:xfrm>
                <a:off x="11659787" y="1380667"/>
                <a:ext cx="23760" cy="24840"/>
              </p14:xfrm>
            </p:contentPart>
          </mc:Choice>
          <mc:Fallback xmlns="">
            <p:pic>
              <p:nvPicPr>
                <p:cNvPr id="43" name="Freihand 42">
                  <a:extLst>
                    <a:ext uri="{FF2B5EF4-FFF2-40B4-BE49-F238E27FC236}">
                      <a16:creationId xmlns:a16="http://schemas.microsoft.com/office/drawing/2014/main" id="{4C6BADF2-5ED7-478E-8E68-33930211589F}"/>
                    </a:ext>
                  </a:extLst>
                </p:cNvPr>
                <p:cNvPicPr/>
                <p:nvPr/>
              </p:nvPicPr>
              <p:blipFill>
                <a:blip r:embed="rId73"/>
                <a:stretch>
                  <a:fillRect/>
                </a:stretch>
              </p:blipFill>
              <p:spPr>
                <a:xfrm>
                  <a:off x="11655467" y="1376347"/>
                  <a:ext cx="32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DA488429-0A83-47BE-97F6-81C6F1939A7A}"/>
                    </a:ext>
                  </a:extLst>
                </p14:cNvPr>
                <p14:cNvContentPartPr/>
                <p14:nvPr/>
              </p14:nvContentPartPr>
              <p14:xfrm>
                <a:off x="11700107" y="1271947"/>
                <a:ext cx="172800" cy="213120"/>
              </p14:xfrm>
            </p:contentPart>
          </mc:Choice>
          <mc:Fallback xmlns="">
            <p:pic>
              <p:nvPicPr>
                <p:cNvPr id="44" name="Freihand 43">
                  <a:extLst>
                    <a:ext uri="{FF2B5EF4-FFF2-40B4-BE49-F238E27FC236}">
                      <a16:creationId xmlns:a16="http://schemas.microsoft.com/office/drawing/2014/main" id="{DA488429-0A83-47BE-97F6-81C6F1939A7A}"/>
                    </a:ext>
                  </a:extLst>
                </p:cNvPr>
                <p:cNvPicPr/>
                <p:nvPr/>
              </p:nvPicPr>
              <p:blipFill>
                <a:blip r:embed="rId75"/>
                <a:stretch>
                  <a:fillRect/>
                </a:stretch>
              </p:blipFill>
              <p:spPr>
                <a:xfrm>
                  <a:off x="11695787" y="1267627"/>
                  <a:ext cx="181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D030D04D-2698-4053-A3D6-4F1034D7EFE7}"/>
                    </a:ext>
                  </a:extLst>
                </p14:cNvPr>
                <p14:cNvContentPartPr/>
                <p14:nvPr/>
              </p14:nvContentPartPr>
              <p14:xfrm>
                <a:off x="11884067" y="1253947"/>
                <a:ext cx="79920" cy="102960"/>
              </p14:xfrm>
            </p:contentPart>
          </mc:Choice>
          <mc:Fallback xmlns="">
            <p:pic>
              <p:nvPicPr>
                <p:cNvPr id="45" name="Freihand 44">
                  <a:extLst>
                    <a:ext uri="{FF2B5EF4-FFF2-40B4-BE49-F238E27FC236}">
                      <a16:creationId xmlns:a16="http://schemas.microsoft.com/office/drawing/2014/main" id="{D030D04D-2698-4053-A3D6-4F1034D7EFE7}"/>
                    </a:ext>
                  </a:extLst>
                </p:cNvPr>
                <p:cNvPicPr/>
                <p:nvPr/>
              </p:nvPicPr>
              <p:blipFill>
                <a:blip r:embed="rId77"/>
                <a:stretch>
                  <a:fillRect/>
                </a:stretch>
              </p:blipFill>
              <p:spPr>
                <a:xfrm>
                  <a:off x="11879747" y="1249627"/>
                  <a:ext cx="88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7B17374D-813A-4A10-A626-D19971B7AEEE}"/>
                    </a:ext>
                  </a:extLst>
                </p14:cNvPr>
                <p14:cNvContentPartPr/>
                <p14:nvPr/>
              </p14:nvContentPartPr>
              <p14:xfrm>
                <a:off x="11955707" y="1078987"/>
                <a:ext cx="90000" cy="131040"/>
              </p14:xfrm>
            </p:contentPart>
          </mc:Choice>
          <mc:Fallback xmlns="">
            <p:pic>
              <p:nvPicPr>
                <p:cNvPr id="46" name="Freihand 45">
                  <a:extLst>
                    <a:ext uri="{FF2B5EF4-FFF2-40B4-BE49-F238E27FC236}">
                      <a16:creationId xmlns:a16="http://schemas.microsoft.com/office/drawing/2014/main" id="{7B17374D-813A-4A10-A626-D19971B7AEEE}"/>
                    </a:ext>
                  </a:extLst>
                </p:cNvPr>
                <p:cNvPicPr/>
                <p:nvPr/>
              </p:nvPicPr>
              <p:blipFill>
                <a:blip r:embed="rId79"/>
                <a:stretch>
                  <a:fillRect/>
                </a:stretch>
              </p:blipFill>
              <p:spPr>
                <a:xfrm>
                  <a:off x="11951387" y="1074667"/>
                  <a:ext cx="98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9755B8FA-AC85-4BA3-8D20-11C088CE183B}"/>
                    </a:ext>
                  </a:extLst>
                </p14:cNvPr>
                <p14:cNvContentPartPr/>
                <p14:nvPr/>
              </p14:nvContentPartPr>
              <p14:xfrm>
                <a:off x="12025547" y="1273387"/>
                <a:ext cx="11160" cy="9360"/>
              </p14:xfrm>
            </p:contentPart>
          </mc:Choice>
          <mc:Fallback xmlns="">
            <p:pic>
              <p:nvPicPr>
                <p:cNvPr id="47" name="Freihand 46">
                  <a:extLst>
                    <a:ext uri="{FF2B5EF4-FFF2-40B4-BE49-F238E27FC236}">
                      <a16:creationId xmlns:a16="http://schemas.microsoft.com/office/drawing/2014/main" id="{9755B8FA-AC85-4BA3-8D20-11C088CE183B}"/>
                    </a:ext>
                  </a:extLst>
                </p:cNvPr>
                <p:cNvPicPr/>
                <p:nvPr/>
              </p:nvPicPr>
              <p:blipFill>
                <a:blip r:embed="rId81"/>
                <a:stretch>
                  <a:fillRect/>
                </a:stretch>
              </p:blipFill>
              <p:spPr>
                <a:xfrm>
                  <a:off x="12021227" y="1269067"/>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3060C01B-9ABA-4DDD-B2DC-9BCB78F69846}"/>
                    </a:ext>
                  </a:extLst>
                </p14:cNvPr>
                <p14:cNvContentPartPr/>
                <p14:nvPr/>
              </p14:nvContentPartPr>
              <p14:xfrm>
                <a:off x="11840147" y="1008067"/>
                <a:ext cx="360" cy="360"/>
              </p14:xfrm>
            </p:contentPart>
          </mc:Choice>
          <mc:Fallback xmlns="">
            <p:pic>
              <p:nvPicPr>
                <p:cNvPr id="49" name="Freihand 48">
                  <a:extLst>
                    <a:ext uri="{FF2B5EF4-FFF2-40B4-BE49-F238E27FC236}">
                      <a16:creationId xmlns:a16="http://schemas.microsoft.com/office/drawing/2014/main" id="{3060C01B-9ABA-4DDD-B2DC-9BCB78F69846}"/>
                    </a:ext>
                  </a:extLst>
                </p:cNvPr>
                <p:cNvPicPr/>
                <p:nvPr/>
              </p:nvPicPr>
              <p:blipFill>
                <a:blip r:embed="rId51"/>
                <a:stretch>
                  <a:fillRect/>
                </a:stretch>
              </p:blipFill>
              <p:spPr>
                <a:xfrm>
                  <a:off x="11835827" y="1003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DDC9B5F3-DBDD-4C94-A507-4D14EAE9CD7B}"/>
                    </a:ext>
                  </a:extLst>
                </p14:cNvPr>
                <p14:cNvContentPartPr/>
                <p14:nvPr/>
              </p14:nvContentPartPr>
              <p14:xfrm>
                <a:off x="11681387" y="761107"/>
                <a:ext cx="182880" cy="359280"/>
              </p14:xfrm>
            </p:contentPart>
          </mc:Choice>
          <mc:Fallback xmlns="">
            <p:pic>
              <p:nvPicPr>
                <p:cNvPr id="50" name="Freihand 49">
                  <a:extLst>
                    <a:ext uri="{FF2B5EF4-FFF2-40B4-BE49-F238E27FC236}">
                      <a16:creationId xmlns:a16="http://schemas.microsoft.com/office/drawing/2014/main" id="{DDC9B5F3-DBDD-4C94-A507-4D14EAE9CD7B}"/>
                    </a:ext>
                  </a:extLst>
                </p:cNvPr>
                <p:cNvPicPr/>
                <p:nvPr/>
              </p:nvPicPr>
              <p:blipFill>
                <a:blip r:embed="rId84"/>
                <a:stretch>
                  <a:fillRect/>
                </a:stretch>
              </p:blipFill>
              <p:spPr>
                <a:xfrm>
                  <a:off x="11677067" y="756787"/>
                  <a:ext cx="19152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469A0423-20D0-4BDA-AF41-15F7E521C70D}"/>
                    </a:ext>
                  </a:extLst>
                </p14:cNvPr>
                <p14:cNvContentPartPr/>
                <p14:nvPr/>
              </p14:nvContentPartPr>
              <p14:xfrm>
                <a:off x="11762387" y="919867"/>
                <a:ext cx="145080" cy="230400"/>
              </p14:xfrm>
            </p:contentPart>
          </mc:Choice>
          <mc:Fallback xmlns="">
            <p:pic>
              <p:nvPicPr>
                <p:cNvPr id="51" name="Freihand 50">
                  <a:extLst>
                    <a:ext uri="{FF2B5EF4-FFF2-40B4-BE49-F238E27FC236}">
                      <a16:creationId xmlns:a16="http://schemas.microsoft.com/office/drawing/2014/main" id="{469A0423-20D0-4BDA-AF41-15F7E521C70D}"/>
                    </a:ext>
                  </a:extLst>
                </p:cNvPr>
                <p:cNvPicPr/>
                <p:nvPr/>
              </p:nvPicPr>
              <p:blipFill>
                <a:blip r:embed="rId86"/>
                <a:stretch>
                  <a:fillRect/>
                </a:stretch>
              </p:blipFill>
              <p:spPr>
                <a:xfrm>
                  <a:off x="11758067" y="915547"/>
                  <a:ext cx="153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4B6A1BAE-ADA8-46E9-B5A9-DECA57A03035}"/>
                    </a:ext>
                  </a:extLst>
                </p14:cNvPr>
                <p14:cNvContentPartPr/>
                <p14:nvPr/>
              </p14:nvContentPartPr>
              <p14:xfrm>
                <a:off x="10960667" y="182227"/>
                <a:ext cx="23400" cy="122760"/>
              </p14:xfrm>
            </p:contentPart>
          </mc:Choice>
          <mc:Fallback xmlns="">
            <p:pic>
              <p:nvPicPr>
                <p:cNvPr id="53" name="Freihand 52">
                  <a:extLst>
                    <a:ext uri="{FF2B5EF4-FFF2-40B4-BE49-F238E27FC236}">
                      <a16:creationId xmlns:a16="http://schemas.microsoft.com/office/drawing/2014/main" id="{4B6A1BAE-ADA8-46E9-B5A9-DECA57A03035}"/>
                    </a:ext>
                  </a:extLst>
                </p:cNvPr>
                <p:cNvPicPr/>
                <p:nvPr/>
              </p:nvPicPr>
              <p:blipFill>
                <a:blip r:embed="rId88"/>
                <a:stretch>
                  <a:fillRect/>
                </a:stretch>
              </p:blipFill>
              <p:spPr>
                <a:xfrm>
                  <a:off x="10956347" y="177907"/>
                  <a:ext cx="32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3C2FC2C9-790F-45A2-AB61-2C3A81EA869C}"/>
                    </a:ext>
                  </a:extLst>
                </p14:cNvPr>
                <p14:cNvContentPartPr/>
                <p14:nvPr/>
              </p14:nvContentPartPr>
              <p14:xfrm>
                <a:off x="10878947" y="161347"/>
                <a:ext cx="112320" cy="147240"/>
              </p14:xfrm>
            </p:contentPart>
          </mc:Choice>
          <mc:Fallback xmlns="">
            <p:pic>
              <p:nvPicPr>
                <p:cNvPr id="54" name="Freihand 53">
                  <a:extLst>
                    <a:ext uri="{FF2B5EF4-FFF2-40B4-BE49-F238E27FC236}">
                      <a16:creationId xmlns:a16="http://schemas.microsoft.com/office/drawing/2014/main" id="{3C2FC2C9-790F-45A2-AB61-2C3A81EA869C}"/>
                    </a:ext>
                  </a:extLst>
                </p:cNvPr>
                <p:cNvPicPr/>
                <p:nvPr/>
              </p:nvPicPr>
              <p:blipFill>
                <a:blip r:embed="rId90"/>
                <a:stretch>
                  <a:fillRect/>
                </a:stretch>
              </p:blipFill>
              <p:spPr>
                <a:xfrm>
                  <a:off x="10874627" y="157027"/>
                  <a:ext cx="120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5761D7A7-2EBD-41AC-9F42-7CD8CBAB1FD1}"/>
                    </a:ext>
                  </a:extLst>
                </p14:cNvPr>
                <p14:cNvContentPartPr/>
                <p14:nvPr/>
              </p14:nvContentPartPr>
              <p14:xfrm>
                <a:off x="11031227" y="209947"/>
                <a:ext cx="72000" cy="63360"/>
              </p14:xfrm>
            </p:contentPart>
          </mc:Choice>
          <mc:Fallback xmlns="">
            <p:pic>
              <p:nvPicPr>
                <p:cNvPr id="55" name="Freihand 54">
                  <a:extLst>
                    <a:ext uri="{FF2B5EF4-FFF2-40B4-BE49-F238E27FC236}">
                      <a16:creationId xmlns:a16="http://schemas.microsoft.com/office/drawing/2014/main" id="{5761D7A7-2EBD-41AC-9F42-7CD8CBAB1FD1}"/>
                    </a:ext>
                  </a:extLst>
                </p:cNvPr>
                <p:cNvPicPr/>
                <p:nvPr/>
              </p:nvPicPr>
              <p:blipFill>
                <a:blip r:embed="rId92"/>
                <a:stretch>
                  <a:fillRect/>
                </a:stretch>
              </p:blipFill>
              <p:spPr>
                <a:xfrm>
                  <a:off x="11026907" y="205627"/>
                  <a:ext cx="80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643F854B-D312-4FA0-A2D4-0BB02BD87222}"/>
                    </a:ext>
                  </a:extLst>
                </p14:cNvPr>
                <p14:cNvContentPartPr/>
                <p14:nvPr/>
              </p14:nvContentPartPr>
              <p14:xfrm>
                <a:off x="11177387" y="167107"/>
                <a:ext cx="147960" cy="82800"/>
              </p14:xfrm>
            </p:contentPart>
          </mc:Choice>
          <mc:Fallback xmlns="">
            <p:pic>
              <p:nvPicPr>
                <p:cNvPr id="56" name="Freihand 55">
                  <a:extLst>
                    <a:ext uri="{FF2B5EF4-FFF2-40B4-BE49-F238E27FC236}">
                      <a16:creationId xmlns:a16="http://schemas.microsoft.com/office/drawing/2014/main" id="{643F854B-D312-4FA0-A2D4-0BB02BD87222}"/>
                    </a:ext>
                  </a:extLst>
                </p:cNvPr>
                <p:cNvPicPr/>
                <p:nvPr/>
              </p:nvPicPr>
              <p:blipFill>
                <a:blip r:embed="rId94"/>
                <a:stretch>
                  <a:fillRect/>
                </a:stretch>
              </p:blipFill>
              <p:spPr>
                <a:xfrm>
                  <a:off x="11173067" y="162787"/>
                  <a:ext cx="156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E8F6643B-5FA7-4CBB-A65F-D58AF40BD3CA}"/>
                    </a:ext>
                  </a:extLst>
                </p14:cNvPr>
                <p14:cNvContentPartPr/>
                <p14:nvPr/>
              </p14:nvContentPartPr>
              <p14:xfrm>
                <a:off x="11343347" y="127867"/>
                <a:ext cx="145080" cy="85680"/>
              </p14:xfrm>
            </p:contentPart>
          </mc:Choice>
          <mc:Fallback xmlns="">
            <p:pic>
              <p:nvPicPr>
                <p:cNvPr id="57" name="Freihand 56">
                  <a:extLst>
                    <a:ext uri="{FF2B5EF4-FFF2-40B4-BE49-F238E27FC236}">
                      <a16:creationId xmlns:a16="http://schemas.microsoft.com/office/drawing/2014/main" id="{E8F6643B-5FA7-4CBB-A65F-D58AF40BD3CA}"/>
                    </a:ext>
                  </a:extLst>
                </p:cNvPr>
                <p:cNvPicPr/>
                <p:nvPr/>
              </p:nvPicPr>
              <p:blipFill>
                <a:blip r:embed="rId96"/>
                <a:stretch>
                  <a:fillRect/>
                </a:stretch>
              </p:blipFill>
              <p:spPr>
                <a:xfrm>
                  <a:off x="11339027" y="123547"/>
                  <a:ext cx="153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A42F5B4C-AA6A-48A8-9FEA-AEE7B49B16F9}"/>
                    </a:ext>
                  </a:extLst>
                </p14:cNvPr>
                <p14:cNvContentPartPr/>
                <p14:nvPr/>
              </p14:nvContentPartPr>
              <p14:xfrm>
                <a:off x="11452067" y="118147"/>
                <a:ext cx="129960" cy="70920"/>
              </p14:xfrm>
            </p:contentPart>
          </mc:Choice>
          <mc:Fallback xmlns="">
            <p:pic>
              <p:nvPicPr>
                <p:cNvPr id="58" name="Freihand 57">
                  <a:extLst>
                    <a:ext uri="{FF2B5EF4-FFF2-40B4-BE49-F238E27FC236}">
                      <a16:creationId xmlns:a16="http://schemas.microsoft.com/office/drawing/2014/main" id="{A42F5B4C-AA6A-48A8-9FEA-AEE7B49B16F9}"/>
                    </a:ext>
                  </a:extLst>
                </p:cNvPr>
                <p:cNvPicPr/>
                <p:nvPr/>
              </p:nvPicPr>
              <p:blipFill>
                <a:blip r:embed="rId98"/>
                <a:stretch>
                  <a:fillRect/>
                </a:stretch>
              </p:blipFill>
              <p:spPr>
                <a:xfrm>
                  <a:off x="11447747" y="113827"/>
                  <a:ext cx="138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9437BF42-99A5-43CF-9E89-003A28D4AC1E}"/>
                    </a:ext>
                  </a:extLst>
                </p14:cNvPr>
                <p14:cNvContentPartPr/>
                <p14:nvPr/>
              </p14:nvContentPartPr>
              <p14:xfrm>
                <a:off x="11373227" y="71347"/>
                <a:ext cx="360" cy="360"/>
              </p14:xfrm>
            </p:contentPart>
          </mc:Choice>
          <mc:Fallback xmlns="">
            <p:pic>
              <p:nvPicPr>
                <p:cNvPr id="59" name="Freihand 58">
                  <a:extLst>
                    <a:ext uri="{FF2B5EF4-FFF2-40B4-BE49-F238E27FC236}">
                      <a16:creationId xmlns:a16="http://schemas.microsoft.com/office/drawing/2014/main" id="{9437BF42-99A5-43CF-9E89-003A28D4AC1E}"/>
                    </a:ext>
                  </a:extLst>
                </p:cNvPr>
                <p:cNvPicPr/>
                <p:nvPr/>
              </p:nvPicPr>
              <p:blipFill>
                <a:blip r:embed="rId51"/>
                <a:stretch>
                  <a:fillRect/>
                </a:stretch>
              </p:blipFill>
              <p:spPr>
                <a:xfrm>
                  <a:off x="11368907" y="67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59752740-FFFF-4F7B-827B-E7FFF015F8B7}"/>
                    </a:ext>
                  </a:extLst>
                </p14:cNvPr>
                <p14:cNvContentPartPr/>
                <p14:nvPr/>
              </p14:nvContentPartPr>
              <p14:xfrm>
                <a:off x="10872467" y="400027"/>
                <a:ext cx="198720" cy="188280"/>
              </p14:xfrm>
            </p:contentPart>
          </mc:Choice>
          <mc:Fallback xmlns="">
            <p:pic>
              <p:nvPicPr>
                <p:cNvPr id="60" name="Freihand 59">
                  <a:extLst>
                    <a:ext uri="{FF2B5EF4-FFF2-40B4-BE49-F238E27FC236}">
                      <a16:creationId xmlns:a16="http://schemas.microsoft.com/office/drawing/2014/main" id="{59752740-FFFF-4F7B-827B-E7FFF015F8B7}"/>
                    </a:ext>
                  </a:extLst>
                </p:cNvPr>
                <p:cNvPicPr/>
                <p:nvPr/>
              </p:nvPicPr>
              <p:blipFill>
                <a:blip r:embed="rId101"/>
                <a:stretch>
                  <a:fillRect/>
                </a:stretch>
              </p:blipFill>
              <p:spPr>
                <a:xfrm>
                  <a:off x="10868147" y="395707"/>
                  <a:ext cx="207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CF37B6BA-BED0-457F-8520-8D0B811AB9FD}"/>
                    </a:ext>
                  </a:extLst>
                </p14:cNvPr>
                <p14:cNvContentPartPr/>
                <p14:nvPr/>
              </p14:nvContentPartPr>
              <p14:xfrm>
                <a:off x="11123387" y="369067"/>
                <a:ext cx="70200" cy="120600"/>
              </p14:xfrm>
            </p:contentPart>
          </mc:Choice>
          <mc:Fallback xmlns="">
            <p:pic>
              <p:nvPicPr>
                <p:cNvPr id="61" name="Freihand 60">
                  <a:extLst>
                    <a:ext uri="{FF2B5EF4-FFF2-40B4-BE49-F238E27FC236}">
                      <a16:creationId xmlns:a16="http://schemas.microsoft.com/office/drawing/2014/main" id="{CF37B6BA-BED0-457F-8520-8D0B811AB9FD}"/>
                    </a:ext>
                  </a:extLst>
                </p:cNvPr>
                <p:cNvPicPr/>
                <p:nvPr/>
              </p:nvPicPr>
              <p:blipFill>
                <a:blip r:embed="rId103"/>
                <a:stretch>
                  <a:fillRect/>
                </a:stretch>
              </p:blipFill>
              <p:spPr>
                <a:xfrm>
                  <a:off x="11119067" y="364747"/>
                  <a:ext cx="78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62F023F5-2AFE-4DC3-A380-C15C323A794D}"/>
                    </a:ext>
                  </a:extLst>
                </p14:cNvPr>
                <p14:cNvContentPartPr/>
                <p14:nvPr/>
              </p14:nvContentPartPr>
              <p14:xfrm>
                <a:off x="11171627" y="340987"/>
                <a:ext cx="137880" cy="149040"/>
              </p14:xfrm>
            </p:contentPart>
          </mc:Choice>
          <mc:Fallback xmlns="">
            <p:pic>
              <p:nvPicPr>
                <p:cNvPr id="62" name="Freihand 61">
                  <a:extLst>
                    <a:ext uri="{FF2B5EF4-FFF2-40B4-BE49-F238E27FC236}">
                      <a16:creationId xmlns:a16="http://schemas.microsoft.com/office/drawing/2014/main" id="{62F023F5-2AFE-4DC3-A380-C15C323A794D}"/>
                    </a:ext>
                  </a:extLst>
                </p:cNvPr>
                <p:cNvPicPr/>
                <p:nvPr/>
              </p:nvPicPr>
              <p:blipFill>
                <a:blip r:embed="rId105"/>
                <a:stretch>
                  <a:fillRect/>
                </a:stretch>
              </p:blipFill>
              <p:spPr>
                <a:xfrm>
                  <a:off x="11167307" y="336667"/>
                  <a:ext cx="146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09013A2E-0653-484E-9D63-31BDFE352C9B}"/>
                    </a:ext>
                  </a:extLst>
                </p14:cNvPr>
                <p14:cNvContentPartPr/>
                <p14:nvPr/>
              </p14:nvContentPartPr>
              <p14:xfrm>
                <a:off x="11400947" y="289507"/>
                <a:ext cx="99720" cy="122400"/>
              </p14:xfrm>
            </p:contentPart>
          </mc:Choice>
          <mc:Fallback xmlns="">
            <p:pic>
              <p:nvPicPr>
                <p:cNvPr id="63" name="Freihand 62">
                  <a:extLst>
                    <a:ext uri="{FF2B5EF4-FFF2-40B4-BE49-F238E27FC236}">
                      <a16:creationId xmlns:a16="http://schemas.microsoft.com/office/drawing/2014/main" id="{09013A2E-0653-484E-9D63-31BDFE352C9B}"/>
                    </a:ext>
                  </a:extLst>
                </p:cNvPr>
                <p:cNvPicPr/>
                <p:nvPr/>
              </p:nvPicPr>
              <p:blipFill>
                <a:blip r:embed="rId107"/>
                <a:stretch>
                  <a:fillRect/>
                </a:stretch>
              </p:blipFill>
              <p:spPr>
                <a:xfrm>
                  <a:off x="11396627" y="285187"/>
                  <a:ext cx="108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29E20FD6-579B-4CEC-9B41-41FF09D32424}"/>
                    </a:ext>
                  </a:extLst>
                </p14:cNvPr>
                <p14:cNvContentPartPr/>
                <p14:nvPr/>
              </p14:nvContentPartPr>
              <p14:xfrm>
                <a:off x="11500307" y="320107"/>
                <a:ext cx="119160" cy="66960"/>
              </p14:xfrm>
            </p:contentPart>
          </mc:Choice>
          <mc:Fallback xmlns="">
            <p:pic>
              <p:nvPicPr>
                <p:cNvPr id="64" name="Freihand 63">
                  <a:extLst>
                    <a:ext uri="{FF2B5EF4-FFF2-40B4-BE49-F238E27FC236}">
                      <a16:creationId xmlns:a16="http://schemas.microsoft.com/office/drawing/2014/main" id="{29E20FD6-579B-4CEC-9B41-41FF09D32424}"/>
                    </a:ext>
                  </a:extLst>
                </p:cNvPr>
                <p:cNvPicPr/>
                <p:nvPr/>
              </p:nvPicPr>
              <p:blipFill>
                <a:blip r:embed="rId109"/>
                <a:stretch>
                  <a:fillRect/>
                </a:stretch>
              </p:blipFill>
              <p:spPr>
                <a:xfrm>
                  <a:off x="11495987" y="315787"/>
                  <a:ext cx="127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20BAF272-5F6E-4E6E-B9D1-CB39BA242319}"/>
                    </a:ext>
                  </a:extLst>
                </p14:cNvPr>
                <p14:cNvContentPartPr/>
                <p14:nvPr/>
              </p14:nvContentPartPr>
              <p14:xfrm>
                <a:off x="11657267" y="189427"/>
                <a:ext cx="97200" cy="153720"/>
              </p14:xfrm>
            </p:contentPart>
          </mc:Choice>
          <mc:Fallback xmlns="">
            <p:pic>
              <p:nvPicPr>
                <p:cNvPr id="65" name="Freihand 64">
                  <a:extLst>
                    <a:ext uri="{FF2B5EF4-FFF2-40B4-BE49-F238E27FC236}">
                      <a16:creationId xmlns:a16="http://schemas.microsoft.com/office/drawing/2014/main" id="{20BAF272-5F6E-4E6E-B9D1-CB39BA242319}"/>
                    </a:ext>
                  </a:extLst>
                </p:cNvPr>
                <p:cNvPicPr/>
                <p:nvPr/>
              </p:nvPicPr>
              <p:blipFill>
                <a:blip r:embed="rId111"/>
                <a:stretch>
                  <a:fillRect/>
                </a:stretch>
              </p:blipFill>
              <p:spPr>
                <a:xfrm>
                  <a:off x="11652947" y="185107"/>
                  <a:ext cx="105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F6E6B218-BF6D-44E8-B72A-BB4F1CAA67A6}"/>
                    </a:ext>
                  </a:extLst>
                </p14:cNvPr>
                <p14:cNvContentPartPr/>
                <p14:nvPr/>
              </p14:nvContentPartPr>
              <p14:xfrm>
                <a:off x="11160467" y="555547"/>
                <a:ext cx="267480" cy="133920"/>
              </p14:xfrm>
            </p:contentPart>
          </mc:Choice>
          <mc:Fallback xmlns="">
            <p:pic>
              <p:nvPicPr>
                <p:cNvPr id="67" name="Freihand 66">
                  <a:extLst>
                    <a:ext uri="{FF2B5EF4-FFF2-40B4-BE49-F238E27FC236}">
                      <a16:creationId xmlns:a16="http://schemas.microsoft.com/office/drawing/2014/main" id="{F6E6B218-BF6D-44E8-B72A-BB4F1CAA67A6}"/>
                    </a:ext>
                  </a:extLst>
                </p:cNvPr>
                <p:cNvPicPr/>
                <p:nvPr/>
              </p:nvPicPr>
              <p:blipFill>
                <a:blip r:embed="rId113"/>
                <a:stretch>
                  <a:fillRect/>
                </a:stretch>
              </p:blipFill>
              <p:spPr>
                <a:xfrm>
                  <a:off x="11156147" y="551227"/>
                  <a:ext cx="276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6262AAEB-871F-413A-A5B3-DE6F1CE206EF}"/>
                    </a:ext>
                  </a:extLst>
                </p14:cNvPr>
                <p14:cNvContentPartPr/>
                <p14:nvPr/>
              </p14:nvContentPartPr>
              <p14:xfrm>
                <a:off x="11432627" y="479227"/>
                <a:ext cx="6480" cy="151920"/>
              </p14:xfrm>
            </p:contentPart>
          </mc:Choice>
          <mc:Fallback xmlns="">
            <p:pic>
              <p:nvPicPr>
                <p:cNvPr id="68" name="Freihand 67">
                  <a:extLst>
                    <a:ext uri="{FF2B5EF4-FFF2-40B4-BE49-F238E27FC236}">
                      <a16:creationId xmlns:a16="http://schemas.microsoft.com/office/drawing/2014/main" id="{6262AAEB-871F-413A-A5B3-DE6F1CE206EF}"/>
                    </a:ext>
                  </a:extLst>
                </p:cNvPr>
                <p:cNvPicPr/>
                <p:nvPr/>
              </p:nvPicPr>
              <p:blipFill>
                <a:blip r:embed="rId115"/>
                <a:stretch>
                  <a:fillRect/>
                </a:stretch>
              </p:blipFill>
              <p:spPr>
                <a:xfrm>
                  <a:off x="11428307" y="474907"/>
                  <a:ext cx="15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39816AF2-83B9-4A8A-A8DC-7015FD44F897}"/>
                    </a:ext>
                  </a:extLst>
                </p14:cNvPr>
                <p14:cNvContentPartPr/>
                <p14:nvPr/>
              </p14:nvContentPartPr>
              <p14:xfrm>
                <a:off x="11474747" y="370507"/>
                <a:ext cx="319680" cy="207000"/>
              </p14:xfrm>
            </p:contentPart>
          </mc:Choice>
          <mc:Fallback xmlns="">
            <p:pic>
              <p:nvPicPr>
                <p:cNvPr id="69" name="Freihand 68">
                  <a:extLst>
                    <a:ext uri="{FF2B5EF4-FFF2-40B4-BE49-F238E27FC236}">
                      <a16:creationId xmlns:a16="http://schemas.microsoft.com/office/drawing/2014/main" id="{39816AF2-83B9-4A8A-A8DC-7015FD44F897}"/>
                    </a:ext>
                  </a:extLst>
                </p:cNvPr>
                <p:cNvPicPr/>
                <p:nvPr/>
              </p:nvPicPr>
              <p:blipFill>
                <a:blip r:embed="rId117"/>
                <a:stretch>
                  <a:fillRect/>
                </a:stretch>
              </p:blipFill>
              <p:spPr>
                <a:xfrm>
                  <a:off x="11470427" y="366187"/>
                  <a:ext cx="3283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F21B28FA-18BF-48F0-8EAC-FCEDF41524FA}"/>
                    </a:ext>
                  </a:extLst>
                </p14:cNvPr>
                <p14:cNvContentPartPr/>
                <p14:nvPr/>
              </p14:nvContentPartPr>
              <p14:xfrm>
                <a:off x="11119427" y="786307"/>
                <a:ext cx="198720" cy="171360"/>
              </p14:xfrm>
            </p:contentPart>
          </mc:Choice>
          <mc:Fallback xmlns="">
            <p:pic>
              <p:nvPicPr>
                <p:cNvPr id="71" name="Freihand 70">
                  <a:extLst>
                    <a:ext uri="{FF2B5EF4-FFF2-40B4-BE49-F238E27FC236}">
                      <a16:creationId xmlns:a16="http://schemas.microsoft.com/office/drawing/2014/main" id="{F21B28FA-18BF-48F0-8EAC-FCEDF41524FA}"/>
                    </a:ext>
                  </a:extLst>
                </p:cNvPr>
                <p:cNvPicPr/>
                <p:nvPr/>
              </p:nvPicPr>
              <p:blipFill>
                <a:blip r:embed="rId119"/>
                <a:stretch>
                  <a:fillRect/>
                </a:stretch>
              </p:blipFill>
              <p:spPr>
                <a:xfrm>
                  <a:off x="11115107" y="781987"/>
                  <a:ext cx="207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0D33321D-D2ED-4973-A372-D0B2D94F1405}"/>
                    </a:ext>
                  </a:extLst>
                </p14:cNvPr>
                <p14:cNvContentPartPr/>
                <p14:nvPr/>
              </p14:nvContentPartPr>
              <p14:xfrm>
                <a:off x="11236427" y="735187"/>
                <a:ext cx="25560" cy="7920"/>
              </p14:xfrm>
            </p:contentPart>
          </mc:Choice>
          <mc:Fallback xmlns="">
            <p:pic>
              <p:nvPicPr>
                <p:cNvPr id="72" name="Freihand 71">
                  <a:extLst>
                    <a:ext uri="{FF2B5EF4-FFF2-40B4-BE49-F238E27FC236}">
                      <a16:creationId xmlns:a16="http://schemas.microsoft.com/office/drawing/2014/main" id="{0D33321D-D2ED-4973-A372-D0B2D94F1405}"/>
                    </a:ext>
                  </a:extLst>
                </p:cNvPr>
                <p:cNvPicPr/>
                <p:nvPr/>
              </p:nvPicPr>
              <p:blipFill>
                <a:blip r:embed="rId121"/>
                <a:stretch>
                  <a:fillRect/>
                </a:stretch>
              </p:blipFill>
              <p:spPr>
                <a:xfrm>
                  <a:off x="11232107" y="730867"/>
                  <a:ext cx="342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13DE69C2-109B-4DD2-9785-9D55FBD46C48}"/>
                    </a:ext>
                  </a:extLst>
                </p14:cNvPr>
                <p14:cNvContentPartPr/>
                <p14:nvPr/>
              </p14:nvContentPartPr>
              <p14:xfrm>
                <a:off x="11413907" y="661387"/>
                <a:ext cx="88920" cy="198360"/>
              </p14:xfrm>
            </p:contentPart>
          </mc:Choice>
          <mc:Fallback xmlns="">
            <p:pic>
              <p:nvPicPr>
                <p:cNvPr id="73" name="Freihand 72">
                  <a:extLst>
                    <a:ext uri="{FF2B5EF4-FFF2-40B4-BE49-F238E27FC236}">
                      <a16:creationId xmlns:a16="http://schemas.microsoft.com/office/drawing/2014/main" id="{13DE69C2-109B-4DD2-9785-9D55FBD46C48}"/>
                    </a:ext>
                  </a:extLst>
                </p:cNvPr>
                <p:cNvPicPr/>
                <p:nvPr/>
              </p:nvPicPr>
              <p:blipFill>
                <a:blip r:embed="rId123"/>
                <a:stretch>
                  <a:fillRect/>
                </a:stretch>
              </p:blipFill>
              <p:spPr>
                <a:xfrm>
                  <a:off x="11409587" y="657067"/>
                  <a:ext cx="97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23147C3C-F56B-4A26-BD87-3725A1944CC6}"/>
                    </a:ext>
                  </a:extLst>
                </p14:cNvPr>
                <p14:cNvContentPartPr/>
                <p14:nvPr/>
              </p14:nvContentPartPr>
              <p14:xfrm>
                <a:off x="11450627" y="643747"/>
                <a:ext cx="186840" cy="120240"/>
              </p14:xfrm>
            </p:contentPart>
          </mc:Choice>
          <mc:Fallback xmlns="">
            <p:pic>
              <p:nvPicPr>
                <p:cNvPr id="74" name="Freihand 73">
                  <a:extLst>
                    <a:ext uri="{FF2B5EF4-FFF2-40B4-BE49-F238E27FC236}">
                      <a16:creationId xmlns:a16="http://schemas.microsoft.com/office/drawing/2014/main" id="{23147C3C-F56B-4A26-BD87-3725A1944CC6}"/>
                    </a:ext>
                  </a:extLst>
                </p:cNvPr>
                <p:cNvPicPr/>
                <p:nvPr/>
              </p:nvPicPr>
              <p:blipFill>
                <a:blip r:embed="rId125"/>
                <a:stretch>
                  <a:fillRect/>
                </a:stretch>
              </p:blipFill>
              <p:spPr>
                <a:xfrm>
                  <a:off x="11446307" y="639427"/>
                  <a:ext cx="195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A5C556AA-D8E4-440E-AE47-50288C222EED}"/>
                    </a:ext>
                  </a:extLst>
                </p14:cNvPr>
                <p14:cNvContentPartPr/>
                <p14:nvPr/>
              </p14:nvContentPartPr>
              <p14:xfrm>
                <a:off x="11562587" y="660667"/>
                <a:ext cx="110880" cy="70200"/>
              </p14:xfrm>
            </p:contentPart>
          </mc:Choice>
          <mc:Fallback xmlns="">
            <p:pic>
              <p:nvPicPr>
                <p:cNvPr id="75" name="Freihand 74">
                  <a:extLst>
                    <a:ext uri="{FF2B5EF4-FFF2-40B4-BE49-F238E27FC236}">
                      <a16:creationId xmlns:a16="http://schemas.microsoft.com/office/drawing/2014/main" id="{A5C556AA-D8E4-440E-AE47-50288C222EED}"/>
                    </a:ext>
                  </a:extLst>
                </p:cNvPr>
                <p:cNvPicPr/>
                <p:nvPr/>
              </p:nvPicPr>
              <p:blipFill>
                <a:blip r:embed="rId127"/>
                <a:stretch>
                  <a:fillRect/>
                </a:stretch>
              </p:blipFill>
              <p:spPr>
                <a:xfrm>
                  <a:off x="11558267" y="656347"/>
                  <a:ext cx="119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8FDF7036-05C8-4923-9E6A-87DCD261DE53}"/>
                    </a:ext>
                  </a:extLst>
                </p14:cNvPr>
                <p14:cNvContentPartPr/>
                <p14:nvPr/>
              </p14:nvContentPartPr>
              <p14:xfrm>
                <a:off x="11766347" y="571027"/>
                <a:ext cx="22680" cy="128520"/>
              </p14:xfrm>
            </p:contentPart>
          </mc:Choice>
          <mc:Fallback xmlns="">
            <p:pic>
              <p:nvPicPr>
                <p:cNvPr id="76" name="Freihand 75">
                  <a:extLst>
                    <a:ext uri="{FF2B5EF4-FFF2-40B4-BE49-F238E27FC236}">
                      <a16:creationId xmlns:a16="http://schemas.microsoft.com/office/drawing/2014/main" id="{8FDF7036-05C8-4923-9E6A-87DCD261DE53}"/>
                    </a:ext>
                  </a:extLst>
                </p:cNvPr>
                <p:cNvPicPr/>
                <p:nvPr/>
              </p:nvPicPr>
              <p:blipFill>
                <a:blip r:embed="rId129"/>
                <a:stretch>
                  <a:fillRect/>
                </a:stretch>
              </p:blipFill>
              <p:spPr>
                <a:xfrm>
                  <a:off x="11762027" y="566707"/>
                  <a:ext cx="31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70FAF442-DC8B-4CDD-9AF6-70186E794D0C}"/>
                    </a:ext>
                  </a:extLst>
                </p14:cNvPr>
                <p14:cNvContentPartPr/>
                <p14:nvPr/>
              </p14:nvContentPartPr>
              <p14:xfrm>
                <a:off x="11709107" y="535387"/>
                <a:ext cx="142200" cy="178920"/>
              </p14:xfrm>
            </p:contentPart>
          </mc:Choice>
          <mc:Fallback xmlns="">
            <p:pic>
              <p:nvPicPr>
                <p:cNvPr id="77" name="Freihand 76">
                  <a:extLst>
                    <a:ext uri="{FF2B5EF4-FFF2-40B4-BE49-F238E27FC236}">
                      <a16:creationId xmlns:a16="http://schemas.microsoft.com/office/drawing/2014/main" id="{70FAF442-DC8B-4CDD-9AF6-70186E794D0C}"/>
                    </a:ext>
                  </a:extLst>
                </p:cNvPr>
                <p:cNvPicPr/>
                <p:nvPr/>
              </p:nvPicPr>
              <p:blipFill>
                <a:blip r:embed="rId131"/>
                <a:stretch>
                  <a:fillRect/>
                </a:stretch>
              </p:blipFill>
              <p:spPr>
                <a:xfrm>
                  <a:off x="11704787" y="531067"/>
                  <a:ext cx="150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85DD6FDB-3F0C-46D6-96EF-5EA132B02FAF}"/>
                    </a:ext>
                  </a:extLst>
                </p14:cNvPr>
                <p14:cNvContentPartPr/>
                <p14:nvPr/>
              </p14:nvContentPartPr>
              <p14:xfrm>
                <a:off x="11813867" y="228667"/>
                <a:ext cx="131400" cy="270360"/>
              </p14:xfrm>
            </p:contentPart>
          </mc:Choice>
          <mc:Fallback xmlns="">
            <p:pic>
              <p:nvPicPr>
                <p:cNvPr id="79" name="Freihand 78">
                  <a:extLst>
                    <a:ext uri="{FF2B5EF4-FFF2-40B4-BE49-F238E27FC236}">
                      <a16:creationId xmlns:a16="http://schemas.microsoft.com/office/drawing/2014/main" id="{85DD6FDB-3F0C-46D6-96EF-5EA132B02FAF}"/>
                    </a:ext>
                  </a:extLst>
                </p:cNvPr>
                <p:cNvPicPr/>
                <p:nvPr/>
              </p:nvPicPr>
              <p:blipFill>
                <a:blip r:embed="rId133"/>
                <a:stretch>
                  <a:fillRect/>
                </a:stretch>
              </p:blipFill>
              <p:spPr>
                <a:xfrm>
                  <a:off x="11809547" y="224347"/>
                  <a:ext cx="1400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5C5A7D2D-D1CE-4478-9505-11A83E461BA1}"/>
                    </a:ext>
                  </a:extLst>
                </p14:cNvPr>
                <p14:cNvContentPartPr/>
                <p14:nvPr/>
              </p14:nvContentPartPr>
              <p14:xfrm>
                <a:off x="11850947" y="425227"/>
                <a:ext cx="129240" cy="157680"/>
              </p14:xfrm>
            </p:contentPart>
          </mc:Choice>
          <mc:Fallback xmlns="">
            <p:pic>
              <p:nvPicPr>
                <p:cNvPr id="80" name="Freihand 79">
                  <a:extLst>
                    <a:ext uri="{FF2B5EF4-FFF2-40B4-BE49-F238E27FC236}">
                      <a16:creationId xmlns:a16="http://schemas.microsoft.com/office/drawing/2014/main" id="{5C5A7D2D-D1CE-4478-9505-11A83E461BA1}"/>
                    </a:ext>
                  </a:extLst>
                </p:cNvPr>
                <p:cNvPicPr/>
                <p:nvPr/>
              </p:nvPicPr>
              <p:blipFill>
                <a:blip r:embed="rId135"/>
                <a:stretch>
                  <a:fillRect/>
                </a:stretch>
              </p:blipFill>
              <p:spPr>
                <a:xfrm>
                  <a:off x="11846627" y="420907"/>
                  <a:ext cx="137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0" name="Freihand 159">
                  <a:extLst>
                    <a:ext uri="{FF2B5EF4-FFF2-40B4-BE49-F238E27FC236}">
                      <a16:creationId xmlns:a16="http://schemas.microsoft.com/office/drawing/2014/main" id="{C4CCB69D-BD60-449F-9091-655BA3BBE809}"/>
                    </a:ext>
                  </a:extLst>
                </p14:cNvPr>
                <p14:cNvContentPartPr/>
                <p14:nvPr/>
              </p14:nvContentPartPr>
              <p14:xfrm>
                <a:off x="262547" y="230107"/>
                <a:ext cx="174960" cy="212040"/>
              </p14:xfrm>
            </p:contentPart>
          </mc:Choice>
          <mc:Fallback xmlns="">
            <p:pic>
              <p:nvPicPr>
                <p:cNvPr id="160" name="Freihand 159">
                  <a:extLst>
                    <a:ext uri="{FF2B5EF4-FFF2-40B4-BE49-F238E27FC236}">
                      <a16:creationId xmlns:a16="http://schemas.microsoft.com/office/drawing/2014/main" id="{C4CCB69D-BD60-449F-9091-655BA3BBE809}"/>
                    </a:ext>
                  </a:extLst>
                </p:cNvPr>
                <p:cNvPicPr/>
                <p:nvPr/>
              </p:nvPicPr>
              <p:blipFill>
                <a:blip r:embed="rId137"/>
                <a:stretch>
                  <a:fillRect/>
                </a:stretch>
              </p:blipFill>
              <p:spPr>
                <a:xfrm>
                  <a:off x="258227" y="225787"/>
                  <a:ext cx="183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1" name="Freihand 160">
                  <a:extLst>
                    <a:ext uri="{FF2B5EF4-FFF2-40B4-BE49-F238E27FC236}">
                      <a16:creationId xmlns:a16="http://schemas.microsoft.com/office/drawing/2014/main" id="{E53AA6F9-4AE7-476D-8B16-39B9F0077A7F}"/>
                    </a:ext>
                  </a:extLst>
                </p14:cNvPr>
                <p14:cNvContentPartPr/>
                <p14:nvPr/>
              </p14:nvContentPartPr>
              <p14:xfrm>
                <a:off x="518147" y="196267"/>
                <a:ext cx="109440" cy="244440"/>
              </p14:xfrm>
            </p:contentPart>
          </mc:Choice>
          <mc:Fallback xmlns="">
            <p:pic>
              <p:nvPicPr>
                <p:cNvPr id="161" name="Freihand 160">
                  <a:extLst>
                    <a:ext uri="{FF2B5EF4-FFF2-40B4-BE49-F238E27FC236}">
                      <a16:creationId xmlns:a16="http://schemas.microsoft.com/office/drawing/2014/main" id="{E53AA6F9-4AE7-476D-8B16-39B9F0077A7F}"/>
                    </a:ext>
                  </a:extLst>
                </p:cNvPr>
                <p:cNvPicPr/>
                <p:nvPr/>
              </p:nvPicPr>
              <p:blipFill>
                <a:blip r:embed="rId139"/>
                <a:stretch>
                  <a:fillRect/>
                </a:stretch>
              </p:blipFill>
              <p:spPr>
                <a:xfrm>
                  <a:off x="513827" y="191947"/>
                  <a:ext cx="1180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2" name="Freihand 161">
                  <a:extLst>
                    <a:ext uri="{FF2B5EF4-FFF2-40B4-BE49-F238E27FC236}">
                      <a16:creationId xmlns:a16="http://schemas.microsoft.com/office/drawing/2014/main" id="{238E5F8C-D60D-4F63-BDAB-6A8A91E5C0DE}"/>
                    </a:ext>
                  </a:extLst>
                </p14:cNvPr>
                <p14:cNvContentPartPr/>
                <p14:nvPr/>
              </p14:nvContentPartPr>
              <p14:xfrm>
                <a:off x="628667" y="226147"/>
                <a:ext cx="97200" cy="163440"/>
              </p14:xfrm>
            </p:contentPart>
          </mc:Choice>
          <mc:Fallback xmlns="">
            <p:pic>
              <p:nvPicPr>
                <p:cNvPr id="162" name="Freihand 161">
                  <a:extLst>
                    <a:ext uri="{FF2B5EF4-FFF2-40B4-BE49-F238E27FC236}">
                      <a16:creationId xmlns:a16="http://schemas.microsoft.com/office/drawing/2014/main" id="{238E5F8C-D60D-4F63-BDAB-6A8A91E5C0DE}"/>
                    </a:ext>
                  </a:extLst>
                </p:cNvPr>
                <p:cNvPicPr/>
                <p:nvPr/>
              </p:nvPicPr>
              <p:blipFill>
                <a:blip r:embed="rId141"/>
                <a:stretch>
                  <a:fillRect/>
                </a:stretch>
              </p:blipFill>
              <p:spPr>
                <a:xfrm>
                  <a:off x="624347" y="221827"/>
                  <a:ext cx="105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3" name="Freihand 162">
                  <a:extLst>
                    <a:ext uri="{FF2B5EF4-FFF2-40B4-BE49-F238E27FC236}">
                      <a16:creationId xmlns:a16="http://schemas.microsoft.com/office/drawing/2014/main" id="{AFA5B5E6-595F-4742-9A91-493B8D7A4CC1}"/>
                    </a:ext>
                  </a:extLst>
                </p14:cNvPr>
                <p14:cNvContentPartPr/>
                <p14:nvPr/>
              </p14:nvContentPartPr>
              <p14:xfrm>
                <a:off x="635147" y="273307"/>
                <a:ext cx="86760" cy="97200"/>
              </p14:xfrm>
            </p:contentPart>
          </mc:Choice>
          <mc:Fallback xmlns="">
            <p:pic>
              <p:nvPicPr>
                <p:cNvPr id="163" name="Freihand 162">
                  <a:extLst>
                    <a:ext uri="{FF2B5EF4-FFF2-40B4-BE49-F238E27FC236}">
                      <a16:creationId xmlns:a16="http://schemas.microsoft.com/office/drawing/2014/main" id="{AFA5B5E6-595F-4742-9A91-493B8D7A4CC1}"/>
                    </a:ext>
                  </a:extLst>
                </p:cNvPr>
                <p:cNvPicPr/>
                <p:nvPr/>
              </p:nvPicPr>
              <p:blipFill>
                <a:blip r:embed="rId143"/>
                <a:stretch>
                  <a:fillRect/>
                </a:stretch>
              </p:blipFill>
              <p:spPr>
                <a:xfrm>
                  <a:off x="630827" y="268987"/>
                  <a:ext cx="95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4" name="Freihand 163">
                  <a:extLst>
                    <a:ext uri="{FF2B5EF4-FFF2-40B4-BE49-F238E27FC236}">
                      <a16:creationId xmlns:a16="http://schemas.microsoft.com/office/drawing/2014/main" id="{FDA8AD87-B36C-449D-A623-734B7B46E3EA}"/>
                    </a:ext>
                  </a:extLst>
                </p14:cNvPr>
                <p14:cNvContentPartPr/>
                <p14:nvPr/>
              </p14:nvContentPartPr>
              <p14:xfrm>
                <a:off x="816227" y="304627"/>
                <a:ext cx="53640" cy="9360"/>
              </p14:xfrm>
            </p:contentPart>
          </mc:Choice>
          <mc:Fallback xmlns="">
            <p:pic>
              <p:nvPicPr>
                <p:cNvPr id="164" name="Freihand 163">
                  <a:extLst>
                    <a:ext uri="{FF2B5EF4-FFF2-40B4-BE49-F238E27FC236}">
                      <a16:creationId xmlns:a16="http://schemas.microsoft.com/office/drawing/2014/main" id="{FDA8AD87-B36C-449D-A623-734B7B46E3EA}"/>
                    </a:ext>
                  </a:extLst>
                </p:cNvPr>
                <p:cNvPicPr/>
                <p:nvPr/>
              </p:nvPicPr>
              <p:blipFill>
                <a:blip r:embed="rId145"/>
                <a:stretch>
                  <a:fillRect/>
                </a:stretch>
              </p:blipFill>
              <p:spPr>
                <a:xfrm>
                  <a:off x="811907" y="300307"/>
                  <a:ext cx="62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5" name="Freihand 164">
                  <a:extLst>
                    <a:ext uri="{FF2B5EF4-FFF2-40B4-BE49-F238E27FC236}">
                      <a16:creationId xmlns:a16="http://schemas.microsoft.com/office/drawing/2014/main" id="{BBD9D62B-4B31-4F83-8CE4-813CDE182E3C}"/>
                    </a:ext>
                  </a:extLst>
                </p14:cNvPr>
                <p14:cNvContentPartPr/>
                <p14:nvPr/>
              </p14:nvContentPartPr>
              <p14:xfrm>
                <a:off x="908027" y="240547"/>
                <a:ext cx="119520" cy="214200"/>
              </p14:xfrm>
            </p:contentPart>
          </mc:Choice>
          <mc:Fallback xmlns="">
            <p:pic>
              <p:nvPicPr>
                <p:cNvPr id="165" name="Freihand 164">
                  <a:extLst>
                    <a:ext uri="{FF2B5EF4-FFF2-40B4-BE49-F238E27FC236}">
                      <a16:creationId xmlns:a16="http://schemas.microsoft.com/office/drawing/2014/main" id="{BBD9D62B-4B31-4F83-8CE4-813CDE182E3C}"/>
                    </a:ext>
                  </a:extLst>
                </p:cNvPr>
                <p:cNvPicPr/>
                <p:nvPr/>
              </p:nvPicPr>
              <p:blipFill>
                <a:blip r:embed="rId147"/>
                <a:stretch>
                  <a:fillRect/>
                </a:stretch>
              </p:blipFill>
              <p:spPr>
                <a:xfrm>
                  <a:off x="903707" y="236227"/>
                  <a:ext cx="128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6" name="Freihand 165">
                  <a:extLst>
                    <a:ext uri="{FF2B5EF4-FFF2-40B4-BE49-F238E27FC236}">
                      <a16:creationId xmlns:a16="http://schemas.microsoft.com/office/drawing/2014/main" id="{5E0F4CFC-9979-44CB-9ABD-F901628EB566}"/>
                    </a:ext>
                  </a:extLst>
                </p14:cNvPr>
                <p14:cNvContentPartPr/>
                <p14:nvPr/>
              </p14:nvContentPartPr>
              <p14:xfrm>
                <a:off x="1018547" y="180787"/>
                <a:ext cx="78120" cy="304200"/>
              </p14:xfrm>
            </p:contentPart>
          </mc:Choice>
          <mc:Fallback xmlns="">
            <p:pic>
              <p:nvPicPr>
                <p:cNvPr id="166" name="Freihand 165">
                  <a:extLst>
                    <a:ext uri="{FF2B5EF4-FFF2-40B4-BE49-F238E27FC236}">
                      <a16:creationId xmlns:a16="http://schemas.microsoft.com/office/drawing/2014/main" id="{5E0F4CFC-9979-44CB-9ABD-F901628EB566}"/>
                    </a:ext>
                  </a:extLst>
                </p:cNvPr>
                <p:cNvPicPr/>
                <p:nvPr/>
              </p:nvPicPr>
              <p:blipFill>
                <a:blip r:embed="rId149"/>
                <a:stretch>
                  <a:fillRect/>
                </a:stretch>
              </p:blipFill>
              <p:spPr>
                <a:xfrm>
                  <a:off x="1014227" y="176467"/>
                  <a:ext cx="867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8" name="Freihand 167">
                  <a:extLst>
                    <a:ext uri="{FF2B5EF4-FFF2-40B4-BE49-F238E27FC236}">
                      <a16:creationId xmlns:a16="http://schemas.microsoft.com/office/drawing/2014/main" id="{186A3EBC-BAA0-499F-B3C4-D3CE757C7B43}"/>
                    </a:ext>
                  </a:extLst>
                </p14:cNvPr>
                <p14:cNvContentPartPr/>
                <p14:nvPr/>
              </p14:nvContentPartPr>
              <p14:xfrm>
                <a:off x="267947" y="694867"/>
                <a:ext cx="176040" cy="16560"/>
              </p14:xfrm>
            </p:contentPart>
          </mc:Choice>
          <mc:Fallback xmlns="">
            <p:pic>
              <p:nvPicPr>
                <p:cNvPr id="168" name="Freihand 167">
                  <a:extLst>
                    <a:ext uri="{FF2B5EF4-FFF2-40B4-BE49-F238E27FC236}">
                      <a16:creationId xmlns:a16="http://schemas.microsoft.com/office/drawing/2014/main" id="{186A3EBC-BAA0-499F-B3C4-D3CE757C7B43}"/>
                    </a:ext>
                  </a:extLst>
                </p:cNvPr>
                <p:cNvPicPr/>
                <p:nvPr/>
              </p:nvPicPr>
              <p:blipFill>
                <a:blip r:embed="rId151"/>
                <a:stretch>
                  <a:fillRect/>
                </a:stretch>
              </p:blipFill>
              <p:spPr>
                <a:xfrm>
                  <a:off x="263627" y="690547"/>
                  <a:ext cx="184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9" name="Freihand 168">
                  <a:extLst>
                    <a:ext uri="{FF2B5EF4-FFF2-40B4-BE49-F238E27FC236}">
                      <a16:creationId xmlns:a16="http://schemas.microsoft.com/office/drawing/2014/main" id="{10A4E600-B399-4830-BEE1-D88A72662175}"/>
                    </a:ext>
                  </a:extLst>
                </p14:cNvPr>
                <p14:cNvContentPartPr/>
                <p14:nvPr/>
              </p14:nvContentPartPr>
              <p14:xfrm>
                <a:off x="328067" y="766147"/>
                <a:ext cx="128880" cy="7200"/>
              </p14:xfrm>
            </p:contentPart>
          </mc:Choice>
          <mc:Fallback xmlns="">
            <p:pic>
              <p:nvPicPr>
                <p:cNvPr id="169" name="Freihand 168">
                  <a:extLst>
                    <a:ext uri="{FF2B5EF4-FFF2-40B4-BE49-F238E27FC236}">
                      <a16:creationId xmlns:a16="http://schemas.microsoft.com/office/drawing/2014/main" id="{10A4E600-B399-4830-BEE1-D88A72662175}"/>
                    </a:ext>
                  </a:extLst>
                </p:cNvPr>
                <p:cNvPicPr/>
                <p:nvPr/>
              </p:nvPicPr>
              <p:blipFill>
                <a:blip r:embed="rId153"/>
                <a:stretch>
                  <a:fillRect/>
                </a:stretch>
              </p:blipFill>
              <p:spPr>
                <a:xfrm>
                  <a:off x="323747" y="761827"/>
                  <a:ext cx="137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0" name="Freihand 169">
                  <a:extLst>
                    <a:ext uri="{FF2B5EF4-FFF2-40B4-BE49-F238E27FC236}">
                      <a16:creationId xmlns:a16="http://schemas.microsoft.com/office/drawing/2014/main" id="{C79F9A3A-EDC2-4872-A977-B1136DF88E00}"/>
                    </a:ext>
                  </a:extLst>
                </p14:cNvPr>
                <p14:cNvContentPartPr/>
                <p14:nvPr/>
              </p14:nvContentPartPr>
              <p14:xfrm>
                <a:off x="564227" y="616387"/>
                <a:ext cx="207000" cy="136080"/>
              </p14:xfrm>
            </p:contentPart>
          </mc:Choice>
          <mc:Fallback xmlns="">
            <p:pic>
              <p:nvPicPr>
                <p:cNvPr id="170" name="Freihand 169">
                  <a:extLst>
                    <a:ext uri="{FF2B5EF4-FFF2-40B4-BE49-F238E27FC236}">
                      <a16:creationId xmlns:a16="http://schemas.microsoft.com/office/drawing/2014/main" id="{C79F9A3A-EDC2-4872-A977-B1136DF88E00}"/>
                    </a:ext>
                  </a:extLst>
                </p:cNvPr>
                <p:cNvPicPr/>
                <p:nvPr/>
              </p:nvPicPr>
              <p:blipFill>
                <a:blip r:embed="rId155"/>
                <a:stretch>
                  <a:fillRect/>
                </a:stretch>
              </p:blipFill>
              <p:spPr>
                <a:xfrm>
                  <a:off x="559907" y="612067"/>
                  <a:ext cx="215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2" name="Freihand 171">
                  <a:extLst>
                    <a:ext uri="{FF2B5EF4-FFF2-40B4-BE49-F238E27FC236}">
                      <a16:creationId xmlns:a16="http://schemas.microsoft.com/office/drawing/2014/main" id="{9B19FE58-711F-4838-9D42-DA6512532873}"/>
                    </a:ext>
                  </a:extLst>
                </p14:cNvPr>
                <p14:cNvContentPartPr/>
                <p14:nvPr/>
              </p14:nvContentPartPr>
              <p14:xfrm>
                <a:off x="869507" y="642307"/>
                <a:ext cx="78120" cy="124920"/>
              </p14:xfrm>
            </p:contentPart>
          </mc:Choice>
          <mc:Fallback xmlns="">
            <p:pic>
              <p:nvPicPr>
                <p:cNvPr id="172" name="Freihand 171">
                  <a:extLst>
                    <a:ext uri="{FF2B5EF4-FFF2-40B4-BE49-F238E27FC236}">
                      <a16:creationId xmlns:a16="http://schemas.microsoft.com/office/drawing/2014/main" id="{9B19FE58-711F-4838-9D42-DA6512532873}"/>
                    </a:ext>
                  </a:extLst>
                </p:cNvPr>
                <p:cNvPicPr/>
                <p:nvPr/>
              </p:nvPicPr>
              <p:blipFill>
                <a:blip r:embed="rId157"/>
                <a:stretch>
                  <a:fillRect/>
                </a:stretch>
              </p:blipFill>
              <p:spPr>
                <a:xfrm>
                  <a:off x="865187" y="637987"/>
                  <a:ext cx="86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3" name="Freihand 172">
                  <a:extLst>
                    <a:ext uri="{FF2B5EF4-FFF2-40B4-BE49-F238E27FC236}">
                      <a16:creationId xmlns:a16="http://schemas.microsoft.com/office/drawing/2014/main" id="{B2C93608-0FB1-4104-8526-92EECEDFE0CE}"/>
                    </a:ext>
                  </a:extLst>
                </p14:cNvPr>
                <p14:cNvContentPartPr/>
                <p14:nvPr/>
              </p14:nvContentPartPr>
              <p14:xfrm>
                <a:off x="876707" y="675067"/>
                <a:ext cx="115560" cy="70560"/>
              </p14:xfrm>
            </p:contentPart>
          </mc:Choice>
          <mc:Fallback xmlns="">
            <p:pic>
              <p:nvPicPr>
                <p:cNvPr id="173" name="Freihand 172">
                  <a:extLst>
                    <a:ext uri="{FF2B5EF4-FFF2-40B4-BE49-F238E27FC236}">
                      <a16:creationId xmlns:a16="http://schemas.microsoft.com/office/drawing/2014/main" id="{B2C93608-0FB1-4104-8526-92EECEDFE0CE}"/>
                    </a:ext>
                  </a:extLst>
                </p:cNvPr>
                <p:cNvPicPr/>
                <p:nvPr/>
              </p:nvPicPr>
              <p:blipFill>
                <a:blip r:embed="rId159"/>
                <a:stretch>
                  <a:fillRect/>
                </a:stretch>
              </p:blipFill>
              <p:spPr>
                <a:xfrm>
                  <a:off x="872387" y="670747"/>
                  <a:ext cx="124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 name="Freihand 173">
                  <a:extLst>
                    <a:ext uri="{FF2B5EF4-FFF2-40B4-BE49-F238E27FC236}">
                      <a16:creationId xmlns:a16="http://schemas.microsoft.com/office/drawing/2014/main" id="{6DB05398-51CC-4C09-BFEA-8CE85FC6FC45}"/>
                    </a:ext>
                  </a:extLst>
                </p14:cNvPr>
                <p14:cNvContentPartPr/>
                <p14:nvPr/>
              </p14:nvContentPartPr>
              <p14:xfrm>
                <a:off x="1065707" y="681907"/>
                <a:ext cx="106920" cy="104040"/>
              </p14:xfrm>
            </p:contentPart>
          </mc:Choice>
          <mc:Fallback xmlns="">
            <p:pic>
              <p:nvPicPr>
                <p:cNvPr id="174" name="Freihand 173">
                  <a:extLst>
                    <a:ext uri="{FF2B5EF4-FFF2-40B4-BE49-F238E27FC236}">
                      <a16:creationId xmlns:a16="http://schemas.microsoft.com/office/drawing/2014/main" id="{6DB05398-51CC-4C09-BFEA-8CE85FC6FC45}"/>
                    </a:ext>
                  </a:extLst>
                </p:cNvPr>
                <p:cNvPicPr/>
                <p:nvPr/>
              </p:nvPicPr>
              <p:blipFill>
                <a:blip r:embed="rId161"/>
                <a:stretch>
                  <a:fillRect/>
                </a:stretch>
              </p:blipFill>
              <p:spPr>
                <a:xfrm>
                  <a:off x="1061387" y="677587"/>
                  <a:ext cx="115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5" name="Freihand 174">
                  <a:extLst>
                    <a:ext uri="{FF2B5EF4-FFF2-40B4-BE49-F238E27FC236}">
                      <a16:creationId xmlns:a16="http://schemas.microsoft.com/office/drawing/2014/main" id="{C2780A1D-6F15-473A-9CB4-D4B9CF657D0A}"/>
                    </a:ext>
                  </a:extLst>
                </p14:cNvPr>
                <p14:cNvContentPartPr/>
                <p14:nvPr/>
              </p14:nvContentPartPr>
              <p14:xfrm>
                <a:off x="1259027" y="602347"/>
                <a:ext cx="245520" cy="142920"/>
              </p14:xfrm>
            </p:contentPart>
          </mc:Choice>
          <mc:Fallback xmlns="">
            <p:pic>
              <p:nvPicPr>
                <p:cNvPr id="175" name="Freihand 174">
                  <a:extLst>
                    <a:ext uri="{FF2B5EF4-FFF2-40B4-BE49-F238E27FC236}">
                      <a16:creationId xmlns:a16="http://schemas.microsoft.com/office/drawing/2014/main" id="{C2780A1D-6F15-473A-9CB4-D4B9CF657D0A}"/>
                    </a:ext>
                  </a:extLst>
                </p:cNvPr>
                <p:cNvPicPr/>
                <p:nvPr/>
              </p:nvPicPr>
              <p:blipFill>
                <a:blip r:embed="rId163"/>
                <a:stretch>
                  <a:fillRect/>
                </a:stretch>
              </p:blipFill>
              <p:spPr>
                <a:xfrm>
                  <a:off x="1254707" y="598027"/>
                  <a:ext cx="254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6" name="Freihand 175">
                  <a:extLst>
                    <a:ext uri="{FF2B5EF4-FFF2-40B4-BE49-F238E27FC236}">
                      <a16:creationId xmlns:a16="http://schemas.microsoft.com/office/drawing/2014/main" id="{C4278D52-6612-4B4D-B8D2-8F8C0B39F844}"/>
                    </a:ext>
                  </a:extLst>
                </p14:cNvPr>
                <p14:cNvContentPartPr/>
                <p14:nvPr/>
              </p14:nvContentPartPr>
              <p14:xfrm>
                <a:off x="1553507" y="685147"/>
                <a:ext cx="86760" cy="39960"/>
              </p14:xfrm>
            </p:contentPart>
          </mc:Choice>
          <mc:Fallback xmlns="">
            <p:pic>
              <p:nvPicPr>
                <p:cNvPr id="176" name="Freihand 175">
                  <a:extLst>
                    <a:ext uri="{FF2B5EF4-FFF2-40B4-BE49-F238E27FC236}">
                      <a16:creationId xmlns:a16="http://schemas.microsoft.com/office/drawing/2014/main" id="{C4278D52-6612-4B4D-B8D2-8F8C0B39F844}"/>
                    </a:ext>
                  </a:extLst>
                </p:cNvPr>
                <p:cNvPicPr/>
                <p:nvPr/>
              </p:nvPicPr>
              <p:blipFill>
                <a:blip r:embed="rId165"/>
                <a:stretch>
                  <a:fillRect/>
                </a:stretch>
              </p:blipFill>
              <p:spPr>
                <a:xfrm>
                  <a:off x="1549187" y="680827"/>
                  <a:ext cx="95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7" name="Freihand 176">
                  <a:extLst>
                    <a:ext uri="{FF2B5EF4-FFF2-40B4-BE49-F238E27FC236}">
                      <a16:creationId xmlns:a16="http://schemas.microsoft.com/office/drawing/2014/main" id="{D1C39523-C1A5-4442-9FB1-BA04788F51C4}"/>
                    </a:ext>
                  </a:extLst>
                </p14:cNvPr>
                <p14:cNvContentPartPr/>
                <p14:nvPr/>
              </p14:nvContentPartPr>
              <p14:xfrm>
                <a:off x="1566107" y="685867"/>
                <a:ext cx="88920" cy="187200"/>
              </p14:xfrm>
            </p:contentPart>
          </mc:Choice>
          <mc:Fallback xmlns="">
            <p:pic>
              <p:nvPicPr>
                <p:cNvPr id="177" name="Freihand 176">
                  <a:extLst>
                    <a:ext uri="{FF2B5EF4-FFF2-40B4-BE49-F238E27FC236}">
                      <a16:creationId xmlns:a16="http://schemas.microsoft.com/office/drawing/2014/main" id="{D1C39523-C1A5-4442-9FB1-BA04788F51C4}"/>
                    </a:ext>
                  </a:extLst>
                </p:cNvPr>
                <p:cNvPicPr/>
                <p:nvPr/>
              </p:nvPicPr>
              <p:blipFill>
                <a:blip r:embed="rId167"/>
                <a:stretch>
                  <a:fillRect/>
                </a:stretch>
              </p:blipFill>
              <p:spPr>
                <a:xfrm>
                  <a:off x="1561787" y="681547"/>
                  <a:ext cx="97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79" name="Freihand 178">
                  <a:extLst>
                    <a:ext uri="{FF2B5EF4-FFF2-40B4-BE49-F238E27FC236}">
                      <a16:creationId xmlns:a16="http://schemas.microsoft.com/office/drawing/2014/main" id="{A3EE131C-88A4-4F07-B461-CDC8A7FA9656}"/>
                    </a:ext>
                  </a:extLst>
                </p14:cNvPr>
                <p14:cNvContentPartPr/>
                <p14:nvPr/>
              </p14:nvContentPartPr>
              <p14:xfrm>
                <a:off x="200627" y="1149907"/>
                <a:ext cx="154440" cy="30240"/>
              </p14:xfrm>
            </p:contentPart>
          </mc:Choice>
          <mc:Fallback xmlns="">
            <p:pic>
              <p:nvPicPr>
                <p:cNvPr id="179" name="Freihand 178">
                  <a:extLst>
                    <a:ext uri="{FF2B5EF4-FFF2-40B4-BE49-F238E27FC236}">
                      <a16:creationId xmlns:a16="http://schemas.microsoft.com/office/drawing/2014/main" id="{A3EE131C-88A4-4F07-B461-CDC8A7FA9656}"/>
                    </a:ext>
                  </a:extLst>
                </p:cNvPr>
                <p:cNvPicPr/>
                <p:nvPr/>
              </p:nvPicPr>
              <p:blipFill>
                <a:blip r:embed="rId169"/>
                <a:stretch>
                  <a:fillRect/>
                </a:stretch>
              </p:blipFill>
              <p:spPr>
                <a:xfrm>
                  <a:off x="196307" y="1145587"/>
                  <a:ext cx="163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0" name="Freihand 179">
                  <a:extLst>
                    <a:ext uri="{FF2B5EF4-FFF2-40B4-BE49-F238E27FC236}">
                      <a16:creationId xmlns:a16="http://schemas.microsoft.com/office/drawing/2014/main" id="{6BCC710D-E3E9-45F9-946E-D4A5D18AB29A}"/>
                    </a:ext>
                  </a:extLst>
                </p14:cNvPr>
                <p14:cNvContentPartPr/>
                <p14:nvPr/>
              </p14:nvContentPartPr>
              <p14:xfrm>
                <a:off x="326627" y="1089067"/>
                <a:ext cx="66960" cy="178920"/>
              </p14:xfrm>
            </p:contentPart>
          </mc:Choice>
          <mc:Fallback xmlns="">
            <p:pic>
              <p:nvPicPr>
                <p:cNvPr id="180" name="Freihand 179">
                  <a:extLst>
                    <a:ext uri="{FF2B5EF4-FFF2-40B4-BE49-F238E27FC236}">
                      <a16:creationId xmlns:a16="http://schemas.microsoft.com/office/drawing/2014/main" id="{6BCC710D-E3E9-45F9-946E-D4A5D18AB29A}"/>
                    </a:ext>
                  </a:extLst>
                </p:cNvPr>
                <p:cNvPicPr/>
                <p:nvPr/>
              </p:nvPicPr>
              <p:blipFill>
                <a:blip r:embed="rId171"/>
                <a:stretch>
                  <a:fillRect/>
                </a:stretch>
              </p:blipFill>
              <p:spPr>
                <a:xfrm>
                  <a:off x="322307" y="1084747"/>
                  <a:ext cx="75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2" name="Freihand 181">
                  <a:extLst>
                    <a:ext uri="{FF2B5EF4-FFF2-40B4-BE49-F238E27FC236}">
                      <a16:creationId xmlns:a16="http://schemas.microsoft.com/office/drawing/2014/main" id="{BE4097B2-2633-430F-96B7-0E2D26E04CB8}"/>
                    </a:ext>
                  </a:extLst>
                </p14:cNvPr>
                <p14:cNvContentPartPr/>
                <p14:nvPr/>
              </p14:nvContentPartPr>
              <p14:xfrm>
                <a:off x="194867" y="1203547"/>
                <a:ext cx="129240" cy="33480"/>
              </p14:xfrm>
            </p:contentPart>
          </mc:Choice>
          <mc:Fallback xmlns="">
            <p:pic>
              <p:nvPicPr>
                <p:cNvPr id="182" name="Freihand 181">
                  <a:extLst>
                    <a:ext uri="{FF2B5EF4-FFF2-40B4-BE49-F238E27FC236}">
                      <a16:creationId xmlns:a16="http://schemas.microsoft.com/office/drawing/2014/main" id="{BE4097B2-2633-430F-96B7-0E2D26E04CB8}"/>
                    </a:ext>
                  </a:extLst>
                </p:cNvPr>
                <p:cNvPicPr/>
                <p:nvPr/>
              </p:nvPicPr>
              <p:blipFill>
                <a:blip r:embed="rId173"/>
                <a:stretch>
                  <a:fillRect/>
                </a:stretch>
              </p:blipFill>
              <p:spPr>
                <a:xfrm>
                  <a:off x="190547" y="1199227"/>
                  <a:ext cx="137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3" name="Freihand 182">
                  <a:extLst>
                    <a:ext uri="{FF2B5EF4-FFF2-40B4-BE49-F238E27FC236}">
                      <a16:creationId xmlns:a16="http://schemas.microsoft.com/office/drawing/2014/main" id="{6F6A83CF-392C-4F10-AF53-57575D0803A6}"/>
                    </a:ext>
                  </a:extLst>
                </p14:cNvPr>
                <p14:cNvContentPartPr/>
                <p14:nvPr/>
              </p14:nvContentPartPr>
              <p14:xfrm>
                <a:off x="534707" y="1040467"/>
                <a:ext cx="159480" cy="127080"/>
              </p14:xfrm>
            </p:contentPart>
          </mc:Choice>
          <mc:Fallback xmlns="">
            <p:pic>
              <p:nvPicPr>
                <p:cNvPr id="183" name="Freihand 182">
                  <a:extLst>
                    <a:ext uri="{FF2B5EF4-FFF2-40B4-BE49-F238E27FC236}">
                      <a16:creationId xmlns:a16="http://schemas.microsoft.com/office/drawing/2014/main" id="{6F6A83CF-392C-4F10-AF53-57575D0803A6}"/>
                    </a:ext>
                  </a:extLst>
                </p:cNvPr>
                <p:cNvPicPr/>
                <p:nvPr/>
              </p:nvPicPr>
              <p:blipFill>
                <a:blip r:embed="rId175"/>
                <a:stretch>
                  <a:fillRect/>
                </a:stretch>
              </p:blipFill>
              <p:spPr>
                <a:xfrm>
                  <a:off x="530387" y="1036147"/>
                  <a:ext cx="168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84" name="Freihand 183">
                  <a:extLst>
                    <a:ext uri="{FF2B5EF4-FFF2-40B4-BE49-F238E27FC236}">
                      <a16:creationId xmlns:a16="http://schemas.microsoft.com/office/drawing/2014/main" id="{ABE55081-56D6-49AA-B02E-9B5C75E4CB44}"/>
                    </a:ext>
                  </a:extLst>
                </p14:cNvPr>
                <p14:cNvContentPartPr/>
                <p14:nvPr/>
              </p14:nvContentPartPr>
              <p14:xfrm>
                <a:off x="800387" y="1051987"/>
                <a:ext cx="81360" cy="102600"/>
              </p14:xfrm>
            </p:contentPart>
          </mc:Choice>
          <mc:Fallback xmlns="">
            <p:pic>
              <p:nvPicPr>
                <p:cNvPr id="184" name="Freihand 183">
                  <a:extLst>
                    <a:ext uri="{FF2B5EF4-FFF2-40B4-BE49-F238E27FC236}">
                      <a16:creationId xmlns:a16="http://schemas.microsoft.com/office/drawing/2014/main" id="{ABE55081-56D6-49AA-B02E-9B5C75E4CB44}"/>
                    </a:ext>
                  </a:extLst>
                </p:cNvPr>
                <p:cNvPicPr/>
                <p:nvPr/>
              </p:nvPicPr>
              <p:blipFill>
                <a:blip r:embed="rId177"/>
                <a:stretch>
                  <a:fillRect/>
                </a:stretch>
              </p:blipFill>
              <p:spPr>
                <a:xfrm>
                  <a:off x="796067" y="1047667"/>
                  <a:ext cx="90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85" name="Freihand 184">
                  <a:extLst>
                    <a:ext uri="{FF2B5EF4-FFF2-40B4-BE49-F238E27FC236}">
                      <a16:creationId xmlns:a16="http://schemas.microsoft.com/office/drawing/2014/main" id="{5A24FCB5-03CA-4F3B-8C6F-6A2A9AC0E1F0}"/>
                    </a:ext>
                  </a:extLst>
                </p14:cNvPr>
                <p14:cNvContentPartPr/>
                <p14:nvPr/>
              </p14:nvContentPartPr>
              <p14:xfrm>
                <a:off x="793907" y="1071067"/>
                <a:ext cx="99000" cy="91440"/>
              </p14:xfrm>
            </p:contentPart>
          </mc:Choice>
          <mc:Fallback xmlns="">
            <p:pic>
              <p:nvPicPr>
                <p:cNvPr id="185" name="Freihand 184">
                  <a:extLst>
                    <a:ext uri="{FF2B5EF4-FFF2-40B4-BE49-F238E27FC236}">
                      <a16:creationId xmlns:a16="http://schemas.microsoft.com/office/drawing/2014/main" id="{5A24FCB5-03CA-4F3B-8C6F-6A2A9AC0E1F0}"/>
                    </a:ext>
                  </a:extLst>
                </p:cNvPr>
                <p:cNvPicPr/>
                <p:nvPr/>
              </p:nvPicPr>
              <p:blipFill>
                <a:blip r:embed="rId179"/>
                <a:stretch>
                  <a:fillRect/>
                </a:stretch>
              </p:blipFill>
              <p:spPr>
                <a:xfrm>
                  <a:off x="789587" y="1066747"/>
                  <a:ext cx="107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86" name="Freihand 185">
                  <a:extLst>
                    <a:ext uri="{FF2B5EF4-FFF2-40B4-BE49-F238E27FC236}">
                      <a16:creationId xmlns:a16="http://schemas.microsoft.com/office/drawing/2014/main" id="{0A77A039-FB94-41B8-B185-60D1EDFCC2CC}"/>
                    </a:ext>
                  </a:extLst>
                </p14:cNvPr>
                <p14:cNvContentPartPr/>
                <p14:nvPr/>
              </p14:nvContentPartPr>
              <p14:xfrm>
                <a:off x="899027" y="955867"/>
                <a:ext cx="135000" cy="105480"/>
              </p14:xfrm>
            </p:contentPart>
          </mc:Choice>
          <mc:Fallback xmlns="">
            <p:pic>
              <p:nvPicPr>
                <p:cNvPr id="186" name="Freihand 185">
                  <a:extLst>
                    <a:ext uri="{FF2B5EF4-FFF2-40B4-BE49-F238E27FC236}">
                      <a16:creationId xmlns:a16="http://schemas.microsoft.com/office/drawing/2014/main" id="{0A77A039-FB94-41B8-B185-60D1EDFCC2CC}"/>
                    </a:ext>
                  </a:extLst>
                </p:cNvPr>
                <p:cNvPicPr/>
                <p:nvPr/>
              </p:nvPicPr>
              <p:blipFill>
                <a:blip r:embed="rId181"/>
                <a:stretch>
                  <a:fillRect/>
                </a:stretch>
              </p:blipFill>
              <p:spPr>
                <a:xfrm>
                  <a:off x="894707" y="951547"/>
                  <a:ext cx="143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88" name="Freihand 187">
                  <a:extLst>
                    <a:ext uri="{FF2B5EF4-FFF2-40B4-BE49-F238E27FC236}">
                      <a16:creationId xmlns:a16="http://schemas.microsoft.com/office/drawing/2014/main" id="{48FEBC67-2C81-4752-8552-C2FF9B11A3D9}"/>
                    </a:ext>
                  </a:extLst>
                </p14:cNvPr>
                <p14:cNvContentPartPr/>
                <p14:nvPr/>
              </p14:nvContentPartPr>
              <p14:xfrm>
                <a:off x="366947" y="919867"/>
                <a:ext cx="471600" cy="185040"/>
              </p14:xfrm>
            </p:contentPart>
          </mc:Choice>
          <mc:Fallback xmlns="">
            <p:pic>
              <p:nvPicPr>
                <p:cNvPr id="188" name="Freihand 187">
                  <a:extLst>
                    <a:ext uri="{FF2B5EF4-FFF2-40B4-BE49-F238E27FC236}">
                      <a16:creationId xmlns:a16="http://schemas.microsoft.com/office/drawing/2014/main" id="{48FEBC67-2C81-4752-8552-C2FF9B11A3D9}"/>
                    </a:ext>
                  </a:extLst>
                </p:cNvPr>
                <p:cNvPicPr/>
                <p:nvPr/>
              </p:nvPicPr>
              <p:blipFill>
                <a:blip r:embed="rId183"/>
                <a:stretch>
                  <a:fillRect/>
                </a:stretch>
              </p:blipFill>
              <p:spPr>
                <a:xfrm>
                  <a:off x="362627" y="915547"/>
                  <a:ext cx="480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89" name="Freihand 188">
                  <a:extLst>
                    <a:ext uri="{FF2B5EF4-FFF2-40B4-BE49-F238E27FC236}">
                      <a16:creationId xmlns:a16="http://schemas.microsoft.com/office/drawing/2014/main" id="{8C498A39-0CB0-48F5-BD17-B035CA2467C8}"/>
                    </a:ext>
                  </a:extLst>
                </p14:cNvPr>
                <p14:cNvContentPartPr/>
                <p14:nvPr/>
              </p14:nvContentPartPr>
              <p14:xfrm>
                <a:off x="338507" y="988267"/>
                <a:ext cx="191520" cy="163080"/>
              </p14:xfrm>
            </p:contentPart>
          </mc:Choice>
          <mc:Fallback xmlns="">
            <p:pic>
              <p:nvPicPr>
                <p:cNvPr id="189" name="Freihand 188">
                  <a:extLst>
                    <a:ext uri="{FF2B5EF4-FFF2-40B4-BE49-F238E27FC236}">
                      <a16:creationId xmlns:a16="http://schemas.microsoft.com/office/drawing/2014/main" id="{8C498A39-0CB0-48F5-BD17-B035CA2467C8}"/>
                    </a:ext>
                  </a:extLst>
                </p:cNvPr>
                <p:cNvPicPr/>
                <p:nvPr/>
              </p:nvPicPr>
              <p:blipFill>
                <a:blip r:embed="rId185"/>
                <a:stretch>
                  <a:fillRect/>
                </a:stretch>
              </p:blipFill>
              <p:spPr>
                <a:xfrm>
                  <a:off x="334187" y="983947"/>
                  <a:ext cx="200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90" name="Freihand 189">
                  <a:extLst>
                    <a:ext uri="{FF2B5EF4-FFF2-40B4-BE49-F238E27FC236}">
                      <a16:creationId xmlns:a16="http://schemas.microsoft.com/office/drawing/2014/main" id="{200B0BC4-99FD-4768-933B-1886C3F70CC5}"/>
                    </a:ext>
                  </a:extLst>
                </p14:cNvPr>
                <p14:cNvContentPartPr/>
                <p14:nvPr/>
              </p14:nvContentPartPr>
              <p14:xfrm>
                <a:off x="1115387" y="1095187"/>
                <a:ext cx="133560" cy="8280"/>
              </p14:xfrm>
            </p:contentPart>
          </mc:Choice>
          <mc:Fallback xmlns="">
            <p:pic>
              <p:nvPicPr>
                <p:cNvPr id="190" name="Freihand 189">
                  <a:extLst>
                    <a:ext uri="{FF2B5EF4-FFF2-40B4-BE49-F238E27FC236}">
                      <a16:creationId xmlns:a16="http://schemas.microsoft.com/office/drawing/2014/main" id="{200B0BC4-99FD-4768-933B-1886C3F70CC5}"/>
                    </a:ext>
                  </a:extLst>
                </p:cNvPr>
                <p:cNvPicPr/>
                <p:nvPr/>
              </p:nvPicPr>
              <p:blipFill>
                <a:blip r:embed="rId187"/>
                <a:stretch>
                  <a:fillRect/>
                </a:stretch>
              </p:blipFill>
              <p:spPr>
                <a:xfrm>
                  <a:off x="1111067" y="1090867"/>
                  <a:ext cx="142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91" name="Freihand 190">
                  <a:extLst>
                    <a:ext uri="{FF2B5EF4-FFF2-40B4-BE49-F238E27FC236}">
                      <a16:creationId xmlns:a16="http://schemas.microsoft.com/office/drawing/2014/main" id="{073BA479-85C0-4D71-ADEE-626EA543DD32}"/>
                    </a:ext>
                  </a:extLst>
                </p14:cNvPr>
                <p14:cNvContentPartPr/>
                <p14:nvPr/>
              </p14:nvContentPartPr>
              <p14:xfrm>
                <a:off x="1118267" y="1148827"/>
                <a:ext cx="153720" cy="16920"/>
              </p14:xfrm>
            </p:contentPart>
          </mc:Choice>
          <mc:Fallback xmlns="">
            <p:pic>
              <p:nvPicPr>
                <p:cNvPr id="191" name="Freihand 190">
                  <a:extLst>
                    <a:ext uri="{FF2B5EF4-FFF2-40B4-BE49-F238E27FC236}">
                      <a16:creationId xmlns:a16="http://schemas.microsoft.com/office/drawing/2014/main" id="{073BA479-85C0-4D71-ADEE-626EA543DD32}"/>
                    </a:ext>
                  </a:extLst>
                </p:cNvPr>
                <p:cNvPicPr/>
                <p:nvPr/>
              </p:nvPicPr>
              <p:blipFill>
                <a:blip r:embed="rId189"/>
                <a:stretch>
                  <a:fillRect/>
                </a:stretch>
              </p:blipFill>
              <p:spPr>
                <a:xfrm>
                  <a:off x="1113947" y="1144507"/>
                  <a:ext cx="162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2" name="Freihand 191">
                  <a:extLst>
                    <a:ext uri="{FF2B5EF4-FFF2-40B4-BE49-F238E27FC236}">
                      <a16:creationId xmlns:a16="http://schemas.microsoft.com/office/drawing/2014/main" id="{15B4CAC2-DC69-4C55-9D47-6EE808DF76A5}"/>
                    </a:ext>
                  </a:extLst>
                </p14:cNvPr>
                <p14:cNvContentPartPr/>
                <p14:nvPr/>
              </p14:nvContentPartPr>
              <p14:xfrm>
                <a:off x="1308347" y="1014547"/>
                <a:ext cx="174600" cy="137520"/>
              </p14:xfrm>
            </p:contentPart>
          </mc:Choice>
          <mc:Fallback xmlns="">
            <p:pic>
              <p:nvPicPr>
                <p:cNvPr id="192" name="Freihand 191">
                  <a:extLst>
                    <a:ext uri="{FF2B5EF4-FFF2-40B4-BE49-F238E27FC236}">
                      <a16:creationId xmlns:a16="http://schemas.microsoft.com/office/drawing/2014/main" id="{15B4CAC2-DC69-4C55-9D47-6EE808DF76A5}"/>
                    </a:ext>
                  </a:extLst>
                </p:cNvPr>
                <p:cNvPicPr/>
                <p:nvPr/>
              </p:nvPicPr>
              <p:blipFill>
                <a:blip r:embed="rId191"/>
                <a:stretch>
                  <a:fillRect/>
                </a:stretch>
              </p:blipFill>
              <p:spPr>
                <a:xfrm>
                  <a:off x="1304027" y="1010227"/>
                  <a:ext cx="183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93" name="Freihand 192">
                  <a:extLst>
                    <a:ext uri="{FF2B5EF4-FFF2-40B4-BE49-F238E27FC236}">
                      <a16:creationId xmlns:a16="http://schemas.microsoft.com/office/drawing/2014/main" id="{AD88FF64-5580-4BB8-A904-DCCCE4995BFF}"/>
                    </a:ext>
                  </a:extLst>
                </p14:cNvPr>
                <p14:cNvContentPartPr/>
                <p14:nvPr/>
              </p14:nvContentPartPr>
              <p14:xfrm>
                <a:off x="1540187" y="1062787"/>
                <a:ext cx="6840" cy="42840"/>
              </p14:xfrm>
            </p:contentPart>
          </mc:Choice>
          <mc:Fallback xmlns="">
            <p:pic>
              <p:nvPicPr>
                <p:cNvPr id="193" name="Freihand 192">
                  <a:extLst>
                    <a:ext uri="{FF2B5EF4-FFF2-40B4-BE49-F238E27FC236}">
                      <a16:creationId xmlns:a16="http://schemas.microsoft.com/office/drawing/2014/main" id="{AD88FF64-5580-4BB8-A904-DCCCE4995BFF}"/>
                    </a:ext>
                  </a:extLst>
                </p:cNvPr>
                <p:cNvPicPr/>
                <p:nvPr/>
              </p:nvPicPr>
              <p:blipFill>
                <a:blip r:embed="rId193"/>
                <a:stretch>
                  <a:fillRect/>
                </a:stretch>
              </p:blipFill>
              <p:spPr>
                <a:xfrm>
                  <a:off x="1535867" y="1058467"/>
                  <a:ext cx="15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94" name="Freihand 193">
                  <a:extLst>
                    <a:ext uri="{FF2B5EF4-FFF2-40B4-BE49-F238E27FC236}">
                      <a16:creationId xmlns:a16="http://schemas.microsoft.com/office/drawing/2014/main" id="{1A7EEA2B-CCC7-4814-A627-3B8108C9ABD5}"/>
                    </a:ext>
                  </a:extLst>
                </p14:cNvPr>
                <p14:cNvContentPartPr/>
                <p14:nvPr/>
              </p14:nvContentPartPr>
              <p14:xfrm>
                <a:off x="1561067" y="967747"/>
                <a:ext cx="153000" cy="135000"/>
              </p14:xfrm>
            </p:contentPart>
          </mc:Choice>
          <mc:Fallback xmlns="">
            <p:pic>
              <p:nvPicPr>
                <p:cNvPr id="194" name="Freihand 193">
                  <a:extLst>
                    <a:ext uri="{FF2B5EF4-FFF2-40B4-BE49-F238E27FC236}">
                      <a16:creationId xmlns:a16="http://schemas.microsoft.com/office/drawing/2014/main" id="{1A7EEA2B-CCC7-4814-A627-3B8108C9ABD5}"/>
                    </a:ext>
                  </a:extLst>
                </p:cNvPr>
                <p:cNvPicPr/>
                <p:nvPr/>
              </p:nvPicPr>
              <p:blipFill>
                <a:blip r:embed="rId195"/>
                <a:stretch>
                  <a:fillRect/>
                </a:stretch>
              </p:blipFill>
              <p:spPr>
                <a:xfrm>
                  <a:off x="1556747" y="963427"/>
                  <a:ext cx="161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95" name="Freihand 194">
                  <a:extLst>
                    <a:ext uri="{FF2B5EF4-FFF2-40B4-BE49-F238E27FC236}">
                      <a16:creationId xmlns:a16="http://schemas.microsoft.com/office/drawing/2014/main" id="{24546D3F-2CBB-4666-9FE4-51CBC770AF25}"/>
                    </a:ext>
                  </a:extLst>
                </p14:cNvPr>
                <p14:cNvContentPartPr/>
                <p14:nvPr/>
              </p14:nvContentPartPr>
              <p14:xfrm>
                <a:off x="1780307" y="971347"/>
                <a:ext cx="108360" cy="147240"/>
              </p14:xfrm>
            </p:contentPart>
          </mc:Choice>
          <mc:Fallback xmlns="">
            <p:pic>
              <p:nvPicPr>
                <p:cNvPr id="195" name="Freihand 194">
                  <a:extLst>
                    <a:ext uri="{FF2B5EF4-FFF2-40B4-BE49-F238E27FC236}">
                      <a16:creationId xmlns:a16="http://schemas.microsoft.com/office/drawing/2014/main" id="{24546D3F-2CBB-4666-9FE4-51CBC770AF25}"/>
                    </a:ext>
                  </a:extLst>
                </p:cNvPr>
                <p:cNvPicPr/>
                <p:nvPr/>
              </p:nvPicPr>
              <p:blipFill>
                <a:blip r:embed="rId197"/>
                <a:stretch>
                  <a:fillRect/>
                </a:stretch>
              </p:blipFill>
              <p:spPr>
                <a:xfrm>
                  <a:off x="1775987" y="967027"/>
                  <a:ext cx="117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96" name="Freihand 195">
                  <a:extLst>
                    <a:ext uri="{FF2B5EF4-FFF2-40B4-BE49-F238E27FC236}">
                      <a16:creationId xmlns:a16="http://schemas.microsoft.com/office/drawing/2014/main" id="{A05EFE09-FCA8-4B79-83F1-951C2346BE16}"/>
                    </a:ext>
                  </a:extLst>
                </p14:cNvPr>
                <p14:cNvContentPartPr/>
                <p14:nvPr/>
              </p14:nvContentPartPr>
              <p14:xfrm>
                <a:off x="1781027" y="996907"/>
                <a:ext cx="149400" cy="92160"/>
              </p14:xfrm>
            </p:contentPart>
          </mc:Choice>
          <mc:Fallback xmlns="">
            <p:pic>
              <p:nvPicPr>
                <p:cNvPr id="196" name="Freihand 195">
                  <a:extLst>
                    <a:ext uri="{FF2B5EF4-FFF2-40B4-BE49-F238E27FC236}">
                      <a16:creationId xmlns:a16="http://schemas.microsoft.com/office/drawing/2014/main" id="{A05EFE09-FCA8-4B79-83F1-951C2346BE16}"/>
                    </a:ext>
                  </a:extLst>
                </p:cNvPr>
                <p:cNvPicPr/>
                <p:nvPr/>
              </p:nvPicPr>
              <p:blipFill>
                <a:blip r:embed="rId199"/>
                <a:stretch>
                  <a:fillRect/>
                </a:stretch>
              </p:blipFill>
              <p:spPr>
                <a:xfrm>
                  <a:off x="1776707" y="992587"/>
                  <a:ext cx="158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94" name="Freihand 93">
                  <a:extLst>
                    <a:ext uri="{FF2B5EF4-FFF2-40B4-BE49-F238E27FC236}">
                      <a16:creationId xmlns:a16="http://schemas.microsoft.com/office/drawing/2014/main" id="{D36B7F5C-110E-49A6-A020-843CE54FCAAD}"/>
                    </a:ext>
                  </a:extLst>
                </p14:cNvPr>
                <p14:cNvContentPartPr/>
                <p14:nvPr/>
              </p14:nvContentPartPr>
              <p14:xfrm>
                <a:off x="2065067" y="2779987"/>
                <a:ext cx="6725520" cy="1643760"/>
              </p14:xfrm>
            </p:contentPart>
          </mc:Choice>
          <mc:Fallback xmlns="">
            <p:pic>
              <p:nvPicPr>
                <p:cNvPr id="94" name="Freihand 93">
                  <a:extLst>
                    <a:ext uri="{FF2B5EF4-FFF2-40B4-BE49-F238E27FC236}">
                      <a16:creationId xmlns:a16="http://schemas.microsoft.com/office/drawing/2014/main" id="{D36B7F5C-110E-49A6-A020-843CE54FCAAD}"/>
                    </a:ext>
                  </a:extLst>
                </p:cNvPr>
                <p:cNvPicPr/>
                <p:nvPr/>
              </p:nvPicPr>
              <p:blipFill>
                <a:blip r:embed="rId201"/>
                <a:stretch>
                  <a:fillRect/>
                </a:stretch>
              </p:blipFill>
              <p:spPr>
                <a:xfrm>
                  <a:off x="2060747" y="2775667"/>
                  <a:ext cx="6734160" cy="1652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95" name="Freihand 94">
                  <a:extLst>
                    <a:ext uri="{FF2B5EF4-FFF2-40B4-BE49-F238E27FC236}">
                      <a16:creationId xmlns:a16="http://schemas.microsoft.com/office/drawing/2014/main" id="{C98AF024-18C8-46CD-A952-3029BA08125E}"/>
                    </a:ext>
                  </a:extLst>
                </p14:cNvPr>
                <p14:cNvContentPartPr/>
                <p14:nvPr/>
              </p14:nvContentPartPr>
              <p14:xfrm>
                <a:off x="2392307" y="4317907"/>
                <a:ext cx="260640" cy="251640"/>
              </p14:xfrm>
            </p:contentPart>
          </mc:Choice>
          <mc:Fallback xmlns="">
            <p:pic>
              <p:nvPicPr>
                <p:cNvPr id="95" name="Freihand 94">
                  <a:extLst>
                    <a:ext uri="{FF2B5EF4-FFF2-40B4-BE49-F238E27FC236}">
                      <a16:creationId xmlns:a16="http://schemas.microsoft.com/office/drawing/2014/main" id="{C98AF024-18C8-46CD-A952-3029BA08125E}"/>
                    </a:ext>
                  </a:extLst>
                </p:cNvPr>
                <p:cNvPicPr/>
                <p:nvPr/>
              </p:nvPicPr>
              <p:blipFill>
                <a:blip r:embed="rId203"/>
                <a:stretch>
                  <a:fillRect/>
                </a:stretch>
              </p:blipFill>
              <p:spPr>
                <a:xfrm>
                  <a:off x="2387987" y="4313587"/>
                  <a:ext cx="2692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7" name="Freihand 96">
                  <a:extLst>
                    <a:ext uri="{FF2B5EF4-FFF2-40B4-BE49-F238E27FC236}">
                      <a16:creationId xmlns:a16="http://schemas.microsoft.com/office/drawing/2014/main" id="{EE1F8038-FE98-4167-A916-750A3D5D9F6B}"/>
                    </a:ext>
                  </a:extLst>
                </p14:cNvPr>
                <p14:cNvContentPartPr/>
                <p14:nvPr/>
              </p14:nvContentPartPr>
              <p14:xfrm>
                <a:off x="2872907" y="4263187"/>
                <a:ext cx="89280" cy="218520"/>
              </p14:xfrm>
            </p:contentPart>
          </mc:Choice>
          <mc:Fallback xmlns="">
            <p:pic>
              <p:nvPicPr>
                <p:cNvPr id="97" name="Freihand 96">
                  <a:extLst>
                    <a:ext uri="{FF2B5EF4-FFF2-40B4-BE49-F238E27FC236}">
                      <a16:creationId xmlns:a16="http://schemas.microsoft.com/office/drawing/2014/main" id="{EE1F8038-FE98-4167-A916-750A3D5D9F6B}"/>
                    </a:ext>
                  </a:extLst>
                </p:cNvPr>
                <p:cNvPicPr/>
                <p:nvPr/>
              </p:nvPicPr>
              <p:blipFill>
                <a:blip r:embed="rId205"/>
                <a:stretch>
                  <a:fillRect/>
                </a:stretch>
              </p:blipFill>
              <p:spPr>
                <a:xfrm>
                  <a:off x="2868587" y="4258867"/>
                  <a:ext cx="97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98" name="Freihand 97">
                  <a:extLst>
                    <a:ext uri="{FF2B5EF4-FFF2-40B4-BE49-F238E27FC236}">
                      <a16:creationId xmlns:a16="http://schemas.microsoft.com/office/drawing/2014/main" id="{EA2F23D8-2C9E-4041-9E94-F007E4453679}"/>
                    </a:ext>
                  </a:extLst>
                </p14:cNvPr>
                <p14:cNvContentPartPr/>
                <p14:nvPr/>
              </p14:nvContentPartPr>
              <p14:xfrm>
                <a:off x="2975507" y="4384507"/>
                <a:ext cx="93960" cy="95400"/>
              </p14:xfrm>
            </p:contentPart>
          </mc:Choice>
          <mc:Fallback xmlns="">
            <p:pic>
              <p:nvPicPr>
                <p:cNvPr id="98" name="Freihand 97">
                  <a:extLst>
                    <a:ext uri="{FF2B5EF4-FFF2-40B4-BE49-F238E27FC236}">
                      <a16:creationId xmlns:a16="http://schemas.microsoft.com/office/drawing/2014/main" id="{EA2F23D8-2C9E-4041-9E94-F007E4453679}"/>
                    </a:ext>
                  </a:extLst>
                </p:cNvPr>
                <p:cNvPicPr/>
                <p:nvPr/>
              </p:nvPicPr>
              <p:blipFill>
                <a:blip r:embed="rId207"/>
                <a:stretch>
                  <a:fillRect/>
                </a:stretch>
              </p:blipFill>
              <p:spPr>
                <a:xfrm>
                  <a:off x="2971187" y="4380187"/>
                  <a:ext cx="102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9" name="Freihand 98">
                  <a:extLst>
                    <a:ext uri="{FF2B5EF4-FFF2-40B4-BE49-F238E27FC236}">
                      <a16:creationId xmlns:a16="http://schemas.microsoft.com/office/drawing/2014/main" id="{04C7B919-5F51-4992-A72F-7B879851F4E7}"/>
                    </a:ext>
                  </a:extLst>
                </p14:cNvPr>
                <p14:cNvContentPartPr/>
                <p14:nvPr/>
              </p14:nvContentPartPr>
              <p14:xfrm>
                <a:off x="3111587" y="4384867"/>
                <a:ext cx="95040" cy="246600"/>
              </p14:xfrm>
            </p:contentPart>
          </mc:Choice>
          <mc:Fallback xmlns="">
            <p:pic>
              <p:nvPicPr>
                <p:cNvPr id="99" name="Freihand 98">
                  <a:extLst>
                    <a:ext uri="{FF2B5EF4-FFF2-40B4-BE49-F238E27FC236}">
                      <a16:creationId xmlns:a16="http://schemas.microsoft.com/office/drawing/2014/main" id="{04C7B919-5F51-4992-A72F-7B879851F4E7}"/>
                    </a:ext>
                  </a:extLst>
                </p:cNvPr>
                <p:cNvPicPr/>
                <p:nvPr/>
              </p:nvPicPr>
              <p:blipFill>
                <a:blip r:embed="rId209"/>
                <a:stretch>
                  <a:fillRect/>
                </a:stretch>
              </p:blipFill>
              <p:spPr>
                <a:xfrm>
                  <a:off x="3107267" y="4380547"/>
                  <a:ext cx="1036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0" name="Freihand 99">
                  <a:extLst>
                    <a:ext uri="{FF2B5EF4-FFF2-40B4-BE49-F238E27FC236}">
                      <a16:creationId xmlns:a16="http://schemas.microsoft.com/office/drawing/2014/main" id="{C1E91428-8AB9-4AD3-BDD1-95999AA38B89}"/>
                    </a:ext>
                  </a:extLst>
                </p14:cNvPr>
                <p14:cNvContentPartPr/>
                <p14:nvPr/>
              </p14:nvContentPartPr>
              <p14:xfrm>
                <a:off x="3237587" y="4380187"/>
                <a:ext cx="182520" cy="96480"/>
              </p14:xfrm>
            </p:contentPart>
          </mc:Choice>
          <mc:Fallback xmlns="">
            <p:pic>
              <p:nvPicPr>
                <p:cNvPr id="100" name="Freihand 99">
                  <a:extLst>
                    <a:ext uri="{FF2B5EF4-FFF2-40B4-BE49-F238E27FC236}">
                      <a16:creationId xmlns:a16="http://schemas.microsoft.com/office/drawing/2014/main" id="{C1E91428-8AB9-4AD3-BDD1-95999AA38B89}"/>
                    </a:ext>
                  </a:extLst>
                </p:cNvPr>
                <p:cNvPicPr/>
                <p:nvPr/>
              </p:nvPicPr>
              <p:blipFill>
                <a:blip r:embed="rId211"/>
                <a:stretch>
                  <a:fillRect/>
                </a:stretch>
              </p:blipFill>
              <p:spPr>
                <a:xfrm>
                  <a:off x="3233267" y="4375867"/>
                  <a:ext cx="191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2" name="Freihand 101">
                  <a:extLst>
                    <a:ext uri="{FF2B5EF4-FFF2-40B4-BE49-F238E27FC236}">
                      <a16:creationId xmlns:a16="http://schemas.microsoft.com/office/drawing/2014/main" id="{ADBBF367-C9DC-496F-98A0-5B72BC76D81E}"/>
                    </a:ext>
                  </a:extLst>
                </p14:cNvPr>
                <p14:cNvContentPartPr/>
                <p14:nvPr/>
              </p14:nvContentPartPr>
              <p14:xfrm>
                <a:off x="3445667" y="4381627"/>
                <a:ext cx="19080" cy="106200"/>
              </p14:xfrm>
            </p:contentPart>
          </mc:Choice>
          <mc:Fallback xmlns="">
            <p:pic>
              <p:nvPicPr>
                <p:cNvPr id="102" name="Freihand 101">
                  <a:extLst>
                    <a:ext uri="{FF2B5EF4-FFF2-40B4-BE49-F238E27FC236}">
                      <a16:creationId xmlns:a16="http://schemas.microsoft.com/office/drawing/2014/main" id="{ADBBF367-C9DC-496F-98A0-5B72BC76D81E}"/>
                    </a:ext>
                  </a:extLst>
                </p:cNvPr>
                <p:cNvPicPr/>
                <p:nvPr/>
              </p:nvPicPr>
              <p:blipFill>
                <a:blip r:embed="rId213"/>
                <a:stretch>
                  <a:fillRect/>
                </a:stretch>
              </p:blipFill>
              <p:spPr>
                <a:xfrm>
                  <a:off x="3441347" y="4377307"/>
                  <a:ext cx="27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3" name="Freihand 102">
                  <a:extLst>
                    <a:ext uri="{FF2B5EF4-FFF2-40B4-BE49-F238E27FC236}">
                      <a16:creationId xmlns:a16="http://schemas.microsoft.com/office/drawing/2014/main" id="{8DEE5015-8576-47DD-8678-5142CB49D860}"/>
                    </a:ext>
                  </a:extLst>
                </p14:cNvPr>
                <p14:cNvContentPartPr/>
                <p14:nvPr/>
              </p14:nvContentPartPr>
              <p14:xfrm>
                <a:off x="3480587" y="4276147"/>
                <a:ext cx="193680" cy="174960"/>
              </p14:xfrm>
            </p:contentPart>
          </mc:Choice>
          <mc:Fallback xmlns="">
            <p:pic>
              <p:nvPicPr>
                <p:cNvPr id="103" name="Freihand 102">
                  <a:extLst>
                    <a:ext uri="{FF2B5EF4-FFF2-40B4-BE49-F238E27FC236}">
                      <a16:creationId xmlns:a16="http://schemas.microsoft.com/office/drawing/2014/main" id="{8DEE5015-8576-47DD-8678-5142CB49D860}"/>
                    </a:ext>
                  </a:extLst>
                </p:cNvPr>
                <p:cNvPicPr/>
                <p:nvPr/>
              </p:nvPicPr>
              <p:blipFill>
                <a:blip r:embed="rId215"/>
                <a:stretch>
                  <a:fillRect/>
                </a:stretch>
              </p:blipFill>
              <p:spPr>
                <a:xfrm>
                  <a:off x="3476267" y="4271827"/>
                  <a:ext cx="202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04" name="Freihand 103">
                  <a:extLst>
                    <a:ext uri="{FF2B5EF4-FFF2-40B4-BE49-F238E27FC236}">
                      <a16:creationId xmlns:a16="http://schemas.microsoft.com/office/drawing/2014/main" id="{9F96C5C3-2071-4CD8-8D16-6C522E7B89EB}"/>
                    </a:ext>
                  </a:extLst>
                </p14:cNvPr>
                <p14:cNvContentPartPr/>
                <p14:nvPr/>
              </p14:nvContentPartPr>
              <p14:xfrm>
                <a:off x="3675707" y="4412587"/>
                <a:ext cx="360" cy="360"/>
              </p14:xfrm>
            </p:contentPart>
          </mc:Choice>
          <mc:Fallback xmlns="">
            <p:pic>
              <p:nvPicPr>
                <p:cNvPr id="104" name="Freihand 103">
                  <a:extLst>
                    <a:ext uri="{FF2B5EF4-FFF2-40B4-BE49-F238E27FC236}">
                      <a16:creationId xmlns:a16="http://schemas.microsoft.com/office/drawing/2014/main" id="{9F96C5C3-2071-4CD8-8D16-6C522E7B89EB}"/>
                    </a:ext>
                  </a:extLst>
                </p:cNvPr>
                <p:cNvPicPr/>
                <p:nvPr/>
              </p:nvPicPr>
              <p:blipFill>
                <a:blip r:embed="rId51"/>
                <a:stretch>
                  <a:fillRect/>
                </a:stretch>
              </p:blipFill>
              <p:spPr>
                <a:xfrm>
                  <a:off x="3671387" y="4408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5" name="Freihand 104">
                  <a:extLst>
                    <a:ext uri="{FF2B5EF4-FFF2-40B4-BE49-F238E27FC236}">
                      <a16:creationId xmlns:a16="http://schemas.microsoft.com/office/drawing/2014/main" id="{5E6DB104-5256-47EA-97DD-A32C5556DEA9}"/>
                    </a:ext>
                  </a:extLst>
                </p14:cNvPr>
                <p14:cNvContentPartPr/>
                <p14:nvPr/>
              </p14:nvContentPartPr>
              <p14:xfrm>
                <a:off x="3700547" y="4371187"/>
                <a:ext cx="11880" cy="78120"/>
              </p14:xfrm>
            </p:contentPart>
          </mc:Choice>
          <mc:Fallback xmlns="">
            <p:pic>
              <p:nvPicPr>
                <p:cNvPr id="105" name="Freihand 104">
                  <a:extLst>
                    <a:ext uri="{FF2B5EF4-FFF2-40B4-BE49-F238E27FC236}">
                      <a16:creationId xmlns:a16="http://schemas.microsoft.com/office/drawing/2014/main" id="{5E6DB104-5256-47EA-97DD-A32C5556DEA9}"/>
                    </a:ext>
                  </a:extLst>
                </p:cNvPr>
                <p:cNvPicPr/>
                <p:nvPr/>
              </p:nvPicPr>
              <p:blipFill>
                <a:blip r:embed="rId218"/>
                <a:stretch>
                  <a:fillRect/>
                </a:stretch>
              </p:blipFill>
              <p:spPr>
                <a:xfrm>
                  <a:off x="3696227" y="4366867"/>
                  <a:ext cx="20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6" name="Freihand 105">
                  <a:extLst>
                    <a:ext uri="{FF2B5EF4-FFF2-40B4-BE49-F238E27FC236}">
                      <a16:creationId xmlns:a16="http://schemas.microsoft.com/office/drawing/2014/main" id="{D3E9D5C3-84E0-461F-BDFB-DEEB7519DB84}"/>
                    </a:ext>
                  </a:extLst>
                </p14:cNvPr>
                <p14:cNvContentPartPr/>
                <p14:nvPr/>
              </p14:nvContentPartPr>
              <p14:xfrm>
                <a:off x="3726467" y="4323307"/>
                <a:ext cx="200880" cy="110520"/>
              </p14:xfrm>
            </p:contentPart>
          </mc:Choice>
          <mc:Fallback xmlns="">
            <p:pic>
              <p:nvPicPr>
                <p:cNvPr id="106" name="Freihand 105">
                  <a:extLst>
                    <a:ext uri="{FF2B5EF4-FFF2-40B4-BE49-F238E27FC236}">
                      <a16:creationId xmlns:a16="http://schemas.microsoft.com/office/drawing/2014/main" id="{D3E9D5C3-84E0-461F-BDFB-DEEB7519DB84}"/>
                    </a:ext>
                  </a:extLst>
                </p:cNvPr>
                <p:cNvPicPr/>
                <p:nvPr/>
              </p:nvPicPr>
              <p:blipFill>
                <a:blip r:embed="rId220"/>
                <a:stretch>
                  <a:fillRect/>
                </a:stretch>
              </p:blipFill>
              <p:spPr>
                <a:xfrm>
                  <a:off x="3722147" y="4318987"/>
                  <a:ext cx="209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7" name="Freihand 106">
                  <a:extLst>
                    <a:ext uri="{FF2B5EF4-FFF2-40B4-BE49-F238E27FC236}">
                      <a16:creationId xmlns:a16="http://schemas.microsoft.com/office/drawing/2014/main" id="{B85FE7BF-35DE-43C4-BFFA-AC2E218C49C3}"/>
                    </a:ext>
                  </a:extLst>
                </p14:cNvPr>
                <p14:cNvContentPartPr/>
                <p14:nvPr/>
              </p14:nvContentPartPr>
              <p14:xfrm>
                <a:off x="3955427" y="4392427"/>
                <a:ext cx="228600" cy="55080"/>
              </p14:xfrm>
            </p:contentPart>
          </mc:Choice>
          <mc:Fallback xmlns="">
            <p:pic>
              <p:nvPicPr>
                <p:cNvPr id="107" name="Freihand 106">
                  <a:extLst>
                    <a:ext uri="{FF2B5EF4-FFF2-40B4-BE49-F238E27FC236}">
                      <a16:creationId xmlns:a16="http://schemas.microsoft.com/office/drawing/2014/main" id="{B85FE7BF-35DE-43C4-BFFA-AC2E218C49C3}"/>
                    </a:ext>
                  </a:extLst>
                </p:cNvPr>
                <p:cNvPicPr/>
                <p:nvPr/>
              </p:nvPicPr>
              <p:blipFill>
                <a:blip r:embed="rId222"/>
                <a:stretch>
                  <a:fillRect/>
                </a:stretch>
              </p:blipFill>
              <p:spPr>
                <a:xfrm>
                  <a:off x="3951107" y="4388107"/>
                  <a:ext cx="237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8" name="Freihand 107">
                  <a:extLst>
                    <a:ext uri="{FF2B5EF4-FFF2-40B4-BE49-F238E27FC236}">
                      <a16:creationId xmlns:a16="http://schemas.microsoft.com/office/drawing/2014/main" id="{E92C1B21-9730-4F6B-BCC6-33E506BB1E58}"/>
                    </a:ext>
                  </a:extLst>
                </p14:cNvPr>
                <p14:cNvContentPartPr/>
                <p14:nvPr/>
              </p14:nvContentPartPr>
              <p14:xfrm>
                <a:off x="4463387" y="4306027"/>
                <a:ext cx="193320" cy="120600"/>
              </p14:xfrm>
            </p:contentPart>
          </mc:Choice>
          <mc:Fallback xmlns="">
            <p:pic>
              <p:nvPicPr>
                <p:cNvPr id="108" name="Freihand 107">
                  <a:extLst>
                    <a:ext uri="{FF2B5EF4-FFF2-40B4-BE49-F238E27FC236}">
                      <a16:creationId xmlns:a16="http://schemas.microsoft.com/office/drawing/2014/main" id="{E92C1B21-9730-4F6B-BCC6-33E506BB1E58}"/>
                    </a:ext>
                  </a:extLst>
                </p:cNvPr>
                <p:cNvPicPr/>
                <p:nvPr/>
              </p:nvPicPr>
              <p:blipFill>
                <a:blip r:embed="rId224"/>
                <a:stretch>
                  <a:fillRect/>
                </a:stretch>
              </p:blipFill>
              <p:spPr>
                <a:xfrm>
                  <a:off x="4459067" y="4301707"/>
                  <a:ext cx="201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9" name="Freihand 108">
                  <a:extLst>
                    <a:ext uri="{FF2B5EF4-FFF2-40B4-BE49-F238E27FC236}">
                      <a16:creationId xmlns:a16="http://schemas.microsoft.com/office/drawing/2014/main" id="{5B0622E3-4845-4B5B-BD9F-934DFB49D1A9}"/>
                    </a:ext>
                  </a:extLst>
                </p14:cNvPr>
                <p14:cNvContentPartPr/>
                <p14:nvPr/>
              </p14:nvContentPartPr>
              <p14:xfrm>
                <a:off x="4693067" y="4326907"/>
                <a:ext cx="91080" cy="106200"/>
              </p14:xfrm>
            </p:contentPart>
          </mc:Choice>
          <mc:Fallback xmlns="">
            <p:pic>
              <p:nvPicPr>
                <p:cNvPr id="109" name="Freihand 108">
                  <a:extLst>
                    <a:ext uri="{FF2B5EF4-FFF2-40B4-BE49-F238E27FC236}">
                      <a16:creationId xmlns:a16="http://schemas.microsoft.com/office/drawing/2014/main" id="{5B0622E3-4845-4B5B-BD9F-934DFB49D1A9}"/>
                    </a:ext>
                  </a:extLst>
                </p:cNvPr>
                <p:cNvPicPr/>
                <p:nvPr/>
              </p:nvPicPr>
              <p:blipFill>
                <a:blip r:embed="rId226"/>
                <a:stretch>
                  <a:fillRect/>
                </a:stretch>
              </p:blipFill>
              <p:spPr>
                <a:xfrm>
                  <a:off x="4688747" y="4322587"/>
                  <a:ext cx="99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0" name="Freihand 109">
                  <a:extLst>
                    <a:ext uri="{FF2B5EF4-FFF2-40B4-BE49-F238E27FC236}">
                      <a16:creationId xmlns:a16="http://schemas.microsoft.com/office/drawing/2014/main" id="{8B939360-CF70-4A02-82A2-C76BFA60A2A9}"/>
                    </a:ext>
                  </a:extLst>
                </p14:cNvPr>
                <p14:cNvContentPartPr/>
                <p14:nvPr/>
              </p14:nvContentPartPr>
              <p14:xfrm>
                <a:off x="5039387" y="4353907"/>
                <a:ext cx="360" cy="360"/>
              </p14:xfrm>
            </p:contentPart>
          </mc:Choice>
          <mc:Fallback xmlns="">
            <p:pic>
              <p:nvPicPr>
                <p:cNvPr id="110" name="Freihand 109">
                  <a:extLst>
                    <a:ext uri="{FF2B5EF4-FFF2-40B4-BE49-F238E27FC236}">
                      <a16:creationId xmlns:a16="http://schemas.microsoft.com/office/drawing/2014/main" id="{8B939360-CF70-4A02-82A2-C76BFA60A2A9}"/>
                    </a:ext>
                  </a:extLst>
                </p:cNvPr>
                <p:cNvPicPr/>
                <p:nvPr/>
              </p:nvPicPr>
              <p:blipFill>
                <a:blip r:embed="rId51"/>
                <a:stretch>
                  <a:fillRect/>
                </a:stretch>
              </p:blipFill>
              <p:spPr>
                <a:xfrm>
                  <a:off x="5035067" y="4349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1" name="Freihand 110">
                  <a:extLst>
                    <a:ext uri="{FF2B5EF4-FFF2-40B4-BE49-F238E27FC236}">
                      <a16:creationId xmlns:a16="http://schemas.microsoft.com/office/drawing/2014/main" id="{DE587E97-3B5A-489C-B472-A8CD800FBF25}"/>
                    </a:ext>
                  </a:extLst>
                </p14:cNvPr>
                <p14:cNvContentPartPr/>
                <p14:nvPr/>
              </p14:nvContentPartPr>
              <p14:xfrm>
                <a:off x="4946507" y="4225387"/>
                <a:ext cx="119160" cy="169920"/>
              </p14:xfrm>
            </p:contentPart>
          </mc:Choice>
          <mc:Fallback xmlns="">
            <p:pic>
              <p:nvPicPr>
                <p:cNvPr id="111" name="Freihand 110">
                  <a:extLst>
                    <a:ext uri="{FF2B5EF4-FFF2-40B4-BE49-F238E27FC236}">
                      <a16:creationId xmlns:a16="http://schemas.microsoft.com/office/drawing/2014/main" id="{DE587E97-3B5A-489C-B472-A8CD800FBF25}"/>
                    </a:ext>
                  </a:extLst>
                </p:cNvPr>
                <p:cNvPicPr/>
                <p:nvPr/>
              </p:nvPicPr>
              <p:blipFill>
                <a:blip r:embed="rId229"/>
                <a:stretch>
                  <a:fillRect/>
                </a:stretch>
              </p:blipFill>
              <p:spPr>
                <a:xfrm>
                  <a:off x="4942187" y="4221067"/>
                  <a:ext cx="127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2" name="Freihand 111">
                  <a:extLst>
                    <a:ext uri="{FF2B5EF4-FFF2-40B4-BE49-F238E27FC236}">
                      <a16:creationId xmlns:a16="http://schemas.microsoft.com/office/drawing/2014/main" id="{D3876249-F629-4981-A003-FB17EBB9067B}"/>
                    </a:ext>
                  </a:extLst>
                </p14:cNvPr>
                <p14:cNvContentPartPr/>
                <p14:nvPr/>
              </p14:nvContentPartPr>
              <p14:xfrm>
                <a:off x="5060987" y="4302067"/>
                <a:ext cx="70200" cy="80640"/>
              </p14:xfrm>
            </p:contentPart>
          </mc:Choice>
          <mc:Fallback xmlns="">
            <p:pic>
              <p:nvPicPr>
                <p:cNvPr id="112" name="Freihand 111">
                  <a:extLst>
                    <a:ext uri="{FF2B5EF4-FFF2-40B4-BE49-F238E27FC236}">
                      <a16:creationId xmlns:a16="http://schemas.microsoft.com/office/drawing/2014/main" id="{D3876249-F629-4981-A003-FB17EBB9067B}"/>
                    </a:ext>
                  </a:extLst>
                </p:cNvPr>
                <p:cNvPicPr/>
                <p:nvPr/>
              </p:nvPicPr>
              <p:blipFill>
                <a:blip r:embed="rId231"/>
                <a:stretch>
                  <a:fillRect/>
                </a:stretch>
              </p:blipFill>
              <p:spPr>
                <a:xfrm>
                  <a:off x="5056667" y="4297747"/>
                  <a:ext cx="78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3" name="Freihand 112">
                  <a:extLst>
                    <a:ext uri="{FF2B5EF4-FFF2-40B4-BE49-F238E27FC236}">
                      <a16:creationId xmlns:a16="http://schemas.microsoft.com/office/drawing/2014/main" id="{4CD31406-09D4-4AE2-A440-CCE72DC83B24}"/>
                    </a:ext>
                  </a:extLst>
                </p14:cNvPr>
                <p14:cNvContentPartPr/>
                <p14:nvPr/>
              </p14:nvContentPartPr>
              <p14:xfrm>
                <a:off x="5190947" y="4289827"/>
                <a:ext cx="360" cy="360"/>
              </p14:xfrm>
            </p:contentPart>
          </mc:Choice>
          <mc:Fallback xmlns="">
            <p:pic>
              <p:nvPicPr>
                <p:cNvPr id="113" name="Freihand 112">
                  <a:extLst>
                    <a:ext uri="{FF2B5EF4-FFF2-40B4-BE49-F238E27FC236}">
                      <a16:creationId xmlns:a16="http://schemas.microsoft.com/office/drawing/2014/main" id="{4CD31406-09D4-4AE2-A440-CCE72DC83B24}"/>
                    </a:ext>
                  </a:extLst>
                </p:cNvPr>
                <p:cNvPicPr/>
                <p:nvPr/>
              </p:nvPicPr>
              <p:blipFill>
                <a:blip r:embed="rId51"/>
                <a:stretch>
                  <a:fillRect/>
                </a:stretch>
              </p:blipFill>
              <p:spPr>
                <a:xfrm>
                  <a:off x="5186627" y="4285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4" name="Freihand 113">
                  <a:extLst>
                    <a:ext uri="{FF2B5EF4-FFF2-40B4-BE49-F238E27FC236}">
                      <a16:creationId xmlns:a16="http://schemas.microsoft.com/office/drawing/2014/main" id="{45F93910-E88B-48F6-88E0-F7E2B4FF7CF6}"/>
                    </a:ext>
                  </a:extLst>
                </p14:cNvPr>
                <p14:cNvContentPartPr/>
                <p14:nvPr/>
              </p14:nvContentPartPr>
              <p14:xfrm>
                <a:off x="5153507" y="4234387"/>
                <a:ext cx="105120" cy="145080"/>
              </p14:xfrm>
            </p:contentPart>
          </mc:Choice>
          <mc:Fallback xmlns="">
            <p:pic>
              <p:nvPicPr>
                <p:cNvPr id="114" name="Freihand 113">
                  <a:extLst>
                    <a:ext uri="{FF2B5EF4-FFF2-40B4-BE49-F238E27FC236}">
                      <a16:creationId xmlns:a16="http://schemas.microsoft.com/office/drawing/2014/main" id="{45F93910-E88B-48F6-88E0-F7E2B4FF7CF6}"/>
                    </a:ext>
                  </a:extLst>
                </p:cNvPr>
                <p:cNvPicPr/>
                <p:nvPr/>
              </p:nvPicPr>
              <p:blipFill>
                <a:blip r:embed="rId234"/>
                <a:stretch>
                  <a:fillRect/>
                </a:stretch>
              </p:blipFill>
              <p:spPr>
                <a:xfrm>
                  <a:off x="5149187" y="4230067"/>
                  <a:ext cx="113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5" name="Freihand 114">
                  <a:extLst>
                    <a:ext uri="{FF2B5EF4-FFF2-40B4-BE49-F238E27FC236}">
                      <a16:creationId xmlns:a16="http://schemas.microsoft.com/office/drawing/2014/main" id="{FE6BFFB5-AECD-4753-B0BC-BDACB6E19A43}"/>
                    </a:ext>
                  </a:extLst>
                </p14:cNvPr>
                <p14:cNvContentPartPr/>
                <p14:nvPr/>
              </p14:nvContentPartPr>
              <p14:xfrm>
                <a:off x="5268347" y="4198387"/>
                <a:ext cx="227520" cy="181800"/>
              </p14:xfrm>
            </p:contentPart>
          </mc:Choice>
          <mc:Fallback xmlns="">
            <p:pic>
              <p:nvPicPr>
                <p:cNvPr id="115" name="Freihand 114">
                  <a:extLst>
                    <a:ext uri="{FF2B5EF4-FFF2-40B4-BE49-F238E27FC236}">
                      <a16:creationId xmlns:a16="http://schemas.microsoft.com/office/drawing/2014/main" id="{FE6BFFB5-AECD-4753-B0BC-BDACB6E19A43}"/>
                    </a:ext>
                  </a:extLst>
                </p:cNvPr>
                <p:cNvPicPr/>
                <p:nvPr/>
              </p:nvPicPr>
              <p:blipFill>
                <a:blip r:embed="rId236"/>
                <a:stretch>
                  <a:fillRect/>
                </a:stretch>
              </p:blipFill>
              <p:spPr>
                <a:xfrm>
                  <a:off x="5264027" y="4194067"/>
                  <a:ext cx="236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6" name="Freihand 115">
                  <a:extLst>
                    <a:ext uri="{FF2B5EF4-FFF2-40B4-BE49-F238E27FC236}">
                      <a16:creationId xmlns:a16="http://schemas.microsoft.com/office/drawing/2014/main" id="{5A70BFAE-F031-47D8-9078-829D7B0659F2}"/>
                    </a:ext>
                  </a:extLst>
                </p14:cNvPr>
                <p14:cNvContentPartPr/>
                <p14:nvPr/>
              </p14:nvContentPartPr>
              <p14:xfrm>
                <a:off x="5485787" y="4274707"/>
                <a:ext cx="82080" cy="95400"/>
              </p14:xfrm>
            </p:contentPart>
          </mc:Choice>
          <mc:Fallback xmlns="">
            <p:pic>
              <p:nvPicPr>
                <p:cNvPr id="116" name="Freihand 115">
                  <a:extLst>
                    <a:ext uri="{FF2B5EF4-FFF2-40B4-BE49-F238E27FC236}">
                      <a16:creationId xmlns:a16="http://schemas.microsoft.com/office/drawing/2014/main" id="{5A70BFAE-F031-47D8-9078-829D7B0659F2}"/>
                    </a:ext>
                  </a:extLst>
                </p:cNvPr>
                <p:cNvPicPr/>
                <p:nvPr/>
              </p:nvPicPr>
              <p:blipFill>
                <a:blip r:embed="rId238"/>
                <a:stretch>
                  <a:fillRect/>
                </a:stretch>
              </p:blipFill>
              <p:spPr>
                <a:xfrm>
                  <a:off x="5481467" y="4270387"/>
                  <a:ext cx="90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8" name="Freihand 117">
                  <a:extLst>
                    <a:ext uri="{FF2B5EF4-FFF2-40B4-BE49-F238E27FC236}">
                      <a16:creationId xmlns:a16="http://schemas.microsoft.com/office/drawing/2014/main" id="{86ADCC41-AEA8-4BC5-9BDE-1C46D1AAB498}"/>
                    </a:ext>
                  </a:extLst>
                </p14:cNvPr>
                <p14:cNvContentPartPr/>
                <p14:nvPr/>
              </p14:nvContentPartPr>
              <p14:xfrm>
                <a:off x="5739227" y="4172827"/>
                <a:ext cx="265320" cy="276840"/>
              </p14:xfrm>
            </p:contentPart>
          </mc:Choice>
          <mc:Fallback xmlns="">
            <p:pic>
              <p:nvPicPr>
                <p:cNvPr id="118" name="Freihand 117">
                  <a:extLst>
                    <a:ext uri="{FF2B5EF4-FFF2-40B4-BE49-F238E27FC236}">
                      <a16:creationId xmlns:a16="http://schemas.microsoft.com/office/drawing/2014/main" id="{86ADCC41-AEA8-4BC5-9BDE-1C46D1AAB498}"/>
                    </a:ext>
                  </a:extLst>
                </p:cNvPr>
                <p:cNvPicPr/>
                <p:nvPr/>
              </p:nvPicPr>
              <p:blipFill>
                <a:blip r:embed="rId240"/>
                <a:stretch>
                  <a:fillRect/>
                </a:stretch>
              </p:blipFill>
              <p:spPr>
                <a:xfrm>
                  <a:off x="5734907" y="4168507"/>
                  <a:ext cx="2739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9" name="Freihand 118">
                  <a:extLst>
                    <a:ext uri="{FF2B5EF4-FFF2-40B4-BE49-F238E27FC236}">
                      <a16:creationId xmlns:a16="http://schemas.microsoft.com/office/drawing/2014/main" id="{22CB3A2F-E65A-46E5-9BB0-3178DD40DE1C}"/>
                    </a:ext>
                  </a:extLst>
                </p14:cNvPr>
                <p14:cNvContentPartPr/>
                <p14:nvPr/>
              </p14:nvContentPartPr>
              <p14:xfrm>
                <a:off x="5952707" y="4208107"/>
                <a:ext cx="38880" cy="2880"/>
              </p14:xfrm>
            </p:contentPart>
          </mc:Choice>
          <mc:Fallback xmlns="">
            <p:pic>
              <p:nvPicPr>
                <p:cNvPr id="119" name="Freihand 118">
                  <a:extLst>
                    <a:ext uri="{FF2B5EF4-FFF2-40B4-BE49-F238E27FC236}">
                      <a16:creationId xmlns:a16="http://schemas.microsoft.com/office/drawing/2014/main" id="{22CB3A2F-E65A-46E5-9BB0-3178DD40DE1C}"/>
                    </a:ext>
                  </a:extLst>
                </p:cNvPr>
                <p:cNvPicPr/>
                <p:nvPr/>
              </p:nvPicPr>
              <p:blipFill>
                <a:blip r:embed="rId242"/>
                <a:stretch>
                  <a:fillRect/>
                </a:stretch>
              </p:blipFill>
              <p:spPr>
                <a:xfrm>
                  <a:off x="5948387" y="4203787"/>
                  <a:ext cx="47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0" name="Freihand 119">
                  <a:extLst>
                    <a:ext uri="{FF2B5EF4-FFF2-40B4-BE49-F238E27FC236}">
                      <a16:creationId xmlns:a16="http://schemas.microsoft.com/office/drawing/2014/main" id="{98503418-9E12-4158-9711-5A2F2E1A411E}"/>
                    </a:ext>
                  </a:extLst>
                </p14:cNvPr>
                <p14:cNvContentPartPr/>
                <p14:nvPr/>
              </p14:nvContentPartPr>
              <p14:xfrm>
                <a:off x="6134507" y="4276147"/>
                <a:ext cx="97560" cy="68400"/>
              </p14:xfrm>
            </p:contentPart>
          </mc:Choice>
          <mc:Fallback xmlns="">
            <p:pic>
              <p:nvPicPr>
                <p:cNvPr id="120" name="Freihand 119">
                  <a:extLst>
                    <a:ext uri="{FF2B5EF4-FFF2-40B4-BE49-F238E27FC236}">
                      <a16:creationId xmlns:a16="http://schemas.microsoft.com/office/drawing/2014/main" id="{98503418-9E12-4158-9711-5A2F2E1A411E}"/>
                    </a:ext>
                  </a:extLst>
                </p:cNvPr>
                <p:cNvPicPr/>
                <p:nvPr/>
              </p:nvPicPr>
              <p:blipFill>
                <a:blip r:embed="rId244"/>
                <a:stretch>
                  <a:fillRect/>
                </a:stretch>
              </p:blipFill>
              <p:spPr>
                <a:xfrm>
                  <a:off x="6130187" y="4271827"/>
                  <a:ext cx="106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1" name="Freihand 120">
                  <a:extLst>
                    <a:ext uri="{FF2B5EF4-FFF2-40B4-BE49-F238E27FC236}">
                      <a16:creationId xmlns:a16="http://schemas.microsoft.com/office/drawing/2014/main" id="{E335E62F-377D-4191-97C3-B49067AFEA49}"/>
                    </a:ext>
                  </a:extLst>
                </p14:cNvPr>
                <p14:cNvContentPartPr/>
                <p14:nvPr/>
              </p14:nvContentPartPr>
              <p14:xfrm>
                <a:off x="6265187" y="4180387"/>
                <a:ext cx="115200" cy="148320"/>
              </p14:xfrm>
            </p:contentPart>
          </mc:Choice>
          <mc:Fallback xmlns="">
            <p:pic>
              <p:nvPicPr>
                <p:cNvPr id="121" name="Freihand 120">
                  <a:extLst>
                    <a:ext uri="{FF2B5EF4-FFF2-40B4-BE49-F238E27FC236}">
                      <a16:creationId xmlns:a16="http://schemas.microsoft.com/office/drawing/2014/main" id="{E335E62F-377D-4191-97C3-B49067AFEA49}"/>
                    </a:ext>
                  </a:extLst>
                </p:cNvPr>
                <p:cNvPicPr/>
                <p:nvPr/>
              </p:nvPicPr>
              <p:blipFill>
                <a:blip r:embed="rId246"/>
                <a:stretch>
                  <a:fillRect/>
                </a:stretch>
              </p:blipFill>
              <p:spPr>
                <a:xfrm>
                  <a:off x="6260867" y="4176067"/>
                  <a:ext cx="123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2" name="Freihand 121">
                  <a:extLst>
                    <a:ext uri="{FF2B5EF4-FFF2-40B4-BE49-F238E27FC236}">
                      <a16:creationId xmlns:a16="http://schemas.microsoft.com/office/drawing/2014/main" id="{9AD95DEA-C834-46A2-92EE-C340A842C902}"/>
                    </a:ext>
                  </a:extLst>
                </p14:cNvPr>
                <p14:cNvContentPartPr/>
                <p14:nvPr/>
              </p14:nvContentPartPr>
              <p14:xfrm>
                <a:off x="6396947" y="4293787"/>
                <a:ext cx="303480" cy="78120"/>
              </p14:xfrm>
            </p:contentPart>
          </mc:Choice>
          <mc:Fallback xmlns="">
            <p:pic>
              <p:nvPicPr>
                <p:cNvPr id="122" name="Freihand 121">
                  <a:extLst>
                    <a:ext uri="{FF2B5EF4-FFF2-40B4-BE49-F238E27FC236}">
                      <a16:creationId xmlns:a16="http://schemas.microsoft.com/office/drawing/2014/main" id="{9AD95DEA-C834-46A2-92EE-C340A842C902}"/>
                    </a:ext>
                  </a:extLst>
                </p:cNvPr>
                <p:cNvPicPr/>
                <p:nvPr/>
              </p:nvPicPr>
              <p:blipFill>
                <a:blip r:embed="rId248"/>
                <a:stretch>
                  <a:fillRect/>
                </a:stretch>
              </p:blipFill>
              <p:spPr>
                <a:xfrm>
                  <a:off x="6392627" y="4289467"/>
                  <a:ext cx="312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3" name="Freihand 122">
                  <a:extLst>
                    <a:ext uri="{FF2B5EF4-FFF2-40B4-BE49-F238E27FC236}">
                      <a16:creationId xmlns:a16="http://schemas.microsoft.com/office/drawing/2014/main" id="{F05BA065-4004-4752-941B-97580CF3E517}"/>
                    </a:ext>
                  </a:extLst>
                </p14:cNvPr>
                <p14:cNvContentPartPr/>
                <p14:nvPr/>
              </p14:nvContentPartPr>
              <p14:xfrm>
                <a:off x="6740387" y="4184707"/>
                <a:ext cx="56880" cy="196560"/>
              </p14:xfrm>
            </p:contentPart>
          </mc:Choice>
          <mc:Fallback xmlns="">
            <p:pic>
              <p:nvPicPr>
                <p:cNvPr id="123" name="Freihand 122">
                  <a:extLst>
                    <a:ext uri="{FF2B5EF4-FFF2-40B4-BE49-F238E27FC236}">
                      <a16:creationId xmlns:a16="http://schemas.microsoft.com/office/drawing/2014/main" id="{F05BA065-4004-4752-941B-97580CF3E517}"/>
                    </a:ext>
                  </a:extLst>
                </p:cNvPr>
                <p:cNvPicPr/>
                <p:nvPr/>
              </p:nvPicPr>
              <p:blipFill>
                <a:blip r:embed="rId250"/>
                <a:stretch>
                  <a:fillRect/>
                </a:stretch>
              </p:blipFill>
              <p:spPr>
                <a:xfrm>
                  <a:off x="6736067" y="4180387"/>
                  <a:ext cx="65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4" name="Freihand 123">
                  <a:extLst>
                    <a:ext uri="{FF2B5EF4-FFF2-40B4-BE49-F238E27FC236}">
                      <a16:creationId xmlns:a16="http://schemas.microsoft.com/office/drawing/2014/main" id="{FF293DC8-FCB4-4B35-BC88-0B655AB5B9C8}"/>
                    </a:ext>
                  </a:extLst>
                </p14:cNvPr>
                <p14:cNvContentPartPr/>
                <p14:nvPr/>
              </p14:nvContentPartPr>
              <p14:xfrm>
                <a:off x="6797627" y="4266427"/>
                <a:ext cx="152640" cy="102960"/>
              </p14:xfrm>
            </p:contentPart>
          </mc:Choice>
          <mc:Fallback xmlns="">
            <p:pic>
              <p:nvPicPr>
                <p:cNvPr id="124" name="Freihand 123">
                  <a:extLst>
                    <a:ext uri="{FF2B5EF4-FFF2-40B4-BE49-F238E27FC236}">
                      <a16:creationId xmlns:a16="http://schemas.microsoft.com/office/drawing/2014/main" id="{FF293DC8-FCB4-4B35-BC88-0B655AB5B9C8}"/>
                    </a:ext>
                  </a:extLst>
                </p:cNvPr>
                <p:cNvPicPr/>
                <p:nvPr/>
              </p:nvPicPr>
              <p:blipFill>
                <a:blip r:embed="rId252"/>
                <a:stretch>
                  <a:fillRect/>
                </a:stretch>
              </p:blipFill>
              <p:spPr>
                <a:xfrm>
                  <a:off x="6793307" y="4262107"/>
                  <a:ext cx="161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5" name="Freihand 124">
                  <a:extLst>
                    <a:ext uri="{FF2B5EF4-FFF2-40B4-BE49-F238E27FC236}">
                      <a16:creationId xmlns:a16="http://schemas.microsoft.com/office/drawing/2014/main" id="{EA266BB9-9DBA-43D5-BAB8-9C438C8FED59}"/>
                    </a:ext>
                  </a:extLst>
                </p14:cNvPr>
                <p14:cNvContentPartPr/>
                <p14:nvPr/>
              </p14:nvContentPartPr>
              <p14:xfrm>
                <a:off x="6944507" y="4206307"/>
                <a:ext cx="92160" cy="154440"/>
              </p14:xfrm>
            </p:contentPart>
          </mc:Choice>
          <mc:Fallback xmlns="">
            <p:pic>
              <p:nvPicPr>
                <p:cNvPr id="125" name="Freihand 124">
                  <a:extLst>
                    <a:ext uri="{FF2B5EF4-FFF2-40B4-BE49-F238E27FC236}">
                      <a16:creationId xmlns:a16="http://schemas.microsoft.com/office/drawing/2014/main" id="{EA266BB9-9DBA-43D5-BAB8-9C438C8FED59}"/>
                    </a:ext>
                  </a:extLst>
                </p:cNvPr>
                <p:cNvPicPr/>
                <p:nvPr/>
              </p:nvPicPr>
              <p:blipFill>
                <a:blip r:embed="rId254"/>
                <a:stretch>
                  <a:fillRect/>
                </a:stretch>
              </p:blipFill>
              <p:spPr>
                <a:xfrm>
                  <a:off x="6940187" y="4201987"/>
                  <a:ext cx="100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6" name="Freihand 125">
                  <a:extLst>
                    <a:ext uri="{FF2B5EF4-FFF2-40B4-BE49-F238E27FC236}">
                      <a16:creationId xmlns:a16="http://schemas.microsoft.com/office/drawing/2014/main" id="{D8A9EAC9-260F-4BA3-ADBA-81BF32BB70BA}"/>
                    </a:ext>
                  </a:extLst>
                </p14:cNvPr>
                <p14:cNvContentPartPr/>
                <p14:nvPr/>
              </p14:nvContentPartPr>
              <p14:xfrm>
                <a:off x="7079147" y="4212787"/>
                <a:ext cx="222480" cy="127440"/>
              </p14:xfrm>
            </p:contentPart>
          </mc:Choice>
          <mc:Fallback xmlns="">
            <p:pic>
              <p:nvPicPr>
                <p:cNvPr id="126" name="Freihand 125">
                  <a:extLst>
                    <a:ext uri="{FF2B5EF4-FFF2-40B4-BE49-F238E27FC236}">
                      <a16:creationId xmlns:a16="http://schemas.microsoft.com/office/drawing/2014/main" id="{D8A9EAC9-260F-4BA3-ADBA-81BF32BB70BA}"/>
                    </a:ext>
                  </a:extLst>
                </p:cNvPr>
                <p:cNvPicPr/>
                <p:nvPr/>
              </p:nvPicPr>
              <p:blipFill>
                <a:blip r:embed="rId256"/>
                <a:stretch>
                  <a:fillRect/>
                </a:stretch>
              </p:blipFill>
              <p:spPr>
                <a:xfrm>
                  <a:off x="7074827" y="4208467"/>
                  <a:ext cx="231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7" name="Freihand 126">
                  <a:extLst>
                    <a:ext uri="{FF2B5EF4-FFF2-40B4-BE49-F238E27FC236}">
                      <a16:creationId xmlns:a16="http://schemas.microsoft.com/office/drawing/2014/main" id="{CC1C6A7C-7E9D-40E3-B0A7-D0E2D103F9EA}"/>
                    </a:ext>
                  </a:extLst>
                </p14:cNvPr>
                <p14:cNvContentPartPr/>
                <p14:nvPr/>
              </p14:nvContentPartPr>
              <p14:xfrm>
                <a:off x="7399547" y="4172467"/>
                <a:ext cx="303840" cy="186840"/>
              </p14:xfrm>
            </p:contentPart>
          </mc:Choice>
          <mc:Fallback xmlns="">
            <p:pic>
              <p:nvPicPr>
                <p:cNvPr id="127" name="Freihand 126">
                  <a:extLst>
                    <a:ext uri="{FF2B5EF4-FFF2-40B4-BE49-F238E27FC236}">
                      <a16:creationId xmlns:a16="http://schemas.microsoft.com/office/drawing/2014/main" id="{CC1C6A7C-7E9D-40E3-B0A7-D0E2D103F9EA}"/>
                    </a:ext>
                  </a:extLst>
                </p:cNvPr>
                <p:cNvPicPr/>
                <p:nvPr/>
              </p:nvPicPr>
              <p:blipFill>
                <a:blip r:embed="rId258"/>
                <a:stretch>
                  <a:fillRect/>
                </a:stretch>
              </p:blipFill>
              <p:spPr>
                <a:xfrm>
                  <a:off x="7395227" y="4168147"/>
                  <a:ext cx="312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9" name="Freihand 128">
                  <a:extLst>
                    <a:ext uri="{FF2B5EF4-FFF2-40B4-BE49-F238E27FC236}">
                      <a16:creationId xmlns:a16="http://schemas.microsoft.com/office/drawing/2014/main" id="{42F1018D-B693-49EC-9284-DCC6382D4175}"/>
                    </a:ext>
                  </a:extLst>
                </p14:cNvPr>
                <p14:cNvContentPartPr/>
                <p14:nvPr/>
              </p14:nvContentPartPr>
              <p14:xfrm>
                <a:off x="7722827" y="4185427"/>
                <a:ext cx="541800" cy="302040"/>
              </p14:xfrm>
            </p:contentPart>
          </mc:Choice>
          <mc:Fallback xmlns="">
            <p:pic>
              <p:nvPicPr>
                <p:cNvPr id="129" name="Freihand 128">
                  <a:extLst>
                    <a:ext uri="{FF2B5EF4-FFF2-40B4-BE49-F238E27FC236}">
                      <a16:creationId xmlns:a16="http://schemas.microsoft.com/office/drawing/2014/main" id="{42F1018D-B693-49EC-9284-DCC6382D4175}"/>
                    </a:ext>
                  </a:extLst>
                </p:cNvPr>
                <p:cNvPicPr/>
                <p:nvPr/>
              </p:nvPicPr>
              <p:blipFill>
                <a:blip r:embed="rId260"/>
                <a:stretch>
                  <a:fillRect/>
                </a:stretch>
              </p:blipFill>
              <p:spPr>
                <a:xfrm>
                  <a:off x="7718507" y="4181107"/>
                  <a:ext cx="5504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0" name="Freihand 129">
                  <a:extLst>
                    <a:ext uri="{FF2B5EF4-FFF2-40B4-BE49-F238E27FC236}">
                      <a16:creationId xmlns:a16="http://schemas.microsoft.com/office/drawing/2014/main" id="{0EC4463F-9287-4B76-828F-4E85DE3FAF87}"/>
                    </a:ext>
                  </a:extLst>
                </p14:cNvPr>
                <p14:cNvContentPartPr/>
                <p14:nvPr/>
              </p14:nvContentPartPr>
              <p14:xfrm>
                <a:off x="8312867" y="4130347"/>
                <a:ext cx="47880" cy="245520"/>
              </p14:xfrm>
            </p:contentPart>
          </mc:Choice>
          <mc:Fallback xmlns="">
            <p:pic>
              <p:nvPicPr>
                <p:cNvPr id="130" name="Freihand 129">
                  <a:extLst>
                    <a:ext uri="{FF2B5EF4-FFF2-40B4-BE49-F238E27FC236}">
                      <a16:creationId xmlns:a16="http://schemas.microsoft.com/office/drawing/2014/main" id="{0EC4463F-9287-4B76-828F-4E85DE3FAF87}"/>
                    </a:ext>
                  </a:extLst>
                </p:cNvPr>
                <p:cNvPicPr/>
                <p:nvPr/>
              </p:nvPicPr>
              <p:blipFill>
                <a:blip r:embed="rId262"/>
                <a:stretch>
                  <a:fillRect/>
                </a:stretch>
              </p:blipFill>
              <p:spPr>
                <a:xfrm>
                  <a:off x="8308547" y="4126027"/>
                  <a:ext cx="565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2" name="Freihand 131">
                  <a:extLst>
                    <a:ext uri="{FF2B5EF4-FFF2-40B4-BE49-F238E27FC236}">
                      <a16:creationId xmlns:a16="http://schemas.microsoft.com/office/drawing/2014/main" id="{9930C440-E66E-48C5-BC47-C1B0FF5161C5}"/>
                    </a:ext>
                  </a:extLst>
                </p14:cNvPr>
                <p14:cNvContentPartPr/>
                <p14:nvPr/>
              </p14:nvContentPartPr>
              <p14:xfrm>
                <a:off x="1360907" y="4873387"/>
                <a:ext cx="222120" cy="183240"/>
              </p14:xfrm>
            </p:contentPart>
          </mc:Choice>
          <mc:Fallback xmlns="">
            <p:pic>
              <p:nvPicPr>
                <p:cNvPr id="132" name="Freihand 131">
                  <a:extLst>
                    <a:ext uri="{FF2B5EF4-FFF2-40B4-BE49-F238E27FC236}">
                      <a16:creationId xmlns:a16="http://schemas.microsoft.com/office/drawing/2014/main" id="{9930C440-E66E-48C5-BC47-C1B0FF5161C5}"/>
                    </a:ext>
                  </a:extLst>
                </p:cNvPr>
                <p:cNvPicPr/>
                <p:nvPr/>
              </p:nvPicPr>
              <p:blipFill>
                <a:blip r:embed="rId264"/>
                <a:stretch>
                  <a:fillRect/>
                </a:stretch>
              </p:blipFill>
              <p:spPr>
                <a:xfrm>
                  <a:off x="1356587" y="4869067"/>
                  <a:ext cx="230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3" name="Freihand 132">
                  <a:extLst>
                    <a:ext uri="{FF2B5EF4-FFF2-40B4-BE49-F238E27FC236}">
                      <a16:creationId xmlns:a16="http://schemas.microsoft.com/office/drawing/2014/main" id="{29EA1346-8AA7-47C2-8F09-60084B88C8FB}"/>
                    </a:ext>
                  </a:extLst>
                </p14:cNvPr>
                <p14:cNvContentPartPr/>
                <p14:nvPr/>
              </p14:nvContentPartPr>
              <p14:xfrm>
                <a:off x="1753667" y="4878067"/>
                <a:ext cx="81360" cy="165600"/>
              </p14:xfrm>
            </p:contentPart>
          </mc:Choice>
          <mc:Fallback xmlns="">
            <p:pic>
              <p:nvPicPr>
                <p:cNvPr id="133" name="Freihand 132">
                  <a:extLst>
                    <a:ext uri="{FF2B5EF4-FFF2-40B4-BE49-F238E27FC236}">
                      <a16:creationId xmlns:a16="http://schemas.microsoft.com/office/drawing/2014/main" id="{29EA1346-8AA7-47C2-8F09-60084B88C8FB}"/>
                    </a:ext>
                  </a:extLst>
                </p:cNvPr>
                <p:cNvPicPr/>
                <p:nvPr/>
              </p:nvPicPr>
              <p:blipFill>
                <a:blip r:embed="rId266"/>
                <a:stretch>
                  <a:fillRect/>
                </a:stretch>
              </p:blipFill>
              <p:spPr>
                <a:xfrm>
                  <a:off x="1749347" y="4873747"/>
                  <a:ext cx="90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4" name="Freihand 133">
                  <a:extLst>
                    <a:ext uri="{FF2B5EF4-FFF2-40B4-BE49-F238E27FC236}">
                      <a16:creationId xmlns:a16="http://schemas.microsoft.com/office/drawing/2014/main" id="{063DEA41-52D5-4F4A-AF1D-F7A6E4B81512}"/>
                    </a:ext>
                  </a:extLst>
                </p14:cNvPr>
                <p14:cNvContentPartPr/>
                <p14:nvPr/>
              </p14:nvContentPartPr>
              <p14:xfrm>
                <a:off x="1746107" y="4902907"/>
                <a:ext cx="149760" cy="143640"/>
              </p14:xfrm>
            </p:contentPart>
          </mc:Choice>
          <mc:Fallback xmlns="">
            <p:pic>
              <p:nvPicPr>
                <p:cNvPr id="134" name="Freihand 133">
                  <a:extLst>
                    <a:ext uri="{FF2B5EF4-FFF2-40B4-BE49-F238E27FC236}">
                      <a16:creationId xmlns:a16="http://schemas.microsoft.com/office/drawing/2014/main" id="{063DEA41-52D5-4F4A-AF1D-F7A6E4B81512}"/>
                    </a:ext>
                  </a:extLst>
                </p:cNvPr>
                <p:cNvPicPr/>
                <p:nvPr/>
              </p:nvPicPr>
              <p:blipFill>
                <a:blip r:embed="rId268"/>
                <a:stretch>
                  <a:fillRect/>
                </a:stretch>
              </p:blipFill>
              <p:spPr>
                <a:xfrm>
                  <a:off x="1741787" y="4898587"/>
                  <a:ext cx="158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5" name="Freihand 134">
                  <a:extLst>
                    <a:ext uri="{FF2B5EF4-FFF2-40B4-BE49-F238E27FC236}">
                      <a16:creationId xmlns:a16="http://schemas.microsoft.com/office/drawing/2014/main" id="{0F049624-0A99-4003-B172-34FD3C3E650C}"/>
                    </a:ext>
                  </a:extLst>
                </p14:cNvPr>
                <p14:cNvContentPartPr/>
                <p14:nvPr/>
              </p14:nvContentPartPr>
              <p14:xfrm>
                <a:off x="2095667" y="4948987"/>
                <a:ext cx="207720" cy="12600"/>
              </p14:xfrm>
            </p:contentPart>
          </mc:Choice>
          <mc:Fallback xmlns="">
            <p:pic>
              <p:nvPicPr>
                <p:cNvPr id="135" name="Freihand 134">
                  <a:extLst>
                    <a:ext uri="{FF2B5EF4-FFF2-40B4-BE49-F238E27FC236}">
                      <a16:creationId xmlns:a16="http://schemas.microsoft.com/office/drawing/2014/main" id="{0F049624-0A99-4003-B172-34FD3C3E650C}"/>
                    </a:ext>
                  </a:extLst>
                </p:cNvPr>
                <p:cNvPicPr/>
                <p:nvPr/>
              </p:nvPicPr>
              <p:blipFill>
                <a:blip r:embed="rId270"/>
                <a:stretch>
                  <a:fillRect/>
                </a:stretch>
              </p:blipFill>
              <p:spPr>
                <a:xfrm>
                  <a:off x="2091347" y="4944667"/>
                  <a:ext cx="21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6" name="Freihand 135">
                  <a:extLst>
                    <a:ext uri="{FF2B5EF4-FFF2-40B4-BE49-F238E27FC236}">
                      <a16:creationId xmlns:a16="http://schemas.microsoft.com/office/drawing/2014/main" id="{7C951A29-EFFE-47A8-83BE-5B9827025A73}"/>
                    </a:ext>
                  </a:extLst>
                </p14:cNvPr>
                <p14:cNvContentPartPr/>
                <p14:nvPr/>
              </p14:nvContentPartPr>
              <p14:xfrm>
                <a:off x="2074787" y="4994347"/>
                <a:ext cx="244080" cy="12600"/>
              </p14:xfrm>
            </p:contentPart>
          </mc:Choice>
          <mc:Fallback xmlns="">
            <p:pic>
              <p:nvPicPr>
                <p:cNvPr id="136" name="Freihand 135">
                  <a:extLst>
                    <a:ext uri="{FF2B5EF4-FFF2-40B4-BE49-F238E27FC236}">
                      <a16:creationId xmlns:a16="http://schemas.microsoft.com/office/drawing/2014/main" id="{7C951A29-EFFE-47A8-83BE-5B9827025A73}"/>
                    </a:ext>
                  </a:extLst>
                </p:cNvPr>
                <p:cNvPicPr/>
                <p:nvPr/>
              </p:nvPicPr>
              <p:blipFill>
                <a:blip r:embed="rId272"/>
                <a:stretch>
                  <a:fillRect/>
                </a:stretch>
              </p:blipFill>
              <p:spPr>
                <a:xfrm>
                  <a:off x="2070467" y="4990027"/>
                  <a:ext cx="252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8" name="Freihand 137">
                  <a:extLst>
                    <a:ext uri="{FF2B5EF4-FFF2-40B4-BE49-F238E27FC236}">
                      <a16:creationId xmlns:a16="http://schemas.microsoft.com/office/drawing/2014/main" id="{BE38F5F0-A4CF-4D35-9F15-6A9CD11F1BDC}"/>
                    </a:ext>
                  </a:extLst>
                </p14:cNvPr>
                <p14:cNvContentPartPr/>
                <p14:nvPr/>
              </p14:nvContentPartPr>
              <p14:xfrm>
                <a:off x="2452067" y="4792747"/>
                <a:ext cx="225720" cy="208080"/>
              </p14:xfrm>
            </p:contentPart>
          </mc:Choice>
          <mc:Fallback xmlns="">
            <p:pic>
              <p:nvPicPr>
                <p:cNvPr id="138" name="Freihand 137">
                  <a:extLst>
                    <a:ext uri="{FF2B5EF4-FFF2-40B4-BE49-F238E27FC236}">
                      <a16:creationId xmlns:a16="http://schemas.microsoft.com/office/drawing/2014/main" id="{BE38F5F0-A4CF-4D35-9F15-6A9CD11F1BDC}"/>
                    </a:ext>
                  </a:extLst>
                </p:cNvPr>
                <p:cNvPicPr/>
                <p:nvPr/>
              </p:nvPicPr>
              <p:blipFill>
                <a:blip r:embed="rId274"/>
                <a:stretch>
                  <a:fillRect/>
                </a:stretch>
              </p:blipFill>
              <p:spPr>
                <a:xfrm>
                  <a:off x="2447747" y="4788427"/>
                  <a:ext cx="2343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0" name="Freihand 139">
                  <a:extLst>
                    <a:ext uri="{FF2B5EF4-FFF2-40B4-BE49-F238E27FC236}">
                      <a16:creationId xmlns:a16="http://schemas.microsoft.com/office/drawing/2014/main" id="{7696E7A9-6EAD-4B2B-BACD-1CA1DA084BDD}"/>
                    </a:ext>
                  </a:extLst>
                </p14:cNvPr>
                <p14:cNvContentPartPr/>
                <p14:nvPr/>
              </p14:nvContentPartPr>
              <p14:xfrm>
                <a:off x="2813507" y="4758187"/>
                <a:ext cx="100080" cy="245160"/>
              </p14:xfrm>
            </p:contentPart>
          </mc:Choice>
          <mc:Fallback xmlns="">
            <p:pic>
              <p:nvPicPr>
                <p:cNvPr id="140" name="Freihand 139">
                  <a:extLst>
                    <a:ext uri="{FF2B5EF4-FFF2-40B4-BE49-F238E27FC236}">
                      <a16:creationId xmlns:a16="http://schemas.microsoft.com/office/drawing/2014/main" id="{7696E7A9-6EAD-4B2B-BACD-1CA1DA084BDD}"/>
                    </a:ext>
                  </a:extLst>
                </p:cNvPr>
                <p:cNvPicPr/>
                <p:nvPr/>
              </p:nvPicPr>
              <p:blipFill>
                <a:blip r:embed="rId276"/>
                <a:stretch>
                  <a:fillRect/>
                </a:stretch>
              </p:blipFill>
              <p:spPr>
                <a:xfrm>
                  <a:off x="2809187" y="4753867"/>
                  <a:ext cx="1087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1" name="Freihand 140">
                  <a:extLst>
                    <a:ext uri="{FF2B5EF4-FFF2-40B4-BE49-F238E27FC236}">
                      <a16:creationId xmlns:a16="http://schemas.microsoft.com/office/drawing/2014/main" id="{6E487740-18E0-453B-B7E1-0752DD83A863}"/>
                    </a:ext>
                  </a:extLst>
                </p14:cNvPr>
                <p14:cNvContentPartPr/>
                <p14:nvPr/>
              </p14:nvContentPartPr>
              <p14:xfrm>
                <a:off x="2994587" y="4830547"/>
                <a:ext cx="137880" cy="127080"/>
              </p14:xfrm>
            </p:contentPart>
          </mc:Choice>
          <mc:Fallback xmlns="">
            <p:pic>
              <p:nvPicPr>
                <p:cNvPr id="141" name="Freihand 140">
                  <a:extLst>
                    <a:ext uri="{FF2B5EF4-FFF2-40B4-BE49-F238E27FC236}">
                      <a16:creationId xmlns:a16="http://schemas.microsoft.com/office/drawing/2014/main" id="{6E487740-18E0-453B-B7E1-0752DD83A863}"/>
                    </a:ext>
                  </a:extLst>
                </p:cNvPr>
                <p:cNvPicPr/>
                <p:nvPr/>
              </p:nvPicPr>
              <p:blipFill>
                <a:blip r:embed="rId278"/>
                <a:stretch>
                  <a:fillRect/>
                </a:stretch>
              </p:blipFill>
              <p:spPr>
                <a:xfrm>
                  <a:off x="2990267" y="4826227"/>
                  <a:ext cx="146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3" name="Freihand 142">
                  <a:extLst>
                    <a:ext uri="{FF2B5EF4-FFF2-40B4-BE49-F238E27FC236}">
                      <a16:creationId xmlns:a16="http://schemas.microsoft.com/office/drawing/2014/main" id="{5320EEC1-160C-4268-9045-76034BCC7411}"/>
                    </a:ext>
                  </a:extLst>
                </p14:cNvPr>
                <p14:cNvContentPartPr/>
                <p14:nvPr/>
              </p14:nvContentPartPr>
              <p14:xfrm>
                <a:off x="3314627" y="4729747"/>
                <a:ext cx="108720" cy="66240"/>
              </p14:xfrm>
            </p:contentPart>
          </mc:Choice>
          <mc:Fallback xmlns="">
            <p:pic>
              <p:nvPicPr>
                <p:cNvPr id="143" name="Freihand 142">
                  <a:extLst>
                    <a:ext uri="{FF2B5EF4-FFF2-40B4-BE49-F238E27FC236}">
                      <a16:creationId xmlns:a16="http://schemas.microsoft.com/office/drawing/2014/main" id="{5320EEC1-160C-4268-9045-76034BCC7411}"/>
                    </a:ext>
                  </a:extLst>
                </p:cNvPr>
                <p:cNvPicPr/>
                <p:nvPr/>
              </p:nvPicPr>
              <p:blipFill>
                <a:blip r:embed="rId280"/>
                <a:stretch>
                  <a:fillRect/>
                </a:stretch>
              </p:blipFill>
              <p:spPr>
                <a:xfrm>
                  <a:off x="3310307" y="4725427"/>
                  <a:ext cx="117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4" name="Freihand 143">
                  <a:extLst>
                    <a:ext uri="{FF2B5EF4-FFF2-40B4-BE49-F238E27FC236}">
                      <a16:creationId xmlns:a16="http://schemas.microsoft.com/office/drawing/2014/main" id="{F3C0E4CE-82B4-44FE-BD6F-442255675AC6}"/>
                    </a:ext>
                  </a:extLst>
                </p14:cNvPr>
                <p14:cNvContentPartPr/>
                <p14:nvPr/>
              </p14:nvContentPartPr>
              <p14:xfrm>
                <a:off x="3361067" y="4729747"/>
                <a:ext cx="77040" cy="156960"/>
              </p14:xfrm>
            </p:contentPart>
          </mc:Choice>
          <mc:Fallback xmlns="">
            <p:pic>
              <p:nvPicPr>
                <p:cNvPr id="144" name="Freihand 143">
                  <a:extLst>
                    <a:ext uri="{FF2B5EF4-FFF2-40B4-BE49-F238E27FC236}">
                      <a16:creationId xmlns:a16="http://schemas.microsoft.com/office/drawing/2014/main" id="{F3C0E4CE-82B4-44FE-BD6F-442255675AC6}"/>
                    </a:ext>
                  </a:extLst>
                </p:cNvPr>
                <p:cNvPicPr/>
                <p:nvPr/>
              </p:nvPicPr>
              <p:blipFill>
                <a:blip r:embed="rId282"/>
                <a:stretch>
                  <a:fillRect/>
                </a:stretch>
              </p:blipFill>
              <p:spPr>
                <a:xfrm>
                  <a:off x="3356747" y="4725427"/>
                  <a:ext cx="85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5" name="Freihand 144">
                  <a:extLst>
                    <a:ext uri="{FF2B5EF4-FFF2-40B4-BE49-F238E27FC236}">
                      <a16:creationId xmlns:a16="http://schemas.microsoft.com/office/drawing/2014/main" id="{6771A511-3518-4C13-A0CF-7EDE77E82A17}"/>
                    </a:ext>
                  </a:extLst>
                </p14:cNvPr>
                <p14:cNvContentPartPr/>
                <p14:nvPr/>
              </p14:nvContentPartPr>
              <p14:xfrm>
                <a:off x="3415427" y="4807507"/>
                <a:ext cx="65520" cy="84960"/>
              </p14:xfrm>
            </p:contentPart>
          </mc:Choice>
          <mc:Fallback xmlns="">
            <p:pic>
              <p:nvPicPr>
                <p:cNvPr id="145" name="Freihand 144">
                  <a:extLst>
                    <a:ext uri="{FF2B5EF4-FFF2-40B4-BE49-F238E27FC236}">
                      <a16:creationId xmlns:a16="http://schemas.microsoft.com/office/drawing/2014/main" id="{6771A511-3518-4C13-A0CF-7EDE77E82A17}"/>
                    </a:ext>
                  </a:extLst>
                </p:cNvPr>
                <p:cNvPicPr/>
                <p:nvPr/>
              </p:nvPicPr>
              <p:blipFill>
                <a:blip r:embed="rId284"/>
                <a:stretch>
                  <a:fillRect/>
                </a:stretch>
              </p:blipFill>
              <p:spPr>
                <a:xfrm>
                  <a:off x="3411107" y="4803187"/>
                  <a:ext cx="74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6" name="Freihand 145">
                  <a:extLst>
                    <a:ext uri="{FF2B5EF4-FFF2-40B4-BE49-F238E27FC236}">
                      <a16:creationId xmlns:a16="http://schemas.microsoft.com/office/drawing/2014/main" id="{78FF1DA8-872C-4DA9-9D46-3FC99417234A}"/>
                    </a:ext>
                  </a:extLst>
                </p14:cNvPr>
                <p14:cNvContentPartPr/>
                <p14:nvPr/>
              </p14:nvContentPartPr>
              <p14:xfrm>
                <a:off x="3439907" y="4868347"/>
                <a:ext cx="41040" cy="2880"/>
              </p14:xfrm>
            </p:contentPart>
          </mc:Choice>
          <mc:Fallback xmlns="">
            <p:pic>
              <p:nvPicPr>
                <p:cNvPr id="146" name="Freihand 145">
                  <a:extLst>
                    <a:ext uri="{FF2B5EF4-FFF2-40B4-BE49-F238E27FC236}">
                      <a16:creationId xmlns:a16="http://schemas.microsoft.com/office/drawing/2014/main" id="{78FF1DA8-872C-4DA9-9D46-3FC99417234A}"/>
                    </a:ext>
                  </a:extLst>
                </p:cNvPr>
                <p:cNvPicPr/>
                <p:nvPr/>
              </p:nvPicPr>
              <p:blipFill>
                <a:blip r:embed="rId286"/>
                <a:stretch>
                  <a:fillRect/>
                </a:stretch>
              </p:blipFill>
              <p:spPr>
                <a:xfrm>
                  <a:off x="3435587" y="4864027"/>
                  <a:ext cx="49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7" name="Freihand 146">
                  <a:extLst>
                    <a:ext uri="{FF2B5EF4-FFF2-40B4-BE49-F238E27FC236}">
                      <a16:creationId xmlns:a16="http://schemas.microsoft.com/office/drawing/2014/main" id="{16494A27-43FD-443C-B238-0F834378300F}"/>
                    </a:ext>
                  </a:extLst>
                </p14:cNvPr>
                <p14:cNvContentPartPr/>
                <p14:nvPr/>
              </p14:nvContentPartPr>
              <p14:xfrm>
                <a:off x="3473387" y="4652707"/>
                <a:ext cx="98280" cy="92880"/>
              </p14:xfrm>
            </p:contentPart>
          </mc:Choice>
          <mc:Fallback xmlns="">
            <p:pic>
              <p:nvPicPr>
                <p:cNvPr id="147" name="Freihand 146">
                  <a:extLst>
                    <a:ext uri="{FF2B5EF4-FFF2-40B4-BE49-F238E27FC236}">
                      <a16:creationId xmlns:a16="http://schemas.microsoft.com/office/drawing/2014/main" id="{16494A27-43FD-443C-B238-0F834378300F}"/>
                    </a:ext>
                  </a:extLst>
                </p:cNvPr>
                <p:cNvPicPr/>
                <p:nvPr/>
              </p:nvPicPr>
              <p:blipFill>
                <a:blip r:embed="rId288"/>
                <a:stretch>
                  <a:fillRect/>
                </a:stretch>
              </p:blipFill>
              <p:spPr>
                <a:xfrm>
                  <a:off x="3469067" y="4648387"/>
                  <a:ext cx="106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8" name="Freihand 147">
                  <a:extLst>
                    <a:ext uri="{FF2B5EF4-FFF2-40B4-BE49-F238E27FC236}">
                      <a16:creationId xmlns:a16="http://schemas.microsoft.com/office/drawing/2014/main" id="{FDADA5B1-217F-4457-957D-5B4F88396C73}"/>
                    </a:ext>
                  </a:extLst>
                </p14:cNvPr>
                <p14:cNvContentPartPr/>
                <p14:nvPr/>
              </p14:nvContentPartPr>
              <p14:xfrm>
                <a:off x="3685787" y="4738387"/>
                <a:ext cx="103320" cy="155160"/>
              </p14:xfrm>
            </p:contentPart>
          </mc:Choice>
          <mc:Fallback xmlns="">
            <p:pic>
              <p:nvPicPr>
                <p:cNvPr id="148" name="Freihand 147">
                  <a:extLst>
                    <a:ext uri="{FF2B5EF4-FFF2-40B4-BE49-F238E27FC236}">
                      <a16:creationId xmlns:a16="http://schemas.microsoft.com/office/drawing/2014/main" id="{FDADA5B1-217F-4457-957D-5B4F88396C73}"/>
                    </a:ext>
                  </a:extLst>
                </p:cNvPr>
                <p:cNvPicPr/>
                <p:nvPr/>
              </p:nvPicPr>
              <p:blipFill>
                <a:blip r:embed="rId290"/>
                <a:stretch>
                  <a:fillRect/>
                </a:stretch>
              </p:blipFill>
              <p:spPr>
                <a:xfrm>
                  <a:off x="3681467" y="4734067"/>
                  <a:ext cx="111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9" name="Freihand 148">
                  <a:extLst>
                    <a:ext uri="{FF2B5EF4-FFF2-40B4-BE49-F238E27FC236}">
                      <a16:creationId xmlns:a16="http://schemas.microsoft.com/office/drawing/2014/main" id="{2D0A5D8A-0620-4CBD-B354-45C3997CA95F}"/>
                    </a:ext>
                  </a:extLst>
                </p14:cNvPr>
                <p14:cNvContentPartPr/>
                <p14:nvPr/>
              </p14:nvContentPartPr>
              <p14:xfrm>
                <a:off x="3781187" y="4837747"/>
                <a:ext cx="9000" cy="65520"/>
              </p14:xfrm>
            </p:contentPart>
          </mc:Choice>
          <mc:Fallback xmlns="">
            <p:pic>
              <p:nvPicPr>
                <p:cNvPr id="149" name="Freihand 148">
                  <a:extLst>
                    <a:ext uri="{FF2B5EF4-FFF2-40B4-BE49-F238E27FC236}">
                      <a16:creationId xmlns:a16="http://schemas.microsoft.com/office/drawing/2014/main" id="{2D0A5D8A-0620-4CBD-B354-45C3997CA95F}"/>
                    </a:ext>
                  </a:extLst>
                </p:cNvPr>
                <p:cNvPicPr/>
                <p:nvPr/>
              </p:nvPicPr>
              <p:blipFill>
                <a:blip r:embed="rId292"/>
                <a:stretch>
                  <a:fillRect/>
                </a:stretch>
              </p:blipFill>
              <p:spPr>
                <a:xfrm>
                  <a:off x="3776867" y="4833427"/>
                  <a:ext cx="17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50" name="Freihand 149">
                  <a:extLst>
                    <a:ext uri="{FF2B5EF4-FFF2-40B4-BE49-F238E27FC236}">
                      <a16:creationId xmlns:a16="http://schemas.microsoft.com/office/drawing/2014/main" id="{DBBA24AB-08CF-4940-A049-DD29124375BC}"/>
                    </a:ext>
                  </a:extLst>
                </p14:cNvPr>
                <p14:cNvContentPartPr/>
                <p14:nvPr/>
              </p14:nvContentPartPr>
              <p14:xfrm>
                <a:off x="3765707" y="4819747"/>
                <a:ext cx="82080" cy="104040"/>
              </p14:xfrm>
            </p:contentPart>
          </mc:Choice>
          <mc:Fallback xmlns="">
            <p:pic>
              <p:nvPicPr>
                <p:cNvPr id="150" name="Freihand 149">
                  <a:extLst>
                    <a:ext uri="{FF2B5EF4-FFF2-40B4-BE49-F238E27FC236}">
                      <a16:creationId xmlns:a16="http://schemas.microsoft.com/office/drawing/2014/main" id="{DBBA24AB-08CF-4940-A049-DD29124375BC}"/>
                    </a:ext>
                  </a:extLst>
                </p:cNvPr>
                <p:cNvPicPr/>
                <p:nvPr/>
              </p:nvPicPr>
              <p:blipFill>
                <a:blip r:embed="rId294"/>
                <a:stretch>
                  <a:fillRect/>
                </a:stretch>
              </p:blipFill>
              <p:spPr>
                <a:xfrm>
                  <a:off x="3761387" y="4815427"/>
                  <a:ext cx="90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51" name="Freihand 150">
                  <a:extLst>
                    <a:ext uri="{FF2B5EF4-FFF2-40B4-BE49-F238E27FC236}">
                      <a16:creationId xmlns:a16="http://schemas.microsoft.com/office/drawing/2014/main" id="{BD8EEAE4-8F9D-49F7-A887-67980466CA89}"/>
                    </a:ext>
                  </a:extLst>
                </p14:cNvPr>
                <p14:cNvContentPartPr/>
                <p14:nvPr/>
              </p14:nvContentPartPr>
              <p14:xfrm>
                <a:off x="3853187" y="4660267"/>
                <a:ext cx="121680" cy="168840"/>
              </p14:xfrm>
            </p:contentPart>
          </mc:Choice>
          <mc:Fallback xmlns="">
            <p:pic>
              <p:nvPicPr>
                <p:cNvPr id="151" name="Freihand 150">
                  <a:extLst>
                    <a:ext uri="{FF2B5EF4-FFF2-40B4-BE49-F238E27FC236}">
                      <a16:creationId xmlns:a16="http://schemas.microsoft.com/office/drawing/2014/main" id="{BD8EEAE4-8F9D-49F7-A887-67980466CA89}"/>
                    </a:ext>
                  </a:extLst>
                </p:cNvPr>
                <p:cNvPicPr/>
                <p:nvPr/>
              </p:nvPicPr>
              <p:blipFill>
                <a:blip r:embed="rId296"/>
                <a:stretch>
                  <a:fillRect/>
                </a:stretch>
              </p:blipFill>
              <p:spPr>
                <a:xfrm>
                  <a:off x="3848867" y="4655947"/>
                  <a:ext cx="130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52" name="Freihand 151">
                  <a:extLst>
                    <a:ext uri="{FF2B5EF4-FFF2-40B4-BE49-F238E27FC236}">
                      <a16:creationId xmlns:a16="http://schemas.microsoft.com/office/drawing/2014/main" id="{64F37A92-2930-4AA7-ACB5-7CEBDAB4E5F1}"/>
                    </a:ext>
                  </a:extLst>
                </p14:cNvPr>
                <p14:cNvContentPartPr/>
                <p14:nvPr/>
              </p14:nvContentPartPr>
              <p14:xfrm>
                <a:off x="3216707" y="4931707"/>
                <a:ext cx="781200" cy="82800"/>
              </p14:xfrm>
            </p:contentPart>
          </mc:Choice>
          <mc:Fallback xmlns="">
            <p:pic>
              <p:nvPicPr>
                <p:cNvPr id="152" name="Freihand 151">
                  <a:extLst>
                    <a:ext uri="{FF2B5EF4-FFF2-40B4-BE49-F238E27FC236}">
                      <a16:creationId xmlns:a16="http://schemas.microsoft.com/office/drawing/2014/main" id="{64F37A92-2930-4AA7-ACB5-7CEBDAB4E5F1}"/>
                    </a:ext>
                  </a:extLst>
                </p:cNvPr>
                <p:cNvPicPr/>
                <p:nvPr/>
              </p:nvPicPr>
              <p:blipFill>
                <a:blip r:embed="rId298"/>
                <a:stretch>
                  <a:fillRect/>
                </a:stretch>
              </p:blipFill>
              <p:spPr>
                <a:xfrm>
                  <a:off x="3212387" y="4927387"/>
                  <a:ext cx="789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54" name="Freihand 153">
                  <a:extLst>
                    <a:ext uri="{FF2B5EF4-FFF2-40B4-BE49-F238E27FC236}">
                      <a16:creationId xmlns:a16="http://schemas.microsoft.com/office/drawing/2014/main" id="{E21B2C0C-14F9-4355-BC5E-85BD6B1A7741}"/>
                    </a:ext>
                  </a:extLst>
                </p14:cNvPr>
                <p14:cNvContentPartPr/>
                <p14:nvPr/>
              </p14:nvContentPartPr>
              <p14:xfrm>
                <a:off x="3507587" y="5086867"/>
                <a:ext cx="12240" cy="114480"/>
              </p14:xfrm>
            </p:contentPart>
          </mc:Choice>
          <mc:Fallback xmlns="">
            <p:pic>
              <p:nvPicPr>
                <p:cNvPr id="154" name="Freihand 153">
                  <a:extLst>
                    <a:ext uri="{FF2B5EF4-FFF2-40B4-BE49-F238E27FC236}">
                      <a16:creationId xmlns:a16="http://schemas.microsoft.com/office/drawing/2014/main" id="{E21B2C0C-14F9-4355-BC5E-85BD6B1A7741}"/>
                    </a:ext>
                  </a:extLst>
                </p:cNvPr>
                <p:cNvPicPr/>
                <p:nvPr/>
              </p:nvPicPr>
              <p:blipFill>
                <a:blip r:embed="rId300"/>
                <a:stretch>
                  <a:fillRect/>
                </a:stretch>
              </p:blipFill>
              <p:spPr>
                <a:xfrm>
                  <a:off x="3503267" y="5082547"/>
                  <a:ext cx="20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55" name="Freihand 154">
                  <a:extLst>
                    <a:ext uri="{FF2B5EF4-FFF2-40B4-BE49-F238E27FC236}">
                      <a16:creationId xmlns:a16="http://schemas.microsoft.com/office/drawing/2014/main" id="{F6849B72-70A8-4632-AF86-F1FBD9EF826A}"/>
                    </a:ext>
                  </a:extLst>
                </p14:cNvPr>
                <p14:cNvContentPartPr/>
                <p14:nvPr/>
              </p14:nvContentPartPr>
              <p14:xfrm>
                <a:off x="3443147" y="5065267"/>
                <a:ext cx="144360" cy="136800"/>
              </p14:xfrm>
            </p:contentPart>
          </mc:Choice>
          <mc:Fallback xmlns="">
            <p:pic>
              <p:nvPicPr>
                <p:cNvPr id="155" name="Freihand 154">
                  <a:extLst>
                    <a:ext uri="{FF2B5EF4-FFF2-40B4-BE49-F238E27FC236}">
                      <a16:creationId xmlns:a16="http://schemas.microsoft.com/office/drawing/2014/main" id="{F6849B72-70A8-4632-AF86-F1FBD9EF826A}"/>
                    </a:ext>
                  </a:extLst>
                </p:cNvPr>
                <p:cNvPicPr/>
                <p:nvPr/>
              </p:nvPicPr>
              <p:blipFill>
                <a:blip r:embed="rId302"/>
                <a:stretch>
                  <a:fillRect/>
                </a:stretch>
              </p:blipFill>
              <p:spPr>
                <a:xfrm>
                  <a:off x="3438827" y="5060947"/>
                  <a:ext cx="153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57" name="Freihand 156">
                  <a:extLst>
                    <a:ext uri="{FF2B5EF4-FFF2-40B4-BE49-F238E27FC236}">
                      <a16:creationId xmlns:a16="http://schemas.microsoft.com/office/drawing/2014/main" id="{D77A4B12-B30F-428D-9B93-7543B1092EBC}"/>
                    </a:ext>
                  </a:extLst>
                </p14:cNvPr>
                <p14:cNvContentPartPr/>
                <p14:nvPr/>
              </p14:nvContentPartPr>
              <p14:xfrm>
                <a:off x="3622067" y="5022787"/>
                <a:ext cx="73080" cy="101160"/>
              </p14:xfrm>
            </p:contentPart>
          </mc:Choice>
          <mc:Fallback xmlns="">
            <p:pic>
              <p:nvPicPr>
                <p:cNvPr id="157" name="Freihand 156">
                  <a:extLst>
                    <a:ext uri="{FF2B5EF4-FFF2-40B4-BE49-F238E27FC236}">
                      <a16:creationId xmlns:a16="http://schemas.microsoft.com/office/drawing/2014/main" id="{D77A4B12-B30F-428D-9B93-7543B1092EBC}"/>
                    </a:ext>
                  </a:extLst>
                </p:cNvPr>
                <p:cNvPicPr/>
                <p:nvPr/>
              </p:nvPicPr>
              <p:blipFill>
                <a:blip r:embed="rId304"/>
                <a:stretch>
                  <a:fillRect/>
                </a:stretch>
              </p:blipFill>
              <p:spPr>
                <a:xfrm>
                  <a:off x="3617747" y="5018467"/>
                  <a:ext cx="81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58" name="Freihand 157">
                  <a:extLst>
                    <a:ext uri="{FF2B5EF4-FFF2-40B4-BE49-F238E27FC236}">
                      <a16:creationId xmlns:a16="http://schemas.microsoft.com/office/drawing/2014/main" id="{20C00893-6E24-4EF8-9559-1B22C36CCACE}"/>
                    </a:ext>
                  </a:extLst>
                </p14:cNvPr>
                <p14:cNvContentPartPr/>
                <p14:nvPr/>
              </p14:nvContentPartPr>
              <p14:xfrm>
                <a:off x="4000067" y="4727587"/>
                <a:ext cx="153360" cy="473040"/>
              </p14:xfrm>
            </p:contentPart>
          </mc:Choice>
          <mc:Fallback xmlns="">
            <p:pic>
              <p:nvPicPr>
                <p:cNvPr id="158" name="Freihand 157">
                  <a:extLst>
                    <a:ext uri="{FF2B5EF4-FFF2-40B4-BE49-F238E27FC236}">
                      <a16:creationId xmlns:a16="http://schemas.microsoft.com/office/drawing/2014/main" id="{20C00893-6E24-4EF8-9559-1B22C36CCACE}"/>
                    </a:ext>
                  </a:extLst>
                </p:cNvPr>
                <p:cNvPicPr/>
                <p:nvPr/>
              </p:nvPicPr>
              <p:blipFill>
                <a:blip r:embed="rId306"/>
                <a:stretch>
                  <a:fillRect/>
                </a:stretch>
              </p:blipFill>
              <p:spPr>
                <a:xfrm>
                  <a:off x="3995747" y="4723267"/>
                  <a:ext cx="16200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8" name="Freihand 197">
                  <a:extLst>
                    <a:ext uri="{FF2B5EF4-FFF2-40B4-BE49-F238E27FC236}">
                      <a16:creationId xmlns:a16="http://schemas.microsoft.com/office/drawing/2014/main" id="{FF4BFDBF-98A6-455A-BA41-74009DE4935F}"/>
                    </a:ext>
                  </a:extLst>
                </p14:cNvPr>
                <p14:cNvContentPartPr/>
                <p14:nvPr/>
              </p14:nvContentPartPr>
              <p14:xfrm>
                <a:off x="4300307" y="4873387"/>
                <a:ext cx="196200" cy="10800"/>
              </p14:xfrm>
            </p:contentPart>
          </mc:Choice>
          <mc:Fallback xmlns="">
            <p:pic>
              <p:nvPicPr>
                <p:cNvPr id="198" name="Freihand 197">
                  <a:extLst>
                    <a:ext uri="{FF2B5EF4-FFF2-40B4-BE49-F238E27FC236}">
                      <a16:creationId xmlns:a16="http://schemas.microsoft.com/office/drawing/2014/main" id="{FF4BFDBF-98A6-455A-BA41-74009DE4935F}"/>
                    </a:ext>
                  </a:extLst>
                </p:cNvPr>
                <p:cNvPicPr/>
                <p:nvPr/>
              </p:nvPicPr>
              <p:blipFill>
                <a:blip r:embed="rId308"/>
                <a:stretch>
                  <a:fillRect/>
                </a:stretch>
              </p:blipFill>
              <p:spPr>
                <a:xfrm>
                  <a:off x="4295987" y="4869067"/>
                  <a:ext cx="204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9" name="Freihand 198">
                  <a:extLst>
                    <a:ext uri="{FF2B5EF4-FFF2-40B4-BE49-F238E27FC236}">
                      <a16:creationId xmlns:a16="http://schemas.microsoft.com/office/drawing/2014/main" id="{3F4F8773-42F1-44E8-BC55-59C3D8280E9E}"/>
                    </a:ext>
                  </a:extLst>
                </p14:cNvPr>
                <p14:cNvContentPartPr/>
                <p14:nvPr/>
              </p14:nvContentPartPr>
              <p14:xfrm>
                <a:off x="4315427" y="4925947"/>
                <a:ext cx="176400" cy="7560"/>
              </p14:xfrm>
            </p:contentPart>
          </mc:Choice>
          <mc:Fallback xmlns="">
            <p:pic>
              <p:nvPicPr>
                <p:cNvPr id="199" name="Freihand 198">
                  <a:extLst>
                    <a:ext uri="{FF2B5EF4-FFF2-40B4-BE49-F238E27FC236}">
                      <a16:creationId xmlns:a16="http://schemas.microsoft.com/office/drawing/2014/main" id="{3F4F8773-42F1-44E8-BC55-59C3D8280E9E}"/>
                    </a:ext>
                  </a:extLst>
                </p:cNvPr>
                <p:cNvPicPr/>
                <p:nvPr/>
              </p:nvPicPr>
              <p:blipFill>
                <a:blip r:embed="rId310"/>
                <a:stretch>
                  <a:fillRect/>
                </a:stretch>
              </p:blipFill>
              <p:spPr>
                <a:xfrm>
                  <a:off x="4311107" y="4921627"/>
                  <a:ext cx="1850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0" name="Freihand 199">
                  <a:extLst>
                    <a:ext uri="{FF2B5EF4-FFF2-40B4-BE49-F238E27FC236}">
                      <a16:creationId xmlns:a16="http://schemas.microsoft.com/office/drawing/2014/main" id="{1882EA43-57DF-44C9-AB53-1F87966A5547}"/>
                    </a:ext>
                  </a:extLst>
                </p14:cNvPr>
                <p14:cNvContentPartPr/>
                <p14:nvPr/>
              </p14:nvContentPartPr>
              <p14:xfrm>
                <a:off x="4653107" y="4756387"/>
                <a:ext cx="196560" cy="137160"/>
              </p14:xfrm>
            </p:contentPart>
          </mc:Choice>
          <mc:Fallback xmlns="">
            <p:pic>
              <p:nvPicPr>
                <p:cNvPr id="200" name="Freihand 199">
                  <a:extLst>
                    <a:ext uri="{FF2B5EF4-FFF2-40B4-BE49-F238E27FC236}">
                      <a16:creationId xmlns:a16="http://schemas.microsoft.com/office/drawing/2014/main" id="{1882EA43-57DF-44C9-AB53-1F87966A5547}"/>
                    </a:ext>
                  </a:extLst>
                </p:cNvPr>
                <p:cNvPicPr/>
                <p:nvPr/>
              </p:nvPicPr>
              <p:blipFill>
                <a:blip r:embed="rId312"/>
                <a:stretch>
                  <a:fillRect/>
                </a:stretch>
              </p:blipFill>
              <p:spPr>
                <a:xfrm>
                  <a:off x="4648787" y="4752067"/>
                  <a:ext cx="205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1" name="Freihand 200">
                  <a:extLst>
                    <a:ext uri="{FF2B5EF4-FFF2-40B4-BE49-F238E27FC236}">
                      <a16:creationId xmlns:a16="http://schemas.microsoft.com/office/drawing/2014/main" id="{29734372-2FBA-4435-81C2-D44171DB326C}"/>
                    </a:ext>
                  </a:extLst>
                </p14:cNvPr>
                <p14:cNvContentPartPr/>
                <p14:nvPr/>
              </p14:nvContentPartPr>
              <p14:xfrm>
                <a:off x="4986827" y="4791307"/>
                <a:ext cx="131400" cy="95760"/>
              </p14:xfrm>
            </p:contentPart>
          </mc:Choice>
          <mc:Fallback xmlns="">
            <p:pic>
              <p:nvPicPr>
                <p:cNvPr id="201" name="Freihand 200">
                  <a:extLst>
                    <a:ext uri="{FF2B5EF4-FFF2-40B4-BE49-F238E27FC236}">
                      <a16:creationId xmlns:a16="http://schemas.microsoft.com/office/drawing/2014/main" id="{29734372-2FBA-4435-81C2-D44171DB326C}"/>
                    </a:ext>
                  </a:extLst>
                </p:cNvPr>
                <p:cNvPicPr/>
                <p:nvPr/>
              </p:nvPicPr>
              <p:blipFill>
                <a:blip r:embed="rId314"/>
                <a:stretch>
                  <a:fillRect/>
                </a:stretch>
              </p:blipFill>
              <p:spPr>
                <a:xfrm>
                  <a:off x="4982507" y="4786987"/>
                  <a:ext cx="140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3" name="Freihand 202">
                  <a:extLst>
                    <a:ext uri="{FF2B5EF4-FFF2-40B4-BE49-F238E27FC236}">
                      <a16:creationId xmlns:a16="http://schemas.microsoft.com/office/drawing/2014/main" id="{0753C831-5E6D-4B1F-B06B-7398A1882F11}"/>
                    </a:ext>
                  </a:extLst>
                </p14:cNvPr>
                <p14:cNvContentPartPr/>
                <p14:nvPr/>
              </p14:nvContentPartPr>
              <p14:xfrm>
                <a:off x="5306867" y="4779427"/>
                <a:ext cx="10800" cy="104040"/>
              </p14:xfrm>
            </p:contentPart>
          </mc:Choice>
          <mc:Fallback xmlns="">
            <p:pic>
              <p:nvPicPr>
                <p:cNvPr id="203" name="Freihand 202">
                  <a:extLst>
                    <a:ext uri="{FF2B5EF4-FFF2-40B4-BE49-F238E27FC236}">
                      <a16:creationId xmlns:a16="http://schemas.microsoft.com/office/drawing/2014/main" id="{0753C831-5E6D-4B1F-B06B-7398A1882F11}"/>
                    </a:ext>
                  </a:extLst>
                </p:cNvPr>
                <p:cNvPicPr/>
                <p:nvPr/>
              </p:nvPicPr>
              <p:blipFill>
                <a:blip r:embed="rId316"/>
                <a:stretch>
                  <a:fillRect/>
                </a:stretch>
              </p:blipFill>
              <p:spPr>
                <a:xfrm>
                  <a:off x="5302547" y="4775107"/>
                  <a:ext cx="19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4" name="Freihand 203">
                  <a:extLst>
                    <a:ext uri="{FF2B5EF4-FFF2-40B4-BE49-F238E27FC236}">
                      <a16:creationId xmlns:a16="http://schemas.microsoft.com/office/drawing/2014/main" id="{E166D255-454D-4ACE-B43A-F76E906F3D3D}"/>
                    </a:ext>
                  </a:extLst>
                </p14:cNvPr>
                <p14:cNvContentPartPr/>
                <p14:nvPr/>
              </p14:nvContentPartPr>
              <p14:xfrm>
                <a:off x="5269427" y="4823347"/>
                <a:ext cx="96480" cy="10080"/>
              </p14:xfrm>
            </p:contentPart>
          </mc:Choice>
          <mc:Fallback xmlns="">
            <p:pic>
              <p:nvPicPr>
                <p:cNvPr id="204" name="Freihand 203">
                  <a:extLst>
                    <a:ext uri="{FF2B5EF4-FFF2-40B4-BE49-F238E27FC236}">
                      <a16:creationId xmlns:a16="http://schemas.microsoft.com/office/drawing/2014/main" id="{E166D255-454D-4ACE-B43A-F76E906F3D3D}"/>
                    </a:ext>
                  </a:extLst>
                </p:cNvPr>
                <p:cNvPicPr/>
                <p:nvPr/>
              </p:nvPicPr>
              <p:blipFill>
                <a:blip r:embed="rId318"/>
                <a:stretch>
                  <a:fillRect/>
                </a:stretch>
              </p:blipFill>
              <p:spPr>
                <a:xfrm>
                  <a:off x="5265107" y="4819027"/>
                  <a:ext cx="105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5" name="Freihand 204">
                  <a:extLst>
                    <a:ext uri="{FF2B5EF4-FFF2-40B4-BE49-F238E27FC236}">
                      <a16:creationId xmlns:a16="http://schemas.microsoft.com/office/drawing/2014/main" id="{014F1EC2-F0A2-42A9-9B06-860815648570}"/>
                    </a:ext>
                  </a:extLst>
                </p14:cNvPr>
                <p14:cNvContentPartPr/>
                <p14:nvPr/>
              </p14:nvContentPartPr>
              <p14:xfrm>
                <a:off x="5449787" y="4751347"/>
                <a:ext cx="115560" cy="108000"/>
              </p14:xfrm>
            </p:contentPart>
          </mc:Choice>
          <mc:Fallback xmlns="">
            <p:pic>
              <p:nvPicPr>
                <p:cNvPr id="205" name="Freihand 204">
                  <a:extLst>
                    <a:ext uri="{FF2B5EF4-FFF2-40B4-BE49-F238E27FC236}">
                      <a16:creationId xmlns:a16="http://schemas.microsoft.com/office/drawing/2014/main" id="{014F1EC2-F0A2-42A9-9B06-860815648570}"/>
                    </a:ext>
                  </a:extLst>
                </p:cNvPr>
                <p:cNvPicPr/>
                <p:nvPr/>
              </p:nvPicPr>
              <p:blipFill>
                <a:blip r:embed="rId320"/>
                <a:stretch>
                  <a:fillRect/>
                </a:stretch>
              </p:blipFill>
              <p:spPr>
                <a:xfrm>
                  <a:off x="5445467" y="4747027"/>
                  <a:ext cx="124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6" name="Freihand 205">
                  <a:extLst>
                    <a:ext uri="{FF2B5EF4-FFF2-40B4-BE49-F238E27FC236}">
                      <a16:creationId xmlns:a16="http://schemas.microsoft.com/office/drawing/2014/main" id="{FB3F0894-A6E4-429E-BAC6-A7E9D167A4B6}"/>
                    </a:ext>
                  </a:extLst>
                </p14:cNvPr>
                <p14:cNvContentPartPr/>
                <p14:nvPr/>
              </p14:nvContentPartPr>
              <p14:xfrm>
                <a:off x="5642027" y="4677187"/>
                <a:ext cx="181800" cy="160920"/>
              </p14:xfrm>
            </p:contentPart>
          </mc:Choice>
          <mc:Fallback xmlns="">
            <p:pic>
              <p:nvPicPr>
                <p:cNvPr id="206" name="Freihand 205">
                  <a:extLst>
                    <a:ext uri="{FF2B5EF4-FFF2-40B4-BE49-F238E27FC236}">
                      <a16:creationId xmlns:a16="http://schemas.microsoft.com/office/drawing/2014/main" id="{FB3F0894-A6E4-429E-BAC6-A7E9D167A4B6}"/>
                    </a:ext>
                  </a:extLst>
                </p:cNvPr>
                <p:cNvPicPr/>
                <p:nvPr/>
              </p:nvPicPr>
              <p:blipFill>
                <a:blip r:embed="rId322"/>
                <a:stretch>
                  <a:fillRect/>
                </a:stretch>
              </p:blipFill>
              <p:spPr>
                <a:xfrm>
                  <a:off x="5637347" y="4672867"/>
                  <a:ext cx="1904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7" name="Freihand 206">
                  <a:extLst>
                    <a:ext uri="{FF2B5EF4-FFF2-40B4-BE49-F238E27FC236}">
                      <a16:creationId xmlns:a16="http://schemas.microsoft.com/office/drawing/2014/main" id="{19E66BFD-3E37-4DD7-ADE1-B3E4C39DB967}"/>
                    </a:ext>
                  </a:extLst>
                </p14:cNvPr>
                <p14:cNvContentPartPr/>
                <p14:nvPr/>
              </p14:nvContentPartPr>
              <p14:xfrm>
                <a:off x="5916347" y="4746307"/>
                <a:ext cx="109800" cy="176040"/>
              </p14:xfrm>
            </p:contentPart>
          </mc:Choice>
          <mc:Fallback xmlns="">
            <p:pic>
              <p:nvPicPr>
                <p:cNvPr id="207" name="Freihand 206">
                  <a:extLst>
                    <a:ext uri="{FF2B5EF4-FFF2-40B4-BE49-F238E27FC236}">
                      <a16:creationId xmlns:a16="http://schemas.microsoft.com/office/drawing/2014/main" id="{19E66BFD-3E37-4DD7-ADE1-B3E4C39DB967}"/>
                    </a:ext>
                  </a:extLst>
                </p:cNvPr>
                <p:cNvPicPr/>
                <p:nvPr/>
              </p:nvPicPr>
              <p:blipFill>
                <a:blip r:embed="rId324"/>
                <a:stretch>
                  <a:fillRect/>
                </a:stretch>
              </p:blipFill>
              <p:spPr>
                <a:xfrm>
                  <a:off x="5912027" y="4741987"/>
                  <a:ext cx="118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9" name="Freihand 208">
                  <a:extLst>
                    <a:ext uri="{FF2B5EF4-FFF2-40B4-BE49-F238E27FC236}">
                      <a16:creationId xmlns:a16="http://schemas.microsoft.com/office/drawing/2014/main" id="{C5F3CB9C-7AFA-462B-A705-D86ADEED36A6}"/>
                    </a:ext>
                  </a:extLst>
                </p14:cNvPr>
                <p14:cNvContentPartPr/>
                <p14:nvPr/>
              </p14:nvContentPartPr>
              <p14:xfrm>
                <a:off x="6054947" y="4805707"/>
                <a:ext cx="88560" cy="102960"/>
              </p14:xfrm>
            </p:contentPart>
          </mc:Choice>
          <mc:Fallback xmlns="">
            <p:pic>
              <p:nvPicPr>
                <p:cNvPr id="209" name="Freihand 208">
                  <a:extLst>
                    <a:ext uri="{FF2B5EF4-FFF2-40B4-BE49-F238E27FC236}">
                      <a16:creationId xmlns:a16="http://schemas.microsoft.com/office/drawing/2014/main" id="{C5F3CB9C-7AFA-462B-A705-D86ADEED36A6}"/>
                    </a:ext>
                  </a:extLst>
                </p:cNvPr>
                <p:cNvPicPr/>
                <p:nvPr/>
              </p:nvPicPr>
              <p:blipFill>
                <a:blip r:embed="rId326"/>
                <a:stretch>
                  <a:fillRect/>
                </a:stretch>
              </p:blipFill>
              <p:spPr>
                <a:xfrm>
                  <a:off x="6050627" y="4801387"/>
                  <a:ext cx="97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0" name="Freihand 209">
                  <a:extLst>
                    <a:ext uri="{FF2B5EF4-FFF2-40B4-BE49-F238E27FC236}">
                      <a16:creationId xmlns:a16="http://schemas.microsoft.com/office/drawing/2014/main" id="{C56B9494-431E-4E33-A58C-2D471B2657F8}"/>
                    </a:ext>
                  </a:extLst>
                </p14:cNvPr>
                <p14:cNvContentPartPr/>
                <p14:nvPr/>
              </p14:nvContentPartPr>
              <p14:xfrm>
                <a:off x="6104627" y="4743067"/>
                <a:ext cx="207000" cy="133920"/>
              </p14:xfrm>
            </p:contentPart>
          </mc:Choice>
          <mc:Fallback xmlns="">
            <p:pic>
              <p:nvPicPr>
                <p:cNvPr id="210" name="Freihand 209">
                  <a:extLst>
                    <a:ext uri="{FF2B5EF4-FFF2-40B4-BE49-F238E27FC236}">
                      <a16:creationId xmlns:a16="http://schemas.microsoft.com/office/drawing/2014/main" id="{C56B9494-431E-4E33-A58C-2D471B2657F8}"/>
                    </a:ext>
                  </a:extLst>
                </p:cNvPr>
                <p:cNvPicPr/>
                <p:nvPr/>
              </p:nvPicPr>
              <p:blipFill>
                <a:blip r:embed="rId328"/>
                <a:stretch>
                  <a:fillRect/>
                </a:stretch>
              </p:blipFill>
              <p:spPr>
                <a:xfrm>
                  <a:off x="6100307" y="4738747"/>
                  <a:ext cx="215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 name="Freihand 210">
                  <a:extLst>
                    <a:ext uri="{FF2B5EF4-FFF2-40B4-BE49-F238E27FC236}">
                      <a16:creationId xmlns:a16="http://schemas.microsoft.com/office/drawing/2014/main" id="{A602253B-B10A-4F46-8962-29362444EF9A}"/>
                    </a:ext>
                  </a:extLst>
                </p14:cNvPr>
                <p14:cNvContentPartPr/>
                <p14:nvPr/>
              </p14:nvContentPartPr>
              <p14:xfrm>
                <a:off x="6249707" y="4789147"/>
                <a:ext cx="85320" cy="8280"/>
              </p14:xfrm>
            </p:contentPart>
          </mc:Choice>
          <mc:Fallback xmlns="">
            <p:pic>
              <p:nvPicPr>
                <p:cNvPr id="211" name="Freihand 210">
                  <a:extLst>
                    <a:ext uri="{FF2B5EF4-FFF2-40B4-BE49-F238E27FC236}">
                      <a16:creationId xmlns:a16="http://schemas.microsoft.com/office/drawing/2014/main" id="{A602253B-B10A-4F46-8962-29362444EF9A}"/>
                    </a:ext>
                  </a:extLst>
                </p:cNvPr>
                <p:cNvPicPr/>
                <p:nvPr/>
              </p:nvPicPr>
              <p:blipFill>
                <a:blip r:embed="rId330"/>
                <a:stretch>
                  <a:fillRect/>
                </a:stretch>
              </p:blipFill>
              <p:spPr>
                <a:xfrm>
                  <a:off x="6245387" y="4784827"/>
                  <a:ext cx="93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2" name="Freihand 211">
                  <a:extLst>
                    <a:ext uri="{FF2B5EF4-FFF2-40B4-BE49-F238E27FC236}">
                      <a16:creationId xmlns:a16="http://schemas.microsoft.com/office/drawing/2014/main" id="{25DF0047-AA96-4031-AE0C-B77F7A98E6DD}"/>
                    </a:ext>
                  </a:extLst>
                </p14:cNvPr>
                <p14:cNvContentPartPr/>
                <p14:nvPr/>
              </p14:nvContentPartPr>
              <p14:xfrm>
                <a:off x="6395867" y="4707787"/>
                <a:ext cx="186480" cy="281160"/>
              </p14:xfrm>
            </p:contentPart>
          </mc:Choice>
          <mc:Fallback xmlns="">
            <p:pic>
              <p:nvPicPr>
                <p:cNvPr id="212" name="Freihand 211">
                  <a:extLst>
                    <a:ext uri="{FF2B5EF4-FFF2-40B4-BE49-F238E27FC236}">
                      <a16:creationId xmlns:a16="http://schemas.microsoft.com/office/drawing/2014/main" id="{25DF0047-AA96-4031-AE0C-B77F7A98E6DD}"/>
                    </a:ext>
                  </a:extLst>
                </p:cNvPr>
                <p:cNvPicPr/>
                <p:nvPr/>
              </p:nvPicPr>
              <p:blipFill>
                <a:blip r:embed="rId332"/>
                <a:stretch>
                  <a:fillRect/>
                </a:stretch>
              </p:blipFill>
              <p:spPr>
                <a:xfrm>
                  <a:off x="6391547" y="4703467"/>
                  <a:ext cx="1951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3" name="Freihand 212">
                  <a:extLst>
                    <a:ext uri="{FF2B5EF4-FFF2-40B4-BE49-F238E27FC236}">
                      <a16:creationId xmlns:a16="http://schemas.microsoft.com/office/drawing/2014/main" id="{EC085B9E-66B4-412E-B32A-DD6D2B992A98}"/>
                    </a:ext>
                  </a:extLst>
                </p14:cNvPr>
                <p14:cNvContentPartPr/>
                <p14:nvPr/>
              </p14:nvContentPartPr>
              <p14:xfrm>
                <a:off x="6692507" y="4661707"/>
                <a:ext cx="166320" cy="155880"/>
              </p14:xfrm>
            </p:contentPart>
          </mc:Choice>
          <mc:Fallback xmlns="">
            <p:pic>
              <p:nvPicPr>
                <p:cNvPr id="213" name="Freihand 212">
                  <a:extLst>
                    <a:ext uri="{FF2B5EF4-FFF2-40B4-BE49-F238E27FC236}">
                      <a16:creationId xmlns:a16="http://schemas.microsoft.com/office/drawing/2014/main" id="{EC085B9E-66B4-412E-B32A-DD6D2B992A98}"/>
                    </a:ext>
                  </a:extLst>
                </p:cNvPr>
                <p:cNvPicPr/>
                <p:nvPr/>
              </p:nvPicPr>
              <p:blipFill>
                <a:blip r:embed="rId334"/>
                <a:stretch>
                  <a:fillRect/>
                </a:stretch>
              </p:blipFill>
              <p:spPr>
                <a:xfrm>
                  <a:off x="6688187" y="4657387"/>
                  <a:ext cx="174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4" name="Freihand 213">
                  <a:extLst>
                    <a:ext uri="{FF2B5EF4-FFF2-40B4-BE49-F238E27FC236}">
                      <a16:creationId xmlns:a16="http://schemas.microsoft.com/office/drawing/2014/main" id="{6B4CA855-1CF3-4894-BB95-7421DE31F089}"/>
                    </a:ext>
                  </a:extLst>
                </p14:cNvPr>
                <p14:cNvContentPartPr/>
                <p14:nvPr/>
              </p14:nvContentPartPr>
              <p14:xfrm>
                <a:off x="6931547" y="4740187"/>
                <a:ext cx="84960" cy="64440"/>
              </p14:xfrm>
            </p:contentPart>
          </mc:Choice>
          <mc:Fallback xmlns="">
            <p:pic>
              <p:nvPicPr>
                <p:cNvPr id="214" name="Freihand 213">
                  <a:extLst>
                    <a:ext uri="{FF2B5EF4-FFF2-40B4-BE49-F238E27FC236}">
                      <a16:creationId xmlns:a16="http://schemas.microsoft.com/office/drawing/2014/main" id="{6B4CA855-1CF3-4894-BB95-7421DE31F089}"/>
                    </a:ext>
                  </a:extLst>
                </p:cNvPr>
                <p:cNvPicPr/>
                <p:nvPr/>
              </p:nvPicPr>
              <p:blipFill>
                <a:blip r:embed="rId336"/>
                <a:stretch>
                  <a:fillRect/>
                </a:stretch>
              </p:blipFill>
              <p:spPr>
                <a:xfrm>
                  <a:off x="6927227" y="4735867"/>
                  <a:ext cx="93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5" name="Freihand 214">
                  <a:extLst>
                    <a:ext uri="{FF2B5EF4-FFF2-40B4-BE49-F238E27FC236}">
                      <a16:creationId xmlns:a16="http://schemas.microsoft.com/office/drawing/2014/main" id="{810FD787-440D-41DF-B83F-2D369D0D4419}"/>
                    </a:ext>
                  </a:extLst>
                </p14:cNvPr>
                <p14:cNvContentPartPr/>
                <p14:nvPr/>
              </p14:nvContentPartPr>
              <p14:xfrm>
                <a:off x="6959987" y="4744507"/>
                <a:ext cx="73800" cy="150480"/>
              </p14:xfrm>
            </p:contentPart>
          </mc:Choice>
          <mc:Fallback xmlns="">
            <p:pic>
              <p:nvPicPr>
                <p:cNvPr id="215" name="Freihand 214">
                  <a:extLst>
                    <a:ext uri="{FF2B5EF4-FFF2-40B4-BE49-F238E27FC236}">
                      <a16:creationId xmlns:a16="http://schemas.microsoft.com/office/drawing/2014/main" id="{810FD787-440D-41DF-B83F-2D369D0D4419}"/>
                    </a:ext>
                  </a:extLst>
                </p:cNvPr>
                <p:cNvPicPr/>
                <p:nvPr/>
              </p:nvPicPr>
              <p:blipFill>
                <a:blip r:embed="rId338"/>
                <a:stretch>
                  <a:fillRect/>
                </a:stretch>
              </p:blipFill>
              <p:spPr>
                <a:xfrm>
                  <a:off x="6955667" y="4740187"/>
                  <a:ext cx="82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6" name="Freihand 215">
                  <a:extLst>
                    <a:ext uri="{FF2B5EF4-FFF2-40B4-BE49-F238E27FC236}">
                      <a16:creationId xmlns:a16="http://schemas.microsoft.com/office/drawing/2014/main" id="{551999D0-E992-4D06-B359-0A8815C99F1E}"/>
                    </a:ext>
                  </a:extLst>
                </p14:cNvPr>
                <p14:cNvContentPartPr/>
                <p14:nvPr/>
              </p14:nvContentPartPr>
              <p14:xfrm>
                <a:off x="7042427" y="4803547"/>
                <a:ext cx="38160" cy="126720"/>
              </p14:xfrm>
            </p:contentPart>
          </mc:Choice>
          <mc:Fallback xmlns="">
            <p:pic>
              <p:nvPicPr>
                <p:cNvPr id="216" name="Freihand 215">
                  <a:extLst>
                    <a:ext uri="{FF2B5EF4-FFF2-40B4-BE49-F238E27FC236}">
                      <a16:creationId xmlns:a16="http://schemas.microsoft.com/office/drawing/2014/main" id="{551999D0-E992-4D06-B359-0A8815C99F1E}"/>
                    </a:ext>
                  </a:extLst>
                </p:cNvPr>
                <p:cNvPicPr/>
                <p:nvPr/>
              </p:nvPicPr>
              <p:blipFill>
                <a:blip r:embed="rId340"/>
                <a:stretch>
                  <a:fillRect/>
                </a:stretch>
              </p:blipFill>
              <p:spPr>
                <a:xfrm>
                  <a:off x="7038107" y="4799227"/>
                  <a:ext cx="46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7" name="Freihand 216">
                  <a:extLst>
                    <a:ext uri="{FF2B5EF4-FFF2-40B4-BE49-F238E27FC236}">
                      <a16:creationId xmlns:a16="http://schemas.microsoft.com/office/drawing/2014/main" id="{C01E3DBF-D226-4851-9AA9-05C79BF3B243}"/>
                    </a:ext>
                  </a:extLst>
                </p14:cNvPr>
                <p14:cNvContentPartPr/>
                <p14:nvPr/>
              </p14:nvContentPartPr>
              <p14:xfrm>
                <a:off x="7002827" y="4802467"/>
                <a:ext cx="122040" cy="144720"/>
              </p14:xfrm>
            </p:contentPart>
          </mc:Choice>
          <mc:Fallback xmlns="">
            <p:pic>
              <p:nvPicPr>
                <p:cNvPr id="217" name="Freihand 216">
                  <a:extLst>
                    <a:ext uri="{FF2B5EF4-FFF2-40B4-BE49-F238E27FC236}">
                      <a16:creationId xmlns:a16="http://schemas.microsoft.com/office/drawing/2014/main" id="{C01E3DBF-D226-4851-9AA9-05C79BF3B243}"/>
                    </a:ext>
                  </a:extLst>
                </p:cNvPr>
                <p:cNvPicPr/>
                <p:nvPr/>
              </p:nvPicPr>
              <p:blipFill>
                <a:blip r:embed="rId342"/>
                <a:stretch>
                  <a:fillRect/>
                </a:stretch>
              </p:blipFill>
              <p:spPr>
                <a:xfrm>
                  <a:off x="6998507" y="4798147"/>
                  <a:ext cx="130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9" name="Freihand 218">
                  <a:extLst>
                    <a:ext uri="{FF2B5EF4-FFF2-40B4-BE49-F238E27FC236}">
                      <a16:creationId xmlns:a16="http://schemas.microsoft.com/office/drawing/2014/main" id="{D00C71AE-12D4-46C4-AEB6-B8D1DAF2B641}"/>
                    </a:ext>
                  </a:extLst>
                </p14:cNvPr>
                <p14:cNvContentPartPr/>
                <p14:nvPr/>
              </p14:nvContentPartPr>
              <p14:xfrm>
                <a:off x="7237547" y="4774387"/>
                <a:ext cx="134280" cy="16920"/>
              </p14:xfrm>
            </p:contentPart>
          </mc:Choice>
          <mc:Fallback xmlns="">
            <p:pic>
              <p:nvPicPr>
                <p:cNvPr id="219" name="Freihand 218">
                  <a:extLst>
                    <a:ext uri="{FF2B5EF4-FFF2-40B4-BE49-F238E27FC236}">
                      <a16:creationId xmlns:a16="http://schemas.microsoft.com/office/drawing/2014/main" id="{D00C71AE-12D4-46C4-AEB6-B8D1DAF2B641}"/>
                    </a:ext>
                  </a:extLst>
                </p:cNvPr>
                <p:cNvPicPr/>
                <p:nvPr/>
              </p:nvPicPr>
              <p:blipFill>
                <a:blip r:embed="rId344"/>
                <a:stretch>
                  <a:fillRect/>
                </a:stretch>
              </p:blipFill>
              <p:spPr>
                <a:xfrm>
                  <a:off x="7233227" y="4770067"/>
                  <a:ext cx="142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1" name="Freihand 220">
                  <a:extLst>
                    <a:ext uri="{FF2B5EF4-FFF2-40B4-BE49-F238E27FC236}">
                      <a16:creationId xmlns:a16="http://schemas.microsoft.com/office/drawing/2014/main" id="{0817DF42-F881-453A-A89C-AA3FD080BEE4}"/>
                    </a:ext>
                  </a:extLst>
                </p14:cNvPr>
                <p14:cNvContentPartPr/>
                <p14:nvPr/>
              </p14:nvContentPartPr>
              <p14:xfrm>
                <a:off x="7460027" y="4686547"/>
                <a:ext cx="145080" cy="187200"/>
              </p14:xfrm>
            </p:contentPart>
          </mc:Choice>
          <mc:Fallback xmlns="">
            <p:pic>
              <p:nvPicPr>
                <p:cNvPr id="221" name="Freihand 220">
                  <a:extLst>
                    <a:ext uri="{FF2B5EF4-FFF2-40B4-BE49-F238E27FC236}">
                      <a16:creationId xmlns:a16="http://schemas.microsoft.com/office/drawing/2014/main" id="{0817DF42-F881-453A-A89C-AA3FD080BEE4}"/>
                    </a:ext>
                  </a:extLst>
                </p:cNvPr>
                <p:cNvPicPr/>
                <p:nvPr/>
              </p:nvPicPr>
              <p:blipFill>
                <a:blip r:embed="rId346"/>
                <a:stretch>
                  <a:fillRect/>
                </a:stretch>
              </p:blipFill>
              <p:spPr>
                <a:xfrm>
                  <a:off x="7455707" y="4682227"/>
                  <a:ext cx="1537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2" name="Freihand 221">
                  <a:extLst>
                    <a:ext uri="{FF2B5EF4-FFF2-40B4-BE49-F238E27FC236}">
                      <a16:creationId xmlns:a16="http://schemas.microsoft.com/office/drawing/2014/main" id="{FB68310A-6328-49B6-85E3-74C9CA6C4F28}"/>
                    </a:ext>
                  </a:extLst>
                </p14:cNvPr>
                <p14:cNvContentPartPr/>
                <p14:nvPr/>
              </p14:nvContentPartPr>
              <p14:xfrm>
                <a:off x="7670267" y="4628587"/>
                <a:ext cx="188640" cy="122040"/>
              </p14:xfrm>
            </p:contentPart>
          </mc:Choice>
          <mc:Fallback xmlns="">
            <p:pic>
              <p:nvPicPr>
                <p:cNvPr id="222" name="Freihand 221">
                  <a:extLst>
                    <a:ext uri="{FF2B5EF4-FFF2-40B4-BE49-F238E27FC236}">
                      <a16:creationId xmlns:a16="http://schemas.microsoft.com/office/drawing/2014/main" id="{FB68310A-6328-49B6-85E3-74C9CA6C4F28}"/>
                    </a:ext>
                  </a:extLst>
                </p:cNvPr>
                <p:cNvPicPr/>
                <p:nvPr/>
              </p:nvPicPr>
              <p:blipFill>
                <a:blip r:embed="rId348"/>
                <a:stretch>
                  <a:fillRect/>
                </a:stretch>
              </p:blipFill>
              <p:spPr>
                <a:xfrm>
                  <a:off x="7665947" y="4624267"/>
                  <a:ext cx="197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3" name="Freihand 222">
                  <a:extLst>
                    <a:ext uri="{FF2B5EF4-FFF2-40B4-BE49-F238E27FC236}">
                      <a16:creationId xmlns:a16="http://schemas.microsoft.com/office/drawing/2014/main" id="{1BA400F2-016F-40B2-85F2-6F6D7E5699F9}"/>
                    </a:ext>
                  </a:extLst>
                </p14:cNvPr>
                <p14:cNvContentPartPr/>
                <p14:nvPr/>
              </p14:nvContentPartPr>
              <p14:xfrm>
                <a:off x="7979867" y="4667467"/>
                <a:ext cx="17640" cy="96120"/>
              </p14:xfrm>
            </p:contentPart>
          </mc:Choice>
          <mc:Fallback xmlns="">
            <p:pic>
              <p:nvPicPr>
                <p:cNvPr id="223" name="Freihand 222">
                  <a:extLst>
                    <a:ext uri="{FF2B5EF4-FFF2-40B4-BE49-F238E27FC236}">
                      <a16:creationId xmlns:a16="http://schemas.microsoft.com/office/drawing/2014/main" id="{1BA400F2-016F-40B2-85F2-6F6D7E5699F9}"/>
                    </a:ext>
                  </a:extLst>
                </p:cNvPr>
                <p:cNvPicPr/>
                <p:nvPr/>
              </p:nvPicPr>
              <p:blipFill>
                <a:blip r:embed="rId350"/>
                <a:stretch>
                  <a:fillRect/>
                </a:stretch>
              </p:blipFill>
              <p:spPr>
                <a:xfrm>
                  <a:off x="7975547" y="4663147"/>
                  <a:ext cx="26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4" name="Freihand 223">
                  <a:extLst>
                    <a:ext uri="{FF2B5EF4-FFF2-40B4-BE49-F238E27FC236}">
                      <a16:creationId xmlns:a16="http://schemas.microsoft.com/office/drawing/2014/main" id="{8434B2B7-DC8B-4202-A3B5-E8B5FC94E82E}"/>
                    </a:ext>
                  </a:extLst>
                </p14:cNvPr>
                <p14:cNvContentPartPr/>
                <p14:nvPr/>
              </p14:nvContentPartPr>
              <p14:xfrm>
                <a:off x="7913267" y="4642267"/>
                <a:ext cx="220680" cy="128520"/>
              </p14:xfrm>
            </p:contentPart>
          </mc:Choice>
          <mc:Fallback xmlns="">
            <p:pic>
              <p:nvPicPr>
                <p:cNvPr id="224" name="Freihand 223">
                  <a:extLst>
                    <a:ext uri="{FF2B5EF4-FFF2-40B4-BE49-F238E27FC236}">
                      <a16:creationId xmlns:a16="http://schemas.microsoft.com/office/drawing/2014/main" id="{8434B2B7-DC8B-4202-A3B5-E8B5FC94E82E}"/>
                    </a:ext>
                  </a:extLst>
                </p:cNvPr>
                <p:cNvPicPr/>
                <p:nvPr/>
              </p:nvPicPr>
              <p:blipFill>
                <a:blip r:embed="rId352"/>
                <a:stretch>
                  <a:fillRect/>
                </a:stretch>
              </p:blipFill>
              <p:spPr>
                <a:xfrm>
                  <a:off x="7908947" y="4637947"/>
                  <a:ext cx="229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6" name="Freihand 225">
                  <a:extLst>
                    <a:ext uri="{FF2B5EF4-FFF2-40B4-BE49-F238E27FC236}">
                      <a16:creationId xmlns:a16="http://schemas.microsoft.com/office/drawing/2014/main" id="{41B9352E-E30D-4537-B2F5-923CF083EFF1}"/>
                    </a:ext>
                  </a:extLst>
                </p14:cNvPr>
                <p14:cNvContentPartPr/>
                <p14:nvPr/>
              </p14:nvContentPartPr>
              <p14:xfrm>
                <a:off x="5587307" y="4534627"/>
                <a:ext cx="597600" cy="477000"/>
              </p14:xfrm>
            </p:contentPart>
          </mc:Choice>
          <mc:Fallback xmlns="">
            <p:pic>
              <p:nvPicPr>
                <p:cNvPr id="226" name="Freihand 225">
                  <a:extLst>
                    <a:ext uri="{FF2B5EF4-FFF2-40B4-BE49-F238E27FC236}">
                      <a16:creationId xmlns:a16="http://schemas.microsoft.com/office/drawing/2014/main" id="{41B9352E-E30D-4537-B2F5-923CF083EFF1}"/>
                    </a:ext>
                  </a:extLst>
                </p:cNvPr>
                <p:cNvPicPr/>
                <p:nvPr/>
              </p:nvPicPr>
              <p:blipFill>
                <a:blip r:embed="rId354"/>
                <a:stretch>
                  <a:fillRect/>
                </a:stretch>
              </p:blipFill>
              <p:spPr>
                <a:xfrm>
                  <a:off x="5582987" y="4530307"/>
                  <a:ext cx="60624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7" name="Freihand 226">
                  <a:extLst>
                    <a:ext uri="{FF2B5EF4-FFF2-40B4-BE49-F238E27FC236}">
                      <a16:creationId xmlns:a16="http://schemas.microsoft.com/office/drawing/2014/main" id="{23C1527E-52EF-4620-80E1-077915C857E3}"/>
                    </a:ext>
                  </a:extLst>
                </p14:cNvPr>
                <p14:cNvContentPartPr/>
                <p14:nvPr/>
              </p14:nvContentPartPr>
              <p14:xfrm>
                <a:off x="6568307" y="4516627"/>
                <a:ext cx="679320" cy="509400"/>
              </p14:xfrm>
            </p:contentPart>
          </mc:Choice>
          <mc:Fallback xmlns="">
            <p:pic>
              <p:nvPicPr>
                <p:cNvPr id="227" name="Freihand 226">
                  <a:extLst>
                    <a:ext uri="{FF2B5EF4-FFF2-40B4-BE49-F238E27FC236}">
                      <a16:creationId xmlns:a16="http://schemas.microsoft.com/office/drawing/2014/main" id="{23C1527E-52EF-4620-80E1-077915C857E3}"/>
                    </a:ext>
                  </a:extLst>
                </p:cNvPr>
                <p:cNvPicPr/>
                <p:nvPr/>
              </p:nvPicPr>
              <p:blipFill>
                <a:blip r:embed="rId356"/>
                <a:stretch>
                  <a:fillRect/>
                </a:stretch>
              </p:blipFill>
              <p:spPr>
                <a:xfrm>
                  <a:off x="6563987" y="4512307"/>
                  <a:ext cx="68796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8" name="Freihand 227">
                  <a:extLst>
                    <a:ext uri="{FF2B5EF4-FFF2-40B4-BE49-F238E27FC236}">
                      <a16:creationId xmlns:a16="http://schemas.microsoft.com/office/drawing/2014/main" id="{BEA1839F-B6CF-44D4-80F8-C86BC565F57F}"/>
                    </a:ext>
                  </a:extLst>
                </p14:cNvPr>
                <p14:cNvContentPartPr/>
                <p14:nvPr/>
              </p14:nvContentPartPr>
              <p14:xfrm>
                <a:off x="7613747" y="4473427"/>
                <a:ext cx="538560" cy="397440"/>
              </p14:xfrm>
            </p:contentPart>
          </mc:Choice>
          <mc:Fallback xmlns="">
            <p:pic>
              <p:nvPicPr>
                <p:cNvPr id="228" name="Freihand 227">
                  <a:extLst>
                    <a:ext uri="{FF2B5EF4-FFF2-40B4-BE49-F238E27FC236}">
                      <a16:creationId xmlns:a16="http://schemas.microsoft.com/office/drawing/2014/main" id="{BEA1839F-B6CF-44D4-80F8-C86BC565F57F}"/>
                    </a:ext>
                  </a:extLst>
                </p:cNvPr>
                <p:cNvPicPr/>
                <p:nvPr/>
              </p:nvPicPr>
              <p:blipFill>
                <a:blip r:embed="rId358"/>
                <a:stretch>
                  <a:fillRect/>
                </a:stretch>
              </p:blipFill>
              <p:spPr>
                <a:xfrm>
                  <a:off x="7609427" y="4469107"/>
                  <a:ext cx="54720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9" name="Freihand 228">
                  <a:extLst>
                    <a:ext uri="{FF2B5EF4-FFF2-40B4-BE49-F238E27FC236}">
                      <a16:creationId xmlns:a16="http://schemas.microsoft.com/office/drawing/2014/main" id="{A4E3B994-BD2D-4FE2-9389-84A37533D114}"/>
                    </a:ext>
                  </a:extLst>
                </p14:cNvPr>
                <p14:cNvContentPartPr/>
                <p14:nvPr/>
              </p14:nvContentPartPr>
              <p14:xfrm>
                <a:off x="7358867" y="4389907"/>
                <a:ext cx="306360" cy="128880"/>
              </p14:xfrm>
            </p:contentPart>
          </mc:Choice>
          <mc:Fallback xmlns="">
            <p:pic>
              <p:nvPicPr>
                <p:cNvPr id="229" name="Freihand 228">
                  <a:extLst>
                    <a:ext uri="{FF2B5EF4-FFF2-40B4-BE49-F238E27FC236}">
                      <a16:creationId xmlns:a16="http://schemas.microsoft.com/office/drawing/2014/main" id="{A4E3B994-BD2D-4FE2-9389-84A37533D114}"/>
                    </a:ext>
                  </a:extLst>
                </p:cNvPr>
                <p:cNvPicPr/>
                <p:nvPr/>
              </p:nvPicPr>
              <p:blipFill>
                <a:blip r:embed="rId360"/>
                <a:stretch>
                  <a:fillRect/>
                </a:stretch>
              </p:blipFill>
              <p:spPr>
                <a:xfrm>
                  <a:off x="7354547" y="4385587"/>
                  <a:ext cx="315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0" name="Freihand 229">
                  <a:extLst>
                    <a:ext uri="{FF2B5EF4-FFF2-40B4-BE49-F238E27FC236}">
                      <a16:creationId xmlns:a16="http://schemas.microsoft.com/office/drawing/2014/main" id="{8EC1EFE0-1C1B-4A66-90ED-7D2A38BB65A3}"/>
                    </a:ext>
                  </a:extLst>
                </p14:cNvPr>
                <p14:cNvContentPartPr/>
                <p14:nvPr/>
              </p14:nvContentPartPr>
              <p14:xfrm>
                <a:off x="7115507" y="4371907"/>
                <a:ext cx="201240" cy="123480"/>
              </p14:xfrm>
            </p:contentPart>
          </mc:Choice>
          <mc:Fallback xmlns="">
            <p:pic>
              <p:nvPicPr>
                <p:cNvPr id="230" name="Freihand 229">
                  <a:extLst>
                    <a:ext uri="{FF2B5EF4-FFF2-40B4-BE49-F238E27FC236}">
                      <a16:creationId xmlns:a16="http://schemas.microsoft.com/office/drawing/2014/main" id="{8EC1EFE0-1C1B-4A66-90ED-7D2A38BB65A3}"/>
                    </a:ext>
                  </a:extLst>
                </p:cNvPr>
                <p:cNvPicPr/>
                <p:nvPr/>
              </p:nvPicPr>
              <p:blipFill>
                <a:blip r:embed="rId362"/>
                <a:stretch>
                  <a:fillRect/>
                </a:stretch>
              </p:blipFill>
              <p:spPr>
                <a:xfrm>
                  <a:off x="7111187" y="4367587"/>
                  <a:ext cx="209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1" name="Freihand 230">
                  <a:extLst>
                    <a:ext uri="{FF2B5EF4-FFF2-40B4-BE49-F238E27FC236}">
                      <a16:creationId xmlns:a16="http://schemas.microsoft.com/office/drawing/2014/main" id="{C63ADA2B-82D0-43D5-8BBC-11C6B2A2D124}"/>
                    </a:ext>
                  </a:extLst>
                </p14:cNvPr>
                <p14:cNvContentPartPr/>
                <p14:nvPr/>
              </p14:nvContentPartPr>
              <p14:xfrm>
                <a:off x="6081947" y="4388107"/>
                <a:ext cx="1170000" cy="60480"/>
              </p14:xfrm>
            </p:contentPart>
          </mc:Choice>
          <mc:Fallback xmlns="">
            <p:pic>
              <p:nvPicPr>
                <p:cNvPr id="231" name="Freihand 230">
                  <a:extLst>
                    <a:ext uri="{FF2B5EF4-FFF2-40B4-BE49-F238E27FC236}">
                      <a16:creationId xmlns:a16="http://schemas.microsoft.com/office/drawing/2014/main" id="{C63ADA2B-82D0-43D5-8BBC-11C6B2A2D124}"/>
                    </a:ext>
                  </a:extLst>
                </p:cNvPr>
                <p:cNvPicPr/>
                <p:nvPr/>
              </p:nvPicPr>
              <p:blipFill>
                <a:blip r:embed="rId364"/>
                <a:stretch>
                  <a:fillRect/>
                </a:stretch>
              </p:blipFill>
              <p:spPr>
                <a:xfrm>
                  <a:off x="6077627" y="4383787"/>
                  <a:ext cx="1178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2" name="Freihand 231">
                  <a:extLst>
                    <a:ext uri="{FF2B5EF4-FFF2-40B4-BE49-F238E27FC236}">
                      <a16:creationId xmlns:a16="http://schemas.microsoft.com/office/drawing/2014/main" id="{F50C6768-F024-4F7B-A002-71A7A37D22B6}"/>
                    </a:ext>
                  </a:extLst>
                </p14:cNvPr>
                <p14:cNvContentPartPr/>
                <p14:nvPr/>
              </p14:nvContentPartPr>
              <p14:xfrm>
                <a:off x="5991227" y="4379827"/>
                <a:ext cx="171720" cy="137880"/>
              </p14:xfrm>
            </p:contentPart>
          </mc:Choice>
          <mc:Fallback xmlns="">
            <p:pic>
              <p:nvPicPr>
                <p:cNvPr id="232" name="Freihand 231">
                  <a:extLst>
                    <a:ext uri="{FF2B5EF4-FFF2-40B4-BE49-F238E27FC236}">
                      <a16:creationId xmlns:a16="http://schemas.microsoft.com/office/drawing/2014/main" id="{F50C6768-F024-4F7B-A002-71A7A37D22B6}"/>
                    </a:ext>
                  </a:extLst>
                </p:cNvPr>
                <p:cNvPicPr/>
                <p:nvPr/>
              </p:nvPicPr>
              <p:blipFill>
                <a:blip r:embed="rId366"/>
                <a:stretch>
                  <a:fillRect/>
                </a:stretch>
              </p:blipFill>
              <p:spPr>
                <a:xfrm>
                  <a:off x="5986907" y="4375507"/>
                  <a:ext cx="180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3" name="Freihand 232">
                  <a:extLst>
                    <a:ext uri="{FF2B5EF4-FFF2-40B4-BE49-F238E27FC236}">
                      <a16:creationId xmlns:a16="http://schemas.microsoft.com/office/drawing/2014/main" id="{81FFA883-9C79-4DBF-93C4-90E2FC24E2BB}"/>
                    </a:ext>
                  </a:extLst>
                </p14:cNvPr>
                <p14:cNvContentPartPr/>
                <p14:nvPr/>
              </p14:nvContentPartPr>
              <p14:xfrm>
                <a:off x="2020067" y="4498267"/>
                <a:ext cx="3889080" cy="150840"/>
              </p14:xfrm>
            </p:contentPart>
          </mc:Choice>
          <mc:Fallback xmlns="">
            <p:pic>
              <p:nvPicPr>
                <p:cNvPr id="233" name="Freihand 232">
                  <a:extLst>
                    <a:ext uri="{FF2B5EF4-FFF2-40B4-BE49-F238E27FC236}">
                      <a16:creationId xmlns:a16="http://schemas.microsoft.com/office/drawing/2014/main" id="{81FFA883-9C79-4DBF-93C4-90E2FC24E2BB}"/>
                    </a:ext>
                  </a:extLst>
                </p:cNvPr>
                <p:cNvPicPr/>
                <p:nvPr/>
              </p:nvPicPr>
              <p:blipFill>
                <a:blip r:embed="rId368"/>
                <a:stretch>
                  <a:fillRect/>
                </a:stretch>
              </p:blipFill>
              <p:spPr>
                <a:xfrm>
                  <a:off x="2015747" y="4493947"/>
                  <a:ext cx="3897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4" name="Freihand 233">
                  <a:extLst>
                    <a:ext uri="{FF2B5EF4-FFF2-40B4-BE49-F238E27FC236}">
                      <a16:creationId xmlns:a16="http://schemas.microsoft.com/office/drawing/2014/main" id="{B6F0B1A1-9C8B-4AAE-9E3A-7FCF04183812}"/>
                    </a:ext>
                  </a:extLst>
                </p14:cNvPr>
                <p14:cNvContentPartPr/>
                <p14:nvPr/>
              </p14:nvContentPartPr>
              <p14:xfrm>
                <a:off x="1225907" y="4655587"/>
                <a:ext cx="795240" cy="679680"/>
              </p14:xfrm>
            </p:contentPart>
          </mc:Choice>
          <mc:Fallback xmlns="">
            <p:pic>
              <p:nvPicPr>
                <p:cNvPr id="234" name="Freihand 233">
                  <a:extLst>
                    <a:ext uri="{FF2B5EF4-FFF2-40B4-BE49-F238E27FC236}">
                      <a16:creationId xmlns:a16="http://schemas.microsoft.com/office/drawing/2014/main" id="{B6F0B1A1-9C8B-4AAE-9E3A-7FCF04183812}"/>
                    </a:ext>
                  </a:extLst>
                </p:cNvPr>
                <p:cNvPicPr/>
                <p:nvPr/>
              </p:nvPicPr>
              <p:blipFill>
                <a:blip r:embed="rId370"/>
                <a:stretch>
                  <a:fillRect/>
                </a:stretch>
              </p:blipFill>
              <p:spPr>
                <a:xfrm>
                  <a:off x="1221587" y="4651267"/>
                  <a:ext cx="80388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5" name="Freihand 234">
                  <a:extLst>
                    <a:ext uri="{FF2B5EF4-FFF2-40B4-BE49-F238E27FC236}">
                      <a16:creationId xmlns:a16="http://schemas.microsoft.com/office/drawing/2014/main" id="{81E39B0F-733B-4DEF-8EE9-F7EA2E9FE556}"/>
                    </a:ext>
                  </a:extLst>
                </p14:cNvPr>
                <p14:cNvContentPartPr/>
                <p14:nvPr/>
              </p14:nvContentPartPr>
              <p14:xfrm>
                <a:off x="1232747" y="4500787"/>
                <a:ext cx="910440" cy="122040"/>
              </p14:xfrm>
            </p:contentPart>
          </mc:Choice>
          <mc:Fallback xmlns="">
            <p:pic>
              <p:nvPicPr>
                <p:cNvPr id="235" name="Freihand 234">
                  <a:extLst>
                    <a:ext uri="{FF2B5EF4-FFF2-40B4-BE49-F238E27FC236}">
                      <a16:creationId xmlns:a16="http://schemas.microsoft.com/office/drawing/2014/main" id="{81E39B0F-733B-4DEF-8EE9-F7EA2E9FE556}"/>
                    </a:ext>
                  </a:extLst>
                </p:cNvPr>
                <p:cNvPicPr/>
                <p:nvPr/>
              </p:nvPicPr>
              <p:blipFill>
                <a:blip r:embed="rId372"/>
                <a:stretch>
                  <a:fillRect/>
                </a:stretch>
              </p:blipFill>
              <p:spPr>
                <a:xfrm>
                  <a:off x="1228427" y="4496467"/>
                  <a:ext cx="919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6" name="Freihand 235">
                  <a:extLst>
                    <a:ext uri="{FF2B5EF4-FFF2-40B4-BE49-F238E27FC236}">
                      <a16:creationId xmlns:a16="http://schemas.microsoft.com/office/drawing/2014/main" id="{13547AA7-D022-4290-B2DD-D47A0C9B5051}"/>
                    </a:ext>
                  </a:extLst>
                </p14:cNvPr>
                <p14:cNvContentPartPr/>
                <p14:nvPr/>
              </p14:nvContentPartPr>
              <p14:xfrm>
                <a:off x="559547" y="4532467"/>
                <a:ext cx="21960" cy="193680"/>
              </p14:xfrm>
            </p:contentPart>
          </mc:Choice>
          <mc:Fallback xmlns="">
            <p:pic>
              <p:nvPicPr>
                <p:cNvPr id="236" name="Freihand 235">
                  <a:extLst>
                    <a:ext uri="{FF2B5EF4-FFF2-40B4-BE49-F238E27FC236}">
                      <a16:creationId xmlns:a16="http://schemas.microsoft.com/office/drawing/2014/main" id="{13547AA7-D022-4290-B2DD-D47A0C9B5051}"/>
                    </a:ext>
                  </a:extLst>
                </p:cNvPr>
                <p:cNvPicPr/>
                <p:nvPr/>
              </p:nvPicPr>
              <p:blipFill>
                <a:blip r:embed="rId374"/>
                <a:stretch>
                  <a:fillRect/>
                </a:stretch>
              </p:blipFill>
              <p:spPr>
                <a:xfrm>
                  <a:off x="555227" y="4528147"/>
                  <a:ext cx="30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7" name="Freihand 236">
                  <a:extLst>
                    <a:ext uri="{FF2B5EF4-FFF2-40B4-BE49-F238E27FC236}">
                      <a16:creationId xmlns:a16="http://schemas.microsoft.com/office/drawing/2014/main" id="{A928893E-B09B-4BE4-A9B1-18EF0FB4CD1E}"/>
                    </a:ext>
                  </a:extLst>
                </p14:cNvPr>
                <p14:cNvContentPartPr/>
                <p14:nvPr/>
              </p14:nvContentPartPr>
              <p14:xfrm>
                <a:off x="309347" y="4491427"/>
                <a:ext cx="394920" cy="227520"/>
              </p14:xfrm>
            </p:contentPart>
          </mc:Choice>
          <mc:Fallback xmlns="">
            <p:pic>
              <p:nvPicPr>
                <p:cNvPr id="237" name="Freihand 236">
                  <a:extLst>
                    <a:ext uri="{FF2B5EF4-FFF2-40B4-BE49-F238E27FC236}">
                      <a16:creationId xmlns:a16="http://schemas.microsoft.com/office/drawing/2014/main" id="{A928893E-B09B-4BE4-A9B1-18EF0FB4CD1E}"/>
                    </a:ext>
                  </a:extLst>
                </p:cNvPr>
                <p:cNvPicPr/>
                <p:nvPr/>
              </p:nvPicPr>
              <p:blipFill>
                <a:blip r:embed="rId376"/>
                <a:stretch>
                  <a:fillRect/>
                </a:stretch>
              </p:blipFill>
              <p:spPr>
                <a:xfrm>
                  <a:off x="305027" y="4487107"/>
                  <a:ext cx="403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8" name="Freihand 237">
                  <a:extLst>
                    <a:ext uri="{FF2B5EF4-FFF2-40B4-BE49-F238E27FC236}">
                      <a16:creationId xmlns:a16="http://schemas.microsoft.com/office/drawing/2014/main" id="{4274DF67-93CC-4AC9-84F7-4A64C51BF06B}"/>
                    </a:ext>
                  </a:extLst>
                </p14:cNvPr>
                <p14:cNvContentPartPr/>
                <p14:nvPr/>
              </p14:nvContentPartPr>
              <p14:xfrm>
                <a:off x="735227" y="4478107"/>
                <a:ext cx="179640" cy="106920"/>
              </p14:xfrm>
            </p:contentPart>
          </mc:Choice>
          <mc:Fallback xmlns="">
            <p:pic>
              <p:nvPicPr>
                <p:cNvPr id="238" name="Freihand 237">
                  <a:extLst>
                    <a:ext uri="{FF2B5EF4-FFF2-40B4-BE49-F238E27FC236}">
                      <a16:creationId xmlns:a16="http://schemas.microsoft.com/office/drawing/2014/main" id="{4274DF67-93CC-4AC9-84F7-4A64C51BF06B}"/>
                    </a:ext>
                  </a:extLst>
                </p:cNvPr>
                <p:cNvPicPr/>
                <p:nvPr/>
              </p:nvPicPr>
              <p:blipFill>
                <a:blip r:embed="rId378"/>
                <a:stretch>
                  <a:fillRect/>
                </a:stretch>
              </p:blipFill>
              <p:spPr>
                <a:xfrm>
                  <a:off x="730907" y="4473787"/>
                  <a:ext cx="188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9" name="Freihand 238">
                  <a:extLst>
                    <a:ext uri="{FF2B5EF4-FFF2-40B4-BE49-F238E27FC236}">
                      <a16:creationId xmlns:a16="http://schemas.microsoft.com/office/drawing/2014/main" id="{881E3E09-F8EA-4455-B953-C82735CA549F}"/>
                    </a:ext>
                  </a:extLst>
                </p14:cNvPr>
                <p14:cNvContentPartPr/>
                <p14:nvPr/>
              </p14:nvContentPartPr>
              <p14:xfrm>
                <a:off x="936107" y="4375147"/>
                <a:ext cx="450720" cy="192240"/>
              </p14:xfrm>
            </p:contentPart>
          </mc:Choice>
          <mc:Fallback xmlns="">
            <p:pic>
              <p:nvPicPr>
                <p:cNvPr id="239" name="Freihand 238">
                  <a:extLst>
                    <a:ext uri="{FF2B5EF4-FFF2-40B4-BE49-F238E27FC236}">
                      <a16:creationId xmlns:a16="http://schemas.microsoft.com/office/drawing/2014/main" id="{881E3E09-F8EA-4455-B953-C82735CA549F}"/>
                    </a:ext>
                  </a:extLst>
                </p:cNvPr>
                <p:cNvPicPr/>
                <p:nvPr/>
              </p:nvPicPr>
              <p:blipFill>
                <a:blip r:embed="rId380"/>
                <a:stretch>
                  <a:fillRect/>
                </a:stretch>
              </p:blipFill>
              <p:spPr>
                <a:xfrm>
                  <a:off x="931787" y="4370827"/>
                  <a:ext cx="459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3" name="Freihand 242">
                  <a:extLst>
                    <a:ext uri="{FF2B5EF4-FFF2-40B4-BE49-F238E27FC236}">
                      <a16:creationId xmlns:a16="http://schemas.microsoft.com/office/drawing/2014/main" id="{F3430FA0-21E1-485E-AED0-3AD25A12CDEB}"/>
                    </a:ext>
                  </a:extLst>
                </p14:cNvPr>
                <p14:cNvContentPartPr/>
                <p14:nvPr/>
              </p14:nvContentPartPr>
              <p14:xfrm>
                <a:off x="1912787" y="5373067"/>
                <a:ext cx="285480" cy="21240"/>
              </p14:xfrm>
            </p:contentPart>
          </mc:Choice>
          <mc:Fallback xmlns="">
            <p:pic>
              <p:nvPicPr>
                <p:cNvPr id="243" name="Freihand 242">
                  <a:extLst>
                    <a:ext uri="{FF2B5EF4-FFF2-40B4-BE49-F238E27FC236}">
                      <a16:creationId xmlns:a16="http://schemas.microsoft.com/office/drawing/2014/main" id="{F3430FA0-21E1-485E-AED0-3AD25A12CDEB}"/>
                    </a:ext>
                  </a:extLst>
                </p:cNvPr>
                <p:cNvPicPr/>
                <p:nvPr/>
              </p:nvPicPr>
              <p:blipFill>
                <a:blip r:embed="rId382"/>
                <a:stretch>
                  <a:fillRect/>
                </a:stretch>
              </p:blipFill>
              <p:spPr>
                <a:xfrm>
                  <a:off x="1908467" y="5368747"/>
                  <a:ext cx="294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4" name="Freihand 243">
                  <a:extLst>
                    <a:ext uri="{FF2B5EF4-FFF2-40B4-BE49-F238E27FC236}">
                      <a16:creationId xmlns:a16="http://schemas.microsoft.com/office/drawing/2014/main" id="{823C2835-CE3C-4A40-B6A5-75E8543C05D7}"/>
                    </a:ext>
                  </a:extLst>
                </p14:cNvPr>
                <p14:cNvContentPartPr/>
                <p14:nvPr/>
              </p14:nvContentPartPr>
              <p14:xfrm>
                <a:off x="2157587" y="5299267"/>
                <a:ext cx="141480" cy="186840"/>
              </p14:xfrm>
            </p:contentPart>
          </mc:Choice>
          <mc:Fallback xmlns="">
            <p:pic>
              <p:nvPicPr>
                <p:cNvPr id="244" name="Freihand 243">
                  <a:extLst>
                    <a:ext uri="{FF2B5EF4-FFF2-40B4-BE49-F238E27FC236}">
                      <a16:creationId xmlns:a16="http://schemas.microsoft.com/office/drawing/2014/main" id="{823C2835-CE3C-4A40-B6A5-75E8543C05D7}"/>
                    </a:ext>
                  </a:extLst>
                </p:cNvPr>
                <p:cNvPicPr/>
                <p:nvPr/>
              </p:nvPicPr>
              <p:blipFill>
                <a:blip r:embed="rId384"/>
                <a:stretch>
                  <a:fillRect/>
                </a:stretch>
              </p:blipFill>
              <p:spPr>
                <a:xfrm>
                  <a:off x="2153267" y="5294947"/>
                  <a:ext cx="1501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5" name="Freihand 244">
                  <a:extLst>
                    <a:ext uri="{FF2B5EF4-FFF2-40B4-BE49-F238E27FC236}">
                      <a16:creationId xmlns:a16="http://schemas.microsoft.com/office/drawing/2014/main" id="{1ED50F96-EE10-425B-9EF3-0E43AB6C1BB2}"/>
                    </a:ext>
                  </a:extLst>
                </p14:cNvPr>
                <p14:cNvContentPartPr/>
                <p14:nvPr/>
              </p14:nvContentPartPr>
              <p14:xfrm>
                <a:off x="2534507" y="5278747"/>
                <a:ext cx="249840" cy="176400"/>
              </p14:xfrm>
            </p:contentPart>
          </mc:Choice>
          <mc:Fallback xmlns="">
            <p:pic>
              <p:nvPicPr>
                <p:cNvPr id="245" name="Freihand 244">
                  <a:extLst>
                    <a:ext uri="{FF2B5EF4-FFF2-40B4-BE49-F238E27FC236}">
                      <a16:creationId xmlns:a16="http://schemas.microsoft.com/office/drawing/2014/main" id="{1ED50F96-EE10-425B-9EF3-0E43AB6C1BB2}"/>
                    </a:ext>
                  </a:extLst>
                </p:cNvPr>
                <p:cNvPicPr/>
                <p:nvPr/>
              </p:nvPicPr>
              <p:blipFill>
                <a:blip r:embed="rId386"/>
                <a:stretch>
                  <a:fillRect/>
                </a:stretch>
              </p:blipFill>
              <p:spPr>
                <a:xfrm>
                  <a:off x="2530187" y="5274427"/>
                  <a:ext cx="258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6" name="Freihand 245">
                  <a:extLst>
                    <a:ext uri="{FF2B5EF4-FFF2-40B4-BE49-F238E27FC236}">
                      <a16:creationId xmlns:a16="http://schemas.microsoft.com/office/drawing/2014/main" id="{99A218FA-75A5-4FD4-88AE-EDA1C2337D79}"/>
                    </a:ext>
                  </a:extLst>
                </p14:cNvPr>
                <p14:cNvContentPartPr/>
                <p14:nvPr/>
              </p14:nvContentPartPr>
              <p14:xfrm>
                <a:off x="2821427" y="5347867"/>
                <a:ext cx="185760" cy="98640"/>
              </p14:xfrm>
            </p:contentPart>
          </mc:Choice>
          <mc:Fallback xmlns="">
            <p:pic>
              <p:nvPicPr>
                <p:cNvPr id="246" name="Freihand 245">
                  <a:extLst>
                    <a:ext uri="{FF2B5EF4-FFF2-40B4-BE49-F238E27FC236}">
                      <a16:creationId xmlns:a16="http://schemas.microsoft.com/office/drawing/2014/main" id="{99A218FA-75A5-4FD4-88AE-EDA1C2337D79}"/>
                    </a:ext>
                  </a:extLst>
                </p:cNvPr>
                <p:cNvPicPr/>
                <p:nvPr/>
              </p:nvPicPr>
              <p:blipFill>
                <a:blip r:embed="rId388"/>
                <a:stretch>
                  <a:fillRect/>
                </a:stretch>
              </p:blipFill>
              <p:spPr>
                <a:xfrm>
                  <a:off x="2817107" y="5343547"/>
                  <a:ext cx="194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7" name="Freihand 246">
                  <a:extLst>
                    <a:ext uri="{FF2B5EF4-FFF2-40B4-BE49-F238E27FC236}">
                      <a16:creationId xmlns:a16="http://schemas.microsoft.com/office/drawing/2014/main" id="{D2E3A7AC-1F6C-48D1-933C-C95A727872BE}"/>
                    </a:ext>
                  </a:extLst>
                </p14:cNvPr>
                <p14:cNvContentPartPr/>
                <p14:nvPr/>
              </p14:nvContentPartPr>
              <p14:xfrm>
                <a:off x="2996387" y="5371987"/>
                <a:ext cx="198720" cy="84240"/>
              </p14:xfrm>
            </p:contentPart>
          </mc:Choice>
          <mc:Fallback xmlns="">
            <p:pic>
              <p:nvPicPr>
                <p:cNvPr id="247" name="Freihand 246">
                  <a:extLst>
                    <a:ext uri="{FF2B5EF4-FFF2-40B4-BE49-F238E27FC236}">
                      <a16:creationId xmlns:a16="http://schemas.microsoft.com/office/drawing/2014/main" id="{D2E3A7AC-1F6C-48D1-933C-C95A727872BE}"/>
                    </a:ext>
                  </a:extLst>
                </p:cNvPr>
                <p:cNvPicPr/>
                <p:nvPr/>
              </p:nvPicPr>
              <p:blipFill>
                <a:blip r:embed="rId390"/>
                <a:stretch>
                  <a:fillRect/>
                </a:stretch>
              </p:blipFill>
              <p:spPr>
                <a:xfrm>
                  <a:off x="2992067" y="5367667"/>
                  <a:ext cx="207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8" name="Freihand 247">
                  <a:extLst>
                    <a:ext uri="{FF2B5EF4-FFF2-40B4-BE49-F238E27FC236}">
                      <a16:creationId xmlns:a16="http://schemas.microsoft.com/office/drawing/2014/main" id="{65345323-D9B1-4B66-A9FA-0D47CB073338}"/>
                    </a:ext>
                  </a:extLst>
                </p14:cNvPr>
                <p14:cNvContentPartPr/>
                <p14:nvPr/>
              </p14:nvContentPartPr>
              <p14:xfrm>
                <a:off x="3197627" y="5357947"/>
                <a:ext cx="154080" cy="96840"/>
              </p14:xfrm>
            </p:contentPart>
          </mc:Choice>
          <mc:Fallback xmlns="">
            <p:pic>
              <p:nvPicPr>
                <p:cNvPr id="248" name="Freihand 247">
                  <a:extLst>
                    <a:ext uri="{FF2B5EF4-FFF2-40B4-BE49-F238E27FC236}">
                      <a16:creationId xmlns:a16="http://schemas.microsoft.com/office/drawing/2014/main" id="{65345323-D9B1-4B66-A9FA-0D47CB073338}"/>
                    </a:ext>
                  </a:extLst>
                </p:cNvPr>
                <p:cNvPicPr/>
                <p:nvPr/>
              </p:nvPicPr>
              <p:blipFill>
                <a:blip r:embed="rId392"/>
                <a:stretch>
                  <a:fillRect/>
                </a:stretch>
              </p:blipFill>
              <p:spPr>
                <a:xfrm>
                  <a:off x="3193307" y="5353627"/>
                  <a:ext cx="162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0" name="Freihand 249">
                  <a:extLst>
                    <a:ext uri="{FF2B5EF4-FFF2-40B4-BE49-F238E27FC236}">
                      <a16:creationId xmlns:a16="http://schemas.microsoft.com/office/drawing/2014/main" id="{7D222DB3-0644-4235-B9DF-37D1279166CD}"/>
                    </a:ext>
                  </a:extLst>
                </p14:cNvPr>
                <p14:cNvContentPartPr/>
                <p14:nvPr/>
              </p14:nvContentPartPr>
              <p14:xfrm>
                <a:off x="3635027" y="5307907"/>
                <a:ext cx="11520" cy="133200"/>
              </p14:xfrm>
            </p:contentPart>
          </mc:Choice>
          <mc:Fallback xmlns="">
            <p:pic>
              <p:nvPicPr>
                <p:cNvPr id="250" name="Freihand 249">
                  <a:extLst>
                    <a:ext uri="{FF2B5EF4-FFF2-40B4-BE49-F238E27FC236}">
                      <a16:creationId xmlns:a16="http://schemas.microsoft.com/office/drawing/2014/main" id="{7D222DB3-0644-4235-B9DF-37D1279166CD}"/>
                    </a:ext>
                  </a:extLst>
                </p:cNvPr>
                <p:cNvPicPr/>
                <p:nvPr/>
              </p:nvPicPr>
              <p:blipFill>
                <a:blip r:embed="rId394"/>
                <a:stretch>
                  <a:fillRect/>
                </a:stretch>
              </p:blipFill>
              <p:spPr>
                <a:xfrm>
                  <a:off x="3630707" y="5303587"/>
                  <a:ext cx="20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1" name="Freihand 250">
                  <a:extLst>
                    <a:ext uri="{FF2B5EF4-FFF2-40B4-BE49-F238E27FC236}">
                      <a16:creationId xmlns:a16="http://schemas.microsoft.com/office/drawing/2014/main" id="{F90C157E-E94F-42A2-80C1-8F69DA5E04E6}"/>
                    </a:ext>
                  </a:extLst>
                </p14:cNvPr>
                <p14:cNvContentPartPr/>
                <p14:nvPr/>
              </p14:nvContentPartPr>
              <p14:xfrm>
                <a:off x="3604427" y="5274787"/>
                <a:ext cx="105120" cy="156960"/>
              </p14:xfrm>
            </p:contentPart>
          </mc:Choice>
          <mc:Fallback xmlns="">
            <p:pic>
              <p:nvPicPr>
                <p:cNvPr id="251" name="Freihand 250">
                  <a:extLst>
                    <a:ext uri="{FF2B5EF4-FFF2-40B4-BE49-F238E27FC236}">
                      <a16:creationId xmlns:a16="http://schemas.microsoft.com/office/drawing/2014/main" id="{F90C157E-E94F-42A2-80C1-8F69DA5E04E6}"/>
                    </a:ext>
                  </a:extLst>
                </p:cNvPr>
                <p:cNvPicPr/>
                <p:nvPr/>
              </p:nvPicPr>
              <p:blipFill>
                <a:blip r:embed="rId396"/>
                <a:stretch>
                  <a:fillRect/>
                </a:stretch>
              </p:blipFill>
              <p:spPr>
                <a:xfrm>
                  <a:off x="3600107" y="5270467"/>
                  <a:ext cx="113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2" name="Freihand 251">
                  <a:extLst>
                    <a:ext uri="{FF2B5EF4-FFF2-40B4-BE49-F238E27FC236}">
                      <a16:creationId xmlns:a16="http://schemas.microsoft.com/office/drawing/2014/main" id="{05EBCCF1-62C3-4498-BFE6-9D0D432AC318}"/>
                    </a:ext>
                  </a:extLst>
                </p14:cNvPr>
                <p14:cNvContentPartPr/>
                <p14:nvPr/>
              </p14:nvContentPartPr>
              <p14:xfrm>
                <a:off x="3753467" y="5331307"/>
                <a:ext cx="70920" cy="90360"/>
              </p14:xfrm>
            </p:contentPart>
          </mc:Choice>
          <mc:Fallback xmlns="">
            <p:pic>
              <p:nvPicPr>
                <p:cNvPr id="252" name="Freihand 251">
                  <a:extLst>
                    <a:ext uri="{FF2B5EF4-FFF2-40B4-BE49-F238E27FC236}">
                      <a16:creationId xmlns:a16="http://schemas.microsoft.com/office/drawing/2014/main" id="{05EBCCF1-62C3-4498-BFE6-9D0D432AC318}"/>
                    </a:ext>
                  </a:extLst>
                </p:cNvPr>
                <p:cNvPicPr/>
                <p:nvPr/>
              </p:nvPicPr>
              <p:blipFill>
                <a:blip r:embed="rId398"/>
                <a:stretch>
                  <a:fillRect/>
                </a:stretch>
              </p:blipFill>
              <p:spPr>
                <a:xfrm>
                  <a:off x="3749147" y="5326987"/>
                  <a:ext cx="79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3" name="Freihand 252">
                  <a:extLst>
                    <a:ext uri="{FF2B5EF4-FFF2-40B4-BE49-F238E27FC236}">
                      <a16:creationId xmlns:a16="http://schemas.microsoft.com/office/drawing/2014/main" id="{91102714-9354-4BBE-ACE7-D31A13683556}"/>
                    </a:ext>
                  </a:extLst>
                </p14:cNvPr>
                <p14:cNvContentPartPr/>
                <p14:nvPr/>
              </p14:nvContentPartPr>
              <p14:xfrm>
                <a:off x="3866507" y="5297107"/>
                <a:ext cx="248760" cy="214200"/>
              </p14:xfrm>
            </p:contentPart>
          </mc:Choice>
          <mc:Fallback xmlns="">
            <p:pic>
              <p:nvPicPr>
                <p:cNvPr id="253" name="Freihand 252">
                  <a:extLst>
                    <a:ext uri="{FF2B5EF4-FFF2-40B4-BE49-F238E27FC236}">
                      <a16:creationId xmlns:a16="http://schemas.microsoft.com/office/drawing/2014/main" id="{91102714-9354-4BBE-ACE7-D31A13683556}"/>
                    </a:ext>
                  </a:extLst>
                </p:cNvPr>
                <p:cNvPicPr/>
                <p:nvPr/>
              </p:nvPicPr>
              <p:blipFill>
                <a:blip r:embed="rId400"/>
                <a:stretch>
                  <a:fillRect/>
                </a:stretch>
              </p:blipFill>
              <p:spPr>
                <a:xfrm>
                  <a:off x="3862187" y="5292787"/>
                  <a:ext cx="2574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4" name="Freihand 253">
                  <a:extLst>
                    <a:ext uri="{FF2B5EF4-FFF2-40B4-BE49-F238E27FC236}">
                      <a16:creationId xmlns:a16="http://schemas.microsoft.com/office/drawing/2014/main" id="{1A959F91-4EEB-4DE8-9418-F9CC3E1BDF63}"/>
                    </a:ext>
                  </a:extLst>
                </p14:cNvPr>
                <p14:cNvContentPartPr/>
                <p14:nvPr/>
              </p14:nvContentPartPr>
              <p14:xfrm>
                <a:off x="4137227" y="5278747"/>
                <a:ext cx="80640" cy="92880"/>
              </p14:xfrm>
            </p:contentPart>
          </mc:Choice>
          <mc:Fallback xmlns="">
            <p:pic>
              <p:nvPicPr>
                <p:cNvPr id="254" name="Freihand 253">
                  <a:extLst>
                    <a:ext uri="{FF2B5EF4-FFF2-40B4-BE49-F238E27FC236}">
                      <a16:creationId xmlns:a16="http://schemas.microsoft.com/office/drawing/2014/main" id="{1A959F91-4EEB-4DE8-9418-F9CC3E1BDF63}"/>
                    </a:ext>
                  </a:extLst>
                </p:cNvPr>
                <p:cNvPicPr/>
                <p:nvPr/>
              </p:nvPicPr>
              <p:blipFill>
                <a:blip r:embed="rId402"/>
                <a:stretch>
                  <a:fillRect/>
                </a:stretch>
              </p:blipFill>
              <p:spPr>
                <a:xfrm>
                  <a:off x="4132907" y="5274427"/>
                  <a:ext cx="89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5" name="Freihand 254">
                  <a:extLst>
                    <a:ext uri="{FF2B5EF4-FFF2-40B4-BE49-F238E27FC236}">
                      <a16:creationId xmlns:a16="http://schemas.microsoft.com/office/drawing/2014/main" id="{99E4DAC0-E6A6-418D-849B-2CB71A8D2FCE}"/>
                    </a:ext>
                  </a:extLst>
                </p14:cNvPr>
                <p14:cNvContentPartPr/>
                <p14:nvPr/>
              </p14:nvContentPartPr>
              <p14:xfrm>
                <a:off x="4225427" y="5283067"/>
                <a:ext cx="75240" cy="78480"/>
              </p14:xfrm>
            </p:contentPart>
          </mc:Choice>
          <mc:Fallback xmlns="">
            <p:pic>
              <p:nvPicPr>
                <p:cNvPr id="255" name="Freihand 254">
                  <a:extLst>
                    <a:ext uri="{FF2B5EF4-FFF2-40B4-BE49-F238E27FC236}">
                      <a16:creationId xmlns:a16="http://schemas.microsoft.com/office/drawing/2014/main" id="{99E4DAC0-E6A6-418D-849B-2CB71A8D2FCE}"/>
                    </a:ext>
                  </a:extLst>
                </p:cNvPr>
                <p:cNvPicPr/>
                <p:nvPr/>
              </p:nvPicPr>
              <p:blipFill>
                <a:blip r:embed="rId404"/>
                <a:stretch>
                  <a:fillRect/>
                </a:stretch>
              </p:blipFill>
              <p:spPr>
                <a:xfrm>
                  <a:off x="4221107" y="5278747"/>
                  <a:ext cx="83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6" name="Freihand 255">
                  <a:extLst>
                    <a:ext uri="{FF2B5EF4-FFF2-40B4-BE49-F238E27FC236}">
                      <a16:creationId xmlns:a16="http://schemas.microsoft.com/office/drawing/2014/main" id="{DDA3CA09-EE77-400C-9F5E-8754D6814C98}"/>
                    </a:ext>
                  </a:extLst>
                </p14:cNvPr>
                <p14:cNvContentPartPr/>
                <p14:nvPr/>
              </p14:nvContentPartPr>
              <p14:xfrm>
                <a:off x="4360787" y="5218987"/>
                <a:ext cx="27720" cy="127080"/>
              </p14:xfrm>
            </p:contentPart>
          </mc:Choice>
          <mc:Fallback xmlns="">
            <p:pic>
              <p:nvPicPr>
                <p:cNvPr id="256" name="Freihand 255">
                  <a:extLst>
                    <a:ext uri="{FF2B5EF4-FFF2-40B4-BE49-F238E27FC236}">
                      <a16:creationId xmlns:a16="http://schemas.microsoft.com/office/drawing/2014/main" id="{DDA3CA09-EE77-400C-9F5E-8754D6814C98}"/>
                    </a:ext>
                  </a:extLst>
                </p:cNvPr>
                <p:cNvPicPr/>
                <p:nvPr/>
              </p:nvPicPr>
              <p:blipFill>
                <a:blip r:embed="rId406"/>
                <a:stretch>
                  <a:fillRect/>
                </a:stretch>
              </p:blipFill>
              <p:spPr>
                <a:xfrm>
                  <a:off x="4356467" y="5214667"/>
                  <a:ext cx="36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7" name="Freihand 256">
                  <a:extLst>
                    <a:ext uri="{FF2B5EF4-FFF2-40B4-BE49-F238E27FC236}">
                      <a16:creationId xmlns:a16="http://schemas.microsoft.com/office/drawing/2014/main" id="{3E117655-A1F5-40F9-A1A6-D08652F9867F}"/>
                    </a:ext>
                  </a:extLst>
                </p14:cNvPr>
                <p14:cNvContentPartPr/>
                <p14:nvPr/>
              </p14:nvContentPartPr>
              <p14:xfrm>
                <a:off x="4406507" y="5285227"/>
                <a:ext cx="187200" cy="57600"/>
              </p14:xfrm>
            </p:contentPart>
          </mc:Choice>
          <mc:Fallback xmlns="">
            <p:pic>
              <p:nvPicPr>
                <p:cNvPr id="257" name="Freihand 256">
                  <a:extLst>
                    <a:ext uri="{FF2B5EF4-FFF2-40B4-BE49-F238E27FC236}">
                      <a16:creationId xmlns:a16="http://schemas.microsoft.com/office/drawing/2014/main" id="{3E117655-A1F5-40F9-A1A6-D08652F9867F}"/>
                    </a:ext>
                  </a:extLst>
                </p:cNvPr>
                <p:cNvPicPr/>
                <p:nvPr/>
              </p:nvPicPr>
              <p:blipFill>
                <a:blip r:embed="rId408"/>
                <a:stretch>
                  <a:fillRect/>
                </a:stretch>
              </p:blipFill>
              <p:spPr>
                <a:xfrm>
                  <a:off x="4402187" y="5280907"/>
                  <a:ext cx="1958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8" name="Freihand 257">
                  <a:extLst>
                    <a:ext uri="{FF2B5EF4-FFF2-40B4-BE49-F238E27FC236}">
                      <a16:creationId xmlns:a16="http://schemas.microsoft.com/office/drawing/2014/main" id="{DF519A36-8E6B-46B9-A421-3432F5D65471}"/>
                    </a:ext>
                  </a:extLst>
                </p14:cNvPr>
                <p14:cNvContentPartPr/>
                <p14:nvPr/>
              </p14:nvContentPartPr>
              <p14:xfrm>
                <a:off x="4614587" y="5213587"/>
                <a:ext cx="232920" cy="342360"/>
              </p14:xfrm>
            </p:contentPart>
          </mc:Choice>
          <mc:Fallback xmlns="">
            <p:pic>
              <p:nvPicPr>
                <p:cNvPr id="258" name="Freihand 257">
                  <a:extLst>
                    <a:ext uri="{FF2B5EF4-FFF2-40B4-BE49-F238E27FC236}">
                      <a16:creationId xmlns:a16="http://schemas.microsoft.com/office/drawing/2014/main" id="{DF519A36-8E6B-46B9-A421-3432F5D65471}"/>
                    </a:ext>
                  </a:extLst>
                </p:cNvPr>
                <p:cNvPicPr/>
                <p:nvPr/>
              </p:nvPicPr>
              <p:blipFill>
                <a:blip r:embed="rId410"/>
                <a:stretch>
                  <a:fillRect/>
                </a:stretch>
              </p:blipFill>
              <p:spPr>
                <a:xfrm>
                  <a:off x="4610267" y="5209267"/>
                  <a:ext cx="24156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9" name="Freihand 258">
                  <a:extLst>
                    <a:ext uri="{FF2B5EF4-FFF2-40B4-BE49-F238E27FC236}">
                      <a16:creationId xmlns:a16="http://schemas.microsoft.com/office/drawing/2014/main" id="{F36C15E7-02A4-4FE6-B712-D77F434A8130}"/>
                    </a:ext>
                  </a:extLst>
                </p14:cNvPr>
                <p14:cNvContentPartPr/>
                <p14:nvPr/>
              </p14:nvContentPartPr>
              <p14:xfrm>
                <a:off x="4911947" y="5352187"/>
                <a:ext cx="360" cy="360"/>
              </p14:xfrm>
            </p:contentPart>
          </mc:Choice>
          <mc:Fallback xmlns="">
            <p:pic>
              <p:nvPicPr>
                <p:cNvPr id="259" name="Freihand 258">
                  <a:extLst>
                    <a:ext uri="{FF2B5EF4-FFF2-40B4-BE49-F238E27FC236}">
                      <a16:creationId xmlns:a16="http://schemas.microsoft.com/office/drawing/2014/main" id="{F36C15E7-02A4-4FE6-B712-D77F434A8130}"/>
                    </a:ext>
                  </a:extLst>
                </p:cNvPr>
                <p:cNvPicPr/>
                <p:nvPr/>
              </p:nvPicPr>
              <p:blipFill>
                <a:blip r:embed="rId51"/>
                <a:stretch>
                  <a:fillRect/>
                </a:stretch>
              </p:blipFill>
              <p:spPr>
                <a:xfrm>
                  <a:off x="4907627" y="5347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0" name="Freihand 259">
                  <a:extLst>
                    <a:ext uri="{FF2B5EF4-FFF2-40B4-BE49-F238E27FC236}">
                      <a16:creationId xmlns:a16="http://schemas.microsoft.com/office/drawing/2014/main" id="{6C8AD777-DDF6-469F-B56B-07452BC17847}"/>
                    </a:ext>
                  </a:extLst>
                </p14:cNvPr>
                <p14:cNvContentPartPr/>
                <p14:nvPr/>
              </p14:nvContentPartPr>
              <p14:xfrm>
                <a:off x="5192747" y="5182267"/>
                <a:ext cx="378360" cy="172800"/>
              </p14:xfrm>
            </p:contentPart>
          </mc:Choice>
          <mc:Fallback xmlns="">
            <p:pic>
              <p:nvPicPr>
                <p:cNvPr id="260" name="Freihand 259">
                  <a:extLst>
                    <a:ext uri="{FF2B5EF4-FFF2-40B4-BE49-F238E27FC236}">
                      <a16:creationId xmlns:a16="http://schemas.microsoft.com/office/drawing/2014/main" id="{6C8AD777-DDF6-469F-B56B-07452BC17847}"/>
                    </a:ext>
                  </a:extLst>
                </p:cNvPr>
                <p:cNvPicPr/>
                <p:nvPr/>
              </p:nvPicPr>
              <p:blipFill>
                <a:blip r:embed="rId413"/>
                <a:stretch>
                  <a:fillRect/>
                </a:stretch>
              </p:blipFill>
              <p:spPr>
                <a:xfrm>
                  <a:off x="5188427" y="5177947"/>
                  <a:ext cx="387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1" name="Freihand 260">
                  <a:extLst>
                    <a:ext uri="{FF2B5EF4-FFF2-40B4-BE49-F238E27FC236}">
                      <a16:creationId xmlns:a16="http://schemas.microsoft.com/office/drawing/2014/main" id="{D44B1C8F-D0AF-4F81-A7DF-68E918C924B0}"/>
                    </a:ext>
                  </a:extLst>
                </p14:cNvPr>
                <p14:cNvContentPartPr/>
                <p14:nvPr/>
              </p14:nvContentPartPr>
              <p14:xfrm>
                <a:off x="5443307" y="5152387"/>
                <a:ext cx="24120" cy="2160"/>
              </p14:xfrm>
            </p:contentPart>
          </mc:Choice>
          <mc:Fallback xmlns="">
            <p:pic>
              <p:nvPicPr>
                <p:cNvPr id="261" name="Freihand 260">
                  <a:extLst>
                    <a:ext uri="{FF2B5EF4-FFF2-40B4-BE49-F238E27FC236}">
                      <a16:creationId xmlns:a16="http://schemas.microsoft.com/office/drawing/2014/main" id="{D44B1C8F-D0AF-4F81-A7DF-68E918C924B0}"/>
                    </a:ext>
                  </a:extLst>
                </p:cNvPr>
                <p:cNvPicPr/>
                <p:nvPr/>
              </p:nvPicPr>
              <p:blipFill>
                <a:blip r:embed="rId415"/>
                <a:stretch>
                  <a:fillRect/>
                </a:stretch>
              </p:blipFill>
              <p:spPr>
                <a:xfrm>
                  <a:off x="5438987" y="5148067"/>
                  <a:ext cx="32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2" name="Freihand 261">
                  <a:extLst>
                    <a:ext uri="{FF2B5EF4-FFF2-40B4-BE49-F238E27FC236}">
                      <a16:creationId xmlns:a16="http://schemas.microsoft.com/office/drawing/2014/main" id="{7B691E8F-B89B-4FB3-8412-D86C27CD7681}"/>
                    </a:ext>
                  </a:extLst>
                </p14:cNvPr>
                <p14:cNvContentPartPr/>
                <p14:nvPr/>
              </p14:nvContentPartPr>
              <p14:xfrm>
                <a:off x="5800427" y="5208547"/>
                <a:ext cx="281160" cy="108000"/>
              </p14:xfrm>
            </p:contentPart>
          </mc:Choice>
          <mc:Fallback xmlns="">
            <p:pic>
              <p:nvPicPr>
                <p:cNvPr id="262" name="Freihand 261">
                  <a:extLst>
                    <a:ext uri="{FF2B5EF4-FFF2-40B4-BE49-F238E27FC236}">
                      <a16:creationId xmlns:a16="http://schemas.microsoft.com/office/drawing/2014/main" id="{7B691E8F-B89B-4FB3-8412-D86C27CD7681}"/>
                    </a:ext>
                  </a:extLst>
                </p:cNvPr>
                <p:cNvPicPr/>
                <p:nvPr/>
              </p:nvPicPr>
              <p:blipFill>
                <a:blip r:embed="rId417"/>
                <a:stretch>
                  <a:fillRect/>
                </a:stretch>
              </p:blipFill>
              <p:spPr>
                <a:xfrm>
                  <a:off x="5796107" y="5204227"/>
                  <a:ext cx="289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3" name="Freihand 262">
                  <a:extLst>
                    <a:ext uri="{FF2B5EF4-FFF2-40B4-BE49-F238E27FC236}">
                      <a16:creationId xmlns:a16="http://schemas.microsoft.com/office/drawing/2014/main" id="{846726BE-083C-4D13-BE12-F60946270FA2}"/>
                    </a:ext>
                  </a:extLst>
                </p14:cNvPr>
                <p14:cNvContentPartPr/>
                <p14:nvPr/>
              </p14:nvContentPartPr>
              <p14:xfrm>
                <a:off x="6306227" y="5140147"/>
                <a:ext cx="151560" cy="145800"/>
              </p14:xfrm>
            </p:contentPart>
          </mc:Choice>
          <mc:Fallback xmlns="">
            <p:pic>
              <p:nvPicPr>
                <p:cNvPr id="263" name="Freihand 262">
                  <a:extLst>
                    <a:ext uri="{FF2B5EF4-FFF2-40B4-BE49-F238E27FC236}">
                      <a16:creationId xmlns:a16="http://schemas.microsoft.com/office/drawing/2014/main" id="{846726BE-083C-4D13-BE12-F60946270FA2}"/>
                    </a:ext>
                  </a:extLst>
                </p:cNvPr>
                <p:cNvPicPr/>
                <p:nvPr/>
              </p:nvPicPr>
              <p:blipFill>
                <a:blip r:embed="rId419"/>
                <a:stretch>
                  <a:fillRect/>
                </a:stretch>
              </p:blipFill>
              <p:spPr>
                <a:xfrm>
                  <a:off x="6301907" y="5135827"/>
                  <a:ext cx="160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4" name="Freihand 263">
                  <a:extLst>
                    <a:ext uri="{FF2B5EF4-FFF2-40B4-BE49-F238E27FC236}">
                      <a16:creationId xmlns:a16="http://schemas.microsoft.com/office/drawing/2014/main" id="{EE0BB157-E3A0-462B-B9CB-9D75BB513179}"/>
                    </a:ext>
                  </a:extLst>
                </p14:cNvPr>
                <p14:cNvContentPartPr/>
                <p14:nvPr/>
              </p14:nvContentPartPr>
              <p14:xfrm>
                <a:off x="6383267" y="5243107"/>
                <a:ext cx="58680" cy="28080"/>
              </p14:xfrm>
            </p:contentPart>
          </mc:Choice>
          <mc:Fallback xmlns="">
            <p:pic>
              <p:nvPicPr>
                <p:cNvPr id="264" name="Freihand 263">
                  <a:extLst>
                    <a:ext uri="{FF2B5EF4-FFF2-40B4-BE49-F238E27FC236}">
                      <a16:creationId xmlns:a16="http://schemas.microsoft.com/office/drawing/2014/main" id="{EE0BB157-E3A0-462B-B9CB-9D75BB513179}"/>
                    </a:ext>
                  </a:extLst>
                </p:cNvPr>
                <p:cNvPicPr/>
                <p:nvPr/>
              </p:nvPicPr>
              <p:blipFill>
                <a:blip r:embed="rId421"/>
                <a:stretch>
                  <a:fillRect/>
                </a:stretch>
              </p:blipFill>
              <p:spPr>
                <a:xfrm>
                  <a:off x="6378947" y="5238787"/>
                  <a:ext cx="67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5" name="Freihand 264">
                  <a:extLst>
                    <a:ext uri="{FF2B5EF4-FFF2-40B4-BE49-F238E27FC236}">
                      <a16:creationId xmlns:a16="http://schemas.microsoft.com/office/drawing/2014/main" id="{314ED62A-7773-4CB3-A1FE-8EB78BD68C20}"/>
                    </a:ext>
                  </a:extLst>
                </p14:cNvPr>
                <p14:cNvContentPartPr/>
                <p14:nvPr/>
              </p14:nvContentPartPr>
              <p14:xfrm>
                <a:off x="6494147" y="5220427"/>
                <a:ext cx="195840" cy="58680"/>
              </p14:xfrm>
            </p:contentPart>
          </mc:Choice>
          <mc:Fallback xmlns="">
            <p:pic>
              <p:nvPicPr>
                <p:cNvPr id="265" name="Freihand 264">
                  <a:extLst>
                    <a:ext uri="{FF2B5EF4-FFF2-40B4-BE49-F238E27FC236}">
                      <a16:creationId xmlns:a16="http://schemas.microsoft.com/office/drawing/2014/main" id="{314ED62A-7773-4CB3-A1FE-8EB78BD68C20}"/>
                    </a:ext>
                  </a:extLst>
                </p:cNvPr>
                <p:cNvPicPr/>
                <p:nvPr/>
              </p:nvPicPr>
              <p:blipFill>
                <a:blip r:embed="rId423"/>
                <a:stretch>
                  <a:fillRect/>
                </a:stretch>
              </p:blipFill>
              <p:spPr>
                <a:xfrm>
                  <a:off x="6489827" y="5216107"/>
                  <a:ext cx="204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6" name="Freihand 265">
                  <a:extLst>
                    <a:ext uri="{FF2B5EF4-FFF2-40B4-BE49-F238E27FC236}">
                      <a16:creationId xmlns:a16="http://schemas.microsoft.com/office/drawing/2014/main" id="{0318F4F6-F21B-43F6-AF78-8C6E693A74CD}"/>
                    </a:ext>
                  </a:extLst>
                </p14:cNvPr>
                <p14:cNvContentPartPr/>
                <p14:nvPr/>
              </p14:nvContentPartPr>
              <p14:xfrm>
                <a:off x="6738227" y="5163907"/>
                <a:ext cx="281520" cy="106560"/>
              </p14:xfrm>
            </p:contentPart>
          </mc:Choice>
          <mc:Fallback xmlns="">
            <p:pic>
              <p:nvPicPr>
                <p:cNvPr id="266" name="Freihand 265">
                  <a:extLst>
                    <a:ext uri="{FF2B5EF4-FFF2-40B4-BE49-F238E27FC236}">
                      <a16:creationId xmlns:a16="http://schemas.microsoft.com/office/drawing/2014/main" id="{0318F4F6-F21B-43F6-AF78-8C6E693A74CD}"/>
                    </a:ext>
                  </a:extLst>
                </p:cNvPr>
                <p:cNvPicPr/>
                <p:nvPr/>
              </p:nvPicPr>
              <p:blipFill>
                <a:blip r:embed="rId425"/>
                <a:stretch>
                  <a:fillRect/>
                </a:stretch>
              </p:blipFill>
              <p:spPr>
                <a:xfrm>
                  <a:off x="6733907" y="5159587"/>
                  <a:ext cx="290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7" name="Freihand 266">
                  <a:extLst>
                    <a:ext uri="{FF2B5EF4-FFF2-40B4-BE49-F238E27FC236}">
                      <a16:creationId xmlns:a16="http://schemas.microsoft.com/office/drawing/2014/main" id="{C4E44C8C-1096-45AC-AB67-673AAED39739}"/>
                    </a:ext>
                  </a:extLst>
                </p14:cNvPr>
                <p14:cNvContentPartPr/>
                <p14:nvPr/>
              </p14:nvContentPartPr>
              <p14:xfrm>
                <a:off x="6968627" y="5103787"/>
                <a:ext cx="110160" cy="156240"/>
              </p14:xfrm>
            </p:contentPart>
          </mc:Choice>
          <mc:Fallback xmlns="">
            <p:pic>
              <p:nvPicPr>
                <p:cNvPr id="267" name="Freihand 266">
                  <a:extLst>
                    <a:ext uri="{FF2B5EF4-FFF2-40B4-BE49-F238E27FC236}">
                      <a16:creationId xmlns:a16="http://schemas.microsoft.com/office/drawing/2014/main" id="{C4E44C8C-1096-45AC-AB67-673AAED39739}"/>
                    </a:ext>
                  </a:extLst>
                </p:cNvPr>
                <p:cNvPicPr/>
                <p:nvPr/>
              </p:nvPicPr>
              <p:blipFill>
                <a:blip r:embed="rId427"/>
                <a:stretch>
                  <a:fillRect/>
                </a:stretch>
              </p:blipFill>
              <p:spPr>
                <a:xfrm>
                  <a:off x="6964307" y="5099467"/>
                  <a:ext cx="118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8" name="Freihand 267">
                  <a:extLst>
                    <a:ext uri="{FF2B5EF4-FFF2-40B4-BE49-F238E27FC236}">
                      <a16:creationId xmlns:a16="http://schemas.microsoft.com/office/drawing/2014/main" id="{26440695-5C81-4088-AECF-D2DDBA5E70D3}"/>
                    </a:ext>
                  </a:extLst>
                </p14:cNvPr>
                <p14:cNvContentPartPr/>
                <p14:nvPr/>
              </p14:nvContentPartPr>
              <p14:xfrm>
                <a:off x="7326827" y="5132947"/>
                <a:ext cx="170640" cy="110160"/>
              </p14:xfrm>
            </p:contentPart>
          </mc:Choice>
          <mc:Fallback xmlns="">
            <p:pic>
              <p:nvPicPr>
                <p:cNvPr id="268" name="Freihand 267">
                  <a:extLst>
                    <a:ext uri="{FF2B5EF4-FFF2-40B4-BE49-F238E27FC236}">
                      <a16:creationId xmlns:a16="http://schemas.microsoft.com/office/drawing/2014/main" id="{26440695-5C81-4088-AECF-D2DDBA5E70D3}"/>
                    </a:ext>
                  </a:extLst>
                </p:cNvPr>
                <p:cNvPicPr/>
                <p:nvPr/>
              </p:nvPicPr>
              <p:blipFill>
                <a:blip r:embed="rId429"/>
                <a:stretch>
                  <a:fillRect/>
                </a:stretch>
              </p:blipFill>
              <p:spPr>
                <a:xfrm>
                  <a:off x="7322507" y="5128627"/>
                  <a:ext cx="179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9" name="Freihand 268">
                  <a:extLst>
                    <a:ext uri="{FF2B5EF4-FFF2-40B4-BE49-F238E27FC236}">
                      <a16:creationId xmlns:a16="http://schemas.microsoft.com/office/drawing/2014/main" id="{947540DC-8215-4CBC-8094-611813F488C7}"/>
                    </a:ext>
                  </a:extLst>
                </p14:cNvPr>
                <p14:cNvContentPartPr/>
                <p14:nvPr/>
              </p14:nvContentPartPr>
              <p14:xfrm>
                <a:off x="7735427" y="5121787"/>
                <a:ext cx="278280" cy="90360"/>
              </p14:xfrm>
            </p:contentPart>
          </mc:Choice>
          <mc:Fallback xmlns="">
            <p:pic>
              <p:nvPicPr>
                <p:cNvPr id="269" name="Freihand 268">
                  <a:extLst>
                    <a:ext uri="{FF2B5EF4-FFF2-40B4-BE49-F238E27FC236}">
                      <a16:creationId xmlns:a16="http://schemas.microsoft.com/office/drawing/2014/main" id="{947540DC-8215-4CBC-8094-611813F488C7}"/>
                    </a:ext>
                  </a:extLst>
                </p:cNvPr>
                <p:cNvPicPr/>
                <p:nvPr/>
              </p:nvPicPr>
              <p:blipFill>
                <a:blip r:embed="rId431"/>
                <a:stretch>
                  <a:fillRect/>
                </a:stretch>
              </p:blipFill>
              <p:spPr>
                <a:xfrm>
                  <a:off x="7731107" y="5117467"/>
                  <a:ext cx="286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0" name="Freihand 269">
                  <a:extLst>
                    <a:ext uri="{FF2B5EF4-FFF2-40B4-BE49-F238E27FC236}">
                      <a16:creationId xmlns:a16="http://schemas.microsoft.com/office/drawing/2014/main" id="{DE06F903-1102-4F49-81AE-C39FE844E141}"/>
                    </a:ext>
                  </a:extLst>
                </p14:cNvPr>
                <p14:cNvContentPartPr/>
                <p14:nvPr/>
              </p14:nvContentPartPr>
              <p14:xfrm>
                <a:off x="8041427" y="5084707"/>
                <a:ext cx="183240" cy="120960"/>
              </p14:xfrm>
            </p:contentPart>
          </mc:Choice>
          <mc:Fallback xmlns="">
            <p:pic>
              <p:nvPicPr>
                <p:cNvPr id="270" name="Freihand 269">
                  <a:extLst>
                    <a:ext uri="{FF2B5EF4-FFF2-40B4-BE49-F238E27FC236}">
                      <a16:creationId xmlns:a16="http://schemas.microsoft.com/office/drawing/2014/main" id="{DE06F903-1102-4F49-81AE-C39FE844E141}"/>
                    </a:ext>
                  </a:extLst>
                </p:cNvPr>
                <p:cNvPicPr/>
                <p:nvPr/>
              </p:nvPicPr>
              <p:blipFill>
                <a:blip r:embed="rId433"/>
                <a:stretch>
                  <a:fillRect/>
                </a:stretch>
              </p:blipFill>
              <p:spPr>
                <a:xfrm>
                  <a:off x="8037107" y="5080387"/>
                  <a:ext cx="191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2" name="Freihand 271">
                  <a:extLst>
                    <a:ext uri="{FF2B5EF4-FFF2-40B4-BE49-F238E27FC236}">
                      <a16:creationId xmlns:a16="http://schemas.microsoft.com/office/drawing/2014/main" id="{36FFD866-A007-42A8-AFA8-8737C3FFDD52}"/>
                    </a:ext>
                  </a:extLst>
                </p14:cNvPr>
                <p14:cNvContentPartPr/>
                <p14:nvPr/>
              </p14:nvContentPartPr>
              <p14:xfrm>
                <a:off x="5376707" y="4672147"/>
                <a:ext cx="177480" cy="275760"/>
              </p14:xfrm>
            </p:contentPart>
          </mc:Choice>
          <mc:Fallback xmlns="">
            <p:pic>
              <p:nvPicPr>
                <p:cNvPr id="272" name="Freihand 271">
                  <a:extLst>
                    <a:ext uri="{FF2B5EF4-FFF2-40B4-BE49-F238E27FC236}">
                      <a16:creationId xmlns:a16="http://schemas.microsoft.com/office/drawing/2014/main" id="{36FFD866-A007-42A8-AFA8-8737C3FFDD52}"/>
                    </a:ext>
                  </a:extLst>
                </p:cNvPr>
                <p:cNvPicPr/>
                <p:nvPr/>
              </p:nvPicPr>
              <p:blipFill>
                <a:blip r:embed="rId435"/>
                <a:stretch>
                  <a:fillRect/>
                </a:stretch>
              </p:blipFill>
              <p:spPr>
                <a:xfrm>
                  <a:off x="5372387" y="4667827"/>
                  <a:ext cx="1861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3" name="Freihand 272">
                  <a:extLst>
                    <a:ext uri="{FF2B5EF4-FFF2-40B4-BE49-F238E27FC236}">
                      <a16:creationId xmlns:a16="http://schemas.microsoft.com/office/drawing/2014/main" id="{F466E2E9-4352-40FD-9227-03B12568442D}"/>
                    </a:ext>
                  </a:extLst>
                </p14:cNvPr>
                <p14:cNvContentPartPr/>
                <p14:nvPr/>
              </p14:nvContentPartPr>
              <p14:xfrm>
                <a:off x="6329267" y="4640827"/>
                <a:ext cx="350280" cy="367560"/>
              </p14:xfrm>
            </p:contentPart>
          </mc:Choice>
          <mc:Fallback xmlns="">
            <p:pic>
              <p:nvPicPr>
                <p:cNvPr id="273" name="Freihand 272">
                  <a:extLst>
                    <a:ext uri="{FF2B5EF4-FFF2-40B4-BE49-F238E27FC236}">
                      <a16:creationId xmlns:a16="http://schemas.microsoft.com/office/drawing/2014/main" id="{F466E2E9-4352-40FD-9227-03B12568442D}"/>
                    </a:ext>
                  </a:extLst>
                </p:cNvPr>
                <p:cNvPicPr/>
                <p:nvPr/>
              </p:nvPicPr>
              <p:blipFill>
                <a:blip r:embed="rId437"/>
                <a:stretch>
                  <a:fillRect/>
                </a:stretch>
              </p:blipFill>
              <p:spPr>
                <a:xfrm>
                  <a:off x="6324947" y="4636507"/>
                  <a:ext cx="35892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4" name="Freihand 273">
                  <a:extLst>
                    <a:ext uri="{FF2B5EF4-FFF2-40B4-BE49-F238E27FC236}">
                      <a16:creationId xmlns:a16="http://schemas.microsoft.com/office/drawing/2014/main" id="{5756CC27-41CB-4DF7-99AA-46E1E24A60D6}"/>
                    </a:ext>
                  </a:extLst>
                </p14:cNvPr>
                <p14:cNvContentPartPr/>
                <p14:nvPr/>
              </p14:nvContentPartPr>
              <p14:xfrm>
                <a:off x="7374347" y="4615627"/>
                <a:ext cx="339480" cy="271440"/>
              </p14:xfrm>
            </p:contentPart>
          </mc:Choice>
          <mc:Fallback xmlns="">
            <p:pic>
              <p:nvPicPr>
                <p:cNvPr id="274" name="Freihand 273">
                  <a:extLst>
                    <a:ext uri="{FF2B5EF4-FFF2-40B4-BE49-F238E27FC236}">
                      <a16:creationId xmlns:a16="http://schemas.microsoft.com/office/drawing/2014/main" id="{5756CC27-41CB-4DF7-99AA-46E1E24A60D6}"/>
                    </a:ext>
                  </a:extLst>
                </p:cNvPr>
                <p:cNvPicPr/>
                <p:nvPr/>
              </p:nvPicPr>
              <p:blipFill>
                <a:blip r:embed="rId439"/>
                <a:stretch>
                  <a:fillRect/>
                </a:stretch>
              </p:blipFill>
              <p:spPr>
                <a:xfrm>
                  <a:off x="7370027" y="4611307"/>
                  <a:ext cx="3481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6" name="Freihand 275">
                  <a:extLst>
                    <a:ext uri="{FF2B5EF4-FFF2-40B4-BE49-F238E27FC236}">
                      <a16:creationId xmlns:a16="http://schemas.microsoft.com/office/drawing/2014/main" id="{351C6BD0-045B-4C13-ADA2-C9B062BB5176}"/>
                    </a:ext>
                  </a:extLst>
                </p14:cNvPr>
                <p14:cNvContentPartPr/>
                <p14:nvPr/>
              </p14:nvContentPartPr>
              <p14:xfrm>
                <a:off x="2774627" y="5555947"/>
                <a:ext cx="167760" cy="160560"/>
              </p14:xfrm>
            </p:contentPart>
          </mc:Choice>
          <mc:Fallback xmlns="">
            <p:pic>
              <p:nvPicPr>
                <p:cNvPr id="276" name="Freihand 275">
                  <a:extLst>
                    <a:ext uri="{FF2B5EF4-FFF2-40B4-BE49-F238E27FC236}">
                      <a16:creationId xmlns:a16="http://schemas.microsoft.com/office/drawing/2014/main" id="{351C6BD0-045B-4C13-ADA2-C9B062BB5176}"/>
                    </a:ext>
                  </a:extLst>
                </p:cNvPr>
                <p:cNvPicPr/>
                <p:nvPr/>
              </p:nvPicPr>
              <p:blipFill>
                <a:blip r:embed="rId441"/>
                <a:stretch>
                  <a:fillRect/>
                </a:stretch>
              </p:blipFill>
              <p:spPr>
                <a:xfrm>
                  <a:off x="2770307" y="5551627"/>
                  <a:ext cx="176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7" name="Freihand 276">
                  <a:extLst>
                    <a:ext uri="{FF2B5EF4-FFF2-40B4-BE49-F238E27FC236}">
                      <a16:creationId xmlns:a16="http://schemas.microsoft.com/office/drawing/2014/main" id="{DA43A2CE-C0F2-4B8E-A9CB-896691958CC7}"/>
                    </a:ext>
                  </a:extLst>
                </p14:cNvPr>
                <p14:cNvContentPartPr/>
                <p14:nvPr/>
              </p14:nvContentPartPr>
              <p14:xfrm>
                <a:off x="2961107" y="5613907"/>
                <a:ext cx="223920" cy="86400"/>
              </p14:xfrm>
            </p:contentPart>
          </mc:Choice>
          <mc:Fallback xmlns="">
            <p:pic>
              <p:nvPicPr>
                <p:cNvPr id="277" name="Freihand 276">
                  <a:extLst>
                    <a:ext uri="{FF2B5EF4-FFF2-40B4-BE49-F238E27FC236}">
                      <a16:creationId xmlns:a16="http://schemas.microsoft.com/office/drawing/2014/main" id="{DA43A2CE-C0F2-4B8E-A9CB-896691958CC7}"/>
                    </a:ext>
                  </a:extLst>
                </p:cNvPr>
                <p:cNvPicPr/>
                <p:nvPr/>
              </p:nvPicPr>
              <p:blipFill>
                <a:blip r:embed="rId443"/>
                <a:stretch>
                  <a:fillRect/>
                </a:stretch>
              </p:blipFill>
              <p:spPr>
                <a:xfrm>
                  <a:off x="2956787" y="5609587"/>
                  <a:ext cx="232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8" name="Freihand 277">
                  <a:extLst>
                    <a:ext uri="{FF2B5EF4-FFF2-40B4-BE49-F238E27FC236}">
                      <a16:creationId xmlns:a16="http://schemas.microsoft.com/office/drawing/2014/main" id="{8F445564-33BE-44C1-9A8F-5295AEA90624}"/>
                    </a:ext>
                  </a:extLst>
                </p14:cNvPr>
                <p14:cNvContentPartPr/>
                <p14:nvPr/>
              </p14:nvContentPartPr>
              <p14:xfrm>
                <a:off x="3457187" y="5576467"/>
                <a:ext cx="38880" cy="179280"/>
              </p14:xfrm>
            </p:contentPart>
          </mc:Choice>
          <mc:Fallback xmlns="">
            <p:pic>
              <p:nvPicPr>
                <p:cNvPr id="278" name="Freihand 277">
                  <a:extLst>
                    <a:ext uri="{FF2B5EF4-FFF2-40B4-BE49-F238E27FC236}">
                      <a16:creationId xmlns:a16="http://schemas.microsoft.com/office/drawing/2014/main" id="{8F445564-33BE-44C1-9A8F-5295AEA90624}"/>
                    </a:ext>
                  </a:extLst>
                </p:cNvPr>
                <p:cNvPicPr/>
                <p:nvPr/>
              </p:nvPicPr>
              <p:blipFill>
                <a:blip r:embed="rId445"/>
                <a:stretch>
                  <a:fillRect/>
                </a:stretch>
              </p:blipFill>
              <p:spPr>
                <a:xfrm>
                  <a:off x="3452867" y="5572147"/>
                  <a:ext cx="47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9" name="Freihand 278">
                  <a:extLst>
                    <a:ext uri="{FF2B5EF4-FFF2-40B4-BE49-F238E27FC236}">
                      <a16:creationId xmlns:a16="http://schemas.microsoft.com/office/drawing/2014/main" id="{DAF441BE-298D-405B-85C3-8CAF333C39DD}"/>
                    </a:ext>
                  </a:extLst>
                </p14:cNvPr>
                <p14:cNvContentPartPr/>
                <p14:nvPr/>
              </p14:nvContentPartPr>
              <p14:xfrm>
                <a:off x="3457907" y="5572147"/>
                <a:ext cx="128520" cy="145440"/>
              </p14:xfrm>
            </p:contentPart>
          </mc:Choice>
          <mc:Fallback xmlns="">
            <p:pic>
              <p:nvPicPr>
                <p:cNvPr id="279" name="Freihand 278">
                  <a:extLst>
                    <a:ext uri="{FF2B5EF4-FFF2-40B4-BE49-F238E27FC236}">
                      <a16:creationId xmlns:a16="http://schemas.microsoft.com/office/drawing/2014/main" id="{DAF441BE-298D-405B-85C3-8CAF333C39DD}"/>
                    </a:ext>
                  </a:extLst>
                </p:cNvPr>
                <p:cNvPicPr/>
                <p:nvPr/>
              </p:nvPicPr>
              <p:blipFill>
                <a:blip r:embed="rId447"/>
                <a:stretch>
                  <a:fillRect/>
                </a:stretch>
              </p:blipFill>
              <p:spPr>
                <a:xfrm>
                  <a:off x="3453587" y="5567827"/>
                  <a:ext cx="137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0" name="Freihand 279">
                  <a:extLst>
                    <a:ext uri="{FF2B5EF4-FFF2-40B4-BE49-F238E27FC236}">
                      <a16:creationId xmlns:a16="http://schemas.microsoft.com/office/drawing/2014/main" id="{5A754F9D-6343-4A98-B2F5-3093E1D4F1DD}"/>
                    </a:ext>
                  </a:extLst>
                </p14:cNvPr>
                <p14:cNvContentPartPr/>
                <p14:nvPr/>
              </p14:nvContentPartPr>
              <p14:xfrm>
                <a:off x="3610907" y="5644867"/>
                <a:ext cx="69480" cy="52920"/>
              </p14:xfrm>
            </p:contentPart>
          </mc:Choice>
          <mc:Fallback xmlns="">
            <p:pic>
              <p:nvPicPr>
                <p:cNvPr id="280" name="Freihand 279">
                  <a:extLst>
                    <a:ext uri="{FF2B5EF4-FFF2-40B4-BE49-F238E27FC236}">
                      <a16:creationId xmlns:a16="http://schemas.microsoft.com/office/drawing/2014/main" id="{5A754F9D-6343-4A98-B2F5-3093E1D4F1DD}"/>
                    </a:ext>
                  </a:extLst>
                </p:cNvPr>
                <p:cNvPicPr/>
                <p:nvPr/>
              </p:nvPicPr>
              <p:blipFill>
                <a:blip r:embed="rId449"/>
                <a:stretch>
                  <a:fillRect/>
                </a:stretch>
              </p:blipFill>
              <p:spPr>
                <a:xfrm>
                  <a:off x="3606587" y="5640547"/>
                  <a:ext cx="78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1" name="Freihand 280">
                  <a:extLst>
                    <a:ext uri="{FF2B5EF4-FFF2-40B4-BE49-F238E27FC236}">
                      <a16:creationId xmlns:a16="http://schemas.microsoft.com/office/drawing/2014/main" id="{3215A79F-6333-4780-A665-D02350F28466}"/>
                    </a:ext>
                  </a:extLst>
                </p14:cNvPr>
                <p14:cNvContentPartPr/>
                <p14:nvPr/>
              </p14:nvContentPartPr>
              <p14:xfrm>
                <a:off x="3658787" y="5620027"/>
                <a:ext cx="264600" cy="180000"/>
              </p14:xfrm>
            </p:contentPart>
          </mc:Choice>
          <mc:Fallback xmlns="">
            <p:pic>
              <p:nvPicPr>
                <p:cNvPr id="281" name="Freihand 280">
                  <a:extLst>
                    <a:ext uri="{FF2B5EF4-FFF2-40B4-BE49-F238E27FC236}">
                      <a16:creationId xmlns:a16="http://schemas.microsoft.com/office/drawing/2014/main" id="{3215A79F-6333-4780-A665-D02350F28466}"/>
                    </a:ext>
                  </a:extLst>
                </p:cNvPr>
                <p:cNvPicPr/>
                <p:nvPr/>
              </p:nvPicPr>
              <p:blipFill>
                <a:blip r:embed="rId451"/>
                <a:stretch>
                  <a:fillRect/>
                </a:stretch>
              </p:blipFill>
              <p:spPr>
                <a:xfrm>
                  <a:off x="3654467" y="5615707"/>
                  <a:ext cx="273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2" name="Freihand 281">
                  <a:extLst>
                    <a:ext uri="{FF2B5EF4-FFF2-40B4-BE49-F238E27FC236}">
                      <a16:creationId xmlns:a16="http://schemas.microsoft.com/office/drawing/2014/main" id="{DA9B2635-5F8B-4501-B37F-CD6BB4914E0B}"/>
                    </a:ext>
                  </a:extLst>
                </p14:cNvPr>
                <p14:cNvContentPartPr/>
                <p14:nvPr/>
              </p14:nvContentPartPr>
              <p14:xfrm>
                <a:off x="3965867" y="5598427"/>
                <a:ext cx="90360" cy="88200"/>
              </p14:xfrm>
            </p:contentPart>
          </mc:Choice>
          <mc:Fallback xmlns="">
            <p:pic>
              <p:nvPicPr>
                <p:cNvPr id="282" name="Freihand 281">
                  <a:extLst>
                    <a:ext uri="{FF2B5EF4-FFF2-40B4-BE49-F238E27FC236}">
                      <a16:creationId xmlns:a16="http://schemas.microsoft.com/office/drawing/2014/main" id="{DA9B2635-5F8B-4501-B37F-CD6BB4914E0B}"/>
                    </a:ext>
                  </a:extLst>
                </p:cNvPr>
                <p:cNvPicPr/>
                <p:nvPr/>
              </p:nvPicPr>
              <p:blipFill>
                <a:blip r:embed="rId453"/>
                <a:stretch>
                  <a:fillRect/>
                </a:stretch>
              </p:blipFill>
              <p:spPr>
                <a:xfrm>
                  <a:off x="3961547" y="5594107"/>
                  <a:ext cx="99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3" name="Freihand 282">
                  <a:extLst>
                    <a:ext uri="{FF2B5EF4-FFF2-40B4-BE49-F238E27FC236}">
                      <a16:creationId xmlns:a16="http://schemas.microsoft.com/office/drawing/2014/main" id="{F6CBC20E-6045-4018-B79F-30039ECA636D}"/>
                    </a:ext>
                  </a:extLst>
                </p14:cNvPr>
                <p14:cNvContentPartPr/>
                <p14:nvPr/>
              </p14:nvContentPartPr>
              <p14:xfrm>
                <a:off x="4079987" y="5595547"/>
                <a:ext cx="45720" cy="84240"/>
              </p14:xfrm>
            </p:contentPart>
          </mc:Choice>
          <mc:Fallback xmlns="">
            <p:pic>
              <p:nvPicPr>
                <p:cNvPr id="283" name="Freihand 282">
                  <a:extLst>
                    <a:ext uri="{FF2B5EF4-FFF2-40B4-BE49-F238E27FC236}">
                      <a16:creationId xmlns:a16="http://schemas.microsoft.com/office/drawing/2014/main" id="{F6CBC20E-6045-4018-B79F-30039ECA636D}"/>
                    </a:ext>
                  </a:extLst>
                </p:cNvPr>
                <p:cNvPicPr/>
                <p:nvPr/>
              </p:nvPicPr>
              <p:blipFill>
                <a:blip r:embed="rId455"/>
                <a:stretch>
                  <a:fillRect/>
                </a:stretch>
              </p:blipFill>
              <p:spPr>
                <a:xfrm>
                  <a:off x="4075667" y="5591227"/>
                  <a:ext cx="54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4" name="Freihand 283">
                  <a:extLst>
                    <a:ext uri="{FF2B5EF4-FFF2-40B4-BE49-F238E27FC236}">
                      <a16:creationId xmlns:a16="http://schemas.microsoft.com/office/drawing/2014/main" id="{8949B29D-0B1D-4FB5-8424-1A4298BB3E62}"/>
                    </a:ext>
                  </a:extLst>
                </p14:cNvPr>
                <p14:cNvContentPartPr/>
                <p14:nvPr/>
              </p14:nvContentPartPr>
              <p14:xfrm>
                <a:off x="4161347" y="5542987"/>
                <a:ext cx="45360" cy="113760"/>
              </p14:xfrm>
            </p:contentPart>
          </mc:Choice>
          <mc:Fallback xmlns="">
            <p:pic>
              <p:nvPicPr>
                <p:cNvPr id="284" name="Freihand 283">
                  <a:extLst>
                    <a:ext uri="{FF2B5EF4-FFF2-40B4-BE49-F238E27FC236}">
                      <a16:creationId xmlns:a16="http://schemas.microsoft.com/office/drawing/2014/main" id="{8949B29D-0B1D-4FB5-8424-1A4298BB3E62}"/>
                    </a:ext>
                  </a:extLst>
                </p:cNvPr>
                <p:cNvPicPr/>
                <p:nvPr/>
              </p:nvPicPr>
              <p:blipFill>
                <a:blip r:embed="rId457"/>
                <a:stretch>
                  <a:fillRect/>
                </a:stretch>
              </p:blipFill>
              <p:spPr>
                <a:xfrm>
                  <a:off x="4157027" y="5538667"/>
                  <a:ext cx="54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5" name="Freihand 284">
                  <a:extLst>
                    <a:ext uri="{FF2B5EF4-FFF2-40B4-BE49-F238E27FC236}">
                      <a16:creationId xmlns:a16="http://schemas.microsoft.com/office/drawing/2014/main" id="{6BFF1A0D-DFBF-4F63-B5CE-38FBB2415F6C}"/>
                    </a:ext>
                  </a:extLst>
                </p14:cNvPr>
                <p14:cNvContentPartPr/>
                <p14:nvPr/>
              </p14:nvContentPartPr>
              <p14:xfrm>
                <a:off x="4233707" y="5591947"/>
                <a:ext cx="248760" cy="68400"/>
              </p14:xfrm>
            </p:contentPart>
          </mc:Choice>
          <mc:Fallback xmlns="">
            <p:pic>
              <p:nvPicPr>
                <p:cNvPr id="285" name="Freihand 284">
                  <a:extLst>
                    <a:ext uri="{FF2B5EF4-FFF2-40B4-BE49-F238E27FC236}">
                      <a16:creationId xmlns:a16="http://schemas.microsoft.com/office/drawing/2014/main" id="{6BFF1A0D-DFBF-4F63-B5CE-38FBB2415F6C}"/>
                    </a:ext>
                  </a:extLst>
                </p:cNvPr>
                <p:cNvPicPr/>
                <p:nvPr/>
              </p:nvPicPr>
              <p:blipFill>
                <a:blip r:embed="rId459"/>
                <a:stretch>
                  <a:fillRect/>
                </a:stretch>
              </p:blipFill>
              <p:spPr>
                <a:xfrm>
                  <a:off x="4229387" y="5587627"/>
                  <a:ext cx="257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6" name="Freihand 285">
                  <a:extLst>
                    <a:ext uri="{FF2B5EF4-FFF2-40B4-BE49-F238E27FC236}">
                      <a16:creationId xmlns:a16="http://schemas.microsoft.com/office/drawing/2014/main" id="{954C458C-F05E-483C-8FCB-811C77AA3C70}"/>
                    </a:ext>
                  </a:extLst>
                </p14:cNvPr>
                <p14:cNvContentPartPr/>
                <p14:nvPr/>
              </p14:nvContentPartPr>
              <p14:xfrm>
                <a:off x="4688027" y="5671147"/>
                <a:ext cx="19440" cy="8280"/>
              </p14:xfrm>
            </p:contentPart>
          </mc:Choice>
          <mc:Fallback xmlns="">
            <p:pic>
              <p:nvPicPr>
                <p:cNvPr id="286" name="Freihand 285">
                  <a:extLst>
                    <a:ext uri="{FF2B5EF4-FFF2-40B4-BE49-F238E27FC236}">
                      <a16:creationId xmlns:a16="http://schemas.microsoft.com/office/drawing/2014/main" id="{954C458C-F05E-483C-8FCB-811C77AA3C70}"/>
                    </a:ext>
                  </a:extLst>
                </p:cNvPr>
                <p:cNvPicPr/>
                <p:nvPr/>
              </p:nvPicPr>
              <p:blipFill>
                <a:blip r:embed="rId461"/>
                <a:stretch>
                  <a:fillRect/>
                </a:stretch>
              </p:blipFill>
              <p:spPr>
                <a:xfrm>
                  <a:off x="4683707" y="5666827"/>
                  <a:ext cx="28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7" name="Freihand 286">
                  <a:extLst>
                    <a:ext uri="{FF2B5EF4-FFF2-40B4-BE49-F238E27FC236}">
                      <a16:creationId xmlns:a16="http://schemas.microsoft.com/office/drawing/2014/main" id="{EC6B1331-9EBD-4CAE-A6AF-C1D445DE97BC}"/>
                    </a:ext>
                  </a:extLst>
                </p14:cNvPr>
                <p14:cNvContentPartPr/>
                <p14:nvPr/>
              </p14:nvContentPartPr>
              <p14:xfrm>
                <a:off x="4521707" y="5566027"/>
                <a:ext cx="119880" cy="199080"/>
              </p14:xfrm>
            </p:contentPart>
          </mc:Choice>
          <mc:Fallback xmlns="">
            <p:pic>
              <p:nvPicPr>
                <p:cNvPr id="287" name="Freihand 286">
                  <a:extLst>
                    <a:ext uri="{FF2B5EF4-FFF2-40B4-BE49-F238E27FC236}">
                      <a16:creationId xmlns:a16="http://schemas.microsoft.com/office/drawing/2014/main" id="{EC6B1331-9EBD-4CAE-A6AF-C1D445DE97BC}"/>
                    </a:ext>
                  </a:extLst>
                </p:cNvPr>
                <p:cNvPicPr/>
                <p:nvPr/>
              </p:nvPicPr>
              <p:blipFill>
                <a:blip r:embed="rId463"/>
                <a:stretch>
                  <a:fillRect/>
                </a:stretch>
              </p:blipFill>
              <p:spPr>
                <a:xfrm>
                  <a:off x="4517387" y="5561707"/>
                  <a:ext cx="128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8" name="Freihand 287">
                  <a:extLst>
                    <a:ext uri="{FF2B5EF4-FFF2-40B4-BE49-F238E27FC236}">
                      <a16:creationId xmlns:a16="http://schemas.microsoft.com/office/drawing/2014/main" id="{ACDDEACA-5A42-4A90-8555-45DA4A4F0BBD}"/>
                    </a:ext>
                  </a:extLst>
                </p14:cNvPr>
                <p14:cNvContentPartPr/>
                <p14:nvPr/>
              </p14:nvContentPartPr>
              <p14:xfrm>
                <a:off x="4663187" y="5574307"/>
                <a:ext cx="158760" cy="58320"/>
              </p14:xfrm>
            </p:contentPart>
          </mc:Choice>
          <mc:Fallback xmlns="">
            <p:pic>
              <p:nvPicPr>
                <p:cNvPr id="288" name="Freihand 287">
                  <a:extLst>
                    <a:ext uri="{FF2B5EF4-FFF2-40B4-BE49-F238E27FC236}">
                      <a16:creationId xmlns:a16="http://schemas.microsoft.com/office/drawing/2014/main" id="{ACDDEACA-5A42-4A90-8555-45DA4A4F0BBD}"/>
                    </a:ext>
                  </a:extLst>
                </p:cNvPr>
                <p:cNvPicPr/>
                <p:nvPr/>
              </p:nvPicPr>
              <p:blipFill>
                <a:blip r:embed="rId465"/>
                <a:stretch>
                  <a:fillRect/>
                </a:stretch>
              </p:blipFill>
              <p:spPr>
                <a:xfrm>
                  <a:off x="4658867" y="5569987"/>
                  <a:ext cx="167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9" name="Freihand 288">
                  <a:extLst>
                    <a:ext uri="{FF2B5EF4-FFF2-40B4-BE49-F238E27FC236}">
                      <a16:creationId xmlns:a16="http://schemas.microsoft.com/office/drawing/2014/main" id="{4FEE7765-6453-4185-A7F0-DB0402A0F2EB}"/>
                    </a:ext>
                  </a:extLst>
                </p14:cNvPr>
                <p14:cNvContentPartPr/>
                <p14:nvPr/>
              </p14:nvContentPartPr>
              <p14:xfrm>
                <a:off x="4844267" y="5559187"/>
                <a:ext cx="344880" cy="77400"/>
              </p14:xfrm>
            </p:contentPart>
          </mc:Choice>
          <mc:Fallback xmlns="">
            <p:pic>
              <p:nvPicPr>
                <p:cNvPr id="289" name="Freihand 288">
                  <a:extLst>
                    <a:ext uri="{FF2B5EF4-FFF2-40B4-BE49-F238E27FC236}">
                      <a16:creationId xmlns:a16="http://schemas.microsoft.com/office/drawing/2014/main" id="{4FEE7765-6453-4185-A7F0-DB0402A0F2EB}"/>
                    </a:ext>
                  </a:extLst>
                </p:cNvPr>
                <p:cNvPicPr/>
                <p:nvPr/>
              </p:nvPicPr>
              <p:blipFill>
                <a:blip r:embed="rId467"/>
                <a:stretch>
                  <a:fillRect/>
                </a:stretch>
              </p:blipFill>
              <p:spPr>
                <a:xfrm>
                  <a:off x="4839947" y="5554867"/>
                  <a:ext cx="353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0" name="Freihand 289">
                  <a:extLst>
                    <a:ext uri="{FF2B5EF4-FFF2-40B4-BE49-F238E27FC236}">
                      <a16:creationId xmlns:a16="http://schemas.microsoft.com/office/drawing/2014/main" id="{B022C083-E4AC-4516-B80C-D9199AD11459}"/>
                    </a:ext>
                  </a:extLst>
                </p14:cNvPr>
                <p14:cNvContentPartPr/>
                <p14:nvPr/>
              </p14:nvContentPartPr>
              <p14:xfrm>
                <a:off x="5233427" y="5439667"/>
                <a:ext cx="339840" cy="173520"/>
              </p14:xfrm>
            </p:contentPart>
          </mc:Choice>
          <mc:Fallback xmlns="">
            <p:pic>
              <p:nvPicPr>
                <p:cNvPr id="290" name="Freihand 289">
                  <a:extLst>
                    <a:ext uri="{FF2B5EF4-FFF2-40B4-BE49-F238E27FC236}">
                      <a16:creationId xmlns:a16="http://schemas.microsoft.com/office/drawing/2014/main" id="{B022C083-E4AC-4516-B80C-D9199AD11459}"/>
                    </a:ext>
                  </a:extLst>
                </p:cNvPr>
                <p:cNvPicPr/>
                <p:nvPr/>
              </p:nvPicPr>
              <p:blipFill>
                <a:blip r:embed="rId469"/>
                <a:stretch>
                  <a:fillRect/>
                </a:stretch>
              </p:blipFill>
              <p:spPr>
                <a:xfrm>
                  <a:off x="5229107" y="5435347"/>
                  <a:ext cx="348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2" name="Freihand 291">
                  <a:extLst>
                    <a:ext uri="{FF2B5EF4-FFF2-40B4-BE49-F238E27FC236}">
                      <a16:creationId xmlns:a16="http://schemas.microsoft.com/office/drawing/2014/main" id="{5CB7A89F-5A0F-4446-9EBD-3CFEBA84D658}"/>
                    </a:ext>
                  </a:extLst>
                </p14:cNvPr>
                <p14:cNvContentPartPr/>
                <p14:nvPr/>
              </p14:nvContentPartPr>
              <p14:xfrm>
                <a:off x="5543747" y="5545867"/>
                <a:ext cx="158400" cy="52560"/>
              </p14:xfrm>
            </p:contentPart>
          </mc:Choice>
          <mc:Fallback xmlns="">
            <p:pic>
              <p:nvPicPr>
                <p:cNvPr id="292" name="Freihand 291">
                  <a:extLst>
                    <a:ext uri="{FF2B5EF4-FFF2-40B4-BE49-F238E27FC236}">
                      <a16:creationId xmlns:a16="http://schemas.microsoft.com/office/drawing/2014/main" id="{5CB7A89F-5A0F-4446-9EBD-3CFEBA84D658}"/>
                    </a:ext>
                  </a:extLst>
                </p:cNvPr>
                <p:cNvPicPr/>
                <p:nvPr/>
              </p:nvPicPr>
              <p:blipFill>
                <a:blip r:embed="rId471"/>
                <a:stretch>
                  <a:fillRect/>
                </a:stretch>
              </p:blipFill>
              <p:spPr>
                <a:xfrm>
                  <a:off x="5539427" y="5541547"/>
                  <a:ext cx="167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3" name="Freihand 292">
                  <a:extLst>
                    <a:ext uri="{FF2B5EF4-FFF2-40B4-BE49-F238E27FC236}">
                      <a16:creationId xmlns:a16="http://schemas.microsoft.com/office/drawing/2014/main" id="{49502682-BF7F-4D30-89A8-FE49CC2C8FFB}"/>
                    </a:ext>
                  </a:extLst>
                </p14:cNvPr>
                <p14:cNvContentPartPr/>
                <p14:nvPr/>
              </p14:nvContentPartPr>
              <p14:xfrm>
                <a:off x="5876387" y="5503747"/>
                <a:ext cx="122760" cy="117360"/>
              </p14:xfrm>
            </p:contentPart>
          </mc:Choice>
          <mc:Fallback xmlns="">
            <p:pic>
              <p:nvPicPr>
                <p:cNvPr id="293" name="Freihand 292">
                  <a:extLst>
                    <a:ext uri="{FF2B5EF4-FFF2-40B4-BE49-F238E27FC236}">
                      <a16:creationId xmlns:a16="http://schemas.microsoft.com/office/drawing/2014/main" id="{49502682-BF7F-4D30-89A8-FE49CC2C8FFB}"/>
                    </a:ext>
                  </a:extLst>
                </p:cNvPr>
                <p:cNvPicPr/>
                <p:nvPr/>
              </p:nvPicPr>
              <p:blipFill>
                <a:blip r:embed="rId473"/>
                <a:stretch>
                  <a:fillRect/>
                </a:stretch>
              </p:blipFill>
              <p:spPr>
                <a:xfrm>
                  <a:off x="5872067" y="5499427"/>
                  <a:ext cx="131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4" name="Freihand 293">
                  <a:extLst>
                    <a:ext uri="{FF2B5EF4-FFF2-40B4-BE49-F238E27FC236}">
                      <a16:creationId xmlns:a16="http://schemas.microsoft.com/office/drawing/2014/main" id="{BA8F31A2-652E-4914-AD63-6B48CF0931DB}"/>
                    </a:ext>
                  </a:extLst>
                </p14:cNvPr>
                <p14:cNvContentPartPr/>
                <p14:nvPr/>
              </p14:nvContentPartPr>
              <p14:xfrm>
                <a:off x="6051347" y="5593027"/>
                <a:ext cx="38880" cy="89640"/>
              </p14:xfrm>
            </p:contentPart>
          </mc:Choice>
          <mc:Fallback xmlns="">
            <p:pic>
              <p:nvPicPr>
                <p:cNvPr id="294" name="Freihand 293">
                  <a:extLst>
                    <a:ext uri="{FF2B5EF4-FFF2-40B4-BE49-F238E27FC236}">
                      <a16:creationId xmlns:a16="http://schemas.microsoft.com/office/drawing/2014/main" id="{BA8F31A2-652E-4914-AD63-6B48CF0931DB}"/>
                    </a:ext>
                  </a:extLst>
                </p:cNvPr>
                <p:cNvPicPr/>
                <p:nvPr/>
              </p:nvPicPr>
              <p:blipFill>
                <a:blip r:embed="rId475"/>
                <a:stretch>
                  <a:fillRect/>
                </a:stretch>
              </p:blipFill>
              <p:spPr>
                <a:xfrm>
                  <a:off x="6047027" y="5588707"/>
                  <a:ext cx="47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5" name="Freihand 294">
                  <a:extLst>
                    <a:ext uri="{FF2B5EF4-FFF2-40B4-BE49-F238E27FC236}">
                      <a16:creationId xmlns:a16="http://schemas.microsoft.com/office/drawing/2014/main" id="{B29DCD60-B7B8-422A-8D52-65E8E4CE95EC}"/>
                    </a:ext>
                  </a:extLst>
                </p14:cNvPr>
                <p14:cNvContentPartPr/>
                <p14:nvPr/>
              </p14:nvContentPartPr>
              <p14:xfrm>
                <a:off x="6066467" y="5462347"/>
                <a:ext cx="250560" cy="293760"/>
              </p14:xfrm>
            </p:contentPart>
          </mc:Choice>
          <mc:Fallback xmlns="">
            <p:pic>
              <p:nvPicPr>
                <p:cNvPr id="295" name="Freihand 294">
                  <a:extLst>
                    <a:ext uri="{FF2B5EF4-FFF2-40B4-BE49-F238E27FC236}">
                      <a16:creationId xmlns:a16="http://schemas.microsoft.com/office/drawing/2014/main" id="{B29DCD60-B7B8-422A-8D52-65E8E4CE95EC}"/>
                    </a:ext>
                  </a:extLst>
                </p:cNvPr>
                <p:cNvPicPr/>
                <p:nvPr/>
              </p:nvPicPr>
              <p:blipFill>
                <a:blip r:embed="rId477"/>
                <a:stretch>
                  <a:fillRect/>
                </a:stretch>
              </p:blipFill>
              <p:spPr>
                <a:xfrm>
                  <a:off x="6062147" y="5458027"/>
                  <a:ext cx="2592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6" name="Freihand 295">
                  <a:extLst>
                    <a:ext uri="{FF2B5EF4-FFF2-40B4-BE49-F238E27FC236}">
                      <a16:creationId xmlns:a16="http://schemas.microsoft.com/office/drawing/2014/main" id="{15EA69DD-AA8A-4641-B96D-A9A29EA63C92}"/>
                    </a:ext>
                  </a:extLst>
                </p14:cNvPr>
                <p14:cNvContentPartPr/>
                <p14:nvPr/>
              </p14:nvContentPartPr>
              <p14:xfrm>
                <a:off x="6345107" y="5573947"/>
                <a:ext cx="33840" cy="56160"/>
              </p14:xfrm>
            </p:contentPart>
          </mc:Choice>
          <mc:Fallback xmlns="">
            <p:pic>
              <p:nvPicPr>
                <p:cNvPr id="296" name="Freihand 295">
                  <a:extLst>
                    <a:ext uri="{FF2B5EF4-FFF2-40B4-BE49-F238E27FC236}">
                      <a16:creationId xmlns:a16="http://schemas.microsoft.com/office/drawing/2014/main" id="{15EA69DD-AA8A-4641-B96D-A9A29EA63C92}"/>
                    </a:ext>
                  </a:extLst>
                </p:cNvPr>
                <p:cNvPicPr/>
                <p:nvPr/>
              </p:nvPicPr>
              <p:blipFill>
                <a:blip r:embed="rId479"/>
                <a:stretch>
                  <a:fillRect/>
                </a:stretch>
              </p:blipFill>
              <p:spPr>
                <a:xfrm>
                  <a:off x="6340787" y="5569627"/>
                  <a:ext cx="42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7" name="Freihand 296">
                  <a:extLst>
                    <a:ext uri="{FF2B5EF4-FFF2-40B4-BE49-F238E27FC236}">
                      <a16:creationId xmlns:a16="http://schemas.microsoft.com/office/drawing/2014/main" id="{CB81EB78-F03C-4B52-A18B-1289ACC506BC}"/>
                    </a:ext>
                  </a:extLst>
                </p14:cNvPr>
                <p14:cNvContentPartPr/>
                <p14:nvPr/>
              </p14:nvContentPartPr>
              <p14:xfrm>
                <a:off x="6449147" y="5490067"/>
                <a:ext cx="218160" cy="224280"/>
              </p14:xfrm>
            </p:contentPart>
          </mc:Choice>
          <mc:Fallback xmlns="">
            <p:pic>
              <p:nvPicPr>
                <p:cNvPr id="297" name="Freihand 296">
                  <a:extLst>
                    <a:ext uri="{FF2B5EF4-FFF2-40B4-BE49-F238E27FC236}">
                      <a16:creationId xmlns:a16="http://schemas.microsoft.com/office/drawing/2014/main" id="{CB81EB78-F03C-4B52-A18B-1289ACC506BC}"/>
                    </a:ext>
                  </a:extLst>
                </p:cNvPr>
                <p:cNvPicPr/>
                <p:nvPr/>
              </p:nvPicPr>
              <p:blipFill>
                <a:blip r:embed="rId481"/>
                <a:stretch>
                  <a:fillRect/>
                </a:stretch>
              </p:blipFill>
              <p:spPr>
                <a:xfrm>
                  <a:off x="6444827" y="5485747"/>
                  <a:ext cx="226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9" name="Freihand 298">
                  <a:extLst>
                    <a:ext uri="{FF2B5EF4-FFF2-40B4-BE49-F238E27FC236}">
                      <a16:creationId xmlns:a16="http://schemas.microsoft.com/office/drawing/2014/main" id="{A22C6EF4-C7F6-4D46-A6E5-16C824D44FF6}"/>
                    </a:ext>
                  </a:extLst>
                </p14:cNvPr>
                <p14:cNvContentPartPr/>
                <p14:nvPr/>
              </p14:nvContentPartPr>
              <p14:xfrm>
                <a:off x="5716187" y="5776987"/>
                <a:ext cx="1307880" cy="48600"/>
              </p14:xfrm>
            </p:contentPart>
          </mc:Choice>
          <mc:Fallback xmlns="">
            <p:pic>
              <p:nvPicPr>
                <p:cNvPr id="299" name="Freihand 298">
                  <a:extLst>
                    <a:ext uri="{FF2B5EF4-FFF2-40B4-BE49-F238E27FC236}">
                      <a16:creationId xmlns:a16="http://schemas.microsoft.com/office/drawing/2014/main" id="{A22C6EF4-C7F6-4D46-A6E5-16C824D44FF6}"/>
                    </a:ext>
                  </a:extLst>
                </p:cNvPr>
                <p:cNvPicPr/>
                <p:nvPr/>
              </p:nvPicPr>
              <p:blipFill>
                <a:blip r:embed="rId483"/>
                <a:stretch>
                  <a:fillRect/>
                </a:stretch>
              </p:blipFill>
              <p:spPr>
                <a:xfrm>
                  <a:off x="5711867" y="5772667"/>
                  <a:ext cx="13165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0" name="Freihand 299">
                  <a:extLst>
                    <a:ext uri="{FF2B5EF4-FFF2-40B4-BE49-F238E27FC236}">
                      <a16:creationId xmlns:a16="http://schemas.microsoft.com/office/drawing/2014/main" id="{8647F338-F6DA-4700-B2DD-B3007E086C95}"/>
                    </a:ext>
                  </a:extLst>
                </p14:cNvPr>
                <p14:cNvContentPartPr/>
                <p14:nvPr/>
              </p14:nvContentPartPr>
              <p14:xfrm>
                <a:off x="1158227" y="4969867"/>
                <a:ext cx="6726960" cy="379080"/>
              </p14:xfrm>
            </p:contentPart>
          </mc:Choice>
          <mc:Fallback xmlns="">
            <p:pic>
              <p:nvPicPr>
                <p:cNvPr id="300" name="Freihand 299">
                  <a:extLst>
                    <a:ext uri="{FF2B5EF4-FFF2-40B4-BE49-F238E27FC236}">
                      <a16:creationId xmlns:a16="http://schemas.microsoft.com/office/drawing/2014/main" id="{8647F338-F6DA-4700-B2DD-B3007E086C95}"/>
                    </a:ext>
                  </a:extLst>
                </p:cNvPr>
                <p:cNvPicPr/>
                <p:nvPr/>
              </p:nvPicPr>
              <p:blipFill>
                <a:blip r:embed="rId485"/>
                <a:stretch>
                  <a:fillRect/>
                </a:stretch>
              </p:blipFill>
              <p:spPr>
                <a:xfrm>
                  <a:off x="1153907" y="4965547"/>
                  <a:ext cx="67356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1" name="Freihand 300">
                  <a:extLst>
                    <a:ext uri="{FF2B5EF4-FFF2-40B4-BE49-F238E27FC236}">
                      <a16:creationId xmlns:a16="http://schemas.microsoft.com/office/drawing/2014/main" id="{74EE9B8D-F8C4-46BB-82F4-D868D68FFF74}"/>
                    </a:ext>
                  </a:extLst>
                </p14:cNvPr>
                <p14:cNvContentPartPr/>
                <p14:nvPr/>
              </p14:nvContentPartPr>
              <p14:xfrm>
                <a:off x="8451827" y="1974667"/>
                <a:ext cx="3240360" cy="1245600"/>
              </p14:xfrm>
            </p:contentPart>
          </mc:Choice>
          <mc:Fallback xmlns="">
            <p:pic>
              <p:nvPicPr>
                <p:cNvPr id="301" name="Freihand 300">
                  <a:extLst>
                    <a:ext uri="{FF2B5EF4-FFF2-40B4-BE49-F238E27FC236}">
                      <a16:creationId xmlns:a16="http://schemas.microsoft.com/office/drawing/2014/main" id="{74EE9B8D-F8C4-46BB-82F4-D868D68FFF74}"/>
                    </a:ext>
                  </a:extLst>
                </p:cNvPr>
                <p:cNvPicPr/>
                <p:nvPr/>
              </p:nvPicPr>
              <p:blipFill>
                <a:blip r:embed="rId487"/>
                <a:stretch>
                  <a:fillRect/>
                </a:stretch>
              </p:blipFill>
              <p:spPr>
                <a:xfrm>
                  <a:off x="8447507" y="1970347"/>
                  <a:ext cx="3249000" cy="1254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4" name="Freihand 303">
                  <a:extLst>
                    <a:ext uri="{FF2B5EF4-FFF2-40B4-BE49-F238E27FC236}">
                      <a16:creationId xmlns:a16="http://schemas.microsoft.com/office/drawing/2014/main" id="{463B5C28-6CE3-4234-A83E-2FCA97078FB7}"/>
                    </a:ext>
                  </a:extLst>
                </p14:cNvPr>
                <p14:cNvContentPartPr/>
                <p14:nvPr/>
              </p14:nvContentPartPr>
              <p14:xfrm>
                <a:off x="1266947" y="4710667"/>
                <a:ext cx="360" cy="360"/>
              </p14:xfrm>
            </p:contentPart>
          </mc:Choice>
          <mc:Fallback xmlns="">
            <p:pic>
              <p:nvPicPr>
                <p:cNvPr id="304" name="Freihand 303">
                  <a:extLst>
                    <a:ext uri="{FF2B5EF4-FFF2-40B4-BE49-F238E27FC236}">
                      <a16:creationId xmlns:a16="http://schemas.microsoft.com/office/drawing/2014/main" id="{463B5C28-6CE3-4234-A83E-2FCA97078FB7}"/>
                    </a:ext>
                  </a:extLst>
                </p:cNvPr>
                <p:cNvPicPr/>
                <p:nvPr/>
              </p:nvPicPr>
              <p:blipFill>
                <a:blip r:embed="rId51"/>
                <a:stretch>
                  <a:fillRect/>
                </a:stretch>
              </p:blipFill>
              <p:spPr>
                <a:xfrm>
                  <a:off x="1262627" y="470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5" name="Freihand 304">
                  <a:extLst>
                    <a:ext uri="{FF2B5EF4-FFF2-40B4-BE49-F238E27FC236}">
                      <a16:creationId xmlns:a16="http://schemas.microsoft.com/office/drawing/2014/main" id="{A04EE8D6-F43F-4720-9AEA-E7D4D2D19CE2}"/>
                    </a:ext>
                  </a:extLst>
                </p14:cNvPr>
                <p14:cNvContentPartPr/>
                <p14:nvPr/>
              </p14:nvContentPartPr>
              <p14:xfrm>
                <a:off x="927827" y="4443907"/>
                <a:ext cx="7645680" cy="1432080"/>
              </p14:xfrm>
            </p:contentPart>
          </mc:Choice>
          <mc:Fallback xmlns="">
            <p:pic>
              <p:nvPicPr>
                <p:cNvPr id="305" name="Freihand 304">
                  <a:extLst>
                    <a:ext uri="{FF2B5EF4-FFF2-40B4-BE49-F238E27FC236}">
                      <a16:creationId xmlns:a16="http://schemas.microsoft.com/office/drawing/2014/main" id="{A04EE8D6-F43F-4720-9AEA-E7D4D2D19CE2}"/>
                    </a:ext>
                  </a:extLst>
                </p:cNvPr>
                <p:cNvPicPr/>
                <p:nvPr/>
              </p:nvPicPr>
              <p:blipFill>
                <a:blip r:embed="rId490"/>
                <a:stretch>
                  <a:fillRect/>
                </a:stretch>
              </p:blipFill>
              <p:spPr>
                <a:xfrm>
                  <a:off x="923507" y="4439587"/>
                  <a:ext cx="7654320" cy="1440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21" name="Freihand 320">
                  <a:extLst>
                    <a:ext uri="{FF2B5EF4-FFF2-40B4-BE49-F238E27FC236}">
                      <a16:creationId xmlns:a16="http://schemas.microsoft.com/office/drawing/2014/main" id="{99647868-5036-4C3A-9FC0-A845CD3B1F06}"/>
                    </a:ext>
                  </a:extLst>
                </p14:cNvPr>
                <p14:cNvContentPartPr/>
                <p14:nvPr/>
              </p14:nvContentPartPr>
              <p14:xfrm>
                <a:off x="4003307" y="5919907"/>
                <a:ext cx="116280" cy="156240"/>
              </p14:xfrm>
            </p:contentPart>
          </mc:Choice>
          <mc:Fallback xmlns="">
            <p:pic>
              <p:nvPicPr>
                <p:cNvPr id="321" name="Freihand 320">
                  <a:extLst>
                    <a:ext uri="{FF2B5EF4-FFF2-40B4-BE49-F238E27FC236}">
                      <a16:creationId xmlns:a16="http://schemas.microsoft.com/office/drawing/2014/main" id="{99647868-5036-4C3A-9FC0-A845CD3B1F06}"/>
                    </a:ext>
                  </a:extLst>
                </p:cNvPr>
                <p:cNvPicPr/>
                <p:nvPr/>
              </p:nvPicPr>
              <p:blipFill>
                <a:blip r:embed="rId492"/>
                <a:stretch>
                  <a:fillRect/>
                </a:stretch>
              </p:blipFill>
              <p:spPr>
                <a:xfrm>
                  <a:off x="3998987" y="5915587"/>
                  <a:ext cx="124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22" name="Freihand 321">
                  <a:extLst>
                    <a:ext uri="{FF2B5EF4-FFF2-40B4-BE49-F238E27FC236}">
                      <a16:creationId xmlns:a16="http://schemas.microsoft.com/office/drawing/2014/main" id="{ADBFB1DB-3132-4A94-B8D3-67FB5870C604}"/>
                    </a:ext>
                  </a:extLst>
                </p14:cNvPr>
                <p14:cNvContentPartPr/>
                <p14:nvPr/>
              </p14:nvContentPartPr>
              <p14:xfrm>
                <a:off x="4155587" y="5990467"/>
                <a:ext cx="251640" cy="54360"/>
              </p14:xfrm>
            </p:contentPart>
          </mc:Choice>
          <mc:Fallback xmlns="">
            <p:pic>
              <p:nvPicPr>
                <p:cNvPr id="322" name="Freihand 321">
                  <a:extLst>
                    <a:ext uri="{FF2B5EF4-FFF2-40B4-BE49-F238E27FC236}">
                      <a16:creationId xmlns:a16="http://schemas.microsoft.com/office/drawing/2014/main" id="{ADBFB1DB-3132-4A94-B8D3-67FB5870C604}"/>
                    </a:ext>
                  </a:extLst>
                </p:cNvPr>
                <p:cNvPicPr/>
                <p:nvPr/>
              </p:nvPicPr>
              <p:blipFill>
                <a:blip r:embed="rId494"/>
                <a:stretch>
                  <a:fillRect/>
                </a:stretch>
              </p:blipFill>
              <p:spPr>
                <a:xfrm>
                  <a:off x="4151267" y="5986147"/>
                  <a:ext cx="260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3" name="Freihand 322">
                  <a:extLst>
                    <a:ext uri="{FF2B5EF4-FFF2-40B4-BE49-F238E27FC236}">
                      <a16:creationId xmlns:a16="http://schemas.microsoft.com/office/drawing/2014/main" id="{9DE16476-0E01-4580-AA69-F1EECACE5FFC}"/>
                    </a:ext>
                  </a:extLst>
                </p14:cNvPr>
                <p14:cNvContentPartPr/>
                <p14:nvPr/>
              </p14:nvContentPartPr>
              <p14:xfrm>
                <a:off x="4392467" y="5940427"/>
                <a:ext cx="231120" cy="89640"/>
              </p14:xfrm>
            </p:contentPart>
          </mc:Choice>
          <mc:Fallback xmlns="">
            <p:pic>
              <p:nvPicPr>
                <p:cNvPr id="323" name="Freihand 322">
                  <a:extLst>
                    <a:ext uri="{FF2B5EF4-FFF2-40B4-BE49-F238E27FC236}">
                      <a16:creationId xmlns:a16="http://schemas.microsoft.com/office/drawing/2014/main" id="{9DE16476-0E01-4580-AA69-F1EECACE5FFC}"/>
                    </a:ext>
                  </a:extLst>
                </p:cNvPr>
                <p:cNvPicPr/>
                <p:nvPr/>
              </p:nvPicPr>
              <p:blipFill>
                <a:blip r:embed="rId496"/>
                <a:stretch>
                  <a:fillRect/>
                </a:stretch>
              </p:blipFill>
              <p:spPr>
                <a:xfrm>
                  <a:off x="4388147" y="5936107"/>
                  <a:ext cx="239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4" name="Freihand 323">
                  <a:extLst>
                    <a:ext uri="{FF2B5EF4-FFF2-40B4-BE49-F238E27FC236}">
                      <a16:creationId xmlns:a16="http://schemas.microsoft.com/office/drawing/2014/main" id="{7CB93C37-B33C-423A-B325-6CAF5268CB95}"/>
                    </a:ext>
                  </a:extLst>
                </p14:cNvPr>
                <p14:cNvContentPartPr/>
                <p14:nvPr/>
              </p14:nvContentPartPr>
              <p14:xfrm>
                <a:off x="4687667" y="5904787"/>
                <a:ext cx="31680" cy="130320"/>
              </p14:xfrm>
            </p:contentPart>
          </mc:Choice>
          <mc:Fallback xmlns="">
            <p:pic>
              <p:nvPicPr>
                <p:cNvPr id="324" name="Freihand 323">
                  <a:extLst>
                    <a:ext uri="{FF2B5EF4-FFF2-40B4-BE49-F238E27FC236}">
                      <a16:creationId xmlns:a16="http://schemas.microsoft.com/office/drawing/2014/main" id="{7CB93C37-B33C-423A-B325-6CAF5268CB95}"/>
                    </a:ext>
                  </a:extLst>
                </p:cNvPr>
                <p:cNvPicPr/>
                <p:nvPr/>
              </p:nvPicPr>
              <p:blipFill>
                <a:blip r:embed="rId498"/>
                <a:stretch>
                  <a:fillRect/>
                </a:stretch>
              </p:blipFill>
              <p:spPr>
                <a:xfrm>
                  <a:off x="4683347" y="5900467"/>
                  <a:ext cx="40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5" name="Freihand 324">
                  <a:extLst>
                    <a:ext uri="{FF2B5EF4-FFF2-40B4-BE49-F238E27FC236}">
                      <a16:creationId xmlns:a16="http://schemas.microsoft.com/office/drawing/2014/main" id="{F458C36C-782F-4574-958B-20839E687729}"/>
                    </a:ext>
                  </a:extLst>
                </p14:cNvPr>
                <p14:cNvContentPartPr/>
                <p14:nvPr/>
              </p14:nvContentPartPr>
              <p14:xfrm>
                <a:off x="4743107" y="5969227"/>
                <a:ext cx="92520" cy="50760"/>
              </p14:xfrm>
            </p:contentPart>
          </mc:Choice>
          <mc:Fallback xmlns="">
            <p:pic>
              <p:nvPicPr>
                <p:cNvPr id="325" name="Freihand 324">
                  <a:extLst>
                    <a:ext uri="{FF2B5EF4-FFF2-40B4-BE49-F238E27FC236}">
                      <a16:creationId xmlns:a16="http://schemas.microsoft.com/office/drawing/2014/main" id="{F458C36C-782F-4574-958B-20839E687729}"/>
                    </a:ext>
                  </a:extLst>
                </p:cNvPr>
                <p:cNvPicPr/>
                <p:nvPr/>
              </p:nvPicPr>
              <p:blipFill>
                <a:blip r:embed="rId500"/>
                <a:stretch>
                  <a:fillRect/>
                </a:stretch>
              </p:blipFill>
              <p:spPr>
                <a:xfrm>
                  <a:off x="4738787" y="5964907"/>
                  <a:ext cx="101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6" name="Freihand 325">
                  <a:extLst>
                    <a:ext uri="{FF2B5EF4-FFF2-40B4-BE49-F238E27FC236}">
                      <a16:creationId xmlns:a16="http://schemas.microsoft.com/office/drawing/2014/main" id="{AD36C0F8-C769-413E-AA3E-A7616459D0AD}"/>
                    </a:ext>
                  </a:extLst>
                </p14:cNvPr>
                <p14:cNvContentPartPr/>
                <p14:nvPr/>
              </p14:nvContentPartPr>
              <p14:xfrm>
                <a:off x="4954067" y="5895067"/>
                <a:ext cx="222840" cy="132120"/>
              </p14:xfrm>
            </p:contentPart>
          </mc:Choice>
          <mc:Fallback xmlns="">
            <p:pic>
              <p:nvPicPr>
                <p:cNvPr id="326" name="Freihand 325">
                  <a:extLst>
                    <a:ext uri="{FF2B5EF4-FFF2-40B4-BE49-F238E27FC236}">
                      <a16:creationId xmlns:a16="http://schemas.microsoft.com/office/drawing/2014/main" id="{AD36C0F8-C769-413E-AA3E-A7616459D0AD}"/>
                    </a:ext>
                  </a:extLst>
                </p:cNvPr>
                <p:cNvPicPr/>
                <p:nvPr/>
              </p:nvPicPr>
              <p:blipFill>
                <a:blip r:embed="rId502"/>
                <a:stretch>
                  <a:fillRect/>
                </a:stretch>
              </p:blipFill>
              <p:spPr>
                <a:xfrm>
                  <a:off x="4949747" y="5890747"/>
                  <a:ext cx="231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7" name="Freihand 326">
                  <a:extLst>
                    <a:ext uri="{FF2B5EF4-FFF2-40B4-BE49-F238E27FC236}">
                      <a16:creationId xmlns:a16="http://schemas.microsoft.com/office/drawing/2014/main" id="{27543251-678C-4FCC-A1ED-68FA56484BAB}"/>
                    </a:ext>
                  </a:extLst>
                </p14:cNvPr>
                <p14:cNvContentPartPr/>
                <p14:nvPr/>
              </p14:nvContentPartPr>
              <p14:xfrm>
                <a:off x="5173667" y="5963467"/>
                <a:ext cx="127440" cy="99720"/>
              </p14:xfrm>
            </p:contentPart>
          </mc:Choice>
          <mc:Fallback xmlns="">
            <p:pic>
              <p:nvPicPr>
                <p:cNvPr id="327" name="Freihand 326">
                  <a:extLst>
                    <a:ext uri="{FF2B5EF4-FFF2-40B4-BE49-F238E27FC236}">
                      <a16:creationId xmlns:a16="http://schemas.microsoft.com/office/drawing/2014/main" id="{27543251-678C-4FCC-A1ED-68FA56484BAB}"/>
                    </a:ext>
                  </a:extLst>
                </p:cNvPr>
                <p:cNvPicPr/>
                <p:nvPr/>
              </p:nvPicPr>
              <p:blipFill>
                <a:blip r:embed="rId504"/>
                <a:stretch>
                  <a:fillRect/>
                </a:stretch>
              </p:blipFill>
              <p:spPr>
                <a:xfrm>
                  <a:off x="5169347" y="5959147"/>
                  <a:ext cx="136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8" name="Freihand 327">
                  <a:extLst>
                    <a:ext uri="{FF2B5EF4-FFF2-40B4-BE49-F238E27FC236}">
                      <a16:creationId xmlns:a16="http://schemas.microsoft.com/office/drawing/2014/main" id="{32DBA290-A94E-41AF-960D-632251C645A0}"/>
                    </a:ext>
                  </a:extLst>
                </p14:cNvPr>
                <p14:cNvContentPartPr/>
                <p14:nvPr/>
              </p14:nvContentPartPr>
              <p14:xfrm>
                <a:off x="5302907" y="5951587"/>
                <a:ext cx="109440" cy="69120"/>
              </p14:xfrm>
            </p:contentPart>
          </mc:Choice>
          <mc:Fallback xmlns="">
            <p:pic>
              <p:nvPicPr>
                <p:cNvPr id="328" name="Freihand 327">
                  <a:extLst>
                    <a:ext uri="{FF2B5EF4-FFF2-40B4-BE49-F238E27FC236}">
                      <a16:creationId xmlns:a16="http://schemas.microsoft.com/office/drawing/2014/main" id="{32DBA290-A94E-41AF-960D-632251C645A0}"/>
                    </a:ext>
                  </a:extLst>
                </p:cNvPr>
                <p:cNvPicPr/>
                <p:nvPr/>
              </p:nvPicPr>
              <p:blipFill>
                <a:blip r:embed="rId506"/>
                <a:stretch>
                  <a:fillRect/>
                </a:stretch>
              </p:blipFill>
              <p:spPr>
                <a:xfrm>
                  <a:off x="5298587" y="5947267"/>
                  <a:ext cx="118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9" name="Freihand 328">
                  <a:extLst>
                    <a:ext uri="{FF2B5EF4-FFF2-40B4-BE49-F238E27FC236}">
                      <a16:creationId xmlns:a16="http://schemas.microsoft.com/office/drawing/2014/main" id="{9D2E4040-2184-4E11-A345-352356C89190}"/>
                    </a:ext>
                  </a:extLst>
                </p14:cNvPr>
                <p14:cNvContentPartPr/>
                <p14:nvPr/>
              </p14:nvContentPartPr>
              <p14:xfrm>
                <a:off x="5444027" y="5869867"/>
                <a:ext cx="115920" cy="162720"/>
              </p14:xfrm>
            </p:contentPart>
          </mc:Choice>
          <mc:Fallback xmlns="">
            <p:pic>
              <p:nvPicPr>
                <p:cNvPr id="329" name="Freihand 328">
                  <a:extLst>
                    <a:ext uri="{FF2B5EF4-FFF2-40B4-BE49-F238E27FC236}">
                      <a16:creationId xmlns:a16="http://schemas.microsoft.com/office/drawing/2014/main" id="{9D2E4040-2184-4E11-A345-352356C89190}"/>
                    </a:ext>
                  </a:extLst>
                </p:cNvPr>
                <p:cNvPicPr/>
                <p:nvPr/>
              </p:nvPicPr>
              <p:blipFill>
                <a:blip r:embed="rId508"/>
                <a:stretch>
                  <a:fillRect/>
                </a:stretch>
              </p:blipFill>
              <p:spPr>
                <a:xfrm>
                  <a:off x="5439707" y="5865547"/>
                  <a:ext cx="124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0" name="Freihand 329">
                  <a:extLst>
                    <a:ext uri="{FF2B5EF4-FFF2-40B4-BE49-F238E27FC236}">
                      <a16:creationId xmlns:a16="http://schemas.microsoft.com/office/drawing/2014/main" id="{8F97DC95-AAF6-4DE6-87AC-AB42FDC0E59A}"/>
                    </a:ext>
                  </a:extLst>
                </p14:cNvPr>
                <p14:cNvContentPartPr/>
                <p14:nvPr/>
              </p14:nvContentPartPr>
              <p14:xfrm>
                <a:off x="5550947" y="5912347"/>
                <a:ext cx="24480" cy="24840"/>
              </p14:xfrm>
            </p:contentPart>
          </mc:Choice>
          <mc:Fallback xmlns="">
            <p:pic>
              <p:nvPicPr>
                <p:cNvPr id="330" name="Freihand 329">
                  <a:extLst>
                    <a:ext uri="{FF2B5EF4-FFF2-40B4-BE49-F238E27FC236}">
                      <a16:creationId xmlns:a16="http://schemas.microsoft.com/office/drawing/2014/main" id="{8F97DC95-AAF6-4DE6-87AC-AB42FDC0E59A}"/>
                    </a:ext>
                  </a:extLst>
                </p:cNvPr>
                <p:cNvPicPr/>
                <p:nvPr/>
              </p:nvPicPr>
              <p:blipFill>
                <a:blip r:embed="rId510"/>
                <a:stretch>
                  <a:fillRect/>
                </a:stretch>
              </p:blipFill>
              <p:spPr>
                <a:xfrm>
                  <a:off x="5546627" y="5908027"/>
                  <a:ext cx="33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1" name="Freihand 330">
                  <a:extLst>
                    <a:ext uri="{FF2B5EF4-FFF2-40B4-BE49-F238E27FC236}">
                      <a16:creationId xmlns:a16="http://schemas.microsoft.com/office/drawing/2014/main" id="{695649D6-7EEB-4072-B56D-3D81AFD0F0A5}"/>
                    </a:ext>
                  </a:extLst>
                </p14:cNvPr>
                <p14:cNvContentPartPr/>
                <p14:nvPr/>
              </p14:nvContentPartPr>
              <p14:xfrm>
                <a:off x="5627627" y="5944027"/>
                <a:ext cx="114840" cy="76320"/>
              </p14:xfrm>
            </p:contentPart>
          </mc:Choice>
          <mc:Fallback xmlns="">
            <p:pic>
              <p:nvPicPr>
                <p:cNvPr id="331" name="Freihand 330">
                  <a:extLst>
                    <a:ext uri="{FF2B5EF4-FFF2-40B4-BE49-F238E27FC236}">
                      <a16:creationId xmlns:a16="http://schemas.microsoft.com/office/drawing/2014/main" id="{695649D6-7EEB-4072-B56D-3D81AFD0F0A5}"/>
                    </a:ext>
                  </a:extLst>
                </p:cNvPr>
                <p:cNvPicPr/>
                <p:nvPr/>
              </p:nvPicPr>
              <p:blipFill>
                <a:blip r:embed="rId512"/>
                <a:stretch>
                  <a:fillRect/>
                </a:stretch>
              </p:blipFill>
              <p:spPr>
                <a:xfrm>
                  <a:off x="5623307" y="5939707"/>
                  <a:ext cx="123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2" name="Freihand 331">
                  <a:extLst>
                    <a:ext uri="{FF2B5EF4-FFF2-40B4-BE49-F238E27FC236}">
                      <a16:creationId xmlns:a16="http://schemas.microsoft.com/office/drawing/2014/main" id="{48A34CAF-1FC9-47BD-A036-55C090A53B39}"/>
                    </a:ext>
                  </a:extLst>
                </p14:cNvPr>
                <p14:cNvContentPartPr/>
                <p14:nvPr/>
              </p14:nvContentPartPr>
              <p14:xfrm>
                <a:off x="5783507" y="5945107"/>
                <a:ext cx="61200" cy="61200"/>
              </p14:xfrm>
            </p:contentPart>
          </mc:Choice>
          <mc:Fallback xmlns="">
            <p:pic>
              <p:nvPicPr>
                <p:cNvPr id="332" name="Freihand 331">
                  <a:extLst>
                    <a:ext uri="{FF2B5EF4-FFF2-40B4-BE49-F238E27FC236}">
                      <a16:creationId xmlns:a16="http://schemas.microsoft.com/office/drawing/2014/main" id="{48A34CAF-1FC9-47BD-A036-55C090A53B39}"/>
                    </a:ext>
                  </a:extLst>
                </p:cNvPr>
                <p:cNvPicPr/>
                <p:nvPr/>
              </p:nvPicPr>
              <p:blipFill>
                <a:blip r:embed="rId514"/>
                <a:stretch>
                  <a:fillRect/>
                </a:stretch>
              </p:blipFill>
              <p:spPr>
                <a:xfrm>
                  <a:off x="5779187" y="5940787"/>
                  <a:ext cx="69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3" name="Freihand 332">
                  <a:extLst>
                    <a:ext uri="{FF2B5EF4-FFF2-40B4-BE49-F238E27FC236}">
                      <a16:creationId xmlns:a16="http://schemas.microsoft.com/office/drawing/2014/main" id="{571D6847-63F2-495E-A507-0013D8D7BB15}"/>
                    </a:ext>
                  </a:extLst>
                </p14:cNvPr>
                <p14:cNvContentPartPr/>
                <p14:nvPr/>
              </p14:nvContentPartPr>
              <p14:xfrm>
                <a:off x="5864507" y="5850067"/>
                <a:ext cx="507600" cy="175680"/>
              </p14:xfrm>
            </p:contentPart>
          </mc:Choice>
          <mc:Fallback xmlns="">
            <p:pic>
              <p:nvPicPr>
                <p:cNvPr id="333" name="Freihand 332">
                  <a:extLst>
                    <a:ext uri="{FF2B5EF4-FFF2-40B4-BE49-F238E27FC236}">
                      <a16:creationId xmlns:a16="http://schemas.microsoft.com/office/drawing/2014/main" id="{571D6847-63F2-495E-A507-0013D8D7BB15}"/>
                    </a:ext>
                  </a:extLst>
                </p:cNvPr>
                <p:cNvPicPr/>
                <p:nvPr/>
              </p:nvPicPr>
              <p:blipFill>
                <a:blip r:embed="rId516"/>
                <a:stretch>
                  <a:fillRect/>
                </a:stretch>
              </p:blipFill>
              <p:spPr>
                <a:xfrm>
                  <a:off x="5860187" y="5845747"/>
                  <a:ext cx="516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4" name="Freihand 333">
                  <a:extLst>
                    <a:ext uri="{FF2B5EF4-FFF2-40B4-BE49-F238E27FC236}">
                      <a16:creationId xmlns:a16="http://schemas.microsoft.com/office/drawing/2014/main" id="{E84B449E-3007-4CEB-BD55-0884EE3C73D5}"/>
                    </a:ext>
                  </a:extLst>
                </p14:cNvPr>
                <p14:cNvContentPartPr/>
                <p14:nvPr/>
              </p14:nvContentPartPr>
              <p14:xfrm>
                <a:off x="5987987" y="5845027"/>
                <a:ext cx="79200" cy="14760"/>
              </p14:xfrm>
            </p:contentPart>
          </mc:Choice>
          <mc:Fallback xmlns="">
            <p:pic>
              <p:nvPicPr>
                <p:cNvPr id="334" name="Freihand 333">
                  <a:extLst>
                    <a:ext uri="{FF2B5EF4-FFF2-40B4-BE49-F238E27FC236}">
                      <a16:creationId xmlns:a16="http://schemas.microsoft.com/office/drawing/2014/main" id="{E84B449E-3007-4CEB-BD55-0884EE3C73D5}"/>
                    </a:ext>
                  </a:extLst>
                </p:cNvPr>
                <p:cNvPicPr/>
                <p:nvPr/>
              </p:nvPicPr>
              <p:blipFill>
                <a:blip r:embed="rId518"/>
                <a:stretch>
                  <a:fillRect/>
                </a:stretch>
              </p:blipFill>
              <p:spPr>
                <a:xfrm>
                  <a:off x="5983667" y="5840707"/>
                  <a:ext cx="87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5" name="Freihand 334">
                  <a:extLst>
                    <a:ext uri="{FF2B5EF4-FFF2-40B4-BE49-F238E27FC236}">
                      <a16:creationId xmlns:a16="http://schemas.microsoft.com/office/drawing/2014/main" id="{93F126F2-30F8-4B4C-B38F-F497FCF776F9}"/>
                    </a:ext>
                  </a:extLst>
                </p14:cNvPr>
                <p14:cNvContentPartPr/>
                <p14:nvPr/>
              </p14:nvContentPartPr>
              <p14:xfrm>
                <a:off x="6563267" y="5897587"/>
                <a:ext cx="291240" cy="68400"/>
              </p14:xfrm>
            </p:contentPart>
          </mc:Choice>
          <mc:Fallback xmlns="">
            <p:pic>
              <p:nvPicPr>
                <p:cNvPr id="335" name="Freihand 334">
                  <a:extLst>
                    <a:ext uri="{FF2B5EF4-FFF2-40B4-BE49-F238E27FC236}">
                      <a16:creationId xmlns:a16="http://schemas.microsoft.com/office/drawing/2014/main" id="{93F126F2-30F8-4B4C-B38F-F497FCF776F9}"/>
                    </a:ext>
                  </a:extLst>
                </p:cNvPr>
                <p:cNvPicPr/>
                <p:nvPr/>
              </p:nvPicPr>
              <p:blipFill>
                <a:blip r:embed="rId520"/>
                <a:stretch>
                  <a:fillRect/>
                </a:stretch>
              </p:blipFill>
              <p:spPr>
                <a:xfrm>
                  <a:off x="6558947" y="5893267"/>
                  <a:ext cx="299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6" name="Freihand 335">
                  <a:extLst>
                    <a:ext uri="{FF2B5EF4-FFF2-40B4-BE49-F238E27FC236}">
                      <a16:creationId xmlns:a16="http://schemas.microsoft.com/office/drawing/2014/main" id="{05965EE2-BFDE-4D4F-BED4-0D4A7F5C7A9F}"/>
                    </a:ext>
                  </a:extLst>
                </p14:cNvPr>
                <p14:cNvContentPartPr/>
                <p14:nvPr/>
              </p14:nvContentPartPr>
              <p14:xfrm>
                <a:off x="6987707" y="5891467"/>
                <a:ext cx="275400" cy="63000"/>
              </p14:xfrm>
            </p:contentPart>
          </mc:Choice>
          <mc:Fallback xmlns="">
            <p:pic>
              <p:nvPicPr>
                <p:cNvPr id="336" name="Freihand 335">
                  <a:extLst>
                    <a:ext uri="{FF2B5EF4-FFF2-40B4-BE49-F238E27FC236}">
                      <a16:creationId xmlns:a16="http://schemas.microsoft.com/office/drawing/2014/main" id="{05965EE2-BFDE-4D4F-BED4-0D4A7F5C7A9F}"/>
                    </a:ext>
                  </a:extLst>
                </p:cNvPr>
                <p:cNvPicPr/>
                <p:nvPr/>
              </p:nvPicPr>
              <p:blipFill>
                <a:blip r:embed="rId522"/>
                <a:stretch>
                  <a:fillRect/>
                </a:stretch>
              </p:blipFill>
              <p:spPr>
                <a:xfrm>
                  <a:off x="6983387" y="5887147"/>
                  <a:ext cx="284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7" name="Freihand 336">
                  <a:extLst>
                    <a:ext uri="{FF2B5EF4-FFF2-40B4-BE49-F238E27FC236}">
                      <a16:creationId xmlns:a16="http://schemas.microsoft.com/office/drawing/2014/main" id="{9FF67B31-D791-48FA-B6F9-1E27E22DF9E4}"/>
                    </a:ext>
                  </a:extLst>
                </p14:cNvPr>
                <p14:cNvContentPartPr/>
                <p14:nvPr/>
              </p14:nvContentPartPr>
              <p14:xfrm>
                <a:off x="7231427" y="5781307"/>
                <a:ext cx="39600" cy="20880"/>
              </p14:xfrm>
            </p:contentPart>
          </mc:Choice>
          <mc:Fallback xmlns="">
            <p:pic>
              <p:nvPicPr>
                <p:cNvPr id="337" name="Freihand 336">
                  <a:extLst>
                    <a:ext uri="{FF2B5EF4-FFF2-40B4-BE49-F238E27FC236}">
                      <a16:creationId xmlns:a16="http://schemas.microsoft.com/office/drawing/2014/main" id="{9FF67B31-D791-48FA-B6F9-1E27E22DF9E4}"/>
                    </a:ext>
                  </a:extLst>
                </p:cNvPr>
                <p:cNvPicPr/>
                <p:nvPr/>
              </p:nvPicPr>
              <p:blipFill>
                <a:blip r:embed="rId524"/>
                <a:stretch>
                  <a:fillRect/>
                </a:stretch>
              </p:blipFill>
              <p:spPr>
                <a:xfrm>
                  <a:off x="7227107" y="5776987"/>
                  <a:ext cx="48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8" name="Freihand 337">
                  <a:extLst>
                    <a:ext uri="{FF2B5EF4-FFF2-40B4-BE49-F238E27FC236}">
                      <a16:creationId xmlns:a16="http://schemas.microsoft.com/office/drawing/2014/main" id="{67FF32F9-A2E4-400F-82E1-631FF501CA0F}"/>
                    </a:ext>
                  </a:extLst>
                </p14:cNvPr>
                <p14:cNvContentPartPr/>
                <p14:nvPr/>
              </p14:nvContentPartPr>
              <p14:xfrm>
                <a:off x="7318187" y="5769067"/>
                <a:ext cx="243360" cy="207720"/>
              </p14:xfrm>
            </p:contentPart>
          </mc:Choice>
          <mc:Fallback xmlns="">
            <p:pic>
              <p:nvPicPr>
                <p:cNvPr id="338" name="Freihand 337">
                  <a:extLst>
                    <a:ext uri="{FF2B5EF4-FFF2-40B4-BE49-F238E27FC236}">
                      <a16:creationId xmlns:a16="http://schemas.microsoft.com/office/drawing/2014/main" id="{67FF32F9-A2E4-400F-82E1-631FF501CA0F}"/>
                    </a:ext>
                  </a:extLst>
                </p:cNvPr>
                <p:cNvPicPr/>
                <p:nvPr/>
              </p:nvPicPr>
              <p:blipFill>
                <a:blip r:embed="rId526"/>
                <a:stretch>
                  <a:fillRect/>
                </a:stretch>
              </p:blipFill>
              <p:spPr>
                <a:xfrm>
                  <a:off x="7313867" y="5764747"/>
                  <a:ext cx="2520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9" name="Freihand 338">
                  <a:extLst>
                    <a:ext uri="{FF2B5EF4-FFF2-40B4-BE49-F238E27FC236}">
                      <a16:creationId xmlns:a16="http://schemas.microsoft.com/office/drawing/2014/main" id="{DBA55B32-2420-43F6-B310-C5D58F8C176B}"/>
                    </a:ext>
                  </a:extLst>
                </p14:cNvPr>
                <p14:cNvContentPartPr/>
                <p14:nvPr/>
              </p14:nvContentPartPr>
              <p14:xfrm>
                <a:off x="7528787" y="5844307"/>
                <a:ext cx="120960" cy="215280"/>
              </p14:xfrm>
            </p:contentPart>
          </mc:Choice>
          <mc:Fallback xmlns="">
            <p:pic>
              <p:nvPicPr>
                <p:cNvPr id="339" name="Freihand 338">
                  <a:extLst>
                    <a:ext uri="{FF2B5EF4-FFF2-40B4-BE49-F238E27FC236}">
                      <a16:creationId xmlns:a16="http://schemas.microsoft.com/office/drawing/2014/main" id="{DBA55B32-2420-43F6-B310-C5D58F8C176B}"/>
                    </a:ext>
                  </a:extLst>
                </p:cNvPr>
                <p:cNvPicPr/>
                <p:nvPr/>
              </p:nvPicPr>
              <p:blipFill>
                <a:blip r:embed="rId528"/>
                <a:stretch>
                  <a:fillRect/>
                </a:stretch>
              </p:blipFill>
              <p:spPr>
                <a:xfrm>
                  <a:off x="7524467" y="5839987"/>
                  <a:ext cx="1296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0" name="Freihand 339">
                  <a:extLst>
                    <a:ext uri="{FF2B5EF4-FFF2-40B4-BE49-F238E27FC236}">
                      <a16:creationId xmlns:a16="http://schemas.microsoft.com/office/drawing/2014/main" id="{15057B18-36FB-42B3-BEA0-6C05B80819E4}"/>
                    </a:ext>
                  </a:extLst>
                </p14:cNvPr>
                <p14:cNvContentPartPr/>
                <p14:nvPr/>
              </p14:nvContentPartPr>
              <p14:xfrm>
                <a:off x="7677827" y="5812987"/>
                <a:ext cx="140040" cy="95400"/>
              </p14:xfrm>
            </p:contentPart>
          </mc:Choice>
          <mc:Fallback xmlns="">
            <p:pic>
              <p:nvPicPr>
                <p:cNvPr id="340" name="Freihand 339">
                  <a:extLst>
                    <a:ext uri="{FF2B5EF4-FFF2-40B4-BE49-F238E27FC236}">
                      <a16:creationId xmlns:a16="http://schemas.microsoft.com/office/drawing/2014/main" id="{15057B18-36FB-42B3-BEA0-6C05B80819E4}"/>
                    </a:ext>
                  </a:extLst>
                </p:cNvPr>
                <p:cNvPicPr/>
                <p:nvPr/>
              </p:nvPicPr>
              <p:blipFill>
                <a:blip r:embed="rId530"/>
                <a:stretch>
                  <a:fillRect/>
                </a:stretch>
              </p:blipFill>
              <p:spPr>
                <a:xfrm>
                  <a:off x="7673507" y="5808667"/>
                  <a:ext cx="148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1" name="Freihand 340">
                  <a:extLst>
                    <a:ext uri="{FF2B5EF4-FFF2-40B4-BE49-F238E27FC236}">
                      <a16:creationId xmlns:a16="http://schemas.microsoft.com/office/drawing/2014/main" id="{6B38B1EC-53BB-4830-9444-DA96B9066B7B}"/>
                    </a:ext>
                  </a:extLst>
                </p14:cNvPr>
                <p14:cNvContentPartPr/>
                <p14:nvPr/>
              </p14:nvContentPartPr>
              <p14:xfrm>
                <a:off x="7890947" y="5716507"/>
                <a:ext cx="273240" cy="158040"/>
              </p14:xfrm>
            </p:contentPart>
          </mc:Choice>
          <mc:Fallback xmlns="">
            <p:pic>
              <p:nvPicPr>
                <p:cNvPr id="341" name="Freihand 340">
                  <a:extLst>
                    <a:ext uri="{FF2B5EF4-FFF2-40B4-BE49-F238E27FC236}">
                      <a16:creationId xmlns:a16="http://schemas.microsoft.com/office/drawing/2014/main" id="{6B38B1EC-53BB-4830-9444-DA96B9066B7B}"/>
                    </a:ext>
                  </a:extLst>
                </p:cNvPr>
                <p:cNvPicPr/>
                <p:nvPr/>
              </p:nvPicPr>
              <p:blipFill>
                <a:blip r:embed="rId532"/>
                <a:stretch>
                  <a:fillRect/>
                </a:stretch>
              </p:blipFill>
              <p:spPr>
                <a:xfrm>
                  <a:off x="7886627" y="5712187"/>
                  <a:ext cx="281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2" name="Freihand 341">
                  <a:extLst>
                    <a:ext uri="{FF2B5EF4-FFF2-40B4-BE49-F238E27FC236}">
                      <a16:creationId xmlns:a16="http://schemas.microsoft.com/office/drawing/2014/main" id="{98178390-7C70-4A2E-A8D6-BA5D9C6928B8}"/>
                    </a:ext>
                  </a:extLst>
                </p14:cNvPr>
                <p14:cNvContentPartPr/>
                <p14:nvPr/>
              </p14:nvContentPartPr>
              <p14:xfrm>
                <a:off x="8103347" y="5658547"/>
                <a:ext cx="360" cy="360"/>
              </p14:xfrm>
            </p:contentPart>
          </mc:Choice>
          <mc:Fallback xmlns="">
            <p:pic>
              <p:nvPicPr>
                <p:cNvPr id="342" name="Freihand 341">
                  <a:extLst>
                    <a:ext uri="{FF2B5EF4-FFF2-40B4-BE49-F238E27FC236}">
                      <a16:creationId xmlns:a16="http://schemas.microsoft.com/office/drawing/2014/main" id="{98178390-7C70-4A2E-A8D6-BA5D9C6928B8}"/>
                    </a:ext>
                  </a:extLst>
                </p:cNvPr>
                <p:cNvPicPr/>
                <p:nvPr/>
              </p:nvPicPr>
              <p:blipFill>
                <a:blip r:embed="rId51"/>
                <a:stretch>
                  <a:fillRect/>
                </a:stretch>
              </p:blipFill>
              <p:spPr>
                <a:xfrm>
                  <a:off x="8099027" y="5654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7" name="Freihand 306">
                  <a:extLst>
                    <a:ext uri="{FF2B5EF4-FFF2-40B4-BE49-F238E27FC236}">
                      <a16:creationId xmlns:a16="http://schemas.microsoft.com/office/drawing/2014/main" id="{0570A5DE-FA42-4C99-8917-4EBA98CBC752}"/>
                    </a:ext>
                  </a:extLst>
                </p14:cNvPr>
                <p14:cNvContentPartPr/>
                <p14:nvPr/>
              </p14:nvContentPartPr>
              <p14:xfrm>
                <a:off x="427427" y="5936107"/>
                <a:ext cx="283320" cy="121680"/>
              </p14:xfrm>
            </p:contentPart>
          </mc:Choice>
          <mc:Fallback xmlns="">
            <p:pic>
              <p:nvPicPr>
                <p:cNvPr id="307" name="Freihand 306">
                  <a:extLst>
                    <a:ext uri="{FF2B5EF4-FFF2-40B4-BE49-F238E27FC236}">
                      <a16:creationId xmlns:a16="http://schemas.microsoft.com/office/drawing/2014/main" id="{0570A5DE-FA42-4C99-8917-4EBA98CBC752}"/>
                    </a:ext>
                  </a:extLst>
                </p:cNvPr>
                <p:cNvPicPr/>
                <p:nvPr/>
              </p:nvPicPr>
              <p:blipFill>
                <a:blip r:embed="rId535"/>
                <a:stretch>
                  <a:fillRect/>
                </a:stretch>
              </p:blipFill>
              <p:spPr>
                <a:xfrm>
                  <a:off x="423107" y="5931787"/>
                  <a:ext cx="291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8" name="Freihand 307">
                  <a:extLst>
                    <a:ext uri="{FF2B5EF4-FFF2-40B4-BE49-F238E27FC236}">
                      <a16:creationId xmlns:a16="http://schemas.microsoft.com/office/drawing/2014/main" id="{867416E1-2045-4EB5-BF0D-39012FBD040D}"/>
                    </a:ext>
                  </a:extLst>
                </p14:cNvPr>
                <p14:cNvContentPartPr/>
                <p14:nvPr/>
              </p14:nvContentPartPr>
              <p14:xfrm>
                <a:off x="773027" y="5949067"/>
                <a:ext cx="185400" cy="97200"/>
              </p14:xfrm>
            </p:contentPart>
          </mc:Choice>
          <mc:Fallback xmlns="">
            <p:pic>
              <p:nvPicPr>
                <p:cNvPr id="308" name="Freihand 307">
                  <a:extLst>
                    <a:ext uri="{FF2B5EF4-FFF2-40B4-BE49-F238E27FC236}">
                      <a16:creationId xmlns:a16="http://schemas.microsoft.com/office/drawing/2014/main" id="{867416E1-2045-4EB5-BF0D-39012FBD040D}"/>
                    </a:ext>
                  </a:extLst>
                </p:cNvPr>
                <p:cNvPicPr/>
                <p:nvPr/>
              </p:nvPicPr>
              <p:blipFill>
                <a:blip r:embed="rId537"/>
                <a:stretch>
                  <a:fillRect/>
                </a:stretch>
              </p:blipFill>
              <p:spPr>
                <a:xfrm>
                  <a:off x="768707" y="5944747"/>
                  <a:ext cx="194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0" name="Freihand 309">
                  <a:extLst>
                    <a:ext uri="{FF2B5EF4-FFF2-40B4-BE49-F238E27FC236}">
                      <a16:creationId xmlns:a16="http://schemas.microsoft.com/office/drawing/2014/main" id="{30F9A95B-272E-416B-8631-D5FE5DEF0CDE}"/>
                    </a:ext>
                  </a:extLst>
                </p14:cNvPr>
                <p14:cNvContentPartPr/>
                <p14:nvPr/>
              </p14:nvContentPartPr>
              <p14:xfrm>
                <a:off x="1234907" y="5943667"/>
                <a:ext cx="158040" cy="105480"/>
              </p14:xfrm>
            </p:contentPart>
          </mc:Choice>
          <mc:Fallback xmlns="">
            <p:pic>
              <p:nvPicPr>
                <p:cNvPr id="310" name="Freihand 309">
                  <a:extLst>
                    <a:ext uri="{FF2B5EF4-FFF2-40B4-BE49-F238E27FC236}">
                      <a16:creationId xmlns:a16="http://schemas.microsoft.com/office/drawing/2014/main" id="{30F9A95B-272E-416B-8631-D5FE5DEF0CDE}"/>
                    </a:ext>
                  </a:extLst>
                </p:cNvPr>
                <p:cNvPicPr/>
                <p:nvPr/>
              </p:nvPicPr>
              <p:blipFill>
                <a:blip r:embed="rId539"/>
                <a:stretch>
                  <a:fillRect/>
                </a:stretch>
              </p:blipFill>
              <p:spPr>
                <a:xfrm>
                  <a:off x="1230587" y="5939347"/>
                  <a:ext cx="166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1" name="Freihand 310">
                  <a:extLst>
                    <a:ext uri="{FF2B5EF4-FFF2-40B4-BE49-F238E27FC236}">
                      <a16:creationId xmlns:a16="http://schemas.microsoft.com/office/drawing/2014/main" id="{1E3253FA-1304-43EC-A95D-5AEAAAA5AD99}"/>
                    </a:ext>
                  </a:extLst>
                </p14:cNvPr>
                <p14:cNvContentPartPr/>
                <p14:nvPr/>
              </p14:nvContentPartPr>
              <p14:xfrm>
                <a:off x="1444067" y="6031507"/>
                <a:ext cx="34200" cy="69840"/>
              </p14:xfrm>
            </p:contentPart>
          </mc:Choice>
          <mc:Fallback xmlns="">
            <p:pic>
              <p:nvPicPr>
                <p:cNvPr id="311" name="Freihand 310">
                  <a:extLst>
                    <a:ext uri="{FF2B5EF4-FFF2-40B4-BE49-F238E27FC236}">
                      <a16:creationId xmlns:a16="http://schemas.microsoft.com/office/drawing/2014/main" id="{1E3253FA-1304-43EC-A95D-5AEAAAA5AD99}"/>
                    </a:ext>
                  </a:extLst>
                </p:cNvPr>
                <p:cNvPicPr/>
                <p:nvPr/>
              </p:nvPicPr>
              <p:blipFill>
                <a:blip r:embed="rId541"/>
                <a:stretch>
                  <a:fillRect/>
                </a:stretch>
              </p:blipFill>
              <p:spPr>
                <a:xfrm>
                  <a:off x="1439747" y="6027187"/>
                  <a:ext cx="42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2" name="Freihand 311">
                  <a:extLst>
                    <a:ext uri="{FF2B5EF4-FFF2-40B4-BE49-F238E27FC236}">
                      <a16:creationId xmlns:a16="http://schemas.microsoft.com/office/drawing/2014/main" id="{6293B1B7-C875-491B-B60E-06006F56BE11}"/>
                    </a:ext>
                  </a:extLst>
                </p14:cNvPr>
                <p14:cNvContentPartPr/>
                <p14:nvPr/>
              </p14:nvContentPartPr>
              <p14:xfrm>
                <a:off x="1544867" y="5949787"/>
                <a:ext cx="193680" cy="279360"/>
              </p14:xfrm>
            </p:contentPart>
          </mc:Choice>
          <mc:Fallback xmlns="">
            <p:pic>
              <p:nvPicPr>
                <p:cNvPr id="312" name="Freihand 311">
                  <a:extLst>
                    <a:ext uri="{FF2B5EF4-FFF2-40B4-BE49-F238E27FC236}">
                      <a16:creationId xmlns:a16="http://schemas.microsoft.com/office/drawing/2014/main" id="{6293B1B7-C875-491B-B60E-06006F56BE11}"/>
                    </a:ext>
                  </a:extLst>
                </p:cNvPr>
                <p:cNvPicPr/>
                <p:nvPr/>
              </p:nvPicPr>
              <p:blipFill>
                <a:blip r:embed="rId543"/>
                <a:stretch>
                  <a:fillRect/>
                </a:stretch>
              </p:blipFill>
              <p:spPr>
                <a:xfrm>
                  <a:off x="1540547" y="5945467"/>
                  <a:ext cx="2023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3" name="Freihand 312">
                  <a:extLst>
                    <a:ext uri="{FF2B5EF4-FFF2-40B4-BE49-F238E27FC236}">
                      <a16:creationId xmlns:a16="http://schemas.microsoft.com/office/drawing/2014/main" id="{72137A96-C94A-441E-A342-C875344CAC3E}"/>
                    </a:ext>
                  </a:extLst>
                </p14:cNvPr>
                <p14:cNvContentPartPr/>
                <p14:nvPr/>
              </p14:nvContentPartPr>
              <p14:xfrm>
                <a:off x="1778507" y="6085147"/>
                <a:ext cx="24120" cy="53640"/>
              </p14:xfrm>
            </p:contentPart>
          </mc:Choice>
          <mc:Fallback xmlns="">
            <p:pic>
              <p:nvPicPr>
                <p:cNvPr id="313" name="Freihand 312">
                  <a:extLst>
                    <a:ext uri="{FF2B5EF4-FFF2-40B4-BE49-F238E27FC236}">
                      <a16:creationId xmlns:a16="http://schemas.microsoft.com/office/drawing/2014/main" id="{72137A96-C94A-441E-A342-C875344CAC3E}"/>
                    </a:ext>
                  </a:extLst>
                </p:cNvPr>
                <p:cNvPicPr/>
                <p:nvPr/>
              </p:nvPicPr>
              <p:blipFill>
                <a:blip r:embed="rId545"/>
                <a:stretch>
                  <a:fillRect/>
                </a:stretch>
              </p:blipFill>
              <p:spPr>
                <a:xfrm>
                  <a:off x="1774187" y="6080827"/>
                  <a:ext cx="32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4" name="Freihand 313">
                  <a:extLst>
                    <a:ext uri="{FF2B5EF4-FFF2-40B4-BE49-F238E27FC236}">
                      <a16:creationId xmlns:a16="http://schemas.microsoft.com/office/drawing/2014/main" id="{B60F2567-FC0D-47F2-B7C3-59268FE205BF}"/>
                    </a:ext>
                  </a:extLst>
                </p14:cNvPr>
                <p14:cNvContentPartPr/>
                <p14:nvPr/>
              </p14:nvContentPartPr>
              <p14:xfrm>
                <a:off x="1931867" y="5969227"/>
                <a:ext cx="176760" cy="205200"/>
              </p14:xfrm>
            </p:contentPart>
          </mc:Choice>
          <mc:Fallback xmlns="">
            <p:pic>
              <p:nvPicPr>
                <p:cNvPr id="314" name="Freihand 313">
                  <a:extLst>
                    <a:ext uri="{FF2B5EF4-FFF2-40B4-BE49-F238E27FC236}">
                      <a16:creationId xmlns:a16="http://schemas.microsoft.com/office/drawing/2014/main" id="{B60F2567-FC0D-47F2-B7C3-59268FE205BF}"/>
                    </a:ext>
                  </a:extLst>
                </p:cNvPr>
                <p:cNvPicPr/>
                <p:nvPr/>
              </p:nvPicPr>
              <p:blipFill>
                <a:blip r:embed="rId547"/>
                <a:stretch>
                  <a:fillRect/>
                </a:stretch>
              </p:blipFill>
              <p:spPr>
                <a:xfrm>
                  <a:off x="1927547" y="5964907"/>
                  <a:ext cx="185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5" name="Freihand 314">
                  <a:extLst>
                    <a:ext uri="{FF2B5EF4-FFF2-40B4-BE49-F238E27FC236}">
                      <a16:creationId xmlns:a16="http://schemas.microsoft.com/office/drawing/2014/main" id="{789777B7-1B23-4B69-A093-872108088CB7}"/>
                    </a:ext>
                  </a:extLst>
                </p14:cNvPr>
                <p14:cNvContentPartPr/>
                <p14:nvPr/>
              </p14:nvContentPartPr>
              <p14:xfrm>
                <a:off x="2354147" y="5953387"/>
                <a:ext cx="107640" cy="120600"/>
              </p14:xfrm>
            </p:contentPart>
          </mc:Choice>
          <mc:Fallback xmlns="">
            <p:pic>
              <p:nvPicPr>
                <p:cNvPr id="315" name="Freihand 314">
                  <a:extLst>
                    <a:ext uri="{FF2B5EF4-FFF2-40B4-BE49-F238E27FC236}">
                      <a16:creationId xmlns:a16="http://schemas.microsoft.com/office/drawing/2014/main" id="{789777B7-1B23-4B69-A093-872108088CB7}"/>
                    </a:ext>
                  </a:extLst>
                </p:cNvPr>
                <p:cNvPicPr/>
                <p:nvPr/>
              </p:nvPicPr>
              <p:blipFill>
                <a:blip r:embed="rId549"/>
                <a:stretch>
                  <a:fillRect/>
                </a:stretch>
              </p:blipFill>
              <p:spPr>
                <a:xfrm>
                  <a:off x="2349827" y="5949067"/>
                  <a:ext cx="116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6" name="Freihand 315">
                  <a:extLst>
                    <a:ext uri="{FF2B5EF4-FFF2-40B4-BE49-F238E27FC236}">
                      <a16:creationId xmlns:a16="http://schemas.microsoft.com/office/drawing/2014/main" id="{21727599-6AE4-48A8-9F9E-9BF2DD9A8120}"/>
                    </a:ext>
                  </a:extLst>
                </p14:cNvPr>
                <p14:cNvContentPartPr/>
                <p14:nvPr/>
              </p14:nvContentPartPr>
              <p14:xfrm>
                <a:off x="2526587" y="5979667"/>
                <a:ext cx="234720" cy="47160"/>
              </p14:xfrm>
            </p:contentPart>
          </mc:Choice>
          <mc:Fallback xmlns="">
            <p:pic>
              <p:nvPicPr>
                <p:cNvPr id="316" name="Freihand 315">
                  <a:extLst>
                    <a:ext uri="{FF2B5EF4-FFF2-40B4-BE49-F238E27FC236}">
                      <a16:creationId xmlns:a16="http://schemas.microsoft.com/office/drawing/2014/main" id="{21727599-6AE4-48A8-9F9E-9BF2DD9A8120}"/>
                    </a:ext>
                  </a:extLst>
                </p:cNvPr>
                <p:cNvPicPr/>
                <p:nvPr/>
              </p:nvPicPr>
              <p:blipFill>
                <a:blip r:embed="rId551"/>
                <a:stretch>
                  <a:fillRect/>
                </a:stretch>
              </p:blipFill>
              <p:spPr>
                <a:xfrm>
                  <a:off x="2522267" y="5975347"/>
                  <a:ext cx="243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7" name="Freihand 316">
                  <a:extLst>
                    <a:ext uri="{FF2B5EF4-FFF2-40B4-BE49-F238E27FC236}">
                      <a16:creationId xmlns:a16="http://schemas.microsoft.com/office/drawing/2014/main" id="{6E85C636-A0BB-4C85-988A-FB56342401BD}"/>
                    </a:ext>
                  </a:extLst>
                </p14:cNvPr>
                <p14:cNvContentPartPr/>
                <p14:nvPr/>
              </p14:nvContentPartPr>
              <p14:xfrm>
                <a:off x="2714147" y="5932867"/>
                <a:ext cx="45360" cy="12600"/>
              </p14:xfrm>
            </p:contentPart>
          </mc:Choice>
          <mc:Fallback xmlns="">
            <p:pic>
              <p:nvPicPr>
                <p:cNvPr id="317" name="Freihand 316">
                  <a:extLst>
                    <a:ext uri="{FF2B5EF4-FFF2-40B4-BE49-F238E27FC236}">
                      <a16:creationId xmlns:a16="http://schemas.microsoft.com/office/drawing/2014/main" id="{6E85C636-A0BB-4C85-988A-FB56342401BD}"/>
                    </a:ext>
                  </a:extLst>
                </p:cNvPr>
                <p:cNvPicPr/>
                <p:nvPr/>
              </p:nvPicPr>
              <p:blipFill>
                <a:blip r:embed="rId553"/>
                <a:stretch>
                  <a:fillRect/>
                </a:stretch>
              </p:blipFill>
              <p:spPr>
                <a:xfrm>
                  <a:off x="2709827" y="5928547"/>
                  <a:ext cx="54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18" name="Freihand 317">
                  <a:extLst>
                    <a:ext uri="{FF2B5EF4-FFF2-40B4-BE49-F238E27FC236}">
                      <a16:creationId xmlns:a16="http://schemas.microsoft.com/office/drawing/2014/main" id="{F4EC9E58-B335-42E0-8F3E-7F5213861297}"/>
                    </a:ext>
                  </a:extLst>
                </p14:cNvPr>
                <p14:cNvContentPartPr/>
                <p14:nvPr/>
              </p14:nvContentPartPr>
              <p14:xfrm>
                <a:off x="2811707" y="5948707"/>
                <a:ext cx="153000" cy="102600"/>
              </p14:xfrm>
            </p:contentPart>
          </mc:Choice>
          <mc:Fallback xmlns="">
            <p:pic>
              <p:nvPicPr>
                <p:cNvPr id="318" name="Freihand 317">
                  <a:extLst>
                    <a:ext uri="{FF2B5EF4-FFF2-40B4-BE49-F238E27FC236}">
                      <a16:creationId xmlns:a16="http://schemas.microsoft.com/office/drawing/2014/main" id="{F4EC9E58-B335-42E0-8F3E-7F5213861297}"/>
                    </a:ext>
                  </a:extLst>
                </p:cNvPr>
                <p:cNvPicPr/>
                <p:nvPr/>
              </p:nvPicPr>
              <p:blipFill>
                <a:blip r:embed="rId555"/>
                <a:stretch>
                  <a:fillRect/>
                </a:stretch>
              </p:blipFill>
              <p:spPr>
                <a:xfrm>
                  <a:off x="2807387" y="5944387"/>
                  <a:ext cx="161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19" name="Freihand 318">
                  <a:extLst>
                    <a:ext uri="{FF2B5EF4-FFF2-40B4-BE49-F238E27FC236}">
                      <a16:creationId xmlns:a16="http://schemas.microsoft.com/office/drawing/2014/main" id="{91B402E2-425E-4450-BD6D-2C0C8CD998F0}"/>
                    </a:ext>
                  </a:extLst>
                </p14:cNvPr>
                <p14:cNvContentPartPr/>
                <p14:nvPr/>
              </p14:nvContentPartPr>
              <p14:xfrm>
                <a:off x="3224987" y="5911627"/>
                <a:ext cx="239400" cy="147240"/>
              </p14:xfrm>
            </p:contentPart>
          </mc:Choice>
          <mc:Fallback xmlns="">
            <p:pic>
              <p:nvPicPr>
                <p:cNvPr id="319" name="Freihand 318">
                  <a:extLst>
                    <a:ext uri="{FF2B5EF4-FFF2-40B4-BE49-F238E27FC236}">
                      <a16:creationId xmlns:a16="http://schemas.microsoft.com/office/drawing/2014/main" id="{91B402E2-425E-4450-BD6D-2C0C8CD998F0}"/>
                    </a:ext>
                  </a:extLst>
                </p:cNvPr>
                <p:cNvPicPr/>
                <p:nvPr/>
              </p:nvPicPr>
              <p:blipFill>
                <a:blip r:embed="rId557"/>
                <a:stretch>
                  <a:fillRect/>
                </a:stretch>
              </p:blipFill>
              <p:spPr>
                <a:xfrm>
                  <a:off x="3220667" y="5907307"/>
                  <a:ext cx="248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20" name="Freihand 319">
                  <a:extLst>
                    <a:ext uri="{FF2B5EF4-FFF2-40B4-BE49-F238E27FC236}">
                      <a16:creationId xmlns:a16="http://schemas.microsoft.com/office/drawing/2014/main" id="{3C4DFAA4-8036-45D3-8CE7-5477992B7474}"/>
                    </a:ext>
                  </a:extLst>
                </p14:cNvPr>
                <p14:cNvContentPartPr/>
                <p14:nvPr/>
              </p14:nvContentPartPr>
              <p14:xfrm>
                <a:off x="3489947" y="5976787"/>
                <a:ext cx="128520" cy="91800"/>
              </p14:xfrm>
            </p:contentPart>
          </mc:Choice>
          <mc:Fallback xmlns="">
            <p:pic>
              <p:nvPicPr>
                <p:cNvPr id="320" name="Freihand 319">
                  <a:extLst>
                    <a:ext uri="{FF2B5EF4-FFF2-40B4-BE49-F238E27FC236}">
                      <a16:creationId xmlns:a16="http://schemas.microsoft.com/office/drawing/2014/main" id="{3C4DFAA4-8036-45D3-8CE7-5477992B7474}"/>
                    </a:ext>
                  </a:extLst>
                </p:cNvPr>
                <p:cNvPicPr/>
                <p:nvPr/>
              </p:nvPicPr>
              <p:blipFill>
                <a:blip r:embed="rId559"/>
                <a:stretch>
                  <a:fillRect/>
                </a:stretch>
              </p:blipFill>
              <p:spPr>
                <a:xfrm>
                  <a:off x="3485627" y="5972467"/>
                  <a:ext cx="137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4" name="Freihand 343">
                  <a:extLst>
                    <a:ext uri="{FF2B5EF4-FFF2-40B4-BE49-F238E27FC236}">
                      <a16:creationId xmlns:a16="http://schemas.microsoft.com/office/drawing/2014/main" id="{5722CF8E-B1C5-4A60-978C-000A69030D2B}"/>
                    </a:ext>
                  </a:extLst>
                </p14:cNvPr>
                <p14:cNvContentPartPr/>
                <p14:nvPr/>
              </p14:nvContentPartPr>
              <p14:xfrm>
                <a:off x="410147" y="6189907"/>
                <a:ext cx="106200" cy="167040"/>
              </p14:xfrm>
            </p:contentPart>
          </mc:Choice>
          <mc:Fallback xmlns="">
            <p:pic>
              <p:nvPicPr>
                <p:cNvPr id="344" name="Freihand 343">
                  <a:extLst>
                    <a:ext uri="{FF2B5EF4-FFF2-40B4-BE49-F238E27FC236}">
                      <a16:creationId xmlns:a16="http://schemas.microsoft.com/office/drawing/2014/main" id="{5722CF8E-B1C5-4A60-978C-000A69030D2B}"/>
                    </a:ext>
                  </a:extLst>
                </p:cNvPr>
                <p:cNvPicPr/>
                <p:nvPr/>
              </p:nvPicPr>
              <p:blipFill>
                <a:blip r:embed="rId561"/>
                <a:stretch>
                  <a:fillRect/>
                </a:stretch>
              </p:blipFill>
              <p:spPr>
                <a:xfrm>
                  <a:off x="405827" y="6185587"/>
                  <a:ext cx="114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5" name="Freihand 344">
                  <a:extLst>
                    <a:ext uri="{FF2B5EF4-FFF2-40B4-BE49-F238E27FC236}">
                      <a16:creationId xmlns:a16="http://schemas.microsoft.com/office/drawing/2014/main" id="{58140C3E-B122-4EEA-BAE0-016F8D81599C}"/>
                    </a:ext>
                  </a:extLst>
                </p14:cNvPr>
                <p14:cNvContentPartPr/>
                <p14:nvPr/>
              </p14:nvContentPartPr>
              <p14:xfrm>
                <a:off x="603467" y="6269827"/>
                <a:ext cx="6840" cy="67680"/>
              </p14:xfrm>
            </p:contentPart>
          </mc:Choice>
          <mc:Fallback xmlns="">
            <p:pic>
              <p:nvPicPr>
                <p:cNvPr id="345" name="Freihand 344">
                  <a:extLst>
                    <a:ext uri="{FF2B5EF4-FFF2-40B4-BE49-F238E27FC236}">
                      <a16:creationId xmlns:a16="http://schemas.microsoft.com/office/drawing/2014/main" id="{58140C3E-B122-4EEA-BAE0-016F8D81599C}"/>
                    </a:ext>
                  </a:extLst>
                </p:cNvPr>
                <p:cNvPicPr/>
                <p:nvPr/>
              </p:nvPicPr>
              <p:blipFill>
                <a:blip r:embed="rId563"/>
                <a:stretch>
                  <a:fillRect/>
                </a:stretch>
              </p:blipFill>
              <p:spPr>
                <a:xfrm>
                  <a:off x="599147" y="6265507"/>
                  <a:ext cx="15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6" name="Freihand 345">
                  <a:extLst>
                    <a:ext uri="{FF2B5EF4-FFF2-40B4-BE49-F238E27FC236}">
                      <a16:creationId xmlns:a16="http://schemas.microsoft.com/office/drawing/2014/main" id="{0179A255-B28F-4F26-ACEC-7E4D9200C91E}"/>
                    </a:ext>
                  </a:extLst>
                </p14:cNvPr>
                <p14:cNvContentPartPr/>
                <p14:nvPr/>
              </p14:nvContentPartPr>
              <p14:xfrm>
                <a:off x="625427" y="6142027"/>
                <a:ext cx="5040" cy="20880"/>
              </p14:xfrm>
            </p:contentPart>
          </mc:Choice>
          <mc:Fallback xmlns="">
            <p:pic>
              <p:nvPicPr>
                <p:cNvPr id="346" name="Freihand 345">
                  <a:extLst>
                    <a:ext uri="{FF2B5EF4-FFF2-40B4-BE49-F238E27FC236}">
                      <a16:creationId xmlns:a16="http://schemas.microsoft.com/office/drawing/2014/main" id="{0179A255-B28F-4F26-ACEC-7E4D9200C91E}"/>
                    </a:ext>
                  </a:extLst>
                </p:cNvPr>
                <p:cNvPicPr/>
                <p:nvPr/>
              </p:nvPicPr>
              <p:blipFill>
                <a:blip r:embed="rId565"/>
                <a:stretch>
                  <a:fillRect/>
                </a:stretch>
              </p:blipFill>
              <p:spPr>
                <a:xfrm>
                  <a:off x="621107" y="6137707"/>
                  <a:ext cx="13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7" name="Freihand 346">
                  <a:extLst>
                    <a:ext uri="{FF2B5EF4-FFF2-40B4-BE49-F238E27FC236}">
                      <a16:creationId xmlns:a16="http://schemas.microsoft.com/office/drawing/2014/main" id="{B329135D-56BD-46DB-8AE5-F9B49A3940E5}"/>
                    </a:ext>
                  </a:extLst>
                </p14:cNvPr>
                <p14:cNvContentPartPr/>
                <p14:nvPr/>
              </p14:nvContentPartPr>
              <p14:xfrm>
                <a:off x="153107" y="6282427"/>
                <a:ext cx="171360" cy="97920"/>
              </p14:xfrm>
            </p:contentPart>
          </mc:Choice>
          <mc:Fallback xmlns="">
            <p:pic>
              <p:nvPicPr>
                <p:cNvPr id="347" name="Freihand 346">
                  <a:extLst>
                    <a:ext uri="{FF2B5EF4-FFF2-40B4-BE49-F238E27FC236}">
                      <a16:creationId xmlns:a16="http://schemas.microsoft.com/office/drawing/2014/main" id="{B329135D-56BD-46DB-8AE5-F9B49A3940E5}"/>
                    </a:ext>
                  </a:extLst>
                </p:cNvPr>
                <p:cNvPicPr/>
                <p:nvPr/>
              </p:nvPicPr>
              <p:blipFill>
                <a:blip r:embed="rId567"/>
                <a:stretch>
                  <a:fillRect/>
                </a:stretch>
              </p:blipFill>
              <p:spPr>
                <a:xfrm>
                  <a:off x="148787" y="6278107"/>
                  <a:ext cx="180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8" name="Freihand 347">
                  <a:extLst>
                    <a:ext uri="{FF2B5EF4-FFF2-40B4-BE49-F238E27FC236}">
                      <a16:creationId xmlns:a16="http://schemas.microsoft.com/office/drawing/2014/main" id="{642CF35C-15DC-4FCF-B905-65CFF38CF238}"/>
                    </a:ext>
                  </a:extLst>
                </p14:cNvPr>
                <p14:cNvContentPartPr/>
                <p14:nvPr/>
              </p14:nvContentPartPr>
              <p14:xfrm>
                <a:off x="724427" y="6194587"/>
                <a:ext cx="19800" cy="143280"/>
              </p14:xfrm>
            </p:contentPart>
          </mc:Choice>
          <mc:Fallback xmlns="">
            <p:pic>
              <p:nvPicPr>
                <p:cNvPr id="348" name="Freihand 347">
                  <a:extLst>
                    <a:ext uri="{FF2B5EF4-FFF2-40B4-BE49-F238E27FC236}">
                      <a16:creationId xmlns:a16="http://schemas.microsoft.com/office/drawing/2014/main" id="{642CF35C-15DC-4FCF-B905-65CFF38CF238}"/>
                    </a:ext>
                  </a:extLst>
                </p:cNvPr>
                <p:cNvPicPr/>
                <p:nvPr/>
              </p:nvPicPr>
              <p:blipFill>
                <a:blip r:embed="rId569"/>
                <a:stretch>
                  <a:fillRect/>
                </a:stretch>
              </p:blipFill>
              <p:spPr>
                <a:xfrm>
                  <a:off x="720107" y="6190267"/>
                  <a:ext cx="28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9" name="Freihand 348">
                  <a:extLst>
                    <a:ext uri="{FF2B5EF4-FFF2-40B4-BE49-F238E27FC236}">
                      <a16:creationId xmlns:a16="http://schemas.microsoft.com/office/drawing/2014/main" id="{A0F54BC4-C54E-4B3D-B283-8691A548D8CB}"/>
                    </a:ext>
                  </a:extLst>
                </p14:cNvPr>
                <p14:cNvContentPartPr/>
                <p14:nvPr/>
              </p14:nvContentPartPr>
              <p14:xfrm>
                <a:off x="775547" y="6205747"/>
                <a:ext cx="147240" cy="148320"/>
              </p14:xfrm>
            </p:contentPart>
          </mc:Choice>
          <mc:Fallback xmlns="">
            <p:pic>
              <p:nvPicPr>
                <p:cNvPr id="349" name="Freihand 348">
                  <a:extLst>
                    <a:ext uri="{FF2B5EF4-FFF2-40B4-BE49-F238E27FC236}">
                      <a16:creationId xmlns:a16="http://schemas.microsoft.com/office/drawing/2014/main" id="{A0F54BC4-C54E-4B3D-B283-8691A548D8CB}"/>
                    </a:ext>
                  </a:extLst>
                </p:cNvPr>
                <p:cNvPicPr/>
                <p:nvPr/>
              </p:nvPicPr>
              <p:blipFill>
                <a:blip r:embed="rId571"/>
                <a:stretch>
                  <a:fillRect/>
                </a:stretch>
              </p:blipFill>
              <p:spPr>
                <a:xfrm>
                  <a:off x="771227" y="6201427"/>
                  <a:ext cx="1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0" name="Freihand 349">
                  <a:extLst>
                    <a:ext uri="{FF2B5EF4-FFF2-40B4-BE49-F238E27FC236}">
                      <a16:creationId xmlns:a16="http://schemas.microsoft.com/office/drawing/2014/main" id="{BF278449-3331-432D-AFA9-6E7B0E114A71}"/>
                    </a:ext>
                  </a:extLst>
                </p14:cNvPr>
                <p14:cNvContentPartPr/>
                <p14:nvPr/>
              </p14:nvContentPartPr>
              <p14:xfrm>
                <a:off x="967067" y="6273427"/>
                <a:ext cx="98280" cy="82440"/>
              </p14:xfrm>
            </p:contentPart>
          </mc:Choice>
          <mc:Fallback xmlns="">
            <p:pic>
              <p:nvPicPr>
                <p:cNvPr id="350" name="Freihand 349">
                  <a:extLst>
                    <a:ext uri="{FF2B5EF4-FFF2-40B4-BE49-F238E27FC236}">
                      <a16:creationId xmlns:a16="http://schemas.microsoft.com/office/drawing/2014/main" id="{BF278449-3331-432D-AFA9-6E7B0E114A71}"/>
                    </a:ext>
                  </a:extLst>
                </p:cNvPr>
                <p:cNvPicPr/>
                <p:nvPr/>
              </p:nvPicPr>
              <p:blipFill>
                <a:blip r:embed="rId573"/>
                <a:stretch>
                  <a:fillRect/>
                </a:stretch>
              </p:blipFill>
              <p:spPr>
                <a:xfrm>
                  <a:off x="962747" y="6269107"/>
                  <a:ext cx="106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1" name="Freihand 350">
                  <a:extLst>
                    <a:ext uri="{FF2B5EF4-FFF2-40B4-BE49-F238E27FC236}">
                      <a16:creationId xmlns:a16="http://schemas.microsoft.com/office/drawing/2014/main" id="{09DB02BB-714E-4DE5-8DC9-3F18A0C1D033}"/>
                    </a:ext>
                  </a:extLst>
                </p14:cNvPr>
                <p14:cNvContentPartPr/>
                <p14:nvPr/>
              </p14:nvContentPartPr>
              <p14:xfrm>
                <a:off x="1239587" y="6260827"/>
                <a:ext cx="143280" cy="110880"/>
              </p14:xfrm>
            </p:contentPart>
          </mc:Choice>
          <mc:Fallback xmlns="">
            <p:pic>
              <p:nvPicPr>
                <p:cNvPr id="351" name="Freihand 350">
                  <a:extLst>
                    <a:ext uri="{FF2B5EF4-FFF2-40B4-BE49-F238E27FC236}">
                      <a16:creationId xmlns:a16="http://schemas.microsoft.com/office/drawing/2014/main" id="{09DB02BB-714E-4DE5-8DC9-3F18A0C1D033}"/>
                    </a:ext>
                  </a:extLst>
                </p:cNvPr>
                <p:cNvPicPr/>
                <p:nvPr/>
              </p:nvPicPr>
              <p:blipFill>
                <a:blip r:embed="rId575"/>
                <a:stretch>
                  <a:fillRect/>
                </a:stretch>
              </p:blipFill>
              <p:spPr>
                <a:xfrm>
                  <a:off x="1235267" y="6256507"/>
                  <a:ext cx="151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2" name="Freihand 351">
                  <a:extLst>
                    <a:ext uri="{FF2B5EF4-FFF2-40B4-BE49-F238E27FC236}">
                      <a16:creationId xmlns:a16="http://schemas.microsoft.com/office/drawing/2014/main" id="{04AA043A-6B6B-45A6-A1B2-A34F391C7585}"/>
                    </a:ext>
                  </a:extLst>
                </p14:cNvPr>
                <p14:cNvContentPartPr/>
                <p14:nvPr/>
              </p14:nvContentPartPr>
              <p14:xfrm>
                <a:off x="1384307" y="6295747"/>
                <a:ext cx="108360" cy="79560"/>
              </p14:xfrm>
            </p:contentPart>
          </mc:Choice>
          <mc:Fallback xmlns="">
            <p:pic>
              <p:nvPicPr>
                <p:cNvPr id="352" name="Freihand 351">
                  <a:extLst>
                    <a:ext uri="{FF2B5EF4-FFF2-40B4-BE49-F238E27FC236}">
                      <a16:creationId xmlns:a16="http://schemas.microsoft.com/office/drawing/2014/main" id="{04AA043A-6B6B-45A6-A1B2-A34F391C7585}"/>
                    </a:ext>
                  </a:extLst>
                </p:cNvPr>
                <p:cNvPicPr/>
                <p:nvPr/>
              </p:nvPicPr>
              <p:blipFill>
                <a:blip r:embed="rId577"/>
                <a:stretch>
                  <a:fillRect/>
                </a:stretch>
              </p:blipFill>
              <p:spPr>
                <a:xfrm>
                  <a:off x="1379987" y="6291427"/>
                  <a:ext cx="117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3" name="Freihand 352">
                  <a:extLst>
                    <a:ext uri="{FF2B5EF4-FFF2-40B4-BE49-F238E27FC236}">
                      <a16:creationId xmlns:a16="http://schemas.microsoft.com/office/drawing/2014/main" id="{B76A0A04-276E-4202-A995-CCAF09705199}"/>
                    </a:ext>
                  </a:extLst>
                </p14:cNvPr>
                <p14:cNvContentPartPr/>
                <p14:nvPr/>
              </p14:nvContentPartPr>
              <p14:xfrm>
                <a:off x="1516787" y="6298267"/>
                <a:ext cx="72720" cy="95760"/>
              </p14:xfrm>
            </p:contentPart>
          </mc:Choice>
          <mc:Fallback xmlns="">
            <p:pic>
              <p:nvPicPr>
                <p:cNvPr id="353" name="Freihand 352">
                  <a:extLst>
                    <a:ext uri="{FF2B5EF4-FFF2-40B4-BE49-F238E27FC236}">
                      <a16:creationId xmlns:a16="http://schemas.microsoft.com/office/drawing/2014/main" id="{B76A0A04-276E-4202-A995-CCAF09705199}"/>
                    </a:ext>
                  </a:extLst>
                </p:cNvPr>
                <p:cNvPicPr/>
                <p:nvPr/>
              </p:nvPicPr>
              <p:blipFill>
                <a:blip r:embed="rId579"/>
                <a:stretch>
                  <a:fillRect/>
                </a:stretch>
              </p:blipFill>
              <p:spPr>
                <a:xfrm>
                  <a:off x="1512467" y="6293947"/>
                  <a:ext cx="81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4" name="Freihand 353">
                  <a:extLst>
                    <a:ext uri="{FF2B5EF4-FFF2-40B4-BE49-F238E27FC236}">
                      <a16:creationId xmlns:a16="http://schemas.microsoft.com/office/drawing/2014/main" id="{6F52F8F3-3101-4447-B8F4-1EE397A6BF16}"/>
                    </a:ext>
                  </a:extLst>
                </p14:cNvPr>
                <p14:cNvContentPartPr/>
                <p14:nvPr/>
              </p14:nvContentPartPr>
              <p14:xfrm>
                <a:off x="1770947" y="6257227"/>
                <a:ext cx="127440" cy="169560"/>
              </p14:xfrm>
            </p:contentPart>
          </mc:Choice>
          <mc:Fallback xmlns="">
            <p:pic>
              <p:nvPicPr>
                <p:cNvPr id="354" name="Freihand 353">
                  <a:extLst>
                    <a:ext uri="{FF2B5EF4-FFF2-40B4-BE49-F238E27FC236}">
                      <a16:creationId xmlns:a16="http://schemas.microsoft.com/office/drawing/2014/main" id="{6F52F8F3-3101-4447-B8F4-1EE397A6BF16}"/>
                    </a:ext>
                  </a:extLst>
                </p:cNvPr>
                <p:cNvPicPr/>
                <p:nvPr/>
              </p:nvPicPr>
              <p:blipFill>
                <a:blip r:embed="rId581"/>
                <a:stretch>
                  <a:fillRect/>
                </a:stretch>
              </p:blipFill>
              <p:spPr>
                <a:xfrm>
                  <a:off x="1766627" y="6252907"/>
                  <a:ext cx="136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5" name="Freihand 354">
                  <a:extLst>
                    <a:ext uri="{FF2B5EF4-FFF2-40B4-BE49-F238E27FC236}">
                      <a16:creationId xmlns:a16="http://schemas.microsoft.com/office/drawing/2014/main" id="{5CA8C9E4-EB19-4A15-8D2F-DD0DEC2D5A0B}"/>
                    </a:ext>
                  </a:extLst>
                </p14:cNvPr>
                <p14:cNvContentPartPr/>
                <p14:nvPr/>
              </p14:nvContentPartPr>
              <p14:xfrm>
                <a:off x="1869947" y="6229507"/>
                <a:ext cx="492840" cy="162360"/>
              </p14:xfrm>
            </p:contentPart>
          </mc:Choice>
          <mc:Fallback xmlns="">
            <p:pic>
              <p:nvPicPr>
                <p:cNvPr id="355" name="Freihand 354">
                  <a:extLst>
                    <a:ext uri="{FF2B5EF4-FFF2-40B4-BE49-F238E27FC236}">
                      <a16:creationId xmlns:a16="http://schemas.microsoft.com/office/drawing/2014/main" id="{5CA8C9E4-EB19-4A15-8D2F-DD0DEC2D5A0B}"/>
                    </a:ext>
                  </a:extLst>
                </p:cNvPr>
                <p:cNvPicPr/>
                <p:nvPr/>
              </p:nvPicPr>
              <p:blipFill>
                <a:blip r:embed="rId583"/>
                <a:stretch>
                  <a:fillRect/>
                </a:stretch>
              </p:blipFill>
              <p:spPr>
                <a:xfrm>
                  <a:off x="1865627" y="6225187"/>
                  <a:ext cx="501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6" name="Freihand 355">
                  <a:extLst>
                    <a:ext uri="{FF2B5EF4-FFF2-40B4-BE49-F238E27FC236}">
                      <a16:creationId xmlns:a16="http://schemas.microsoft.com/office/drawing/2014/main" id="{C24B2DA2-58E8-43E7-81A3-50E180F37289}"/>
                    </a:ext>
                  </a:extLst>
                </p14:cNvPr>
                <p14:cNvContentPartPr/>
                <p14:nvPr/>
              </p14:nvContentPartPr>
              <p14:xfrm>
                <a:off x="2603267" y="6274507"/>
                <a:ext cx="21960" cy="115920"/>
              </p14:xfrm>
            </p:contentPart>
          </mc:Choice>
          <mc:Fallback xmlns="">
            <p:pic>
              <p:nvPicPr>
                <p:cNvPr id="356" name="Freihand 355">
                  <a:extLst>
                    <a:ext uri="{FF2B5EF4-FFF2-40B4-BE49-F238E27FC236}">
                      <a16:creationId xmlns:a16="http://schemas.microsoft.com/office/drawing/2014/main" id="{C24B2DA2-58E8-43E7-81A3-50E180F37289}"/>
                    </a:ext>
                  </a:extLst>
                </p:cNvPr>
                <p:cNvPicPr/>
                <p:nvPr/>
              </p:nvPicPr>
              <p:blipFill>
                <a:blip r:embed="rId585"/>
                <a:stretch>
                  <a:fillRect/>
                </a:stretch>
              </p:blipFill>
              <p:spPr>
                <a:xfrm>
                  <a:off x="2598947" y="6270187"/>
                  <a:ext cx="30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7" name="Freihand 356">
                  <a:extLst>
                    <a:ext uri="{FF2B5EF4-FFF2-40B4-BE49-F238E27FC236}">
                      <a16:creationId xmlns:a16="http://schemas.microsoft.com/office/drawing/2014/main" id="{C7A6B8B2-07DA-44A6-AAF0-D1C44290C33B}"/>
                    </a:ext>
                  </a:extLst>
                </p14:cNvPr>
                <p14:cNvContentPartPr/>
                <p14:nvPr/>
              </p14:nvContentPartPr>
              <p14:xfrm>
                <a:off x="2518667" y="6262267"/>
                <a:ext cx="155520" cy="130680"/>
              </p14:xfrm>
            </p:contentPart>
          </mc:Choice>
          <mc:Fallback xmlns="">
            <p:pic>
              <p:nvPicPr>
                <p:cNvPr id="357" name="Freihand 356">
                  <a:extLst>
                    <a:ext uri="{FF2B5EF4-FFF2-40B4-BE49-F238E27FC236}">
                      <a16:creationId xmlns:a16="http://schemas.microsoft.com/office/drawing/2014/main" id="{C7A6B8B2-07DA-44A6-AAF0-D1C44290C33B}"/>
                    </a:ext>
                  </a:extLst>
                </p:cNvPr>
                <p:cNvPicPr/>
                <p:nvPr/>
              </p:nvPicPr>
              <p:blipFill>
                <a:blip r:embed="rId587"/>
                <a:stretch>
                  <a:fillRect/>
                </a:stretch>
              </p:blipFill>
              <p:spPr>
                <a:xfrm>
                  <a:off x="2514347" y="6257947"/>
                  <a:ext cx="164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8" name="Freihand 357">
                  <a:extLst>
                    <a:ext uri="{FF2B5EF4-FFF2-40B4-BE49-F238E27FC236}">
                      <a16:creationId xmlns:a16="http://schemas.microsoft.com/office/drawing/2014/main" id="{6AE9B955-E112-40E6-91FC-37F46AD824E8}"/>
                    </a:ext>
                  </a:extLst>
                </p14:cNvPr>
                <p14:cNvContentPartPr/>
                <p14:nvPr/>
              </p14:nvContentPartPr>
              <p14:xfrm>
                <a:off x="2723507" y="6341107"/>
                <a:ext cx="25920" cy="57240"/>
              </p14:xfrm>
            </p:contentPart>
          </mc:Choice>
          <mc:Fallback xmlns="">
            <p:pic>
              <p:nvPicPr>
                <p:cNvPr id="358" name="Freihand 357">
                  <a:extLst>
                    <a:ext uri="{FF2B5EF4-FFF2-40B4-BE49-F238E27FC236}">
                      <a16:creationId xmlns:a16="http://schemas.microsoft.com/office/drawing/2014/main" id="{6AE9B955-E112-40E6-91FC-37F46AD824E8}"/>
                    </a:ext>
                  </a:extLst>
                </p:cNvPr>
                <p:cNvPicPr/>
                <p:nvPr/>
              </p:nvPicPr>
              <p:blipFill>
                <a:blip r:embed="rId589"/>
                <a:stretch>
                  <a:fillRect/>
                </a:stretch>
              </p:blipFill>
              <p:spPr>
                <a:xfrm>
                  <a:off x="2719187" y="6336787"/>
                  <a:ext cx="34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9" name="Freihand 358">
                  <a:extLst>
                    <a:ext uri="{FF2B5EF4-FFF2-40B4-BE49-F238E27FC236}">
                      <a16:creationId xmlns:a16="http://schemas.microsoft.com/office/drawing/2014/main" id="{2CD5FF71-47D8-4365-9036-1F5D0C7A1B06}"/>
                    </a:ext>
                  </a:extLst>
                </p14:cNvPr>
                <p14:cNvContentPartPr/>
                <p14:nvPr/>
              </p14:nvContentPartPr>
              <p14:xfrm>
                <a:off x="2794067" y="6209707"/>
                <a:ext cx="145800" cy="216360"/>
              </p14:xfrm>
            </p:contentPart>
          </mc:Choice>
          <mc:Fallback xmlns="">
            <p:pic>
              <p:nvPicPr>
                <p:cNvPr id="359" name="Freihand 358">
                  <a:extLst>
                    <a:ext uri="{FF2B5EF4-FFF2-40B4-BE49-F238E27FC236}">
                      <a16:creationId xmlns:a16="http://schemas.microsoft.com/office/drawing/2014/main" id="{2CD5FF71-47D8-4365-9036-1F5D0C7A1B06}"/>
                    </a:ext>
                  </a:extLst>
                </p:cNvPr>
                <p:cNvPicPr/>
                <p:nvPr/>
              </p:nvPicPr>
              <p:blipFill>
                <a:blip r:embed="rId591"/>
                <a:stretch>
                  <a:fillRect/>
                </a:stretch>
              </p:blipFill>
              <p:spPr>
                <a:xfrm>
                  <a:off x="2789747" y="6205387"/>
                  <a:ext cx="154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0" name="Freihand 359">
                  <a:extLst>
                    <a:ext uri="{FF2B5EF4-FFF2-40B4-BE49-F238E27FC236}">
                      <a16:creationId xmlns:a16="http://schemas.microsoft.com/office/drawing/2014/main" id="{7B929C1D-36BB-48DF-8D43-CEBBEBBDDA5C}"/>
                    </a:ext>
                  </a:extLst>
                </p14:cNvPr>
                <p14:cNvContentPartPr/>
                <p14:nvPr/>
              </p14:nvContentPartPr>
              <p14:xfrm>
                <a:off x="3029147" y="6346147"/>
                <a:ext cx="360" cy="360"/>
              </p14:xfrm>
            </p:contentPart>
          </mc:Choice>
          <mc:Fallback xmlns="">
            <p:pic>
              <p:nvPicPr>
                <p:cNvPr id="360" name="Freihand 359">
                  <a:extLst>
                    <a:ext uri="{FF2B5EF4-FFF2-40B4-BE49-F238E27FC236}">
                      <a16:creationId xmlns:a16="http://schemas.microsoft.com/office/drawing/2014/main" id="{7B929C1D-36BB-48DF-8D43-CEBBEBBDDA5C}"/>
                    </a:ext>
                  </a:extLst>
                </p:cNvPr>
                <p:cNvPicPr/>
                <p:nvPr/>
              </p:nvPicPr>
              <p:blipFill>
                <a:blip r:embed="rId51"/>
                <a:stretch>
                  <a:fillRect/>
                </a:stretch>
              </p:blipFill>
              <p:spPr>
                <a:xfrm>
                  <a:off x="3024827" y="6341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2" name="Freihand 361">
                  <a:extLst>
                    <a:ext uri="{FF2B5EF4-FFF2-40B4-BE49-F238E27FC236}">
                      <a16:creationId xmlns:a16="http://schemas.microsoft.com/office/drawing/2014/main" id="{0C0AE9CE-1320-4269-8EFD-F91D2246B0E3}"/>
                    </a:ext>
                  </a:extLst>
                </p14:cNvPr>
                <p14:cNvContentPartPr/>
                <p14:nvPr/>
              </p14:nvContentPartPr>
              <p14:xfrm>
                <a:off x="3187187" y="6205027"/>
                <a:ext cx="353160" cy="147240"/>
              </p14:xfrm>
            </p:contentPart>
          </mc:Choice>
          <mc:Fallback xmlns="">
            <p:pic>
              <p:nvPicPr>
                <p:cNvPr id="362" name="Freihand 361">
                  <a:extLst>
                    <a:ext uri="{FF2B5EF4-FFF2-40B4-BE49-F238E27FC236}">
                      <a16:creationId xmlns:a16="http://schemas.microsoft.com/office/drawing/2014/main" id="{0C0AE9CE-1320-4269-8EFD-F91D2246B0E3}"/>
                    </a:ext>
                  </a:extLst>
                </p:cNvPr>
                <p:cNvPicPr/>
                <p:nvPr/>
              </p:nvPicPr>
              <p:blipFill>
                <a:blip r:embed="rId594"/>
                <a:stretch>
                  <a:fillRect/>
                </a:stretch>
              </p:blipFill>
              <p:spPr>
                <a:xfrm>
                  <a:off x="3182867" y="6200707"/>
                  <a:ext cx="361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3" name="Freihand 362">
                  <a:extLst>
                    <a:ext uri="{FF2B5EF4-FFF2-40B4-BE49-F238E27FC236}">
                      <a16:creationId xmlns:a16="http://schemas.microsoft.com/office/drawing/2014/main" id="{A1280B23-DBCA-47C1-A1BB-0610144F85C3}"/>
                    </a:ext>
                  </a:extLst>
                </p14:cNvPr>
                <p14:cNvContentPartPr/>
                <p14:nvPr/>
              </p14:nvContentPartPr>
              <p14:xfrm>
                <a:off x="3775067" y="6155347"/>
                <a:ext cx="79200" cy="195840"/>
              </p14:xfrm>
            </p:contentPart>
          </mc:Choice>
          <mc:Fallback xmlns="">
            <p:pic>
              <p:nvPicPr>
                <p:cNvPr id="363" name="Freihand 362">
                  <a:extLst>
                    <a:ext uri="{FF2B5EF4-FFF2-40B4-BE49-F238E27FC236}">
                      <a16:creationId xmlns:a16="http://schemas.microsoft.com/office/drawing/2014/main" id="{A1280B23-DBCA-47C1-A1BB-0610144F85C3}"/>
                    </a:ext>
                  </a:extLst>
                </p:cNvPr>
                <p:cNvPicPr/>
                <p:nvPr/>
              </p:nvPicPr>
              <p:blipFill>
                <a:blip r:embed="rId596"/>
                <a:stretch>
                  <a:fillRect/>
                </a:stretch>
              </p:blipFill>
              <p:spPr>
                <a:xfrm>
                  <a:off x="3770747" y="6151027"/>
                  <a:ext cx="87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4" name="Freihand 363">
                  <a:extLst>
                    <a:ext uri="{FF2B5EF4-FFF2-40B4-BE49-F238E27FC236}">
                      <a16:creationId xmlns:a16="http://schemas.microsoft.com/office/drawing/2014/main" id="{F1C7F0D0-F983-4B8F-BA7C-E64511BA61BD}"/>
                    </a:ext>
                  </a:extLst>
                </p14:cNvPr>
                <p14:cNvContentPartPr/>
                <p14:nvPr/>
              </p14:nvContentPartPr>
              <p14:xfrm>
                <a:off x="3838427" y="6263347"/>
                <a:ext cx="65520" cy="71640"/>
              </p14:xfrm>
            </p:contentPart>
          </mc:Choice>
          <mc:Fallback xmlns="">
            <p:pic>
              <p:nvPicPr>
                <p:cNvPr id="364" name="Freihand 363">
                  <a:extLst>
                    <a:ext uri="{FF2B5EF4-FFF2-40B4-BE49-F238E27FC236}">
                      <a16:creationId xmlns:a16="http://schemas.microsoft.com/office/drawing/2014/main" id="{F1C7F0D0-F983-4B8F-BA7C-E64511BA61BD}"/>
                    </a:ext>
                  </a:extLst>
                </p:cNvPr>
                <p:cNvPicPr/>
                <p:nvPr/>
              </p:nvPicPr>
              <p:blipFill>
                <a:blip r:embed="rId598"/>
                <a:stretch>
                  <a:fillRect/>
                </a:stretch>
              </p:blipFill>
              <p:spPr>
                <a:xfrm>
                  <a:off x="3834107" y="6259027"/>
                  <a:ext cx="74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7" name="Freihand 366">
                  <a:extLst>
                    <a:ext uri="{FF2B5EF4-FFF2-40B4-BE49-F238E27FC236}">
                      <a16:creationId xmlns:a16="http://schemas.microsoft.com/office/drawing/2014/main" id="{F669F79F-9F0B-4CD7-90E9-C68795DADF74}"/>
                    </a:ext>
                  </a:extLst>
                </p14:cNvPr>
                <p14:cNvContentPartPr/>
                <p14:nvPr/>
              </p14:nvContentPartPr>
              <p14:xfrm>
                <a:off x="3899987" y="6261547"/>
                <a:ext cx="113040" cy="172800"/>
              </p14:xfrm>
            </p:contentPart>
          </mc:Choice>
          <mc:Fallback xmlns="">
            <p:pic>
              <p:nvPicPr>
                <p:cNvPr id="367" name="Freihand 366">
                  <a:extLst>
                    <a:ext uri="{FF2B5EF4-FFF2-40B4-BE49-F238E27FC236}">
                      <a16:creationId xmlns:a16="http://schemas.microsoft.com/office/drawing/2014/main" id="{F669F79F-9F0B-4CD7-90E9-C68795DADF74}"/>
                    </a:ext>
                  </a:extLst>
                </p:cNvPr>
                <p:cNvPicPr/>
                <p:nvPr/>
              </p:nvPicPr>
              <p:blipFill>
                <a:blip r:embed="rId600"/>
                <a:stretch>
                  <a:fillRect/>
                </a:stretch>
              </p:blipFill>
              <p:spPr>
                <a:xfrm>
                  <a:off x="3895667" y="6257227"/>
                  <a:ext cx="121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8" name="Freihand 367">
                  <a:extLst>
                    <a:ext uri="{FF2B5EF4-FFF2-40B4-BE49-F238E27FC236}">
                      <a16:creationId xmlns:a16="http://schemas.microsoft.com/office/drawing/2014/main" id="{60ED228A-637C-4F0A-ABE6-22B034BAE3C2}"/>
                    </a:ext>
                  </a:extLst>
                </p14:cNvPr>
                <p14:cNvContentPartPr/>
                <p14:nvPr/>
              </p14:nvContentPartPr>
              <p14:xfrm>
                <a:off x="4001507" y="6231307"/>
                <a:ext cx="242280" cy="94680"/>
              </p14:xfrm>
            </p:contentPart>
          </mc:Choice>
          <mc:Fallback xmlns="">
            <p:pic>
              <p:nvPicPr>
                <p:cNvPr id="368" name="Freihand 367">
                  <a:extLst>
                    <a:ext uri="{FF2B5EF4-FFF2-40B4-BE49-F238E27FC236}">
                      <a16:creationId xmlns:a16="http://schemas.microsoft.com/office/drawing/2014/main" id="{60ED228A-637C-4F0A-ABE6-22B034BAE3C2}"/>
                    </a:ext>
                  </a:extLst>
                </p:cNvPr>
                <p:cNvPicPr/>
                <p:nvPr/>
              </p:nvPicPr>
              <p:blipFill>
                <a:blip r:embed="rId602"/>
                <a:stretch>
                  <a:fillRect/>
                </a:stretch>
              </p:blipFill>
              <p:spPr>
                <a:xfrm>
                  <a:off x="3997187" y="6226987"/>
                  <a:ext cx="250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9" name="Freihand 368">
                  <a:extLst>
                    <a:ext uri="{FF2B5EF4-FFF2-40B4-BE49-F238E27FC236}">
                      <a16:creationId xmlns:a16="http://schemas.microsoft.com/office/drawing/2014/main" id="{7136F6DA-DEC3-4BC8-A9C9-A4D05794BDF2}"/>
                    </a:ext>
                  </a:extLst>
                </p14:cNvPr>
                <p14:cNvContentPartPr/>
                <p14:nvPr/>
              </p14:nvContentPartPr>
              <p14:xfrm>
                <a:off x="4223987" y="6174787"/>
                <a:ext cx="532080" cy="128880"/>
              </p14:xfrm>
            </p:contentPart>
          </mc:Choice>
          <mc:Fallback xmlns="">
            <p:pic>
              <p:nvPicPr>
                <p:cNvPr id="369" name="Freihand 368">
                  <a:extLst>
                    <a:ext uri="{FF2B5EF4-FFF2-40B4-BE49-F238E27FC236}">
                      <a16:creationId xmlns:a16="http://schemas.microsoft.com/office/drawing/2014/main" id="{7136F6DA-DEC3-4BC8-A9C9-A4D05794BDF2}"/>
                    </a:ext>
                  </a:extLst>
                </p:cNvPr>
                <p:cNvPicPr/>
                <p:nvPr/>
              </p:nvPicPr>
              <p:blipFill>
                <a:blip r:embed="rId604"/>
                <a:stretch>
                  <a:fillRect/>
                </a:stretch>
              </p:blipFill>
              <p:spPr>
                <a:xfrm>
                  <a:off x="4219667" y="6170467"/>
                  <a:ext cx="540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0" name="Freihand 369">
                  <a:extLst>
                    <a:ext uri="{FF2B5EF4-FFF2-40B4-BE49-F238E27FC236}">
                      <a16:creationId xmlns:a16="http://schemas.microsoft.com/office/drawing/2014/main" id="{A5B291F2-422B-4D01-B3F0-856A68E246C3}"/>
                    </a:ext>
                  </a:extLst>
                </p14:cNvPr>
                <p14:cNvContentPartPr/>
                <p14:nvPr/>
              </p14:nvContentPartPr>
              <p14:xfrm>
                <a:off x="5046587" y="6141667"/>
                <a:ext cx="149040" cy="176400"/>
              </p14:xfrm>
            </p:contentPart>
          </mc:Choice>
          <mc:Fallback xmlns="">
            <p:pic>
              <p:nvPicPr>
                <p:cNvPr id="370" name="Freihand 369">
                  <a:extLst>
                    <a:ext uri="{FF2B5EF4-FFF2-40B4-BE49-F238E27FC236}">
                      <a16:creationId xmlns:a16="http://schemas.microsoft.com/office/drawing/2014/main" id="{A5B291F2-422B-4D01-B3F0-856A68E246C3}"/>
                    </a:ext>
                  </a:extLst>
                </p:cNvPr>
                <p:cNvPicPr/>
                <p:nvPr/>
              </p:nvPicPr>
              <p:blipFill>
                <a:blip r:embed="rId606"/>
                <a:stretch>
                  <a:fillRect/>
                </a:stretch>
              </p:blipFill>
              <p:spPr>
                <a:xfrm>
                  <a:off x="5042267" y="6137347"/>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1" name="Freihand 370">
                  <a:extLst>
                    <a:ext uri="{FF2B5EF4-FFF2-40B4-BE49-F238E27FC236}">
                      <a16:creationId xmlns:a16="http://schemas.microsoft.com/office/drawing/2014/main" id="{56DC68CE-3325-4E94-AD97-373B05CF85E0}"/>
                    </a:ext>
                  </a:extLst>
                </p14:cNvPr>
                <p14:cNvContentPartPr/>
                <p14:nvPr/>
              </p14:nvContentPartPr>
              <p14:xfrm>
                <a:off x="5268347" y="6145987"/>
                <a:ext cx="53640" cy="164520"/>
              </p14:xfrm>
            </p:contentPart>
          </mc:Choice>
          <mc:Fallback xmlns="">
            <p:pic>
              <p:nvPicPr>
                <p:cNvPr id="371" name="Freihand 370">
                  <a:extLst>
                    <a:ext uri="{FF2B5EF4-FFF2-40B4-BE49-F238E27FC236}">
                      <a16:creationId xmlns:a16="http://schemas.microsoft.com/office/drawing/2014/main" id="{56DC68CE-3325-4E94-AD97-373B05CF85E0}"/>
                    </a:ext>
                  </a:extLst>
                </p:cNvPr>
                <p:cNvPicPr/>
                <p:nvPr/>
              </p:nvPicPr>
              <p:blipFill>
                <a:blip r:embed="rId608"/>
                <a:stretch>
                  <a:fillRect/>
                </a:stretch>
              </p:blipFill>
              <p:spPr>
                <a:xfrm>
                  <a:off x="5264027" y="6141667"/>
                  <a:ext cx="62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4" name="Freihand 373">
                  <a:extLst>
                    <a:ext uri="{FF2B5EF4-FFF2-40B4-BE49-F238E27FC236}">
                      <a16:creationId xmlns:a16="http://schemas.microsoft.com/office/drawing/2014/main" id="{F5E06681-692B-4724-958F-B781D7065EE8}"/>
                    </a:ext>
                  </a:extLst>
                </p14:cNvPr>
                <p14:cNvContentPartPr/>
                <p14:nvPr/>
              </p14:nvContentPartPr>
              <p14:xfrm>
                <a:off x="1426427" y="5139787"/>
                <a:ext cx="24840" cy="8280"/>
              </p14:xfrm>
            </p:contentPart>
          </mc:Choice>
          <mc:Fallback xmlns="">
            <p:pic>
              <p:nvPicPr>
                <p:cNvPr id="374" name="Freihand 373">
                  <a:extLst>
                    <a:ext uri="{FF2B5EF4-FFF2-40B4-BE49-F238E27FC236}">
                      <a16:creationId xmlns:a16="http://schemas.microsoft.com/office/drawing/2014/main" id="{F5E06681-692B-4724-958F-B781D7065EE8}"/>
                    </a:ext>
                  </a:extLst>
                </p:cNvPr>
                <p:cNvPicPr/>
                <p:nvPr/>
              </p:nvPicPr>
              <p:blipFill>
                <a:blip r:embed="rId610"/>
                <a:stretch>
                  <a:fillRect/>
                </a:stretch>
              </p:blipFill>
              <p:spPr>
                <a:xfrm>
                  <a:off x="1422107" y="5135467"/>
                  <a:ext cx="33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5" name="Freihand 374">
                  <a:extLst>
                    <a:ext uri="{FF2B5EF4-FFF2-40B4-BE49-F238E27FC236}">
                      <a16:creationId xmlns:a16="http://schemas.microsoft.com/office/drawing/2014/main" id="{361D7D8A-99C3-4D44-B13D-8E62CE8057F4}"/>
                    </a:ext>
                  </a:extLst>
                </p14:cNvPr>
                <p14:cNvContentPartPr/>
                <p14:nvPr/>
              </p14:nvContentPartPr>
              <p14:xfrm>
                <a:off x="1224467" y="5053387"/>
                <a:ext cx="799560" cy="126720"/>
              </p14:xfrm>
            </p:contentPart>
          </mc:Choice>
          <mc:Fallback xmlns="">
            <p:pic>
              <p:nvPicPr>
                <p:cNvPr id="375" name="Freihand 374">
                  <a:extLst>
                    <a:ext uri="{FF2B5EF4-FFF2-40B4-BE49-F238E27FC236}">
                      <a16:creationId xmlns:a16="http://schemas.microsoft.com/office/drawing/2014/main" id="{361D7D8A-99C3-4D44-B13D-8E62CE8057F4}"/>
                    </a:ext>
                  </a:extLst>
                </p:cNvPr>
                <p:cNvPicPr/>
                <p:nvPr/>
              </p:nvPicPr>
              <p:blipFill>
                <a:blip r:embed="rId612"/>
                <a:stretch>
                  <a:fillRect/>
                </a:stretch>
              </p:blipFill>
              <p:spPr>
                <a:xfrm>
                  <a:off x="1220147" y="5049067"/>
                  <a:ext cx="808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7" name="Freihand 376">
                  <a:extLst>
                    <a:ext uri="{FF2B5EF4-FFF2-40B4-BE49-F238E27FC236}">
                      <a16:creationId xmlns:a16="http://schemas.microsoft.com/office/drawing/2014/main" id="{62FF5118-2E22-495B-8B5C-8716B42D6592}"/>
                    </a:ext>
                  </a:extLst>
                </p14:cNvPr>
                <p14:cNvContentPartPr/>
                <p14:nvPr/>
              </p14:nvContentPartPr>
              <p14:xfrm>
                <a:off x="4747427" y="4939987"/>
                <a:ext cx="3825720" cy="129960"/>
              </p14:xfrm>
            </p:contentPart>
          </mc:Choice>
          <mc:Fallback xmlns="">
            <p:pic>
              <p:nvPicPr>
                <p:cNvPr id="377" name="Freihand 376">
                  <a:extLst>
                    <a:ext uri="{FF2B5EF4-FFF2-40B4-BE49-F238E27FC236}">
                      <a16:creationId xmlns:a16="http://schemas.microsoft.com/office/drawing/2014/main" id="{62FF5118-2E22-495B-8B5C-8716B42D6592}"/>
                    </a:ext>
                  </a:extLst>
                </p:cNvPr>
                <p:cNvPicPr/>
                <p:nvPr/>
              </p:nvPicPr>
              <p:blipFill>
                <a:blip r:embed="rId614"/>
                <a:stretch>
                  <a:fillRect/>
                </a:stretch>
              </p:blipFill>
              <p:spPr>
                <a:xfrm>
                  <a:off x="4743107" y="4935667"/>
                  <a:ext cx="3834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9" name="Freihand 378">
                  <a:extLst>
                    <a:ext uri="{FF2B5EF4-FFF2-40B4-BE49-F238E27FC236}">
                      <a16:creationId xmlns:a16="http://schemas.microsoft.com/office/drawing/2014/main" id="{1298CE1A-42C4-4E47-9BF3-BD63A8BF7909}"/>
                    </a:ext>
                  </a:extLst>
                </p14:cNvPr>
                <p14:cNvContentPartPr/>
                <p14:nvPr/>
              </p14:nvContentPartPr>
              <p14:xfrm>
                <a:off x="616427" y="1361227"/>
                <a:ext cx="124920" cy="232920"/>
              </p14:xfrm>
            </p:contentPart>
          </mc:Choice>
          <mc:Fallback xmlns="">
            <p:pic>
              <p:nvPicPr>
                <p:cNvPr id="379" name="Freihand 378">
                  <a:extLst>
                    <a:ext uri="{FF2B5EF4-FFF2-40B4-BE49-F238E27FC236}">
                      <a16:creationId xmlns:a16="http://schemas.microsoft.com/office/drawing/2014/main" id="{1298CE1A-42C4-4E47-9BF3-BD63A8BF7909}"/>
                    </a:ext>
                  </a:extLst>
                </p:cNvPr>
                <p:cNvPicPr/>
                <p:nvPr/>
              </p:nvPicPr>
              <p:blipFill>
                <a:blip r:embed="rId616"/>
                <a:stretch>
                  <a:fillRect/>
                </a:stretch>
              </p:blipFill>
              <p:spPr>
                <a:xfrm>
                  <a:off x="612107" y="1356907"/>
                  <a:ext cx="133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0" name="Freihand 379">
                  <a:extLst>
                    <a:ext uri="{FF2B5EF4-FFF2-40B4-BE49-F238E27FC236}">
                      <a16:creationId xmlns:a16="http://schemas.microsoft.com/office/drawing/2014/main" id="{FAE27763-43D4-4B15-B011-6E865FF6116E}"/>
                    </a:ext>
                  </a:extLst>
                </p14:cNvPr>
                <p14:cNvContentPartPr/>
                <p14:nvPr/>
              </p14:nvContentPartPr>
              <p14:xfrm>
                <a:off x="815867" y="1332067"/>
                <a:ext cx="70200" cy="178200"/>
              </p14:xfrm>
            </p:contentPart>
          </mc:Choice>
          <mc:Fallback xmlns="">
            <p:pic>
              <p:nvPicPr>
                <p:cNvPr id="380" name="Freihand 379">
                  <a:extLst>
                    <a:ext uri="{FF2B5EF4-FFF2-40B4-BE49-F238E27FC236}">
                      <a16:creationId xmlns:a16="http://schemas.microsoft.com/office/drawing/2014/main" id="{FAE27763-43D4-4B15-B011-6E865FF6116E}"/>
                    </a:ext>
                  </a:extLst>
                </p:cNvPr>
                <p:cNvPicPr/>
                <p:nvPr/>
              </p:nvPicPr>
              <p:blipFill>
                <a:blip r:embed="rId618"/>
                <a:stretch>
                  <a:fillRect/>
                </a:stretch>
              </p:blipFill>
              <p:spPr>
                <a:xfrm>
                  <a:off x="811547" y="1327747"/>
                  <a:ext cx="78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1" name="Freihand 380">
                  <a:extLst>
                    <a:ext uri="{FF2B5EF4-FFF2-40B4-BE49-F238E27FC236}">
                      <a16:creationId xmlns:a16="http://schemas.microsoft.com/office/drawing/2014/main" id="{A5D36774-9C33-4798-A677-CAB4799A4E22}"/>
                    </a:ext>
                  </a:extLst>
                </p14:cNvPr>
                <p14:cNvContentPartPr/>
                <p14:nvPr/>
              </p14:nvContentPartPr>
              <p14:xfrm>
                <a:off x="928907" y="1389307"/>
                <a:ext cx="129960" cy="120240"/>
              </p14:xfrm>
            </p:contentPart>
          </mc:Choice>
          <mc:Fallback xmlns="">
            <p:pic>
              <p:nvPicPr>
                <p:cNvPr id="381" name="Freihand 380">
                  <a:extLst>
                    <a:ext uri="{FF2B5EF4-FFF2-40B4-BE49-F238E27FC236}">
                      <a16:creationId xmlns:a16="http://schemas.microsoft.com/office/drawing/2014/main" id="{A5D36774-9C33-4798-A677-CAB4799A4E22}"/>
                    </a:ext>
                  </a:extLst>
                </p:cNvPr>
                <p:cNvPicPr/>
                <p:nvPr/>
              </p:nvPicPr>
              <p:blipFill>
                <a:blip r:embed="rId620"/>
                <a:stretch>
                  <a:fillRect/>
                </a:stretch>
              </p:blipFill>
              <p:spPr>
                <a:xfrm>
                  <a:off x="924587" y="1384987"/>
                  <a:ext cx="138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2" name="Freihand 381">
                  <a:extLst>
                    <a:ext uri="{FF2B5EF4-FFF2-40B4-BE49-F238E27FC236}">
                      <a16:creationId xmlns:a16="http://schemas.microsoft.com/office/drawing/2014/main" id="{2A777B8D-0F66-4BAA-BC53-DDF2232D4EE8}"/>
                    </a:ext>
                  </a:extLst>
                </p14:cNvPr>
                <p14:cNvContentPartPr/>
                <p14:nvPr/>
              </p14:nvContentPartPr>
              <p14:xfrm>
                <a:off x="1054187" y="1349347"/>
                <a:ext cx="72000" cy="166680"/>
              </p14:xfrm>
            </p:contentPart>
          </mc:Choice>
          <mc:Fallback xmlns="">
            <p:pic>
              <p:nvPicPr>
                <p:cNvPr id="382" name="Freihand 381">
                  <a:extLst>
                    <a:ext uri="{FF2B5EF4-FFF2-40B4-BE49-F238E27FC236}">
                      <a16:creationId xmlns:a16="http://schemas.microsoft.com/office/drawing/2014/main" id="{2A777B8D-0F66-4BAA-BC53-DDF2232D4EE8}"/>
                    </a:ext>
                  </a:extLst>
                </p:cNvPr>
                <p:cNvPicPr/>
                <p:nvPr/>
              </p:nvPicPr>
              <p:blipFill>
                <a:blip r:embed="rId622"/>
                <a:stretch>
                  <a:fillRect/>
                </a:stretch>
              </p:blipFill>
              <p:spPr>
                <a:xfrm>
                  <a:off x="1049867" y="1345027"/>
                  <a:ext cx="80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3" name="Freihand 382">
                  <a:extLst>
                    <a:ext uri="{FF2B5EF4-FFF2-40B4-BE49-F238E27FC236}">
                      <a16:creationId xmlns:a16="http://schemas.microsoft.com/office/drawing/2014/main" id="{B3DF05EB-4905-45E6-88AF-CC3AF166FC59}"/>
                    </a:ext>
                  </a:extLst>
                </p14:cNvPr>
                <p14:cNvContentPartPr/>
                <p14:nvPr/>
              </p14:nvContentPartPr>
              <p14:xfrm>
                <a:off x="1265147" y="1394347"/>
                <a:ext cx="175320" cy="7560"/>
              </p14:xfrm>
            </p:contentPart>
          </mc:Choice>
          <mc:Fallback xmlns="">
            <p:pic>
              <p:nvPicPr>
                <p:cNvPr id="383" name="Freihand 382">
                  <a:extLst>
                    <a:ext uri="{FF2B5EF4-FFF2-40B4-BE49-F238E27FC236}">
                      <a16:creationId xmlns:a16="http://schemas.microsoft.com/office/drawing/2014/main" id="{B3DF05EB-4905-45E6-88AF-CC3AF166FC59}"/>
                    </a:ext>
                  </a:extLst>
                </p:cNvPr>
                <p:cNvPicPr/>
                <p:nvPr/>
              </p:nvPicPr>
              <p:blipFill>
                <a:blip r:embed="rId624"/>
                <a:stretch>
                  <a:fillRect/>
                </a:stretch>
              </p:blipFill>
              <p:spPr>
                <a:xfrm>
                  <a:off x="1260827" y="1390027"/>
                  <a:ext cx="183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4" name="Freihand 383">
                  <a:extLst>
                    <a:ext uri="{FF2B5EF4-FFF2-40B4-BE49-F238E27FC236}">
                      <a16:creationId xmlns:a16="http://schemas.microsoft.com/office/drawing/2014/main" id="{4AC3862F-B35A-4E7D-AA86-82C44C620068}"/>
                    </a:ext>
                  </a:extLst>
                </p14:cNvPr>
                <p14:cNvContentPartPr/>
                <p14:nvPr/>
              </p14:nvContentPartPr>
              <p14:xfrm>
                <a:off x="1282787" y="1450867"/>
                <a:ext cx="161640" cy="35640"/>
              </p14:xfrm>
            </p:contentPart>
          </mc:Choice>
          <mc:Fallback xmlns="">
            <p:pic>
              <p:nvPicPr>
                <p:cNvPr id="384" name="Freihand 383">
                  <a:extLst>
                    <a:ext uri="{FF2B5EF4-FFF2-40B4-BE49-F238E27FC236}">
                      <a16:creationId xmlns:a16="http://schemas.microsoft.com/office/drawing/2014/main" id="{4AC3862F-B35A-4E7D-AA86-82C44C620068}"/>
                    </a:ext>
                  </a:extLst>
                </p:cNvPr>
                <p:cNvPicPr/>
                <p:nvPr/>
              </p:nvPicPr>
              <p:blipFill>
                <a:blip r:embed="rId626"/>
                <a:stretch>
                  <a:fillRect/>
                </a:stretch>
              </p:blipFill>
              <p:spPr>
                <a:xfrm>
                  <a:off x="1278467" y="1446547"/>
                  <a:ext cx="170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5" name="Freihand 384">
                  <a:extLst>
                    <a:ext uri="{FF2B5EF4-FFF2-40B4-BE49-F238E27FC236}">
                      <a16:creationId xmlns:a16="http://schemas.microsoft.com/office/drawing/2014/main" id="{F80A823E-2BF7-47FB-8CD8-81D381DBE15B}"/>
                    </a:ext>
                  </a:extLst>
                </p14:cNvPr>
                <p14:cNvContentPartPr/>
                <p14:nvPr/>
              </p14:nvContentPartPr>
              <p14:xfrm>
                <a:off x="1488347" y="1313707"/>
                <a:ext cx="222840" cy="144720"/>
              </p14:xfrm>
            </p:contentPart>
          </mc:Choice>
          <mc:Fallback xmlns="">
            <p:pic>
              <p:nvPicPr>
                <p:cNvPr id="385" name="Freihand 384">
                  <a:extLst>
                    <a:ext uri="{FF2B5EF4-FFF2-40B4-BE49-F238E27FC236}">
                      <a16:creationId xmlns:a16="http://schemas.microsoft.com/office/drawing/2014/main" id="{F80A823E-2BF7-47FB-8CD8-81D381DBE15B}"/>
                    </a:ext>
                  </a:extLst>
                </p:cNvPr>
                <p:cNvPicPr/>
                <p:nvPr/>
              </p:nvPicPr>
              <p:blipFill>
                <a:blip r:embed="rId628"/>
                <a:stretch>
                  <a:fillRect/>
                </a:stretch>
              </p:blipFill>
              <p:spPr>
                <a:xfrm>
                  <a:off x="1484027" y="1309387"/>
                  <a:ext cx="231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6" name="Freihand 385">
                  <a:extLst>
                    <a:ext uri="{FF2B5EF4-FFF2-40B4-BE49-F238E27FC236}">
                      <a16:creationId xmlns:a16="http://schemas.microsoft.com/office/drawing/2014/main" id="{2D3EBCFE-3CCE-4202-9A5C-1FC2A2C5AC4C}"/>
                    </a:ext>
                  </a:extLst>
                </p14:cNvPr>
                <p14:cNvContentPartPr/>
                <p14:nvPr/>
              </p14:nvContentPartPr>
              <p14:xfrm>
                <a:off x="1800107" y="1352227"/>
                <a:ext cx="115920" cy="103320"/>
              </p14:xfrm>
            </p:contentPart>
          </mc:Choice>
          <mc:Fallback xmlns="">
            <p:pic>
              <p:nvPicPr>
                <p:cNvPr id="386" name="Freihand 385">
                  <a:extLst>
                    <a:ext uri="{FF2B5EF4-FFF2-40B4-BE49-F238E27FC236}">
                      <a16:creationId xmlns:a16="http://schemas.microsoft.com/office/drawing/2014/main" id="{2D3EBCFE-3CCE-4202-9A5C-1FC2A2C5AC4C}"/>
                    </a:ext>
                  </a:extLst>
                </p:cNvPr>
                <p:cNvPicPr/>
                <p:nvPr/>
              </p:nvPicPr>
              <p:blipFill>
                <a:blip r:embed="rId630"/>
                <a:stretch>
                  <a:fillRect/>
                </a:stretch>
              </p:blipFill>
              <p:spPr>
                <a:xfrm>
                  <a:off x="1795787" y="1347907"/>
                  <a:ext cx="124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7" name="Freihand 386">
                  <a:extLst>
                    <a:ext uri="{FF2B5EF4-FFF2-40B4-BE49-F238E27FC236}">
                      <a16:creationId xmlns:a16="http://schemas.microsoft.com/office/drawing/2014/main" id="{BB324FAC-C073-4439-BF9F-AE8F0469373D}"/>
                    </a:ext>
                  </a:extLst>
                </p14:cNvPr>
                <p14:cNvContentPartPr/>
                <p14:nvPr/>
              </p14:nvContentPartPr>
              <p14:xfrm>
                <a:off x="584387" y="1706467"/>
                <a:ext cx="150480" cy="178200"/>
              </p14:xfrm>
            </p:contentPart>
          </mc:Choice>
          <mc:Fallback xmlns="">
            <p:pic>
              <p:nvPicPr>
                <p:cNvPr id="387" name="Freihand 386">
                  <a:extLst>
                    <a:ext uri="{FF2B5EF4-FFF2-40B4-BE49-F238E27FC236}">
                      <a16:creationId xmlns:a16="http://schemas.microsoft.com/office/drawing/2014/main" id="{BB324FAC-C073-4439-BF9F-AE8F0469373D}"/>
                    </a:ext>
                  </a:extLst>
                </p:cNvPr>
                <p:cNvPicPr/>
                <p:nvPr/>
              </p:nvPicPr>
              <p:blipFill>
                <a:blip r:embed="rId632"/>
                <a:stretch>
                  <a:fillRect/>
                </a:stretch>
              </p:blipFill>
              <p:spPr>
                <a:xfrm>
                  <a:off x="580067" y="1702147"/>
                  <a:ext cx="1591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8" name="Freihand 387">
                  <a:extLst>
                    <a:ext uri="{FF2B5EF4-FFF2-40B4-BE49-F238E27FC236}">
                      <a16:creationId xmlns:a16="http://schemas.microsoft.com/office/drawing/2014/main" id="{229A9B48-4189-453C-8245-8F6CE7A53C00}"/>
                    </a:ext>
                  </a:extLst>
                </p14:cNvPr>
                <p14:cNvContentPartPr/>
                <p14:nvPr/>
              </p14:nvContentPartPr>
              <p14:xfrm>
                <a:off x="749627" y="1652827"/>
                <a:ext cx="16200" cy="108360"/>
              </p14:xfrm>
            </p:contentPart>
          </mc:Choice>
          <mc:Fallback xmlns="">
            <p:pic>
              <p:nvPicPr>
                <p:cNvPr id="388" name="Freihand 387">
                  <a:extLst>
                    <a:ext uri="{FF2B5EF4-FFF2-40B4-BE49-F238E27FC236}">
                      <a16:creationId xmlns:a16="http://schemas.microsoft.com/office/drawing/2014/main" id="{229A9B48-4189-453C-8245-8F6CE7A53C00}"/>
                    </a:ext>
                  </a:extLst>
                </p:cNvPr>
                <p:cNvPicPr/>
                <p:nvPr/>
              </p:nvPicPr>
              <p:blipFill>
                <a:blip r:embed="rId634"/>
                <a:stretch>
                  <a:fillRect/>
                </a:stretch>
              </p:blipFill>
              <p:spPr>
                <a:xfrm>
                  <a:off x="745307" y="1648507"/>
                  <a:ext cx="24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9" name="Freihand 388">
                  <a:extLst>
                    <a:ext uri="{FF2B5EF4-FFF2-40B4-BE49-F238E27FC236}">
                      <a16:creationId xmlns:a16="http://schemas.microsoft.com/office/drawing/2014/main" id="{203EEF89-82C9-4BDF-99ED-A75C2A2E66B3}"/>
                    </a:ext>
                  </a:extLst>
                </p14:cNvPr>
                <p14:cNvContentPartPr/>
                <p14:nvPr/>
              </p14:nvContentPartPr>
              <p14:xfrm>
                <a:off x="814067" y="1686667"/>
                <a:ext cx="60120" cy="163440"/>
              </p14:xfrm>
            </p:contentPart>
          </mc:Choice>
          <mc:Fallback xmlns="">
            <p:pic>
              <p:nvPicPr>
                <p:cNvPr id="389" name="Freihand 388">
                  <a:extLst>
                    <a:ext uri="{FF2B5EF4-FFF2-40B4-BE49-F238E27FC236}">
                      <a16:creationId xmlns:a16="http://schemas.microsoft.com/office/drawing/2014/main" id="{203EEF89-82C9-4BDF-99ED-A75C2A2E66B3}"/>
                    </a:ext>
                  </a:extLst>
                </p:cNvPr>
                <p:cNvPicPr/>
                <p:nvPr/>
              </p:nvPicPr>
              <p:blipFill>
                <a:blip r:embed="rId636"/>
                <a:stretch>
                  <a:fillRect/>
                </a:stretch>
              </p:blipFill>
              <p:spPr>
                <a:xfrm>
                  <a:off x="809747" y="1682347"/>
                  <a:ext cx="68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0" name="Freihand 389">
                  <a:extLst>
                    <a:ext uri="{FF2B5EF4-FFF2-40B4-BE49-F238E27FC236}">
                      <a16:creationId xmlns:a16="http://schemas.microsoft.com/office/drawing/2014/main" id="{EF32D9EF-51B3-49C5-9C9F-12403DDF1E3C}"/>
                    </a:ext>
                  </a:extLst>
                </p14:cNvPr>
                <p14:cNvContentPartPr/>
                <p14:nvPr/>
              </p14:nvContentPartPr>
              <p14:xfrm>
                <a:off x="909827" y="1743547"/>
                <a:ext cx="128520" cy="91440"/>
              </p14:xfrm>
            </p:contentPart>
          </mc:Choice>
          <mc:Fallback xmlns="">
            <p:pic>
              <p:nvPicPr>
                <p:cNvPr id="390" name="Freihand 389">
                  <a:extLst>
                    <a:ext uri="{FF2B5EF4-FFF2-40B4-BE49-F238E27FC236}">
                      <a16:creationId xmlns:a16="http://schemas.microsoft.com/office/drawing/2014/main" id="{EF32D9EF-51B3-49C5-9C9F-12403DDF1E3C}"/>
                    </a:ext>
                  </a:extLst>
                </p:cNvPr>
                <p:cNvPicPr/>
                <p:nvPr/>
              </p:nvPicPr>
              <p:blipFill>
                <a:blip r:embed="rId638"/>
                <a:stretch>
                  <a:fillRect/>
                </a:stretch>
              </p:blipFill>
              <p:spPr>
                <a:xfrm>
                  <a:off x="905507" y="1739227"/>
                  <a:ext cx="137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1" name="Freihand 390">
                  <a:extLst>
                    <a:ext uri="{FF2B5EF4-FFF2-40B4-BE49-F238E27FC236}">
                      <a16:creationId xmlns:a16="http://schemas.microsoft.com/office/drawing/2014/main" id="{C10ACB33-06E8-47CB-B74A-B6640814C89B}"/>
                    </a:ext>
                  </a:extLst>
                </p14:cNvPr>
                <p14:cNvContentPartPr/>
                <p14:nvPr/>
              </p14:nvContentPartPr>
              <p14:xfrm>
                <a:off x="1073267" y="1692427"/>
                <a:ext cx="288000" cy="146160"/>
              </p14:xfrm>
            </p:contentPart>
          </mc:Choice>
          <mc:Fallback xmlns="">
            <p:pic>
              <p:nvPicPr>
                <p:cNvPr id="391" name="Freihand 390">
                  <a:extLst>
                    <a:ext uri="{FF2B5EF4-FFF2-40B4-BE49-F238E27FC236}">
                      <a16:creationId xmlns:a16="http://schemas.microsoft.com/office/drawing/2014/main" id="{C10ACB33-06E8-47CB-B74A-B6640814C89B}"/>
                    </a:ext>
                  </a:extLst>
                </p:cNvPr>
                <p:cNvPicPr/>
                <p:nvPr/>
              </p:nvPicPr>
              <p:blipFill>
                <a:blip r:embed="rId640"/>
                <a:stretch>
                  <a:fillRect/>
                </a:stretch>
              </p:blipFill>
              <p:spPr>
                <a:xfrm>
                  <a:off x="1068947" y="1688107"/>
                  <a:ext cx="296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2" name="Freihand 391">
                  <a:extLst>
                    <a:ext uri="{FF2B5EF4-FFF2-40B4-BE49-F238E27FC236}">
                      <a16:creationId xmlns:a16="http://schemas.microsoft.com/office/drawing/2014/main" id="{FDDBCF0A-39E8-4000-9D39-229CB9BC3AE3}"/>
                    </a:ext>
                  </a:extLst>
                </p14:cNvPr>
                <p14:cNvContentPartPr/>
                <p14:nvPr/>
              </p14:nvContentPartPr>
              <p14:xfrm>
                <a:off x="1266587" y="1775587"/>
                <a:ext cx="151200" cy="9360"/>
              </p14:xfrm>
            </p:contentPart>
          </mc:Choice>
          <mc:Fallback xmlns="">
            <p:pic>
              <p:nvPicPr>
                <p:cNvPr id="392" name="Freihand 391">
                  <a:extLst>
                    <a:ext uri="{FF2B5EF4-FFF2-40B4-BE49-F238E27FC236}">
                      <a16:creationId xmlns:a16="http://schemas.microsoft.com/office/drawing/2014/main" id="{FDDBCF0A-39E8-4000-9D39-229CB9BC3AE3}"/>
                    </a:ext>
                  </a:extLst>
                </p:cNvPr>
                <p:cNvPicPr/>
                <p:nvPr/>
              </p:nvPicPr>
              <p:blipFill>
                <a:blip r:embed="rId642"/>
                <a:stretch>
                  <a:fillRect/>
                </a:stretch>
              </p:blipFill>
              <p:spPr>
                <a:xfrm>
                  <a:off x="1262267" y="1771267"/>
                  <a:ext cx="159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5" name="Freihand 394">
                  <a:extLst>
                    <a:ext uri="{FF2B5EF4-FFF2-40B4-BE49-F238E27FC236}">
                      <a16:creationId xmlns:a16="http://schemas.microsoft.com/office/drawing/2014/main" id="{9648F75E-1E58-4E75-8414-EF11E0FF67D3}"/>
                    </a:ext>
                  </a:extLst>
                </p14:cNvPr>
                <p14:cNvContentPartPr/>
                <p14:nvPr/>
              </p14:nvContentPartPr>
              <p14:xfrm>
                <a:off x="1517147" y="1563187"/>
                <a:ext cx="170640" cy="145800"/>
              </p14:xfrm>
            </p:contentPart>
          </mc:Choice>
          <mc:Fallback xmlns="">
            <p:pic>
              <p:nvPicPr>
                <p:cNvPr id="395" name="Freihand 394">
                  <a:extLst>
                    <a:ext uri="{FF2B5EF4-FFF2-40B4-BE49-F238E27FC236}">
                      <a16:creationId xmlns:a16="http://schemas.microsoft.com/office/drawing/2014/main" id="{9648F75E-1E58-4E75-8414-EF11E0FF67D3}"/>
                    </a:ext>
                  </a:extLst>
                </p:cNvPr>
                <p:cNvPicPr/>
                <p:nvPr/>
              </p:nvPicPr>
              <p:blipFill>
                <a:blip r:embed="rId644"/>
                <a:stretch>
                  <a:fillRect/>
                </a:stretch>
              </p:blipFill>
              <p:spPr>
                <a:xfrm>
                  <a:off x="1512827" y="1558867"/>
                  <a:ext cx="179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6" name="Freihand 395">
                  <a:extLst>
                    <a:ext uri="{FF2B5EF4-FFF2-40B4-BE49-F238E27FC236}">
                      <a16:creationId xmlns:a16="http://schemas.microsoft.com/office/drawing/2014/main" id="{93C87985-8407-4405-9C40-EEE08CD96296}"/>
                    </a:ext>
                  </a:extLst>
                </p14:cNvPr>
                <p14:cNvContentPartPr/>
                <p14:nvPr/>
              </p14:nvContentPartPr>
              <p14:xfrm>
                <a:off x="1537307" y="1725907"/>
                <a:ext cx="189000" cy="34560"/>
              </p14:xfrm>
            </p:contentPart>
          </mc:Choice>
          <mc:Fallback xmlns="">
            <p:pic>
              <p:nvPicPr>
                <p:cNvPr id="396" name="Freihand 395">
                  <a:extLst>
                    <a:ext uri="{FF2B5EF4-FFF2-40B4-BE49-F238E27FC236}">
                      <a16:creationId xmlns:a16="http://schemas.microsoft.com/office/drawing/2014/main" id="{93C87985-8407-4405-9C40-EEE08CD96296}"/>
                    </a:ext>
                  </a:extLst>
                </p:cNvPr>
                <p:cNvPicPr/>
                <p:nvPr/>
              </p:nvPicPr>
              <p:blipFill>
                <a:blip r:embed="rId646"/>
                <a:stretch>
                  <a:fillRect/>
                </a:stretch>
              </p:blipFill>
              <p:spPr>
                <a:xfrm>
                  <a:off x="1532987" y="1721587"/>
                  <a:ext cx="197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7" name="Freihand 396">
                  <a:extLst>
                    <a:ext uri="{FF2B5EF4-FFF2-40B4-BE49-F238E27FC236}">
                      <a16:creationId xmlns:a16="http://schemas.microsoft.com/office/drawing/2014/main" id="{8DE090D2-AD00-474A-8518-3ECE74B070AA}"/>
                    </a:ext>
                  </a:extLst>
                </p14:cNvPr>
                <p14:cNvContentPartPr/>
                <p14:nvPr/>
              </p14:nvContentPartPr>
              <p14:xfrm>
                <a:off x="1541987" y="1755427"/>
                <a:ext cx="208800" cy="213120"/>
              </p14:xfrm>
            </p:contentPart>
          </mc:Choice>
          <mc:Fallback xmlns="">
            <p:pic>
              <p:nvPicPr>
                <p:cNvPr id="397" name="Freihand 396">
                  <a:extLst>
                    <a:ext uri="{FF2B5EF4-FFF2-40B4-BE49-F238E27FC236}">
                      <a16:creationId xmlns:a16="http://schemas.microsoft.com/office/drawing/2014/main" id="{8DE090D2-AD00-474A-8518-3ECE74B070AA}"/>
                    </a:ext>
                  </a:extLst>
                </p:cNvPr>
                <p:cNvPicPr/>
                <p:nvPr/>
              </p:nvPicPr>
              <p:blipFill>
                <a:blip r:embed="rId648"/>
                <a:stretch>
                  <a:fillRect/>
                </a:stretch>
              </p:blipFill>
              <p:spPr>
                <a:xfrm>
                  <a:off x="1537667" y="1751107"/>
                  <a:ext cx="217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9" name="Freihand 398">
                  <a:extLst>
                    <a:ext uri="{FF2B5EF4-FFF2-40B4-BE49-F238E27FC236}">
                      <a16:creationId xmlns:a16="http://schemas.microsoft.com/office/drawing/2014/main" id="{77786517-9A04-4CAC-88E4-4ED6F5BD45ED}"/>
                    </a:ext>
                  </a:extLst>
                </p14:cNvPr>
                <p14:cNvContentPartPr/>
                <p14:nvPr/>
              </p14:nvContentPartPr>
              <p14:xfrm>
                <a:off x="769427" y="6464947"/>
                <a:ext cx="134640" cy="135720"/>
              </p14:xfrm>
            </p:contentPart>
          </mc:Choice>
          <mc:Fallback xmlns="">
            <p:pic>
              <p:nvPicPr>
                <p:cNvPr id="399" name="Freihand 398">
                  <a:extLst>
                    <a:ext uri="{FF2B5EF4-FFF2-40B4-BE49-F238E27FC236}">
                      <a16:creationId xmlns:a16="http://schemas.microsoft.com/office/drawing/2014/main" id="{77786517-9A04-4CAC-88E4-4ED6F5BD45ED}"/>
                    </a:ext>
                  </a:extLst>
                </p:cNvPr>
                <p:cNvPicPr/>
                <p:nvPr/>
              </p:nvPicPr>
              <p:blipFill>
                <a:blip r:embed="rId650"/>
                <a:stretch>
                  <a:fillRect/>
                </a:stretch>
              </p:blipFill>
              <p:spPr>
                <a:xfrm>
                  <a:off x="765107" y="6460627"/>
                  <a:ext cx="143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0" name="Freihand 399">
                  <a:extLst>
                    <a:ext uri="{FF2B5EF4-FFF2-40B4-BE49-F238E27FC236}">
                      <a16:creationId xmlns:a16="http://schemas.microsoft.com/office/drawing/2014/main" id="{F39B8F50-6088-432A-873C-FC8F1F280624}"/>
                    </a:ext>
                  </a:extLst>
                </p14:cNvPr>
                <p14:cNvContentPartPr/>
                <p14:nvPr/>
              </p14:nvContentPartPr>
              <p14:xfrm>
                <a:off x="1017827" y="6454507"/>
                <a:ext cx="39240" cy="104760"/>
              </p14:xfrm>
            </p:contentPart>
          </mc:Choice>
          <mc:Fallback xmlns="">
            <p:pic>
              <p:nvPicPr>
                <p:cNvPr id="400" name="Freihand 399">
                  <a:extLst>
                    <a:ext uri="{FF2B5EF4-FFF2-40B4-BE49-F238E27FC236}">
                      <a16:creationId xmlns:a16="http://schemas.microsoft.com/office/drawing/2014/main" id="{F39B8F50-6088-432A-873C-FC8F1F280624}"/>
                    </a:ext>
                  </a:extLst>
                </p:cNvPr>
                <p:cNvPicPr/>
                <p:nvPr/>
              </p:nvPicPr>
              <p:blipFill>
                <a:blip r:embed="rId652"/>
                <a:stretch>
                  <a:fillRect/>
                </a:stretch>
              </p:blipFill>
              <p:spPr>
                <a:xfrm>
                  <a:off x="1013507" y="6450187"/>
                  <a:ext cx="47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1" name="Freihand 400">
                  <a:extLst>
                    <a:ext uri="{FF2B5EF4-FFF2-40B4-BE49-F238E27FC236}">
                      <a16:creationId xmlns:a16="http://schemas.microsoft.com/office/drawing/2014/main" id="{3E4DEFD0-4F54-4A4C-BD89-0432C8B9CC15}"/>
                    </a:ext>
                  </a:extLst>
                </p14:cNvPr>
                <p14:cNvContentPartPr/>
                <p14:nvPr/>
              </p14:nvContentPartPr>
              <p14:xfrm>
                <a:off x="1025387" y="6439747"/>
                <a:ext cx="108720" cy="135360"/>
              </p14:xfrm>
            </p:contentPart>
          </mc:Choice>
          <mc:Fallback xmlns="">
            <p:pic>
              <p:nvPicPr>
                <p:cNvPr id="401" name="Freihand 400">
                  <a:extLst>
                    <a:ext uri="{FF2B5EF4-FFF2-40B4-BE49-F238E27FC236}">
                      <a16:creationId xmlns:a16="http://schemas.microsoft.com/office/drawing/2014/main" id="{3E4DEFD0-4F54-4A4C-BD89-0432C8B9CC15}"/>
                    </a:ext>
                  </a:extLst>
                </p:cNvPr>
                <p:cNvPicPr/>
                <p:nvPr/>
              </p:nvPicPr>
              <p:blipFill>
                <a:blip r:embed="rId654"/>
                <a:stretch>
                  <a:fillRect/>
                </a:stretch>
              </p:blipFill>
              <p:spPr>
                <a:xfrm>
                  <a:off x="1021067" y="6435427"/>
                  <a:ext cx="117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7" name="Freihand 406">
                  <a:extLst>
                    <a:ext uri="{FF2B5EF4-FFF2-40B4-BE49-F238E27FC236}">
                      <a16:creationId xmlns:a16="http://schemas.microsoft.com/office/drawing/2014/main" id="{16908713-4D9A-4C6F-B6BF-E26D6117868D}"/>
                    </a:ext>
                  </a:extLst>
                </p14:cNvPr>
                <p14:cNvContentPartPr/>
                <p14:nvPr/>
              </p14:nvContentPartPr>
              <p14:xfrm>
                <a:off x="4529627" y="4973467"/>
                <a:ext cx="610920" cy="43200"/>
              </p14:xfrm>
            </p:contentPart>
          </mc:Choice>
          <mc:Fallback xmlns="">
            <p:pic>
              <p:nvPicPr>
                <p:cNvPr id="407" name="Freihand 406">
                  <a:extLst>
                    <a:ext uri="{FF2B5EF4-FFF2-40B4-BE49-F238E27FC236}">
                      <a16:creationId xmlns:a16="http://schemas.microsoft.com/office/drawing/2014/main" id="{16908713-4D9A-4C6F-B6BF-E26D6117868D}"/>
                    </a:ext>
                  </a:extLst>
                </p:cNvPr>
                <p:cNvPicPr/>
                <p:nvPr/>
              </p:nvPicPr>
              <p:blipFill>
                <a:blip r:embed="rId656"/>
                <a:stretch>
                  <a:fillRect/>
                </a:stretch>
              </p:blipFill>
              <p:spPr>
                <a:xfrm>
                  <a:off x="4525307" y="4969147"/>
                  <a:ext cx="619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9" name="Freihand 408">
                  <a:extLst>
                    <a:ext uri="{FF2B5EF4-FFF2-40B4-BE49-F238E27FC236}">
                      <a16:creationId xmlns:a16="http://schemas.microsoft.com/office/drawing/2014/main" id="{27EB58A3-ECE7-47AF-8AD5-A807BB1FF337}"/>
                    </a:ext>
                  </a:extLst>
                </p14:cNvPr>
                <p14:cNvContentPartPr/>
                <p14:nvPr/>
              </p14:nvContentPartPr>
              <p14:xfrm>
                <a:off x="1393667" y="6616507"/>
                <a:ext cx="129600" cy="28800"/>
              </p14:xfrm>
            </p:contentPart>
          </mc:Choice>
          <mc:Fallback xmlns="">
            <p:pic>
              <p:nvPicPr>
                <p:cNvPr id="409" name="Freihand 408">
                  <a:extLst>
                    <a:ext uri="{FF2B5EF4-FFF2-40B4-BE49-F238E27FC236}">
                      <a16:creationId xmlns:a16="http://schemas.microsoft.com/office/drawing/2014/main" id="{27EB58A3-ECE7-47AF-8AD5-A807BB1FF337}"/>
                    </a:ext>
                  </a:extLst>
                </p:cNvPr>
                <p:cNvPicPr/>
                <p:nvPr/>
              </p:nvPicPr>
              <p:blipFill>
                <a:blip r:embed="rId658"/>
                <a:stretch>
                  <a:fillRect/>
                </a:stretch>
              </p:blipFill>
              <p:spPr>
                <a:xfrm>
                  <a:off x="1389347" y="6612187"/>
                  <a:ext cx="138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0" name="Freihand 409">
                  <a:extLst>
                    <a:ext uri="{FF2B5EF4-FFF2-40B4-BE49-F238E27FC236}">
                      <a16:creationId xmlns:a16="http://schemas.microsoft.com/office/drawing/2014/main" id="{EF7FE8DD-A654-41E9-8829-3FCD800D042B}"/>
                    </a:ext>
                  </a:extLst>
                </p14:cNvPr>
                <p14:cNvContentPartPr/>
                <p14:nvPr/>
              </p14:nvContentPartPr>
              <p14:xfrm>
                <a:off x="1409147" y="6669067"/>
                <a:ext cx="129240" cy="3240"/>
              </p14:xfrm>
            </p:contentPart>
          </mc:Choice>
          <mc:Fallback xmlns="">
            <p:pic>
              <p:nvPicPr>
                <p:cNvPr id="410" name="Freihand 409">
                  <a:extLst>
                    <a:ext uri="{FF2B5EF4-FFF2-40B4-BE49-F238E27FC236}">
                      <a16:creationId xmlns:a16="http://schemas.microsoft.com/office/drawing/2014/main" id="{EF7FE8DD-A654-41E9-8829-3FCD800D042B}"/>
                    </a:ext>
                  </a:extLst>
                </p:cNvPr>
                <p:cNvPicPr/>
                <p:nvPr/>
              </p:nvPicPr>
              <p:blipFill>
                <a:blip r:embed="rId660"/>
                <a:stretch>
                  <a:fillRect/>
                </a:stretch>
              </p:blipFill>
              <p:spPr>
                <a:xfrm>
                  <a:off x="1404827" y="6664747"/>
                  <a:ext cx="137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2" name="Freihand 411">
                  <a:extLst>
                    <a:ext uri="{FF2B5EF4-FFF2-40B4-BE49-F238E27FC236}">
                      <a16:creationId xmlns:a16="http://schemas.microsoft.com/office/drawing/2014/main" id="{997225AD-7499-44E6-AC06-6E633FADA373}"/>
                    </a:ext>
                  </a:extLst>
                </p14:cNvPr>
                <p14:cNvContentPartPr/>
                <p14:nvPr/>
              </p14:nvContentPartPr>
              <p14:xfrm>
                <a:off x="1676627" y="6588067"/>
                <a:ext cx="155520" cy="85680"/>
              </p14:xfrm>
            </p:contentPart>
          </mc:Choice>
          <mc:Fallback xmlns="">
            <p:pic>
              <p:nvPicPr>
                <p:cNvPr id="412" name="Freihand 411">
                  <a:extLst>
                    <a:ext uri="{FF2B5EF4-FFF2-40B4-BE49-F238E27FC236}">
                      <a16:creationId xmlns:a16="http://schemas.microsoft.com/office/drawing/2014/main" id="{997225AD-7499-44E6-AC06-6E633FADA373}"/>
                    </a:ext>
                  </a:extLst>
                </p:cNvPr>
                <p:cNvPicPr/>
                <p:nvPr/>
              </p:nvPicPr>
              <p:blipFill>
                <a:blip r:embed="rId662"/>
                <a:stretch>
                  <a:fillRect/>
                </a:stretch>
              </p:blipFill>
              <p:spPr>
                <a:xfrm>
                  <a:off x="1672307" y="6583747"/>
                  <a:ext cx="164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4" name="Freihand 413">
                  <a:extLst>
                    <a:ext uri="{FF2B5EF4-FFF2-40B4-BE49-F238E27FC236}">
                      <a16:creationId xmlns:a16="http://schemas.microsoft.com/office/drawing/2014/main" id="{D2D5FF43-3629-4C41-816A-4470E8F40A22}"/>
                    </a:ext>
                  </a:extLst>
                </p14:cNvPr>
                <p14:cNvContentPartPr/>
                <p14:nvPr/>
              </p14:nvContentPartPr>
              <p14:xfrm>
                <a:off x="1971467" y="6481147"/>
                <a:ext cx="132480" cy="96480"/>
              </p14:xfrm>
            </p:contentPart>
          </mc:Choice>
          <mc:Fallback xmlns="">
            <p:pic>
              <p:nvPicPr>
                <p:cNvPr id="414" name="Freihand 413">
                  <a:extLst>
                    <a:ext uri="{FF2B5EF4-FFF2-40B4-BE49-F238E27FC236}">
                      <a16:creationId xmlns:a16="http://schemas.microsoft.com/office/drawing/2014/main" id="{D2D5FF43-3629-4C41-816A-4470E8F40A22}"/>
                    </a:ext>
                  </a:extLst>
                </p:cNvPr>
                <p:cNvPicPr/>
                <p:nvPr/>
              </p:nvPicPr>
              <p:blipFill>
                <a:blip r:embed="rId664"/>
                <a:stretch>
                  <a:fillRect/>
                </a:stretch>
              </p:blipFill>
              <p:spPr>
                <a:xfrm>
                  <a:off x="1967147" y="6476827"/>
                  <a:ext cx="141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5" name="Freihand 414">
                  <a:extLst>
                    <a:ext uri="{FF2B5EF4-FFF2-40B4-BE49-F238E27FC236}">
                      <a16:creationId xmlns:a16="http://schemas.microsoft.com/office/drawing/2014/main" id="{A891FC93-420E-4FAF-B89D-1B97A389C6C1}"/>
                    </a:ext>
                  </a:extLst>
                </p14:cNvPr>
                <p14:cNvContentPartPr/>
                <p14:nvPr/>
              </p14:nvContentPartPr>
              <p14:xfrm>
                <a:off x="2155787" y="6484027"/>
                <a:ext cx="93600" cy="98280"/>
              </p14:xfrm>
            </p:contentPart>
          </mc:Choice>
          <mc:Fallback xmlns="">
            <p:pic>
              <p:nvPicPr>
                <p:cNvPr id="415" name="Freihand 414">
                  <a:extLst>
                    <a:ext uri="{FF2B5EF4-FFF2-40B4-BE49-F238E27FC236}">
                      <a16:creationId xmlns:a16="http://schemas.microsoft.com/office/drawing/2014/main" id="{A891FC93-420E-4FAF-B89D-1B97A389C6C1}"/>
                    </a:ext>
                  </a:extLst>
                </p:cNvPr>
                <p:cNvPicPr/>
                <p:nvPr/>
              </p:nvPicPr>
              <p:blipFill>
                <a:blip r:embed="rId666"/>
                <a:stretch>
                  <a:fillRect/>
                </a:stretch>
              </p:blipFill>
              <p:spPr>
                <a:xfrm>
                  <a:off x="2151467" y="6479707"/>
                  <a:ext cx="102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6" name="Freihand 415">
                  <a:extLst>
                    <a:ext uri="{FF2B5EF4-FFF2-40B4-BE49-F238E27FC236}">
                      <a16:creationId xmlns:a16="http://schemas.microsoft.com/office/drawing/2014/main" id="{A5D49A4B-6AC7-45A9-8FB9-A10AFCD4E257}"/>
                    </a:ext>
                  </a:extLst>
                </p14:cNvPr>
                <p14:cNvContentPartPr/>
                <p14:nvPr/>
              </p14:nvContentPartPr>
              <p14:xfrm>
                <a:off x="2251907" y="6525427"/>
                <a:ext cx="10440" cy="45000"/>
              </p14:xfrm>
            </p:contentPart>
          </mc:Choice>
          <mc:Fallback xmlns="">
            <p:pic>
              <p:nvPicPr>
                <p:cNvPr id="416" name="Freihand 415">
                  <a:extLst>
                    <a:ext uri="{FF2B5EF4-FFF2-40B4-BE49-F238E27FC236}">
                      <a16:creationId xmlns:a16="http://schemas.microsoft.com/office/drawing/2014/main" id="{A5D49A4B-6AC7-45A9-8FB9-A10AFCD4E257}"/>
                    </a:ext>
                  </a:extLst>
                </p:cNvPr>
                <p:cNvPicPr/>
                <p:nvPr/>
              </p:nvPicPr>
              <p:blipFill>
                <a:blip r:embed="rId668"/>
                <a:stretch>
                  <a:fillRect/>
                </a:stretch>
              </p:blipFill>
              <p:spPr>
                <a:xfrm>
                  <a:off x="2247587" y="6521107"/>
                  <a:ext cx="19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7" name="Freihand 416">
                  <a:extLst>
                    <a:ext uri="{FF2B5EF4-FFF2-40B4-BE49-F238E27FC236}">
                      <a16:creationId xmlns:a16="http://schemas.microsoft.com/office/drawing/2014/main" id="{B710F907-9CDB-4896-92B8-1B084F86F114}"/>
                    </a:ext>
                  </a:extLst>
                </p14:cNvPr>
                <p14:cNvContentPartPr/>
                <p14:nvPr/>
              </p14:nvContentPartPr>
              <p14:xfrm>
                <a:off x="2239667" y="6524707"/>
                <a:ext cx="64080" cy="46800"/>
              </p14:xfrm>
            </p:contentPart>
          </mc:Choice>
          <mc:Fallback xmlns="">
            <p:pic>
              <p:nvPicPr>
                <p:cNvPr id="417" name="Freihand 416">
                  <a:extLst>
                    <a:ext uri="{FF2B5EF4-FFF2-40B4-BE49-F238E27FC236}">
                      <a16:creationId xmlns:a16="http://schemas.microsoft.com/office/drawing/2014/main" id="{B710F907-9CDB-4896-92B8-1B084F86F114}"/>
                    </a:ext>
                  </a:extLst>
                </p:cNvPr>
                <p:cNvPicPr/>
                <p:nvPr/>
              </p:nvPicPr>
              <p:blipFill>
                <a:blip r:embed="rId670"/>
                <a:stretch>
                  <a:fillRect/>
                </a:stretch>
              </p:blipFill>
              <p:spPr>
                <a:xfrm>
                  <a:off x="2235347" y="6520387"/>
                  <a:ext cx="72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8" name="Freihand 417">
                  <a:extLst>
                    <a:ext uri="{FF2B5EF4-FFF2-40B4-BE49-F238E27FC236}">
                      <a16:creationId xmlns:a16="http://schemas.microsoft.com/office/drawing/2014/main" id="{83EC3749-1325-44C2-8EB1-FBEE2E56ADE3}"/>
                    </a:ext>
                  </a:extLst>
                </p14:cNvPr>
                <p14:cNvContentPartPr/>
                <p14:nvPr/>
              </p14:nvContentPartPr>
              <p14:xfrm>
                <a:off x="2203667" y="6524707"/>
                <a:ext cx="100080" cy="101880"/>
              </p14:xfrm>
            </p:contentPart>
          </mc:Choice>
          <mc:Fallback xmlns="">
            <p:pic>
              <p:nvPicPr>
                <p:cNvPr id="418" name="Freihand 417">
                  <a:extLst>
                    <a:ext uri="{FF2B5EF4-FFF2-40B4-BE49-F238E27FC236}">
                      <a16:creationId xmlns:a16="http://schemas.microsoft.com/office/drawing/2014/main" id="{83EC3749-1325-44C2-8EB1-FBEE2E56ADE3}"/>
                    </a:ext>
                  </a:extLst>
                </p:cNvPr>
                <p:cNvPicPr/>
                <p:nvPr/>
              </p:nvPicPr>
              <p:blipFill>
                <a:blip r:embed="rId672"/>
                <a:stretch>
                  <a:fillRect/>
                </a:stretch>
              </p:blipFill>
              <p:spPr>
                <a:xfrm>
                  <a:off x="2199347" y="6520387"/>
                  <a:ext cx="108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9" name="Freihand 418">
                  <a:extLst>
                    <a:ext uri="{FF2B5EF4-FFF2-40B4-BE49-F238E27FC236}">
                      <a16:creationId xmlns:a16="http://schemas.microsoft.com/office/drawing/2014/main" id="{C8584A9F-A320-428A-AF94-60FC70B8A969}"/>
                    </a:ext>
                  </a:extLst>
                </p14:cNvPr>
                <p14:cNvContentPartPr/>
                <p14:nvPr/>
              </p14:nvContentPartPr>
              <p14:xfrm>
                <a:off x="2240747" y="6566467"/>
                <a:ext cx="61200" cy="9000"/>
              </p14:xfrm>
            </p:contentPart>
          </mc:Choice>
          <mc:Fallback xmlns="">
            <p:pic>
              <p:nvPicPr>
                <p:cNvPr id="419" name="Freihand 418">
                  <a:extLst>
                    <a:ext uri="{FF2B5EF4-FFF2-40B4-BE49-F238E27FC236}">
                      <a16:creationId xmlns:a16="http://schemas.microsoft.com/office/drawing/2014/main" id="{C8584A9F-A320-428A-AF94-60FC70B8A969}"/>
                    </a:ext>
                  </a:extLst>
                </p:cNvPr>
                <p:cNvPicPr/>
                <p:nvPr/>
              </p:nvPicPr>
              <p:blipFill>
                <a:blip r:embed="rId674"/>
                <a:stretch>
                  <a:fillRect/>
                </a:stretch>
              </p:blipFill>
              <p:spPr>
                <a:xfrm>
                  <a:off x="2236427" y="6562147"/>
                  <a:ext cx="69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0" name="Freihand 419">
                  <a:extLst>
                    <a:ext uri="{FF2B5EF4-FFF2-40B4-BE49-F238E27FC236}">
                      <a16:creationId xmlns:a16="http://schemas.microsoft.com/office/drawing/2014/main" id="{94B494DF-F706-4748-B0C3-34F00D201D39}"/>
                    </a:ext>
                  </a:extLst>
                </p14:cNvPr>
                <p14:cNvContentPartPr/>
                <p14:nvPr/>
              </p14:nvContentPartPr>
              <p14:xfrm>
                <a:off x="2001707" y="6626947"/>
                <a:ext cx="332280" cy="20520"/>
              </p14:xfrm>
            </p:contentPart>
          </mc:Choice>
          <mc:Fallback xmlns="">
            <p:pic>
              <p:nvPicPr>
                <p:cNvPr id="420" name="Freihand 419">
                  <a:extLst>
                    <a:ext uri="{FF2B5EF4-FFF2-40B4-BE49-F238E27FC236}">
                      <a16:creationId xmlns:a16="http://schemas.microsoft.com/office/drawing/2014/main" id="{94B494DF-F706-4748-B0C3-34F00D201D39}"/>
                    </a:ext>
                  </a:extLst>
                </p:cNvPr>
                <p:cNvPicPr/>
                <p:nvPr/>
              </p:nvPicPr>
              <p:blipFill>
                <a:blip r:embed="rId676"/>
                <a:stretch>
                  <a:fillRect/>
                </a:stretch>
              </p:blipFill>
              <p:spPr>
                <a:xfrm>
                  <a:off x="1997387" y="6622627"/>
                  <a:ext cx="340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1" name="Freihand 420">
                  <a:extLst>
                    <a:ext uri="{FF2B5EF4-FFF2-40B4-BE49-F238E27FC236}">
                      <a16:creationId xmlns:a16="http://schemas.microsoft.com/office/drawing/2014/main" id="{552FECBE-C347-42A9-BFE3-30039896016F}"/>
                    </a:ext>
                  </a:extLst>
                </p14:cNvPr>
                <p14:cNvContentPartPr/>
                <p14:nvPr/>
              </p14:nvContentPartPr>
              <p14:xfrm>
                <a:off x="2042027" y="6699307"/>
                <a:ext cx="74160" cy="120600"/>
              </p14:xfrm>
            </p:contentPart>
          </mc:Choice>
          <mc:Fallback xmlns="">
            <p:pic>
              <p:nvPicPr>
                <p:cNvPr id="421" name="Freihand 420">
                  <a:extLst>
                    <a:ext uri="{FF2B5EF4-FFF2-40B4-BE49-F238E27FC236}">
                      <a16:creationId xmlns:a16="http://schemas.microsoft.com/office/drawing/2014/main" id="{552FECBE-C347-42A9-BFE3-30039896016F}"/>
                    </a:ext>
                  </a:extLst>
                </p:cNvPr>
                <p:cNvPicPr/>
                <p:nvPr/>
              </p:nvPicPr>
              <p:blipFill>
                <a:blip r:embed="rId678"/>
                <a:stretch>
                  <a:fillRect/>
                </a:stretch>
              </p:blipFill>
              <p:spPr>
                <a:xfrm>
                  <a:off x="2037707" y="6694987"/>
                  <a:ext cx="82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2" name="Freihand 421">
                  <a:extLst>
                    <a:ext uri="{FF2B5EF4-FFF2-40B4-BE49-F238E27FC236}">
                      <a16:creationId xmlns:a16="http://schemas.microsoft.com/office/drawing/2014/main" id="{252EF055-3D4E-4E42-963E-7689716B20BE}"/>
                    </a:ext>
                  </a:extLst>
                </p14:cNvPr>
                <p14:cNvContentPartPr/>
                <p14:nvPr/>
              </p14:nvContentPartPr>
              <p14:xfrm>
                <a:off x="2123027" y="6731707"/>
                <a:ext cx="68760" cy="87480"/>
              </p14:xfrm>
            </p:contentPart>
          </mc:Choice>
          <mc:Fallback xmlns="">
            <p:pic>
              <p:nvPicPr>
                <p:cNvPr id="422" name="Freihand 421">
                  <a:extLst>
                    <a:ext uri="{FF2B5EF4-FFF2-40B4-BE49-F238E27FC236}">
                      <a16:creationId xmlns:a16="http://schemas.microsoft.com/office/drawing/2014/main" id="{252EF055-3D4E-4E42-963E-7689716B20BE}"/>
                    </a:ext>
                  </a:extLst>
                </p:cNvPr>
                <p:cNvPicPr/>
                <p:nvPr/>
              </p:nvPicPr>
              <p:blipFill>
                <a:blip r:embed="rId680"/>
                <a:stretch>
                  <a:fillRect/>
                </a:stretch>
              </p:blipFill>
              <p:spPr>
                <a:xfrm>
                  <a:off x="2118707" y="6727387"/>
                  <a:ext cx="77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3" name="Freihand 422">
                  <a:extLst>
                    <a:ext uri="{FF2B5EF4-FFF2-40B4-BE49-F238E27FC236}">
                      <a16:creationId xmlns:a16="http://schemas.microsoft.com/office/drawing/2014/main" id="{9481196F-DE1E-4506-8AE6-AAE5161C7F79}"/>
                    </a:ext>
                  </a:extLst>
                </p14:cNvPr>
                <p14:cNvContentPartPr/>
                <p14:nvPr/>
              </p14:nvContentPartPr>
              <p14:xfrm>
                <a:off x="2150747" y="6723787"/>
                <a:ext cx="85680" cy="62640"/>
              </p14:xfrm>
            </p:contentPart>
          </mc:Choice>
          <mc:Fallback xmlns="">
            <p:pic>
              <p:nvPicPr>
                <p:cNvPr id="423" name="Freihand 422">
                  <a:extLst>
                    <a:ext uri="{FF2B5EF4-FFF2-40B4-BE49-F238E27FC236}">
                      <a16:creationId xmlns:a16="http://schemas.microsoft.com/office/drawing/2014/main" id="{9481196F-DE1E-4506-8AE6-AAE5161C7F79}"/>
                    </a:ext>
                  </a:extLst>
                </p:cNvPr>
                <p:cNvPicPr/>
                <p:nvPr/>
              </p:nvPicPr>
              <p:blipFill>
                <a:blip r:embed="rId682"/>
                <a:stretch>
                  <a:fillRect/>
                </a:stretch>
              </p:blipFill>
              <p:spPr>
                <a:xfrm>
                  <a:off x="2146427" y="6719467"/>
                  <a:ext cx="94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4" name="Freihand 423">
                  <a:extLst>
                    <a:ext uri="{FF2B5EF4-FFF2-40B4-BE49-F238E27FC236}">
                      <a16:creationId xmlns:a16="http://schemas.microsoft.com/office/drawing/2014/main" id="{773BA5E7-DEC8-4AFF-AC5C-8F8442C0D76B}"/>
                    </a:ext>
                  </a:extLst>
                </p14:cNvPr>
                <p14:cNvContentPartPr/>
                <p14:nvPr/>
              </p14:nvContentPartPr>
              <p14:xfrm>
                <a:off x="2495267" y="6619747"/>
                <a:ext cx="24480" cy="102600"/>
              </p14:xfrm>
            </p:contentPart>
          </mc:Choice>
          <mc:Fallback xmlns="">
            <p:pic>
              <p:nvPicPr>
                <p:cNvPr id="424" name="Freihand 423">
                  <a:extLst>
                    <a:ext uri="{FF2B5EF4-FFF2-40B4-BE49-F238E27FC236}">
                      <a16:creationId xmlns:a16="http://schemas.microsoft.com/office/drawing/2014/main" id="{773BA5E7-DEC8-4AFF-AC5C-8F8442C0D76B}"/>
                    </a:ext>
                  </a:extLst>
                </p:cNvPr>
                <p:cNvPicPr/>
                <p:nvPr/>
              </p:nvPicPr>
              <p:blipFill>
                <a:blip r:embed="rId684"/>
                <a:stretch>
                  <a:fillRect/>
                </a:stretch>
              </p:blipFill>
              <p:spPr>
                <a:xfrm>
                  <a:off x="2490947" y="6615427"/>
                  <a:ext cx="33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5" name="Freihand 424">
                  <a:extLst>
                    <a:ext uri="{FF2B5EF4-FFF2-40B4-BE49-F238E27FC236}">
                      <a16:creationId xmlns:a16="http://schemas.microsoft.com/office/drawing/2014/main" id="{DEB98ABF-3981-4F8F-AE16-5764146C50EB}"/>
                    </a:ext>
                  </a:extLst>
                </p14:cNvPr>
                <p14:cNvContentPartPr/>
                <p14:nvPr/>
              </p14:nvContentPartPr>
              <p14:xfrm>
                <a:off x="2475827" y="6639547"/>
                <a:ext cx="126720" cy="21240"/>
              </p14:xfrm>
            </p:contentPart>
          </mc:Choice>
          <mc:Fallback xmlns="">
            <p:pic>
              <p:nvPicPr>
                <p:cNvPr id="425" name="Freihand 424">
                  <a:extLst>
                    <a:ext uri="{FF2B5EF4-FFF2-40B4-BE49-F238E27FC236}">
                      <a16:creationId xmlns:a16="http://schemas.microsoft.com/office/drawing/2014/main" id="{DEB98ABF-3981-4F8F-AE16-5764146C50EB}"/>
                    </a:ext>
                  </a:extLst>
                </p:cNvPr>
                <p:cNvPicPr/>
                <p:nvPr/>
              </p:nvPicPr>
              <p:blipFill>
                <a:blip r:embed="rId686"/>
                <a:stretch>
                  <a:fillRect/>
                </a:stretch>
              </p:blipFill>
              <p:spPr>
                <a:xfrm>
                  <a:off x="2471507" y="6635227"/>
                  <a:ext cx="135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26" name="Freihand 425">
                  <a:extLst>
                    <a:ext uri="{FF2B5EF4-FFF2-40B4-BE49-F238E27FC236}">
                      <a16:creationId xmlns:a16="http://schemas.microsoft.com/office/drawing/2014/main" id="{9F4ED12B-E8D6-4863-92E3-8D379260E72E}"/>
                    </a:ext>
                  </a:extLst>
                </p14:cNvPr>
                <p14:cNvContentPartPr/>
                <p14:nvPr/>
              </p14:nvContentPartPr>
              <p14:xfrm>
                <a:off x="2656907" y="6570787"/>
                <a:ext cx="174240" cy="197640"/>
              </p14:xfrm>
            </p:contentPart>
          </mc:Choice>
          <mc:Fallback xmlns="">
            <p:pic>
              <p:nvPicPr>
                <p:cNvPr id="426" name="Freihand 425">
                  <a:extLst>
                    <a:ext uri="{FF2B5EF4-FFF2-40B4-BE49-F238E27FC236}">
                      <a16:creationId xmlns:a16="http://schemas.microsoft.com/office/drawing/2014/main" id="{9F4ED12B-E8D6-4863-92E3-8D379260E72E}"/>
                    </a:ext>
                  </a:extLst>
                </p:cNvPr>
                <p:cNvPicPr/>
                <p:nvPr/>
              </p:nvPicPr>
              <p:blipFill>
                <a:blip r:embed="rId688"/>
                <a:stretch>
                  <a:fillRect/>
                </a:stretch>
              </p:blipFill>
              <p:spPr>
                <a:xfrm>
                  <a:off x="2652587" y="6566467"/>
                  <a:ext cx="182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7" name="Freihand 426">
                  <a:extLst>
                    <a:ext uri="{FF2B5EF4-FFF2-40B4-BE49-F238E27FC236}">
                      <a16:creationId xmlns:a16="http://schemas.microsoft.com/office/drawing/2014/main" id="{4D16A815-B753-4A42-BBC1-FAD7F8CCE2C2}"/>
                    </a:ext>
                  </a:extLst>
                </p14:cNvPr>
                <p14:cNvContentPartPr/>
                <p14:nvPr/>
              </p14:nvContentPartPr>
              <p14:xfrm>
                <a:off x="2947427" y="6458467"/>
                <a:ext cx="128160" cy="121680"/>
              </p14:xfrm>
            </p:contentPart>
          </mc:Choice>
          <mc:Fallback xmlns="">
            <p:pic>
              <p:nvPicPr>
                <p:cNvPr id="427" name="Freihand 426">
                  <a:extLst>
                    <a:ext uri="{FF2B5EF4-FFF2-40B4-BE49-F238E27FC236}">
                      <a16:creationId xmlns:a16="http://schemas.microsoft.com/office/drawing/2014/main" id="{4D16A815-B753-4A42-BBC1-FAD7F8CCE2C2}"/>
                    </a:ext>
                  </a:extLst>
                </p:cNvPr>
                <p:cNvPicPr/>
                <p:nvPr/>
              </p:nvPicPr>
              <p:blipFill>
                <a:blip r:embed="rId690"/>
                <a:stretch>
                  <a:fillRect/>
                </a:stretch>
              </p:blipFill>
              <p:spPr>
                <a:xfrm>
                  <a:off x="2943107" y="6454147"/>
                  <a:ext cx="136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9" name="Freihand 428">
                  <a:extLst>
                    <a:ext uri="{FF2B5EF4-FFF2-40B4-BE49-F238E27FC236}">
                      <a16:creationId xmlns:a16="http://schemas.microsoft.com/office/drawing/2014/main" id="{F949C80F-3F7E-4BEA-A0DE-572CA15E1BB8}"/>
                    </a:ext>
                  </a:extLst>
                </p14:cNvPr>
                <p14:cNvContentPartPr/>
                <p14:nvPr/>
              </p14:nvContentPartPr>
              <p14:xfrm>
                <a:off x="3146147" y="6491947"/>
                <a:ext cx="66600" cy="49680"/>
              </p14:xfrm>
            </p:contentPart>
          </mc:Choice>
          <mc:Fallback xmlns="">
            <p:pic>
              <p:nvPicPr>
                <p:cNvPr id="429" name="Freihand 428">
                  <a:extLst>
                    <a:ext uri="{FF2B5EF4-FFF2-40B4-BE49-F238E27FC236}">
                      <a16:creationId xmlns:a16="http://schemas.microsoft.com/office/drawing/2014/main" id="{F949C80F-3F7E-4BEA-A0DE-572CA15E1BB8}"/>
                    </a:ext>
                  </a:extLst>
                </p:cNvPr>
                <p:cNvPicPr/>
                <p:nvPr/>
              </p:nvPicPr>
              <p:blipFill>
                <a:blip r:embed="rId692"/>
                <a:stretch>
                  <a:fillRect/>
                </a:stretch>
              </p:blipFill>
              <p:spPr>
                <a:xfrm>
                  <a:off x="3141827" y="6487627"/>
                  <a:ext cx="75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0" name="Freihand 429">
                  <a:extLst>
                    <a:ext uri="{FF2B5EF4-FFF2-40B4-BE49-F238E27FC236}">
                      <a16:creationId xmlns:a16="http://schemas.microsoft.com/office/drawing/2014/main" id="{502FFC9D-1EE0-4736-9B8D-6E997D2C30AA}"/>
                    </a:ext>
                  </a:extLst>
                </p14:cNvPr>
                <p14:cNvContentPartPr/>
                <p14:nvPr/>
              </p14:nvContentPartPr>
              <p14:xfrm>
                <a:off x="3176027" y="6509947"/>
                <a:ext cx="100080" cy="93960"/>
              </p14:xfrm>
            </p:contentPart>
          </mc:Choice>
          <mc:Fallback xmlns="">
            <p:pic>
              <p:nvPicPr>
                <p:cNvPr id="430" name="Freihand 429">
                  <a:extLst>
                    <a:ext uri="{FF2B5EF4-FFF2-40B4-BE49-F238E27FC236}">
                      <a16:creationId xmlns:a16="http://schemas.microsoft.com/office/drawing/2014/main" id="{502FFC9D-1EE0-4736-9B8D-6E997D2C30AA}"/>
                    </a:ext>
                  </a:extLst>
                </p:cNvPr>
                <p:cNvPicPr/>
                <p:nvPr/>
              </p:nvPicPr>
              <p:blipFill>
                <a:blip r:embed="rId694"/>
                <a:stretch>
                  <a:fillRect/>
                </a:stretch>
              </p:blipFill>
              <p:spPr>
                <a:xfrm>
                  <a:off x="3171707" y="6505627"/>
                  <a:ext cx="108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1" name="Freihand 430">
                  <a:extLst>
                    <a:ext uri="{FF2B5EF4-FFF2-40B4-BE49-F238E27FC236}">
                      <a16:creationId xmlns:a16="http://schemas.microsoft.com/office/drawing/2014/main" id="{0006C751-5ED6-4E27-AD76-1BAE033ABC81}"/>
                    </a:ext>
                  </a:extLst>
                </p14:cNvPr>
                <p14:cNvContentPartPr/>
                <p14:nvPr/>
              </p14:nvContentPartPr>
              <p14:xfrm>
                <a:off x="3198707" y="6508507"/>
                <a:ext cx="105840" cy="104400"/>
              </p14:xfrm>
            </p:contentPart>
          </mc:Choice>
          <mc:Fallback xmlns="">
            <p:pic>
              <p:nvPicPr>
                <p:cNvPr id="431" name="Freihand 430">
                  <a:extLst>
                    <a:ext uri="{FF2B5EF4-FFF2-40B4-BE49-F238E27FC236}">
                      <a16:creationId xmlns:a16="http://schemas.microsoft.com/office/drawing/2014/main" id="{0006C751-5ED6-4E27-AD76-1BAE033ABC81}"/>
                    </a:ext>
                  </a:extLst>
                </p:cNvPr>
                <p:cNvPicPr/>
                <p:nvPr/>
              </p:nvPicPr>
              <p:blipFill>
                <a:blip r:embed="rId696"/>
                <a:stretch>
                  <a:fillRect/>
                </a:stretch>
              </p:blipFill>
              <p:spPr>
                <a:xfrm>
                  <a:off x="3194387" y="6504187"/>
                  <a:ext cx="114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2" name="Freihand 431">
                  <a:extLst>
                    <a:ext uri="{FF2B5EF4-FFF2-40B4-BE49-F238E27FC236}">
                      <a16:creationId xmlns:a16="http://schemas.microsoft.com/office/drawing/2014/main" id="{D88AFE63-EB0D-43A4-AC63-2860459D3973}"/>
                    </a:ext>
                  </a:extLst>
                </p14:cNvPr>
                <p14:cNvContentPartPr/>
                <p14:nvPr/>
              </p14:nvContentPartPr>
              <p14:xfrm>
                <a:off x="2957507" y="6631627"/>
                <a:ext cx="341640" cy="19800"/>
              </p14:xfrm>
            </p:contentPart>
          </mc:Choice>
          <mc:Fallback xmlns="">
            <p:pic>
              <p:nvPicPr>
                <p:cNvPr id="432" name="Freihand 431">
                  <a:extLst>
                    <a:ext uri="{FF2B5EF4-FFF2-40B4-BE49-F238E27FC236}">
                      <a16:creationId xmlns:a16="http://schemas.microsoft.com/office/drawing/2014/main" id="{D88AFE63-EB0D-43A4-AC63-2860459D3973}"/>
                    </a:ext>
                  </a:extLst>
                </p:cNvPr>
                <p:cNvPicPr/>
                <p:nvPr/>
              </p:nvPicPr>
              <p:blipFill>
                <a:blip r:embed="rId698"/>
                <a:stretch>
                  <a:fillRect/>
                </a:stretch>
              </p:blipFill>
              <p:spPr>
                <a:xfrm>
                  <a:off x="2953187" y="6627307"/>
                  <a:ext cx="350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3" name="Freihand 432">
                  <a:extLst>
                    <a:ext uri="{FF2B5EF4-FFF2-40B4-BE49-F238E27FC236}">
                      <a16:creationId xmlns:a16="http://schemas.microsoft.com/office/drawing/2014/main" id="{CC92FE81-EC91-42CB-AA1A-1919205FFF01}"/>
                    </a:ext>
                  </a:extLst>
                </p14:cNvPr>
                <p14:cNvContentPartPr/>
                <p14:nvPr/>
              </p14:nvContentPartPr>
              <p14:xfrm>
                <a:off x="3054707" y="6709027"/>
                <a:ext cx="99720" cy="45720"/>
              </p14:xfrm>
            </p:contentPart>
          </mc:Choice>
          <mc:Fallback xmlns="">
            <p:pic>
              <p:nvPicPr>
                <p:cNvPr id="433" name="Freihand 432">
                  <a:extLst>
                    <a:ext uri="{FF2B5EF4-FFF2-40B4-BE49-F238E27FC236}">
                      <a16:creationId xmlns:a16="http://schemas.microsoft.com/office/drawing/2014/main" id="{CC92FE81-EC91-42CB-AA1A-1919205FFF01}"/>
                    </a:ext>
                  </a:extLst>
                </p:cNvPr>
                <p:cNvPicPr/>
                <p:nvPr/>
              </p:nvPicPr>
              <p:blipFill>
                <a:blip r:embed="rId700"/>
                <a:stretch>
                  <a:fillRect/>
                </a:stretch>
              </p:blipFill>
              <p:spPr>
                <a:xfrm>
                  <a:off x="3050387" y="6704707"/>
                  <a:ext cx="1083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4" name="Freihand 433">
                  <a:extLst>
                    <a:ext uri="{FF2B5EF4-FFF2-40B4-BE49-F238E27FC236}">
                      <a16:creationId xmlns:a16="http://schemas.microsoft.com/office/drawing/2014/main" id="{B1F0548B-05E1-4C92-9C3F-D8CFCFD81621}"/>
                    </a:ext>
                  </a:extLst>
                </p14:cNvPr>
                <p14:cNvContentPartPr/>
                <p14:nvPr/>
              </p14:nvContentPartPr>
              <p14:xfrm>
                <a:off x="3113747" y="6720907"/>
                <a:ext cx="49320" cy="83160"/>
              </p14:xfrm>
            </p:contentPart>
          </mc:Choice>
          <mc:Fallback xmlns="">
            <p:pic>
              <p:nvPicPr>
                <p:cNvPr id="434" name="Freihand 433">
                  <a:extLst>
                    <a:ext uri="{FF2B5EF4-FFF2-40B4-BE49-F238E27FC236}">
                      <a16:creationId xmlns:a16="http://schemas.microsoft.com/office/drawing/2014/main" id="{B1F0548B-05E1-4C92-9C3F-D8CFCFD81621}"/>
                    </a:ext>
                  </a:extLst>
                </p:cNvPr>
                <p:cNvPicPr/>
                <p:nvPr/>
              </p:nvPicPr>
              <p:blipFill>
                <a:blip r:embed="rId702"/>
                <a:stretch>
                  <a:fillRect/>
                </a:stretch>
              </p:blipFill>
              <p:spPr>
                <a:xfrm>
                  <a:off x="3109427" y="6716587"/>
                  <a:ext cx="57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5" name="Freihand 434">
                  <a:extLst>
                    <a:ext uri="{FF2B5EF4-FFF2-40B4-BE49-F238E27FC236}">
                      <a16:creationId xmlns:a16="http://schemas.microsoft.com/office/drawing/2014/main" id="{6AB82FA9-AB8E-45F3-B03D-ABAF85D111E8}"/>
                    </a:ext>
                  </a:extLst>
                </p14:cNvPr>
                <p14:cNvContentPartPr/>
                <p14:nvPr/>
              </p14:nvContentPartPr>
              <p14:xfrm>
                <a:off x="3205907" y="6747907"/>
                <a:ext cx="14400" cy="47880"/>
              </p14:xfrm>
            </p:contentPart>
          </mc:Choice>
          <mc:Fallback xmlns="">
            <p:pic>
              <p:nvPicPr>
                <p:cNvPr id="435" name="Freihand 434">
                  <a:extLst>
                    <a:ext uri="{FF2B5EF4-FFF2-40B4-BE49-F238E27FC236}">
                      <a16:creationId xmlns:a16="http://schemas.microsoft.com/office/drawing/2014/main" id="{6AB82FA9-AB8E-45F3-B03D-ABAF85D111E8}"/>
                    </a:ext>
                  </a:extLst>
                </p:cNvPr>
                <p:cNvPicPr/>
                <p:nvPr/>
              </p:nvPicPr>
              <p:blipFill>
                <a:blip r:embed="rId704"/>
                <a:stretch>
                  <a:fillRect/>
                </a:stretch>
              </p:blipFill>
              <p:spPr>
                <a:xfrm>
                  <a:off x="3201587" y="6743587"/>
                  <a:ext cx="23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6" name="Freihand 435">
                  <a:extLst>
                    <a:ext uri="{FF2B5EF4-FFF2-40B4-BE49-F238E27FC236}">
                      <a16:creationId xmlns:a16="http://schemas.microsoft.com/office/drawing/2014/main" id="{10485487-EFA3-40E5-80DC-40E2DE3749C2}"/>
                    </a:ext>
                  </a:extLst>
                </p14:cNvPr>
                <p14:cNvContentPartPr/>
                <p14:nvPr/>
              </p14:nvContentPartPr>
              <p14:xfrm>
                <a:off x="3166307" y="6719467"/>
                <a:ext cx="98640" cy="119160"/>
              </p14:xfrm>
            </p:contentPart>
          </mc:Choice>
          <mc:Fallback xmlns="">
            <p:pic>
              <p:nvPicPr>
                <p:cNvPr id="436" name="Freihand 435">
                  <a:extLst>
                    <a:ext uri="{FF2B5EF4-FFF2-40B4-BE49-F238E27FC236}">
                      <a16:creationId xmlns:a16="http://schemas.microsoft.com/office/drawing/2014/main" id="{10485487-EFA3-40E5-80DC-40E2DE3749C2}"/>
                    </a:ext>
                  </a:extLst>
                </p:cNvPr>
                <p:cNvPicPr/>
                <p:nvPr/>
              </p:nvPicPr>
              <p:blipFill>
                <a:blip r:embed="rId706"/>
                <a:stretch>
                  <a:fillRect/>
                </a:stretch>
              </p:blipFill>
              <p:spPr>
                <a:xfrm>
                  <a:off x="3161987" y="6715147"/>
                  <a:ext cx="107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7" name="Freihand 436">
                  <a:extLst>
                    <a:ext uri="{FF2B5EF4-FFF2-40B4-BE49-F238E27FC236}">
                      <a16:creationId xmlns:a16="http://schemas.microsoft.com/office/drawing/2014/main" id="{AFFDA001-FBD9-4258-9E8D-B8E8225C11CB}"/>
                    </a:ext>
                  </a:extLst>
                </p14:cNvPr>
                <p14:cNvContentPartPr/>
                <p14:nvPr/>
              </p14:nvContentPartPr>
              <p14:xfrm>
                <a:off x="3514067" y="6651427"/>
                <a:ext cx="145080" cy="14040"/>
              </p14:xfrm>
            </p:contentPart>
          </mc:Choice>
          <mc:Fallback xmlns="">
            <p:pic>
              <p:nvPicPr>
                <p:cNvPr id="437" name="Freihand 436">
                  <a:extLst>
                    <a:ext uri="{FF2B5EF4-FFF2-40B4-BE49-F238E27FC236}">
                      <a16:creationId xmlns:a16="http://schemas.microsoft.com/office/drawing/2014/main" id="{AFFDA001-FBD9-4258-9E8D-B8E8225C11CB}"/>
                    </a:ext>
                  </a:extLst>
                </p:cNvPr>
                <p:cNvPicPr/>
                <p:nvPr/>
              </p:nvPicPr>
              <p:blipFill>
                <a:blip r:embed="rId708"/>
                <a:stretch>
                  <a:fillRect/>
                </a:stretch>
              </p:blipFill>
              <p:spPr>
                <a:xfrm>
                  <a:off x="3509747" y="6647107"/>
                  <a:ext cx="153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8" name="Freihand 437">
                  <a:extLst>
                    <a:ext uri="{FF2B5EF4-FFF2-40B4-BE49-F238E27FC236}">
                      <a16:creationId xmlns:a16="http://schemas.microsoft.com/office/drawing/2014/main" id="{FA0BBDD3-7CC0-4847-91D1-5E96954479B7}"/>
                    </a:ext>
                  </a:extLst>
                </p14:cNvPr>
                <p14:cNvContentPartPr/>
                <p14:nvPr/>
              </p14:nvContentPartPr>
              <p14:xfrm>
                <a:off x="3761747" y="6546667"/>
                <a:ext cx="131400" cy="213120"/>
              </p14:xfrm>
            </p:contentPart>
          </mc:Choice>
          <mc:Fallback xmlns="">
            <p:pic>
              <p:nvPicPr>
                <p:cNvPr id="438" name="Freihand 437">
                  <a:extLst>
                    <a:ext uri="{FF2B5EF4-FFF2-40B4-BE49-F238E27FC236}">
                      <a16:creationId xmlns:a16="http://schemas.microsoft.com/office/drawing/2014/main" id="{FA0BBDD3-7CC0-4847-91D1-5E96954479B7}"/>
                    </a:ext>
                  </a:extLst>
                </p:cNvPr>
                <p:cNvPicPr/>
                <p:nvPr/>
              </p:nvPicPr>
              <p:blipFill>
                <a:blip r:embed="rId710"/>
                <a:stretch>
                  <a:fillRect/>
                </a:stretch>
              </p:blipFill>
              <p:spPr>
                <a:xfrm>
                  <a:off x="3757427" y="6542347"/>
                  <a:ext cx="140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9" name="Freihand 438">
                  <a:extLst>
                    <a:ext uri="{FF2B5EF4-FFF2-40B4-BE49-F238E27FC236}">
                      <a16:creationId xmlns:a16="http://schemas.microsoft.com/office/drawing/2014/main" id="{A0CEE572-8052-46FA-AA8A-E1CD56F2CF5B}"/>
                    </a:ext>
                  </a:extLst>
                </p14:cNvPr>
                <p14:cNvContentPartPr/>
                <p14:nvPr/>
              </p14:nvContentPartPr>
              <p14:xfrm>
                <a:off x="3991067" y="6459547"/>
                <a:ext cx="128160" cy="116280"/>
              </p14:xfrm>
            </p:contentPart>
          </mc:Choice>
          <mc:Fallback xmlns="">
            <p:pic>
              <p:nvPicPr>
                <p:cNvPr id="439" name="Freihand 438">
                  <a:extLst>
                    <a:ext uri="{FF2B5EF4-FFF2-40B4-BE49-F238E27FC236}">
                      <a16:creationId xmlns:a16="http://schemas.microsoft.com/office/drawing/2014/main" id="{A0CEE572-8052-46FA-AA8A-E1CD56F2CF5B}"/>
                    </a:ext>
                  </a:extLst>
                </p:cNvPr>
                <p:cNvPicPr/>
                <p:nvPr/>
              </p:nvPicPr>
              <p:blipFill>
                <a:blip r:embed="rId712"/>
                <a:stretch>
                  <a:fillRect/>
                </a:stretch>
              </p:blipFill>
              <p:spPr>
                <a:xfrm>
                  <a:off x="3986747" y="6455227"/>
                  <a:ext cx="136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2" name="Freihand 441">
                  <a:extLst>
                    <a:ext uri="{FF2B5EF4-FFF2-40B4-BE49-F238E27FC236}">
                      <a16:creationId xmlns:a16="http://schemas.microsoft.com/office/drawing/2014/main" id="{B6150311-B106-4C70-8BF5-EA310C37475B}"/>
                    </a:ext>
                  </a:extLst>
                </p14:cNvPr>
                <p14:cNvContentPartPr/>
                <p14:nvPr/>
              </p14:nvContentPartPr>
              <p14:xfrm>
                <a:off x="4242707" y="6474307"/>
                <a:ext cx="12960" cy="79560"/>
              </p14:xfrm>
            </p:contentPart>
          </mc:Choice>
          <mc:Fallback xmlns="">
            <p:pic>
              <p:nvPicPr>
                <p:cNvPr id="442" name="Freihand 441">
                  <a:extLst>
                    <a:ext uri="{FF2B5EF4-FFF2-40B4-BE49-F238E27FC236}">
                      <a16:creationId xmlns:a16="http://schemas.microsoft.com/office/drawing/2014/main" id="{B6150311-B106-4C70-8BF5-EA310C37475B}"/>
                    </a:ext>
                  </a:extLst>
                </p:cNvPr>
                <p:cNvPicPr/>
                <p:nvPr/>
              </p:nvPicPr>
              <p:blipFill>
                <a:blip r:embed="rId714"/>
                <a:stretch>
                  <a:fillRect/>
                </a:stretch>
              </p:blipFill>
              <p:spPr>
                <a:xfrm>
                  <a:off x="4238387" y="6469987"/>
                  <a:ext cx="21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3" name="Freihand 442">
                  <a:extLst>
                    <a:ext uri="{FF2B5EF4-FFF2-40B4-BE49-F238E27FC236}">
                      <a16:creationId xmlns:a16="http://schemas.microsoft.com/office/drawing/2014/main" id="{6636614D-402F-4F5B-8757-57F01D87404F}"/>
                    </a:ext>
                  </a:extLst>
                </p14:cNvPr>
                <p14:cNvContentPartPr/>
                <p14:nvPr/>
              </p14:nvContentPartPr>
              <p14:xfrm>
                <a:off x="4187987" y="6455947"/>
                <a:ext cx="147600" cy="86400"/>
              </p14:xfrm>
            </p:contentPart>
          </mc:Choice>
          <mc:Fallback xmlns="">
            <p:pic>
              <p:nvPicPr>
                <p:cNvPr id="443" name="Freihand 442">
                  <a:extLst>
                    <a:ext uri="{FF2B5EF4-FFF2-40B4-BE49-F238E27FC236}">
                      <a16:creationId xmlns:a16="http://schemas.microsoft.com/office/drawing/2014/main" id="{6636614D-402F-4F5B-8757-57F01D87404F}"/>
                    </a:ext>
                  </a:extLst>
                </p:cNvPr>
                <p:cNvPicPr/>
                <p:nvPr/>
              </p:nvPicPr>
              <p:blipFill>
                <a:blip r:embed="rId716"/>
                <a:stretch>
                  <a:fillRect/>
                </a:stretch>
              </p:blipFill>
              <p:spPr>
                <a:xfrm>
                  <a:off x="4183667" y="6451627"/>
                  <a:ext cx="156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4" name="Freihand 443">
                  <a:extLst>
                    <a:ext uri="{FF2B5EF4-FFF2-40B4-BE49-F238E27FC236}">
                      <a16:creationId xmlns:a16="http://schemas.microsoft.com/office/drawing/2014/main" id="{E984A366-8C49-43CE-985F-5D01CEDCB29F}"/>
                    </a:ext>
                  </a:extLst>
                </p14:cNvPr>
                <p14:cNvContentPartPr/>
                <p14:nvPr/>
              </p14:nvContentPartPr>
              <p14:xfrm>
                <a:off x="3929147" y="6567187"/>
                <a:ext cx="453600" cy="68040"/>
              </p14:xfrm>
            </p:contentPart>
          </mc:Choice>
          <mc:Fallback xmlns="">
            <p:pic>
              <p:nvPicPr>
                <p:cNvPr id="444" name="Freihand 443">
                  <a:extLst>
                    <a:ext uri="{FF2B5EF4-FFF2-40B4-BE49-F238E27FC236}">
                      <a16:creationId xmlns:a16="http://schemas.microsoft.com/office/drawing/2014/main" id="{E984A366-8C49-43CE-985F-5D01CEDCB29F}"/>
                    </a:ext>
                  </a:extLst>
                </p:cNvPr>
                <p:cNvPicPr/>
                <p:nvPr/>
              </p:nvPicPr>
              <p:blipFill>
                <a:blip r:embed="rId718"/>
                <a:stretch>
                  <a:fillRect/>
                </a:stretch>
              </p:blipFill>
              <p:spPr>
                <a:xfrm>
                  <a:off x="3924827" y="6562867"/>
                  <a:ext cx="462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45" name="Freihand 444">
                  <a:extLst>
                    <a:ext uri="{FF2B5EF4-FFF2-40B4-BE49-F238E27FC236}">
                      <a16:creationId xmlns:a16="http://schemas.microsoft.com/office/drawing/2014/main" id="{05A60728-4946-4A9F-B43D-BE6DDFC01FAA}"/>
                    </a:ext>
                  </a:extLst>
                </p14:cNvPr>
                <p14:cNvContentPartPr/>
                <p14:nvPr/>
              </p14:nvContentPartPr>
              <p14:xfrm>
                <a:off x="4113827" y="6681667"/>
                <a:ext cx="24120" cy="95040"/>
              </p14:xfrm>
            </p:contentPart>
          </mc:Choice>
          <mc:Fallback xmlns="">
            <p:pic>
              <p:nvPicPr>
                <p:cNvPr id="445" name="Freihand 444">
                  <a:extLst>
                    <a:ext uri="{FF2B5EF4-FFF2-40B4-BE49-F238E27FC236}">
                      <a16:creationId xmlns:a16="http://schemas.microsoft.com/office/drawing/2014/main" id="{05A60728-4946-4A9F-B43D-BE6DDFC01FAA}"/>
                    </a:ext>
                  </a:extLst>
                </p:cNvPr>
                <p:cNvPicPr/>
                <p:nvPr/>
              </p:nvPicPr>
              <p:blipFill>
                <a:blip r:embed="rId720"/>
                <a:stretch>
                  <a:fillRect/>
                </a:stretch>
              </p:blipFill>
              <p:spPr>
                <a:xfrm>
                  <a:off x="4109507" y="6677347"/>
                  <a:ext cx="32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6" name="Freihand 445">
                  <a:extLst>
                    <a:ext uri="{FF2B5EF4-FFF2-40B4-BE49-F238E27FC236}">
                      <a16:creationId xmlns:a16="http://schemas.microsoft.com/office/drawing/2014/main" id="{4D013391-8801-4F2B-8455-ECD4214581FB}"/>
                    </a:ext>
                  </a:extLst>
                </p14:cNvPr>
                <p14:cNvContentPartPr/>
                <p14:nvPr/>
              </p14:nvContentPartPr>
              <p14:xfrm>
                <a:off x="4005107" y="6669427"/>
                <a:ext cx="229680" cy="131400"/>
              </p14:xfrm>
            </p:contentPart>
          </mc:Choice>
          <mc:Fallback xmlns="">
            <p:pic>
              <p:nvPicPr>
                <p:cNvPr id="446" name="Freihand 445">
                  <a:extLst>
                    <a:ext uri="{FF2B5EF4-FFF2-40B4-BE49-F238E27FC236}">
                      <a16:creationId xmlns:a16="http://schemas.microsoft.com/office/drawing/2014/main" id="{4D013391-8801-4F2B-8455-ECD4214581FB}"/>
                    </a:ext>
                  </a:extLst>
                </p:cNvPr>
                <p:cNvPicPr/>
                <p:nvPr/>
              </p:nvPicPr>
              <p:blipFill>
                <a:blip r:embed="rId722"/>
                <a:stretch>
                  <a:fillRect/>
                </a:stretch>
              </p:blipFill>
              <p:spPr>
                <a:xfrm>
                  <a:off x="4000787" y="6665107"/>
                  <a:ext cx="238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8" name="Freihand 447">
                  <a:extLst>
                    <a:ext uri="{FF2B5EF4-FFF2-40B4-BE49-F238E27FC236}">
                      <a16:creationId xmlns:a16="http://schemas.microsoft.com/office/drawing/2014/main" id="{E5AEE510-71A2-405F-9CE0-8BAD3BF9A1B3}"/>
                    </a:ext>
                  </a:extLst>
                </p14:cNvPr>
                <p14:cNvContentPartPr/>
                <p14:nvPr/>
              </p14:nvContentPartPr>
              <p14:xfrm>
                <a:off x="637667" y="6279907"/>
                <a:ext cx="527040" cy="559080"/>
              </p14:xfrm>
            </p:contentPart>
          </mc:Choice>
          <mc:Fallback xmlns="">
            <p:pic>
              <p:nvPicPr>
                <p:cNvPr id="448" name="Freihand 447">
                  <a:extLst>
                    <a:ext uri="{FF2B5EF4-FFF2-40B4-BE49-F238E27FC236}">
                      <a16:creationId xmlns:a16="http://schemas.microsoft.com/office/drawing/2014/main" id="{E5AEE510-71A2-405F-9CE0-8BAD3BF9A1B3}"/>
                    </a:ext>
                  </a:extLst>
                </p:cNvPr>
                <p:cNvPicPr/>
                <p:nvPr/>
              </p:nvPicPr>
              <p:blipFill>
                <a:blip r:embed="rId724"/>
                <a:stretch>
                  <a:fillRect/>
                </a:stretch>
              </p:blipFill>
              <p:spPr>
                <a:xfrm>
                  <a:off x="633347" y="6275587"/>
                  <a:ext cx="53568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50" name="Freihand 449">
                  <a:extLst>
                    <a:ext uri="{FF2B5EF4-FFF2-40B4-BE49-F238E27FC236}">
                      <a16:creationId xmlns:a16="http://schemas.microsoft.com/office/drawing/2014/main" id="{B0333050-87CF-4437-9C31-E57876503FE8}"/>
                    </a:ext>
                  </a:extLst>
                </p14:cNvPr>
                <p14:cNvContentPartPr/>
                <p14:nvPr/>
              </p14:nvContentPartPr>
              <p14:xfrm>
                <a:off x="593387" y="5771947"/>
                <a:ext cx="216360" cy="471960"/>
              </p14:xfrm>
            </p:contentPart>
          </mc:Choice>
          <mc:Fallback xmlns="">
            <p:pic>
              <p:nvPicPr>
                <p:cNvPr id="450" name="Freihand 449">
                  <a:extLst>
                    <a:ext uri="{FF2B5EF4-FFF2-40B4-BE49-F238E27FC236}">
                      <a16:creationId xmlns:a16="http://schemas.microsoft.com/office/drawing/2014/main" id="{B0333050-87CF-4437-9C31-E57876503FE8}"/>
                    </a:ext>
                  </a:extLst>
                </p:cNvPr>
                <p:cNvPicPr/>
                <p:nvPr/>
              </p:nvPicPr>
              <p:blipFill>
                <a:blip r:embed="rId726"/>
                <a:stretch>
                  <a:fillRect/>
                </a:stretch>
              </p:blipFill>
              <p:spPr>
                <a:xfrm>
                  <a:off x="589067" y="5767627"/>
                  <a:ext cx="22500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1" name="Freihand 450">
                  <a:extLst>
                    <a:ext uri="{FF2B5EF4-FFF2-40B4-BE49-F238E27FC236}">
                      <a16:creationId xmlns:a16="http://schemas.microsoft.com/office/drawing/2014/main" id="{1AC74E77-DC26-4D5A-A5D0-42EF091133D9}"/>
                    </a:ext>
                  </a:extLst>
                </p14:cNvPr>
                <p14:cNvContentPartPr/>
                <p14:nvPr/>
              </p14:nvContentPartPr>
              <p14:xfrm>
                <a:off x="685547" y="5949427"/>
                <a:ext cx="163080" cy="321480"/>
              </p14:xfrm>
            </p:contentPart>
          </mc:Choice>
          <mc:Fallback xmlns="">
            <p:pic>
              <p:nvPicPr>
                <p:cNvPr id="451" name="Freihand 450">
                  <a:extLst>
                    <a:ext uri="{FF2B5EF4-FFF2-40B4-BE49-F238E27FC236}">
                      <a16:creationId xmlns:a16="http://schemas.microsoft.com/office/drawing/2014/main" id="{1AC74E77-DC26-4D5A-A5D0-42EF091133D9}"/>
                    </a:ext>
                  </a:extLst>
                </p:cNvPr>
                <p:cNvPicPr/>
                <p:nvPr/>
              </p:nvPicPr>
              <p:blipFill>
                <a:blip r:embed="rId728"/>
                <a:stretch>
                  <a:fillRect/>
                </a:stretch>
              </p:blipFill>
              <p:spPr>
                <a:xfrm>
                  <a:off x="681227" y="5945107"/>
                  <a:ext cx="1717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2" name="Freihand 451">
                  <a:extLst>
                    <a:ext uri="{FF2B5EF4-FFF2-40B4-BE49-F238E27FC236}">
                      <a16:creationId xmlns:a16="http://schemas.microsoft.com/office/drawing/2014/main" id="{31ACAE5C-3921-4C03-8ED9-CF94CE6E4D8C}"/>
                    </a:ext>
                  </a:extLst>
                </p14:cNvPr>
                <p14:cNvContentPartPr/>
                <p14:nvPr/>
              </p14:nvContentPartPr>
              <p14:xfrm>
                <a:off x="317627" y="5344627"/>
                <a:ext cx="254160" cy="368280"/>
              </p14:xfrm>
            </p:contentPart>
          </mc:Choice>
          <mc:Fallback xmlns="">
            <p:pic>
              <p:nvPicPr>
                <p:cNvPr id="452" name="Freihand 451">
                  <a:extLst>
                    <a:ext uri="{FF2B5EF4-FFF2-40B4-BE49-F238E27FC236}">
                      <a16:creationId xmlns:a16="http://schemas.microsoft.com/office/drawing/2014/main" id="{31ACAE5C-3921-4C03-8ED9-CF94CE6E4D8C}"/>
                    </a:ext>
                  </a:extLst>
                </p:cNvPr>
                <p:cNvPicPr/>
                <p:nvPr/>
              </p:nvPicPr>
              <p:blipFill>
                <a:blip r:embed="rId730"/>
                <a:stretch>
                  <a:fillRect/>
                </a:stretch>
              </p:blipFill>
              <p:spPr>
                <a:xfrm>
                  <a:off x="313307" y="5340307"/>
                  <a:ext cx="2628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3" name="Freihand 452">
                  <a:extLst>
                    <a:ext uri="{FF2B5EF4-FFF2-40B4-BE49-F238E27FC236}">
                      <a16:creationId xmlns:a16="http://schemas.microsoft.com/office/drawing/2014/main" id="{513FFCED-292C-4F23-86B1-A5A32D328E7D}"/>
                    </a:ext>
                  </a:extLst>
                </p14:cNvPr>
                <p14:cNvContentPartPr/>
                <p14:nvPr/>
              </p14:nvContentPartPr>
              <p14:xfrm>
                <a:off x="617867" y="5489347"/>
                <a:ext cx="360" cy="360"/>
              </p14:xfrm>
            </p:contentPart>
          </mc:Choice>
          <mc:Fallback xmlns="">
            <p:pic>
              <p:nvPicPr>
                <p:cNvPr id="453" name="Freihand 452">
                  <a:extLst>
                    <a:ext uri="{FF2B5EF4-FFF2-40B4-BE49-F238E27FC236}">
                      <a16:creationId xmlns:a16="http://schemas.microsoft.com/office/drawing/2014/main" id="{513FFCED-292C-4F23-86B1-A5A32D328E7D}"/>
                    </a:ext>
                  </a:extLst>
                </p:cNvPr>
                <p:cNvPicPr/>
                <p:nvPr/>
              </p:nvPicPr>
              <p:blipFill>
                <a:blip r:embed="rId51"/>
                <a:stretch>
                  <a:fillRect/>
                </a:stretch>
              </p:blipFill>
              <p:spPr>
                <a:xfrm>
                  <a:off x="613547" y="548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4" name="Freihand 453">
                  <a:extLst>
                    <a:ext uri="{FF2B5EF4-FFF2-40B4-BE49-F238E27FC236}">
                      <a16:creationId xmlns:a16="http://schemas.microsoft.com/office/drawing/2014/main" id="{B2C8112E-4B3D-48E0-AED9-4BD92042FDC2}"/>
                    </a:ext>
                  </a:extLst>
                </p14:cNvPr>
                <p14:cNvContentPartPr/>
                <p14:nvPr/>
              </p14:nvContentPartPr>
              <p14:xfrm>
                <a:off x="695987" y="4996867"/>
                <a:ext cx="364680" cy="420120"/>
              </p14:xfrm>
            </p:contentPart>
          </mc:Choice>
          <mc:Fallback xmlns="">
            <p:pic>
              <p:nvPicPr>
                <p:cNvPr id="454" name="Freihand 453">
                  <a:extLst>
                    <a:ext uri="{FF2B5EF4-FFF2-40B4-BE49-F238E27FC236}">
                      <a16:creationId xmlns:a16="http://schemas.microsoft.com/office/drawing/2014/main" id="{B2C8112E-4B3D-48E0-AED9-4BD92042FDC2}"/>
                    </a:ext>
                  </a:extLst>
                </p:cNvPr>
                <p:cNvPicPr/>
                <p:nvPr/>
              </p:nvPicPr>
              <p:blipFill>
                <a:blip r:embed="rId733"/>
                <a:stretch>
                  <a:fillRect/>
                </a:stretch>
              </p:blipFill>
              <p:spPr>
                <a:xfrm>
                  <a:off x="691667" y="4992547"/>
                  <a:ext cx="37332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55" name="Freihand 454">
                  <a:extLst>
                    <a:ext uri="{FF2B5EF4-FFF2-40B4-BE49-F238E27FC236}">
                      <a16:creationId xmlns:a16="http://schemas.microsoft.com/office/drawing/2014/main" id="{7D591A4A-D909-47DD-8467-935B3AB7EF9D}"/>
                    </a:ext>
                  </a:extLst>
                </p14:cNvPr>
                <p14:cNvContentPartPr/>
                <p14:nvPr/>
              </p14:nvContentPartPr>
              <p14:xfrm>
                <a:off x="661787" y="5545147"/>
                <a:ext cx="127440" cy="171360"/>
              </p14:xfrm>
            </p:contentPart>
          </mc:Choice>
          <mc:Fallback xmlns="">
            <p:pic>
              <p:nvPicPr>
                <p:cNvPr id="455" name="Freihand 454">
                  <a:extLst>
                    <a:ext uri="{FF2B5EF4-FFF2-40B4-BE49-F238E27FC236}">
                      <a16:creationId xmlns:a16="http://schemas.microsoft.com/office/drawing/2014/main" id="{7D591A4A-D909-47DD-8467-935B3AB7EF9D}"/>
                    </a:ext>
                  </a:extLst>
                </p:cNvPr>
                <p:cNvPicPr/>
                <p:nvPr/>
              </p:nvPicPr>
              <p:blipFill>
                <a:blip r:embed="rId735"/>
                <a:stretch>
                  <a:fillRect/>
                </a:stretch>
              </p:blipFill>
              <p:spPr>
                <a:xfrm>
                  <a:off x="657467" y="5540827"/>
                  <a:ext cx="136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6" name="Freihand 455">
                  <a:extLst>
                    <a:ext uri="{FF2B5EF4-FFF2-40B4-BE49-F238E27FC236}">
                      <a16:creationId xmlns:a16="http://schemas.microsoft.com/office/drawing/2014/main" id="{F5D1CF1F-CACD-4897-8CE9-338A019BECD3}"/>
                    </a:ext>
                  </a:extLst>
                </p14:cNvPr>
                <p14:cNvContentPartPr/>
                <p14:nvPr/>
              </p14:nvContentPartPr>
              <p14:xfrm>
                <a:off x="779867" y="5498707"/>
                <a:ext cx="80280" cy="99720"/>
              </p14:xfrm>
            </p:contentPart>
          </mc:Choice>
          <mc:Fallback xmlns="">
            <p:pic>
              <p:nvPicPr>
                <p:cNvPr id="456" name="Freihand 455">
                  <a:extLst>
                    <a:ext uri="{FF2B5EF4-FFF2-40B4-BE49-F238E27FC236}">
                      <a16:creationId xmlns:a16="http://schemas.microsoft.com/office/drawing/2014/main" id="{F5D1CF1F-CACD-4897-8CE9-338A019BECD3}"/>
                    </a:ext>
                  </a:extLst>
                </p:cNvPr>
                <p:cNvPicPr/>
                <p:nvPr/>
              </p:nvPicPr>
              <p:blipFill>
                <a:blip r:embed="rId737"/>
                <a:stretch>
                  <a:fillRect/>
                </a:stretch>
              </p:blipFill>
              <p:spPr>
                <a:xfrm>
                  <a:off x="775547" y="5494387"/>
                  <a:ext cx="88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57" name="Freihand 456">
                  <a:extLst>
                    <a:ext uri="{FF2B5EF4-FFF2-40B4-BE49-F238E27FC236}">
                      <a16:creationId xmlns:a16="http://schemas.microsoft.com/office/drawing/2014/main" id="{5C9AF54E-F040-422F-8EFA-B0BBD293A984}"/>
                    </a:ext>
                  </a:extLst>
                </p14:cNvPr>
                <p14:cNvContentPartPr/>
                <p14:nvPr/>
              </p14:nvContentPartPr>
              <p14:xfrm>
                <a:off x="871667" y="5278747"/>
                <a:ext cx="123480" cy="183600"/>
              </p14:xfrm>
            </p:contentPart>
          </mc:Choice>
          <mc:Fallback xmlns="">
            <p:pic>
              <p:nvPicPr>
                <p:cNvPr id="457" name="Freihand 456">
                  <a:extLst>
                    <a:ext uri="{FF2B5EF4-FFF2-40B4-BE49-F238E27FC236}">
                      <a16:creationId xmlns:a16="http://schemas.microsoft.com/office/drawing/2014/main" id="{5C9AF54E-F040-422F-8EFA-B0BBD293A984}"/>
                    </a:ext>
                  </a:extLst>
                </p:cNvPr>
                <p:cNvPicPr/>
                <p:nvPr/>
              </p:nvPicPr>
              <p:blipFill>
                <a:blip r:embed="rId739"/>
                <a:stretch>
                  <a:fillRect/>
                </a:stretch>
              </p:blipFill>
              <p:spPr>
                <a:xfrm>
                  <a:off x="867347" y="5274427"/>
                  <a:ext cx="1321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58" name="Freihand 457">
                  <a:extLst>
                    <a:ext uri="{FF2B5EF4-FFF2-40B4-BE49-F238E27FC236}">
                      <a16:creationId xmlns:a16="http://schemas.microsoft.com/office/drawing/2014/main" id="{A93BCFA5-E179-4156-B758-50F4284AC7C3}"/>
                    </a:ext>
                  </a:extLst>
                </p14:cNvPr>
                <p14:cNvContentPartPr/>
                <p14:nvPr/>
              </p14:nvContentPartPr>
              <p14:xfrm>
                <a:off x="899747" y="5317627"/>
                <a:ext cx="62640" cy="86760"/>
              </p14:xfrm>
            </p:contentPart>
          </mc:Choice>
          <mc:Fallback xmlns="">
            <p:pic>
              <p:nvPicPr>
                <p:cNvPr id="458" name="Freihand 457">
                  <a:extLst>
                    <a:ext uri="{FF2B5EF4-FFF2-40B4-BE49-F238E27FC236}">
                      <a16:creationId xmlns:a16="http://schemas.microsoft.com/office/drawing/2014/main" id="{A93BCFA5-E179-4156-B758-50F4284AC7C3}"/>
                    </a:ext>
                  </a:extLst>
                </p:cNvPr>
                <p:cNvPicPr/>
                <p:nvPr/>
              </p:nvPicPr>
              <p:blipFill>
                <a:blip r:embed="rId741"/>
                <a:stretch>
                  <a:fillRect/>
                </a:stretch>
              </p:blipFill>
              <p:spPr>
                <a:xfrm>
                  <a:off x="895427" y="5313307"/>
                  <a:ext cx="71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0" name="Freihand 459">
                  <a:extLst>
                    <a:ext uri="{FF2B5EF4-FFF2-40B4-BE49-F238E27FC236}">
                      <a16:creationId xmlns:a16="http://schemas.microsoft.com/office/drawing/2014/main" id="{BCA49B40-C9F6-465B-B809-838727BF79DC}"/>
                    </a:ext>
                  </a:extLst>
                </p14:cNvPr>
                <p14:cNvContentPartPr/>
                <p14:nvPr/>
              </p14:nvContentPartPr>
              <p14:xfrm>
                <a:off x="1941587" y="6373867"/>
                <a:ext cx="450360" cy="527400"/>
              </p14:xfrm>
            </p:contentPart>
          </mc:Choice>
          <mc:Fallback xmlns="">
            <p:pic>
              <p:nvPicPr>
                <p:cNvPr id="460" name="Freihand 459">
                  <a:extLst>
                    <a:ext uri="{FF2B5EF4-FFF2-40B4-BE49-F238E27FC236}">
                      <a16:creationId xmlns:a16="http://schemas.microsoft.com/office/drawing/2014/main" id="{BCA49B40-C9F6-465B-B809-838727BF79DC}"/>
                    </a:ext>
                  </a:extLst>
                </p:cNvPr>
                <p:cNvPicPr/>
                <p:nvPr/>
              </p:nvPicPr>
              <p:blipFill>
                <a:blip r:embed="rId743"/>
                <a:stretch>
                  <a:fillRect/>
                </a:stretch>
              </p:blipFill>
              <p:spPr>
                <a:xfrm>
                  <a:off x="1937267" y="6369547"/>
                  <a:ext cx="45900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61" name="Freihand 460">
                  <a:extLst>
                    <a:ext uri="{FF2B5EF4-FFF2-40B4-BE49-F238E27FC236}">
                      <a16:creationId xmlns:a16="http://schemas.microsoft.com/office/drawing/2014/main" id="{CA8ECAA3-3BDE-45E6-A605-674882678FD3}"/>
                    </a:ext>
                  </a:extLst>
                </p14:cNvPr>
                <p14:cNvContentPartPr/>
                <p14:nvPr/>
              </p14:nvContentPartPr>
              <p14:xfrm>
                <a:off x="2539907" y="5976787"/>
                <a:ext cx="3839040" cy="541440"/>
              </p14:xfrm>
            </p:contentPart>
          </mc:Choice>
          <mc:Fallback xmlns="">
            <p:pic>
              <p:nvPicPr>
                <p:cNvPr id="461" name="Freihand 460">
                  <a:extLst>
                    <a:ext uri="{FF2B5EF4-FFF2-40B4-BE49-F238E27FC236}">
                      <a16:creationId xmlns:a16="http://schemas.microsoft.com/office/drawing/2014/main" id="{CA8ECAA3-3BDE-45E6-A605-674882678FD3}"/>
                    </a:ext>
                  </a:extLst>
                </p:cNvPr>
                <p:cNvPicPr/>
                <p:nvPr/>
              </p:nvPicPr>
              <p:blipFill>
                <a:blip r:embed="rId745"/>
                <a:stretch>
                  <a:fillRect/>
                </a:stretch>
              </p:blipFill>
              <p:spPr>
                <a:xfrm>
                  <a:off x="2535587" y="5972467"/>
                  <a:ext cx="384768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63" name="Freihand 462">
                  <a:extLst>
                    <a:ext uri="{FF2B5EF4-FFF2-40B4-BE49-F238E27FC236}">
                      <a16:creationId xmlns:a16="http://schemas.microsoft.com/office/drawing/2014/main" id="{61EC854D-53B3-4F6A-8E47-BF24D25E3F58}"/>
                    </a:ext>
                  </a:extLst>
                </p14:cNvPr>
                <p14:cNvContentPartPr/>
                <p14:nvPr/>
              </p14:nvContentPartPr>
              <p14:xfrm>
                <a:off x="6553547" y="6074707"/>
                <a:ext cx="257400" cy="250200"/>
              </p14:xfrm>
            </p:contentPart>
          </mc:Choice>
          <mc:Fallback xmlns="">
            <p:pic>
              <p:nvPicPr>
                <p:cNvPr id="463" name="Freihand 462">
                  <a:extLst>
                    <a:ext uri="{FF2B5EF4-FFF2-40B4-BE49-F238E27FC236}">
                      <a16:creationId xmlns:a16="http://schemas.microsoft.com/office/drawing/2014/main" id="{61EC854D-53B3-4F6A-8E47-BF24D25E3F58}"/>
                    </a:ext>
                  </a:extLst>
                </p:cNvPr>
                <p:cNvPicPr/>
                <p:nvPr/>
              </p:nvPicPr>
              <p:blipFill>
                <a:blip r:embed="rId747"/>
                <a:stretch>
                  <a:fillRect/>
                </a:stretch>
              </p:blipFill>
              <p:spPr>
                <a:xfrm>
                  <a:off x="6549227" y="6070387"/>
                  <a:ext cx="2660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64" name="Freihand 463">
                  <a:extLst>
                    <a:ext uri="{FF2B5EF4-FFF2-40B4-BE49-F238E27FC236}">
                      <a16:creationId xmlns:a16="http://schemas.microsoft.com/office/drawing/2014/main" id="{8E4AC538-2D6B-4F15-AE6C-642F052E9FAC}"/>
                    </a:ext>
                  </a:extLst>
                </p14:cNvPr>
                <p14:cNvContentPartPr/>
                <p14:nvPr/>
              </p14:nvContentPartPr>
              <p14:xfrm>
                <a:off x="6890507" y="6232747"/>
                <a:ext cx="32760" cy="22680"/>
              </p14:xfrm>
            </p:contentPart>
          </mc:Choice>
          <mc:Fallback xmlns="">
            <p:pic>
              <p:nvPicPr>
                <p:cNvPr id="464" name="Freihand 463">
                  <a:extLst>
                    <a:ext uri="{FF2B5EF4-FFF2-40B4-BE49-F238E27FC236}">
                      <a16:creationId xmlns:a16="http://schemas.microsoft.com/office/drawing/2014/main" id="{8E4AC538-2D6B-4F15-AE6C-642F052E9FAC}"/>
                    </a:ext>
                  </a:extLst>
                </p:cNvPr>
                <p:cNvPicPr/>
                <p:nvPr/>
              </p:nvPicPr>
              <p:blipFill>
                <a:blip r:embed="rId749"/>
                <a:stretch>
                  <a:fillRect/>
                </a:stretch>
              </p:blipFill>
              <p:spPr>
                <a:xfrm>
                  <a:off x="6886187" y="6228427"/>
                  <a:ext cx="41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65" name="Freihand 464">
                  <a:extLst>
                    <a:ext uri="{FF2B5EF4-FFF2-40B4-BE49-F238E27FC236}">
                      <a16:creationId xmlns:a16="http://schemas.microsoft.com/office/drawing/2014/main" id="{E1BF9FDB-0DD8-407A-A625-DCE3AF465695}"/>
                    </a:ext>
                  </a:extLst>
                </p14:cNvPr>
                <p14:cNvContentPartPr/>
                <p14:nvPr/>
              </p14:nvContentPartPr>
              <p14:xfrm>
                <a:off x="7098587" y="6073987"/>
                <a:ext cx="119160" cy="175320"/>
              </p14:xfrm>
            </p:contentPart>
          </mc:Choice>
          <mc:Fallback xmlns="">
            <p:pic>
              <p:nvPicPr>
                <p:cNvPr id="465" name="Freihand 464">
                  <a:extLst>
                    <a:ext uri="{FF2B5EF4-FFF2-40B4-BE49-F238E27FC236}">
                      <a16:creationId xmlns:a16="http://schemas.microsoft.com/office/drawing/2014/main" id="{E1BF9FDB-0DD8-407A-A625-DCE3AF465695}"/>
                    </a:ext>
                  </a:extLst>
                </p:cNvPr>
                <p:cNvPicPr/>
                <p:nvPr/>
              </p:nvPicPr>
              <p:blipFill>
                <a:blip r:embed="rId751"/>
                <a:stretch>
                  <a:fillRect/>
                </a:stretch>
              </p:blipFill>
              <p:spPr>
                <a:xfrm>
                  <a:off x="7094267" y="6069667"/>
                  <a:ext cx="127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66" name="Freihand 465">
                  <a:extLst>
                    <a:ext uri="{FF2B5EF4-FFF2-40B4-BE49-F238E27FC236}">
                      <a16:creationId xmlns:a16="http://schemas.microsoft.com/office/drawing/2014/main" id="{547E5AEC-F765-4088-B2ED-2363A4E29175}"/>
                    </a:ext>
                  </a:extLst>
                </p14:cNvPr>
                <p14:cNvContentPartPr/>
                <p14:nvPr/>
              </p14:nvContentPartPr>
              <p14:xfrm>
                <a:off x="7102187" y="6082987"/>
                <a:ext cx="232560" cy="163440"/>
              </p14:xfrm>
            </p:contentPart>
          </mc:Choice>
          <mc:Fallback xmlns="">
            <p:pic>
              <p:nvPicPr>
                <p:cNvPr id="466" name="Freihand 465">
                  <a:extLst>
                    <a:ext uri="{FF2B5EF4-FFF2-40B4-BE49-F238E27FC236}">
                      <a16:creationId xmlns:a16="http://schemas.microsoft.com/office/drawing/2014/main" id="{547E5AEC-F765-4088-B2ED-2363A4E29175}"/>
                    </a:ext>
                  </a:extLst>
                </p:cNvPr>
                <p:cNvPicPr/>
                <p:nvPr/>
              </p:nvPicPr>
              <p:blipFill>
                <a:blip r:embed="rId753"/>
                <a:stretch>
                  <a:fillRect/>
                </a:stretch>
              </p:blipFill>
              <p:spPr>
                <a:xfrm>
                  <a:off x="7097867" y="6078667"/>
                  <a:ext cx="241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67" name="Freihand 466">
                  <a:extLst>
                    <a:ext uri="{FF2B5EF4-FFF2-40B4-BE49-F238E27FC236}">
                      <a16:creationId xmlns:a16="http://schemas.microsoft.com/office/drawing/2014/main" id="{A4DF491D-EA40-4559-B556-883BA851EEF9}"/>
                    </a:ext>
                  </a:extLst>
                </p14:cNvPr>
                <p14:cNvContentPartPr/>
                <p14:nvPr/>
              </p14:nvContentPartPr>
              <p14:xfrm>
                <a:off x="7398827" y="6078307"/>
                <a:ext cx="369000" cy="263160"/>
              </p14:xfrm>
            </p:contentPart>
          </mc:Choice>
          <mc:Fallback xmlns="">
            <p:pic>
              <p:nvPicPr>
                <p:cNvPr id="467" name="Freihand 466">
                  <a:extLst>
                    <a:ext uri="{FF2B5EF4-FFF2-40B4-BE49-F238E27FC236}">
                      <a16:creationId xmlns:a16="http://schemas.microsoft.com/office/drawing/2014/main" id="{A4DF491D-EA40-4559-B556-883BA851EEF9}"/>
                    </a:ext>
                  </a:extLst>
                </p:cNvPr>
                <p:cNvPicPr/>
                <p:nvPr/>
              </p:nvPicPr>
              <p:blipFill>
                <a:blip r:embed="rId755"/>
                <a:stretch>
                  <a:fillRect/>
                </a:stretch>
              </p:blipFill>
              <p:spPr>
                <a:xfrm>
                  <a:off x="7394507" y="6073987"/>
                  <a:ext cx="3776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69" name="Freihand 468">
                  <a:extLst>
                    <a:ext uri="{FF2B5EF4-FFF2-40B4-BE49-F238E27FC236}">
                      <a16:creationId xmlns:a16="http://schemas.microsoft.com/office/drawing/2014/main" id="{55CC87AF-5253-4E9B-9321-1CDC35398AF0}"/>
                    </a:ext>
                  </a:extLst>
                </p14:cNvPr>
                <p14:cNvContentPartPr/>
                <p14:nvPr/>
              </p14:nvContentPartPr>
              <p14:xfrm>
                <a:off x="7905347" y="6091627"/>
                <a:ext cx="119520" cy="237240"/>
              </p14:xfrm>
            </p:contentPart>
          </mc:Choice>
          <mc:Fallback xmlns="">
            <p:pic>
              <p:nvPicPr>
                <p:cNvPr id="469" name="Freihand 468">
                  <a:extLst>
                    <a:ext uri="{FF2B5EF4-FFF2-40B4-BE49-F238E27FC236}">
                      <a16:creationId xmlns:a16="http://schemas.microsoft.com/office/drawing/2014/main" id="{55CC87AF-5253-4E9B-9321-1CDC35398AF0}"/>
                    </a:ext>
                  </a:extLst>
                </p:cNvPr>
                <p:cNvPicPr/>
                <p:nvPr/>
              </p:nvPicPr>
              <p:blipFill>
                <a:blip r:embed="rId757"/>
                <a:stretch>
                  <a:fillRect/>
                </a:stretch>
              </p:blipFill>
              <p:spPr>
                <a:xfrm>
                  <a:off x="7901027" y="6087307"/>
                  <a:ext cx="1281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70" name="Freihand 469">
                  <a:extLst>
                    <a:ext uri="{FF2B5EF4-FFF2-40B4-BE49-F238E27FC236}">
                      <a16:creationId xmlns:a16="http://schemas.microsoft.com/office/drawing/2014/main" id="{EB03E4C0-3004-43F8-A010-BFBC1BFA7C1B}"/>
                    </a:ext>
                  </a:extLst>
                </p14:cNvPr>
                <p14:cNvContentPartPr/>
                <p14:nvPr/>
              </p14:nvContentPartPr>
              <p14:xfrm>
                <a:off x="7986347" y="6157507"/>
                <a:ext cx="126360" cy="170640"/>
              </p14:xfrm>
            </p:contentPart>
          </mc:Choice>
          <mc:Fallback xmlns="">
            <p:pic>
              <p:nvPicPr>
                <p:cNvPr id="470" name="Freihand 469">
                  <a:extLst>
                    <a:ext uri="{FF2B5EF4-FFF2-40B4-BE49-F238E27FC236}">
                      <a16:creationId xmlns:a16="http://schemas.microsoft.com/office/drawing/2014/main" id="{EB03E4C0-3004-43F8-A010-BFBC1BFA7C1B}"/>
                    </a:ext>
                  </a:extLst>
                </p:cNvPr>
                <p:cNvPicPr/>
                <p:nvPr/>
              </p:nvPicPr>
              <p:blipFill>
                <a:blip r:embed="rId759"/>
                <a:stretch>
                  <a:fillRect/>
                </a:stretch>
              </p:blipFill>
              <p:spPr>
                <a:xfrm>
                  <a:off x="7982027" y="6153187"/>
                  <a:ext cx="135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71" name="Freihand 470">
                  <a:extLst>
                    <a:ext uri="{FF2B5EF4-FFF2-40B4-BE49-F238E27FC236}">
                      <a16:creationId xmlns:a16="http://schemas.microsoft.com/office/drawing/2014/main" id="{11C6B507-1E76-4C5B-A661-3AB1DAB0F7AB}"/>
                    </a:ext>
                  </a:extLst>
                </p14:cNvPr>
                <p14:cNvContentPartPr/>
                <p14:nvPr/>
              </p14:nvContentPartPr>
              <p14:xfrm>
                <a:off x="8069507" y="6232747"/>
                <a:ext cx="68760" cy="23400"/>
              </p14:xfrm>
            </p:contentPart>
          </mc:Choice>
          <mc:Fallback xmlns="">
            <p:pic>
              <p:nvPicPr>
                <p:cNvPr id="471" name="Freihand 470">
                  <a:extLst>
                    <a:ext uri="{FF2B5EF4-FFF2-40B4-BE49-F238E27FC236}">
                      <a16:creationId xmlns:a16="http://schemas.microsoft.com/office/drawing/2014/main" id="{11C6B507-1E76-4C5B-A661-3AB1DAB0F7AB}"/>
                    </a:ext>
                  </a:extLst>
                </p:cNvPr>
                <p:cNvPicPr/>
                <p:nvPr/>
              </p:nvPicPr>
              <p:blipFill>
                <a:blip r:embed="rId761"/>
                <a:stretch>
                  <a:fillRect/>
                </a:stretch>
              </p:blipFill>
              <p:spPr>
                <a:xfrm>
                  <a:off x="8065187" y="6228427"/>
                  <a:ext cx="77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11" name="Freihand 10">
                  <a:extLst>
                    <a:ext uri="{FF2B5EF4-FFF2-40B4-BE49-F238E27FC236}">
                      <a16:creationId xmlns:a16="http://schemas.microsoft.com/office/drawing/2014/main" id="{9D821974-A20F-4FF9-85EE-CCD80601B64F}"/>
                    </a:ext>
                  </a:extLst>
                </p14:cNvPr>
                <p14:cNvContentPartPr/>
                <p14:nvPr/>
              </p14:nvContentPartPr>
              <p14:xfrm>
                <a:off x="9922427" y="2500267"/>
                <a:ext cx="53640" cy="8280"/>
              </p14:xfrm>
            </p:contentPart>
          </mc:Choice>
          <mc:Fallback xmlns="">
            <p:pic>
              <p:nvPicPr>
                <p:cNvPr id="11" name="Freihand 10">
                  <a:extLst>
                    <a:ext uri="{FF2B5EF4-FFF2-40B4-BE49-F238E27FC236}">
                      <a16:creationId xmlns:a16="http://schemas.microsoft.com/office/drawing/2014/main" id="{9D821974-A20F-4FF9-85EE-CCD80601B64F}"/>
                    </a:ext>
                  </a:extLst>
                </p:cNvPr>
                <p:cNvPicPr/>
                <p:nvPr/>
              </p:nvPicPr>
              <p:blipFill>
                <a:blip r:embed="rId763"/>
                <a:stretch>
                  <a:fillRect/>
                </a:stretch>
              </p:blipFill>
              <p:spPr>
                <a:xfrm>
                  <a:off x="9918107" y="2495947"/>
                  <a:ext cx="62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13" name="Freihand 12">
                  <a:extLst>
                    <a:ext uri="{FF2B5EF4-FFF2-40B4-BE49-F238E27FC236}">
                      <a16:creationId xmlns:a16="http://schemas.microsoft.com/office/drawing/2014/main" id="{567B24F0-404B-4156-82D7-ADC45F59D30E}"/>
                    </a:ext>
                  </a:extLst>
                </p14:cNvPr>
                <p14:cNvContentPartPr/>
                <p14:nvPr/>
              </p14:nvContentPartPr>
              <p14:xfrm>
                <a:off x="9909107" y="2552827"/>
                <a:ext cx="360" cy="360"/>
              </p14:xfrm>
            </p:contentPart>
          </mc:Choice>
          <mc:Fallback xmlns="">
            <p:pic>
              <p:nvPicPr>
                <p:cNvPr id="13" name="Freihand 12">
                  <a:extLst>
                    <a:ext uri="{FF2B5EF4-FFF2-40B4-BE49-F238E27FC236}">
                      <a16:creationId xmlns:a16="http://schemas.microsoft.com/office/drawing/2014/main" id="{567B24F0-404B-4156-82D7-ADC45F59D30E}"/>
                    </a:ext>
                  </a:extLst>
                </p:cNvPr>
                <p:cNvPicPr/>
                <p:nvPr/>
              </p:nvPicPr>
              <p:blipFill>
                <a:blip r:embed="rId51"/>
                <a:stretch>
                  <a:fillRect/>
                </a:stretch>
              </p:blipFill>
              <p:spPr>
                <a:xfrm>
                  <a:off x="9904787" y="254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9" name="Freihand 18">
                  <a:extLst>
                    <a:ext uri="{FF2B5EF4-FFF2-40B4-BE49-F238E27FC236}">
                      <a16:creationId xmlns:a16="http://schemas.microsoft.com/office/drawing/2014/main" id="{3AEB00EE-BAAC-4D7A-A452-7A6FBF38C8DB}"/>
                    </a:ext>
                  </a:extLst>
                </p14:cNvPr>
                <p14:cNvContentPartPr/>
                <p14:nvPr/>
              </p14:nvContentPartPr>
              <p14:xfrm>
                <a:off x="10165787" y="2277787"/>
                <a:ext cx="131760" cy="271080"/>
              </p14:xfrm>
            </p:contentPart>
          </mc:Choice>
          <mc:Fallback xmlns="">
            <p:pic>
              <p:nvPicPr>
                <p:cNvPr id="19" name="Freihand 18">
                  <a:extLst>
                    <a:ext uri="{FF2B5EF4-FFF2-40B4-BE49-F238E27FC236}">
                      <a16:creationId xmlns:a16="http://schemas.microsoft.com/office/drawing/2014/main" id="{3AEB00EE-BAAC-4D7A-A452-7A6FBF38C8DB}"/>
                    </a:ext>
                  </a:extLst>
                </p:cNvPr>
                <p:cNvPicPr/>
                <p:nvPr/>
              </p:nvPicPr>
              <p:blipFill>
                <a:blip r:embed="rId766"/>
                <a:stretch>
                  <a:fillRect/>
                </a:stretch>
              </p:blipFill>
              <p:spPr>
                <a:xfrm>
                  <a:off x="10161467" y="2273467"/>
                  <a:ext cx="1404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0" name="Freihand 19">
                  <a:extLst>
                    <a:ext uri="{FF2B5EF4-FFF2-40B4-BE49-F238E27FC236}">
                      <a16:creationId xmlns:a16="http://schemas.microsoft.com/office/drawing/2014/main" id="{A4024898-A315-4BCB-BA6E-832758E9CC08}"/>
                    </a:ext>
                  </a:extLst>
                </p14:cNvPr>
                <p14:cNvContentPartPr/>
                <p14:nvPr/>
              </p14:nvContentPartPr>
              <p14:xfrm>
                <a:off x="10899827" y="2275627"/>
                <a:ext cx="192600" cy="271440"/>
              </p14:xfrm>
            </p:contentPart>
          </mc:Choice>
          <mc:Fallback xmlns="">
            <p:pic>
              <p:nvPicPr>
                <p:cNvPr id="20" name="Freihand 19">
                  <a:extLst>
                    <a:ext uri="{FF2B5EF4-FFF2-40B4-BE49-F238E27FC236}">
                      <a16:creationId xmlns:a16="http://schemas.microsoft.com/office/drawing/2014/main" id="{A4024898-A315-4BCB-BA6E-832758E9CC08}"/>
                    </a:ext>
                  </a:extLst>
                </p:cNvPr>
                <p:cNvPicPr/>
                <p:nvPr/>
              </p:nvPicPr>
              <p:blipFill>
                <a:blip r:embed="rId768"/>
                <a:stretch>
                  <a:fillRect/>
                </a:stretch>
              </p:blipFill>
              <p:spPr>
                <a:xfrm>
                  <a:off x="10895507" y="2271307"/>
                  <a:ext cx="2012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2" name="Freihand 21">
                  <a:extLst>
                    <a:ext uri="{FF2B5EF4-FFF2-40B4-BE49-F238E27FC236}">
                      <a16:creationId xmlns:a16="http://schemas.microsoft.com/office/drawing/2014/main" id="{2EC76EDF-3385-4DE1-A0C0-B471FB2AC436}"/>
                    </a:ext>
                  </a:extLst>
                </p14:cNvPr>
                <p14:cNvContentPartPr/>
                <p14:nvPr/>
              </p14:nvContentPartPr>
              <p14:xfrm>
                <a:off x="10378187" y="1856227"/>
                <a:ext cx="36720" cy="355680"/>
              </p14:xfrm>
            </p:contentPart>
          </mc:Choice>
          <mc:Fallback xmlns="">
            <p:pic>
              <p:nvPicPr>
                <p:cNvPr id="22" name="Freihand 21">
                  <a:extLst>
                    <a:ext uri="{FF2B5EF4-FFF2-40B4-BE49-F238E27FC236}">
                      <a16:creationId xmlns:a16="http://schemas.microsoft.com/office/drawing/2014/main" id="{2EC76EDF-3385-4DE1-A0C0-B471FB2AC436}"/>
                    </a:ext>
                  </a:extLst>
                </p:cNvPr>
                <p:cNvPicPr/>
                <p:nvPr/>
              </p:nvPicPr>
              <p:blipFill>
                <a:blip r:embed="rId770"/>
                <a:stretch>
                  <a:fillRect/>
                </a:stretch>
              </p:blipFill>
              <p:spPr>
                <a:xfrm>
                  <a:off x="10373867" y="1851907"/>
                  <a:ext cx="4536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3" name="Freihand 22">
                  <a:extLst>
                    <a:ext uri="{FF2B5EF4-FFF2-40B4-BE49-F238E27FC236}">
                      <a16:creationId xmlns:a16="http://schemas.microsoft.com/office/drawing/2014/main" id="{BC2F351C-728E-4451-B6C5-93D65F738A2C}"/>
                    </a:ext>
                  </a:extLst>
                </p14:cNvPr>
                <p14:cNvContentPartPr/>
                <p14:nvPr/>
              </p14:nvContentPartPr>
              <p14:xfrm>
                <a:off x="10328867" y="2104267"/>
                <a:ext cx="151560" cy="153360"/>
              </p14:xfrm>
            </p:contentPart>
          </mc:Choice>
          <mc:Fallback xmlns="">
            <p:pic>
              <p:nvPicPr>
                <p:cNvPr id="23" name="Freihand 22">
                  <a:extLst>
                    <a:ext uri="{FF2B5EF4-FFF2-40B4-BE49-F238E27FC236}">
                      <a16:creationId xmlns:a16="http://schemas.microsoft.com/office/drawing/2014/main" id="{BC2F351C-728E-4451-B6C5-93D65F738A2C}"/>
                    </a:ext>
                  </a:extLst>
                </p:cNvPr>
                <p:cNvPicPr/>
                <p:nvPr/>
              </p:nvPicPr>
              <p:blipFill>
                <a:blip r:embed="rId772"/>
                <a:stretch>
                  <a:fillRect/>
                </a:stretch>
              </p:blipFill>
              <p:spPr>
                <a:xfrm>
                  <a:off x="10324547" y="2099947"/>
                  <a:ext cx="160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2" name="Freihand 11">
                  <a:extLst>
                    <a:ext uri="{FF2B5EF4-FFF2-40B4-BE49-F238E27FC236}">
                      <a16:creationId xmlns:a16="http://schemas.microsoft.com/office/drawing/2014/main" id="{CDAAAF84-3E5A-4AAB-BA8D-B2BD53DA8466}"/>
                    </a:ext>
                  </a:extLst>
                </p14:cNvPr>
                <p14:cNvContentPartPr/>
                <p14:nvPr/>
              </p14:nvContentPartPr>
              <p14:xfrm>
                <a:off x="10702907" y="2506027"/>
                <a:ext cx="360" cy="360"/>
              </p14:xfrm>
            </p:contentPart>
          </mc:Choice>
          <mc:Fallback xmlns="">
            <p:pic>
              <p:nvPicPr>
                <p:cNvPr id="12" name="Freihand 11">
                  <a:extLst>
                    <a:ext uri="{FF2B5EF4-FFF2-40B4-BE49-F238E27FC236}">
                      <a16:creationId xmlns:a16="http://schemas.microsoft.com/office/drawing/2014/main" id="{CDAAAF84-3E5A-4AAB-BA8D-B2BD53DA8466}"/>
                    </a:ext>
                  </a:extLst>
                </p:cNvPr>
                <p:cNvPicPr/>
                <p:nvPr/>
              </p:nvPicPr>
              <p:blipFill>
                <a:blip r:embed="rId51"/>
                <a:stretch>
                  <a:fillRect/>
                </a:stretch>
              </p:blipFill>
              <p:spPr>
                <a:xfrm>
                  <a:off x="10698587" y="2501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16" name="Freihand 15">
                  <a:extLst>
                    <a:ext uri="{FF2B5EF4-FFF2-40B4-BE49-F238E27FC236}">
                      <a16:creationId xmlns:a16="http://schemas.microsoft.com/office/drawing/2014/main" id="{6D506E04-960B-4B26-8C8F-310EB237ADEC}"/>
                    </a:ext>
                  </a:extLst>
                </p14:cNvPr>
                <p14:cNvContentPartPr/>
                <p14:nvPr/>
              </p14:nvContentPartPr>
              <p14:xfrm>
                <a:off x="10809467" y="2454907"/>
                <a:ext cx="37440" cy="9360"/>
              </p14:xfrm>
            </p:contentPart>
          </mc:Choice>
          <mc:Fallback xmlns="">
            <p:pic>
              <p:nvPicPr>
                <p:cNvPr id="16" name="Freihand 15">
                  <a:extLst>
                    <a:ext uri="{FF2B5EF4-FFF2-40B4-BE49-F238E27FC236}">
                      <a16:creationId xmlns:a16="http://schemas.microsoft.com/office/drawing/2014/main" id="{6D506E04-960B-4B26-8C8F-310EB237ADEC}"/>
                    </a:ext>
                  </a:extLst>
                </p:cNvPr>
                <p:cNvPicPr/>
                <p:nvPr/>
              </p:nvPicPr>
              <p:blipFill>
                <a:blip r:embed="rId775"/>
                <a:stretch>
                  <a:fillRect/>
                </a:stretch>
              </p:blipFill>
              <p:spPr>
                <a:xfrm>
                  <a:off x="10805147" y="2450587"/>
                  <a:ext cx="46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87" name="Freihand 86">
                  <a:extLst>
                    <a:ext uri="{FF2B5EF4-FFF2-40B4-BE49-F238E27FC236}">
                      <a16:creationId xmlns:a16="http://schemas.microsoft.com/office/drawing/2014/main" id="{5A9D3D7A-E06C-49B3-8F9F-73862092178D}"/>
                    </a:ext>
                  </a:extLst>
                </p14:cNvPr>
                <p14:cNvContentPartPr/>
                <p14:nvPr/>
              </p14:nvContentPartPr>
              <p14:xfrm>
                <a:off x="4806827" y="2440507"/>
                <a:ext cx="3809880" cy="283680"/>
              </p14:xfrm>
            </p:contentPart>
          </mc:Choice>
          <mc:Fallback xmlns="">
            <p:pic>
              <p:nvPicPr>
                <p:cNvPr id="87" name="Freihand 86">
                  <a:extLst>
                    <a:ext uri="{FF2B5EF4-FFF2-40B4-BE49-F238E27FC236}">
                      <a16:creationId xmlns:a16="http://schemas.microsoft.com/office/drawing/2014/main" id="{5A9D3D7A-E06C-49B3-8F9F-73862092178D}"/>
                    </a:ext>
                  </a:extLst>
                </p:cNvPr>
                <p:cNvPicPr/>
                <p:nvPr/>
              </p:nvPicPr>
              <p:blipFill>
                <a:blip r:embed="rId777"/>
                <a:stretch>
                  <a:fillRect/>
                </a:stretch>
              </p:blipFill>
              <p:spPr>
                <a:xfrm>
                  <a:off x="4802507" y="2436187"/>
                  <a:ext cx="38185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88" name="Freihand 87">
                  <a:extLst>
                    <a:ext uri="{FF2B5EF4-FFF2-40B4-BE49-F238E27FC236}">
                      <a16:creationId xmlns:a16="http://schemas.microsoft.com/office/drawing/2014/main" id="{8DF2F967-4D96-418E-B6F9-DEF5AA1FC29D}"/>
                    </a:ext>
                  </a:extLst>
                </p14:cNvPr>
                <p14:cNvContentPartPr/>
                <p14:nvPr/>
              </p14:nvContentPartPr>
              <p14:xfrm>
                <a:off x="8483507" y="2483347"/>
                <a:ext cx="296640" cy="179640"/>
              </p14:xfrm>
            </p:contentPart>
          </mc:Choice>
          <mc:Fallback xmlns="">
            <p:pic>
              <p:nvPicPr>
                <p:cNvPr id="88" name="Freihand 87">
                  <a:extLst>
                    <a:ext uri="{FF2B5EF4-FFF2-40B4-BE49-F238E27FC236}">
                      <a16:creationId xmlns:a16="http://schemas.microsoft.com/office/drawing/2014/main" id="{8DF2F967-4D96-418E-B6F9-DEF5AA1FC29D}"/>
                    </a:ext>
                  </a:extLst>
                </p:cNvPr>
                <p:cNvPicPr/>
                <p:nvPr/>
              </p:nvPicPr>
              <p:blipFill>
                <a:blip r:embed="rId779"/>
                <a:stretch>
                  <a:fillRect/>
                </a:stretch>
              </p:blipFill>
              <p:spPr>
                <a:xfrm>
                  <a:off x="8479187" y="2479027"/>
                  <a:ext cx="305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89" name="Freihand 88">
                  <a:extLst>
                    <a:ext uri="{FF2B5EF4-FFF2-40B4-BE49-F238E27FC236}">
                      <a16:creationId xmlns:a16="http://schemas.microsoft.com/office/drawing/2014/main" id="{B56F22EA-7FCF-45D1-9665-C2FA51120EF3}"/>
                    </a:ext>
                  </a:extLst>
                </p14:cNvPr>
                <p14:cNvContentPartPr/>
                <p14:nvPr/>
              </p14:nvContentPartPr>
              <p14:xfrm>
                <a:off x="4608467" y="2520787"/>
                <a:ext cx="475920" cy="321840"/>
              </p14:xfrm>
            </p:contentPart>
          </mc:Choice>
          <mc:Fallback xmlns="">
            <p:pic>
              <p:nvPicPr>
                <p:cNvPr id="89" name="Freihand 88">
                  <a:extLst>
                    <a:ext uri="{FF2B5EF4-FFF2-40B4-BE49-F238E27FC236}">
                      <a16:creationId xmlns:a16="http://schemas.microsoft.com/office/drawing/2014/main" id="{B56F22EA-7FCF-45D1-9665-C2FA51120EF3}"/>
                    </a:ext>
                  </a:extLst>
                </p:cNvPr>
                <p:cNvPicPr/>
                <p:nvPr/>
              </p:nvPicPr>
              <p:blipFill>
                <a:blip r:embed="rId781"/>
                <a:stretch>
                  <a:fillRect/>
                </a:stretch>
              </p:blipFill>
              <p:spPr>
                <a:xfrm>
                  <a:off x="4604147" y="2516467"/>
                  <a:ext cx="4845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75" name="Freihand 474">
                  <a:extLst>
                    <a:ext uri="{FF2B5EF4-FFF2-40B4-BE49-F238E27FC236}">
                      <a16:creationId xmlns:a16="http://schemas.microsoft.com/office/drawing/2014/main" id="{D004F407-3069-4A21-87ED-378241A23210}"/>
                    </a:ext>
                  </a:extLst>
                </p14:cNvPr>
                <p14:cNvContentPartPr/>
                <p14:nvPr/>
              </p14:nvContentPartPr>
              <p14:xfrm>
                <a:off x="813707" y="4676827"/>
                <a:ext cx="299520" cy="223920"/>
              </p14:xfrm>
            </p:contentPart>
          </mc:Choice>
          <mc:Fallback xmlns="">
            <p:pic>
              <p:nvPicPr>
                <p:cNvPr id="475" name="Freihand 474">
                  <a:extLst>
                    <a:ext uri="{FF2B5EF4-FFF2-40B4-BE49-F238E27FC236}">
                      <a16:creationId xmlns:a16="http://schemas.microsoft.com/office/drawing/2014/main" id="{D004F407-3069-4A21-87ED-378241A23210}"/>
                    </a:ext>
                  </a:extLst>
                </p:cNvPr>
                <p:cNvPicPr/>
                <p:nvPr/>
              </p:nvPicPr>
              <p:blipFill>
                <a:blip r:embed="rId783"/>
                <a:stretch>
                  <a:fillRect/>
                </a:stretch>
              </p:blipFill>
              <p:spPr>
                <a:xfrm>
                  <a:off x="809387" y="4672507"/>
                  <a:ext cx="308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76" name="Freihand 475">
                  <a:extLst>
                    <a:ext uri="{FF2B5EF4-FFF2-40B4-BE49-F238E27FC236}">
                      <a16:creationId xmlns:a16="http://schemas.microsoft.com/office/drawing/2014/main" id="{F02B01ED-52CF-4CE7-B0DC-68F69BD89D1A}"/>
                    </a:ext>
                  </a:extLst>
                </p14:cNvPr>
                <p14:cNvContentPartPr/>
                <p14:nvPr/>
              </p14:nvContentPartPr>
              <p14:xfrm>
                <a:off x="736307" y="4477747"/>
                <a:ext cx="529560" cy="633600"/>
              </p14:xfrm>
            </p:contentPart>
          </mc:Choice>
          <mc:Fallback xmlns="">
            <p:pic>
              <p:nvPicPr>
                <p:cNvPr id="476" name="Freihand 475">
                  <a:extLst>
                    <a:ext uri="{FF2B5EF4-FFF2-40B4-BE49-F238E27FC236}">
                      <a16:creationId xmlns:a16="http://schemas.microsoft.com/office/drawing/2014/main" id="{F02B01ED-52CF-4CE7-B0DC-68F69BD89D1A}"/>
                    </a:ext>
                  </a:extLst>
                </p:cNvPr>
                <p:cNvPicPr/>
                <p:nvPr/>
              </p:nvPicPr>
              <p:blipFill>
                <a:blip r:embed="rId785"/>
                <a:stretch>
                  <a:fillRect/>
                </a:stretch>
              </p:blipFill>
              <p:spPr>
                <a:xfrm>
                  <a:off x="731987" y="4473427"/>
                  <a:ext cx="53820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78" name="Freihand 477">
                  <a:extLst>
                    <a:ext uri="{FF2B5EF4-FFF2-40B4-BE49-F238E27FC236}">
                      <a16:creationId xmlns:a16="http://schemas.microsoft.com/office/drawing/2014/main" id="{5D0C52C0-7308-4EB3-8E7B-2E821BA3E126}"/>
                    </a:ext>
                  </a:extLst>
                </p14:cNvPr>
                <p14:cNvContentPartPr/>
                <p14:nvPr/>
              </p14:nvContentPartPr>
              <p14:xfrm>
                <a:off x="5372747" y="4607707"/>
                <a:ext cx="213480" cy="367200"/>
              </p14:xfrm>
            </p:contentPart>
          </mc:Choice>
          <mc:Fallback xmlns="">
            <p:pic>
              <p:nvPicPr>
                <p:cNvPr id="478" name="Freihand 477">
                  <a:extLst>
                    <a:ext uri="{FF2B5EF4-FFF2-40B4-BE49-F238E27FC236}">
                      <a16:creationId xmlns:a16="http://schemas.microsoft.com/office/drawing/2014/main" id="{5D0C52C0-7308-4EB3-8E7B-2E821BA3E126}"/>
                    </a:ext>
                  </a:extLst>
                </p:cNvPr>
                <p:cNvPicPr/>
                <p:nvPr/>
              </p:nvPicPr>
              <p:blipFill>
                <a:blip r:embed="rId787"/>
                <a:stretch>
                  <a:fillRect/>
                </a:stretch>
              </p:blipFill>
              <p:spPr>
                <a:xfrm>
                  <a:off x="5368427" y="4603387"/>
                  <a:ext cx="22212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79" name="Freihand 478">
                  <a:extLst>
                    <a:ext uri="{FF2B5EF4-FFF2-40B4-BE49-F238E27FC236}">
                      <a16:creationId xmlns:a16="http://schemas.microsoft.com/office/drawing/2014/main" id="{9B7F5DB6-B3B6-415F-B260-DDE42DEF8DA3}"/>
                    </a:ext>
                  </a:extLst>
                </p14:cNvPr>
                <p14:cNvContentPartPr/>
                <p14:nvPr/>
              </p14:nvContentPartPr>
              <p14:xfrm>
                <a:off x="6360947" y="4539667"/>
                <a:ext cx="356400" cy="473040"/>
              </p14:xfrm>
            </p:contentPart>
          </mc:Choice>
          <mc:Fallback xmlns="">
            <p:pic>
              <p:nvPicPr>
                <p:cNvPr id="479" name="Freihand 478">
                  <a:extLst>
                    <a:ext uri="{FF2B5EF4-FFF2-40B4-BE49-F238E27FC236}">
                      <a16:creationId xmlns:a16="http://schemas.microsoft.com/office/drawing/2014/main" id="{9B7F5DB6-B3B6-415F-B260-DDE42DEF8DA3}"/>
                    </a:ext>
                  </a:extLst>
                </p:cNvPr>
                <p:cNvPicPr/>
                <p:nvPr/>
              </p:nvPicPr>
              <p:blipFill>
                <a:blip r:embed="rId789"/>
                <a:stretch>
                  <a:fillRect/>
                </a:stretch>
              </p:blipFill>
              <p:spPr>
                <a:xfrm>
                  <a:off x="6356627" y="4535347"/>
                  <a:ext cx="36504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80" name="Freihand 479">
                  <a:extLst>
                    <a:ext uri="{FF2B5EF4-FFF2-40B4-BE49-F238E27FC236}">
                      <a16:creationId xmlns:a16="http://schemas.microsoft.com/office/drawing/2014/main" id="{257BA7AE-79E7-433D-B8C4-CA8F761906C9}"/>
                    </a:ext>
                  </a:extLst>
                </p14:cNvPr>
                <p14:cNvContentPartPr/>
                <p14:nvPr/>
              </p14:nvContentPartPr>
              <p14:xfrm>
                <a:off x="7400267" y="4458667"/>
                <a:ext cx="375480" cy="529920"/>
              </p14:xfrm>
            </p:contentPart>
          </mc:Choice>
          <mc:Fallback xmlns="">
            <p:pic>
              <p:nvPicPr>
                <p:cNvPr id="480" name="Freihand 479">
                  <a:extLst>
                    <a:ext uri="{FF2B5EF4-FFF2-40B4-BE49-F238E27FC236}">
                      <a16:creationId xmlns:a16="http://schemas.microsoft.com/office/drawing/2014/main" id="{257BA7AE-79E7-433D-B8C4-CA8F761906C9}"/>
                    </a:ext>
                  </a:extLst>
                </p:cNvPr>
                <p:cNvPicPr/>
                <p:nvPr/>
              </p:nvPicPr>
              <p:blipFill>
                <a:blip r:embed="rId791"/>
                <a:stretch>
                  <a:fillRect/>
                </a:stretch>
              </p:blipFill>
              <p:spPr>
                <a:xfrm>
                  <a:off x="7395947" y="4454347"/>
                  <a:ext cx="384120" cy="53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2">
            <p14:nvContentPartPr>
              <p14:cNvPr id="17" name="Freihand 16">
                <a:extLst>
                  <a:ext uri="{FF2B5EF4-FFF2-40B4-BE49-F238E27FC236}">
                    <a16:creationId xmlns:a16="http://schemas.microsoft.com/office/drawing/2014/main" id="{DCC98A67-F6E1-4ACC-9922-30530B4AC3A2}"/>
                  </a:ext>
                </a:extLst>
              </p14:cNvPr>
              <p14:cNvContentPartPr/>
              <p14:nvPr/>
            </p14:nvContentPartPr>
            <p14:xfrm>
              <a:off x="8661347" y="2088787"/>
              <a:ext cx="2902320" cy="1035000"/>
            </p14:xfrm>
          </p:contentPart>
        </mc:Choice>
        <mc:Fallback xmlns="">
          <p:pic>
            <p:nvPicPr>
              <p:cNvPr id="17" name="Freihand 16">
                <a:extLst>
                  <a:ext uri="{FF2B5EF4-FFF2-40B4-BE49-F238E27FC236}">
                    <a16:creationId xmlns:a16="http://schemas.microsoft.com/office/drawing/2014/main" id="{DCC98A67-F6E1-4ACC-9922-30530B4AC3A2}"/>
                  </a:ext>
                </a:extLst>
              </p:cNvPr>
              <p:cNvPicPr/>
              <p:nvPr/>
            </p:nvPicPr>
            <p:blipFill>
              <a:blip r:embed="rId793"/>
              <a:stretch>
                <a:fillRect/>
              </a:stretch>
            </p:blipFill>
            <p:spPr>
              <a:xfrm>
                <a:off x="8657027" y="2084467"/>
                <a:ext cx="2910960" cy="10436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18" name="Freihand 17">
                <a:extLst>
                  <a:ext uri="{FF2B5EF4-FFF2-40B4-BE49-F238E27FC236}">
                    <a16:creationId xmlns:a16="http://schemas.microsoft.com/office/drawing/2014/main" id="{8A99F436-B68E-438C-A8E0-0E1DBD20F4B7}"/>
                  </a:ext>
                </a:extLst>
              </p14:cNvPr>
              <p14:cNvContentPartPr/>
              <p14:nvPr/>
            </p14:nvContentPartPr>
            <p14:xfrm>
              <a:off x="106307" y="3790147"/>
              <a:ext cx="8386200" cy="3366000"/>
            </p14:xfrm>
          </p:contentPart>
        </mc:Choice>
        <mc:Fallback xmlns="">
          <p:pic>
            <p:nvPicPr>
              <p:cNvPr id="18" name="Freihand 17">
                <a:extLst>
                  <a:ext uri="{FF2B5EF4-FFF2-40B4-BE49-F238E27FC236}">
                    <a16:creationId xmlns:a16="http://schemas.microsoft.com/office/drawing/2014/main" id="{8A99F436-B68E-438C-A8E0-0E1DBD20F4B7}"/>
                  </a:ext>
                </a:extLst>
              </p:cNvPr>
              <p:cNvPicPr/>
              <p:nvPr/>
            </p:nvPicPr>
            <p:blipFill>
              <a:blip r:embed="rId795"/>
              <a:stretch>
                <a:fillRect/>
              </a:stretch>
            </p:blipFill>
            <p:spPr>
              <a:xfrm>
                <a:off x="101987" y="3785827"/>
                <a:ext cx="8394840" cy="3374640"/>
              </a:xfrm>
              <a:prstGeom prst="rect">
                <a:avLst/>
              </a:prstGeom>
            </p:spPr>
          </p:pic>
        </mc:Fallback>
      </mc:AlternateContent>
    </p:spTree>
    <p:extLst>
      <p:ext uri="{BB962C8B-B14F-4D97-AF65-F5344CB8AC3E}">
        <p14:creationId xmlns:p14="http://schemas.microsoft.com/office/powerpoint/2010/main" val="32901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Distanzeffekt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502194" y="2102974"/>
            <a:ext cx="9159830" cy="1572555"/>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r>
              <a:rPr lang="en-US" altLang="en-US" sz="2903" dirty="0" err="1">
                <a:solidFill>
                  <a:sysClr val="windowText" lastClr="000000"/>
                </a:solidFill>
                <a:latin typeface="Times New Roman" panose="02020603050405020304" pitchFamily="18" charset="0"/>
                <a:cs typeface="Times New Roman" panose="02020603050405020304" pitchFamily="18" charset="0"/>
              </a:rPr>
              <a:t>Schätzungen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903" dirty="0">
                <a:solidFill>
                  <a:sysClr val="windowText" lastClr="000000"/>
                </a:solidFill>
                <a:latin typeface="Times New Roman" panose="02020603050405020304" pitchFamily="18" charset="0"/>
                <a:cs typeface="Times New Roman" panose="02020603050405020304" pitchFamily="18" charset="0"/>
              </a:rPr>
              <a:t> des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Gravitationsmodells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gehen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davon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dass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im</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Allgemeineneine</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903" dirty="0">
                <a:solidFill>
                  <a:sysClr val="windowText" lastClr="000000"/>
                </a:solidFill>
                <a:latin typeface="Times New Roman" panose="02020603050405020304" pitchFamily="18" charset="0"/>
                <a:cs typeface="Times New Roman" panose="02020603050405020304" pitchFamily="18" charset="0"/>
              </a:rPr>
              <a:t> der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Distanz</a:t>
            </a:r>
            <a:r>
              <a:rPr lang="en-US" altLang="en-US" sz="2903" dirty="0">
                <a:solidFill>
                  <a:sysClr val="windowText" lastClr="000000"/>
                </a:solidFill>
                <a:latin typeface="Times New Roman" panose="02020603050405020304" pitchFamily="18" charset="0"/>
                <a:cs typeface="Times New Roman" panose="02020603050405020304" pitchFamily="18" charset="0"/>
              </a:rPr>
              <a:t> um 1% das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Handelsvolumen</a:t>
            </a:r>
            <a:r>
              <a:rPr lang="en-US" altLang="en-US" sz="2903" dirty="0">
                <a:solidFill>
                  <a:sysClr val="windowText" lastClr="000000"/>
                </a:solidFill>
                <a:latin typeface="Times New Roman" panose="02020603050405020304" pitchFamily="18" charset="0"/>
                <a:cs typeface="Times New Roman" panose="02020603050405020304" pitchFamily="18" charset="0"/>
              </a:rPr>
              <a:t> um 0.7% to 1% </a:t>
            </a:r>
            <a:r>
              <a:rPr lang="en-US" altLang="en-US" sz="2903" dirty="0" err="1">
                <a:solidFill>
                  <a:sysClr val="windowText" lastClr="000000"/>
                </a:solidFill>
                <a:latin typeface="Times New Roman" panose="02020603050405020304" pitchFamily="18" charset="0"/>
                <a:cs typeface="Times New Roman" panose="02020603050405020304" pitchFamily="18" charset="0"/>
              </a:rPr>
              <a:t>senkt</a:t>
            </a:r>
            <a:r>
              <a:rPr lang="en-US" altLang="en-US" sz="2903" dirty="0">
                <a:solidFill>
                  <a:sysClr val="windowText" lastClr="000000"/>
                </a:solidFill>
                <a:latin typeface="Times New Roman" panose="02020603050405020304" pitchFamily="18" charset="0"/>
                <a:cs typeface="Times New Roman" panose="02020603050405020304" pitchFamily="18" charset="0"/>
              </a:rPr>
              <a:t>.</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D6736E1-37D2-449B-8CA9-B3FFB2A5288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E3CE10-25E2-4F1F-8548-A0D7018EFB57}"/>
                  </a:ext>
                </a:extLst>
              </p14:cNvPr>
              <p14:cNvContentPartPr/>
              <p14:nvPr/>
            </p14:nvContentPartPr>
            <p14:xfrm>
              <a:off x="10085147" y="3015427"/>
              <a:ext cx="610560" cy="82440"/>
            </p14:xfrm>
          </p:contentPart>
        </mc:Choice>
        <mc:Fallback xmlns="">
          <p:pic>
            <p:nvPicPr>
              <p:cNvPr id="2" name="Freihand 1">
                <a:extLst>
                  <a:ext uri="{FF2B5EF4-FFF2-40B4-BE49-F238E27FC236}">
                    <a16:creationId xmlns:a16="http://schemas.microsoft.com/office/drawing/2014/main" id="{DBE3CE10-25E2-4F1F-8548-A0D7018EFB57}"/>
                  </a:ext>
                </a:extLst>
              </p:cNvPr>
              <p:cNvPicPr/>
              <p:nvPr/>
            </p:nvPicPr>
            <p:blipFill>
              <a:blip r:embed="rId4"/>
              <a:stretch>
                <a:fillRect/>
              </a:stretch>
            </p:blipFill>
            <p:spPr>
              <a:xfrm>
                <a:off x="10080827" y="3011107"/>
                <a:ext cx="619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27696B5-1001-45EF-A393-9CD18E33FECF}"/>
                  </a:ext>
                </a:extLst>
              </p14:cNvPr>
              <p14:cNvContentPartPr/>
              <p14:nvPr/>
            </p14:nvContentPartPr>
            <p14:xfrm>
              <a:off x="6509627" y="3546427"/>
              <a:ext cx="3045960" cy="68040"/>
            </p14:xfrm>
          </p:contentPart>
        </mc:Choice>
        <mc:Fallback xmlns="">
          <p:pic>
            <p:nvPicPr>
              <p:cNvPr id="3" name="Freihand 2">
                <a:extLst>
                  <a:ext uri="{FF2B5EF4-FFF2-40B4-BE49-F238E27FC236}">
                    <a16:creationId xmlns:a16="http://schemas.microsoft.com/office/drawing/2014/main" id="{D27696B5-1001-45EF-A393-9CD18E33FECF}"/>
                  </a:ext>
                </a:extLst>
              </p:cNvPr>
              <p:cNvPicPr/>
              <p:nvPr/>
            </p:nvPicPr>
            <p:blipFill>
              <a:blip r:embed="rId6"/>
              <a:stretch>
                <a:fillRect/>
              </a:stretch>
            </p:blipFill>
            <p:spPr>
              <a:xfrm>
                <a:off x="6505307" y="3542107"/>
                <a:ext cx="3054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F24CB6D3-A28B-428A-8CEE-2E5CC2AD5684}"/>
                  </a:ext>
                </a:extLst>
              </p14:cNvPr>
              <p14:cNvContentPartPr/>
              <p14:nvPr/>
            </p14:nvContentPartPr>
            <p14:xfrm>
              <a:off x="7832987" y="2976187"/>
              <a:ext cx="492120" cy="722520"/>
            </p14:xfrm>
          </p:contentPart>
        </mc:Choice>
        <mc:Fallback xmlns="">
          <p:pic>
            <p:nvPicPr>
              <p:cNvPr id="11" name="Freihand 10">
                <a:extLst>
                  <a:ext uri="{FF2B5EF4-FFF2-40B4-BE49-F238E27FC236}">
                    <a16:creationId xmlns:a16="http://schemas.microsoft.com/office/drawing/2014/main" id="{F24CB6D3-A28B-428A-8CEE-2E5CC2AD5684}"/>
                  </a:ext>
                </a:extLst>
              </p:cNvPr>
              <p:cNvPicPr/>
              <p:nvPr/>
            </p:nvPicPr>
            <p:blipFill>
              <a:blip r:embed="rId8"/>
              <a:stretch>
                <a:fillRect/>
              </a:stretch>
            </p:blipFill>
            <p:spPr>
              <a:xfrm>
                <a:off x="7828667" y="2971867"/>
                <a:ext cx="50076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21F9235E-3458-48F2-8895-1999F88CC411}"/>
                  </a:ext>
                </a:extLst>
              </p14:cNvPr>
              <p14:cNvContentPartPr/>
              <p14:nvPr/>
            </p14:nvContentPartPr>
            <p14:xfrm>
              <a:off x="9960227" y="2395507"/>
              <a:ext cx="727560" cy="678960"/>
            </p14:xfrm>
          </p:contentPart>
        </mc:Choice>
        <mc:Fallback xmlns="">
          <p:pic>
            <p:nvPicPr>
              <p:cNvPr id="12" name="Freihand 11">
                <a:extLst>
                  <a:ext uri="{FF2B5EF4-FFF2-40B4-BE49-F238E27FC236}">
                    <a16:creationId xmlns:a16="http://schemas.microsoft.com/office/drawing/2014/main" id="{21F9235E-3458-48F2-8895-1999F88CC411}"/>
                  </a:ext>
                </a:extLst>
              </p:cNvPr>
              <p:cNvPicPr/>
              <p:nvPr/>
            </p:nvPicPr>
            <p:blipFill>
              <a:blip r:embed="rId10"/>
              <a:stretch>
                <a:fillRect/>
              </a:stretch>
            </p:blipFill>
            <p:spPr>
              <a:xfrm>
                <a:off x="9955907" y="2391187"/>
                <a:ext cx="73620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DE227512-6B74-4C1D-BC45-A7B55FD75A48}"/>
                  </a:ext>
                </a:extLst>
              </p14:cNvPr>
              <p14:cNvContentPartPr/>
              <p14:nvPr/>
            </p14:nvContentPartPr>
            <p14:xfrm>
              <a:off x="10993067" y="3020827"/>
              <a:ext cx="179640" cy="380160"/>
            </p14:xfrm>
          </p:contentPart>
        </mc:Choice>
        <mc:Fallback xmlns="">
          <p:pic>
            <p:nvPicPr>
              <p:cNvPr id="13" name="Freihand 12">
                <a:extLst>
                  <a:ext uri="{FF2B5EF4-FFF2-40B4-BE49-F238E27FC236}">
                    <a16:creationId xmlns:a16="http://schemas.microsoft.com/office/drawing/2014/main" id="{DE227512-6B74-4C1D-BC45-A7B55FD75A48}"/>
                  </a:ext>
                </a:extLst>
              </p:cNvPr>
              <p:cNvPicPr/>
              <p:nvPr/>
            </p:nvPicPr>
            <p:blipFill>
              <a:blip r:embed="rId12"/>
              <a:stretch>
                <a:fillRect/>
              </a:stretch>
            </p:blipFill>
            <p:spPr>
              <a:xfrm>
                <a:off x="10988747" y="3016507"/>
                <a:ext cx="1882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97A3A2EA-C4B1-441C-AFFD-4A4521B1DE1E}"/>
                  </a:ext>
                </a:extLst>
              </p14:cNvPr>
              <p14:cNvContentPartPr/>
              <p14:nvPr/>
            </p14:nvContentPartPr>
            <p14:xfrm>
              <a:off x="8426627" y="3452467"/>
              <a:ext cx="450720" cy="119880"/>
            </p14:xfrm>
          </p:contentPart>
        </mc:Choice>
        <mc:Fallback xmlns="">
          <p:pic>
            <p:nvPicPr>
              <p:cNvPr id="15" name="Freihand 14">
                <a:extLst>
                  <a:ext uri="{FF2B5EF4-FFF2-40B4-BE49-F238E27FC236}">
                    <a16:creationId xmlns:a16="http://schemas.microsoft.com/office/drawing/2014/main" id="{97A3A2EA-C4B1-441C-AFFD-4A4521B1DE1E}"/>
                  </a:ext>
                </a:extLst>
              </p:cNvPr>
              <p:cNvPicPr/>
              <p:nvPr/>
            </p:nvPicPr>
            <p:blipFill>
              <a:blip r:embed="rId14"/>
              <a:stretch>
                <a:fillRect/>
              </a:stretch>
            </p:blipFill>
            <p:spPr>
              <a:xfrm>
                <a:off x="8422307" y="3448147"/>
                <a:ext cx="459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2DF8794C-2FCC-47D7-B9FB-7E9DE9B932E5}"/>
                  </a:ext>
                </a:extLst>
              </p14:cNvPr>
              <p14:cNvContentPartPr/>
              <p14:nvPr/>
            </p14:nvContentPartPr>
            <p14:xfrm>
              <a:off x="10869947" y="3287947"/>
              <a:ext cx="97200" cy="57960"/>
            </p14:xfrm>
          </p:contentPart>
        </mc:Choice>
        <mc:Fallback xmlns="">
          <p:pic>
            <p:nvPicPr>
              <p:cNvPr id="16" name="Freihand 15">
                <a:extLst>
                  <a:ext uri="{FF2B5EF4-FFF2-40B4-BE49-F238E27FC236}">
                    <a16:creationId xmlns:a16="http://schemas.microsoft.com/office/drawing/2014/main" id="{2DF8794C-2FCC-47D7-B9FB-7E9DE9B932E5}"/>
                  </a:ext>
                </a:extLst>
              </p:cNvPr>
              <p:cNvPicPr/>
              <p:nvPr/>
            </p:nvPicPr>
            <p:blipFill>
              <a:blip r:embed="rId16"/>
              <a:stretch>
                <a:fillRect/>
              </a:stretch>
            </p:blipFill>
            <p:spPr>
              <a:xfrm>
                <a:off x="10865627" y="3283627"/>
                <a:ext cx="105840" cy="66600"/>
              </a:xfrm>
              <a:prstGeom prst="rect">
                <a:avLst/>
              </a:prstGeom>
            </p:spPr>
          </p:pic>
        </mc:Fallback>
      </mc:AlternateContent>
      <p:grpSp>
        <p:nvGrpSpPr>
          <p:cNvPr id="28" name="Gruppieren 27">
            <a:extLst>
              <a:ext uri="{FF2B5EF4-FFF2-40B4-BE49-F238E27FC236}">
                <a16:creationId xmlns:a16="http://schemas.microsoft.com/office/drawing/2014/main" id="{A1BE17B0-A32E-45E4-A642-5CE6D9B2A974}"/>
              </a:ext>
            </a:extLst>
          </p:cNvPr>
          <p:cNvGrpSpPr/>
          <p:nvPr/>
        </p:nvGrpSpPr>
        <p:grpSpPr>
          <a:xfrm>
            <a:off x="10239587" y="2866747"/>
            <a:ext cx="1150200" cy="1176120"/>
            <a:chOff x="10239587" y="2866747"/>
            <a:chExt cx="1150200" cy="1176120"/>
          </a:xfrm>
        </p:grpSpPr>
        <mc:AlternateContent xmlns:mc="http://schemas.openxmlformats.org/markup-compatibility/2006" xmlns:p14="http://schemas.microsoft.com/office/powerpoint/2010/main">
          <mc:Choice Requires="p14">
            <p:contentPart p14:bwMode="auto" r:id="rId17">
              <p14:nvContentPartPr>
                <p14:cNvPr id="7" name="Freihand 6">
                  <a:extLst>
                    <a:ext uri="{FF2B5EF4-FFF2-40B4-BE49-F238E27FC236}">
                      <a16:creationId xmlns:a16="http://schemas.microsoft.com/office/drawing/2014/main" id="{A8E5F92A-5C6C-4C38-ABD6-441F64FA2783}"/>
                    </a:ext>
                  </a:extLst>
                </p14:cNvPr>
                <p14:cNvContentPartPr/>
                <p14:nvPr/>
              </p14:nvContentPartPr>
              <p14:xfrm>
                <a:off x="10239587" y="3314947"/>
                <a:ext cx="226800" cy="463680"/>
              </p14:xfrm>
            </p:contentPart>
          </mc:Choice>
          <mc:Fallback xmlns="">
            <p:pic>
              <p:nvPicPr>
                <p:cNvPr id="7" name="Freihand 6">
                  <a:extLst>
                    <a:ext uri="{FF2B5EF4-FFF2-40B4-BE49-F238E27FC236}">
                      <a16:creationId xmlns:a16="http://schemas.microsoft.com/office/drawing/2014/main" id="{A8E5F92A-5C6C-4C38-ABD6-441F64FA2783}"/>
                    </a:ext>
                  </a:extLst>
                </p:cNvPr>
                <p:cNvPicPr/>
                <p:nvPr/>
              </p:nvPicPr>
              <p:blipFill>
                <a:blip r:embed="rId18"/>
                <a:stretch>
                  <a:fillRect/>
                </a:stretch>
              </p:blipFill>
              <p:spPr>
                <a:xfrm>
                  <a:off x="10235267" y="3310627"/>
                  <a:ext cx="23544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727FA1A5-415E-45AF-A1BF-5E41E2011C43}"/>
                    </a:ext>
                  </a:extLst>
                </p14:cNvPr>
                <p14:cNvContentPartPr/>
                <p14:nvPr/>
              </p14:nvContentPartPr>
              <p14:xfrm>
                <a:off x="10629827" y="3348787"/>
                <a:ext cx="192600" cy="64800"/>
              </p14:xfrm>
            </p:contentPart>
          </mc:Choice>
          <mc:Fallback xmlns="">
            <p:pic>
              <p:nvPicPr>
                <p:cNvPr id="8" name="Freihand 7">
                  <a:extLst>
                    <a:ext uri="{FF2B5EF4-FFF2-40B4-BE49-F238E27FC236}">
                      <a16:creationId xmlns:a16="http://schemas.microsoft.com/office/drawing/2014/main" id="{727FA1A5-415E-45AF-A1BF-5E41E2011C43}"/>
                    </a:ext>
                  </a:extLst>
                </p:cNvPr>
                <p:cNvPicPr/>
                <p:nvPr/>
              </p:nvPicPr>
              <p:blipFill>
                <a:blip r:embed="rId20"/>
                <a:stretch>
                  <a:fillRect/>
                </a:stretch>
              </p:blipFill>
              <p:spPr>
                <a:xfrm>
                  <a:off x="10625507" y="3344467"/>
                  <a:ext cx="201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BF1D6F1E-F6B0-4DE1-B8A2-10E896EC543B}"/>
                    </a:ext>
                  </a:extLst>
                </p14:cNvPr>
                <p14:cNvContentPartPr/>
                <p14:nvPr/>
              </p14:nvContentPartPr>
              <p14:xfrm>
                <a:off x="10656107" y="3390187"/>
                <a:ext cx="211680" cy="83160"/>
              </p14:xfrm>
            </p:contentPart>
          </mc:Choice>
          <mc:Fallback xmlns="">
            <p:pic>
              <p:nvPicPr>
                <p:cNvPr id="9" name="Freihand 8">
                  <a:extLst>
                    <a:ext uri="{FF2B5EF4-FFF2-40B4-BE49-F238E27FC236}">
                      <a16:creationId xmlns:a16="http://schemas.microsoft.com/office/drawing/2014/main" id="{BF1D6F1E-F6B0-4DE1-B8A2-10E896EC543B}"/>
                    </a:ext>
                  </a:extLst>
                </p:cNvPr>
                <p:cNvPicPr/>
                <p:nvPr/>
              </p:nvPicPr>
              <p:blipFill>
                <a:blip r:embed="rId22"/>
                <a:stretch>
                  <a:fillRect/>
                </a:stretch>
              </p:blipFill>
              <p:spPr>
                <a:xfrm>
                  <a:off x="10651787" y="3385867"/>
                  <a:ext cx="220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E4208D43-FF69-480D-9DA8-867CA45757BB}"/>
                    </a:ext>
                  </a:extLst>
                </p14:cNvPr>
                <p14:cNvContentPartPr/>
                <p14:nvPr/>
              </p14:nvContentPartPr>
              <p14:xfrm>
                <a:off x="10587347" y="3737587"/>
                <a:ext cx="127800" cy="288720"/>
              </p14:xfrm>
            </p:contentPart>
          </mc:Choice>
          <mc:Fallback xmlns="">
            <p:pic>
              <p:nvPicPr>
                <p:cNvPr id="21" name="Freihand 20">
                  <a:extLst>
                    <a:ext uri="{FF2B5EF4-FFF2-40B4-BE49-F238E27FC236}">
                      <a16:creationId xmlns:a16="http://schemas.microsoft.com/office/drawing/2014/main" id="{E4208D43-FF69-480D-9DA8-867CA45757BB}"/>
                    </a:ext>
                  </a:extLst>
                </p:cNvPr>
                <p:cNvPicPr/>
                <p:nvPr/>
              </p:nvPicPr>
              <p:blipFill>
                <a:blip r:embed="rId24"/>
                <a:stretch>
                  <a:fillRect/>
                </a:stretch>
              </p:blipFill>
              <p:spPr>
                <a:xfrm>
                  <a:off x="10583027" y="3733267"/>
                  <a:ext cx="1364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0C034813-A2C3-40F6-AB8E-10CE77036F81}"/>
                    </a:ext>
                  </a:extLst>
                </p14:cNvPr>
                <p14:cNvContentPartPr/>
                <p14:nvPr/>
              </p14:nvContentPartPr>
              <p14:xfrm>
                <a:off x="10767347" y="3674587"/>
                <a:ext cx="43560" cy="265680"/>
              </p14:xfrm>
            </p:contentPart>
          </mc:Choice>
          <mc:Fallback xmlns="">
            <p:pic>
              <p:nvPicPr>
                <p:cNvPr id="22" name="Freihand 21">
                  <a:extLst>
                    <a:ext uri="{FF2B5EF4-FFF2-40B4-BE49-F238E27FC236}">
                      <a16:creationId xmlns:a16="http://schemas.microsoft.com/office/drawing/2014/main" id="{0C034813-A2C3-40F6-AB8E-10CE77036F81}"/>
                    </a:ext>
                  </a:extLst>
                </p:cNvPr>
                <p:cNvPicPr/>
                <p:nvPr/>
              </p:nvPicPr>
              <p:blipFill>
                <a:blip r:embed="rId26"/>
                <a:stretch>
                  <a:fillRect/>
                </a:stretch>
              </p:blipFill>
              <p:spPr>
                <a:xfrm>
                  <a:off x="10763027" y="3670267"/>
                  <a:ext cx="522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F2C7B95-D2EA-4FAA-8EC0-11AE42B2098E}"/>
                    </a:ext>
                  </a:extLst>
                </p14:cNvPr>
                <p14:cNvContentPartPr/>
                <p14:nvPr/>
              </p14:nvContentPartPr>
              <p14:xfrm>
                <a:off x="10473587" y="3785827"/>
                <a:ext cx="92160" cy="257040"/>
              </p14:xfrm>
            </p:contentPart>
          </mc:Choice>
          <mc:Fallback xmlns="">
            <p:pic>
              <p:nvPicPr>
                <p:cNvPr id="23" name="Freihand 22">
                  <a:extLst>
                    <a:ext uri="{FF2B5EF4-FFF2-40B4-BE49-F238E27FC236}">
                      <a16:creationId xmlns:a16="http://schemas.microsoft.com/office/drawing/2014/main" id="{FF2C7B95-D2EA-4FAA-8EC0-11AE42B2098E}"/>
                    </a:ext>
                  </a:extLst>
                </p:cNvPr>
                <p:cNvPicPr/>
                <p:nvPr/>
              </p:nvPicPr>
              <p:blipFill>
                <a:blip r:embed="rId28"/>
                <a:stretch>
                  <a:fillRect/>
                </a:stretch>
              </p:blipFill>
              <p:spPr>
                <a:xfrm>
                  <a:off x="10469267" y="3781507"/>
                  <a:ext cx="100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2F00BC2E-6ECB-4336-9CC6-FF52152930B4}"/>
                    </a:ext>
                  </a:extLst>
                </p14:cNvPr>
                <p14:cNvContentPartPr/>
                <p14:nvPr/>
              </p14:nvContentPartPr>
              <p14:xfrm>
                <a:off x="10883267" y="3680347"/>
                <a:ext cx="157680" cy="138600"/>
              </p14:xfrm>
            </p:contentPart>
          </mc:Choice>
          <mc:Fallback xmlns="">
            <p:pic>
              <p:nvPicPr>
                <p:cNvPr id="24" name="Freihand 23">
                  <a:extLst>
                    <a:ext uri="{FF2B5EF4-FFF2-40B4-BE49-F238E27FC236}">
                      <a16:creationId xmlns:a16="http://schemas.microsoft.com/office/drawing/2014/main" id="{2F00BC2E-6ECB-4336-9CC6-FF52152930B4}"/>
                    </a:ext>
                  </a:extLst>
                </p:cNvPr>
                <p:cNvPicPr/>
                <p:nvPr/>
              </p:nvPicPr>
              <p:blipFill>
                <a:blip r:embed="rId30"/>
                <a:stretch>
                  <a:fillRect/>
                </a:stretch>
              </p:blipFill>
              <p:spPr>
                <a:xfrm>
                  <a:off x="10878947" y="3676027"/>
                  <a:ext cx="166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4D4333E1-96A9-40D7-A518-C5390E6FC8AC}"/>
                    </a:ext>
                  </a:extLst>
                </p14:cNvPr>
                <p14:cNvContentPartPr/>
                <p14:nvPr/>
              </p14:nvContentPartPr>
              <p14:xfrm>
                <a:off x="11161187" y="3528787"/>
                <a:ext cx="185040" cy="230760"/>
              </p14:xfrm>
            </p:contentPart>
          </mc:Choice>
          <mc:Fallback xmlns="">
            <p:pic>
              <p:nvPicPr>
                <p:cNvPr id="25" name="Freihand 24">
                  <a:extLst>
                    <a:ext uri="{FF2B5EF4-FFF2-40B4-BE49-F238E27FC236}">
                      <a16:creationId xmlns:a16="http://schemas.microsoft.com/office/drawing/2014/main" id="{4D4333E1-96A9-40D7-A518-C5390E6FC8AC}"/>
                    </a:ext>
                  </a:extLst>
                </p:cNvPr>
                <p:cNvPicPr/>
                <p:nvPr/>
              </p:nvPicPr>
              <p:blipFill>
                <a:blip r:embed="rId32"/>
                <a:stretch>
                  <a:fillRect/>
                </a:stretch>
              </p:blipFill>
              <p:spPr>
                <a:xfrm>
                  <a:off x="11156867" y="3524467"/>
                  <a:ext cx="1936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469785F8-5F93-4293-9432-277FE3AD48B4}"/>
                    </a:ext>
                  </a:extLst>
                </p14:cNvPr>
                <p14:cNvContentPartPr/>
                <p14:nvPr/>
              </p14:nvContentPartPr>
              <p14:xfrm>
                <a:off x="10747907" y="2866747"/>
                <a:ext cx="641880" cy="813960"/>
              </p14:xfrm>
            </p:contentPart>
          </mc:Choice>
          <mc:Fallback xmlns="">
            <p:pic>
              <p:nvPicPr>
                <p:cNvPr id="27" name="Freihand 26">
                  <a:extLst>
                    <a:ext uri="{FF2B5EF4-FFF2-40B4-BE49-F238E27FC236}">
                      <a16:creationId xmlns:a16="http://schemas.microsoft.com/office/drawing/2014/main" id="{469785F8-5F93-4293-9432-277FE3AD48B4}"/>
                    </a:ext>
                  </a:extLst>
                </p:cNvPr>
                <p:cNvPicPr/>
                <p:nvPr/>
              </p:nvPicPr>
              <p:blipFill>
                <a:blip r:embed="rId34"/>
                <a:stretch>
                  <a:fillRect/>
                </a:stretch>
              </p:blipFill>
              <p:spPr>
                <a:xfrm>
                  <a:off x="10743587" y="2862427"/>
                  <a:ext cx="650520" cy="822600"/>
                </a:xfrm>
                <a:prstGeom prst="rect">
                  <a:avLst/>
                </a:prstGeom>
              </p:spPr>
            </p:pic>
          </mc:Fallback>
        </mc:AlternateContent>
      </p:grpSp>
    </p:spTree>
    <p:extLst>
      <p:ext uri="{BB962C8B-B14F-4D97-AF65-F5344CB8AC3E}">
        <p14:creationId xmlns:p14="http://schemas.microsoft.com/office/powerpoint/2010/main" val="423992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938720" y="1451881"/>
            <a:ext cx="7464960"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versuchen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Formalitäten</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Handelsbarrieren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wie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Zölle</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Quoten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abzubauen</a:t>
            </a:r>
            <a:endParaRPr lang="en-US" altLang="en-US" sz="2177" dirty="0">
              <a:solidFill>
                <a:sysClr val="windowText" lastClr="000000"/>
              </a:solidFill>
              <a:latin typeface="Times New Roman" panose="02020603050405020304" pitchFamily="18" charset="0"/>
              <a:cs typeface="Times New Roman" panose="02020603050405020304" pitchFamily="18" charset="0"/>
            </a:endParaRPr>
          </a:p>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dem </a:t>
            </a:r>
            <a:r>
              <a:rPr lang="en-US" altLang="en-US" sz="2177"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kann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abgeschätzt</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werden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ob</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tatsächlich</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zu</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einer</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signifikanten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177" dirty="0">
                <a:solidFill>
                  <a:sysClr val="windowText" lastClr="000000"/>
                </a:solidFill>
                <a:latin typeface="Times New Roman" panose="02020603050405020304" pitchFamily="18" charset="0"/>
                <a:cs typeface="Times New Roman" panose="02020603050405020304" pitchFamily="18" charset="0"/>
              </a:rPr>
              <a:t> der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Handelsbeziehung</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verglíchen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der Situation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ohne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führt</a:t>
            </a:r>
            <a:r>
              <a:rPr lang="en-US" altLang="en-US" sz="2177" dirty="0">
                <a:solidFill>
                  <a:sysClr val="windowText" lastClr="000000"/>
                </a:solidFill>
                <a:latin typeface="Times New Roman" panose="02020603050405020304" pitchFamily="18" charset="0"/>
                <a:cs typeface="Times New Roman" panose="02020603050405020304" pitchFamily="18" charset="0"/>
              </a:rPr>
              <a:t>.</a:t>
            </a:r>
            <a:endParaRPr lang="en-US" sz="2177"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996391C-01BE-4BA6-B64C-3A29EC96793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095782C-6A90-447F-86C4-26BE2340B3ED}"/>
                  </a:ext>
                </a:extLst>
              </p14:cNvPr>
              <p14:cNvContentPartPr/>
              <p14:nvPr/>
            </p14:nvContentPartPr>
            <p14:xfrm>
              <a:off x="2877587" y="803947"/>
              <a:ext cx="6069960" cy="119520"/>
            </p14:xfrm>
          </p:contentPart>
        </mc:Choice>
        <mc:Fallback xmlns="">
          <p:pic>
            <p:nvPicPr>
              <p:cNvPr id="2" name="Freihand 1">
                <a:extLst>
                  <a:ext uri="{FF2B5EF4-FFF2-40B4-BE49-F238E27FC236}">
                    <a16:creationId xmlns:a16="http://schemas.microsoft.com/office/drawing/2014/main" id="{6095782C-6A90-447F-86C4-26BE2340B3ED}"/>
                  </a:ext>
                </a:extLst>
              </p:cNvPr>
              <p:cNvPicPr/>
              <p:nvPr/>
            </p:nvPicPr>
            <p:blipFill>
              <a:blip r:embed="rId4"/>
              <a:stretch>
                <a:fillRect/>
              </a:stretch>
            </p:blipFill>
            <p:spPr>
              <a:xfrm>
                <a:off x="2873267" y="799627"/>
                <a:ext cx="6078600" cy="128160"/>
              </a:xfrm>
              <a:prstGeom prst="rect">
                <a:avLst/>
              </a:prstGeom>
            </p:spPr>
          </p:pic>
        </mc:Fallback>
      </mc:AlternateContent>
    </p:spTree>
    <p:extLst>
      <p:ext uri="{BB962C8B-B14F-4D97-AF65-F5344CB8AC3E}">
        <p14:creationId xmlns:p14="http://schemas.microsoft.com/office/powerpoint/2010/main" val="45349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4440" y="104702"/>
            <a:ext cx="7464960" cy="98938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latin typeface="Times New Roman" panose="02020603050405020304" pitchFamily="18" charset="0"/>
                <a:cs typeface="Times New Roman" panose="02020603050405020304" pitchFamily="18" charset="0"/>
              </a:rPr>
              <a:t>Grenzen</a:t>
            </a:r>
            <a:r>
              <a:rPr lang="en-US" sz="2800" dirty="0">
                <a:solidFill>
                  <a:sysClr val="windowText" lastClr="000000"/>
                </a:solidFill>
                <a:latin typeface="Times New Roman" panose="02020603050405020304" pitchFamily="18" charset="0"/>
                <a:cs typeface="Times New Roman" panose="02020603050405020304" pitchFamily="18" charset="0"/>
              </a:rPr>
              <a:t> und </a:t>
            </a:r>
            <a:r>
              <a:rPr lang="en-US" sz="2800" dirty="0" err="1">
                <a:solidFill>
                  <a:sysClr val="windowText" lastClr="000000"/>
                </a:solidFill>
                <a:latin typeface="Times New Roman" panose="02020603050405020304" pitchFamily="18" charset="0"/>
                <a:cs typeface="Times New Roman" panose="02020603050405020304" pitchFamily="18" charset="0"/>
              </a:rPr>
              <a:t>Handelsabkommen</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Beispiel</a:t>
            </a:r>
            <a:r>
              <a:rPr lang="en-US" sz="2903" dirty="0">
                <a:solidFill>
                  <a:sysClr val="windowText" lastClr="000000"/>
                </a:solidFill>
                <a:latin typeface="Times New Roman" panose="02020603050405020304" pitchFamily="18" charset="0"/>
                <a:cs typeface="Times New Roman" panose="02020603050405020304" pitchFamily="18" charset="0"/>
              </a:rPr>
              <a:t>: NAFTA/USMCA</a:t>
            </a:r>
          </a:p>
        </p:txBody>
      </p:sp>
      <p:sp>
        <p:nvSpPr>
          <p:cNvPr id="6" name="Content Placeholder 2"/>
          <p:cNvSpPr txBox="1">
            <a:spLocks/>
          </p:cNvSpPr>
          <p:nvPr/>
        </p:nvSpPr>
        <p:spPr>
          <a:xfrm>
            <a:off x="0" y="1169941"/>
            <a:ext cx="12245340" cy="3226524"/>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26" indent="-414726">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1994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unterzeichneten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Mexiko</a:t>
            </a:r>
            <a:r>
              <a:rPr lang="en-US" altLang="en-US" sz="2400" dirty="0">
                <a:solidFill>
                  <a:sysClr val="windowText" lastClr="000000"/>
                </a:solidFill>
                <a:latin typeface="Times New Roman" panose="02020603050405020304" pitchFamily="18" charset="0"/>
                <a:cs typeface="Times New Roman" panose="02020603050405020304" pitchFamily="18" charset="0"/>
              </a:rPr>
              <a:t> and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die USA das North American Free Trade Agreement (NAFTA).</a:t>
            </a:r>
          </a:p>
          <a:p>
            <a:pPr marL="800100" lvl="1" indent="-342900">
              <a:spcBef>
                <a:spcPct val="50000"/>
              </a:spcBef>
              <a:buFont typeface="Wingdings" panose="05000000000000000000" pitchFamily="2" charset="2"/>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Trump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bezeichnete</a:t>
            </a:r>
            <a:r>
              <a:rPr lang="en-US" altLang="en-US" sz="2400" dirty="0">
                <a:solidFill>
                  <a:sysClr val="windowText" lastClr="000000"/>
                </a:solidFill>
                <a:latin typeface="Times New Roman" panose="02020603050405020304" pitchFamily="18" charset="0"/>
                <a:cs typeface="Times New Roman" panose="02020603050405020304" pitchFamily="18" charset="0"/>
              </a:rPr>
              <a:t> NAFTA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schlechtesten</a:t>
            </a:r>
            <a:r>
              <a:rPr lang="en-US" altLang="en-US" sz="2400" dirty="0">
                <a:solidFill>
                  <a:sysClr val="windowText" lastClr="000000"/>
                </a:solidFill>
                <a:latin typeface="Times New Roman" panose="02020603050405020304" pitchFamily="18" charset="0"/>
                <a:cs typeface="Times New Roman" panose="02020603050405020304" pitchFamily="18" charset="0"/>
              </a:rPr>
              <a:t> Deal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aller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Zeiten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Daraufhin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wurde</a:t>
            </a:r>
            <a:r>
              <a:rPr lang="en-US" altLang="en-US" sz="2400" dirty="0">
                <a:solidFill>
                  <a:sysClr val="windowText" lastClr="000000"/>
                </a:solidFill>
                <a:latin typeface="Times New Roman" panose="02020603050405020304" pitchFamily="18" charset="0"/>
                <a:cs typeface="Times New Roman" panose="02020603050405020304" pitchFamily="18" charset="0"/>
              </a:rPr>
              <a:t> 2017/2018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neu</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verhandelt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seit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Dezember</a:t>
            </a:r>
            <a:r>
              <a:rPr lang="en-US" altLang="en-US" sz="2400" dirty="0">
                <a:solidFill>
                  <a:sysClr val="windowText" lastClr="000000"/>
                </a:solidFill>
                <a:latin typeface="Times New Roman" panose="02020603050405020304" pitchFamily="18" charset="0"/>
                <a:cs typeface="Times New Roman" panose="02020603050405020304" pitchFamily="18" charset="0"/>
              </a:rPr>
              <a:t> 2019 hat das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Kürzel</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drei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das NFTA-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abgelöst</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marL="1257300" lvl="2" indent="-342900">
              <a:spcBef>
                <a:spcPct val="50000"/>
              </a:spcBef>
              <a:buFont typeface="Wingdings" panose="05000000000000000000" pitchFamily="2" charset="2"/>
              <a:buChar char="Ø"/>
            </a:pPr>
            <a:r>
              <a:rPr lang="en-US" altLang="en-US" sz="2400" dirty="0" err="1">
                <a:solidFill>
                  <a:sysClr val="windowText" lastClr="000000"/>
                </a:solidFill>
                <a:latin typeface="Times New Roman" panose="02020603050405020304" pitchFamily="18" charset="0"/>
                <a:cs typeface="Times New Roman" panose="02020603050405020304" pitchFamily="18" charset="0"/>
              </a:rPr>
              <a:t>Entgegen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anderer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Ankündigungen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marginale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a:t>
            </a:r>
            <a:r>
              <a:rPr lang="en-US" altLang="en-US" sz="2400" dirty="0">
                <a:solidFill>
                  <a:sysClr val="windowText" lastClr="000000"/>
                </a:solidFill>
                <a:latin typeface="Times New Roman" panose="02020603050405020304" pitchFamily="18" charset="0"/>
                <a:cs typeface="Times New Roman" panose="02020603050405020304" pitchFamily="18" charset="0"/>
              </a:rPr>
              <a:t>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vorausgehenden</a:t>
            </a:r>
            <a:r>
              <a:rPr lang="en-US" altLang="en-US" sz="2400" dirty="0">
                <a:solidFill>
                  <a:sysClr val="windowText" lastClr="000000"/>
                </a:solidFill>
                <a:latin typeface="Times New Roman" panose="02020603050405020304" pitchFamily="18" charset="0"/>
                <a:cs typeface="Times New Roman" panose="02020603050405020304" pitchFamily="18" charset="0"/>
              </a:rPr>
              <a:t> NAFTA-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angesehen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werden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6929D0-E1F1-4343-B9A8-3FC5F574F9F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2B97E79-6514-4240-A47E-209AF74268B7}"/>
              </a:ext>
            </a:extLst>
          </p:cNvPr>
          <p:cNvSpPr txBox="1"/>
          <p:nvPr/>
        </p:nvSpPr>
        <p:spPr>
          <a:xfrm>
            <a:off x="-1" y="4236762"/>
            <a:ext cx="8689605" cy="2677656"/>
          </a:xfrm>
          <a:prstGeom prst="rect">
            <a:avLst/>
          </a:prstGeom>
          <a:noFill/>
        </p:spPr>
        <p:txBody>
          <a:bodyPr wrap="square">
            <a:spAutoFit/>
          </a:bodyPr>
          <a:lstStyle/>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Leichte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Modifizierungen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Bereich</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Automobilproduktion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geistigem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Eigentum</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414726" indent="-414726">
              <a:spcBef>
                <a:spcPct val="50000"/>
              </a:spcBef>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400" dirty="0">
                <a:solidFill>
                  <a:sysClr val="windowText" lastClr="000000"/>
                </a:solidFill>
                <a:latin typeface="Times New Roman" panose="02020603050405020304" pitchFamily="18" charset="0"/>
                <a:cs typeface="Times New Roman" panose="02020603050405020304" pitchFamily="18" charset="0"/>
              </a:rPr>
              <a:t> von USMCA/NAFTA und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geringen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physischen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Abstands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der Handel in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dieser</a:t>
            </a:r>
            <a:r>
              <a:rPr lang="en-US" altLang="en-US" sz="2400" dirty="0">
                <a:solidFill>
                  <a:sysClr val="windowText" lastClr="000000"/>
                </a:solidFill>
                <a:latin typeface="Times New Roman" panose="02020603050405020304" pitchFamily="18" charset="0"/>
                <a:cs typeface="Times New Roman" panose="02020603050405020304" pitchFamily="18" charset="0"/>
              </a:rPr>
              <a:t> Region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viel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ausgeprägter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USA und den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p:txBody>
      </p:sp>
      <p:grpSp>
        <p:nvGrpSpPr>
          <p:cNvPr id="8" name="Gruppieren 7">
            <a:extLst>
              <a:ext uri="{FF2B5EF4-FFF2-40B4-BE49-F238E27FC236}">
                <a16:creationId xmlns:a16="http://schemas.microsoft.com/office/drawing/2014/main" id="{62895FDD-2AD0-45E1-9D6D-6E7242487DD7}"/>
              </a:ext>
            </a:extLst>
          </p:cNvPr>
          <p:cNvGrpSpPr/>
          <p:nvPr/>
        </p:nvGrpSpPr>
        <p:grpSpPr>
          <a:xfrm>
            <a:off x="1796867" y="1054707"/>
            <a:ext cx="5527080" cy="1019160"/>
            <a:chOff x="1796867" y="1054707"/>
            <a:chExt cx="5527080" cy="10191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8A4AC00-45E3-40B4-8F6A-15A12C070E86}"/>
                    </a:ext>
                  </a:extLst>
                </p14:cNvPr>
                <p14:cNvContentPartPr/>
                <p14:nvPr/>
              </p14:nvContentPartPr>
              <p14:xfrm>
                <a:off x="1796867" y="1434867"/>
                <a:ext cx="1663200" cy="639000"/>
              </p14:xfrm>
            </p:contentPart>
          </mc:Choice>
          <mc:Fallback xmlns="">
            <p:pic>
              <p:nvPicPr>
                <p:cNvPr id="2" name="Freihand 1">
                  <a:extLst>
                    <a:ext uri="{FF2B5EF4-FFF2-40B4-BE49-F238E27FC236}">
                      <a16:creationId xmlns:a16="http://schemas.microsoft.com/office/drawing/2014/main" id="{48A4AC00-45E3-40B4-8F6A-15A12C070E86}"/>
                    </a:ext>
                  </a:extLst>
                </p:cNvPr>
                <p:cNvPicPr/>
                <p:nvPr/>
              </p:nvPicPr>
              <p:blipFill>
                <a:blip r:embed="rId4"/>
                <a:stretch>
                  <a:fillRect/>
                </a:stretch>
              </p:blipFill>
              <p:spPr>
                <a:xfrm>
                  <a:off x="1792547" y="1430547"/>
                  <a:ext cx="1671840" cy="647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92B486E-5CA6-4458-8562-C4A9749F2587}"/>
                    </a:ext>
                  </a:extLst>
                </p14:cNvPr>
                <p14:cNvContentPartPr/>
                <p14:nvPr/>
              </p14:nvContentPartPr>
              <p14:xfrm>
                <a:off x="3110147" y="1054707"/>
                <a:ext cx="4213800" cy="730800"/>
              </p14:xfrm>
            </p:contentPart>
          </mc:Choice>
          <mc:Fallback xmlns="">
            <p:pic>
              <p:nvPicPr>
                <p:cNvPr id="3" name="Freihand 2">
                  <a:extLst>
                    <a:ext uri="{FF2B5EF4-FFF2-40B4-BE49-F238E27FC236}">
                      <a16:creationId xmlns:a16="http://schemas.microsoft.com/office/drawing/2014/main" id="{092B486E-5CA6-4458-8562-C4A9749F2587}"/>
                    </a:ext>
                  </a:extLst>
                </p:cNvPr>
                <p:cNvPicPr/>
                <p:nvPr/>
              </p:nvPicPr>
              <p:blipFill>
                <a:blip r:embed="rId6"/>
                <a:stretch>
                  <a:fillRect/>
                </a:stretch>
              </p:blipFill>
              <p:spPr>
                <a:xfrm>
                  <a:off x="3105827" y="1050387"/>
                  <a:ext cx="4222440" cy="73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EB5E939E-EDC4-4BD6-A4E6-E9D8A0123F2A}"/>
                  </a:ext>
                </a:extLst>
              </p14:cNvPr>
              <p14:cNvContentPartPr/>
              <p14:nvPr/>
            </p14:nvContentPartPr>
            <p14:xfrm>
              <a:off x="6983747" y="2116707"/>
              <a:ext cx="1089000" cy="647640"/>
            </p14:xfrm>
          </p:contentPart>
        </mc:Choice>
        <mc:Fallback xmlns="">
          <p:pic>
            <p:nvPicPr>
              <p:cNvPr id="9" name="Freihand 8">
                <a:extLst>
                  <a:ext uri="{FF2B5EF4-FFF2-40B4-BE49-F238E27FC236}">
                    <a16:creationId xmlns:a16="http://schemas.microsoft.com/office/drawing/2014/main" id="{EB5E939E-EDC4-4BD6-A4E6-E9D8A0123F2A}"/>
                  </a:ext>
                </a:extLst>
              </p:cNvPr>
              <p:cNvPicPr/>
              <p:nvPr/>
            </p:nvPicPr>
            <p:blipFill>
              <a:blip r:embed="rId8"/>
              <a:stretch>
                <a:fillRect/>
              </a:stretch>
            </p:blipFill>
            <p:spPr>
              <a:xfrm>
                <a:off x="6979427" y="2112387"/>
                <a:ext cx="109764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4A3BB055-CD76-4F3D-BF82-674275096B58}"/>
                  </a:ext>
                </a:extLst>
              </p14:cNvPr>
              <p14:cNvContentPartPr/>
              <p14:nvPr/>
            </p14:nvContentPartPr>
            <p14:xfrm>
              <a:off x="7106147" y="2163507"/>
              <a:ext cx="745200" cy="615960"/>
            </p14:xfrm>
          </p:contentPart>
        </mc:Choice>
        <mc:Fallback xmlns="">
          <p:pic>
            <p:nvPicPr>
              <p:cNvPr id="10" name="Freihand 9">
                <a:extLst>
                  <a:ext uri="{FF2B5EF4-FFF2-40B4-BE49-F238E27FC236}">
                    <a16:creationId xmlns:a16="http://schemas.microsoft.com/office/drawing/2014/main" id="{4A3BB055-CD76-4F3D-BF82-674275096B58}"/>
                  </a:ext>
                </a:extLst>
              </p:cNvPr>
              <p:cNvPicPr/>
              <p:nvPr/>
            </p:nvPicPr>
            <p:blipFill>
              <a:blip r:embed="rId10"/>
              <a:stretch>
                <a:fillRect/>
              </a:stretch>
            </p:blipFill>
            <p:spPr>
              <a:xfrm>
                <a:off x="7101827" y="2159187"/>
                <a:ext cx="75384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E9A412D4-4C98-486B-9C07-97D3312C245B}"/>
                  </a:ext>
                </a:extLst>
              </p14:cNvPr>
              <p14:cNvContentPartPr/>
              <p14:nvPr/>
            </p14:nvContentPartPr>
            <p14:xfrm>
              <a:off x="3799547" y="3386787"/>
              <a:ext cx="1079280" cy="28080"/>
            </p14:xfrm>
          </p:contentPart>
        </mc:Choice>
        <mc:Fallback xmlns="">
          <p:pic>
            <p:nvPicPr>
              <p:cNvPr id="11" name="Freihand 10">
                <a:extLst>
                  <a:ext uri="{FF2B5EF4-FFF2-40B4-BE49-F238E27FC236}">
                    <a16:creationId xmlns:a16="http://schemas.microsoft.com/office/drawing/2014/main" id="{E9A412D4-4C98-486B-9C07-97D3312C245B}"/>
                  </a:ext>
                </a:extLst>
              </p:cNvPr>
              <p:cNvPicPr/>
              <p:nvPr/>
            </p:nvPicPr>
            <p:blipFill>
              <a:blip r:embed="rId12"/>
              <a:stretch>
                <a:fillRect/>
              </a:stretch>
            </p:blipFill>
            <p:spPr>
              <a:xfrm>
                <a:off x="3795227" y="3382467"/>
                <a:ext cx="1087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D139C7B6-2076-4FE9-AFA4-FF4C0BD29379}"/>
                  </a:ext>
                </a:extLst>
              </p14:cNvPr>
              <p14:cNvContentPartPr/>
              <p14:nvPr/>
            </p14:nvContentPartPr>
            <p14:xfrm>
              <a:off x="2659427" y="3985107"/>
              <a:ext cx="2737440" cy="62640"/>
            </p14:xfrm>
          </p:contentPart>
        </mc:Choice>
        <mc:Fallback xmlns="">
          <p:pic>
            <p:nvPicPr>
              <p:cNvPr id="12" name="Freihand 11">
                <a:extLst>
                  <a:ext uri="{FF2B5EF4-FFF2-40B4-BE49-F238E27FC236}">
                    <a16:creationId xmlns:a16="http://schemas.microsoft.com/office/drawing/2014/main" id="{D139C7B6-2076-4FE9-AFA4-FF4C0BD29379}"/>
                  </a:ext>
                </a:extLst>
              </p:cNvPr>
              <p:cNvPicPr/>
              <p:nvPr/>
            </p:nvPicPr>
            <p:blipFill>
              <a:blip r:embed="rId14"/>
              <a:stretch>
                <a:fillRect/>
              </a:stretch>
            </p:blipFill>
            <p:spPr>
              <a:xfrm>
                <a:off x="2655107" y="3980787"/>
                <a:ext cx="2746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F0A1292D-BC97-4A3A-ABA4-235941567FC9}"/>
                  </a:ext>
                </a:extLst>
              </p14:cNvPr>
              <p14:cNvContentPartPr/>
              <p14:nvPr/>
            </p14:nvContentPartPr>
            <p14:xfrm>
              <a:off x="1835747" y="4606107"/>
              <a:ext cx="2887560" cy="70200"/>
            </p14:xfrm>
          </p:contentPart>
        </mc:Choice>
        <mc:Fallback xmlns="">
          <p:pic>
            <p:nvPicPr>
              <p:cNvPr id="13" name="Freihand 12">
                <a:extLst>
                  <a:ext uri="{FF2B5EF4-FFF2-40B4-BE49-F238E27FC236}">
                    <a16:creationId xmlns:a16="http://schemas.microsoft.com/office/drawing/2014/main" id="{F0A1292D-BC97-4A3A-ABA4-235941567FC9}"/>
                  </a:ext>
                </a:extLst>
              </p:cNvPr>
              <p:cNvPicPr/>
              <p:nvPr/>
            </p:nvPicPr>
            <p:blipFill>
              <a:blip r:embed="rId16"/>
              <a:stretch>
                <a:fillRect/>
              </a:stretch>
            </p:blipFill>
            <p:spPr>
              <a:xfrm>
                <a:off x="1831427" y="4601787"/>
                <a:ext cx="2896200" cy="78840"/>
              </a:xfrm>
              <a:prstGeom prst="rect">
                <a:avLst/>
              </a:prstGeom>
            </p:spPr>
          </p:pic>
        </mc:Fallback>
      </mc:AlternateContent>
    </p:spTree>
    <p:extLst>
      <p:ext uri="{BB962C8B-B14F-4D97-AF65-F5344CB8AC3E}">
        <p14:creationId xmlns:p14="http://schemas.microsoft.com/office/powerpoint/2010/main" val="954011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116806" y="1739913"/>
            <a:ext cx="7464960" cy="16890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Obwohl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den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besteht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sich</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beide</a:t>
            </a:r>
            <a:r>
              <a:rPr lang="en-US" altLang="en-US" sz="2400" dirty="0">
                <a:solidFill>
                  <a:sysClr val="windowText" lastClr="000000"/>
                </a:solidFill>
                <a:latin typeface="Times New Roman" panose="02020603050405020304" pitchFamily="18" charset="0"/>
                <a:cs typeface="Times New Roman" panose="02020603050405020304" pitchFamily="18" charset="0"/>
              </a:rPr>
              <a:t> Länder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über</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Sprache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sehr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stehen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formale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Landesgrenze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weiterhin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deutliches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Handelshemmnis</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5ACE351-6AB6-4E00-9C20-110854D7B5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82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latin typeface="Times New Roman" panose="02020603050405020304" pitchFamily="18" charset="0"/>
                <a:cs typeface="Times New Roman" panose="02020603050405020304" pitchFamily="18" charset="0"/>
              </a:rPr>
              <a:t>18</a:t>
            </a:fld>
            <a:endParaRPr lang="de-DE"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38720" y="171474"/>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British Columbia, </a:t>
            </a:r>
            <a:r>
              <a:rPr lang="en-US" altLang="en-US" sz="3991" dirty="0" err="1">
                <a:solidFill>
                  <a:sysClr val="windowText" lastClr="000000"/>
                </a:solidFill>
                <a:latin typeface="Times New Roman" panose="02020603050405020304" pitchFamily="18" charset="0"/>
                <a:cs typeface="Times New Roman" panose="02020603050405020304" pitchFamily="18" charset="0"/>
              </a:rPr>
              <a:t>kanadischen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Provinzen</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Bundesstaaten</a:t>
            </a:r>
            <a:r>
              <a:rPr lang="en-US" altLang="en-US" sz="3991" dirty="0">
                <a:solidFill>
                  <a:sysClr val="windowText" lastClr="000000"/>
                </a:solidFill>
                <a:latin typeface="Times New Roman" panose="02020603050405020304" pitchFamily="18" charset="0"/>
                <a:cs typeface="Times New Roman" panose="02020603050405020304" pitchFamily="18" charset="0"/>
              </a:rPr>
              <a:t> der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8" name="Picture 12" descr="fig02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040" y="1451881"/>
            <a:ext cx="5875200" cy="43056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4267111" y="3604681"/>
            <a:ext cx="653175" cy="80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770D2634-19B0-42E0-A6F3-636D1C0A72B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30EB7C2-C81B-431A-BC56-6579E283286B}"/>
                  </a:ext>
                </a:extLst>
              </p14:cNvPr>
              <p14:cNvContentPartPr/>
              <p14:nvPr/>
            </p14:nvContentPartPr>
            <p14:xfrm>
              <a:off x="2941307" y="1741027"/>
              <a:ext cx="1127520" cy="171000"/>
            </p14:xfrm>
          </p:contentPart>
        </mc:Choice>
        <mc:Fallback xmlns="">
          <p:pic>
            <p:nvPicPr>
              <p:cNvPr id="2" name="Freihand 1">
                <a:extLst>
                  <a:ext uri="{FF2B5EF4-FFF2-40B4-BE49-F238E27FC236}">
                    <a16:creationId xmlns:a16="http://schemas.microsoft.com/office/drawing/2014/main" id="{530EB7C2-C81B-431A-BC56-6579E283286B}"/>
                  </a:ext>
                </a:extLst>
              </p:cNvPr>
              <p:cNvPicPr/>
              <p:nvPr/>
            </p:nvPicPr>
            <p:blipFill>
              <a:blip r:embed="rId5"/>
              <a:stretch>
                <a:fillRect/>
              </a:stretch>
            </p:blipFill>
            <p:spPr>
              <a:xfrm>
                <a:off x="2936987" y="1736707"/>
                <a:ext cx="1136160" cy="179640"/>
              </a:xfrm>
              <a:prstGeom prst="rect">
                <a:avLst/>
              </a:prstGeom>
            </p:spPr>
          </p:pic>
        </mc:Fallback>
      </mc:AlternateContent>
      <p:grpSp>
        <p:nvGrpSpPr>
          <p:cNvPr id="19" name="Gruppieren 18">
            <a:extLst>
              <a:ext uri="{FF2B5EF4-FFF2-40B4-BE49-F238E27FC236}">
                <a16:creationId xmlns:a16="http://schemas.microsoft.com/office/drawing/2014/main" id="{D758C77E-E1A4-4C50-9922-483055B3388B}"/>
              </a:ext>
            </a:extLst>
          </p:cNvPr>
          <p:cNvGrpSpPr/>
          <p:nvPr/>
        </p:nvGrpSpPr>
        <p:grpSpPr>
          <a:xfrm>
            <a:off x="4881707" y="3426547"/>
            <a:ext cx="2833560" cy="1028880"/>
            <a:chOff x="4881707" y="3426547"/>
            <a:chExt cx="2833560" cy="102888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62D058DF-C2A5-4EF2-8BE3-4EB85405D976}"/>
                    </a:ext>
                  </a:extLst>
                </p14:cNvPr>
                <p14:cNvContentPartPr/>
                <p14:nvPr/>
              </p14:nvContentPartPr>
              <p14:xfrm>
                <a:off x="4965587" y="4002187"/>
                <a:ext cx="360" cy="360"/>
              </p14:xfrm>
            </p:contentPart>
          </mc:Choice>
          <mc:Fallback xmlns="">
            <p:pic>
              <p:nvPicPr>
                <p:cNvPr id="4" name="Freihand 3">
                  <a:extLst>
                    <a:ext uri="{FF2B5EF4-FFF2-40B4-BE49-F238E27FC236}">
                      <a16:creationId xmlns:a16="http://schemas.microsoft.com/office/drawing/2014/main" id="{62D058DF-C2A5-4EF2-8BE3-4EB85405D976}"/>
                    </a:ext>
                  </a:extLst>
                </p:cNvPr>
                <p:cNvPicPr/>
                <p:nvPr/>
              </p:nvPicPr>
              <p:blipFill>
                <a:blip r:embed="rId7"/>
                <a:stretch>
                  <a:fillRect/>
                </a:stretch>
              </p:blipFill>
              <p:spPr>
                <a:xfrm>
                  <a:off x="4961267" y="3997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7E25CC0E-8535-4652-97D9-E930B155D41A}"/>
                    </a:ext>
                  </a:extLst>
                </p14:cNvPr>
                <p14:cNvContentPartPr/>
                <p14:nvPr/>
              </p14:nvContentPartPr>
              <p14:xfrm>
                <a:off x="4991507" y="3990667"/>
                <a:ext cx="5400" cy="720"/>
              </p14:xfrm>
            </p:contentPart>
          </mc:Choice>
          <mc:Fallback xmlns="">
            <p:pic>
              <p:nvPicPr>
                <p:cNvPr id="9" name="Freihand 8">
                  <a:extLst>
                    <a:ext uri="{FF2B5EF4-FFF2-40B4-BE49-F238E27FC236}">
                      <a16:creationId xmlns:a16="http://schemas.microsoft.com/office/drawing/2014/main" id="{7E25CC0E-8535-4652-97D9-E930B155D41A}"/>
                    </a:ext>
                  </a:extLst>
                </p:cNvPr>
                <p:cNvPicPr/>
                <p:nvPr/>
              </p:nvPicPr>
              <p:blipFill>
                <a:blip r:embed="rId9"/>
                <a:stretch>
                  <a:fillRect/>
                </a:stretch>
              </p:blipFill>
              <p:spPr>
                <a:xfrm>
                  <a:off x="4987187" y="3986347"/>
                  <a:ext cx="140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09BC7D76-ECF2-4E38-B4B8-608B34129839}"/>
                    </a:ext>
                  </a:extLst>
                </p14:cNvPr>
                <p14:cNvContentPartPr/>
                <p14:nvPr/>
              </p14:nvContentPartPr>
              <p14:xfrm>
                <a:off x="4913027" y="3932707"/>
                <a:ext cx="171360" cy="266400"/>
              </p14:xfrm>
            </p:contentPart>
          </mc:Choice>
          <mc:Fallback xmlns="">
            <p:pic>
              <p:nvPicPr>
                <p:cNvPr id="10" name="Freihand 9">
                  <a:extLst>
                    <a:ext uri="{FF2B5EF4-FFF2-40B4-BE49-F238E27FC236}">
                      <a16:creationId xmlns:a16="http://schemas.microsoft.com/office/drawing/2014/main" id="{09BC7D76-ECF2-4E38-B4B8-608B34129839}"/>
                    </a:ext>
                  </a:extLst>
                </p:cNvPr>
                <p:cNvPicPr/>
                <p:nvPr/>
              </p:nvPicPr>
              <p:blipFill>
                <a:blip r:embed="rId11"/>
                <a:stretch>
                  <a:fillRect/>
                </a:stretch>
              </p:blipFill>
              <p:spPr>
                <a:xfrm>
                  <a:off x="4908707" y="3928387"/>
                  <a:ext cx="1800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EA1FB720-FDA7-45B1-81B9-B1B8F9D7A0F8}"/>
                    </a:ext>
                  </a:extLst>
                </p14:cNvPr>
                <p14:cNvContentPartPr/>
                <p14:nvPr/>
              </p14:nvContentPartPr>
              <p14:xfrm>
                <a:off x="4881707" y="4035667"/>
                <a:ext cx="1978920" cy="419760"/>
              </p14:xfrm>
            </p:contentPart>
          </mc:Choice>
          <mc:Fallback xmlns="">
            <p:pic>
              <p:nvPicPr>
                <p:cNvPr id="12" name="Freihand 11">
                  <a:extLst>
                    <a:ext uri="{FF2B5EF4-FFF2-40B4-BE49-F238E27FC236}">
                      <a16:creationId xmlns:a16="http://schemas.microsoft.com/office/drawing/2014/main" id="{EA1FB720-FDA7-45B1-81B9-B1B8F9D7A0F8}"/>
                    </a:ext>
                  </a:extLst>
                </p:cNvPr>
                <p:cNvPicPr/>
                <p:nvPr/>
              </p:nvPicPr>
              <p:blipFill>
                <a:blip r:embed="rId13"/>
                <a:stretch>
                  <a:fillRect/>
                </a:stretch>
              </p:blipFill>
              <p:spPr>
                <a:xfrm>
                  <a:off x="4877387" y="4031347"/>
                  <a:ext cx="198756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DA697899-D9F0-4E02-AF43-A80DBF72C1D1}"/>
                    </a:ext>
                  </a:extLst>
                </p14:cNvPr>
                <p14:cNvContentPartPr/>
                <p14:nvPr/>
              </p14:nvContentPartPr>
              <p14:xfrm>
                <a:off x="6508187" y="3426547"/>
                <a:ext cx="1207080" cy="565200"/>
              </p14:xfrm>
            </p:contentPart>
          </mc:Choice>
          <mc:Fallback xmlns="">
            <p:pic>
              <p:nvPicPr>
                <p:cNvPr id="14" name="Freihand 13">
                  <a:extLst>
                    <a:ext uri="{FF2B5EF4-FFF2-40B4-BE49-F238E27FC236}">
                      <a16:creationId xmlns:a16="http://schemas.microsoft.com/office/drawing/2014/main" id="{DA697899-D9F0-4E02-AF43-A80DBF72C1D1}"/>
                    </a:ext>
                  </a:extLst>
                </p:cNvPr>
                <p:cNvPicPr/>
                <p:nvPr/>
              </p:nvPicPr>
              <p:blipFill>
                <a:blip r:embed="rId15"/>
                <a:stretch>
                  <a:fillRect/>
                </a:stretch>
              </p:blipFill>
              <p:spPr>
                <a:xfrm>
                  <a:off x="6503867" y="3422227"/>
                  <a:ext cx="121572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17C558CB-AC77-40D7-9949-0C1580DB01CF}"/>
                    </a:ext>
                  </a:extLst>
                </p14:cNvPr>
                <p14:cNvContentPartPr/>
                <p14:nvPr/>
              </p14:nvContentPartPr>
              <p14:xfrm>
                <a:off x="6378947" y="3750547"/>
                <a:ext cx="424800" cy="310320"/>
              </p14:xfrm>
            </p:contentPart>
          </mc:Choice>
          <mc:Fallback xmlns="">
            <p:pic>
              <p:nvPicPr>
                <p:cNvPr id="15" name="Freihand 14">
                  <a:extLst>
                    <a:ext uri="{FF2B5EF4-FFF2-40B4-BE49-F238E27FC236}">
                      <a16:creationId xmlns:a16="http://schemas.microsoft.com/office/drawing/2014/main" id="{17C558CB-AC77-40D7-9949-0C1580DB01CF}"/>
                    </a:ext>
                  </a:extLst>
                </p:cNvPr>
                <p:cNvPicPr/>
                <p:nvPr/>
              </p:nvPicPr>
              <p:blipFill>
                <a:blip r:embed="rId17"/>
                <a:stretch>
                  <a:fillRect/>
                </a:stretch>
              </p:blipFill>
              <p:spPr>
                <a:xfrm>
                  <a:off x="6374627" y="3746227"/>
                  <a:ext cx="433440" cy="31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A3E7FEAF-9671-4ED2-B3BD-2652CA5E6015}"/>
                  </a:ext>
                </a:extLst>
              </p14:cNvPr>
              <p14:cNvContentPartPr/>
              <p14:nvPr/>
            </p14:nvContentPartPr>
            <p14:xfrm>
              <a:off x="7822547" y="3196507"/>
              <a:ext cx="240840" cy="147600"/>
            </p14:xfrm>
          </p:contentPart>
        </mc:Choice>
        <mc:Fallback xmlns="">
          <p:pic>
            <p:nvPicPr>
              <p:cNvPr id="20" name="Freihand 19">
                <a:extLst>
                  <a:ext uri="{FF2B5EF4-FFF2-40B4-BE49-F238E27FC236}">
                    <a16:creationId xmlns:a16="http://schemas.microsoft.com/office/drawing/2014/main" id="{A3E7FEAF-9671-4ED2-B3BD-2652CA5E6015}"/>
                  </a:ext>
                </a:extLst>
              </p:cNvPr>
              <p:cNvPicPr/>
              <p:nvPr/>
            </p:nvPicPr>
            <p:blipFill>
              <a:blip r:embed="rId19"/>
              <a:stretch>
                <a:fillRect/>
              </a:stretch>
            </p:blipFill>
            <p:spPr>
              <a:xfrm>
                <a:off x="7818227" y="3192187"/>
                <a:ext cx="249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0F276C57-B5F5-4F5E-9738-284D23ECDB3A}"/>
                  </a:ext>
                </a:extLst>
              </p14:cNvPr>
              <p14:cNvContentPartPr/>
              <p14:nvPr/>
            </p14:nvContentPartPr>
            <p14:xfrm>
              <a:off x="8090747" y="3125587"/>
              <a:ext cx="111960" cy="105480"/>
            </p14:xfrm>
          </p:contentPart>
        </mc:Choice>
        <mc:Fallback xmlns="">
          <p:pic>
            <p:nvPicPr>
              <p:cNvPr id="21" name="Freihand 20">
                <a:extLst>
                  <a:ext uri="{FF2B5EF4-FFF2-40B4-BE49-F238E27FC236}">
                    <a16:creationId xmlns:a16="http://schemas.microsoft.com/office/drawing/2014/main" id="{0F276C57-B5F5-4F5E-9738-284D23ECDB3A}"/>
                  </a:ext>
                </a:extLst>
              </p:cNvPr>
              <p:cNvPicPr/>
              <p:nvPr/>
            </p:nvPicPr>
            <p:blipFill>
              <a:blip r:embed="rId21"/>
              <a:stretch>
                <a:fillRect/>
              </a:stretch>
            </p:blipFill>
            <p:spPr>
              <a:xfrm>
                <a:off x="8086427" y="3121267"/>
                <a:ext cx="120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B41CFB1D-BBE1-402D-80FA-F0992E109AC6}"/>
                  </a:ext>
                </a:extLst>
              </p14:cNvPr>
              <p14:cNvContentPartPr/>
              <p14:nvPr/>
            </p14:nvContentPartPr>
            <p14:xfrm>
              <a:off x="8236547" y="3077347"/>
              <a:ext cx="85680" cy="74880"/>
            </p14:xfrm>
          </p:contentPart>
        </mc:Choice>
        <mc:Fallback xmlns="">
          <p:pic>
            <p:nvPicPr>
              <p:cNvPr id="22" name="Freihand 21">
                <a:extLst>
                  <a:ext uri="{FF2B5EF4-FFF2-40B4-BE49-F238E27FC236}">
                    <a16:creationId xmlns:a16="http://schemas.microsoft.com/office/drawing/2014/main" id="{B41CFB1D-BBE1-402D-80FA-F0992E109AC6}"/>
                  </a:ext>
                </a:extLst>
              </p:cNvPr>
              <p:cNvPicPr/>
              <p:nvPr/>
            </p:nvPicPr>
            <p:blipFill>
              <a:blip r:embed="rId23"/>
              <a:stretch>
                <a:fillRect/>
              </a:stretch>
            </p:blipFill>
            <p:spPr>
              <a:xfrm>
                <a:off x="8232227" y="3073027"/>
                <a:ext cx="94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Freihand 22">
                <a:extLst>
                  <a:ext uri="{FF2B5EF4-FFF2-40B4-BE49-F238E27FC236}">
                    <a16:creationId xmlns:a16="http://schemas.microsoft.com/office/drawing/2014/main" id="{7756F828-449A-4854-B694-EE8050E6DD51}"/>
                  </a:ext>
                </a:extLst>
              </p14:cNvPr>
              <p14:cNvContentPartPr/>
              <p14:nvPr/>
            </p14:nvContentPartPr>
            <p14:xfrm>
              <a:off x="8473787" y="2815987"/>
              <a:ext cx="309600" cy="334800"/>
            </p14:xfrm>
          </p:contentPart>
        </mc:Choice>
        <mc:Fallback xmlns="">
          <p:pic>
            <p:nvPicPr>
              <p:cNvPr id="23" name="Freihand 22">
                <a:extLst>
                  <a:ext uri="{FF2B5EF4-FFF2-40B4-BE49-F238E27FC236}">
                    <a16:creationId xmlns:a16="http://schemas.microsoft.com/office/drawing/2014/main" id="{7756F828-449A-4854-B694-EE8050E6DD51}"/>
                  </a:ext>
                </a:extLst>
              </p:cNvPr>
              <p:cNvPicPr/>
              <p:nvPr/>
            </p:nvPicPr>
            <p:blipFill>
              <a:blip r:embed="rId25"/>
              <a:stretch>
                <a:fillRect/>
              </a:stretch>
            </p:blipFill>
            <p:spPr>
              <a:xfrm>
                <a:off x="8469467" y="2811667"/>
                <a:ext cx="3182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19D68016-0783-4AAA-BBAF-C13AE36FEA69}"/>
                  </a:ext>
                </a:extLst>
              </p14:cNvPr>
              <p14:cNvContentPartPr/>
              <p14:nvPr/>
            </p14:nvContentPartPr>
            <p14:xfrm>
              <a:off x="8815067" y="2813107"/>
              <a:ext cx="80280" cy="92160"/>
            </p14:xfrm>
          </p:contentPart>
        </mc:Choice>
        <mc:Fallback xmlns="">
          <p:pic>
            <p:nvPicPr>
              <p:cNvPr id="24" name="Freihand 23">
                <a:extLst>
                  <a:ext uri="{FF2B5EF4-FFF2-40B4-BE49-F238E27FC236}">
                    <a16:creationId xmlns:a16="http://schemas.microsoft.com/office/drawing/2014/main" id="{19D68016-0783-4AAA-BBAF-C13AE36FEA69}"/>
                  </a:ext>
                </a:extLst>
              </p:cNvPr>
              <p:cNvPicPr/>
              <p:nvPr/>
            </p:nvPicPr>
            <p:blipFill>
              <a:blip r:embed="rId27"/>
              <a:stretch>
                <a:fillRect/>
              </a:stretch>
            </p:blipFill>
            <p:spPr>
              <a:xfrm>
                <a:off x="8810747" y="2808787"/>
                <a:ext cx="88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5C4F2F63-3796-473D-BA4E-0594903AC59B}"/>
                  </a:ext>
                </a:extLst>
              </p14:cNvPr>
              <p14:cNvContentPartPr/>
              <p14:nvPr/>
            </p14:nvContentPartPr>
            <p14:xfrm>
              <a:off x="8670347" y="2733547"/>
              <a:ext cx="59400" cy="26280"/>
            </p14:xfrm>
          </p:contentPart>
        </mc:Choice>
        <mc:Fallback xmlns="">
          <p:pic>
            <p:nvPicPr>
              <p:cNvPr id="25" name="Freihand 24">
                <a:extLst>
                  <a:ext uri="{FF2B5EF4-FFF2-40B4-BE49-F238E27FC236}">
                    <a16:creationId xmlns:a16="http://schemas.microsoft.com/office/drawing/2014/main" id="{5C4F2F63-3796-473D-BA4E-0594903AC59B}"/>
                  </a:ext>
                </a:extLst>
              </p:cNvPr>
              <p:cNvPicPr/>
              <p:nvPr/>
            </p:nvPicPr>
            <p:blipFill>
              <a:blip r:embed="rId29"/>
              <a:stretch>
                <a:fillRect/>
              </a:stretch>
            </p:blipFill>
            <p:spPr>
              <a:xfrm>
                <a:off x="8666027" y="2729227"/>
                <a:ext cx="68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A48CED62-6C44-48FA-8F70-4497953099BB}"/>
                  </a:ext>
                </a:extLst>
              </p14:cNvPr>
              <p14:cNvContentPartPr/>
              <p14:nvPr/>
            </p14:nvContentPartPr>
            <p14:xfrm>
              <a:off x="4705667" y="4367227"/>
              <a:ext cx="182520" cy="225000"/>
            </p14:xfrm>
          </p:contentPart>
        </mc:Choice>
        <mc:Fallback xmlns="">
          <p:pic>
            <p:nvPicPr>
              <p:cNvPr id="33" name="Freihand 32">
                <a:extLst>
                  <a:ext uri="{FF2B5EF4-FFF2-40B4-BE49-F238E27FC236}">
                    <a16:creationId xmlns:a16="http://schemas.microsoft.com/office/drawing/2014/main" id="{A48CED62-6C44-48FA-8F70-4497953099BB}"/>
                  </a:ext>
                </a:extLst>
              </p:cNvPr>
              <p:cNvPicPr/>
              <p:nvPr/>
            </p:nvPicPr>
            <p:blipFill>
              <a:blip r:embed="rId31"/>
              <a:stretch>
                <a:fillRect/>
              </a:stretch>
            </p:blipFill>
            <p:spPr>
              <a:xfrm>
                <a:off x="4701347" y="4362907"/>
                <a:ext cx="1911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4DD25392-3AD7-40E1-BDB5-A416C25E0D18}"/>
                  </a:ext>
                </a:extLst>
              </p14:cNvPr>
              <p14:cNvContentPartPr/>
              <p14:nvPr/>
            </p14:nvContentPartPr>
            <p14:xfrm>
              <a:off x="5079347" y="4447867"/>
              <a:ext cx="212040" cy="183960"/>
            </p14:xfrm>
          </p:contentPart>
        </mc:Choice>
        <mc:Fallback xmlns="">
          <p:pic>
            <p:nvPicPr>
              <p:cNvPr id="34" name="Freihand 33">
                <a:extLst>
                  <a:ext uri="{FF2B5EF4-FFF2-40B4-BE49-F238E27FC236}">
                    <a16:creationId xmlns:a16="http://schemas.microsoft.com/office/drawing/2014/main" id="{4DD25392-3AD7-40E1-BDB5-A416C25E0D18}"/>
                  </a:ext>
                </a:extLst>
              </p:cNvPr>
              <p:cNvPicPr/>
              <p:nvPr/>
            </p:nvPicPr>
            <p:blipFill>
              <a:blip r:embed="rId33"/>
              <a:stretch>
                <a:fillRect/>
              </a:stretch>
            </p:blipFill>
            <p:spPr>
              <a:xfrm>
                <a:off x="5075027" y="4443547"/>
                <a:ext cx="220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Freihand 36">
                <a:extLst>
                  <a:ext uri="{FF2B5EF4-FFF2-40B4-BE49-F238E27FC236}">
                    <a16:creationId xmlns:a16="http://schemas.microsoft.com/office/drawing/2014/main" id="{D9C35AE8-2B5D-4478-8EA2-06A1AECF8F3E}"/>
                  </a:ext>
                </a:extLst>
              </p14:cNvPr>
              <p14:cNvContentPartPr/>
              <p14:nvPr/>
            </p14:nvContentPartPr>
            <p14:xfrm>
              <a:off x="7838387" y="5261107"/>
              <a:ext cx="18000" cy="8640"/>
            </p14:xfrm>
          </p:contentPart>
        </mc:Choice>
        <mc:Fallback xmlns="">
          <p:pic>
            <p:nvPicPr>
              <p:cNvPr id="37" name="Freihand 36">
                <a:extLst>
                  <a:ext uri="{FF2B5EF4-FFF2-40B4-BE49-F238E27FC236}">
                    <a16:creationId xmlns:a16="http://schemas.microsoft.com/office/drawing/2014/main" id="{D9C35AE8-2B5D-4478-8EA2-06A1AECF8F3E}"/>
                  </a:ext>
                </a:extLst>
              </p:cNvPr>
              <p:cNvPicPr/>
              <p:nvPr/>
            </p:nvPicPr>
            <p:blipFill>
              <a:blip r:embed="rId35"/>
              <a:stretch>
                <a:fillRect/>
              </a:stretch>
            </p:blipFill>
            <p:spPr>
              <a:xfrm>
                <a:off x="7834067" y="5256787"/>
                <a:ext cx="26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Freihand 37">
                <a:extLst>
                  <a:ext uri="{FF2B5EF4-FFF2-40B4-BE49-F238E27FC236}">
                    <a16:creationId xmlns:a16="http://schemas.microsoft.com/office/drawing/2014/main" id="{41A2085D-4E5C-458E-B036-645DF94DF571}"/>
                  </a:ext>
                </a:extLst>
              </p14:cNvPr>
              <p14:cNvContentPartPr/>
              <p14:nvPr/>
            </p14:nvContentPartPr>
            <p14:xfrm>
              <a:off x="8142227" y="5355067"/>
              <a:ext cx="360" cy="360"/>
            </p14:xfrm>
          </p:contentPart>
        </mc:Choice>
        <mc:Fallback xmlns="">
          <p:pic>
            <p:nvPicPr>
              <p:cNvPr id="38" name="Freihand 37">
                <a:extLst>
                  <a:ext uri="{FF2B5EF4-FFF2-40B4-BE49-F238E27FC236}">
                    <a16:creationId xmlns:a16="http://schemas.microsoft.com/office/drawing/2014/main" id="{41A2085D-4E5C-458E-B036-645DF94DF571}"/>
                  </a:ext>
                </a:extLst>
              </p:cNvPr>
              <p:cNvPicPr/>
              <p:nvPr/>
            </p:nvPicPr>
            <p:blipFill>
              <a:blip r:embed="rId7"/>
              <a:stretch>
                <a:fillRect/>
              </a:stretch>
            </p:blipFill>
            <p:spPr>
              <a:xfrm>
                <a:off x="8137907" y="5350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6AE87C91-F22F-479F-98E3-86C3B4721FA1}"/>
                  </a:ext>
                </a:extLst>
              </p14:cNvPr>
              <p14:cNvContentPartPr/>
              <p14:nvPr/>
            </p14:nvContentPartPr>
            <p14:xfrm>
              <a:off x="6689627" y="4554427"/>
              <a:ext cx="360" cy="360"/>
            </p14:xfrm>
          </p:contentPart>
        </mc:Choice>
        <mc:Fallback xmlns="">
          <p:pic>
            <p:nvPicPr>
              <p:cNvPr id="39" name="Freihand 38">
                <a:extLst>
                  <a:ext uri="{FF2B5EF4-FFF2-40B4-BE49-F238E27FC236}">
                    <a16:creationId xmlns:a16="http://schemas.microsoft.com/office/drawing/2014/main" id="{6AE87C91-F22F-479F-98E3-86C3B4721FA1}"/>
                  </a:ext>
                </a:extLst>
              </p:cNvPr>
              <p:cNvPicPr/>
              <p:nvPr/>
            </p:nvPicPr>
            <p:blipFill>
              <a:blip r:embed="rId7"/>
              <a:stretch>
                <a:fillRect/>
              </a:stretch>
            </p:blipFill>
            <p:spPr>
              <a:xfrm>
                <a:off x="6685307" y="4550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Freihand 39">
                <a:extLst>
                  <a:ext uri="{FF2B5EF4-FFF2-40B4-BE49-F238E27FC236}">
                    <a16:creationId xmlns:a16="http://schemas.microsoft.com/office/drawing/2014/main" id="{A198480F-7130-4436-894C-3D76635C1D58}"/>
                  </a:ext>
                </a:extLst>
              </p14:cNvPr>
              <p14:cNvContentPartPr/>
              <p14:nvPr/>
            </p14:nvContentPartPr>
            <p14:xfrm>
              <a:off x="6439427" y="4158427"/>
              <a:ext cx="360" cy="360"/>
            </p14:xfrm>
          </p:contentPart>
        </mc:Choice>
        <mc:Fallback xmlns="">
          <p:pic>
            <p:nvPicPr>
              <p:cNvPr id="40" name="Freihand 39">
                <a:extLst>
                  <a:ext uri="{FF2B5EF4-FFF2-40B4-BE49-F238E27FC236}">
                    <a16:creationId xmlns:a16="http://schemas.microsoft.com/office/drawing/2014/main" id="{A198480F-7130-4436-894C-3D76635C1D58}"/>
                  </a:ext>
                </a:extLst>
              </p:cNvPr>
              <p:cNvPicPr/>
              <p:nvPr/>
            </p:nvPicPr>
            <p:blipFill>
              <a:blip r:embed="rId7"/>
              <a:stretch>
                <a:fillRect/>
              </a:stretch>
            </p:blipFill>
            <p:spPr>
              <a:xfrm>
                <a:off x="6435107" y="4154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166A659B-B431-4DDA-A163-7934C924FB21}"/>
                  </a:ext>
                </a:extLst>
              </p14:cNvPr>
              <p14:cNvContentPartPr/>
              <p14:nvPr/>
            </p14:nvContentPartPr>
            <p14:xfrm>
              <a:off x="4819067" y="4579987"/>
              <a:ext cx="5040" cy="34560"/>
            </p14:xfrm>
          </p:contentPart>
        </mc:Choice>
        <mc:Fallback xmlns="">
          <p:pic>
            <p:nvPicPr>
              <p:cNvPr id="35" name="Freihand 34">
                <a:extLst>
                  <a:ext uri="{FF2B5EF4-FFF2-40B4-BE49-F238E27FC236}">
                    <a16:creationId xmlns:a16="http://schemas.microsoft.com/office/drawing/2014/main" id="{166A659B-B431-4DDA-A163-7934C924FB21}"/>
                  </a:ext>
                </a:extLst>
              </p:cNvPr>
              <p:cNvPicPr/>
              <p:nvPr/>
            </p:nvPicPr>
            <p:blipFill>
              <a:blip r:embed="rId40"/>
              <a:stretch>
                <a:fillRect/>
              </a:stretch>
            </p:blipFill>
            <p:spPr>
              <a:xfrm>
                <a:off x="4814747" y="4575667"/>
                <a:ext cx="13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2DE28354-4E9D-4315-B95C-4F7F312BB7C3}"/>
                  </a:ext>
                </a:extLst>
              </p14:cNvPr>
              <p14:cNvContentPartPr/>
              <p14:nvPr/>
            </p14:nvContentPartPr>
            <p14:xfrm>
              <a:off x="4829147" y="4988587"/>
              <a:ext cx="360" cy="360"/>
            </p14:xfrm>
          </p:contentPart>
        </mc:Choice>
        <mc:Fallback xmlns="">
          <p:pic>
            <p:nvPicPr>
              <p:cNvPr id="36" name="Freihand 35">
                <a:extLst>
                  <a:ext uri="{FF2B5EF4-FFF2-40B4-BE49-F238E27FC236}">
                    <a16:creationId xmlns:a16="http://schemas.microsoft.com/office/drawing/2014/main" id="{2DE28354-4E9D-4315-B95C-4F7F312BB7C3}"/>
                  </a:ext>
                </a:extLst>
              </p:cNvPr>
              <p:cNvPicPr/>
              <p:nvPr/>
            </p:nvPicPr>
            <p:blipFill>
              <a:blip r:embed="rId7"/>
              <a:stretch>
                <a:fillRect/>
              </a:stretch>
            </p:blipFill>
            <p:spPr>
              <a:xfrm>
                <a:off x="4824827" y="4984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Freihand 40">
                <a:extLst>
                  <a:ext uri="{FF2B5EF4-FFF2-40B4-BE49-F238E27FC236}">
                    <a16:creationId xmlns:a16="http://schemas.microsoft.com/office/drawing/2014/main" id="{9BECFFF5-99BD-4E6D-89D2-8E30EDFBB3B6}"/>
                  </a:ext>
                </a:extLst>
              </p14:cNvPr>
              <p14:cNvContentPartPr/>
              <p14:nvPr/>
            </p14:nvContentPartPr>
            <p14:xfrm>
              <a:off x="4921307" y="4650907"/>
              <a:ext cx="12600" cy="6480"/>
            </p14:xfrm>
          </p:contentPart>
        </mc:Choice>
        <mc:Fallback xmlns="">
          <p:pic>
            <p:nvPicPr>
              <p:cNvPr id="41" name="Freihand 40">
                <a:extLst>
                  <a:ext uri="{FF2B5EF4-FFF2-40B4-BE49-F238E27FC236}">
                    <a16:creationId xmlns:a16="http://schemas.microsoft.com/office/drawing/2014/main" id="{9BECFFF5-99BD-4E6D-89D2-8E30EDFBB3B6}"/>
                  </a:ext>
                </a:extLst>
              </p:cNvPr>
              <p:cNvPicPr/>
              <p:nvPr/>
            </p:nvPicPr>
            <p:blipFill>
              <a:blip r:embed="rId43"/>
              <a:stretch>
                <a:fillRect/>
              </a:stretch>
            </p:blipFill>
            <p:spPr>
              <a:xfrm>
                <a:off x="4916987" y="4646587"/>
                <a:ext cx="21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Freihand 41">
                <a:extLst>
                  <a:ext uri="{FF2B5EF4-FFF2-40B4-BE49-F238E27FC236}">
                    <a16:creationId xmlns:a16="http://schemas.microsoft.com/office/drawing/2014/main" id="{AADAA518-A704-453F-BF34-191F677E3354}"/>
                  </a:ext>
                </a:extLst>
              </p14:cNvPr>
              <p14:cNvContentPartPr/>
              <p14:nvPr/>
            </p14:nvContentPartPr>
            <p14:xfrm>
              <a:off x="4995467" y="4605187"/>
              <a:ext cx="805320" cy="348120"/>
            </p14:xfrm>
          </p:contentPart>
        </mc:Choice>
        <mc:Fallback xmlns="">
          <p:pic>
            <p:nvPicPr>
              <p:cNvPr id="42" name="Freihand 41">
                <a:extLst>
                  <a:ext uri="{FF2B5EF4-FFF2-40B4-BE49-F238E27FC236}">
                    <a16:creationId xmlns:a16="http://schemas.microsoft.com/office/drawing/2014/main" id="{AADAA518-A704-453F-BF34-191F677E3354}"/>
                  </a:ext>
                </a:extLst>
              </p:cNvPr>
              <p:cNvPicPr/>
              <p:nvPr/>
            </p:nvPicPr>
            <p:blipFill>
              <a:blip r:embed="rId45"/>
              <a:stretch>
                <a:fillRect/>
              </a:stretch>
            </p:blipFill>
            <p:spPr>
              <a:xfrm>
                <a:off x="4991147" y="4600867"/>
                <a:ext cx="81396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Freihand 42">
                <a:extLst>
                  <a:ext uri="{FF2B5EF4-FFF2-40B4-BE49-F238E27FC236}">
                    <a16:creationId xmlns:a16="http://schemas.microsoft.com/office/drawing/2014/main" id="{0E19C2A3-3BF2-4187-9435-E0EF9A7546D1}"/>
                  </a:ext>
                </a:extLst>
              </p14:cNvPr>
              <p14:cNvContentPartPr/>
              <p14:nvPr/>
            </p14:nvContentPartPr>
            <p14:xfrm>
              <a:off x="5747147" y="4862227"/>
              <a:ext cx="160200" cy="166320"/>
            </p14:xfrm>
          </p:contentPart>
        </mc:Choice>
        <mc:Fallback xmlns="">
          <p:pic>
            <p:nvPicPr>
              <p:cNvPr id="43" name="Freihand 42">
                <a:extLst>
                  <a:ext uri="{FF2B5EF4-FFF2-40B4-BE49-F238E27FC236}">
                    <a16:creationId xmlns:a16="http://schemas.microsoft.com/office/drawing/2014/main" id="{0E19C2A3-3BF2-4187-9435-E0EF9A7546D1}"/>
                  </a:ext>
                </a:extLst>
              </p:cNvPr>
              <p:cNvPicPr/>
              <p:nvPr/>
            </p:nvPicPr>
            <p:blipFill>
              <a:blip r:embed="rId47"/>
              <a:stretch>
                <a:fillRect/>
              </a:stretch>
            </p:blipFill>
            <p:spPr>
              <a:xfrm>
                <a:off x="5742827" y="4857907"/>
                <a:ext cx="168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Freihand 43">
                <a:extLst>
                  <a:ext uri="{FF2B5EF4-FFF2-40B4-BE49-F238E27FC236}">
                    <a16:creationId xmlns:a16="http://schemas.microsoft.com/office/drawing/2014/main" id="{104BB38F-B1E9-4DDE-967B-7B4986A7EE8E}"/>
                  </a:ext>
                </a:extLst>
              </p14:cNvPr>
              <p14:cNvContentPartPr/>
              <p14:nvPr/>
            </p14:nvContentPartPr>
            <p14:xfrm>
              <a:off x="4515227" y="4912627"/>
              <a:ext cx="854280" cy="654480"/>
            </p14:xfrm>
          </p:contentPart>
        </mc:Choice>
        <mc:Fallback xmlns="">
          <p:pic>
            <p:nvPicPr>
              <p:cNvPr id="44" name="Freihand 43">
                <a:extLst>
                  <a:ext uri="{FF2B5EF4-FFF2-40B4-BE49-F238E27FC236}">
                    <a16:creationId xmlns:a16="http://schemas.microsoft.com/office/drawing/2014/main" id="{104BB38F-B1E9-4DDE-967B-7B4986A7EE8E}"/>
                  </a:ext>
                </a:extLst>
              </p:cNvPr>
              <p:cNvPicPr/>
              <p:nvPr/>
            </p:nvPicPr>
            <p:blipFill>
              <a:blip r:embed="rId49"/>
              <a:stretch>
                <a:fillRect/>
              </a:stretch>
            </p:blipFill>
            <p:spPr>
              <a:xfrm>
                <a:off x="4510907" y="4908307"/>
                <a:ext cx="86292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Freihand 44">
                <a:extLst>
                  <a:ext uri="{FF2B5EF4-FFF2-40B4-BE49-F238E27FC236}">
                    <a16:creationId xmlns:a16="http://schemas.microsoft.com/office/drawing/2014/main" id="{0DEEC859-65ED-4CA4-B803-146F2F92FB8B}"/>
                  </a:ext>
                </a:extLst>
              </p14:cNvPr>
              <p14:cNvContentPartPr/>
              <p14:nvPr/>
            </p14:nvContentPartPr>
            <p14:xfrm>
              <a:off x="5206787" y="4892827"/>
              <a:ext cx="270360" cy="155880"/>
            </p14:xfrm>
          </p:contentPart>
        </mc:Choice>
        <mc:Fallback xmlns="">
          <p:pic>
            <p:nvPicPr>
              <p:cNvPr id="45" name="Freihand 44">
                <a:extLst>
                  <a:ext uri="{FF2B5EF4-FFF2-40B4-BE49-F238E27FC236}">
                    <a16:creationId xmlns:a16="http://schemas.microsoft.com/office/drawing/2014/main" id="{0DEEC859-65ED-4CA4-B803-146F2F92FB8B}"/>
                  </a:ext>
                </a:extLst>
              </p:cNvPr>
              <p:cNvPicPr/>
              <p:nvPr/>
            </p:nvPicPr>
            <p:blipFill>
              <a:blip r:embed="rId51"/>
              <a:stretch>
                <a:fillRect/>
              </a:stretch>
            </p:blipFill>
            <p:spPr>
              <a:xfrm>
                <a:off x="5202467" y="4888507"/>
                <a:ext cx="279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 name="Freihand 46">
                <a:extLst>
                  <a:ext uri="{FF2B5EF4-FFF2-40B4-BE49-F238E27FC236}">
                    <a16:creationId xmlns:a16="http://schemas.microsoft.com/office/drawing/2014/main" id="{F23D9EEA-9838-4186-B29C-A73F65CACD6B}"/>
                  </a:ext>
                </a:extLst>
              </p14:cNvPr>
              <p14:cNvContentPartPr/>
              <p14:nvPr/>
            </p14:nvContentPartPr>
            <p14:xfrm>
              <a:off x="3042467" y="5663227"/>
              <a:ext cx="106560" cy="156240"/>
            </p14:xfrm>
          </p:contentPart>
        </mc:Choice>
        <mc:Fallback xmlns="">
          <p:pic>
            <p:nvPicPr>
              <p:cNvPr id="47" name="Freihand 46">
                <a:extLst>
                  <a:ext uri="{FF2B5EF4-FFF2-40B4-BE49-F238E27FC236}">
                    <a16:creationId xmlns:a16="http://schemas.microsoft.com/office/drawing/2014/main" id="{F23D9EEA-9838-4186-B29C-A73F65CACD6B}"/>
                  </a:ext>
                </a:extLst>
              </p:cNvPr>
              <p:cNvPicPr/>
              <p:nvPr/>
            </p:nvPicPr>
            <p:blipFill>
              <a:blip r:embed="rId53"/>
              <a:stretch>
                <a:fillRect/>
              </a:stretch>
            </p:blipFill>
            <p:spPr>
              <a:xfrm>
                <a:off x="3038147" y="5658907"/>
                <a:ext cx="115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Freihand 47">
                <a:extLst>
                  <a:ext uri="{FF2B5EF4-FFF2-40B4-BE49-F238E27FC236}">
                    <a16:creationId xmlns:a16="http://schemas.microsoft.com/office/drawing/2014/main" id="{8DAEF7DE-AA4B-4FC9-9572-9791FFE22CC7}"/>
                  </a:ext>
                </a:extLst>
              </p14:cNvPr>
              <p14:cNvContentPartPr/>
              <p14:nvPr/>
            </p14:nvContentPartPr>
            <p14:xfrm>
              <a:off x="3081707" y="5664307"/>
              <a:ext cx="79560" cy="144360"/>
            </p14:xfrm>
          </p:contentPart>
        </mc:Choice>
        <mc:Fallback xmlns="">
          <p:pic>
            <p:nvPicPr>
              <p:cNvPr id="48" name="Freihand 47">
                <a:extLst>
                  <a:ext uri="{FF2B5EF4-FFF2-40B4-BE49-F238E27FC236}">
                    <a16:creationId xmlns:a16="http://schemas.microsoft.com/office/drawing/2014/main" id="{8DAEF7DE-AA4B-4FC9-9572-9791FFE22CC7}"/>
                  </a:ext>
                </a:extLst>
              </p:cNvPr>
              <p:cNvPicPr/>
              <p:nvPr/>
            </p:nvPicPr>
            <p:blipFill>
              <a:blip r:embed="rId55"/>
              <a:stretch>
                <a:fillRect/>
              </a:stretch>
            </p:blipFill>
            <p:spPr>
              <a:xfrm>
                <a:off x="3077387" y="5659987"/>
                <a:ext cx="88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 name="Freihand 48">
                <a:extLst>
                  <a:ext uri="{FF2B5EF4-FFF2-40B4-BE49-F238E27FC236}">
                    <a16:creationId xmlns:a16="http://schemas.microsoft.com/office/drawing/2014/main" id="{44E9DBF2-EB2C-48AD-9221-B7E3B517A5C5}"/>
                  </a:ext>
                </a:extLst>
              </p14:cNvPr>
              <p14:cNvContentPartPr/>
              <p14:nvPr/>
            </p14:nvContentPartPr>
            <p14:xfrm>
              <a:off x="3164147" y="5654227"/>
              <a:ext cx="76320" cy="137160"/>
            </p14:xfrm>
          </p:contentPart>
        </mc:Choice>
        <mc:Fallback xmlns="">
          <p:pic>
            <p:nvPicPr>
              <p:cNvPr id="49" name="Freihand 48">
                <a:extLst>
                  <a:ext uri="{FF2B5EF4-FFF2-40B4-BE49-F238E27FC236}">
                    <a16:creationId xmlns:a16="http://schemas.microsoft.com/office/drawing/2014/main" id="{44E9DBF2-EB2C-48AD-9221-B7E3B517A5C5}"/>
                  </a:ext>
                </a:extLst>
              </p:cNvPr>
              <p:cNvPicPr/>
              <p:nvPr/>
            </p:nvPicPr>
            <p:blipFill>
              <a:blip r:embed="rId57"/>
              <a:stretch>
                <a:fillRect/>
              </a:stretch>
            </p:blipFill>
            <p:spPr>
              <a:xfrm>
                <a:off x="3159827" y="5649907"/>
                <a:ext cx="84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770A387F-8703-4082-A719-CB0272A4284E}"/>
                  </a:ext>
                </a:extLst>
              </p14:cNvPr>
              <p14:cNvContentPartPr/>
              <p14:nvPr/>
            </p14:nvContentPartPr>
            <p14:xfrm>
              <a:off x="3251987" y="5743147"/>
              <a:ext cx="75240" cy="52200"/>
            </p14:xfrm>
          </p:contentPart>
        </mc:Choice>
        <mc:Fallback xmlns="">
          <p:pic>
            <p:nvPicPr>
              <p:cNvPr id="50" name="Freihand 49">
                <a:extLst>
                  <a:ext uri="{FF2B5EF4-FFF2-40B4-BE49-F238E27FC236}">
                    <a16:creationId xmlns:a16="http://schemas.microsoft.com/office/drawing/2014/main" id="{770A387F-8703-4082-A719-CB0272A4284E}"/>
                  </a:ext>
                </a:extLst>
              </p:cNvPr>
              <p:cNvPicPr/>
              <p:nvPr/>
            </p:nvPicPr>
            <p:blipFill>
              <a:blip r:embed="rId59"/>
              <a:stretch>
                <a:fillRect/>
              </a:stretch>
            </p:blipFill>
            <p:spPr>
              <a:xfrm>
                <a:off x="3247667" y="5738827"/>
                <a:ext cx="83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B3830BFA-5263-4A7D-8A4D-C006FAC708FC}"/>
                  </a:ext>
                </a:extLst>
              </p14:cNvPr>
              <p14:cNvContentPartPr/>
              <p14:nvPr/>
            </p14:nvContentPartPr>
            <p14:xfrm>
              <a:off x="3379427" y="5628667"/>
              <a:ext cx="89280" cy="160920"/>
            </p14:xfrm>
          </p:contentPart>
        </mc:Choice>
        <mc:Fallback xmlns="">
          <p:pic>
            <p:nvPicPr>
              <p:cNvPr id="51" name="Freihand 50">
                <a:extLst>
                  <a:ext uri="{FF2B5EF4-FFF2-40B4-BE49-F238E27FC236}">
                    <a16:creationId xmlns:a16="http://schemas.microsoft.com/office/drawing/2014/main" id="{B3830BFA-5263-4A7D-8A4D-C006FAC708FC}"/>
                  </a:ext>
                </a:extLst>
              </p:cNvPr>
              <p:cNvPicPr/>
              <p:nvPr/>
            </p:nvPicPr>
            <p:blipFill>
              <a:blip r:embed="rId61"/>
              <a:stretch>
                <a:fillRect/>
              </a:stretch>
            </p:blipFill>
            <p:spPr>
              <a:xfrm>
                <a:off x="3375107" y="5624347"/>
                <a:ext cx="97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BAF33650-0D07-44B0-8364-890B2F32F740}"/>
                  </a:ext>
                </a:extLst>
              </p14:cNvPr>
              <p14:cNvContentPartPr/>
              <p14:nvPr/>
            </p14:nvContentPartPr>
            <p14:xfrm>
              <a:off x="3462587" y="5647027"/>
              <a:ext cx="22320" cy="30960"/>
            </p14:xfrm>
          </p:contentPart>
        </mc:Choice>
        <mc:Fallback xmlns="">
          <p:pic>
            <p:nvPicPr>
              <p:cNvPr id="52" name="Freihand 51">
                <a:extLst>
                  <a:ext uri="{FF2B5EF4-FFF2-40B4-BE49-F238E27FC236}">
                    <a16:creationId xmlns:a16="http://schemas.microsoft.com/office/drawing/2014/main" id="{BAF33650-0D07-44B0-8364-890B2F32F740}"/>
                  </a:ext>
                </a:extLst>
              </p:cNvPr>
              <p:cNvPicPr/>
              <p:nvPr/>
            </p:nvPicPr>
            <p:blipFill>
              <a:blip r:embed="rId63"/>
              <a:stretch>
                <a:fillRect/>
              </a:stretch>
            </p:blipFill>
            <p:spPr>
              <a:xfrm>
                <a:off x="3458267" y="5642707"/>
                <a:ext cx="30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3" name="Freihand 52">
                <a:extLst>
                  <a:ext uri="{FF2B5EF4-FFF2-40B4-BE49-F238E27FC236}">
                    <a16:creationId xmlns:a16="http://schemas.microsoft.com/office/drawing/2014/main" id="{74B1D805-AC4C-4A5D-AF8F-84D43587EEA7}"/>
                  </a:ext>
                </a:extLst>
              </p14:cNvPr>
              <p14:cNvContentPartPr/>
              <p14:nvPr/>
            </p14:nvContentPartPr>
            <p14:xfrm>
              <a:off x="3477347" y="5615347"/>
              <a:ext cx="106920" cy="168480"/>
            </p14:xfrm>
          </p:contentPart>
        </mc:Choice>
        <mc:Fallback xmlns="">
          <p:pic>
            <p:nvPicPr>
              <p:cNvPr id="53" name="Freihand 52">
                <a:extLst>
                  <a:ext uri="{FF2B5EF4-FFF2-40B4-BE49-F238E27FC236}">
                    <a16:creationId xmlns:a16="http://schemas.microsoft.com/office/drawing/2014/main" id="{74B1D805-AC4C-4A5D-AF8F-84D43587EEA7}"/>
                  </a:ext>
                </a:extLst>
              </p:cNvPr>
              <p:cNvPicPr/>
              <p:nvPr/>
            </p:nvPicPr>
            <p:blipFill>
              <a:blip r:embed="rId65"/>
              <a:stretch>
                <a:fillRect/>
              </a:stretch>
            </p:blipFill>
            <p:spPr>
              <a:xfrm>
                <a:off x="3473027" y="5611027"/>
                <a:ext cx="115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Freihand 53">
                <a:extLst>
                  <a:ext uri="{FF2B5EF4-FFF2-40B4-BE49-F238E27FC236}">
                    <a16:creationId xmlns:a16="http://schemas.microsoft.com/office/drawing/2014/main" id="{239AC1D0-93D8-487A-9B0D-E169617AE11F}"/>
                  </a:ext>
                </a:extLst>
              </p14:cNvPr>
              <p14:cNvContentPartPr/>
              <p14:nvPr/>
            </p14:nvContentPartPr>
            <p14:xfrm>
              <a:off x="3628547" y="5678707"/>
              <a:ext cx="94320" cy="75240"/>
            </p14:xfrm>
          </p:contentPart>
        </mc:Choice>
        <mc:Fallback xmlns="">
          <p:pic>
            <p:nvPicPr>
              <p:cNvPr id="54" name="Freihand 53">
                <a:extLst>
                  <a:ext uri="{FF2B5EF4-FFF2-40B4-BE49-F238E27FC236}">
                    <a16:creationId xmlns:a16="http://schemas.microsoft.com/office/drawing/2014/main" id="{239AC1D0-93D8-487A-9B0D-E169617AE11F}"/>
                  </a:ext>
                </a:extLst>
              </p:cNvPr>
              <p:cNvPicPr/>
              <p:nvPr/>
            </p:nvPicPr>
            <p:blipFill>
              <a:blip r:embed="rId67"/>
              <a:stretch>
                <a:fillRect/>
              </a:stretch>
            </p:blipFill>
            <p:spPr>
              <a:xfrm>
                <a:off x="3624227" y="5674387"/>
                <a:ext cx="102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Freihand 54">
                <a:extLst>
                  <a:ext uri="{FF2B5EF4-FFF2-40B4-BE49-F238E27FC236}">
                    <a16:creationId xmlns:a16="http://schemas.microsoft.com/office/drawing/2014/main" id="{D8812848-8A0D-4602-AA2B-A5672A6790D9}"/>
                  </a:ext>
                </a:extLst>
              </p14:cNvPr>
              <p14:cNvContentPartPr/>
              <p14:nvPr/>
            </p14:nvContentPartPr>
            <p14:xfrm>
              <a:off x="3001427" y="5927827"/>
              <a:ext cx="130320" cy="191520"/>
            </p14:xfrm>
          </p:contentPart>
        </mc:Choice>
        <mc:Fallback xmlns="">
          <p:pic>
            <p:nvPicPr>
              <p:cNvPr id="55" name="Freihand 54">
                <a:extLst>
                  <a:ext uri="{FF2B5EF4-FFF2-40B4-BE49-F238E27FC236}">
                    <a16:creationId xmlns:a16="http://schemas.microsoft.com/office/drawing/2014/main" id="{D8812848-8A0D-4602-AA2B-A5672A6790D9}"/>
                  </a:ext>
                </a:extLst>
              </p:cNvPr>
              <p:cNvPicPr/>
              <p:nvPr/>
            </p:nvPicPr>
            <p:blipFill>
              <a:blip r:embed="rId69"/>
              <a:stretch>
                <a:fillRect/>
              </a:stretch>
            </p:blipFill>
            <p:spPr>
              <a:xfrm>
                <a:off x="2997107" y="5923507"/>
                <a:ext cx="138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C06525A7-05B9-4F4F-BD5C-7FD188434AB0}"/>
                  </a:ext>
                </a:extLst>
              </p14:cNvPr>
              <p14:cNvContentPartPr/>
              <p14:nvPr/>
            </p14:nvContentPartPr>
            <p14:xfrm>
              <a:off x="3045707" y="6021787"/>
              <a:ext cx="94320" cy="34560"/>
            </p14:xfrm>
          </p:contentPart>
        </mc:Choice>
        <mc:Fallback xmlns="">
          <p:pic>
            <p:nvPicPr>
              <p:cNvPr id="56" name="Freihand 55">
                <a:extLst>
                  <a:ext uri="{FF2B5EF4-FFF2-40B4-BE49-F238E27FC236}">
                    <a16:creationId xmlns:a16="http://schemas.microsoft.com/office/drawing/2014/main" id="{C06525A7-05B9-4F4F-BD5C-7FD188434AB0}"/>
                  </a:ext>
                </a:extLst>
              </p:cNvPr>
              <p:cNvPicPr/>
              <p:nvPr/>
            </p:nvPicPr>
            <p:blipFill>
              <a:blip r:embed="rId71"/>
              <a:stretch>
                <a:fillRect/>
              </a:stretch>
            </p:blipFill>
            <p:spPr>
              <a:xfrm>
                <a:off x="3041387" y="6017467"/>
                <a:ext cx="102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0D8295B8-57A0-455F-A14C-72494171B026}"/>
                  </a:ext>
                </a:extLst>
              </p14:cNvPr>
              <p14:cNvContentPartPr/>
              <p14:nvPr/>
            </p14:nvContentPartPr>
            <p14:xfrm>
              <a:off x="3134267" y="5931067"/>
              <a:ext cx="109800" cy="161280"/>
            </p14:xfrm>
          </p:contentPart>
        </mc:Choice>
        <mc:Fallback xmlns="">
          <p:pic>
            <p:nvPicPr>
              <p:cNvPr id="57" name="Freihand 56">
                <a:extLst>
                  <a:ext uri="{FF2B5EF4-FFF2-40B4-BE49-F238E27FC236}">
                    <a16:creationId xmlns:a16="http://schemas.microsoft.com/office/drawing/2014/main" id="{0D8295B8-57A0-455F-A14C-72494171B026}"/>
                  </a:ext>
                </a:extLst>
              </p:cNvPr>
              <p:cNvPicPr/>
              <p:nvPr/>
            </p:nvPicPr>
            <p:blipFill>
              <a:blip r:embed="rId73"/>
              <a:stretch>
                <a:fillRect/>
              </a:stretch>
            </p:blipFill>
            <p:spPr>
              <a:xfrm>
                <a:off x="3129947" y="5926747"/>
                <a:ext cx="118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Freihand 57">
                <a:extLst>
                  <a:ext uri="{FF2B5EF4-FFF2-40B4-BE49-F238E27FC236}">
                    <a16:creationId xmlns:a16="http://schemas.microsoft.com/office/drawing/2014/main" id="{452D3353-E20C-46C2-B9C5-2A6E4E214FB3}"/>
                  </a:ext>
                </a:extLst>
              </p14:cNvPr>
              <p14:cNvContentPartPr/>
              <p14:nvPr/>
            </p14:nvContentPartPr>
            <p14:xfrm>
              <a:off x="3239747" y="5991547"/>
              <a:ext cx="99720" cy="92160"/>
            </p14:xfrm>
          </p:contentPart>
        </mc:Choice>
        <mc:Fallback xmlns="">
          <p:pic>
            <p:nvPicPr>
              <p:cNvPr id="58" name="Freihand 57">
                <a:extLst>
                  <a:ext uri="{FF2B5EF4-FFF2-40B4-BE49-F238E27FC236}">
                    <a16:creationId xmlns:a16="http://schemas.microsoft.com/office/drawing/2014/main" id="{452D3353-E20C-46C2-B9C5-2A6E4E214FB3}"/>
                  </a:ext>
                </a:extLst>
              </p:cNvPr>
              <p:cNvPicPr/>
              <p:nvPr/>
            </p:nvPicPr>
            <p:blipFill>
              <a:blip r:embed="rId75"/>
              <a:stretch>
                <a:fillRect/>
              </a:stretch>
            </p:blipFill>
            <p:spPr>
              <a:xfrm>
                <a:off x="3235427" y="5987227"/>
                <a:ext cx="10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Freihand 58">
                <a:extLst>
                  <a:ext uri="{FF2B5EF4-FFF2-40B4-BE49-F238E27FC236}">
                    <a16:creationId xmlns:a16="http://schemas.microsoft.com/office/drawing/2014/main" id="{C07854DB-1002-4AB6-A923-CE484CF8E0B2}"/>
                  </a:ext>
                </a:extLst>
              </p14:cNvPr>
              <p14:cNvContentPartPr/>
              <p14:nvPr/>
            </p14:nvContentPartPr>
            <p14:xfrm>
              <a:off x="3348467" y="5894707"/>
              <a:ext cx="372960" cy="162720"/>
            </p14:xfrm>
          </p:contentPart>
        </mc:Choice>
        <mc:Fallback xmlns="">
          <p:pic>
            <p:nvPicPr>
              <p:cNvPr id="59" name="Freihand 58">
                <a:extLst>
                  <a:ext uri="{FF2B5EF4-FFF2-40B4-BE49-F238E27FC236}">
                    <a16:creationId xmlns:a16="http://schemas.microsoft.com/office/drawing/2014/main" id="{C07854DB-1002-4AB6-A923-CE484CF8E0B2}"/>
                  </a:ext>
                </a:extLst>
              </p:cNvPr>
              <p:cNvPicPr/>
              <p:nvPr/>
            </p:nvPicPr>
            <p:blipFill>
              <a:blip r:embed="rId77"/>
              <a:stretch>
                <a:fillRect/>
              </a:stretch>
            </p:blipFill>
            <p:spPr>
              <a:xfrm>
                <a:off x="3344147" y="5890387"/>
                <a:ext cx="381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39DDC286-CE68-4963-93BB-D00521614742}"/>
                  </a:ext>
                </a:extLst>
              </p14:cNvPr>
              <p14:cNvContentPartPr/>
              <p14:nvPr/>
            </p14:nvContentPartPr>
            <p14:xfrm>
              <a:off x="3717107" y="5927107"/>
              <a:ext cx="86040" cy="91800"/>
            </p14:xfrm>
          </p:contentPart>
        </mc:Choice>
        <mc:Fallback xmlns="">
          <p:pic>
            <p:nvPicPr>
              <p:cNvPr id="60" name="Freihand 59">
                <a:extLst>
                  <a:ext uri="{FF2B5EF4-FFF2-40B4-BE49-F238E27FC236}">
                    <a16:creationId xmlns:a16="http://schemas.microsoft.com/office/drawing/2014/main" id="{39DDC286-CE68-4963-93BB-D00521614742}"/>
                  </a:ext>
                </a:extLst>
              </p:cNvPr>
              <p:cNvPicPr/>
              <p:nvPr/>
            </p:nvPicPr>
            <p:blipFill>
              <a:blip r:embed="rId79"/>
              <a:stretch>
                <a:fillRect/>
              </a:stretch>
            </p:blipFill>
            <p:spPr>
              <a:xfrm>
                <a:off x="3712787" y="5922787"/>
                <a:ext cx="94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Freihand 61">
                <a:extLst>
                  <a:ext uri="{FF2B5EF4-FFF2-40B4-BE49-F238E27FC236}">
                    <a16:creationId xmlns:a16="http://schemas.microsoft.com/office/drawing/2014/main" id="{1C18B34E-8DA1-4CF9-9807-63C2A0000C61}"/>
                  </a:ext>
                </a:extLst>
              </p14:cNvPr>
              <p14:cNvContentPartPr/>
              <p14:nvPr/>
            </p14:nvContentPartPr>
            <p14:xfrm>
              <a:off x="3855707" y="5888227"/>
              <a:ext cx="95760" cy="96480"/>
            </p14:xfrm>
          </p:contentPart>
        </mc:Choice>
        <mc:Fallback xmlns="">
          <p:pic>
            <p:nvPicPr>
              <p:cNvPr id="62" name="Freihand 61">
                <a:extLst>
                  <a:ext uri="{FF2B5EF4-FFF2-40B4-BE49-F238E27FC236}">
                    <a16:creationId xmlns:a16="http://schemas.microsoft.com/office/drawing/2014/main" id="{1C18B34E-8DA1-4CF9-9807-63C2A0000C61}"/>
                  </a:ext>
                </a:extLst>
              </p:cNvPr>
              <p:cNvPicPr/>
              <p:nvPr/>
            </p:nvPicPr>
            <p:blipFill>
              <a:blip r:embed="rId81"/>
              <a:stretch>
                <a:fillRect/>
              </a:stretch>
            </p:blipFill>
            <p:spPr>
              <a:xfrm>
                <a:off x="3851387" y="5883907"/>
                <a:ext cx="104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Freihand 62">
                <a:extLst>
                  <a:ext uri="{FF2B5EF4-FFF2-40B4-BE49-F238E27FC236}">
                    <a16:creationId xmlns:a16="http://schemas.microsoft.com/office/drawing/2014/main" id="{7E604165-2CAD-444C-AD81-1034E7B4132C}"/>
                  </a:ext>
                </a:extLst>
              </p14:cNvPr>
              <p14:cNvContentPartPr/>
              <p14:nvPr/>
            </p14:nvContentPartPr>
            <p14:xfrm>
              <a:off x="3964067" y="5770507"/>
              <a:ext cx="20160" cy="258840"/>
            </p14:xfrm>
          </p:contentPart>
        </mc:Choice>
        <mc:Fallback xmlns="">
          <p:pic>
            <p:nvPicPr>
              <p:cNvPr id="63" name="Freihand 62">
                <a:extLst>
                  <a:ext uri="{FF2B5EF4-FFF2-40B4-BE49-F238E27FC236}">
                    <a16:creationId xmlns:a16="http://schemas.microsoft.com/office/drawing/2014/main" id="{7E604165-2CAD-444C-AD81-1034E7B4132C}"/>
                  </a:ext>
                </a:extLst>
              </p:cNvPr>
              <p:cNvPicPr/>
              <p:nvPr/>
            </p:nvPicPr>
            <p:blipFill>
              <a:blip r:embed="rId83"/>
              <a:stretch>
                <a:fillRect/>
              </a:stretch>
            </p:blipFill>
            <p:spPr>
              <a:xfrm>
                <a:off x="3959747" y="5766187"/>
                <a:ext cx="28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Freihand 63">
                <a:extLst>
                  <a:ext uri="{FF2B5EF4-FFF2-40B4-BE49-F238E27FC236}">
                    <a16:creationId xmlns:a16="http://schemas.microsoft.com/office/drawing/2014/main" id="{F4BCBBDE-7ADE-4D8B-8212-B4D27B1B16CC}"/>
                  </a:ext>
                </a:extLst>
              </p14:cNvPr>
              <p14:cNvContentPartPr/>
              <p14:nvPr/>
            </p14:nvContentPartPr>
            <p14:xfrm>
              <a:off x="3998987" y="5763307"/>
              <a:ext cx="191160" cy="254880"/>
            </p14:xfrm>
          </p:contentPart>
        </mc:Choice>
        <mc:Fallback xmlns="">
          <p:pic>
            <p:nvPicPr>
              <p:cNvPr id="64" name="Freihand 63">
                <a:extLst>
                  <a:ext uri="{FF2B5EF4-FFF2-40B4-BE49-F238E27FC236}">
                    <a16:creationId xmlns:a16="http://schemas.microsoft.com/office/drawing/2014/main" id="{F4BCBBDE-7ADE-4D8B-8212-B4D27B1B16CC}"/>
                  </a:ext>
                </a:extLst>
              </p:cNvPr>
              <p:cNvPicPr/>
              <p:nvPr/>
            </p:nvPicPr>
            <p:blipFill>
              <a:blip r:embed="rId85"/>
              <a:stretch>
                <a:fillRect/>
              </a:stretch>
            </p:blipFill>
            <p:spPr>
              <a:xfrm>
                <a:off x="3994667" y="5758987"/>
                <a:ext cx="1998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Freihand 64">
                <a:extLst>
                  <a:ext uri="{FF2B5EF4-FFF2-40B4-BE49-F238E27FC236}">
                    <a16:creationId xmlns:a16="http://schemas.microsoft.com/office/drawing/2014/main" id="{48BDBD29-CF46-441F-922A-9967DDB7F5B6}"/>
                  </a:ext>
                </a:extLst>
              </p14:cNvPr>
              <p14:cNvContentPartPr/>
              <p14:nvPr/>
            </p14:nvContentPartPr>
            <p14:xfrm>
              <a:off x="4172147" y="5872747"/>
              <a:ext cx="22680" cy="29520"/>
            </p14:xfrm>
          </p:contentPart>
        </mc:Choice>
        <mc:Fallback xmlns="">
          <p:pic>
            <p:nvPicPr>
              <p:cNvPr id="65" name="Freihand 64">
                <a:extLst>
                  <a:ext uri="{FF2B5EF4-FFF2-40B4-BE49-F238E27FC236}">
                    <a16:creationId xmlns:a16="http://schemas.microsoft.com/office/drawing/2014/main" id="{48BDBD29-CF46-441F-922A-9967DDB7F5B6}"/>
                  </a:ext>
                </a:extLst>
              </p:cNvPr>
              <p:cNvPicPr/>
              <p:nvPr/>
            </p:nvPicPr>
            <p:blipFill>
              <a:blip r:embed="rId87"/>
              <a:stretch>
                <a:fillRect/>
              </a:stretch>
            </p:blipFill>
            <p:spPr>
              <a:xfrm>
                <a:off x="4167827" y="5868427"/>
                <a:ext cx="31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Freihand 65">
                <a:extLst>
                  <a:ext uri="{FF2B5EF4-FFF2-40B4-BE49-F238E27FC236}">
                    <a16:creationId xmlns:a16="http://schemas.microsoft.com/office/drawing/2014/main" id="{32D7A874-4758-418B-AF85-308E6EB3761A}"/>
                  </a:ext>
                </a:extLst>
              </p14:cNvPr>
              <p14:cNvContentPartPr/>
              <p14:nvPr/>
            </p14:nvContentPartPr>
            <p14:xfrm>
              <a:off x="4177907" y="5735947"/>
              <a:ext cx="73800" cy="186480"/>
            </p14:xfrm>
          </p:contentPart>
        </mc:Choice>
        <mc:Fallback xmlns="">
          <p:pic>
            <p:nvPicPr>
              <p:cNvPr id="66" name="Freihand 65">
                <a:extLst>
                  <a:ext uri="{FF2B5EF4-FFF2-40B4-BE49-F238E27FC236}">
                    <a16:creationId xmlns:a16="http://schemas.microsoft.com/office/drawing/2014/main" id="{32D7A874-4758-418B-AF85-308E6EB3761A}"/>
                  </a:ext>
                </a:extLst>
              </p:cNvPr>
              <p:cNvPicPr/>
              <p:nvPr/>
            </p:nvPicPr>
            <p:blipFill>
              <a:blip r:embed="rId89"/>
              <a:stretch>
                <a:fillRect/>
              </a:stretch>
            </p:blipFill>
            <p:spPr>
              <a:xfrm>
                <a:off x="4173587" y="5731627"/>
                <a:ext cx="82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Freihand 67">
                <a:extLst>
                  <a:ext uri="{FF2B5EF4-FFF2-40B4-BE49-F238E27FC236}">
                    <a16:creationId xmlns:a16="http://schemas.microsoft.com/office/drawing/2014/main" id="{F54BE76F-5253-4367-AADB-9FAE60276A92}"/>
                  </a:ext>
                </a:extLst>
              </p14:cNvPr>
              <p14:cNvContentPartPr/>
              <p14:nvPr/>
            </p14:nvContentPartPr>
            <p14:xfrm>
              <a:off x="3368627" y="6256867"/>
              <a:ext cx="320040" cy="138960"/>
            </p14:xfrm>
          </p:contentPart>
        </mc:Choice>
        <mc:Fallback xmlns="">
          <p:pic>
            <p:nvPicPr>
              <p:cNvPr id="68" name="Freihand 67">
                <a:extLst>
                  <a:ext uri="{FF2B5EF4-FFF2-40B4-BE49-F238E27FC236}">
                    <a16:creationId xmlns:a16="http://schemas.microsoft.com/office/drawing/2014/main" id="{F54BE76F-5253-4367-AADB-9FAE60276A92}"/>
                  </a:ext>
                </a:extLst>
              </p:cNvPr>
              <p:cNvPicPr/>
              <p:nvPr/>
            </p:nvPicPr>
            <p:blipFill>
              <a:blip r:embed="rId91"/>
              <a:stretch>
                <a:fillRect/>
              </a:stretch>
            </p:blipFill>
            <p:spPr>
              <a:xfrm>
                <a:off x="3364307" y="6252547"/>
                <a:ext cx="328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5139FD60-FA67-46B8-B30E-F601ABB29ED5}"/>
                  </a:ext>
                </a:extLst>
              </p14:cNvPr>
              <p14:cNvContentPartPr/>
              <p14:nvPr/>
            </p14:nvContentPartPr>
            <p14:xfrm>
              <a:off x="3671387" y="6227707"/>
              <a:ext cx="75600" cy="113040"/>
            </p14:xfrm>
          </p:contentPart>
        </mc:Choice>
        <mc:Fallback xmlns="">
          <p:pic>
            <p:nvPicPr>
              <p:cNvPr id="69" name="Freihand 68">
                <a:extLst>
                  <a:ext uri="{FF2B5EF4-FFF2-40B4-BE49-F238E27FC236}">
                    <a16:creationId xmlns:a16="http://schemas.microsoft.com/office/drawing/2014/main" id="{5139FD60-FA67-46B8-B30E-F601ABB29ED5}"/>
                  </a:ext>
                </a:extLst>
              </p:cNvPr>
              <p:cNvPicPr/>
              <p:nvPr/>
            </p:nvPicPr>
            <p:blipFill>
              <a:blip r:embed="rId93"/>
              <a:stretch>
                <a:fillRect/>
              </a:stretch>
            </p:blipFill>
            <p:spPr>
              <a:xfrm>
                <a:off x="3667067" y="6223387"/>
                <a:ext cx="84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6A28B279-1E7E-4B3C-AC32-0BBB755878B3}"/>
                  </a:ext>
                </a:extLst>
              </p14:cNvPr>
              <p14:cNvContentPartPr/>
              <p14:nvPr/>
            </p14:nvContentPartPr>
            <p14:xfrm>
              <a:off x="3674987" y="6160027"/>
              <a:ext cx="360" cy="360"/>
            </p14:xfrm>
          </p:contentPart>
        </mc:Choice>
        <mc:Fallback xmlns="">
          <p:pic>
            <p:nvPicPr>
              <p:cNvPr id="70" name="Freihand 69">
                <a:extLst>
                  <a:ext uri="{FF2B5EF4-FFF2-40B4-BE49-F238E27FC236}">
                    <a16:creationId xmlns:a16="http://schemas.microsoft.com/office/drawing/2014/main" id="{6A28B279-1E7E-4B3C-AC32-0BBB755878B3}"/>
                  </a:ext>
                </a:extLst>
              </p:cNvPr>
              <p:cNvPicPr/>
              <p:nvPr/>
            </p:nvPicPr>
            <p:blipFill>
              <a:blip r:embed="rId7"/>
              <a:stretch>
                <a:fillRect/>
              </a:stretch>
            </p:blipFill>
            <p:spPr>
              <a:xfrm>
                <a:off x="3670667" y="615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40C20B6B-4CF8-4CF0-BFE8-363CF109E56F}"/>
                  </a:ext>
                </a:extLst>
              </p14:cNvPr>
              <p14:cNvContentPartPr/>
              <p14:nvPr/>
            </p14:nvContentPartPr>
            <p14:xfrm>
              <a:off x="3906827" y="6152107"/>
              <a:ext cx="315720" cy="165600"/>
            </p14:xfrm>
          </p:contentPart>
        </mc:Choice>
        <mc:Fallback xmlns="">
          <p:pic>
            <p:nvPicPr>
              <p:cNvPr id="71" name="Freihand 70">
                <a:extLst>
                  <a:ext uri="{FF2B5EF4-FFF2-40B4-BE49-F238E27FC236}">
                    <a16:creationId xmlns:a16="http://schemas.microsoft.com/office/drawing/2014/main" id="{40C20B6B-4CF8-4CF0-BFE8-363CF109E56F}"/>
                  </a:ext>
                </a:extLst>
              </p:cNvPr>
              <p:cNvPicPr/>
              <p:nvPr/>
            </p:nvPicPr>
            <p:blipFill>
              <a:blip r:embed="rId96"/>
              <a:stretch>
                <a:fillRect/>
              </a:stretch>
            </p:blipFill>
            <p:spPr>
              <a:xfrm>
                <a:off x="3902507" y="6147787"/>
                <a:ext cx="324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 name="Freihand 71">
                <a:extLst>
                  <a:ext uri="{FF2B5EF4-FFF2-40B4-BE49-F238E27FC236}">
                    <a16:creationId xmlns:a16="http://schemas.microsoft.com/office/drawing/2014/main" id="{1E6DAF35-BA6D-4715-8D39-CB37633BCCBB}"/>
                  </a:ext>
                </a:extLst>
              </p14:cNvPr>
              <p14:cNvContentPartPr/>
              <p14:nvPr/>
            </p14:nvContentPartPr>
            <p14:xfrm>
              <a:off x="4213547" y="6086587"/>
              <a:ext cx="3960" cy="37080"/>
            </p14:xfrm>
          </p:contentPart>
        </mc:Choice>
        <mc:Fallback xmlns="">
          <p:pic>
            <p:nvPicPr>
              <p:cNvPr id="72" name="Freihand 71">
                <a:extLst>
                  <a:ext uri="{FF2B5EF4-FFF2-40B4-BE49-F238E27FC236}">
                    <a16:creationId xmlns:a16="http://schemas.microsoft.com/office/drawing/2014/main" id="{1E6DAF35-BA6D-4715-8D39-CB37633BCCBB}"/>
                  </a:ext>
                </a:extLst>
              </p:cNvPr>
              <p:cNvPicPr/>
              <p:nvPr/>
            </p:nvPicPr>
            <p:blipFill>
              <a:blip r:embed="rId98"/>
              <a:stretch>
                <a:fillRect/>
              </a:stretch>
            </p:blipFill>
            <p:spPr>
              <a:xfrm>
                <a:off x="4209227" y="6082267"/>
                <a:ext cx="12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3" name="Freihand 72">
                <a:extLst>
                  <a:ext uri="{FF2B5EF4-FFF2-40B4-BE49-F238E27FC236}">
                    <a16:creationId xmlns:a16="http://schemas.microsoft.com/office/drawing/2014/main" id="{042942B0-9E20-4682-B568-B8DB5572E764}"/>
                  </a:ext>
                </a:extLst>
              </p14:cNvPr>
              <p14:cNvContentPartPr/>
              <p14:nvPr/>
            </p14:nvContentPartPr>
            <p14:xfrm>
              <a:off x="4222907" y="6150667"/>
              <a:ext cx="69120" cy="96840"/>
            </p14:xfrm>
          </p:contentPart>
        </mc:Choice>
        <mc:Fallback xmlns="">
          <p:pic>
            <p:nvPicPr>
              <p:cNvPr id="73" name="Freihand 72">
                <a:extLst>
                  <a:ext uri="{FF2B5EF4-FFF2-40B4-BE49-F238E27FC236}">
                    <a16:creationId xmlns:a16="http://schemas.microsoft.com/office/drawing/2014/main" id="{042942B0-9E20-4682-B568-B8DB5572E764}"/>
                  </a:ext>
                </a:extLst>
              </p:cNvPr>
              <p:cNvPicPr/>
              <p:nvPr/>
            </p:nvPicPr>
            <p:blipFill>
              <a:blip r:embed="rId100"/>
              <a:stretch>
                <a:fillRect/>
              </a:stretch>
            </p:blipFill>
            <p:spPr>
              <a:xfrm>
                <a:off x="4218587" y="6146347"/>
                <a:ext cx="77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4" name="Freihand 73">
                <a:extLst>
                  <a:ext uri="{FF2B5EF4-FFF2-40B4-BE49-F238E27FC236}">
                    <a16:creationId xmlns:a16="http://schemas.microsoft.com/office/drawing/2014/main" id="{121304EA-8373-4D3C-B9F4-142A7D6A885A}"/>
                  </a:ext>
                </a:extLst>
              </p14:cNvPr>
              <p14:cNvContentPartPr/>
              <p14:nvPr/>
            </p14:nvContentPartPr>
            <p14:xfrm>
              <a:off x="4288427" y="6032587"/>
              <a:ext cx="378360" cy="220680"/>
            </p14:xfrm>
          </p:contentPart>
        </mc:Choice>
        <mc:Fallback xmlns="">
          <p:pic>
            <p:nvPicPr>
              <p:cNvPr id="74" name="Freihand 73">
                <a:extLst>
                  <a:ext uri="{FF2B5EF4-FFF2-40B4-BE49-F238E27FC236}">
                    <a16:creationId xmlns:a16="http://schemas.microsoft.com/office/drawing/2014/main" id="{121304EA-8373-4D3C-B9F4-142A7D6A885A}"/>
                  </a:ext>
                </a:extLst>
              </p:cNvPr>
              <p:cNvPicPr/>
              <p:nvPr/>
            </p:nvPicPr>
            <p:blipFill>
              <a:blip r:embed="rId102"/>
              <a:stretch>
                <a:fillRect/>
              </a:stretch>
            </p:blipFill>
            <p:spPr>
              <a:xfrm>
                <a:off x="4284107" y="6028267"/>
                <a:ext cx="387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 name="Freihand 74">
                <a:extLst>
                  <a:ext uri="{FF2B5EF4-FFF2-40B4-BE49-F238E27FC236}">
                    <a16:creationId xmlns:a16="http://schemas.microsoft.com/office/drawing/2014/main" id="{F8B71B2D-71E9-4B88-B5C1-D227ED30BD3E}"/>
                  </a:ext>
                </a:extLst>
              </p14:cNvPr>
              <p14:cNvContentPartPr/>
              <p14:nvPr/>
            </p14:nvContentPartPr>
            <p14:xfrm>
              <a:off x="4868747" y="6074347"/>
              <a:ext cx="218880" cy="105120"/>
            </p14:xfrm>
          </p:contentPart>
        </mc:Choice>
        <mc:Fallback xmlns="">
          <p:pic>
            <p:nvPicPr>
              <p:cNvPr id="75" name="Freihand 74">
                <a:extLst>
                  <a:ext uri="{FF2B5EF4-FFF2-40B4-BE49-F238E27FC236}">
                    <a16:creationId xmlns:a16="http://schemas.microsoft.com/office/drawing/2014/main" id="{F8B71B2D-71E9-4B88-B5C1-D227ED30BD3E}"/>
                  </a:ext>
                </a:extLst>
              </p:cNvPr>
              <p:cNvPicPr/>
              <p:nvPr/>
            </p:nvPicPr>
            <p:blipFill>
              <a:blip r:embed="rId104"/>
              <a:stretch>
                <a:fillRect/>
              </a:stretch>
            </p:blipFill>
            <p:spPr>
              <a:xfrm>
                <a:off x="4864427" y="6070027"/>
                <a:ext cx="227520" cy="113760"/>
              </a:xfrm>
              <a:prstGeom prst="rect">
                <a:avLst/>
              </a:prstGeom>
            </p:spPr>
          </p:pic>
        </mc:Fallback>
      </mc:AlternateContent>
      <p:grpSp>
        <p:nvGrpSpPr>
          <p:cNvPr id="93" name="Gruppieren 92">
            <a:extLst>
              <a:ext uri="{FF2B5EF4-FFF2-40B4-BE49-F238E27FC236}">
                <a16:creationId xmlns:a16="http://schemas.microsoft.com/office/drawing/2014/main" id="{D8833A98-D5AC-4BEA-BADA-DD1977831DFC}"/>
              </a:ext>
            </a:extLst>
          </p:cNvPr>
          <p:cNvGrpSpPr/>
          <p:nvPr/>
        </p:nvGrpSpPr>
        <p:grpSpPr>
          <a:xfrm>
            <a:off x="5323787" y="5733067"/>
            <a:ext cx="2173680" cy="425880"/>
            <a:chOff x="5323787" y="5733067"/>
            <a:chExt cx="2173680" cy="425880"/>
          </a:xfrm>
        </p:grpSpPr>
        <mc:AlternateContent xmlns:mc="http://schemas.openxmlformats.org/markup-compatibility/2006" xmlns:p14="http://schemas.microsoft.com/office/powerpoint/2010/main">
          <mc:Choice Requires="p14">
            <p:contentPart p14:bwMode="auto" r:id="rId105">
              <p14:nvContentPartPr>
                <p14:cNvPr id="76" name="Freihand 75">
                  <a:extLst>
                    <a:ext uri="{FF2B5EF4-FFF2-40B4-BE49-F238E27FC236}">
                      <a16:creationId xmlns:a16="http://schemas.microsoft.com/office/drawing/2014/main" id="{2CE78AC8-8C08-4D37-967D-F4992CE17292}"/>
                    </a:ext>
                  </a:extLst>
                </p14:cNvPr>
                <p14:cNvContentPartPr/>
                <p14:nvPr/>
              </p14:nvContentPartPr>
              <p14:xfrm>
                <a:off x="5327027" y="6052027"/>
                <a:ext cx="106200" cy="68760"/>
              </p14:xfrm>
            </p:contentPart>
          </mc:Choice>
          <mc:Fallback xmlns="">
            <p:pic>
              <p:nvPicPr>
                <p:cNvPr id="76" name="Freihand 75">
                  <a:extLst>
                    <a:ext uri="{FF2B5EF4-FFF2-40B4-BE49-F238E27FC236}">
                      <a16:creationId xmlns:a16="http://schemas.microsoft.com/office/drawing/2014/main" id="{2CE78AC8-8C08-4D37-967D-F4992CE17292}"/>
                    </a:ext>
                  </a:extLst>
                </p:cNvPr>
                <p:cNvPicPr/>
                <p:nvPr/>
              </p:nvPicPr>
              <p:blipFill>
                <a:blip r:embed="rId106"/>
                <a:stretch>
                  <a:fillRect/>
                </a:stretch>
              </p:blipFill>
              <p:spPr>
                <a:xfrm>
                  <a:off x="5322707" y="6047707"/>
                  <a:ext cx="114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70FCA34F-A028-451B-B003-0022834F88E9}"/>
                    </a:ext>
                  </a:extLst>
                </p14:cNvPr>
                <p14:cNvContentPartPr/>
                <p14:nvPr/>
              </p14:nvContentPartPr>
              <p14:xfrm>
                <a:off x="5323787" y="5996227"/>
                <a:ext cx="137160" cy="162720"/>
              </p14:xfrm>
            </p:contentPart>
          </mc:Choice>
          <mc:Fallback xmlns="">
            <p:pic>
              <p:nvPicPr>
                <p:cNvPr id="77" name="Freihand 76">
                  <a:extLst>
                    <a:ext uri="{FF2B5EF4-FFF2-40B4-BE49-F238E27FC236}">
                      <a16:creationId xmlns:a16="http://schemas.microsoft.com/office/drawing/2014/main" id="{70FCA34F-A028-451B-B003-0022834F88E9}"/>
                    </a:ext>
                  </a:extLst>
                </p:cNvPr>
                <p:cNvPicPr/>
                <p:nvPr/>
              </p:nvPicPr>
              <p:blipFill>
                <a:blip r:embed="rId108"/>
                <a:stretch>
                  <a:fillRect/>
                </a:stretch>
              </p:blipFill>
              <p:spPr>
                <a:xfrm>
                  <a:off x="5319467" y="5991907"/>
                  <a:ext cx="145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8" name="Freihand 77">
                  <a:extLst>
                    <a:ext uri="{FF2B5EF4-FFF2-40B4-BE49-F238E27FC236}">
                      <a16:creationId xmlns:a16="http://schemas.microsoft.com/office/drawing/2014/main" id="{6EF05D4E-A55C-4C63-AFC1-3FB367AF10F9}"/>
                    </a:ext>
                  </a:extLst>
                </p14:cNvPr>
                <p14:cNvContentPartPr/>
                <p14:nvPr/>
              </p14:nvContentPartPr>
              <p14:xfrm>
                <a:off x="5402627" y="6089467"/>
                <a:ext cx="64440" cy="46440"/>
              </p14:xfrm>
            </p:contentPart>
          </mc:Choice>
          <mc:Fallback xmlns="">
            <p:pic>
              <p:nvPicPr>
                <p:cNvPr id="78" name="Freihand 77">
                  <a:extLst>
                    <a:ext uri="{FF2B5EF4-FFF2-40B4-BE49-F238E27FC236}">
                      <a16:creationId xmlns:a16="http://schemas.microsoft.com/office/drawing/2014/main" id="{6EF05D4E-A55C-4C63-AFC1-3FB367AF10F9}"/>
                    </a:ext>
                  </a:extLst>
                </p:cNvPr>
                <p:cNvPicPr/>
                <p:nvPr/>
              </p:nvPicPr>
              <p:blipFill>
                <a:blip r:embed="rId110"/>
                <a:stretch>
                  <a:fillRect/>
                </a:stretch>
              </p:blipFill>
              <p:spPr>
                <a:xfrm>
                  <a:off x="5398307" y="6085147"/>
                  <a:ext cx="73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 name="Freihand 78">
                  <a:extLst>
                    <a:ext uri="{FF2B5EF4-FFF2-40B4-BE49-F238E27FC236}">
                      <a16:creationId xmlns:a16="http://schemas.microsoft.com/office/drawing/2014/main" id="{19161D48-2F60-4216-8A02-C9AE491F4446}"/>
                    </a:ext>
                  </a:extLst>
                </p14:cNvPr>
                <p14:cNvContentPartPr/>
                <p14:nvPr/>
              </p14:nvContentPartPr>
              <p14:xfrm>
                <a:off x="5469587" y="6082987"/>
                <a:ext cx="149760" cy="53280"/>
              </p14:xfrm>
            </p:contentPart>
          </mc:Choice>
          <mc:Fallback xmlns="">
            <p:pic>
              <p:nvPicPr>
                <p:cNvPr id="79" name="Freihand 78">
                  <a:extLst>
                    <a:ext uri="{FF2B5EF4-FFF2-40B4-BE49-F238E27FC236}">
                      <a16:creationId xmlns:a16="http://schemas.microsoft.com/office/drawing/2014/main" id="{19161D48-2F60-4216-8A02-C9AE491F4446}"/>
                    </a:ext>
                  </a:extLst>
                </p:cNvPr>
                <p:cNvPicPr/>
                <p:nvPr/>
              </p:nvPicPr>
              <p:blipFill>
                <a:blip r:embed="rId112"/>
                <a:stretch>
                  <a:fillRect/>
                </a:stretch>
              </p:blipFill>
              <p:spPr>
                <a:xfrm>
                  <a:off x="5465267" y="6078667"/>
                  <a:ext cx="158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0" name="Freihand 79">
                  <a:extLst>
                    <a:ext uri="{FF2B5EF4-FFF2-40B4-BE49-F238E27FC236}">
                      <a16:creationId xmlns:a16="http://schemas.microsoft.com/office/drawing/2014/main" id="{D9801103-B0D6-4271-A61A-608683556E29}"/>
                    </a:ext>
                  </a:extLst>
                </p14:cNvPr>
                <p14:cNvContentPartPr/>
                <p14:nvPr/>
              </p14:nvContentPartPr>
              <p14:xfrm>
                <a:off x="5640227" y="6058147"/>
                <a:ext cx="139680" cy="80280"/>
              </p14:xfrm>
            </p:contentPart>
          </mc:Choice>
          <mc:Fallback xmlns="">
            <p:pic>
              <p:nvPicPr>
                <p:cNvPr id="80" name="Freihand 79">
                  <a:extLst>
                    <a:ext uri="{FF2B5EF4-FFF2-40B4-BE49-F238E27FC236}">
                      <a16:creationId xmlns:a16="http://schemas.microsoft.com/office/drawing/2014/main" id="{D9801103-B0D6-4271-A61A-608683556E29}"/>
                    </a:ext>
                  </a:extLst>
                </p:cNvPr>
                <p:cNvPicPr/>
                <p:nvPr/>
              </p:nvPicPr>
              <p:blipFill>
                <a:blip r:embed="rId114"/>
                <a:stretch>
                  <a:fillRect/>
                </a:stretch>
              </p:blipFill>
              <p:spPr>
                <a:xfrm>
                  <a:off x="5635907" y="6053827"/>
                  <a:ext cx="148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EE251110-8C0E-4E68-A83B-B7A417A4F23D}"/>
                    </a:ext>
                  </a:extLst>
                </p14:cNvPr>
                <p14:cNvContentPartPr/>
                <p14:nvPr/>
              </p14:nvContentPartPr>
              <p14:xfrm>
                <a:off x="5777747" y="6010987"/>
                <a:ext cx="178560" cy="113400"/>
              </p14:xfrm>
            </p:contentPart>
          </mc:Choice>
          <mc:Fallback xmlns="">
            <p:pic>
              <p:nvPicPr>
                <p:cNvPr id="81" name="Freihand 80">
                  <a:extLst>
                    <a:ext uri="{FF2B5EF4-FFF2-40B4-BE49-F238E27FC236}">
                      <a16:creationId xmlns:a16="http://schemas.microsoft.com/office/drawing/2014/main" id="{EE251110-8C0E-4E68-A83B-B7A417A4F23D}"/>
                    </a:ext>
                  </a:extLst>
                </p:cNvPr>
                <p:cNvPicPr/>
                <p:nvPr/>
              </p:nvPicPr>
              <p:blipFill>
                <a:blip r:embed="rId116"/>
                <a:stretch>
                  <a:fillRect/>
                </a:stretch>
              </p:blipFill>
              <p:spPr>
                <a:xfrm>
                  <a:off x="5773427" y="6006667"/>
                  <a:ext cx="187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2" name="Freihand 81">
                  <a:extLst>
                    <a:ext uri="{FF2B5EF4-FFF2-40B4-BE49-F238E27FC236}">
                      <a16:creationId xmlns:a16="http://schemas.microsoft.com/office/drawing/2014/main" id="{9C4891A9-04AF-4B6C-A303-42855287EA37}"/>
                    </a:ext>
                  </a:extLst>
                </p14:cNvPr>
                <p14:cNvContentPartPr/>
                <p14:nvPr/>
              </p14:nvContentPartPr>
              <p14:xfrm>
                <a:off x="5953427" y="6003787"/>
                <a:ext cx="83520" cy="110880"/>
              </p14:xfrm>
            </p:contentPart>
          </mc:Choice>
          <mc:Fallback xmlns="">
            <p:pic>
              <p:nvPicPr>
                <p:cNvPr id="82" name="Freihand 81">
                  <a:extLst>
                    <a:ext uri="{FF2B5EF4-FFF2-40B4-BE49-F238E27FC236}">
                      <a16:creationId xmlns:a16="http://schemas.microsoft.com/office/drawing/2014/main" id="{9C4891A9-04AF-4B6C-A303-42855287EA37}"/>
                    </a:ext>
                  </a:extLst>
                </p:cNvPr>
                <p:cNvPicPr/>
                <p:nvPr/>
              </p:nvPicPr>
              <p:blipFill>
                <a:blip r:embed="rId118"/>
                <a:stretch>
                  <a:fillRect/>
                </a:stretch>
              </p:blipFill>
              <p:spPr>
                <a:xfrm>
                  <a:off x="5949107" y="5999467"/>
                  <a:ext cx="92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3" name="Freihand 82">
                  <a:extLst>
                    <a:ext uri="{FF2B5EF4-FFF2-40B4-BE49-F238E27FC236}">
                      <a16:creationId xmlns:a16="http://schemas.microsoft.com/office/drawing/2014/main" id="{8BF16D14-DC42-404F-99C3-E24B26E4944B}"/>
                    </a:ext>
                  </a:extLst>
                </p14:cNvPr>
                <p14:cNvContentPartPr/>
                <p14:nvPr/>
              </p14:nvContentPartPr>
              <p14:xfrm>
                <a:off x="6041267" y="5971747"/>
                <a:ext cx="289080" cy="120600"/>
              </p14:xfrm>
            </p:contentPart>
          </mc:Choice>
          <mc:Fallback xmlns="">
            <p:pic>
              <p:nvPicPr>
                <p:cNvPr id="83" name="Freihand 82">
                  <a:extLst>
                    <a:ext uri="{FF2B5EF4-FFF2-40B4-BE49-F238E27FC236}">
                      <a16:creationId xmlns:a16="http://schemas.microsoft.com/office/drawing/2014/main" id="{8BF16D14-DC42-404F-99C3-E24B26E4944B}"/>
                    </a:ext>
                  </a:extLst>
                </p:cNvPr>
                <p:cNvPicPr/>
                <p:nvPr/>
              </p:nvPicPr>
              <p:blipFill>
                <a:blip r:embed="rId120"/>
                <a:stretch>
                  <a:fillRect/>
                </a:stretch>
              </p:blipFill>
              <p:spPr>
                <a:xfrm>
                  <a:off x="6036947" y="5967427"/>
                  <a:ext cx="297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 name="Freihand 85">
                  <a:extLst>
                    <a:ext uri="{FF2B5EF4-FFF2-40B4-BE49-F238E27FC236}">
                      <a16:creationId xmlns:a16="http://schemas.microsoft.com/office/drawing/2014/main" id="{8127166B-8D00-4ED7-B3C3-DC37651D1DA2}"/>
                    </a:ext>
                  </a:extLst>
                </p14:cNvPr>
                <p14:cNvContentPartPr/>
                <p14:nvPr/>
              </p14:nvContentPartPr>
              <p14:xfrm>
                <a:off x="6540227" y="5904787"/>
                <a:ext cx="24120" cy="135360"/>
              </p14:xfrm>
            </p:contentPart>
          </mc:Choice>
          <mc:Fallback xmlns="">
            <p:pic>
              <p:nvPicPr>
                <p:cNvPr id="86" name="Freihand 85">
                  <a:extLst>
                    <a:ext uri="{FF2B5EF4-FFF2-40B4-BE49-F238E27FC236}">
                      <a16:creationId xmlns:a16="http://schemas.microsoft.com/office/drawing/2014/main" id="{8127166B-8D00-4ED7-B3C3-DC37651D1DA2}"/>
                    </a:ext>
                  </a:extLst>
                </p:cNvPr>
                <p:cNvPicPr/>
                <p:nvPr/>
              </p:nvPicPr>
              <p:blipFill>
                <a:blip r:embed="rId122"/>
                <a:stretch>
                  <a:fillRect/>
                </a:stretch>
              </p:blipFill>
              <p:spPr>
                <a:xfrm>
                  <a:off x="6535907" y="5900467"/>
                  <a:ext cx="32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7" name="Freihand 86">
                  <a:extLst>
                    <a:ext uri="{FF2B5EF4-FFF2-40B4-BE49-F238E27FC236}">
                      <a16:creationId xmlns:a16="http://schemas.microsoft.com/office/drawing/2014/main" id="{2B6CAA0F-FC94-47BD-8AE2-019B79466EFF}"/>
                    </a:ext>
                  </a:extLst>
                </p14:cNvPr>
                <p14:cNvContentPartPr/>
                <p14:nvPr/>
              </p14:nvContentPartPr>
              <p14:xfrm>
                <a:off x="6424667" y="5877427"/>
                <a:ext cx="174600" cy="75960"/>
              </p14:xfrm>
            </p:contentPart>
          </mc:Choice>
          <mc:Fallback xmlns="">
            <p:pic>
              <p:nvPicPr>
                <p:cNvPr id="87" name="Freihand 86">
                  <a:extLst>
                    <a:ext uri="{FF2B5EF4-FFF2-40B4-BE49-F238E27FC236}">
                      <a16:creationId xmlns:a16="http://schemas.microsoft.com/office/drawing/2014/main" id="{2B6CAA0F-FC94-47BD-8AE2-019B79466EFF}"/>
                    </a:ext>
                  </a:extLst>
                </p:cNvPr>
                <p:cNvPicPr/>
                <p:nvPr/>
              </p:nvPicPr>
              <p:blipFill>
                <a:blip r:embed="rId124"/>
                <a:stretch>
                  <a:fillRect/>
                </a:stretch>
              </p:blipFill>
              <p:spPr>
                <a:xfrm>
                  <a:off x="6420347" y="5873107"/>
                  <a:ext cx="183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8" name="Freihand 87">
                  <a:extLst>
                    <a:ext uri="{FF2B5EF4-FFF2-40B4-BE49-F238E27FC236}">
                      <a16:creationId xmlns:a16="http://schemas.microsoft.com/office/drawing/2014/main" id="{4F9A8F0A-800A-4FC7-9482-A23E6AA5D187}"/>
                    </a:ext>
                  </a:extLst>
                </p14:cNvPr>
                <p14:cNvContentPartPr/>
                <p14:nvPr/>
              </p14:nvContentPartPr>
              <p14:xfrm>
                <a:off x="6605027" y="5907307"/>
                <a:ext cx="412560" cy="114480"/>
              </p14:xfrm>
            </p:contentPart>
          </mc:Choice>
          <mc:Fallback xmlns="">
            <p:pic>
              <p:nvPicPr>
                <p:cNvPr id="88" name="Freihand 87">
                  <a:extLst>
                    <a:ext uri="{FF2B5EF4-FFF2-40B4-BE49-F238E27FC236}">
                      <a16:creationId xmlns:a16="http://schemas.microsoft.com/office/drawing/2014/main" id="{4F9A8F0A-800A-4FC7-9482-A23E6AA5D187}"/>
                    </a:ext>
                  </a:extLst>
                </p:cNvPr>
                <p:cNvPicPr/>
                <p:nvPr/>
              </p:nvPicPr>
              <p:blipFill>
                <a:blip r:embed="rId126"/>
                <a:stretch>
                  <a:fillRect/>
                </a:stretch>
              </p:blipFill>
              <p:spPr>
                <a:xfrm>
                  <a:off x="6600707" y="5902987"/>
                  <a:ext cx="421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9" name="Freihand 88">
                  <a:extLst>
                    <a:ext uri="{FF2B5EF4-FFF2-40B4-BE49-F238E27FC236}">
                      <a16:creationId xmlns:a16="http://schemas.microsoft.com/office/drawing/2014/main" id="{284B9E34-59CD-49E6-9A17-DCB22FEC295B}"/>
                    </a:ext>
                  </a:extLst>
                </p14:cNvPr>
                <p14:cNvContentPartPr/>
                <p14:nvPr/>
              </p14:nvContentPartPr>
              <p14:xfrm>
                <a:off x="7036307" y="5854387"/>
                <a:ext cx="121680" cy="101520"/>
              </p14:xfrm>
            </p:contentPart>
          </mc:Choice>
          <mc:Fallback xmlns="">
            <p:pic>
              <p:nvPicPr>
                <p:cNvPr id="89" name="Freihand 88">
                  <a:extLst>
                    <a:ext uri="{FF2B5EF4-FFF2-40B4-BE49-F238E27FC236}">
                      <a16:creationId xmlns:a16="http://schemas.microsoft.com/office/drawing/2014/main" id="{284B9E34-59CD-49E6-9A17-DCB22FEC295B}"/>
                    </a:ext>
                  </a:extLst>
                </p:cNvPr>
                <p:cNvPicPr/>
                <p:nvPr/>
              </p:nvPicPr>
              <p:blipFill>
                <a:blip r:embed="rId128"/>
                <a:stretch>
                  <a:fillRect/>
                </a:stretch>
              </p:blipFill>
              <p:spPr>
                <a:xfrm>
                  <a:off x="7031987" y="5850067"/>
                  <a:ext cx="130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0" name="Freihand 89">
                  <a:extLst>
                    <a:ext uri="{FF2B5EF4-FFF2-40B4-BE49-F238E27FC236}">
                      <a16:creationId xmlns:a16="http://schemas.microsoft.com/office/drawing/2014/main" id="{DE43B542-19F7-4E7B-A926-B2DBF59E4FB3}"/>
                    </a:ext>
                  </a:extLst>
                </p14:cNvPr>
                <p14:cNvContentPartPr/>
                <p14:nvPr/>
              </p14:nvContentPartPr>
              <p14:xfrm>
                <a:off x="7067987" y="5907307"/>
                <a:ext cx="96480" cy="17640"/>
              </p14:xfrm>
            </p:contentPart>
          </mc:Choice>
          <mc:Fallback xmlns="">
            <p:pic>
              <p:nvPicPr>
                <p:cNvPr id="90" name="Freihand 89">
                  <a:extLst>
                    <a:ext uri="{FF2B5EF4-FFF2-40B4-BE49-F238E27FC236}">
                      <a16:creationId xmlns:a16="http://schemas.microsoft.com/office/drawing/2014/main" id="{DE43B542-19F7-4E7B-A926-B2DBF59E4FB3}"/>
                    </a:ext>
                  </a:extLst>
                </p:cNvPr>
                <p:cNvPicPr/>
                <p:nvPr/>
              </p:nvPicPr>
              <p:blipFill>
                <a:blip r:embed="rId130"/>
                <a:stretch>
                  <a:fillRect/>
                </a:stretch>
              </p:blipFill>
              <p:spPr>
                <a:xfrm>
                  <a:off x="7063667" y="5902987"/>
                  <a:ext cx="105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Freihand 90">
                  <a:extLst>
                    <a:ext uri="{FF2B5EF4-FFF2-40B4-BE49-F238E27FC236}">
                      <a16:creationId xmlns:a16="http://schemas.microsoft.com/office/drawing/2014/main" id="{D12695C0-D8A6-4976-9515-2B4E0B7C2717}"/>
                    </a:ext>
                  </a:extLst>
                </p14:cNvPr>
                <p14:cNvContentPartPr/>
                <p14:nvPr/>
              </p14:nvContentPartPr>
              <p14:xfrm>
                <a:off x="7180667" y="5858347"/>
                <a:ext cx="273600" cy="73800"/>
              </p14:xfrm>
            </p:contentPart>
          </mc:Choice>
          <mc:Fallback xmlns="">
            <p:pic>
              <p:nvPicPr>
                <p:cNvPr id="91" name="Freihand 90">
                  <a:extLst>
                    <a:ext uri="{FF2B5EF4-FFF2-40B4-BE49-F238E27FC236}">
                      <a16:creationId xmlns:a16="http://schemas.microsoft.com/office/drawing/2014/main" id="{D12695C0-D8A6-4976-9515-2B4E0B7C2717}"/>
                    </a:ext>
                  </a:extLst>
                </p:cNvPr>
                <p:cNvPicPr/>
                <p:nvPr/>
              </p:nvPicPr>
              <p:blipFill>
                <a:blip r:embed="rId132"/>
                <a:stretch>
                  <a:fillRect/>
                </a:stretch>
              </p:blipFill>
              <p:spPr>
                <a:xfrm>
                  <a:off x="7176347" y="5854027"/>
                  <a:ext cx="282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2" name="Freihand 91">
                  <a:extLst>
                    <a:ext uri="{FF2B5EF4-FFF2-40B4-BE49-F238E27FC236}">
                      <a16:creationId xmlns:a16="http://schemas.microsoft.com/office/drawing/2014/main" id="{9422351F-6C95-4E8E-A7B6-24E370BAF76F}"/>
                    </a:ext>
                  </a:extLst>
                </p14:cNvPr>
                <p14:cNvContentPartPr/>
                <p14:nvPr/>
              </p14:nvContentPartPr>
              <p14:xfrm>
                <a:off x="7487027" y="5733067"/>
                <a:ext cx="10440" cy="200880"/>
              </p14:xfrm>
            </p:contentPart>
          </mc:Choice>
          <mc:Fallback xmlns="">
            <p:pic>
              <p:nvPicPr>
                <p:cNvPr id="92" name="Freihand 91">
                  <a:extLst>
                    <a:ext uri="{FF2B5EF4-FFF2-40B4-BE49-F238E27FC236}">
                      <a16:creationId xmlns:a16="http://schemas.microsoft.com/office/drawing/2014/main" id="{9422351F-6C95-4E8E-A7B6-24E370BAF76F}"/>
                    </a:ext>
                  </a:extLst>
                </p:cNvPr>
                <p:cNvPicPr/>
                <p:nvPr/>
              </p:nvPicPr>
              <p:blipFill>
                <a:blip r:embed="rId134"/>
                <a:stretch>
                  <a:fillRect/>
                </a:stretch>
              </p:blipFill>
              <p:spPr>
                <a:xfrm>
                  <a:off x="7482707" y="5728747"/>
                  <a:ext cx="19080" cy="209520"/>
                </a:xfrm>
                <a:prstGeom prst="rect">
                  <a:avLst/>
                </a:prstGeom>
              </p:spPr>
            </p:pic>
          </mc:Fallback>
        </mc:AlternateContent>
      </p:grpSp>
      <p:grpSp>
        <p:nvGrpSpPr>
          <p:cNvPr id="194" name="Gruppieren 193">
            <a:extLst>
              <a:ext uri="{FF2B5EF4-FFF2-40B4-BE49-F238E27FC236}">
                <a16:creationId xmlns:a16="http://schemas.microsoft.com/office/drawing/2014/main" id="{98273463-71F0-4A45-AF1E-975F3D3459A4}"/>
              </a:ext>
            </a:extLst>
          </p:cNvPr>
          <p:cNvGrpSpPr/>
          <p:nvPr/>
        </p:nvGrpSpPr>
        <p:grpSpPr>
          <a:xfrm>
            <a:off x="9089747" y="744907"/>
            <a:ext cx="2997000" cy="2621520"/>
            <a:chOff x="9089747" y="744907"/>
            <a:chExt cx="2997000" cy="2621520"/>
          </a:xfrm>
        </p:grpSpPr>
        <mc:AlternateContent xmlns:mc="http://schemas.openxmlformats.org/markup-compatibility/2006" xmlns:p14="http://schemas.microsoft.com/office/powerpoint/2010/main">
          <mc:Choice Requires="p14">
            <p:contentPart p14:bwMode="auto" r:id="rId135">
              <p14:nvContentPartPr>
                <p14:cNvPr id="26" name="Freihand 25">
                  <a:extLst>
                    <a:ext uri="{FF2B5EF4-FFF2-40B4-BE49-F238E27FC236}">
                      <a16:creationId xmlns:a16="http://schemas.microsoft.com/office/drawing/2014/main" id="{A33E6A16-205A-4929-B1C4-24E4CCC0FCA6}"/>
                    </a:ext>
                  </a:extLst>
                </p14:cNvPr>
                <p14:cNvContentPartPr/>
                <p14:nvPr/>
              </p14:nvContentPartPr>
              <p14:xfrm>
                <a:off x="9089747" y="2660467"/>
                <a:ext cx="101880" cy="155880"/>
              </p14:xfrm>
            </p:contentPart>
          </mc:Choice>
          <mc:Fallback xmlns="">
            <p:pic>
              <p:nvPicPr>
                <p:cNvPr id="26" name="Freihand 25">
                  <a:extLst>
                    <a:ext uri="{FF2B5EF4-FFF2-40B4-BE49-F238E27FC236}">
                      <a16:creationId xmlns:a16="http://schemas.microsoft.com/office/drawing/2014/main" id="{A33E6A16-205A-4929-B1C4-24E4CCC0FCA6}"/>
                    </a:ext>
                  </a:extLst>
                </p:cNvPr>
                <p:cNvPicPr/>
                <p:nvPr/>
              </p:nvPicPr>
              <p:blipFill>
                <a:blip r:embed="rId136"/>
                <a:stretch>
                  <a:fillRect/>
                </a:stretch>
              </p:blipFill>
              <p:spPr>
                <a:xfrm>
                  <a:off x="9085427" y="2656147"/>
                  <a:ext cx="110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7" name="Freihand 26">
                  <a:extLst>
                    <a:ext uri="{FF2B5EF4-FFF2-40B4-BE49-F238E27FC236}">
                      <a16:creationId xmlns:a16="http://schemas.microsoft.com/office/drawing/2014/main" id="{DC28CE5D-65EC-4232-BADA-E4D8CF1CE937}"/>
                    </a:ext>
                  </a:extLst>
                </p14:cNvPr>
                <p14:cNvContentPartPr/>
                <p14:nvPr/>
              </p14:nvContentPartPr>
              <p14:xfrm>
                <a:off x="9201347" y="2643907"/>
                <a:ext cx="69840" cy="135000"/>
              </p14:xfrm>
            </p:contentPart>
          </mc:Choice>
          <mc:Fallback xmlns="">
            <p:pic>
              <p:nvPicPr>
                <p:cNvPr id="27" name="Freihand 26">
                  <a:extLst>
                    <a:ext uri="{FF2B5EF4-FFF2-40B4-BE49-F238E27FC236}">
                      <a16:creationId xmlns:a16="http://schemas.microsoft.com/office/drawing/2014/main" id="{DC28CE5D-65EC-4232-BADA-E4D8CF1CE937}"/>
                    </a:ext>
                  </a:extLst>
                </p:cNvPr>
                <p:cNvPicPr/>
                <p:nvPr/>
              </p:nvPicPr>
              <p:blipFill>
                <a:blip r:embed="rId138"/>
                <a:stretch>
                  <a:fillRect/>
                </a:stretch>
              </p:blipFill>
              <p:spPr>
                <a:xfrm>
                  <a:off x="9197027" y="2639587"/>
                  <a:ext cx="78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8" name="Freihand 27">
                  <a:extLst>
                    <a:ext uri="{FF2B5EF4-FFF2-40B4-BE49-F238E27FC236}">
                      <a16:creationId xmlns:a16="http://schemas.microsoft.com/office/drawing/2014/main" id="{5C4C59C8-51F4-48C2-A282-6A9E10298BD4}"/>
                    </a:ext>
                  </a:extLst>
                </p14:cNvPr>
                <p14:cNvContentPartPr/>
                <p14:nvPr/>
              </p14:nvContentPartPr>
              <p14:xfrm>
                <a:off x="9290267" y="2659747"/>
                <a:ext cx="67320" cy="110880"/>
              </p14:xfrm>
            </p:contentPart>
          </mc:Choice>
          <mc:Fallback xmlns="">
            <p:pic>
              <p:nvPicPr>
                <p:cNvPr id="28" name="Freihand 27">
                  <a:extLst>
                    <a:ext uri="{FF2B5EF4-FFF2-40B4-BE49-F238E27FC236}">
                      <a16:creationId xmlns:a16="http://schemas.microsoft.com/office/drawing/2014/main" id="{5C4C59C8-51F4-48C2-A282-6A9E10298BD4}"/>
                    </a:ext>
                  </a:extLst>
                </p:cNvPr>
                <p:cNvPicPr/>
                <p:nvPr/>
              </p:nvPicPr>
              <p:blipFill>
                <a:blip r:embed="rId140"/>
                <a:stretch>
                  <a:fillRect/>
                </a:stretch>
              </p:blipFill>
              <p:spPr>
                <a:xfrm>
                  <a:off x="9285947" y="2655427"/>
                  <a:ext cx="75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9" name="Freihand 28">
                  <a:extLst>
                    <a:ext uri="{FF2B5EF4-FFF2-40B4-BE49-F238E27FC236}">
                      <a16:creationId xmlns:a16="http://schemas.microsoft.com/office/drawing/2014/main" id="{B182C60E-0C24-4705-A61D-93E6A796F3A5}"/>
                    </a:ext>
                  </a:extLst>
                </p14:cNvPr>
                <p14:cNvContentPartPr/>
                <p14:nvPr/>
              </p14:nvContentPartPr>
              <p14:xfrm>
                <a:off x="9367307" y="2524747"/>
                <a:ext cx="56160" cy="164880"/>
              </p14:xfrm>
            </p:contentPart>
          </mc:Choice>
          <mc:Fallback xmlns="">
            <p:pic>
              <p:nvPicPr>
                <p:cNvPr id="29" name="Freihand 28">
                  <a:extLst>
                    <a:ext uri="{FF2B5EF4-FFF2-40B4-BE49-F238E27FC236}">
                      <a16:creationId xmlns:a16="http://schemas.microsoft.com/office/drawing/2014/main" id="{B182C60E-0C24-4705-A61D-93E6A796F3A5}"/>
                    </a:ext>
                  </a:extLst>
                </p:cNvPr>
                <p:cNvPicPr/>
                <p:nvPr/>
              </p:nvPicPr>
              <p:blipFill>
                <a:blip r:embed="rId142"/>
                <a:stretch>
                  <a:fillRect/>
                </a:stretch>
              </p:blipFill>
              <p:spPr>
                <a:xfrm>
                  <a:off x="9362987" y="2520427"/>
                  <a:ext cx="64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0" name="Freihand 29">
                  <a:extLst>
                    <a:ext uri="{FF2B5EF4-FFF2-40B4-BE49-F238E27FC236}">
                      <a16:creationId xmlns:a16="http://schemas.microsoft.com/office/drawing/2014/main" id="{7E9263D4-F2AE-462E-A114-7FD8AC4062EF}"/>
                    </a:ext>
                  </a:extLst>
                </p14:cNvPr>
                <p14:cNvContentPartPr/>
                <p14:nvPr/>
              </p14:nvContentPartPr>
              <p14:xfrm>
                <a:off x="9436067" y="2587747"/>
                <a:ext cx="142200" cy="72360"/>
              </p14:xfrm>
            </p:contentPart>
          </mc:Choice>
          <mc:Fallback xmlns="">
            <p:pic>
              <p:nvPicPr>
                <p:cNvPr id="30" name="Freihand 29">
                  <a:extLst>
                    <a:ext uri="{FF2B5EF4-FFF2-40B4-BE49-F238E27FC236}">
                      <a16:creationId xmlns:a16="http://schemas.microsoft.com/office/drawing/2014/main" id="{7E9263D4-F2AE-462E-A114-7FD8AC4062EF}"/>
                    </a:ext>
                  </a:extLst>
                </p:cNvPr>
                <p:cNvPicPr/>
                <p:nvPr/>
              </p:nvPicPr>
              <p:blipFill>
                <a:blip r:embed="rId144"/>
                <a:stretch>
                  <a:fillRect/>
                </a:stretch>
              </p:blipFill>
              <p:spPr>
                <a:xfrm>
                  <a:off x="9431747" y="2583427"/>
                  <a:ext cx="150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1" name="Freihand 30">
                  <a:extLst>
                    <a:ext uri="{FF2B5EF4-FFF2-40B4-BE49-F238E27FC236}">
                      <a16:creationId xmlns:a16="http://schemas.microsoft.com/office/drawing/2014/main" id="{3C1D5AAD-EC82-4613-834D-C638509E2394}"/>
                    </a:ext>
                  </a:extLst>
                </p14:cNvPr>
                <p14:cNvContentPartPr/>
                <p14:nvPr/>
              </p14:nvContentPartPr>
              <p14:xfrm>
                <a:off x="9591947" y="2450587"/>
                <a:ext cx="134280" cy="163800"/>
              </p14:xfrm>
            </p:contentPart>
          </mc:Choice>
          <mc:Fallback xmlns="">
            <p:pic>
              <p:nvPicPr>
                <p:cNvPr id="31" name="Freihand 30">
                  <a:extLst>
                    <a:ext uri="{FF2B5EF4-FFF2-40B4-BE49-F238E27FC236}">
                      <a16:creationId xmlns:a16="http://schemas.microsoft.com/office/drawing/2014/main" id="{3C1D5AAD-EC82-4613-834D-C638509E2394}"/>
                    </a:ext>
                  </a:extLst>
                </p:cNvPr>
                <p:cNvPicPr/>
                <p:nvPr/>
              </p:nvPicPr>
              <p:blipFill>
                <a:blip r:embed="rId146"/>
                <a:stretch>
                  <a:fillRect/>
                </a:stretch>
              </p:blipFill>
              <p:spPr>
                <a:xfrm>
                  <a:off x="9587627" y="2446267"/>
                  <a:ext cx="142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A9B5B214-394F-4B95-9AAB-F1E1631A03AC}"/>
                    </a:ext>
                  </a:extLst>
                </p14:cNvPr>
                <p14:cNvContentPartPr/>
                <p14:nvPr/>
              </p14:nvContentPartPr>
              <p14:xfrm>
                <a:off x="10038707" y="925267"/>
                <a:ext cx="13320" cy="204120"/>
              </p14:xfrm>
            </p:contentPart>
          </mc:Choice>
          <mc:Fallback xmlns="">
            <p:pic>
              <p:nvPicPr>
                <p:cNvPr id="94" name="Freihand 93">
                  <a:extLst>
                    <a:ext uri="{FF2B5EF4-FFF2-40B4-BE49-F238E27FC236}">
                      <a16:creationId xmlns:a16="http://schemas.microsoft.com/office/drawing/2014/main" id="{A9B5B214-394F-4B95-9AAB-F1E1631A03AC}"/>
                    </a:ext>
                  </a:extLst>
                </p:cNvPr>
                <p:cNvPicPr/>
                <p:nvPr/>
              </p:nvPicPr>
              <p:blipFill>
                <a:blip r:embed="rId148"/>
                <a:stretch>
                  <a:fillRect/>
                </a:stretch>
              </p:blipFill>
              <p:spPr>
                <a:xfrm>
                  <a:off x="10034387" y="920947"/>
                  <a:ext cx="219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A525A637-455B-4DE2-A2AA-B12A3EC02320}"/>
                    </a:ext>
                  </a:extLst>
                </p14:cNvPr>
                <p14:cNvContentPartPr/>
                <p14:nvPr/>
              </p14:nvContentPartPr>
              <p14:xfrm>
                <a:off x="9944387" y="1075387"/>
                <a:ext cx="171360" cy="65880"/>
              </p14:xfrm>
            </p:contentPart>
          </mc:Choice>
          <mc:Fallback xmlns="">
            <p:pic>
              <p:nvPicPr>
                <p:cNvPr id="95" name="Freihand 94">
                  <a:extLst>
                    <a:ext uri="{FF2B5EF4-FFF2-40B4-BE49-F238E27FC236}">
                      <a16:creationId xmlns:a16="http://schemas.microsoft.com/office/drawing/2014/main" id="{A525A637-455B-4DE2-A2AA-B12A3EC02320}"/>
                    </a:ext>
                  </a:extLst>
                </p:cNvPr>
                <p:cNvPicPr/>
                <p:nvPr/>
              </p:nvPicPr>
              <p:blipFill>
                <a:blip r:embed="rId150"/>
                <a:stretch>
                  <a:fillRect/>
                </a:stretch>
              </p:blipFill>
              <p:spPr>
                <a:xfrm>
                  <a:off x="9940067" y="1071067"/>
                  <a:ext cx="180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806E6BF8-A3D9-4C68-BDD4-EA4F81BC2155}"/>
                    </a:ext>
                  </a:extLst>
                </p14:cNvPr>
                <p14:cNvContentPartPr/>
                <p14:nvPr/>
              </p14:nvContentPartPr>
              <p14:xfrm>
                <a:off x="9930707" y="902227"/>
                <a:ext cx="245520" cy="29160"/>
              </p14:xfrm>
            </p:contentPart>
          </mc:Choice>
          <mc:Fallback xmlns="">
            <p:pic>
              <p:nvPicPr>
                <p:cNvPr id="96" name="Freihand 95">
                  <a:extLst>
                    <a:ext uri="{FF2B5EF4-FFF2-40B4-BE49-F238E27FC236}">
                      <a16:creationId xmlns:a16="http://schemas.microsoft.com/office/drawing/2014/main" id="{806E6BF8-A3D9-4C68-BDD4-EA4F81BC2155}"/>
                    </a:ext>
                  </a:extLst>
                </p:cNvPr>
                <p:cNvPicPr/>
                <p:nvPr/>
              </p:nvPicPr>
              <p:blipFill>
                <a:blip r:embed="rId152"/>
                <a:stretch>
                  <a:fillRect/>
                </a:stretch>
              </p:blipFill>
              <p:spPr>
                <a:xfrm>
                  <a:off x="9926387" y="897907"/>
                  <a:ext cx="254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83966BCA-B59D-44A4-ADAB-FC699654A8C5}"/>
                    </a:ext>
                  </a:extLst>
                </p14:cNvPr>
                <p14:cNvContentPartPr/>
                <p14:nvPr/>
              </p14:nvContentPartPr>
              <p14:xfrm>
                <a:off x="10171907" y="999427"/>
                <a:ext cx="91440" cy="95760"/>
              </p14:xfrm>
            </p:contentPart>
          </mc:Choice>
          <mc:Fallback xmlns="">
            <p:pic>
              <p:nvPicPr>
                <p:cNvPr id="97" name="Freihand 96">
                  <a:extLst>
                    <a:ext uri="{FF2B5EF4-FFF2-40B4-BE49-F238E27FC236}">
                      <a16:creationId xmlns:a16="http://schemas.microsoft.com/office/drawing/2014/main" id="{83966BCA-B59D-44A4-ADAB-FC699654A8C5}"/>
                    </a:ext>
                  </a:extLst>
                </p:cNvPr>
                <p:cNvPicPr/>
                <p:nvPr/>
              </p:nvPicPr>
              <p:blipFill>
                <a:blip r:embed="rId154"/>
                <a:stretch>
                  <a:fillRect/>
                </a:stretch>
              </p:blipFill>
              <p:spPr>
                <a:xfrm>
                  <a:off x="10167587" y="995107"/>
                  <a:ext cx="100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4642C8C2-CABF-44FE-B8C8-BCD9AF89F4FF}"/>
                    </a:ext>
                  </a:extLst>
                </p14:cNvPr>
                <p14:cNvContentPartPr/>
                <p14:nvPr/>
              </p14:nvContentPartPr>
              <p14:xfrm>
                <a:off x="10327787" y="973867"/>
                <a:ext cx="112320" cy="111960"/>
              </p14:xfrm>
            </p:contentPart>
          </mc:Choice>
          <mc:Fallback xmlns="">
            <p:pic>
              <p:nvPicPr>
                <p:cNvPr id="98" name="Freihand 97">
                  <a:extLst>
                    <a:ext uri="{FF2B5EF4-FFF2-40B4-BE49-F238E27FC236}">
                      <a16:creationId xmlns:a16="http://schemas.microsoft.com/office/drawing/2014/main" id="{4642C8C2-CABF-44FE-B8C8-BCD9AF89F4FF}"/>
                    </a:ext>
                  </a:extLst>
                </p:cNvPr>
                <p:cNvPicPr/>
                <p:nvPr/>
              </p:nvPicPr>
              <p:blipFill>
                <a:blip r:embed="rId156"/>
                <a:stretch>
                  <a:fillRect/>
                </a:stretch>
              </p:blipFill>
              <p:spPr>
                <a:xfrm>
                  <a:off x="10323467" y="969547"/>
                  <a:ext cx="120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Freihand 98">
                  <a:extLst>
                    <a:ext uri="{FF2B5EF4-FFF2-40B4-BE49-F238E27FC236}">
                      <a16:creationId xmlns:a16="http://schemas.microsoft.com/office/drawing/2014/main" id="{16055EC5-AA7C-4126-A998-BD429E2F3E27}"/>
                    </a:ext>
                  </a:extLst>
                </p14:cNvPr>
                <p14:cNvContentPartPr/>
                <p14:nvPr/>
              </p14:nvContentPartPr>
              <p14:xfrm>
                <a:off x="10436507" y="968827"/>
                <a:ext cx="138960" cy="284040"/>
              </p14:xfrm>
            </p:contentPart>
          </mc:Choice>
          <mc:Fallback xmlns="">
            <p:pic>
              <p:nvPicPr>
                <p:cNvPr id="99" name="Freihand 98">
                  <a:extLst>
                    <a:ext uri="{FF2B5EF4-FFF2-40B4-BE49-F238E27FC236}">
                      <a16:creationId xmlns:a16="http://schemas.microsoft.com/office/drawing/2014/main" id="{16055EC5-AA7C-4126-A998-BD429E2F3E27}"/>
                    </a:ext>
                  </a:extLst>
                </p:cNvPr>
                <p:cNvPicPr/>
                <p:nvPr/>
              </p:nvPicPr>
              <p:blipFill>
                <a:blip r:embed="rId158"/>
                <a:stretch>
                  <a:fillRect/>
                </a:stretch>
              </p:blipFill>
              <p:spPr>
                <a:xfrm>
                  <a:off x="10432187" y="964507"/>
                  <a:ext cx="1476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0" name="Freihand 99">
                  <a:extLst>
                    <a:ext uri="{FF2B5EF4-FFF2-40B4-BE49-F238E27FC236}">
                      <a16:creationId xmlns:a16="http://schemas.microsoft.com/office/drawing/2014/main" id="{13486D24-15FE-405B-9B22-E3DBFC1EA41D}"/>
                    </a:ext>
                  </a:extLst>
                </p14:cNvPr>
                <p14:cNvContentPartPr/>
                <p14:nvPr/>
              </p14:nvContentPartPr>
              <p14:xfrm>
                <a:off x="10590587" y="952267"/>
                <a:ext cx="59040" cy="101520"/>
              </p14:xfrm>
            </p:contentPart>
          </mc:Choice>
          <mc:Fallback xmlns="">
            <p:pic>
              <p:nvPicPr>
                <p:cNvPr id="100" name="Freihand 99">
                  <a:extLst>
                    <a:ext uri="{FF2B5EF4-FFF2-40B4-BE49-F238E27FC236}">
                      <a16:creationId xmlns:a16="http://schemas.microsoft.com/office/drawing/2014/main" id="{13486D24-15FE-405B-9B22-E3DBFC1EA41D}"/>
                    </a:ext>
                  </a:extLst>
                </p:cNvPr>
                <p:cNvPicPr/>
                <p:nvPr/>
              </p:nvPicPr>
              <p:blipFill>
                <a:blip r:embed="rId160"/>
                <a:stretch>
                  <a:fillRect/>
                </a:stretch>
              </p:blipFill>
              <p:spPr>
                <a:xfrm>
                  <a:off x="10586267" y="947947"/>
                  <a:ext cx="67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1" name="Freihand 100">
                  <a:extLst>
                    <a:ext uri="{FF2B5EF4-FFF2-40B4-BE49-F238E27FC236}">
                      <a16:creationId xmlns:a16="http://schemas.microsoft.com/office/drawing/2014/main" id="{B058A863-D8E1-4299-9848-934DE4B439D8}"/>
                    </a:ext>
                  </a:extLst>
                </p14:cNvPr>
                <p14:cNvContentPartPr/>
                <p14:nvPr/>
              </p14:nvContentPartPr>
              <p14:xfrm>
                <a:off x="10658627" y="958387"/>
                <a:ext cx="272160" cy="69480"/>
              </p14:xfrm>
            </p:contentPart>
          </mc:Choice>
          <mc:Fallback xmlns="">
            <p:pic>
              <p:nvPicPr>
                <p:cNvPr id="101" name="Freihand 100">
                  <a:extLst>
                    <a:ext uri="{FF2B5EF4-FFF2-40B4-BE49-F238E27FC236}">
                      <a16:creationId xmlns:a16="http://schemas.microsoft.com/office/drawing/2014/main" id="{B058A863-D8E1-4299-9848-934DE4B439D8}"/>
                    </a:ext>
                  </a:extLst>
                </p:cNvPr>
                <p:cNvPicPr/>
                <p:nvPr/>
              </p:nvPicPr>
              <p:blipFill>
                <a:blip r:embed="rId162"/>
                <a:stretch>
                  <a:fillRect/>
                </a:stretch>
              </p:blipFill>
              <p:spPr>
                <a:xfrm>
                  <a:off x="10654307" y="954067"/>
                  <a:ext cx="280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2" name="Freihand 101">
                  <a:extLst>
                    <a:ext uri="{FF2B5EF4-FFF2-40B4-BE49-F238E27FC236}">
                      <a16:creationId xmlns:a16="http://schemas.microsoft.com/office/drawing/2014/main" id="{7E7A0363-5F42-4D31-92C2-C486B545EFD6}"/>
                    </a:ext>
                  </a:extLst>
                </p14:cNvPr>
                <p14:cNvContentPartPr/>
                <p14:nvPr/>
              </p14:nvContentPartPr>
              <p14:xfrm>
                <a:off x="10921067" y="848947"/>
                <a:ext cx="114120" cy="160200"/>
              </p14:xfrm>
            </p:contentPart>
          </mc:Choice>
          <mc:Fallback xmlns="">
            <p:pic>
              <p:nvPicPr>
                <p:cNvPr id="102" name="Freihand 101">
                  <a:extLst>
                    <a:ext uri="{FF2B5EF4-FFF2-40B4-BE49-F238E27FC236}">
                      <a16:creationId xmlns:a16="http://schemas.microsoft.com/office/drawing/2014/main" id="{7E7A0363-5F42-4D31-92C2-C486B545EFD6}"/>
                    </a:ext>
                  </a:extLst>
                </p:cNvPr>
                <p:cNvPicPr/>
                <p:nvPr/>
              </p:nvPicPr>
              <p:blipFill>
                <a:blip r:embed="rId164"/>
                <a:stretch>
                  <a:fillRect/>
                </a:stretch>
              </p:blipFill>
              <p:spPr>
                <a:xfrm>
                  <a:off x="10916747" y="844627"/>
                  <a:ext cx="122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 name="Freihand 102">
                  <a:extLst>
                    <a:ext uri="{FF2B5EF4-FFF2-40B4-BE49-F238E27FC236}">
                      <a16:creationId xmlns:a16="http://schemas.microsoft.com/office/drawing/2014/main" id="{AFF1E52B-FE81-4910-9418-62277703AD97}"/>
                    </a:ext>
                  </a:extLst>
                </p14:cNvPr>
                <p14:cNvContentPartPr/>
                <p14:nvPr/>
              </p14:nvContentPartPr>
              <p14:xfrm>
                <a:off x="11146067" y="878107"/>
                <a:ext cx="197640" cy="99000"/>
              </p14:xfrm>
            </p:contentPart>
          </mc:Choice>
          <mc:Fallback xmlns="">
            <p:pic>
              <p:nvPicPr>
                <p:cNvPr id="103" name="Freihand 102">
                  <a:extLst>
                    <a:ext uri="{FF2B5EF4-FFF2-40B4-BE49-F238E27FC236}">
                      <a16:creationId xmlns:a16="http://schemas.microsoft.com/office/drawing/2014/main" id="{AFF1E52B-FE81-4910-9418-62277703AD97}"/>
                    </a:ext>
                  </a:extLst>
                </p:cNvPr>
                <p:cNvPicPr/>
                <p:nvPr/>
              </p:nvPicPr>
              <p:blipFill>
                <a:blip r:embed="rId166"/>
                <a:stretch>
                  <a:fillRect/>
                </a:stretch>
              </p:blipFill>
              <p:spPr>
                <a:xfrm>
                  <a:off x="11141747" y="873787"/>
                  <a:ext cx="206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4" name="Freihand 103">
                  <a:extLst>
                    <a:ext uri="{FF2B5EF4-FFF2-40B4-BE49-F238E27FC236}">
                      <a16:creationId xmlns:a16="http://schemas.microsoft.com/office/drawing/2014/main" id="{8D6A90DC-1599-4357-9363-CB3C46D7748F}"/>
                    </a:ext>
                  </a:extLst>
                </p14:cNvPr>
                <p14:cNvContentPartPr/>
                <p14:nvPr/>
              </p14:nvContentPartPr>
              <p14:xfrm>
                <a:off x="11323187" y="804307"/>
                <a:ext cx="217440" cy="316440"/>
              </p14:xfrm>
            </p:contentPart>
          </mc:Choice>
          <mc:Fallback xmlns="">
            <p:pic>
              <p:nvPicPr>
                <p:cNvPr id="104" name="Freihand 103">
                  <a:extLst>
                    <a:ext uri="{FF2B5EF4-FFF2-40B4-BE49-F238E27FC236}">
                      <a16:creationId xmlns:a16="http://schemas.microsoft.com/office/drawing/2014/main" id="{8D6A90DC-1599-4357-9363-CB3C46D7748F}"/>
                    </a:ext>
                  </a:extLst>
                </p:cNvPr>
                <p:cNvPicPr/>
                <p:nvPr/>
              </p:nvPicPr>
              <p:blipFill>
                <a:blip r:embed="rId168"/>
                <a:stretch>
                  <a:fillRect/>
                </a:stretch>
              </p:blipFill>
              <p:spPr>
                <a:xfrm>
                  <a:off x="11318867" y="799987"/>
                  <a:ext cx="2260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5" name="Freihand 104">
                  <a:extLst>
                    <a:ext uri="{FF2B5EF4-FFF2-40B4-BE49-F238E27FC236}">
                      <a16:creationId xmlns:a16="http://schemas.microsoft.com/office/drawing/2014/main" id="{0302CD87-7A6A-4A78-BFBE-5BCE7A643408}"/>
                    </a:ext>
                  </a:extLst>
                </p14:cNvPr>
                <p14:cNvContentPartPr/>
                <p14:nvPr/>
              </p14:nvContentPartPr>
              <p14:xfrm>
                <a:off x="11526587" y="787027"/>
                <a:ext cx="100800" cy="158400"/>
              </p14:xfrm>
            </p:contentPart>
          </mc:Choice>
          <mc:Fallback xmlns="">
            <p:pic>
              <p:nvPicPr>
                <p:cNvPr id="105" name="Freihand 104">
                  <a:extLst>
                    <a:ext uri="{FF2B5EF4-FFF2-40B4-BE49-F238E27FC236}">
                      <a16:creationId xmlns:a16="http://schemas.microsoft.com/office/drawing/2014/main" id="{0302CD87-7A6A-4A78-BFBE-5BCE7A643408}"/>
                    </a:ext>
                  </a:extLst>
                </p:cNvPr>
                <p:cNvPicPr/>
                <p:nvPr/>
              </p:nvPicPr>
              <p:blipFill>
                <a:blip r:embed="rId170"/>
                <a:stretch>
                  <a:fillRect/>
                </a:stretch>
              </p:blipFill>
              <p:spPr>
                <a:xfrm>
                  <a:off x="11522267" y="782707"/>
                  <a:ext cx="109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6" name="Freihand 105">
                  <a:extLst>
                    <a:ext uri="{FF2B5EF4-FFF2-40B4-BE49-F238E27FC236}">
                      <a16:creationId xmlns:a16="http://schemas.microsoft.com/office/drawing/2014/main" id="{5F12B6B6-8305-485A-9E4D-E2E9F35D5D57}"/>
                    </a:ext>
                  </a:extLst>
                </p14:cNvPr>
                <p14:cNvContentPartPr/>
                <p14:nvPr/>
              </p14:nvContentPartPr>
              <p14:xfrm>
                <a:off x="11445227" y="744907"/>
                <a:ext cx="360" cy="360"/>
              </p14:xfrm>
            </p:contentPart>
          </mc:Choice>
          <mc:Fallback xmlns="">
            <p:pic>
              <p:nvPicPr>
                <p:cNvPr id="106" name="Freihand 105">
                  <a:extLst>
                    <a:ext uri="{FF2B5EF4-FFF2-40B4-BE49-F238E27FC236}">
                      <a16:creationId xmlns:a16="http://schemas.microsoft.com/office/drawing/2014/main" id="{5F12B6B6-8305-485A-9E4D-E2E9F35D5D57}"/>
                    </a:ext>
                  </a:extLst>
                </p:cNvPr>
                <p:cNvPicPr/>
                <p:nvPr/>
              </p:nvPicPr>
              <p:blipFill>
                <a:blip r:embed="rId7"/>
                <a:stretch>
                  <a:fillRect/>
                </a:stretch>
              </p:blipFill>
              <p:spPr>
                <a:xfrm>
                  <a:off x="11440907" y="740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7" name="Freihand 106">
                  <a:extLst>
                    <a:ext uri="{FF2B5EF4-FFF2-40B4-BE49-F238E27FC236}">
                      <a16:creationId xmlns:a16="http://schemas.microsoft.com/office/drawing/2014/main" id="{9407C530-5980-43DE-B053-2D931953D223}"/>
                    </a:ext>
                  </a:extLst>
                </p14:cNvPr>
                <p14:cNvContentPartPr/>
                <p14:nvPr/>
              </p14:nvContentPartPr>
              <p14:xfrm>
                <a:off x="10032947" y="1312267"/>
                <a:ext cx="74520" cy="172080"/>
              </p14:xfrm>
            </p:contentPart>
          </mc:Choice>
          <mc:Fallback xmlns="">
            <p:pic>
              <p:nvPicPr>
                <p:cNvPr id="107" name="Freihand 106">
                  <a:extLst>
                    <a:ext uri="{FF2B5EF4-FFF2-40B4-BE49-F238E27FC236}">
                      <a16:creationId xmlns:a16="http://schemas.microsoft.com/office/drawing/2014/main" id="{9407C530-5980-43DE-B053-2D931953D223}"/>
                    </a:ext>
                  </a:extLst>
                </p:cNvPr>
                <p:cNvPicPr/>
                <p:nvPr/>
              </p:nvPicPr>
              <p:blipFill>
                <a:blip r:embed="rId173"/>
                <a:stretch>
                  <a:fillRect/>
                </a:stretch>
              </p:blipFill>
              <p:spPr>
                <a:xfrm>
                  <a:off x="10028627" y="1307947"/>
                  <a:ext cx="83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Freihand 107">
                  <a:extLst>
                    <a:ext uri="{FF2B5EF4-FFF2-40B4-BE49-F238E27FC236}">
                      <a16:creationId xmlns:a16="http://schemas.microsoft.com/office/drawing/2014/main" id="{715EBDDA-278B-4E27-BDA8-DB9AD3632BC8}"/>
                    </a:ext>
                  </a:extLst>
                </p14:cNvPr>
                <p14:cNvContentPartPr/>
                <p14:nvPr/>
              </p14:nvContentPartPr>
              <p14:xfrm>
                <a:off x="10156067" y="1236667"/>
                <a:ext cx="27000" cy="214560"/>
              </p14:xfrm>
            </p:contentPart>
          </mc:Choice>
          <mc:Fallback xmlns="">
            <p:pic>
              <p:nvPicPr>
                <p:cNvPr id="108" name="Freihand 107">
                  <a:extLst>
                    <a:ext uri="{FF2B5EF4-FFF2-40B4-BE49-F238E27FC236}">
                      <a16:creationId xmlns:a16="http://schemas.microsoft.com/office/drawing/2014/main" id="{715EBDDA-278B-4E27-BDA8-DB9AD3632BC8}"/>
                    </a:ext>
                  </a:extLst>
                </p:cNvPr>
                <p:cNvPicPr/>
                <p:nvPr/>
              </p:nvPicPr>
              <p:blipFill>
                <a:blip r:embed="rId175"/>
                <a:stretch>
                  <a:fillRect/>
                </a:stretch>
              </p:blipFill>
              <p:spPr>
                <a:xfrm>
                  <a:off x="10151747" y="1232347"/>
                  <a:ext cx="35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 name="Freihand 108">
                  <a:extLst>
                    <a:ext uri="{FF2B5EF4-FFF2-40B4-BE49-F238E27FC236}">
                      <a16:creationId xmlns:a16="http://schemas.microsoft.com/office/drawing/2014/main" id="{C7E7D83B-ADF5-456B-841E-3ACA5DC59B32}"/>
                    </a:ext>
                  </a:extLst>
                </p14:cNvPr>
                <p14:cNvContentPartPr/>
                <p14:nvPr/>
              </p14:nvContentPartPr>
              <p14:xfrm>
                <a:off x="10245347" y="1215067"/>
                <a:ext cx="115920" cy="205920"/>
              </p14:xfrm>
            </p:contentPart>
          </mc:Choice>
          <mc:Fallback xmlns="">
            <p:pic>
              <p:nvPicPr>
                <p:cNvPr id="109" name="Freihand 108">
                  <a:extLst>
                    <a:ext uri="{FF2B5EF4-FFF2-40B4-BE49-F238E27FC236}">
                      <a16:creationId xmlns:a16="http://schemas.microsoft.com/office/drawing/2014/main" id="{C7E7D83B-ADF5-456B-841E-3ACA5DC59B32}"/>
                    </a:ext>
                  </a:extLst>
                </p:cNvPr>
                <p:cNvPicPr/>
                <p:nvPr/>
              </p:nvPicPr>
              <p:blipFill>
                <a:blip r:embed="rId177"/>
                <a:stretch>
                  <a:fillRect/>
                </a:stretch>
              </p:blipFill>
              <p:spPr>
                <a:xfrm>
                  <a:off x="10241027" y="1210747"/>
                  <a:ext cx="124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0" name="Freihand 109">
                  <a:extLst>
                    <a:ext uri="{FF2B5EF4-FFF2-40B4-BE49-F238E27FC236}">
                      <a16:creationId xmlns:a16="http://schemas.microsoft.com/office/drawing/2014/main" id="{3B20BD09-23E0-44E5-A604-AD91B3A27B90}"/>
                    </a:ext>
                  </a:extLst>
                </p14:cNvPr>
                <p14:cNvContentPartPr/>
                <p14:nvPr/>
              </p14:nvContentPartPr>
              <p14:xfrm>
                <a:off x="10472507" y="1318747"/>
                <a:ext cx="267480" cy="79200"/>
              </p14:xfrm>
            </p:contentPart>
          </mc:Choice>
          <mc:Fallback xmlns="">
            <p:pic>
              <p:nvPicPr>
                <p:cNvPr id="110" name="Freihand 109">
                  <a:extLst>
                    <a:ext uri="{FF2B5EF4-FFF2-40B4-BE49-F238E27FC236}">
                      <a16:creationId xmlns:a16="http://schemas.microsoft.com/office/drawing/2014/main" id="{3B20BD09-23E0-44E5-A604-AD91B3A27B90}"/>
                    </a:ext>
                  </a:extLst>
                </p:cNvPr>
                <p:cNvPicPr/>
                <p:nvPr/>
              </p:nvPicPr>
              <p:blipFill>
                <a:blip r:embed="rId179"/>
                <a:stretch>
                  <a:fillRect/>
                </a:stretch>
              </p:blipFill>
              <p:spPr>
                <a:xfrm>
                  <a:off x="10468187" y="1314427"/>
                  <a:ext cx="276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1" name="Freihand 110">
                  <a:extLst>
                    <a:ext uri="{FF2B5EF4-FFF2-40B4-BE49-F238E27FC236}">
                      <a16:creationId xmlns:a16="http://schemas.microsoft.com/office/drawing/2014/main" id="{358EF1C0-82D4-44E7-A206-B9CC3050F26A}"/>
                    </a:ext>
                  </a:extLst>
                </p14:cNvPr>
                <p14:cNvContentPartPr/>
                <p14:nvPr/>
              </p14:nvContentPartPr>
              <p14:xfrm>
                <a:off x="10748987" y="1244587"/>
                <a:ext cx="360" cy="360"/>
              </p14:xfrm>
            </p:contentPart>
          </mc:Choice>
          <mc:Fallback xmlns="">
            <p:pic>
              <p:nvPicPr>
                <p:cNvPr id="111" name="Freihand 110">
                  <a:extLst>
                    <a:ext uri="{FF2B5EF4-FFF2-40B4-BE49-F238E27FC236}">
                      <a16:creationId xmlns:a16="http://schemas.microsoft.com/office/drawing/2014/main" id="{358EF1C0-82D4-44E7-A206-B9CC3050F26A}"/>
                    </a:ext>
                  </a:extLst>
                </p:cNvPr>
                <p:cNvPicPr/>
                <p:nvPr/>
              </p:nvPicPr>
              <p:blipFill>
                <a:blip r:embed="rId7"/>
                <a:stretch>
                  <a:fillRect/>
                </a:stretch>
              </p:blipFill>
              <p:spPr>
                <a:xfrm>
                  <a:off x="10744667" y="1240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FCE9FA5C-2B15-42E4-B0F0-281FDC67210D}"/>
                    </a:ext>
                  </a:extLst>
                </p14:cNvPr>
                <p14:cNvContentPartPr/>
                <p14:nvPr/>
              </p14:nvContentPartPr>
              <p14:xfrm>
                <a:off x="10947707" y="1183387"/>
                <a:ext cx="82800" cy="194040"/>
              </p14:xfrm>
            </p:contentPart>
          </mc:Choice>
          <mc:Fallback xmlns="">
            <p:pic>
              <p:nvPicPr>
                <p:cNvPr id="112" name="Freihand 111">
                  <a:extLst>
                    <a:ext uri="{FF2B5EF4-FFF2-40B4-BE49-F238E27FC236}">
                      <a16:creationId xmlns:a16="http://schemas.microsoft.com/office/drawing/2014/main" id="{FCE9FA5C-2B15-42E4-B0F0-281FDC67210D}"/>
                    </a:ext>
                  </a:extLst>
                </p:cNvPr>
                <p:cNvPicPr/>
                <p:nvPr/>
              </p:nvPicPr>
              <p:blipFill>
                <a:blip r:embed="rId182"/>
                <a:stretch>
                  <a:fillRect/>
                </a:stretch>
              </p:blipFill>
              <p:spPr>
                <a:xfrm>
                  <a:off x="10943387" y="1179067"/>
                  <a:ext cx="91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Freihand 112">
                  <a:extLst>
                    <a:ext uri="{FF2B5EF4-FFF2-40B4-BE49-F238E27FC236}">
                      <a16:creationId xmlns:a16="http://schemas.microsoft.com/office/drawing/2014/main" id="{C6F20F52-9AF7-4065-923C-66A9C7B13FCF}"/>
                    </a:ext>
                  </a:extLst>
                </p14:cNvPr>
                <p14:cNvContentPartPr/>
                <p14:nvPr/>
              </p14:nvContentPartPr>
              <p14:xfrm>
                <a:off x="11052107" y="1249987"/>
                <a:ext cx="88920" cy="129600"/>
              </p14:xfrm>
            </p:contentPart>
          </mc:Choice>
          <mc:Fallback xmlns="">
            <p:pic>
              <p:nvPicPr>
                <p:cNvPr id="113" name="Freihand 112">
                  <a:extLst>
                    <a:ext uri="{FF2B5EF4-FFF2-40B4-BE49-F238E27FC236}">
                      <a16:creationId xmlns:a16="http://schemas.microsoft.com/office/drawing/2014/main" id="{C6F20F52-9AF7-4065-923C-66A9C7B13FCF}"/>
                    </a:ext>
                  </a:extLst>
                </p:cNvPr>
                <p:cNvPicPr/>
                <p:nvPr/>
              </p:nvPicPr>
              <p:blipFill>
                <a:blip r:embed="rId184"/>
                <a:stretch>
                  <a:fillRect/>
                </a:stretch>
              </p:blipFill>
              <p:spPr>
                <a:xfrm>
                  <a:off x="11047787" y="1245667"/>
                  <a:ext cx="97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 name="Freihand 113">
                  <a:extLst>
                    <a:ext uri="{FF2B5EF4-FFF2-40B4-BE49-F238E27FC236}">
                      <a16:creationId xmlns:a16="http://schemas.microsoft.com/office/drawing/2014/main" id="{C916C9EF-055F-4A2E-B782-E843B8F4CA24}"/>
                    </a:ext>
                  </a:extLst>
                </p14:cNvPr>
                <p14:cNvContentPartPr/>
                <p14:nvPr/>
              </p14:nvContentPartPr>
              <p14:xfrm>
                <a:off x="11047067" y="1296067"/>
                <a:ext cx="64800" cy="3960"/>
              </p14:xfrm>
            </p:contentPart>
          </mc:Choice>
          <mc:Fallback xmlns="">
            <p:pic>
              <p:nvPicPr>
                <p:cNvPr id="114" name="Freihand 113">
                  <a:extLst>
                    <a:ext uri="{FF2B5EF4-FFF2-40B4-BE49-F238E27FC236}">
                      <a16:creationId xmlns:a16="http://schemas.microsoft.com/office/drawing/2014/main" id="{C916C9EF-055F-4A2E-B782-E843B8F4CA24}"/>
                    </a:ext>
                  </a:extLst>
                </p:cNvPr>
                <p:cNvPicPr/>
                <p:nvPr/>
              </p:nvPicPr>
              <p:blipFill>
                <a:blip r:embed="rId186"/>
                <a:stretch>
                  <a:fillRect/>
                </a:stretch>
              </p:blipFill>
              <p:spPr>
                <a:xfrm>
                  <a:off x="11042747" y="1291747"/>
                  <a:ext cx="73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 name="Freihand 114">
                  <a:extLst>
                    <a:ext uri="{FF2B5EF4-FFF2-40B4-BE49-F238E27FC236}">
                      <a16:creationId xmlns:a16="http://schemas.microsoft.com/office/drawing/2014/main" id="{ECA98F0D-64F3-4424-AB64-F40DEC8DE82D}"/>
                    </a:ext>
                  </a:extLst>
                </p14:cNvPr>
                <p14:cNvContentPartPr/>
                <p14:nvPr/>
              </p14:nvContentPartPr>
              <p14:xfrm>
                <a:off x="11143547" y="1241707"/>
                <a:ext cx="259560" cy="88560"/>
              </p14:xfrm>
            </p:contentPart>
          </mc:Choice>
          <mc:Fallback xmlns="">
            <p:pic>
              <p:nvPicPr>
                <p:cNvPr id="115" name="Freihand 114">
                  <a:extLst>
                    <a:ext uri="{FF2B5EF4-FFF2-40B4-BE49-F238E27FC236}">
                      <a16:creationId xmlns:a16="http://schemas.microsoft.com/office/drawing/2014/main" id="{ECA98F0D-64F3-4424-AB64-F40DEC8DE82D}"/>
                    </a:ext>
                  </a:extLst>
                </p:cNvPr>
                <p:cNvPicPr/>
                <p:nvPr/>
              </p:nvPicPr>
              <p:blipFill>
                <a:blip r:embed="rId188"/>
                <a:stretch>
                  <a:fillRect/>
                </a:stretch>
              </p:blipFill>
              <p:spPr>
                <a:xfrm>
                  <a:off x="11139227" y="1237387"/>
                  <a:ext cx="268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 name="Freihand 115">
                  <a:extLst>
                    <a:ext uri="{FF2B5EF4-FFF2-40B4-BE49-F238E27FC236}">
                      <a16:creationId xmlns:a16="http://schemas.microsoft.com/office/drawing/2014/main" id="{375C095B-4E07-4640-B4D4-43EAA490A8C0}"/>
                    </a:ext>
                  </a:extLst>
                </p14:cNvPr>
                <p14:cNvContentPartPr/>
                <p14:nvPr/>
              </p14:nvContentPartPr>
              <p14:xfrm>
                <a:off x="11441267" y="1194187"/>
                <a:ext cx="240120" cy="121320"/>
              </p14:xfrm>
            </p:contentPart>
          </mc:Choice>
          <mc:Fallback xmlns="">
            <p:pic>
              <p:nvPicPr>
                <p:cNvPr id="116" name="Freihand 115">
                  <a:extLst>
                    <a:ext uri="{FF2B5EF4-FFF2-40B4-BE49-F238E27FC236}">
                      <a16:creationId xmlns:a16="http://schemas.microsoft.com/office/drawing/2014/main" id="{375C095B-4E07-4640-B4D4-43EAA490A8C0}"/>
                    </a:ext>
                  </a:extLst>
                </p:cNvPr>
                <p:cNvPicPr/>
                <p:nvPr/>
              </p:nvPicPr>
              <p:blipFill>
                <a:blip r:embed="rId190"/>
                <a:stretch>
                  <a:fillRect/>
                </a:stretch>
              </p:blipFill>
              <p:spPr>
                <a:xfrm>
                  <a:off x="11436947" y="1189867"/>
                  <a:ext cx="248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7" name="Freihand 116">
                  <a:extLst>
                    <a:ext uri="{FF2B5EF4-FFF2-40B4-BE49-F238E27FC236}">
                      <a16:creationId xmlns:a16="http://schemas.microsoft.com/office/drawing/2014/main" id="{1B680508-A82D-4084-9C45-31ED72F67AC8}"/>
                    </a:ext>
                  </a:extLst>
                </p14:cNvPr>
                <p14:cNvContentPartPr/>
                <p14:nvPr/>
              </p14:nvContentPartPr>
              <p14:xfrm>
                <a:off x="11681387" y="1120747"/>
                <a:ext cx="5760" cy="23760"/>
              </p14:xfrm>
            </p:contentPart>
          </mc:Choice>
          <mc:Fallback xmlns="">
            <p:pic>
              <p:nvPicPr>
                <p:cNvPr id="117" name="Freihand 116">
                  <a:extLst>
                    <a:ext uri="{FF2B5EF4-FFF2-40B4-BE49-F238E27FC236}">
                      <a16:creationId xmlns:a16="http://schemas.microsoft.com/office/drawing/2014/main" id="{1B680508-A82D-4084-9C45-31ED72F67AC8}"/>
                    </a:ext>
                  </a:extLst>
                </p:cNvPr>
                <p:cNvPicPr/>
                <p:nvPr/>
              </p:nvPicPr>
              <p:blipFill>
                <a:blip r:embed="rId192"/>
                <a:stretch>
                  <a:fillRect/>
                </a:stretch>
              </p:blipFill>
              <p:spPr>
                <a:xfrm>
                  <a:off x="11677067" y="1116427"/>
                  <a:ext cx="14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8" name="Freihand 117">
                  <a:extLst>
                    <a:ext uri="{FF2B5EF4-FFF2-40B4-BE49-F238E27FC236}">
                      <a16:creationId xmlns:a16="http://schemas.microsoft.com/office/drawing/2014/main" id="{B0539C2B-2DE8-4D52-A1E0-3909154ECA03}"/>
                    </a:ext>
                  </a:extLst>
                </p14:cNvPr>
                <p14:cNvContentPartPr/>
                <p14:nvPr/>
              </p14:nvContentPartPr>
              <p14:xfrm>
                <a:off x="11708027" y="1215067"/>
                <a:ext cx="89640" cy="61560"/>
              </p14:xfrm>
            </p:contentPart>
          </mc:Choice>
          <mc:Fallback xmlns="">
            <p:pic>
              <p:nvPicPr>
                <p:cNvPr id="118" name="Freihand 117">
                  <a:extLst>
                    <a:ext uri="{FF2B5EF4-FFF2-40B4-BE49-F238E27FC236}">
                      <a16:creationId xmlns:a16="http://schemas.microsoft.com/office/drawing/2014/main" id="{B0539C2B-2DE8-4D52-A1E0-3909154ECA03}"/>
                    </a:ext>
                  </a:extLst>
                </p:cNvPr>
                <p:cNvPicPr/>
                <p:nvPr/>
              </p:nvPicPr>
              <p:blipFill>
                <a:blip r:embed="rId194"/>
                <a:stretch>
                  <a:fillRect/>
                </a:stretch>
              </p:blipFill>
              <p:spPr>
                <a:xfrm>
                  <a:off x="11703707" y="1210747"/>
                  <a:ext cx="98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350F7557-E6D6-486D-ACA2-4616F61DA497}"/>
                    </a:ext>
                  </a:extLst>
                </p14:cNvPr>
                <p14:cNvContentPartPr/>
                <p14:nvPr/>
              </p14:nvContentPartPr>
              <p14:xfrm>
                <a:off x="10192067" y="1621867"/>
                <a:ext cx="104040" cy="179640"/>
              </p14:xfrm>
            </p:contentPart>
          </mc:Choice>
          <mc:Fallback xmlns="">
            <p:pic>
              <p:nvPicPr>
                <p:cNvPr id="121" name="Freihand 120">
                  <a:extLst>
                    <a:ext uri="{FF2B5EF4-FFF2-40B4-BE49-F238E27FC236}">
                      <a16:creationId xmlns:a16="http://schemas.microsoft.com/office/drawing/2014/main" id="{350F7557-E6D6-486D-ACA2-4616F61DA497}"/>
                    </a:ext>
                  </a:extLst>
                </p:cNvPr>
                <p:cNvPicPr/>
                <p:nvPr/>
              </p:nvPicPr>
              <p:blipFill>
                <a:blip r:embed="rId196"/>
                <a:stretch>
                  <a:fillRect/>
                </a:stretch>
              </p:blipFill>
              <p:spPr>
                <a:xfrm>
                  <a:off x="10187747" y="1617547"/>
                  <a:ext cx="112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DF51A61D-70AD-4304-8F14-97F147BA059F}"/>
                    </a:ext>
                  </a:extLst>
                </p14:cNvPr>
                <p14:cNvContentPartPr/>
                <p14:nvPr/>
              </p14:nvContentPartPr>
              <p14:xfrm>
                <a:off x="10327787" y="1670107"/>
                <a:ext cx="144720" cy="96840"/>
              </p14:xfrm>
            </p:contentPart>
          </mc:Choice>
          <mc:Fallback xmlns="">
            <p:pic>
              <p:nvPicPr>
                <p:cNvPr id="122" name="Freihand 121">
                  <a:extLst>
                    <a:ext uri="{FF2B5EF4-FFF2-40B4-BE49-F238E27FC236}">
                      <a16:creationId xmlns:a16="http://schemas.microsoft.com/office/drawing/2014/main" id="{DF51A61D-70AD-4304-8F14-97F147BA059F}"/>
                    </a:ext>
                  </a:extLst>
                </p:cNvPr>
                <p:cNvPicPr/>
                <p:nvPr/>
              </p:nvPicPr>
              <p:blipFill>
                <a:blip r:embed="rId198"/>
                <a:stretch>
                  <a:fillRect/>
                </a:stretch>
              </p:blipFill>
              <p:spPr>
                <a:xfrm>
                  <a:off x="10323467" y="1665787"/>
                  <a:ext cx="153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75F06D27-2DC1-4AA1-83AC-360EC6D52B71}"/>
                    </a:ext>
                  </a:extLst>
                </p14:cNvPr>
                <p14:cNvContentPartPr/>
                <p14:nvPr/>
              </p14:nvContentPartPr>
              <p14:xfrm>
                <a:off x="10476107" y="1583707"/>
                <a:ext cx="11160" cy="39960"/>
              </p14:xfrm>
            </p:contentPart>
          </mc:Choice>
          <mc:Fallback xmlns="">
            <p:pic>
              <p:nvPicPr>
                <p:cNvPr id="123" name="Freihand 122">
                  <a:extLst>
                    <a:ext uri="{FF2B5EF4-FFF2-40B4-BE49-F238E27FC236}">
                      <a16:creationId xmlns:a16="http://schemas.microsoft.com/office/drawing/2014/main" id="{75F06D27-2DC1-4AA1-83AC-360EC6D52B71}"/>
                    </a:ext>
                  </a:extLst>
                </p:cNvPr>
                <p:cNvPicPr/>
                <p:nvPr/>
              </p:nvPicPr>
              <p:blipFill>
                <a:blip r:embed="rId200"/>
                <a:stretch>
                  <a:fillRect/>
                </a:stretch>
              </p:blipFill>
              <p:spPr>
                <a:xfrm>
                  <a:off x="10471787" y="1579387"/>
                  <a:ext cx="19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655BC091-73D3-4934-B8FD-D3A881705586}"/>
                    </a:ext>
                  </a:extLst>
                </p14:cNvPr>
                <p14:cNvContentPartPr/>
                <p14:nvPr/>
              </p14:nvContentPartPr>
              <p14:xfrm>
                <a:off x="10584107" y="1586947"/>
                <a:ext cx="151560" cy="159120"/>
              </p14:xfrm>
            </p:contentPart>
          </mc:Choice>
          <mc:Fallback xmlns="">
            <p:pic>
              <p:nvPicPr>
                <p:cNvPr id="124" name="Freihand 123">
                  <a:extLst>
                    <a:ext uri="{FF2B5EF4-FFF2-40B4-BE49-F238E27FC236}">
                      <a16:creationId xmlns:a16="http://schemas.microsoft.com/office/drawing/2014/main" id="{655BC091-73D3-4934-B8FD-D3A881705586}"/>
                    </a:ext>
                  </a:extLst>
                </p:cNvPr>
                <p:cNvPicPr/>
                <p:nvPr/>
              </p:nvPicPr>
              <p:blipFill>
                <a:blip r:embed="rId202"/>
                <a:stretch>
                  <a:fillRect/>
                </a:stretch>
              </p:blipFill>
              <p:spPr>
                <a:xfrm>
                  <a:off x="10579787" y="1582627"/>
                  <a:ext cx="160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4DBC40D0-9C5B-4777-BE0B-EFA9C4397CDE}"/>
                    </a:ext>
                  </a:extLst>
                </p14:cNvPr>
                <p14:cNvContentPartPr/>
                <p14:nvPr/>
              </p14:nvContentPartPr>
              <p14:xfrm>
                <a:off x="10732427" y="1625107"/>
                <a:ext cx="252720" cy="96480"/>
              </p14:xfrm>
            </p:contentPart>
          </mc:Choice>
          <mc:Fallback xmlns="">
            <p:pic>
              <p:nvPicPr>
                <p:cNvPr id="125" name="Freihand 124">
                  <a:extLst>
                    <a:ext uri="{FF2B5EF4-FFF2-40B4-BE49-F238E27FC236}">
                      <a16:creationId xmlns:a16="http://schemas.microsoft.com/office/drawing/2014/main" id="{4DBC40D0-9C5B-4777-BE0B-EFA9C4397CDE}"/>
                    </a:ext>
                  </a:extLst>
                </p:cNvPr>
                <p:cNvPicPr/>
                <p:nvPr/>
              </p:nvPicPr>
              <p:blipFill>
                <a:blip r:embed="rId204"/>
                <a:stretch>
                  <a:fillRect/>
                </a:stretch>
              </p:blipFill>
              <p:spPr>
                <a:xfrm>
                  <a:off x="10728107" y="1620787"/>
                  <a:ext cx="261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B97DDDF2-4D40-40B1-97FA-4BF40687BCF3}"/>
                    </a:ext>
                  </a:extLst>
                </p14:cNvPr>
                <p14:cNvContentPartPr/>
                <p14:nvPr/>
              </p14:nvContentPartPr>
              <p14:xfrm>
                <a:off x="11153267" y="1599907"/>
                <a:ext cx="160560" cy="96120"/>
              </p14:xfrm>
            </p:contentPart>
          </mc:Choice>
          <mc:Fallback xmlns="">
            <p:pic>
              <p:nvPicPr>
                <p:cNvPr id="127" name="Freihand 126">
                  <a:extLst>
                    <a:ext uri="{FF2B5EF4-FFF2-40B4-BE49-F238E27FC236}">
                      <a16:creationId xmlns:a16="http://schemas.microsoft.com/office/drawing/2014/main" id="{B97DDDF2-4D40-40B1-97FA-4BF40687BCF3}"/>
                    </a:ext>
                  </a:extLst>
                </p:cNvPr>
                <p:cNvPicPr/>
                <p:nvPr/>
              </p:nvPicPr>
              <p:blipFill>
                <a:blip r:embed="rId206"/>
                <a:stretch>
                  <a:fillRect/>
                </a:stretch>
              </p:blipFill>
              <p:spPr>
                <a:xfrm>
                  <a:off x="11148947" y="1595587"/>
                  <a:ext cx="169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090D1423-8907-4EBF-B561-42CE9A928AE1}"/>
                    </a:ext>
                  </a:extLst>
                </p14:cNvPr>
                <p14:cNvContentPartPr/>
                <p14:nvPr/>
              </p14:nvContentPartPr>
              <p14:xfrm>
                <a:off x="11324267" y="1508467"/>
                <a:ext cx="23400" cy="56880"/>
              </p14:xfrm>
            </p:contentPart>
          </mc:Choice>
          <mc:Fallback xmlns="">
            <p:pic>
              <p:nvPicPr>
                <p:cNvPr id="128" name="Freihand 127">
                  <a:extLst>
                    <a:ext uri="{FF2B5EF4-FFF2-40B4-BE49-F238E27FC236}">
                      <a16:creationId xmlns:a16="http://schemas.microsoft.com/office/drawing/2014/main" id="{090D1423-8907-4EBF-B561-42CE9A928AE1}"/>
                    </a:ext>
                  </a:extLst>
                </p:cNvPr>
                <p:cNvPicPr/>
                <p:nvPr/>
              </p:nvPicPr>
              <p:blipFill>
                <a:blip r:embed="rId208"/>
                <a:stretch>
                  <a:fillRect/>
                </a:stretch>
              </p:blipFill>
              <p:spPr>
                <a:xfrm>
                  <a:off x="11319947" y="1504147"/>
                  <a:ext cx="32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F25880E1-095B-4DFC-9CCE-D8E3A74A3332}"/>
                    </a:ext>
                  </a:extLst>
                </p14:cNvPr>
                <p14:cNvContentPartPr/>
                <p14:nvPr/>
              </p14:nvContentPartPr>
              <p14:xfrm>
                <a:off x="11363867" y="1487947"/>
                <a:ext cx="123480" cy="174600"/>
              </p14:xfrm>
            </p:contentPart>
          </mc:Choice>
          <mc:Fallback xmlns="">
            <p:pic>
              <p:nvPicPr>
                <p:cNvPr id="129" name="Freihand 128">
                  <a:extLst>
                    <a:ext uri="{FF2B5EF4-FFF2-40B4-BE49-F238E27FC236}">
                      <a16:creationId xmlns:a16="http://schemas.microsoft.com/office/drawing/2014/main" id="{F25880E1-095B-4DFC-9CCE-D8E3A74A3332}"/>
                    </a:ext>
                  </a:extLst>
                </p:cNvPr>
                <p:cNvPicPr/>
                <p:nvPr/>
              </p:nvPicPr>
              <p:blipFill>
                <a:blip r:embed="rId210"/>
                <a:stretch>
                  <a:fillRect/>
                </a:stretch>
              </p:blipFill>
              <p:spPr>
                <a:xfrm>
                  <a:off x="11359547" y="1483627"/>
                  <a:ext cx="132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F35781DD-57D0-4FEF-A06A-6942AE418E73}"/>
                    </a:ext>
                  </a:extLst>
                </p14:cNvPr>
                <p14:cNvContentPartPr/>
                <p14:nvPr/>
              </p14:nvContentPartPr>
              <p14:xfrm>
                <a:off x="10052027" y="1942987"/>
                <a:ext cx="259200" cy="153720"/>
              </p14:xfrm>
            </p:contentPart>
          </mc:Choice>
          <mc:Fallback xmlns="">
            <p:pic>
              <p:nvPicPr>
                <p:cNvPr id="130" name="Freihand 129">
                  <a:extLst>
                    <a:ext uri="{FF2B5EF4-FFF2-40B4-BE49-F238E27FC236}">
                      <a16:creationId xmlns:a16="http://schemas.microsoft.com/office/drawing/2014/main" id="{F35781DD-57D0-4FEF-A06A-6942AE418E73}"/>
                    </a:ext>
                  </a:extLst>
                </p:cNvPr>
                <p:cNvPicPr/>
                <p:nvPr/>
              </p:nvPicPr>
              <p:blipFill>
                <a:blip r:embed="rId212"/>
                <a:stretch>
                  <a:fillRect/>
                </a:stretch>
              </p:blipFill>
              <p:spPr>
                <a:xfrm>
                  <a:off x="10047707" y="1938667"/>
                  <a:ext cx="267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E59CA7F7-BE99-4C66-A64E-D5EA544BD7DC}"/>
                    </a:ext>
                  </a:extLst>
                </p14:cNvPr>
                <p14:cNvContentPartPr/>
                <p14:nvPr/>
              </p14:nvContentPartPr>
              <p14:xfrm>
                <a:off x="10305107" y="1890427"/>
                <a:ext cx="360" cy="360"/>
              </p14:xfrm>
            </p:contentPart>
          </mc:Choice>
          <mc:Fallback xmlns="">
            <p:pic>
              <p:nvPicPr>
                <p:cNvPr id="131" name="Freihand 130">
                  <a:extLst>
                    <a:ext uri="{FF2B5EF4-FFF2-40B4-BE49-F238E27FC236}">
                      <a16:creationId xmlns:a16="http://schemas.microsoft.com/office/drawing/2014/main" id="{E59CA7F7-BE99-4C66-A64E-D5EA544BD7DC}"/>
                    </a:ext>
                  </a:extLst>
                </p:cNvPr>
                <p:cNvPicPr/>
                <p:nvPr/>
              </p:nvPicPr>
              <p:blipFill>
                <a:blip r:embed="rId7"/>
                <a:stretch>
                  <a:fillRect/>
                </a:stretch>
              </p:blipFill>
              <p:spPr>
                <a:xfrm>
                  <a:off x="10300787" y="1886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 name="Freihand 131">
                  <a:extLst>
                    <a:ext uri="{FF2B5EF4-FFF2-40B4-BE49-F238E27FC236}">
                      <a16:creationId xmlns:a16="http://schemas.microsoft.com/office/drawing/2014/main" id="{2D06823E-B0CA-4615-B9FA-67E432FC4BBF}"/>
                    </a:ext>
                  </a:extLst>
                </p14:cNvPr>
                <p14:cNvContentPartPr/>
                <p14:nvPr/>
              </p14:nvContentPartPr>
              <p14:xfrm>
                <a:off x="10540187" y="1917787"/>
                <a:ext cx="7920" cy="130320"/>
              </p14:xfrm>
            </p:contentPart>
          </mc:Choice>
          <mc:Fallback xmlns="">
            <p:pic>
              <p:nvPicPr>
                <p:cNvPr id="132" name="Freihand 131">
                  <a:extLst>
                    <a:ext uri="{FF2B5EF4-FFF2-40B4-BE49-F238E27FC236}">
                      <a16:creationId xmlns:a16="http://schemas.microsoft.com/office/drawing/2014/main" id="{2D06823E-B0CA-4615-B9FA-67E432FC4BBF}"/>
                    </a:ext>
                  </a:extLst>
                </p:cNvPr>
                <p:cNvPicPr/>
                <p:nvPr/>
              </p:nvPicPr>
              <p:blipFill>
                <a:blip r:embed="rId215"/>
                <a:stretch>
                  <a:fillRect/>
                </a:stretch>
              </p:blipFill>
              <p:spPr>
                <a:xfrm>
                  <a:off x="10535867" y="1913467"/>
                  <a:ext cx="16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3" name="Freihand 132">
                  <a:extLst>
                    <a:ext uri="{FF2B5EF4-FFF2-40B4-BE49-F238E27FC236}">
                      <a16:creationId xmlns:a16="http://schemas.microsoft.com/office/drawing/2014/main" id="{64078B2C-764D-4ED3-8A27-FC26EFAA248F}"/>
                    </a:ext>
                  </a:extLst>
                </p14:cNvPr>
                <p14:cNvContentPartPr/>
                <p14:nvPr/>
              </p14:nvContentPartPr>
              <p14:xfrm>
                <a:off x="10472147" y="1870627"/>
                <a:ext cx="157320" cy="231120"/>
              </p14:xfrm>
            </p:contentPart>
          </mc:Choice>
          <mc:Fallback xmlns="">
            <p:pic>
              <p:nvPicPr>
                <p:cNvPr id="133" name="Freihand 132">
                  <a:extLst>
                    <a:ext uri="{FF2B5EF4-FFF2-40B4-BE49-F238E27FC236}">
                      <a16:creationId xmlns:a16="http://schemas.microsoft.com/office/drawing/2014/main" id="{64078B2C-764D-4ED3-8A27-FC26EFAA248F}"/>
                    </a:ext>
                  </a:extLst>
                </p:cNvPr>
                <p:cNvPicPr/>
                <p:nvPr/>
              </p:nvPicPr>
              <p:blipFill>
                <a:blip r:embed="rId217"/>
                <a:stretch>
                  <a:fillRect/>
                </a:stretch>
              </p:blipFill>
              <p:spPr>
                <a:xfrm>
                  <a:off x="10467827" y="1866307"/>
                  <a:ext cx="1659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Freihand 133">
                  <a:extLst>
                    <a:ext uri="{FF2B5EF4-FFF2-40B4-BE49-F238E27FC236}">
                      <a16:creationId xmlns:a16="http://schemas.microsoft.com/office/drawing/2014/main" id="{2388DC14-979B-4CF9-9D94-3C58ECF6F270}"/>
                    </a:ext>
                  </a:extLst>
                </p14:cNvPr>
                <p14:cNvContentPartPr/>
                <p14:nvPr/>
              </p14:nvContentPartPr>
              <p14:xfrm>
                <a:off x="10661147" y="1972147"/>
                <a:ext cx="86040" cy="88560"/>
              </p14:xfrm>
            </p:contentPart>
          </mc:Choice>
          <mc:Fallback xmlns="">
            <p:pic>
              <p:nvPicPr>
                <p:cNvPr id="134" name="Freihand 133">
                  <a:extLst>
                    <a:ext uri="{FF2B5EF4-FFF2-40B4-BE49-F238E27FC236}">
                      <a16:creationId xmlns:a16="http://schemas.microsoft.com/office/drawing/2014/main" id="{2388DC14-979B-4CF9-9D94-3C58ECF6F270}"/>
                    </a:ext>
                  </a:extLst>
                </p:cNvPr>
                <p:cNvPicPr/>
                <p:nvPr/>
              </p:nvPicPr>
              <p:blipFill>
                <a:blip r:embed="rId219"/>
                <a:stretch>
                  <a:fillRect/>
                </a:stretch>
              </p:blipFill>
              <p:spPr>
                <a:xfrm>
                  <a:off x="10656827" y="1967827"/>
                  <a:ext cx="94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 name="Freihand 134">
                  <a:extLst>
                    <a:ext uri="{FF2B5EF4-FFF2-40B4-BE49-F238E27FC236}">
                      <a16:creationId xmlns:a16="http://schemas.microsoft.com/office/drawing/2014/main" id="{DE721050-8A82-40D6-A04B-158C8309509D}"/>
                    </a:ext>
                  </a:extLst>
                </p14:cNvPr>
                <p14:cNvContentPartPr/>
                <p14:nvPr/>
              </p14:nvContentPartPr>
              <p14:xfrm>
                <a:off x="10751867" y="1928587"/>
                <a:ext cx="96480" cy="139680"/>
              </p14:xfrm>
            </p:contentPart>
          </mc:Choice>
          <mc:Fallback xmlns="">
            <p:pic>
              <p:nvPicPr>
                <p:cNvPr id="135" name="Freihand 134">
                  <a:extLst>
                    <a:ext uri="{FF2B5EF4-FFF2-40B4-BE49-F238E27FC236}">
                      <a16:creationId xmlns:a16="http://schemas.microsoft.com/office/drawing/2014/main" id="{DE721050-8A82-40D6-A04B-158C8309509D}"/>
                    </a:ext>
                  </a:extLst>
                </p:cNvPr>
                <p:cNvPicPr/>
                <p:nvPr/>
              </p:nvPicPr>
              <p:blipFill>
                <a:blip r:embed="rId221"/>
                <a:stretch>
                  <a:fillRect/>
                </a:stretch>
              </p:blipFill>
              <p:spPr>
                <a:xfrm>
                  <a:off x="10747547" y="1924267"/>
                  <a:ext cx="105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Freihand 135">
                  <a:extLst>
                    <a:ext uri="{FF2B5EF4-FFF2-40B4-BE49-F238E27FC236}">
                      <a16:creationId xmlns:a16="http://schemas.microsoft.com/office/drawing/2014/main" id="{F3AC96D9-6369-4440-BF4F-64E0DFAC3F52}"/>
                    </a:ext>
                  </a:extLst>
                </p14:cNvPr>
                <p14:cNvContentPartPr/>
                <p14:nvPr/>
              </p14:nvContentPartPr>
              <p14:xfrm>
                <a:off x="10863107" y="1928947"/>
                <a:ext cx="28080" cy="108720"/>
              </p14:xfrm>
            </p:contentPart>
          </mc:Choice>
          <mc:Fallback xmlns="">
            <p:pic>
              <p:nvPicPr>
                <p:cNvPr id="136" name="Freihand 135">
                  <a:extLst>
                    <a:ext uri="{FF2B5EF4-FFF2-40B4-BE49-F238E27FC236}">
                      <a16:creationId xmlns:a16="http://schemas.microsoft.com/office/drawing/2014/main" id="{F3AC96D9-6369-4440-BF4F-64E0DFAC3F52}"/>
                    </a:ext>
                  </a:extLst>
                </p:cNvPr>
                <p:cNvPicPr/>
                <p:nvPr/>
              </p:nvPicPr>
              <p:blipFill>
                <a:blip r:embed="rId223"/>
                <a:stretch>
                  <a:fillRect/>
                </a:stretch>
              </p:blipFill>
              <p:spPr>
                <a:xfrm>
                  <a:off x="10858787" y="1924627"/>
                  <a:ext cx="36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1AFEE0E4-5FF4-4524-968D-922AE54E72DC}"/>
                    </a:ext>
                  </a:extLst>
                </p14:cNvPr>
                <p14:cNvContentPartPr/>
                <p14:nvPr/>
              </p14:nvContentPartPr>
              <p14:xfrm>
                <a:off x="10902707" y="1869187"/>
                <a:ext cx="169200" cy="144360"/>
              </p14:xfrm>
            </p:contentPart>
          </mc:Choice>
          <mc:Fallback xmlns="">
            <p:pic>
              <p:nvPicPr>
                <p:cNvPr id="137" name="Freihand 136">
                  <a:extLst>
                    <a:ext uri="{FF2B5EF4-FFF2-40B4-BE49-F238E27FC236}">
                      <a16:creationId xmlns:a16="http://schemas.microsoft.com/office/drawing/2014/main" id="{1AFEE0E4-5FF4-4524-968D-922AE54E72DC}"/>
                    </a:ext>
                  </a:extLst>
                </p:cNvPr>
                <p:cNvPicPr/>
                <p:nvPr/>
              </p:nvPicPr>
              <p:blipFill>
                <a:blip r:embed="rId225"/>
                <a:stretch>
                  <a:fillRect/>
                </a:stretch>
              </p:blipFill>
              <p:spPr>
                <a:xfrm>
                  <a:off x="10898387" y="1864867"/>
                  <a:ext cx="177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621D3166-57E5-4780-8CA8-99C8753BAA08}"/>
                    </a:ext>
                  </a:extLst>
                </p14:cNvPr>
                <p14:cNvContentPartPr/>
                <p14:nvPr/>
              </p14:nvContentPartPr>
              <p14:xfrm>
                <a:off x="10971107" y="1826347"/>
                <a:ext cx="17280" cy="31320"/>
              </p14:xfrm>
            </p:contentPart>
          </mc:Choice>
          <mc:Fallback xmlns="">
            <p:pic>
              <p:nvPicPr>
                <p:cNvPr id="138" name="Freihand 137">
                  <a:extLst>
                    <a:ext uri="{FF2B5EF4-FFF2-40B4-BE49-F238E27FC236}">
                      <a16:creationId xmlns:a16="http://schemas.microsoft.com/office/drawing/2014/main" id="{621D3166-57E5-4780-8CA8-99C8753BAA08}"/>
                    </a:ext>
                  </a:extLst>
                </p:cNvPr>
                <p:cNvPicPr/>
                <p:nvPr/>
              </p:nvPicPr>
              <p:blipFill>
                <a:blip r:embed="rId227"/>
                <a:stretch>
                  <a:fillRect/>
                </a:stretch>
              </p:blipFill>
              <p:spPr>
                <a:xfrm>
                  <a:off x="10966787" y="1822027"/>
                  <a:ext cx="259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76D6290E-AC26-4B94-858E-EF1AF5E6D46F}"/>
                    </a:ext>
                  </a:extLst>
                </p14:cNvPr>
                <p14:cNvContentPartPr/>
                <p14:nvPr/>
              </p14:nvContentPartPr>
              <p14:xfrm>
                <a:off x="11099627" y="1906627"/>
                <a:ext cx="436320" cy="203760"/>
              </p14:xfrm>
            </p:contentPart>
          </mc:Choice>
          <mc:Fallback xmlns="">
            <p:pic>
              <p:nvPicPr>
                <p:cNvPr id="139" name="Freihand 138">
                  <a:extLst>
                    <a:ext uri="{FF2B5EF4-FFF2-40B4-BE49-F238E27FC236}">
                      <a16:creationId xmlns:a16="http://schemas.microsoft.com/office/drawing/2014/main" id="{76D6290E-AC26-4B94-858E-EF1AF5E6D46F}"/>
                    </a:ext>
                  </a:extLst>
                </p:cNvPr>
                <p:cNvPicPr/>
                <p:nvPr/>
              </p:nvPicPr>
              <p:blipFill>
                <a:blip r:embed="rId229"/>
                <a:stretch>
                  <a:fillRect/>
                </a:stretch>
              </p:blipFill>
              <p:spPr>
                <a:xfrm>
                  <a:off x="11095307" y="1902307"/>
                  <a:ext cx="444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06D389FB-2ED1-4CAC-ABD9-705A2941CD25}"/>
                    </a:ext>
                  </a:extLst>
                </p14:cNvPr>
                <p14:cNvContentPartPr/>
                <p14:nvPr/>
              </p14:nvContentPartPr>
              <p14:xfrm>
                <a:off x="10150667" y="2273827"/>
                <a:ext cx="312120" cy="156960"/>
              </p14:xfrm>
            </p:contentPart>
          </mc:Choice>
          <mc:Fallback xmlns="">
            <p:pic>
              <p:nvPicPr>
                <p:cNvPr id="140" name="Freihand 139">
                  <a:extLst>
                    <a:ext uri="{FF2B5EF4-FFF2-40B4-BE49-F238E27FC236}">
                      <a16:creationId xmlns:a16="http://schemas.microsoft.com/office/drawing/2014/main" id="{06D389FB-2ED1-4CAC-ABD9-705A2941CD25}"/>
                    </a:ext>
                  </a:extLst>
                </p:cNvPr>
                <p:cNvPicPr/>
                <p:nvPr/>
              </p:nvPicPr>
              <p:blipFill>
                <a:blip r:embed="rId231"/>
                <a:stretch>
                  <a:fillRect/>
                </a:stretch>
              </p:blipFill>
              <p:spPr>
                <a:xfrm>
                  <a:off x="10146347" y="2269507"/>
                  <a:ext cx="320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7A61ECA6-6EE5-4254-9B25-36CA81D75B0A}"/>
                    </a:ext>
                  </a:extLst>
                </p14:cNvPr>
                <p14:cNvContentPartPr/>
                <p14:nvPr/>
              </p14:nvContentPartPr>
              <p14:xfrm>
                <a:off x="10470347" y="2218387"/>
                <a:ext cx="21600" cy="39960"/>
              </p14:xfrm>
            </p:contentPart>
          </mc:Choice>
          <mc:Fallback xmlns="">
            <p:pic>
              <p:nvPicPr>
                <p:cNvPr id="141" name="Freihand 140">
                  <a:extLst>
                    <a:ext uri="{FF2B5EF4-FFF2-40B4-BE49-F238E27FC236}">
                      <a16:creationId xmlns:a16="http://schemas.microsoft.com/office/drawing/2014/main" id="{7A61ECA6-6EE5-4254-9B25-36CA81D75B0A}"/>
                    </a:ext>
                  </a:extLst>
                </p:cNvPr>
                <p:cNvPicPr/>
                <p:nvPr/>
              </p:nvPicPr>
              <p:blipFill>
                <a:blip r:embed="rId233"/>
                <a:stretch>
                  <a:fillRect/>
                </a:stretch>
              </p:blipFill>
              <p:spPr>
                <a:xfrm>
                  <a:off x="10466027" y="2214067"/>
                  <a:ext cx="30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80334A19-1194-49C0-8334-832CA641DC7D}"/>
                    </a:ext>
                  </a:extLst>
                </p14:cNvPr>
                <p14:cNvContentPartPr/>
                <p14:nvPr/>
              </p14:nvContentPartPr>
              <p14:xfrm>
                <a:off x="10508507" y="2249707"/>
                <a:ext cx="57240" cy="127080"/>
              </p14:xfrm>
            </p:contentPart>
          </mc:Choice>
          <mc:Fallback xmlns="">
            <p:pic>
              <p:nvPicPr>
                <p:cNvPr id="142" name="Freihand 141">
                  <a:extLst>
                    <a:ext uri="{FF2B5EF4-FFF2-40B4-BE49-F238E27FC236}">
                      <a16:creationId xmlns:a16="http://schemas.microsoft.com/office/drawing/2014/main" id="{80334A19-1194-49C0-8334-832CA641DC7D}"/>
                    </a:ext>
                  </a:extLst>
                </p:cNvPr>
                <p:cNvPicPr/>
                <p:nvPr/>
              </p:nvPicPr>
              <p:blipFill>
                <a:blip r:embed="rId235"/>
                <a:stretch>
                  <a:fillRect/>
                </a:stretch>
              </p:blipFill>
              <p:spPr>
                <a:xfrm>
                  <a:off x="10504187" y="2245387"/>
                  <a:ext cx="65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B34D5D99-0A5B-4042-90A3-5A9ED5609AB6}"/>
                    </a:ext>
                  </a:extLst>
                </p14:cNvPr>
                <p14:cNvContentPartPr/>
                <p14:nvPr/>
              </p14:nvContentPartPr>
              <p14:xfrm>
                <a:off x="10585907" y="2206507"/>
                <a:ext cx="340200" cy="144360"/>
              </p14:xfrm>
            </p:contentPart>
          </mc:Choice>
          <mc:Fallback xmlns="">
            <p:pic>
              <p:nvPicPr>
                <p:cNvPr id="143" name="Freihand 142">
                  <a:extLst>
                    <a:ext uri="{FF2B5EF4-FFF2-40B4-BE49-F238E27FC236}">
                      <a16:creationId xmlns:a16="http://schemas.microsoft.com/office/drawing/2014/main" id="{B34D5D99-0A5B-4042-90A3-5A9ED5609AB6}"/>
                    </a:ext>
                  </a:extLst>
                </p:cNvPr>
                <p:cNvPicPr/>
                <p:nvPr/>
              </p:nvPicPr>
              <p:blipFill>
                <a:blip r:embed="rId237"/>
                <a:stretch>
                  <a:fillRect/>
                </a:stretch>
              </p:blipFill>
              <p:spPr>
                <a:xfrm>
                  <a:off x="10581587" y="2202187"/>
                  <a:ext cx="348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8" name="Freihand 147">
                  <a:extLst>
                    <a:ext uri="{FF2B5EF4-FFF2-40B4-BE49-F238E27FC236}">
                      <a16:creationId xmlns:a16="http://schemas.microsoft.com/office/drawing/2014/main" id="{E579B198-9F44-49D1-A72C-3E94B9471D68}"/>
                    </a:ext>
                  </a:extLst>
                </p14:cNvPr>
                <p14:cNvContentPartPr/>
                <p14:nvPr/>
              </p14:nvContentPartPr>
              <p14:xfrm>
                <a:off x="11084147" y="2213347"/>
                <a:ext cx="32040" cy="156240"/>
              </p14:xfrm>
            </p:contentPart>
          </mc:Choice>
          <mc:Fallback xmlns="">
            <p:pic>
              <p:nvPicPr>
                <p:cNvPr id="148" name="Freihand 147">
                  <a:extLst>
                    <a:ext uri="{FF2B5EF4-FFF2-40B4-BE49-F238E27FC236}">
                      <a16:creationId xmlns:a16="http://schemas.microsoft.com/office/drawing/2014/main" id="{E579B198-9F44-49D1-A72C-3E94B9471D68}"/>
                    </a:ext>
                  </a:extLst>
                </p:cNvPr>
                <p:cNvPicPr/>
                <p:nvPr/>
              </p:nvPicPr>
              <p:blipFill>
                <a:blip r:embed="rId239"/>
                <a:stretch>
                  <a:fillRect/>
                </a:stretch>
              </p:blipFill>
              <p:spPr>
                <a:xfrm>
                  <a:off x="11079827" y="2209027"/>
                  <a:ext cx="40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 name="Freihand 148">
                  <a:extLst>
                    <a:ext uri="{FF2B5EF4-FFF2-40B4-BE49-F238E27FC236}">
                      <a16:creationId xmlns:a16="http://schemas.microsoft.com/office/drawing/2014/main" id="{3412E40E-485F-4E54-B7B2-6193F4BEDEE6}"/>
                    </a:ext>
                  </a:extLst>
                </p14:cNvPr>
                <p14:cNvContentPartPr/>
                <p14:nvPr/>
              </p14:nvContentPartPr>
              <p14:xfrm>
                <a:off x="11040587" y="2176627"/>
                <a:ext cx="120600" cy="168480"/>
              </p14:xfrm>
            </p:contentPart>
          </mc:Choice>
          <mc:Fallback xmlns="">
            <p:pic>
              <p:nvPicPr>
                <p:cNvPr id="149" name="Freihand 148">
                  <a:extLst>
                    <a:ext uri="{FF2B5EF4-FFF2-40B4-BE49-F238E27FC236}">
                      <a16:creationId xmlns:a16="http://schemas.microsoft.com/office/drawing/2014/main" id="{3412E40E-485F-4E54-B7B2-6193F4BEDEE6}"/>
                    </a:ext>
                  </a:extLst>
                </p:cNvPr>
                <p:cNvPicPr/>
                <p:nvPr/>
              </p:nvPicPr>
              <p:blipFill>
                <a:blip r:embed="rId241"/>
                <a:stretch>
                  <a:fillRect/>
                </a:stretch>
              </p:blipFill>
              <p:spPr>
                <a:xfrm>
                  <a:off x="11036267" y="2172307"/>
                  <a:ext cx="129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0" name="Freihand 149">
                  <a:extLst>
                    <a:ext uri="{FF2B5EF4-FFF2-40B4-BE49-F238E27FC236}">
                      <a16:creationId xmlns:a16="http://schemas.microsoft.com/office/drawing/2014/main" id="{B51FDCC1-61EC-48FA-8547-036AD85C691D}"/>
                    </a:ext>
                  </a:extLst>
                </p14:cNvPr>
                <p14:cNvContentPartPr/>
                <p14:nvPr/>
              </p14:nvContentPartPr>
              <p14:xfrm>
                <a:off x="11175947" y="2226307"/>
                <a:ext cx="117360" cy="117360"/>
              </p14:xfrm>
            </p:contentPart>
          </mc:Choice>
          <mc:Fallback xmlns="">
            <p:pic>
              <p:nvPicPr>
                <p:cNvPr id="150" name="Freihand 149">
                  <a:extLst>
                    <a:ext uri="{FF2B5EF4-FFF2-40B4-BE49-F238E27FC236}">
                      <a16:creationId xmlns:a16="http://schemas.microsoft.com/office/drawing/2014/main" id="{B51FDCC1-61EC-48FA-8547-036AD85C691D}"/>
                    </a:ext>
                  </a:extLst>
                </p:cNvPr>
                <p:cNvPicPr/>
                <p:nvPr/>
              </p:nvPicPr>
              <p:blipFill>
                <a:blip r:embed="rId243"/>
                <a:stretch>
                  <a:fillRect/>
                </a:stretch>
              </p:blipFill>
              <p:spPr>
                <a:xfrm>
                  <a:off x="11171627" y="222198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1" name="Freihand 150">
                  <a:extLst>
                    <a:ext uri="{FF2B5EF4-FFF2-40B4-BE49-F238E27FC236}">
                      <a16:creationId xmlns:a16="http://schemas.microsoft.com/office/drawing/2014/main" id="{44CFF62A-9077-4449-9631-C3B4B4C05200}"/>
                    </a:ext>
                  </a:extLst>
                </p14:cNvPr>
                <p14:cNvContentPartPr/>
                <p14:nvPr/>
              </p14:nvContentPartPr>
              <p14:xfrm>
                <a:off x="11301227" y="2183107"/>
                <a:ext cx="360" cy="360"/>
              </p14:xfrm>
            </p:contentPart>
          </mc:Choice>
          <mc:Fallback xmlns="">
            <p:pic>
              <p:nvPicPr>
                <p:cNvPr id="151" name="Freihand 150">
                  <a:extLst>
                    <a:ext uri="{FF2B5EF4-FFF2-40B4-BE49-F238E27FC236}">
                      <a16:creationId xmlns:a16="http://schemas.microsoft.com/office/drawing/2014/main" id="{44CFF62A-9077-4449-9631-C3B4B4C05200}"/>
                    </a:ext>
                  </a:extLst>
                </p:cNvPr>
                <p:cNvPicPr/>
                <p:nvPr/>
              </p:nvPicPr>
              <p:blipFill>
                <a:blip r:embed="rId7"/>
                <a:stretch>
                  <a:fillRect/>
                </a:stretch>
              </p:blipFill>
              <p:spPr>
                <a:xfrm>
                  <a:off x="11296907" y="2178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2" name="Freihand 151">
                  <a:extLst>
                    <a:ext uri="{FF2B5EF4-FFF2-40B4-BE49-F238E27FC236}">
                      <a16:creationId xmlns:a16="http://schemas.microsoft.com/office/drawing/2014/main" id="{10B4AD93-2F2A-4250-8505-DDCFE1418BF7}"/>
                    </a:ext>
                  </a:extLst>
                </p14:cNvPr>
                <p14:cNvContentPartPr/>
                <p14:nvPr/>
              </p14:nvContentPartPr>
              <p14:xfrm>
                <a:off x="11343347" y="2106427"/>
                <a:ext cx="68760" cy="217440"/>
              </p14:xfrm>
            </p:contentPart>
          </mc:Choice>
          <mc:Fallback xmlns="">
            <p:pic>
              <p:nvPicPr>
                <p:cNvPr id="152" name="Freihand 151">
                  <a:extLst>
                    <a:ext uri="{FF2B5EF4-FFF2-40B4-BE49-F238E27FC236}">
                      <a16:creationId xmlns:a16="http://schemas.microsoft.com/office/drawing/2014/main" id="{10B4AD93-2F2A-4250-8505-DDCFE1418BF7}"/>
                    </a:ext>
                  </a:extLst>
                </p:cNvPr>
                <p:cNvPicPr/>
                <p:nvPr/>
              </p:nvPicPr>
              <p:blipFill>
                <a:blip r:embed="rId246"/>
                <a:stretch>
                  <a:fillRect/>
                </a:stretch>
              </p:blipFill>
              <p:spPr>
                <a:xfrm>
                  <a:off x="11339027" y="2102107"/>
                  <a:ext cx="77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3" name="Freihand 152">
                  <a:extLst>
                    <a:ext uri="{FF2B5EF4-FFF2-40B4-BE49-F238E27FC236}">
                      <a16:creationId xmlns:a16="http://schemas.microsoft.com/office/drawing/2014/main" id="{E59D4EDB-6D9D-4D91-B5ED-AEB4E3BB0BDB}"/>
                    </a:ext>
                  </a:extLst>
                </p14:cNvPr>
                <p14:cNvContentPartPr/>
                <p14:nvPr/>
              </p14:nvContentPartPr>
              <p14:xfrm>
                <a:off x="11422907" y="2140267"/>
                <a:ext cx="24840" cy="41760"/>
              </p14:xfrm>
            </p:contentPart>
          </mc:Choice>
          <mc:Fallback xmlns="">
            <p:pic>
              <p:nvPicPr>
                <p:cNvPr id="153" name="Freihand 152">
                  <a:extLst>
                    <a:ext uri="{FF2B5EF4-FFF2-40B4-BE49-F238E27FC236}">
                      <a16:creationId xmlns:a16="http://schemas.microsoft.com/office/drawing/2014/main" id="{E59D4EDB-6D9D-4D91-B5ED-AEB4E3BB0BDB}"/>
                    </a:ext>
                  </a:extLst>
                </p:cNvPr>
                <p:cNvPicPr/>
                <p:nvPr/>
              </p:nvPicPr>
              <p:blipFill>
                <a:blip r:embed="rId248"/>
                <a:stretch>
                  <a:fillRect/>
                </a:stretch>
              </p:blipFill>
              <p:spPr>
                <a:xfrm>
                  <a:off x="11418587" y="2135947"/>
                  <a:ext cx="33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4" name="Freihand 153">
                  <a:extLst>
                    <a:ext uri="{FF2B5EF4-FFF2-40B4-BE49-F238E27FC236}">
                      <a16:creationId xmlns:a16="http://schemas.microsoft.com/office/drawing/2014/main" id="{BF6CA23D-A65A-4829-81B5-3AC6DD417CA3}"/>
                    </a:ext>
                  </a:extLst>
                </p14:cNvPr>
                <p14:cNvContentPartPr/>
                <p14:nvPr/>
              </p14:nvContentPartPr>
              <p14:xfrm>
                <a:off x="11426867" y="2181667"/>
                <a:ext cx="96120" cy="109080"/>
              </p14:xfrm>
            </p:contentPart>
          </mc:Choice>
          <mc:Fallback xmlns="">
            <p:pic>
              <p:nvPicPr>
                <p:cNvPr id="154" name="Freihand 153">
                  <a:extLst>
                    <a:ext uri="{FF2B5EF4-FFF2-40B4-BE49-F238E27FC236}">
                      <a16:creationId xmlns:a16="http://schemas.microsoft.com/office/drawing/2014/main" id="{BF6CA23D-A65A-4829-81B5-3AC6DD417CA3}"/>
                    </a:ext>
                  </a:extLst>
                </p:cNvPr>
                <p:cNvPicPr/>
                <p:nvPr/>
              </p:nvPicPr>
              <p:blipFill>
                <a:blip r:embed="rId250"/>
                <a:stretch>
                  <a:fillRect/>
                </a:stretch>
              </p:blipFill>
              <p:spPr>
                <a:xfrm>
                  <a:off x="11422547" y="2177347"/>
                  <a:ext cx="104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5" name="Freihand 154">
                  <a:extLst>
                    <a:ext uri="{FF2B5EF4-FFF2-40B4-BE49-F238E27FC236}">
                      <a16:creationId xmlns:a16="http://schemas.microsoft.com/office/drawing/2014/main" id="{3B27420E-0992-408A-9EDB-914F529F65CA}"/>
                    </a:ext>
                  </a:extLst>
                </p14:cNvPr>
                <p14:cNvContentPartPr/>
                <p14:nvPr/>
              </p14:nvContentPartPr>
              <p14:xfrm>
                <a:off x="11522267" y="2077987"/>
                <a:ext cx="141840" cy="212400"/>
              </p14:xfrm>
            </p:contentPart>
          </mc:Choice>
          <mc:Fallback xmlns="">
            <p:pic>
              <p:nvPicPr>
                <p:cNvPr id="155" name="Freihand 154">
                  <a:extLst>
                    <a:ext uri="{FF2B5EF4-FFF2-40B4-BE49-F238E27FC236}">
                      <a16:creationId xmlns:a16="http://schemas.microsoft.com/office/drawing/2014/main" id="{3B27420E-0992-408A-9EDB-914F529F65CA}"/>
                    </a:ext>
                  </a:extLst>
                </p:cNvPr>
                <p:cNvPicPr/>
                <p:nvPr/>
              </p:nvPicPr>
              <p:blipFill>
                <a:blip r:embed="rId252"/>
                <a:stretch>
                  <a:fillRect/>
                </a:stretch>
              </p:blipFill>
              <p:spPr>
                <a:xfrm>
                  <a:off x="11517947" y="2073667"/>
                  <a:ext cx="150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6" name="Freihand 155">
                  <a:extLst>
                    <a:ext uri="{FF2B5EF4-FFF2-40B4-BE49-F238E27FC236}">
                      <a16:creationId xmlns:a16="http://schemas.microsoft.com/office/drawing/2014/main" id="{4BDA0BE1-F6CC-4E4A-8641-AA44093E5474}"/>
                    </a:ext>
                  </a:extLst>
                </p14:cNvPr>
                <p14:cNvContentPartPr/>
                <p14:nvPr/>
              </p14:nvContentPartPr>
              <p14:xfrm>
                <a:off x="11075867" y="2457787"/>
                <a:ext cx="94320" cy="111600"/>
              </p14:xfrm>
            </p:contentPart>
          </mc:Choice>
          <mc:Fallback xmlns="">
            <p:pic>
              <p:nvPicPr>
                <p:cNvPr id="156" name="Freihand 155">
                  <a:extLst>
                    <a:ext uri="{FF2B5EF4-FFF2-40B4-BE49-F238E27FC236}">
                      <a16:creationId xmlns:a16="http://schemas.microsoft.com/office/drawing/2014/main" id="{4BDA0BE1-F6CC-4E4A-8641-AA44093E5474}"/>
                    </a:ext>
                  </a:extLst>
                </p:cNvPr>
                <p:cNvPicPr/>
                <p:nvPr/>
              </p:nvPicPr>
              <p:blipFill>
                <a:blip r:embed="rId254"/>
                <a:stretch>
                  <a:fillRect/>
                </a:stretch>
              </p:blipFill>
              <p:spPr>
                <a:xfrm>
                  <a:off x="11071547" y="2453467"/>
                  <a:ext cx="102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7" name="Freihand 156">
                  <a:extLst>
                    <a:ext uri="{FF2B5EF4-FFF2-40B4-BE49-F238E27FC236}">
                      <a16:creationId xmlns:a16="http://schemas.microsoft.com/office/drawing/2014/main" id="{1030FEF3-7679-431F-BF83-024A9FA36C48}"/>
                    </a:ext>
                  </a:extLst>
                </p14:cNvPr>
                <p14:cNvContentPartPr/>
                <p14:nvPr/>
              </p14:nvContentPartPr>
              <p14:xfrm>
                <a:off x="11149307" y="2441587"/>
                <a:ext cx="411480" cy="133560"/>
              </p14:xfrm>
            </p:contentPart>
          </mc:Choice>
          <mc:Fallback xmlns="">
            <p:pic>
              <p:nvPicPr>
                <p:cNvPr id="157" name="Freihand 156">
                  <a:extLst>
                    <a:ext uri="{FF2B5EF4-FFF2-40B4-BE49-F238E27FC236}">
                      <a16:creationId xmlns:a16="http://schemas.microsoft.com/office/drawing/2014/main" id="{1030FEF3-7679-431F-BF83-024A9FA36C48}"/>
                    </a:ext>
                  </a:extLst>
                </p:cNvPr>
                <p:cNvPicPr/>
                <p:nvPr/>
              </p:nvPicPr>
              <p:blipFill>
                <a:blip r:embed="rId256"/>
                <a:stretch>
                  <a:fillRect/>
                </a:stretch>
              </p:blipFill>
              <p:spPr>
                <a:xfrm>
                  <a:off x="11144987" y="2437267"/>
                  <a:ext cx="420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8" name="Freihand 157">
                  <a:extLst>
                    <a:ext uri="{FF2B5EF4-FFF2-40B4-BE49-F238E27FC236}">
                      <a16:creationId xmlns:a16="http://schemas.microsoft.com/office/drawing/2014/main" id="{D6DBCE69-5628-4629-94B3-88D9974DE457}"/>
                    </a:ext>
                  </a:extLst>
                </p14:cNvPr>
                <p14:cNvContentPartPr/>
                <p14:nvPr/>
              </p14:nvContentPartPr>
              <p14:xfrm>
                <a:off x="11543867" y="2410627"/>
                <a:ext cx="84240" cy="134280"/>
              </p14:xfrm>
            </p:contentPart>
          </mc:Choice>
          <mc:Fallback xmlns="">
            <p:pic>
              <p:nvPicPr>
                <p:cNvPr id="158" name="Freihand 157">
                  <a:extLst>
                    <a:ext uri="{FF2B5EF4-FFF2-40B4-BE49-F238E27FC236}">
                      <a16:creationId xmlns:a16="http://schemas.microsoft.com/office/drawing/2014/main" id="{D6DBCE69-5628-4629-94B3-88D9974DE457}"/>
                    </a:ext>
                  </a:extLst>
                </p:cNvPr>
                <p:cNvPicPr/>
                <p:nvPr/>
              </p:nvPicPr>
              <p:blipFill>
                <a:blip r:embed="rId258"/>
                <a:stretch>
                  <a:fillRect/>
                </a:stretch>
              </p:blipFill>
              <p:spPr>
                <a:xfrm>
                  <a:off x="11539547" y="2406307"/>
                  <a:ext cx="92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9" name="Freihand 158">
                  <a:extLst>
                    <a:ext uri="{FF2B5EF4-FFF2-40B4-BE49-F238E27FC236}">
                      <a16:creationId xmlns:a16="http://schemas.microsoft.com/office/drawing/2014/main" id="{3FA969C2-0AE9-4407-93AA-1B4474503CE5}"/>
                    </a:ext>
                  </a:extLst>
                </p14:cNvPr>
                <p14:cNvContentPartPr/>
                <p14:nvPr/>
              </p14:nvContentPartPr>
              <p14:xfrm>
                <a:off x="11645387" y="2365987"/>
                <a:ext cx="33480" cy="158040"/>
              </p14:xfrm>
            </p:contentPart>
          </mc:Choice>
          <mc:Fallback xmlns="">
            <p:pic>
              <p:nvPicPr>
                <p:cNvPr id="159" name="Freihand 158">
                  <a:extLst>
                    <a:ext uri="{FF2B5EF4-FFF2-40B4-BE49-F238E27FC236}">
                      <a16:creationId xmlns:a16="http://schemas.microsoft.com/office/drawing/2014/main" id="{3FA969C2-0AE9-4407-93AA-1B4474503CE5}"/>
                    </a:ext>
                  </a:extLst>
                </p:cNvPr>
                <p:cNvPicPr/>
                <p:nvPr/>
              </p:nvPicPr>
              <p:blipFill>
                <a:blip r:embed="rId260"/>
                <a:stretch>
                  <a:fillRect/>
                </a:stretch>
              </p:blipFill>
              <p:spPr>
                <a:xfrm>
                  <a:off x="11641067" y="2361667"/>
                  <a:ext cx="42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0" name="Freihand 159">
                  <a:extLst>
                    <a:ext uri="{FF2B5EF4-FFF2-40B4-BE49-F238E27FC236}">
                      <a16:creationId xmlns:a16="http://schemas.microsoft.com/office/drawing/2014/main" id="{C06AE338-EB35-4E0B-8115-193C63753B1F}"/>
                    </a:ext>
                  </a:extLst>
                </p14:cNvPr>
                <p14:cNvContentPartPr/>
                <p14:nvPr/>
              </p14:nvContentPartPr>
              <p14:xfrm>
                <a:off x="11669867" y="2434387"/>
                <a:ext cx="115920" cy="95040"/>
              </p14:xfrm>
            </p:contentPart>
          </mc:Choice>
          <mc:Fallback xmlns="">
            <p:pic>
              <p:nvPicPr>
                <p:cNvPr id="160" name="Freihand 159">
                  <a:extLst>
                    <a:ext uri="{FF2B5EF4-FFF2-40B4-BE49-F238E27FC236}">
                      <a16:creationId xmlns:a16="http://schemas.microsoft.com/office/drawing/2014/main" id="{C06AE338-EB35-4E0B-8115-193C63753B1F}"/>
                    </a:ext>
                  </a:extLst>
                </p:cNvPr>
                <p:cNvPicPr/>
                <p:nvPr/>
              </p:nvPicPr>
              <p:blipFill>
                <a:blip r:embed="rId262"/>
                <a:stretch>
                  <a:fillRect/>
                </a:stretch>
              </p:blipFill>
              <p:spPr>
                <a:xfrm>
                  <a:off x="11665547" y="2430067"/>
                  <a:ext cx="124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Freihand 160">
                  <a:extLst>
                    <a:ext uri="{FF2B5EF4-FFF2-40B4-BE49-F238E27FC236}">
                      <a16:creationId xmlns:a16="http://schemas.microsoft.com/office/drawing/2014/main" id="{11171D05-A3ED-4F9E-8ACA-1557F71AF559}"/>
                    </a:ext>
                  </a:extLst>
                </p14:cNvPr>
                <p14:cNvContentPartPr/>
                <p14:nvPr/>
              </p14:nvContentPartPr>
              <p14:xfrm>
                <a:off x="10978307" y="2072587"/>
                <a:ext cx="32040" cy="584280"/>
              </p14:xfrm>
            </p:contentPart>
          </mc:Choice>
          <mc:Fallback xmlns="">
            <p:pic>
              <p:nvPicPr>
                <p:cNvPr id="161" name="Freihand 160">
                  <a:extLst>
                    <a:ext uri="{FF2B5EF4-FFF2-40B4-BE49-F238E27FC236}">
                      <a16:creationId xmlns:a16="http://schemas.microsoft.com/office/drawing/2014/main" id="{11171D05-A3ED-4F9E-8ACA-1557F71AF559}"/>
                    </a:ext>
                  </a:extLst>
                </p:cNvPr>
                <p:cNvPicPr/>
                <p:nvPr/>
              </p:nvPicPr>
              <p:blipFill>
                <a:blip r:embed="rId264"/>
                <a:stretch>
                  <a:fillRect/>
                </a:stretch>
              </p:blipFill>
              <p:spPr>
                <a:xfrm>
                  <a:off x="10973987" y="2068267"/>
                  <a:ext cx="4068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Freihand 161">
                  <a:extLst>
                    <a:ext uri="{FF2B5EF4-FFF2-40B4-BE49-F238E27FC236}">
                      <a16:creationId xmlns:a16="http://schemas.microsoft.com/office/drawing/2014/main" id="{0AA11E4E-75E7-48F4-A299-991EE5B4407C}"/>
                    </a:ext>
                  </a:extLst>
                </p14:cNvPr>
                <p14:cNvContentPartPr/>
                <p14:nvPr/>
              </p14:nvContentPartPr>
              <p14:xfrm>
                <a:off x="11038067" y="1979707"/>
                <a:ext cx="792360" cy="576360"/>
              </p14:xfrm>
            </p:contentPart>
          </mc:Choice>
          <mc:Fallback xmlns="">
            <p:pic>
              <p:nvPicPr>
                <p:cNvPr id="162" name="Freihand 161">
                  <a:extLst>
                    <a:ext uri="{FF2B5EF4-FFF2-40B4-BE49-F238E27FC236}">
                      <a16:creationId xmlns:a16="http://schemas.microsoft.com/office/drawing/2014/main" id="{0AA11E4E-75E7-48F4-A299-991EE5B4407C}"/>
                    </a:ext>
                  </a:extLst>
                </p:cNvPr>
                <p:cNvPicPr/>
                <p:nvPr/>
              </p:nvPicPr>
              <p:blipFill>
                <a:blip r:embed="rId266"/>
                <a:stretch>
                  <a:fillRect/>
                </a:stretch>
              </p:blipFill>
              <p:spPr>
                <a:xfrm>
                  <a:off x="11033747" y="1975387"/>
                  <a:ext cx="80100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Freihand 162">
                  <a:extLst>
                    <a:ext uri="{FF2B5EF4-FFF2-40B4-BE49-F238E27FC236}">
                      <a16:creationId xmlns:a16="http://schemas.microsoft.com/office/drawing/2014/main" id="{1F52A3F3-9C19-4801-AD16-0524A8DEF555}"/>
                    </a:ext>
                  </a:extLst>
                </p14:cNvPr>
                <p14:cNvContentPartPr/>
                <p14:nvPr/>
              </p14:nvContentPartPr>
              <p14:xfrm>
                <a:off x="10959587" y="2596387"/>
                <a:ext cx="947520" cy="126360"/>
              </p14:xfrm>
            </p:contentPart>
          </mc:Choice>
          <mc:Fallback xmlns="">
            <p:pic>
              <p:nvPicPr>
                <p:cNvPr id="163" name="Freihand 162">
                  <a:extLst>
                    <a:ext uri="{FF2B5EF4-FFF2-40B4-BE49-F238E27FC236}">
                      <a16:creationId xmlns:a16="http://schemas.microsoft.com/office/drawing/2014/main" id="{1F52A3F3-9C19-4801-AD16-0524A8DEF555}"/>
                    </a:ext>
                  </a:extLst>
                </p:cNvPr>
                <p:cNvPicPr/>
                <p:nvPr/>
              </p:nvPicPr>
              <p:blipFill>
                <a:blip r:embed="rId268"/>
                <a:stretch>
                  <a:fillRect/>
                </a:stretch>
              </p:blipFill>
              <p:spPr>
                <a:xfrm>
                  <a:off x="10955267" y="2592067"/>
                  <a:ext cx="956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5" name="Freihand 164">
                  <a:extLst>
                    <a:ext uri="{FF2B5EF4-FFF2-40B4-BE49-F238E27FC236}">
                      <a16:creationId xmlns:a16="http://schemas.microsoft.com/office/drawing/2014/main" id="{68A37F46-11A3-466C-86A1-872049D262BB}"/>
                    </a:ext>
                  </a:extLst>
                </p14:cNvPr>
                <p14:cNvContentPartPr/>
                <p14:nvPr/>
              </p14:nvContentPartPr>
              <p14:xfrm>
                <a:off x="10174427" y="2857387"/>
                <a:ext cx="170280" cy="93960"/>
              </p14:xfrm>
            </p:contentPart>
          </mc:Choice>
          <mc:Fallback xmlns="">
            <p:pic>
              <p:nvPicPr>
                <p:cNvPr id="165" name="Freihand 164">
                  <a:extLst>
                    <a:ext uri="{FF2B5EF4-FFF2-40B4-BE49-F238E27FC236}">
                      <a16:creationId xmlns:a16="http://schemas.microsoft.com/office/drawing/2014/main" id="{68A37F46-11A3-466C-86A1-872049D262BB}"/>
                    </a:ext>
                  </a:extLst>
                </p:cNvPr>
                <p:cNvPicPr/>
                <p:nvPr/>
              </p:nvPicPr>
              <p:blipFill>
                <a:blip r:embed="rId270"/>
                <a:stretch>
                  <a:fillRect/>
                </a:stretch>
              </p:blipFill>
              <p:spPr>
                <a:xfrm>
                  <a:off x="10170107" y="2853067"/>
                  <a:ext cx="178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6" name="Freihand 165">
                  <a:extLst>
                    <a:ext uri="{FF2B5EF4-FFF2-40B4-BE49-F238E27FC236}">
                      <a16:creationId xmlns:a16="http://schemas.microsoft.com/office/drawing/2014/main" id="{A7B9D778-4EA8-4510-966C-A31324313979}"/>
                    </a:ext>
                  </a:extLst>
                </p14:cNvPr>
                <p14:cNvContentPartPr/>
                <p14:nvPr/>
              </p14:nvContentPartPr>
              <p14:xfrm>
                <a:off x="10365227" y="2806987"/>
                <a:ext cx="144000" cy="133920"/>
              </p14:xfrm>
            </p:contentPart>
          </mc:Choice>
          <mc:Fallback xmlns="">
            <p:pic>
              <p:nvPicPr>
                <p:cNvPr id="166" name="Freihand 165">
                  <a:extLst>
                    <a:ext uri="{FF2B5EF4-FFF2-40B4-BE49-F238E27FC236}">
                      <a16:creationId xmlns:a16="http://schemas.microsoft.com/office/drawing/2014/main" id="{A7B9D778-4EA8-4510-966C-A31324313979}"/>
                    </a:ext>
                  </a:extLst>
                </p:cNvPr>
                <p:cNvPicPr/>
                <p:nvPr/>
              </p:nvPicPr>
              <p:blipFill>
                <a:blip r:embed="rId272"/>
                <a:stretch>
                  <a:fillRect/>
                </a:stretch>
              </p:blipFill>
              <p:spPr>
                <a:xfrm>
                  <a:off x="10360907" y="2802667"/>
                  <a:ext cx="152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7" name="Freihand 166">
                  <a:extLst>
                    <a:ext uri="{FF2B5EF4-FFF2-40B4-BE49-F238E27FC236}">
                      <a16:creationId xmlns:a16="http://schemas.microsoft.com/office/drawing/2014/main" id="{BCFEA522-2A3A-45F9-B6FB-92C0FFCE8C94}"/>
                    </a:ext>
                  </a:extLst>
                </p14:cNvPr>
                <p14:cNvContentPartPr/>
                <p14:nvPr/>
              </p14:nvContentPartPr>
              <p14:xfrm>
                <a:off x="10678787" y="2760907"/>
                <a:ext cx="128880" cy="147600"/>
              </p14:xfrm>
            </p:contentPart>
          </mc:Choice>
          <mc:Fallback xmlns="">
            <p:pic>
              <p:nvPicPr>
                <p:cNvPr id="167" name="Freihand 166">
                  <a:extLst>
                    <a:ext uri="{FF2B5EF4-FFF2-40B4-BE49-F238E27FC236}">
                      <a16:creationId xmlns:a16="http://schemas.microsoft.com/office/drawing/2014/main" id="{BCFEA522-2A3A-45F9-B6FB-92C0FFCE8C94}"/>
                    </a:ext>
                  </a:extLst>
                </p:cNvPr>
                <p:cNvPicPr/>
                <p:nvPr/>
              </p:nvPicPr>
              <p:blipFill>
                <a:blip r:embed="rId274"/>
                <a:stretch>
                  <a:fillRect/>
                </a:stretch>
              </p:blipFill>
              <p:spPr>
                <a:xfrm>
                  <a:off x="10674467" y="2756587"/>
                  <a:ext cx="137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8" name="Freihand 167">
                  <a:extLst>
                    <a:ext uri="{FF2B5EF4-FFF2-40B4-BE49-F238E27FC236}">
                      <a16:creationId xmlns:a16="http://schemas.microsoft.com/office/drawing/2014/main" id="{9CA5E98B-3FE4-4525-A793-025E17CAB4C2}"/>
                    </a:ext>
                  </a:extLst>
                </p14:cNvPr>
                <p14:cNvContentPartPr/>
                <p14:nvPr/>
              </p14:nvContentPartPr>
              <p14:xfrm>
                <a:off x="10817027" y="2823187"/>
                <a:ext cx="150840" cy="76320"/>
              </p14:xfrm>
            </p:contentPart>
          </mc:Choice>
          <mc:Fallback xmlns="">
            <p:pic>
              <p:nvPicPr>
                <p:cNvPr id="168" name="Freihand 167">
                  <a:extLst>
                    <a:ext uri="{FF2B5EF4-FFF2-40B4-BE49-F238E27FC236}">
                      <a16:creationId xmlns:a16="http://schemas.microsoft.com/office/drawing/2014/main" id="{9CA5E98B-3FE4-4525-A793-025E17CAB4C2}"/>
                    </a:ext>
                  </a:extLst>
                </p:cNvPr>
                <p:cNvPicPr/>
                <p:nvPr/>
              </p:nvPicPr>
              <p:blipFill>
                <a:blip r:embed="rId276"/>
                <a:stretch>
                  <a:fillRect/>
                </a:stretch>
              </p:blipFill>
              <p:spPr>
                <a:xfrm>
                  <a:off x="10812707" y="2818867"/>
                  <a:ext cx="159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9" name="Freihand 168">
                  <a:extLst>
                    <a:ext uri="{FF2B5EF4-FFF2-40B4-BE49-F238E27FC236}">
                      <a16:creationId xmlns:a16="http://schemas.microsoft.com/office/drawing/2014/main" id="{358743EA-D001-4164-88AF-F7A47D3A771D}"/>
                    </a:ext>
                  </a:extLst>
                </p14:cNvPr>
                <p14:cNvContentPartPr/>
                <p14:nvPr/>
              </p14:nvContentPartPr>
              <p14:xfrm>
                <a:off x="11169467" y="2693587"/>
                <a:ext cx="113760" cy="171360"/>
              </p14:xfrm>
            </p:contentPart>
          </mc:Choice>
          <mc:Fallback xmlns="">
            <p:pic>
              <p:nvPicPr>
                <p:cNvPr id="169" name="Freihand 168">
                  <a:extLst>
                    <a:ext uri="{FF2B5EF4-FFF2-40B4-BE49-F238E27FC236}">
                      <a16:creationId xmlns:a16="http://schemas.microsoft.com/office/drawing/2014/main" id="{358743EA-D001-4164-88AF-F7A47D3A771D}"/>
                    </a:ext>
                  </a:extLst>
                </p:cNvPr>
                <p:cNvPicPr/>
                <p:nvPr/>
              </p:nvPicPr>
              <p:blipFill>
                <a:blip r:embed="rId278"/>
                <a:stretch>
                  <a:fillRect/>
                </a:stretch>
              </p:blipFill>
              <p:spPr>
                <a:xfrm>
                  <a:off x="11165147" y="2689267"/>
                  <a:ext cx="122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0" name="Freihand 169">
                  <a:extLst>
                    <a:ext uri="{FF2B5EF4-FFF2-40B4-BE49-F238E27FC236}">
                      <a16:creationId xmlns:a16="http://schemas.microsoft.com/office/drawing/2014/main" id="{F4710996-A03D-43AD-8EE6-5F68286FB26A}"/>
                    </a:ext>
                  </a:extLst>
                </p14:cNvPr>
                <p14:cNvContentPartPr/>
                <p14:nvPr/>
              </p14:nvContentPartPr>
              <p14:xfrm>
                <a:off x="11264867" y="2769547"/>
                <a:ext cx="144720" cy="81000"/>
              </p14:xfrm>
            </p:contentPart>
          </mc:Choice>
          <mc:Fallback xmlns="">
            <p:pic>
              <p:nvPicPr>
                <p:cNvPr id="170" name="Freihand 169">
                  <a:extLst>
                    <a:ext uri="{FF2B5EF4-FFF2-40B4-BE49-F238E27FC236}">
                      <a16:creationId xmlns:a16="http://schemas.microsoft.com/office/drawing/2014/main" id="{F4710996-A03D-43AD-8EE6-5F68286FB26A}"/>
                    </a:ext>
                  </a:extLst>
                </p:cNvPr>
                <p:cNvPicPr/>
                <p:nvPr/>
              </p:nvPicPr>
              <p:blipFill>
                <a:blip r:embed="rId280"/>
                <a:stretch>
                  <a:fillRect/>
                </a:stretch>
              </p:blipFill>
              <p:spPr>
                <a:xfrm>
                  <a:off x="11260547" y="2765227"/>
                  <a:ext cx="153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1" name="Freihand 170">
                  <a:extLst>
                    <a:ext uri="{FF2B5EF4-FFF2-40B4-BE49-F238E27FC236}">
                      <a16:creationId xmlns:a16="http://schemas.microsoft.com/office/drawing/2014/main" id="{05B6C89E-3A0B-4479-B5A7-C31A9242FA7B}"/>
                    </a:ext>
                  </a:extLst>
                </p14:cNvPr>
                <p14:cNvContentPartPr/>
                <p14:nvPr/>
              </p14:nvContentPartPr>
              <p14:xfrm>
                <a:off x="11456387" y="2709067"/>
                <a:ext cx="227160" cy="141480"/>
              </p14:xfrm>
            </p:contentPart>
          </mc:Choice>
          <mc:Fallback xmlns="">
            <p:pic>
              <p:nvPicPr>
                <p:cNvPr id="171" name="Freihand 170">
                  <a:extLst>
                    <a:ext uri="{FF2B5EF4-FFF2-40B4-BE49-F238E27FC236}">
                      <a16:creationId xmlns:a16="http://schemas.microsoft.com/office/drawing/2014/main" id="{05B6C89E-3A0B-4479-B5A7-C31A9242FA7B}"/>
                    </a:ext>
                  </a:extLst>
                </p:cNvPr>
                <p:cNvPicPr/>
                <p:nvPr/>
              </p:nvPicPr>
              <p:blipFill>
                <a:blip r:embed="rId282"/>
                <a:stretch>
                  <a:fillRect/>
                </a:stretch>
              </p:blipFill>
              <p:spPr>
                <a:xfrm>
                  <a:off x="11452067" y="2704747"/>
                  <a:ext cx="235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2" name="Freihand 171">
                  <a:extLst>
                    <a:ext uri="{FF2B5EF4-FFF2-40B4-BE49-F238E27FC236}">
                      <a16:creationId xmlns:a16="http://schemas.microsoft.com/office/drawing/2014/main" id="{7FC910D2-888A-4F68-8812-0FD770DBF79D}"/>
                    </a:ext>
                  </a:extLst>
                </p14:cNvPr>
                <p14:cNvContentPartPr/>
                <p14:nvPr/>
              </p14:nvContentPartPr>
              <p14:xfrm>
                <a:off x="11634227" y="2753347"/>
                <a:ext cx="109800" cy="105480"/>
              </p14:xfrm>
            </p:contentPart>
          </mc:Choice>
          <mc:Fallback xmlns="">
            <p:pic>
              <p:nvPicPr>
                <p:cNvPr id="172" name="Freihand 171">
                  <a:extLst>
                    <a:ext uri="{FF2B5EF4-FFF2-40B4-BE49-F238E27FC236}">
                      <a16:creationId xmlns:a16="http://schemas.microsoft.com/office/drawing/2014/main" id="{7FC910D2-888A-4F68-8812-0FD770DBF79D}"/>
                    </a:ext>
                  </a:extLst>
                </p:cNvPr>
                <p:cNvPicPr/>
                <p:nvPr/>
              </p:nvPicPr>
              <p:blipFill>
                <a:blip r:embed="rId284"/>
                <a:stretch>
                  <a:fillRect/>
                </a:stretch>
              </p:blipFill>
              <p:spPr>
                <a:xfrm>
                  <a:off x="11629907" y="2749027"/>
                  <a:ext cx="118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4" name="Freihand 173">
                  <a:extLst>
                    <a:ext uri="{FF2B5EF4-FFF2-40B4-BE49-F238E27FC236}">
                      <a16:creationId xmlns:a16="http://schemas.microsoft.com/office/drawing/2014/main" id="{DEC4C9A5-E05D-470E-901D-524D53440EA4}"/>
                    </a:ext>
                  </a:extLst>
                </p14:cNvPr>
                <p14:cNvContentPartPr/>
                <p14:nvPr/>
              </p14:nvContentPartPr>
              <p14:xfrm>
                <a:off x="11879747" y="2768107"/>
                <a:ext cx="68040" cy="12960"/>
              </p14:xfrm>
            </p:contentPart>
          </mc:Choice>
          <mc:Fallback xmlns="">
            <p:pic>
              <p:nvPicPr>
                <p:cNvPr id="174" name="Freihand 173">
                  <a:extLst>
                    <a:ext uri="{FF2B5EF4-FFF2-40B4-BE49-F238E27FC236}">
                      <a16:creationId xmlns:a16="http://schemas.microsoft.com/office/drawing/2014/main" id="{DEC4C9A5-E05D-470E-901D-524D53440EA4}"/>
                    </a:ext>
                  </a:extLst>
                </p:cNvPr>
                <p:cNvPicPr/>
                <p:nvPr/>
              </p:nvPicPr>
              <p:blipFill>
                <a:blip r:embed="rId286"/>
                <a:stretch>
                  <a:fillRect/>
                </a:stretch>
              </p:blipFill>
              <p:spPr>
                <a:xfrm>
                  <a:off x="11875427" y="2763787"/>
                  <a:ext cx="76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5" name="Freihand 174">
                  <a:extLst>
                    <a:ext uri="{FF2B5EF4-FFF2-40B4-BE49-F238E27FC236}">
                      <a16:creationId xmlns:a16="http://schemas.microsoft.com/office/drawing/2014/main" id="{22E5E2E4-D647-43FF-93AF-4786E07BF427}"/>
                    </a:ext>
                  </a:extLst>
                </p14:cNvPr>
                <p14:cNvContentPartPr/>
                <p14:nvPr/>
              </p14:nvContentPartPr>
              <p14:xfrm>
                <a:off x="9582947" y="3044587"/>
                <a:ext cx="425520" cy="321840"/>
              </p14:xfrm>
            </p:contentPart>
          </mc:Choice>
          <mc:Fallback xmlns="">
            <p:pic>
              <p:nvPicPr>
                <p:cNvPr id="175" name="Freihand 174">
                  <a:extLst>
                    <a:ext uri="{FF2B5EF4-FFF2-40B4-BE49-F238E27FC236}">
                      <a16:creationId xmlns:a16="http://schemas.microsoft.com/office/drawing/2014/main" id="{22E5E2E4-D647-43FF-93AF-4786E07BF427}"/>
                    </a:ext>
                  </a:extLst>
                </p:cNvPr>
                <p:cNvPicPr/>
                <p:nvPr/>
              </p:nvPicPr>
              <p:blipFill>
                <a:blip r:embed="rId288"/>
                <a:stretch>
                  <a:fillRect/>
                </a:stretch>
              </p:blipFill>
              <p:spPr>
                <a:xfrm>
                  <a:off x="9578627" y="3040267"/>
                  <a:ext cx="4341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6" name="Freihand 175">
                  <a:extLst>
                    <a:ext uri="{FF2B5EF4-FFF2-40B4-BE49-F238E27FC236}">
                      <a16:creationId xmlns:a16="http://schemas.microsoft.com/office/drawing/2014/main" id="{0B3DA8F0-88D0-498D-B3EB-08A62403BC3B}"/>
                    </a:ext>
                  </a:extLst>
                </p14:cNvPr>
                <p14:cNvContentPartPr/>
                <p14:nvPr/>
              </p14:nvContentPartPr>
              <p14:xfrm>
                <a:off x="10028267" y="3129187"/>
                <a:ext cx="180720" cy="71640"/>
              </p14:xfrm>
            </p:contentPart>
          </mc:Choice>
          <mc:Fallback xmlns="">
            <p:pic>
              <p:nvPicPr>
                <p:cNvPr id="176" name="Freihand 175">
                  <a:extLst>
                    <a:ext uri="{FF2B5EF4-FFF2-40B4-BE49-F238E27FC236}">
                      <a16:creationId xmlns:a16="http://schemas.microsoft.com/office/drawing/2014/main" id="{0B3DA8F0-88D0-498D-B3EB-08A62403BC3B}"/>
                    </a:ext>
                  </a:extLst>
                </p:cNvPr>
                <p:cNvPicPr/>
                <p:nvPr/>
              </p:nvPicPr>
              <p:blipFill>
                <a:blip r:embed="rId290"/>
                <a:stretch>
                  <a:fillRect/>
                </a:stretch>
              </p:blipFill>
              <p:spPr>
                <a:xfrm>
                  <a:off x="10023947" y="3124867"/>
                  <a:ext cx="189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9" name="Freihand 178">
                  <a:extLst>
                    <a:ext uri="{FF2B5EF4-FFF2-40B4-BE49-F238E27FC236}">
                      <a16:creationId xmlns:a16="http://schemas.microsoft.com/office/drawing/2014/main" id="{A33825FD-3552-4E1E-8EDB-A0B6EC75E23B}"/>
                    </a:ext>
                  </a:extLst>
                </p14:cNvPr>
                <p14:cNvContentPartPr/>
                <p14:nvPr/>
              </p14:nvContentPartPr>
              <p14:xfrm>
                <a:off x="10306907" y="3114067"/>
                <a:ext cx="188280" cy="80640"/>
              </p14:xfrm>
            </p:contentPart>
          </mc:Choice>
          <mc:Fallback xmlns="">
            <p:pic>
              <p:nvPicPr>
                <p:cNvPr id="179" name="Freihand 178">
                  <a:extLst>
                    <a:ext uri="{FF2B5EF4-FFF2-40B4-BE49-F238E27FC236}">
                      <a16:creationId xmlns:a16="http://schemas.microsoft.com/office/drawing/2014/main" id="{A33825FD-3552-4E1E-8EDB-A0B6EC75E23B}"/>
                    </a:ext>
                  </a:extLst>
                </p:cNvPr>
                <p:cNvPicPr/>
                <p:nvPr/>
              </p:nvPicPr>
              <p:blipFill>
                <a:blip r:embed="rId292"/>
                <a:stretch>
                  <a:fillRect/>
                </a:stretch>
              </p:blipFill>
              <p:spPr>
                <a:xfrm>
                  <a:off x="10302587" y="3109747"/>
                  <a:ext cx="196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0" name="Freihand 179">
                  <a:extLst>
                    <a:ext uri="{FF2B5EF4-FFF2-40B4-BE49-F238E27FC236}">
                      <a16:creationId xmlns:a16="http://schemas.microsoft.com/office/drawing/2014/main" id="{374300C9-777C-4C80-BE99-C8918E57CE9D}"/>
                    </a:ext>
                  </a:extLst>
                </p14:cNvPr>
                <p14:cNvContentPartPr/>
                <p14:nvPr/>
              </p14:nvContentPartPr>
              <p14:xfrm>
                <a:off x="10473587" y="3064747"/>
                <a:ext cx="24120" cy="14400"/>
              </p14:xfrm>
            </p:contentPart>
          </mc:Choice>
          <mc:Fallback xmlns="">
            <p:pic>
              <p:nvPicPr>
                <p:cNvPr id="180" name="Freihand 179">
                  <a:extLst>
                    <a:ext uri="{FF2B5EF4-FFF2-40B4-BE49-F238E27FC236}">
                      <a16:creationId xmlns:a16="http://schemas.microsoft.com/office/drawing/2014/main" id="{374300C9-777C-4C80-BE99-C8918E57CE9D}"/>
                    </a:ext>
                  </a:extLst>
                </p:cNvPr>
                <p:cNvPicPr/>
                <p:nvPr/>
              </p:nvPicPr>
              <p:blipFill>
                <a:blip r:embed="rId294"/>
                <a:stretch>
                  <a:fillRect/>
                </a:stretch>
              </p:blipFill>
              <p:spPr>
                <a:xfrm>
                  <a:off x="10469267" y="3060427"/>
                  <a:ext cx="32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1" name="Freihand 180">
                  <a:extLst>
                    <a:ext uri="{FF2B5EF4-FFF2-40B4-BE49-F238E27FC236}">
                      <a16:creationId xmlns:a16="http://schemas.microsoft.com/office/drawing/2014/main" id="{80835F09-AC3B-4C4F-9772-984F42E0749F}"/>
                    </a:ext>
                  </a:extLst>
                </p14:cNvPr>
                <p14:cNvContentPartPr/>
                <p14:nvPr/>
              </p14:nvContentPartPr>
              <p14:xfrm>
                <a:off x="10621907" y="3024067"/>
                <a:ext cx="308520" cy="136440"/>
              </p14:xfrm>
            </p:contentPart>
          </mc:Choice>
          <mc:Fallback xmlns="">
            <p:pic>
              <p:nvPicPr>
                <p:cNvPr id="181" name="Freihand 180">
                  <a:extLst>
                    <a:ext uri="{FF2B5EF4-FFF2-40B4-BE49-F238E27FC236}">
                      <a16:creationId xmlns:a16="http://schemas.microsoft.com/office/drawing/2014/main" id="{80835F09-AC3B-4C4F-9772-984F42E0749F}"/>
                    </a:ext>
                  </a:extLst>
                </p:cNvPr>
                <p:cNvPicPr/>
                <p:nvPr/>
              </p:nvPicPr>
              <p:blipFill>
                <a:blip r:embed="rId296"/>
                <a:stretch>
                  <a:fillRect/>
                </a:stretch>
              </p:blipFill>
              <p:spPr>
                <a:xfrm>
                  <a:off x="10617587" y="3019747"/>
                  <a:ext cx="317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2" name="Freihand 181">
                  <a:extLst>
                    <a:ext uri="{FF2B5EF4-FFF2-40B4-BE49-F238E27FC236}">
                      <a16:creationId xmlns:a16="http://schemas.microsoft.com/office/drawing/2014/main" id="{8A1F23DD-F7F2-494C-ABC7-DC85C92467D4}"/>
                    </a:ext>
                  </a:extLst>
                </p14:cNvPr>
                <p14:cNvContentPartPr/>
                <p14:nvPr/>
              </p14:nvContentPartPr>
              <p14:xfrm>
                <a:off x="11049227" y="3119107"/>
                <a:ext cx="360" cy="360"/>
              </p14:xfrm>
            </p:contentPart>
          </mc:Choice>
          <mc:Fallback xmlns="">
            <p:pic>
              <p:nvPicPr>
                <p:cNvPr id="182" name="Freihand 181">
                  <a:extLst>
                    <a:ext uri="{FF2B5EF4-FFF2-40B4-BE49-F238E27FC236}">
                      <a16:creationId xmlns:a16="http://schemas.microsoft.com/office/drawing/2014/main" id="{8A1F23DD-F7F2-494C-ABC7-DC85C92467D4}"/>
                    </a:ext>
                  </a:extLst>
                </p:cNvPr>
                <p:cNvPicPr/>
                <p:nvPr/>
              </p:nvPicPr>
              <p:blipFill>
                <a:blip r:embed="rId7"/>
                <a:stretch>
                  <a:fillRect/>
                </a:stretch>
              </p:blipFill>
              <p:spPr>
                <a:xfrm>
                  <a:off x="11044907" y="3114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3" name="Freihand 182">
                  <a:extLst>
                    <a:ext uri="{FF2B5EF4-FFF2-40B4-BE49-F238E27FC236}">
                      <a16:creationId xmlns:a16="http://schemas.microsoft.com/office/drawing/2014/main" id="{B3068ADF-94B5-4859-9688-BCD528DC3C97}"/>
                    </a:ext>
                  </a:extLst>
                </p14:cNvPr>
                <p14:cNvContentPartPr/>
                <p14:nvPr/>
              </p14:nvContentPartPr>
              <p14:xfrm>
                <a:off x="11092787" y="2997427"/>
                <a:ext cx="94320" cy="120600"/>
              </p14:xfrm>
            </p:contentPart>
          </mc:Choice>
          <mc:Fallback xmlns="">
            <p:pic>
              <p:nvPicPr>
                <p:cNvPr id="183" name="Freihand 182">
                  <a:extLst>
                    <a:ext uri="{FF2B5EF4-FFF2-40B4-BE49-F238E27FC236}">
                      <a16:creationId xmlns:a16="http://schemas.microsoft.com/office/drawing/2014/main" id="{B3068ADF-94B5-4859-9688-BCD528DC3C97}"/>
                    </a:ext>
                  </a:extLst>
                </p:cNvPr>
                <p:cNvPicPr/>
                <p:nvPr/>
              </p:nvPicPr>
              <p:blipFill>
                <a:blip r:embed="rId299"/>
                <a:stretch>
                  <a:fillRect/>
                </a:stretch>
              </p:blipFill>
              <p:spPr>
                <a:xfrm>
                  <a:off x="11088467" y="2993107"/>
                  <a:ext cx="102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4" name="Freihand 183">
                  <a:extLst>
                    <a:ext uri="{FF2B5EF4-FFF2-40B4-BE49-F238E27FC236}">
                      <a16:creationId xmlns:a16="http://schemas.microsoft.com/office/drawing/2014/main" id="{D7D93B86-621A-4B14-9656-8F95AEE2213D}"/>
                    </a:ext>
                  </a:extLst>
                </p14:cNvPr>
                <p14:cNvContentPartPr/>
                <p14:nvPr/>
              </p14:nvContentPartPr>
              <p14:xfrm>
                <a:off x="11205467" y="3002827"/>
                <a:ext cx="77400" cy="124200"/>
              </p14:xfrm>
            </p:contentPart>
          </mc:Choice>
          <mc:Fallback xmlns="">
            <p:pic>
              <p:nvPicPr>
                <p:cNvPr id="184" name="Freihand 183">
                  <a:extLst>
                    <a:ext uri="{FF2B5EF4-FFF2-40B4-BE49-F238E27FC236}">
                      <a16:creationId xmlns:a16="http://schemas.microsoft.com/office/drawing/2014/main" id="{D7D93B86-621A-4B14-9656-8F95AEE2213D}"/>
                    </a:ext>
                  </a:extLst>
                </p:cNvPr>
                <p:cNvPicPr/>
                <p:nvPr/>
              </p:nvPicPr>
              <p:blipFill>
                <a:blip r:embed="rId301"/>
                <a:stretch>
                  <a:fillRect/>
                </a:stretch>
              </p:blipFill>
              <p:spPr>
                <a:xfrm>
                  <a:off x="11201147" y="2998507"/>
                  <a:ext cx="86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5" name="Freihand 184">
                  <a:extLst>
                    <a:ext uri="{FF2B5EF4-FFF2-40B4-BE49-F238E27FC236}">
                      <a16:creationId xmlns:a16="http://schemas.microsoft.com/office/drawing/2014/main" id="{2F14C61C-6452-4E45-8C63-B8B1E6C54455}"/>
                    </a:ext>
                  </a:extLst>
                </p14:cNvPr>
                <p14:cNvContentPartPr/>
                <p14:nvPr/>
              </p14:nvContentPartPr>
              <p14:xfrm>
                <a:off x="11291867" y="2986627"/>
                <a:ext cx="104400" cy="126360"/>
              </p14:xfrm>
            </p:contentPart>
          </mc:Choice>
          <mc:Fallback xmlns="">
            <p:pic>
              <p:nvPicPr>
                <p:cNvPr id="185" name="Freihand 184">
                  <a:extLst>
                    <a:ext uri="{FF2B5EF4-FFF2-40B4-BE49-F238E27FC236}">
                      <a16:creationId xmlns:a16="http://schemas.microsoft.com/office/drawing/2014/main" id="{2F14C61C-6452-4E45-8C63-B8B1E6C54455}"/>
                    </a:ext>
                  </a:extLst>
                </p:cNvPr>
                <p:cNvPicPr/>
                <p:nvPr/>
              </p:nvPicPr>
              <p:blipFill>
                <a:blip r:embed="rId303"/>
                <a:stretch>
                  <a:fillRect/>
                </a:stretch>
              </p:blipFill>
              <p:spPr>
                <a:xfrm>
                  <a:off x="11287547" y="2982307"/>
                  <a:ext cx="1130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6" name="Freihand 185">
                  <a:extLst>
                    <a:ext uri="{FF2B5EF4-FFF2-40B4-BE49-F238E27FC236}">
                      <a16:creationId xmlns:a16="http://schemas.microsoft.com/office/drawing/2014/main" id="{FF14BE6B-3A89-40E8-9EAE-DB1CAF5BA55A}"/>
                    </a:ext>
                  </a:extLst>
                </p14:cNvPr>
                <p14:cNvContentPartPr/>
                <p14:nvPr/>
              </p14:nvContentPartPr>
              <p14:xfrm>
                <a:off x="11348387" y="2985547"/>
                <a:ext cx="56520" cy="129240"/>
              </p14:xfrm>
            </p:contentPart>
          </mc:Choice>
          <mc:Fallback xmlns="">
            <p:pic>
              <p:nvPicPr>
                <p:cNvPr id="186" name="Freihand 185">
                  <a:extLst>
                    <a:ext uri="{FF2B5EF4-FFF2-40B4-BE49-F238E27FC236}">
                      <a16:creationId xmlns:a16="http://schemas.microsoft.com/office/drawing/2014/main" id="{FF14BE6B-3A89-40E8-9EAE-DB1CAF5BA55A}"/>
                    </a:ext>
                  </a:extLst>
                </p:cNvPr>
                <p:cNvPicPr/>
                <p:nvPr/>
              </p:nvPicPr>
              <p:blipFill>
                <a:blip r:embed="rId305"/>
                <a:stretch>
                  <a:fillRect/>
                </a:stretch>
              </p:blipFill>
              <p:spPr>
                <a:xfrm>
                  <a:off x="11344067" y="2981227"/>
                  <a:ext cx="65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7" name="Freihand 186">
                  <a:extLst>
                    <a:ext uri="{FF2B5EF4-FFF2-40B4-BE49-F238E27FC236}">
                      <a16:creationId xmlns:a16="http://schemas.microsoft.com/office/drawing/2014/main" id="{F0CFE39C-3031-4630-92D7-3A33542513F5}"/>
                    </a:ext>
                  </a:extLst>
                </p14:cNvPr>
                <p14:cNvContentPartPr/>
                <p14:nvPr/>
              </p14:nvContentPartPr>
              <p14:xfrm>
                <a:off x="11427587" y="3017587"/>
                <a:ext cx="61200" cy="77040"/>
              </p14:xfrm>
            </p:contentPart>
          </mc:Choice>
          <mc:Fallback xmlns="">
            <p:pic>
              <p:nvPicPr>
                <p:cNvPr id="187" name="Freihand 186">
                  <a:extLst>
                    <a:ext uri="{FF2B5EF4-FFF2-40B4-BE49-F238E27FC236}">
                      <a16:creationId xmlns:a16="http://schemas.microsoft.com/office/drawing/2014/main" id="{F0CFE39C-3031-4630-92D7-3A33542513F5}"/>
                    </a:ext>
                  </a:extLst>
                </p:cNvPr>
                <p:cNvPicPr/>
                <p:nvPr/>
              </p:nvPicPr>
              <p:blipFill>
                <a:blip r:embed="rId307"/>
                <a:stretch>
                  <a:fillRect/>
                </a:stretch>
              </p:blipFill>
              <p:spPr>
                <a:xfrm>
                  <a:off x="11423267" y="3013267"/>
                  <a:ext cx="69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8" name="Freihand 187">
                  <a:extLst>
                    <a:ext uri="{FF2B5EF4-FFF2-40B4-BE49-F238E27FC236}">
                      <a16:creationId xmlns:a16="http://schemas.microsoft.com/office/drawing/2014/main" id="{F9A2989F-4E59-4AB9-9DC6-857E432059EB}"/>
                    </a:ext>
                  </a:extLst>
                </p14:cNvPr>
                <p14:cNvContentPartPr/>
                <p14:nvPr/>
              </p14:nvContentPartPr>
              <p14:xfrm>
                <a:off x="11499947" y="3012547"/>
                <a:ext cx="58680" cy="91440"/>
              </p14:xfrm>
            </p:contentPart>
          </mc:Choice>
          <mc:Fallback xmlns="">
            <p:pic>
              <p:nvPicPr>
                <p:cNvPr id="188" name="Freihand 187">
                  <a:extLst>
                    <a:ext uri="{FF2B5EF4-FFF2-40B4-BE49-F238E27FC236}">
                      <a16:creationId xmlns:a16="http://schemas.microsoft.com/office/drawing/2014/main" id="{F9A2989F-4E59-4AB9-9DC6-857E432059EB}"/>
                    </a:ext>
                  </a:extLst>
                </p:cNvPr>
                <p:cNvPicPr/>
                <p:nvPr/>
              </p:nvPicPr>
              <p:blipFill>
                <a:blip r:embed="rId309"/>
                <a:stretch>
                  <a:fillRect/>
                </a:stretch>
              </p:blipFill>
              <p:spPr>
                <a:xfrm>
                  <a:off x="11495627" y="3008227"/>
                  <a:ext cx="67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9" name="Freihand 188">
                  <a:extLst>
                    <a:ext uri="{FF2B5EF4-FFF2-40B4-BE49-F238E27FC236}">
                      <a16:creationId xmlns:a16="http://schemas.microsoft.com/office/drawing/2014/main" id="{8DD58C00-653E-42D9-A6EC-126832AB1F65}"/>
                    </a:ext>
                  </a:extLst>
                </p14:cNvPr>
                <p14:cNvContentPartPr/>
                <p14:nvPr/>
              </p14:nvContentPartPr>
              <p14:xfrm>
                <a:off x="11636387" y="2958187"/>
                <a:ext cx="67680" cy="134280"/>
              </p14:xfrm>
            </p:contentPart>
          </mc:Choice>
          <mc:Fallback xmlns="">
            <p:pic>
              <p:nvPicPr>
                <p:cNvPr id="189" name="Freihand 188">
                  <a:extLst>
                    <a:ext uri="{FF2B5EF4-FFF2-40B4-BE49-F238E27FC236}">
                      <a16:creationId xmlns:a16="http://schemas.microsoft.com/office/drawing/2014/main" id="{8DD58C00-653E-42D9-A6EC-126832AB1F65}"/>
                    </a:ext>
                  </a:extLst>
                </p:cNvPr>
                <p:cNvPicPr/>
                <p:nvPr/>
              </p:nvPicPr>
              <p:blipFill>
                <a:blip r:embed="rId311"/>
                <a:stretch>
                  <a:fillRect/>
                </a:stretch>
              </p:blipFill>
              <p:spPr>
                <a:xfrm>
                  <a:off x="11632067" y="2953867"/>
                  <a:ext cx="76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0" name="Freihand 189">
                  <a:extLst>
                    <a:ext uri="{FF2B5EF4-FFF2-40B4-BE49-F238E27FC236}">
                      <a16:creationId xmlns:a16="http://schemas.microsoft.com/office/drawing/2014/main" id="{0B606A12-096F-41D8-A310-DFD877A42684}"/>
                    </a:ext>
                  </a:extLst>
                </p14:cNvPr>
                <p14:cNvContentPartPr/>
                <p14:nvPr/>
              </p14:nvContentPartPr>
              <p14:xfrm>
                <a:off x="11685707" y="3042427"/>
                <a:ext cx="143280" cy="53640"/>
              </p14:xfrm>
            </p:contentPart>
          </mc:Choice>
          <mc:Fallback xmlns="">
            <p:pic>
              <p:nvPicPr>
                <p:cNvPr id="190" name="Freihand 189">
                  <a:extLst>
                    <a:ext uri="{FF2B5EF4-FFF2-40B4-BE49-F238E27FC236}">
                      <a16:creationId xmlns:a16="http://schemas.microsoft.com/office/drawing/2014/main" id="{0B606A12-096F-41D8-A310-DFD877A42684}"/>
                    </a:ext>
                  </a:extLst>
                </p:cNvPr>
                <p:cNvPicPr/>
                <p:nvPr/>
              </p:nvPicPr>
              <p:blipFill>
                <a:blip r:embed="rId313"/>
                <a:stretch>
                  <a:fillRect/>
                </a:stretch>
              </p:blipFill>
              <p:spPr>
                <a:xfrm>
                  <a:off x="11681387" y="3038107"/>
                  <a:ext cx="151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1" name="Freihand 190">
                  <a:extLst>
                    <a:ext uri="{FF2B5EF4-FFF2-40B4-BE49-F238E27FC236}">
                      <a16:creationId xmlns:a16="http://schemas.microsoft.com/office/drawing/2014/main" id="{C50DDC88-97BD-46AC-A91F-1352D30D7CBF}"/>
                    </a:ext>
                  </a:extLst>
                </p14:cNvPr>
                <p14:cNvContentPartPr/>
                <p14:nvPr/>
              </p14:nvContentPartPr>
              <p14:xfrm>
                <a:off x="11847707" y="3035947"/>
                <a:ext cx="54720" cy="75240"/>
              </p14:xfrm>
            </p:contentPart>
          </mc:Choice>
          <mc:Fallback xmlns="">
            <p:pic>
              <p:nvPicPr>
                <p:cNvPr id="191" name="Freihand 190">
                  <a:extLst>
                    <a:ext uri="{FF2B5EF4-FFF2-40B4-BE49-F238E27FC236}">
                      <a16:creationId xmlns:a16="http://schemas.microsoft.com/office/drawing/2014/main" id="{C50DDC88-97BD-46AC-A91F-1352D30D7CBF}"/>
                    </a:ext>
                  </a:extLst>
                </p:cNvPr>
                <p:cNvPicPr/>
                <p:nvPr/>
              </p:nvPicPr>
              <p:blipFill>
                <a:blip r:embed="rId315"/>
                <a:stretch>
                  <a:fillRect/>
                </a:stretch>
              </p:blipFill>
              <p:spPr>
                <a:xfrm>
                  <a:off x="11843387" y="3031627"/>
                  <a:ext cx="63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2" name="Freihand 191">
                  <a:extLst>
                    <a:ext uri="{FF2B5EF4-FFF2-40B4-BE49-F238E27FC236}">
                      <a16:creationId xmlns:a16="http://schemas.microsoft.com/office/drawing/2014/main" id="{A2A10441-97A9-47FB-A150-7F70EE172180}"/>
                    </a:ext>
                  </a:extLst>
                </p14:cNvPr>
                <p14:cNvContentPartPr/>
                <p14:nvPr/>
              </p14:nvContentPartPr>
              <p14:xfrm>
                <a:off x="11921507" y="2966827"/>
                <a:ext cx="120960" cy="120960"/>
              </p14:xfrm>
            </p:contentPart>
          </mc:Choice>
          <mc:Fallback xmlns="">
            <p:pic>
              <p:nvPicPr>
                <p:cNvPr id="192" name="Freihand 191">
                  <a:extLst>
                    <a:ext uri="{FF2B5EF4-FFF2-40B4-BE49-F238E27FC236}">
                      <a16:creationId xmlns:a16="http://schemas.microsoft.com/office/drawing/2014/main" id="{A2A10441-97A9-47FB-A150-7F70EE172180}"/>
                    </a:ext>
                  </a:extLst>
                </p:cNvPr>
                <p:cNvPicPr/>
                <p:nvPr/>
              </p:nvPicPr>
              <p:blipFill>
                <a:blip r:embed="rId317"/>
                <a:stretch>
                  <a:fillRect/>
                </a:stretch>
              </p:blipFill>
              <p:spPr>
                <a:xfrm>
                  <a:off x="11917187" y="2962507"/>
                  <a:ext cx="129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3" name="Freihand 192">
                  <a:extLst>
                    <a:ext uri="{FF2B5EF4-FFF2-40B4-BE49-F238E27FC236}">
                      <a16:creationId xmlns:a16="http://schemas.microsoft.com/office/drawing/2014/main" id="{9D07DC5B-CE5B-4AE9-8B99-8A4415B5D0E0}"/>
                    </a:ext>
                  </a:extLst>
                </p14:cNvPr>
                <p14:cNvContentPartPr/>
                <p14:nvPr/>
              </p14:nvContentPartPr>
              <p14:xfrm>
                <a:off x="11997827" y="3042427"/>
                <a:ext cx="88920" cy="90360"/>
              </p14:xfrm>
            </p:contentPart>
          </mc:Choice>
          <mc:Fallback xmlns="">
            <p:pic>
              <p:nvPicPr>
                <p:cNvPr id="193" name="Freihand 192">
                  <a:extLst>
                    <a:ext uri="{FF2B5EF4-FFF2-40B4-BE49-F238E27FC236}">
                      <a16:creationId xmlns:a16="http://schemas.microsoft.com/office/drawing/2014/main" id="{9D07DC5B-CE5B-4AE9-8B99-8A4415B5D0E0}"/>
                    </a:ext>
                  </a:extLst>
                </p:cNvPr>
                <p:cNvPicPr/>
                <p:nvPr/>
              </p:nvPicPr>
              <p:blipFill>
                <a:blip r:embed="rId319"/>
                <a:stretch>
                  <a:fillRect/>
                </a:stretch>
              </p:blipFill>
              <p:spPr>
                <a:xfrm>
                  <a:off x="11993507" y="3038107"/>
                  <a:ext cx="97560" cy="99000"/>
                </a:xfrm>
                <a:prstGeom prst="rect">
                  <a:avLst/>
                </a:prstGeom>
              </p:spPr>
            </p:pic>
          </mc:Fallback>
        </mc:AlternateContent>
      </p:grpSp>
      <p:grpSp>
        <p:nvGrpSpPr>
          <p:cNvPr id="198" name="Gruppieren 197">
            <a:extLst>
              <a:ext uri="{FF2B5EF4-FFF2-40B4-BE49-F238E27FC236}">
                <a16:creationId xmlns:a16="http://schemas.microsoft.com/office/drawing/2014/main" id="{7643549E-BCDF-4F28-B3D3-8F8911B89EDA}"/>
              </a:ext>
            </a:extLst>
          </p:cNvPr>
          <p:cNvGrpSpPr/>
          <p:nvPr/>
        </p:nvGrpSpPr>
        <p:grpSpPr>
          <a:xfrm>
            <a:off x="9415547" y="3377587"/>
            <a:ext cx="528120" cy="302760"/>
            <a:chOff x="9415547" y="3377587"/>
            <a:chExt cx="528120" cy="302760"/>
          </a:xfrm>
        </p:grpSpPr>
        <mc:AlternateContent xmlns:mc="http://schemas.openxmlformats.org/markup-compatibility/2006" xmlns:p14="http://schemas.microsoft.com/office/powerpoint/2010/main">
          <mc:Choice Requires="p14">
            <p:contentPart p14:bwMode="auto" r:id="rId320">
              <p14:nvContentPartPr>
                <p14:cNvPr id="195" name="Freihand 194">
                  <a:extLst>
                    <a:ext uri="{FF2B5EF4-FFF2-40B4-BE49-F238E27FC236}">
                      <a16:creationId xmlns:a16="http://schemas.microsoft.com/office/drawing/2014/main" id="{22EF0ED5-6CDD-4607-A536-B38AA6F3C580}"/>
                    </a:ext>
                  </a:extLst>
                </p14:cNvPr>
                <p14:cNvContentPartPr/>
                <p14:nvPr/>
              </p14:nvContentPartPr>
              <p14:xfrm>
                <a:off x="9581867" y="3431587"/>
                <a:ext cx="330480" cy="132480"/>
              </p14:xfrm>
            </p:contentPart>
          </mc:Choice>
          <mc:Fallback xmlns="">
            <p:pic>
              <p:nvPicPr>
                <p:cNvPr id="195" name="Freihand 194">
                  <a:extLst>
                    <a:ext uri="{FF2B5EF4-FFF2-40B4-BE49-F238E27FC236}">
                      <a16:creationId xmlns:a16="http://schemas.microsoft.com/office/drawing/2014/main" id="{22EF0ED5-6CDD-4607-A536-B38AA6F3C580}"/>
                    </a:ext>
                  </a:extLst>
                </p:cNvPr>
                <p:cNvPicPr/>
                <p:nvPr/>
              </p:nvPicPr>
              <p:blipFill>
                <a:blip r:embed="rId321"/>
                <a:stretch>
                  <a:fillRect/>
                </a:stretch>
              </p:blipFill>
              <p:spPr>
                <a:xfrm>
                  <a:off x="9577547" y="3427267"/>
                  <a:ext cx="339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6" name="Freihand 195">
                  <a:extLst>
                    <a:ext uri="{FF2B5EF4-FFF2-40B4-BE49-F238E27FC236}">
                      <a16:creationId xmlns:a16="http://schemas.microsoft.com/office/drawing/2014/main" id="{CD88A850-9F9B-4F06-98E3-FCDFF3317E64}"/>
                    </a:ext>
                  </a:extLst>
                </p14:cNvPr>
                <p14:cNvContentPartPr/>
                <p14:nvPr/>
              </p14:nvContentPartPr>
              <p14:xfrm>
                <a:off x="9415547" y="3592147"/>
                <a:ext cx="90720" cy="88200"/>
              </p14:xfrm>
            </p:contentPart>
          </mc:Choice>
          <mc:Fallback xmlns="">
            <p:pic>
              <p:nvPicPr>
                <p:cNvPr id="196" name="Freihand 195">
                  <a:extLst>
                    <a:ext uri="{FF2B5EF4-FFF2-40B4-BE49-F238E27FC236}">
                      <a16:creationId xmlns:a16="http://schemas.microsoft.com/office/drawing/2014/main" id="{CD88A850-9F9B-4F06-98E3-FCDFF3317E64}"/>
                    </a:ext>
                  </a:extLst>
                </p:cNvPr>
                <p:cNvPicPr/>
                <p:nvPr/>
              </p:nvPicPr>
              <p:blipFill>
                <a:blip r:embed="rId323"/>
                <a:stretch>
                  <a:fillRect/>
                </a:stretch>
              </p:blipFill>
              <p:spPr>
                <a:xfrm>
                  <a:off x="9411227" y="3587827"/>
                  <a:ext cx="99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7" name="Freihand 196">
                  <a:extLst>
                    <a:ext uri="{FF2B5EF4-FFF2-40B4-BE49-F238E27FC236}">
                      <a16:creationId xmlns:a16="http://schemas.microsoft.com/office/drawing/2014/main" id="{E60C909C-A878-402D-B29D-ED955B0BF122}"/>
                    </a:ext>
                  </a:extLst>
                </p14:cNvPr>
                <p14:cNvContentPartPr/>
                <p14:nvPr/>
              </p14:nvContentPartPr>
              <p14:xfrm>
                <a:off x="9871667" y="3377587"/>
                <a:ext cx="72000" cy="47880"/>
              </p14:xfrm>
            </p:contentPart>
          </mc:Choice>
          <mc:Fallback xmlns="">
            <p:pic>
              <p:nvPicPr>
                <p:cNvPr id="197" name="Freihand 196">
                  <a:extLst>
                    <a:ext uri="{FF2B5EF4-FFF2-40B4-BE49-F238E27FC236}">
                      <a16:creationId xmlns:a16="http://schemas.microsoft.com/office/drawing/2014/main" id="{E60C909C-A878-402D-B29D-ED955B0BF122}"/>
                    </a:ext>
                  </a:extLst>
                </p:cNvPr>
                <p:cNvPicPr/>
                <p:nvPr/>
              </p:nvPicPr>
              <p:blipFill>
                <a:blip r:embed="rId325"/>
                <a:stretch>
                  <a:fillRect/>
                </a:stretch>
              </p:blipFill>
              <p:spPr>
                <a:xfrm>
                  <a:off x="9867347" y="3373267"/>
                  <a:ext cx="80640" cy="56520"/>
                </a:xfrm>
                <a:prstGeom prst="rect">
                  <a:avLst/>
                </a:prstGeom>
              </p:spPr>
            </p:pic>
          </mc:Fallback>
        </mc:AlternateContent>
      </p:grpSp>
      <p:grpSp>
        <p:nvGrpSpPr>
          <p:cNvPr id="201" name="Gruppieren 200">
            <a:extLst>
              <a:ext uri="{FF2B5EF4-FFF2-40B4-BE49-F238E27FC236}">
                <a16:creationId xmlns:a16="http://schemas.microsoft.com/office/drawing/2014/main" id="{D8BC2DA2-3357-42D4-B5CA-6E2604AB2E06}"/>
              </a:ext>
            </a:extLst>
          </p:cNvPr>
          <p:cNvGrpSpPr/>
          <p:nvPr/>
        </p:nvGrpSpPr>
        <p:grpSpPr>
          <a:xfrm>
            <a:off x="10150667" y="3367867"/>
            <a:ext cx="515160" cy="192960"/>
            <a:chOff x="10150667" y="3367867"/>
            <a:chExt cx="515160" cy="192960"/>
          </a:xfrm>
        </p:grpSpPr>
        <mc:AlternateContent xmlns:mc="http://schemas.openxmlformats.org/markup-compatibility/2006" xmlns:p14="http://schemas.microsoft.com/office/powerpoint/2010/main">
          <mc:Choice Requires="p14">
            <p:contentPart p14:bwMode="auto" r:id="rId326">
              <p14:nvContentPartPr>
                <p14:cNvPr id="199" name="Freihand 198">
                  <a:extLst>
                    <a:ext uri="{FF2B5EF4-FFF2-40B4-BE49-F238E27FC236}">
                      <a16:creationId xmlns:a16="http://schemas.microsoft.com/office/drawing/2014/main" id="{58189F09-B245-49D2-89D7-606A4CEB7F5E}"/>
                    </a:ext>
                  </a:extLst>
                </p14:cNvPr>
                <p14:cNvContentPartPr/>
                <p14:nvPr/>
              </p14:nvContentPartPr>
              <p14:xfrm>
                <a:off x="10150667" y="3409267"/>
                <a:ext cx="387360" cy="151560"/>
              </p14:xfrm>
            </p:contentPart>
          </mc:Choice>
          <mc:Fallback xmlns="">
            <p:pic>
              <p:nvPicPr>
                <p:cNvPr id="199" name="Freihand 198">
                  <a:extLst>
                    <a:ext uri="{FF2B5EF4-FFF2-40B4-BE49-F238E27FC236}">
                      <a16:creationId xmlns:a16="http://schemas.microsoft.com/office/drawing/2014/main" id="{58189F09-B245-49D2-89D7-606A4CEB7F5E}"/>
                    </a:ext>
                  </a:extLst>
                </p:cNvPr>
                <p:cNvPicPr/>
                <p:nvPr/>
              </p:nvPicPr>
              <p:blipFill>
                <a:blip r:embed="rId327"/>
                <a:stretch>
                  <a:fillRect/>
                </a:stretch>
              </p:blipFill>
              <p:spPr>
                <a:xfrm>
                  <a:off x="10146347" y="3404947"/>
                  <a:ext cx="396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Freihand 199">
                  <a:extLst>
                    <a:ext uri="{FF2B5EF4-FFF2-40B4-BE49-F238E27FC236}">
                      <a16:creationId xmlns:a16="http://schemas.microsoft.com/office/drawing/2014/main" id="{32FCD62F-07CA-41A6-A35F-75DD55F646C1}"/>
                    </a:ext>
                  </a:extLst>
                </p14:cNvPr>
                <p14:cNvContentPartPr/>
                <p14:nvPr/>
              </p14:nvContentPartPr>
              <p14:xfrm>
                <a:off x="10508867" y="3367867"/>
                <a:ext cx="156960" cy="156600"/>
              </p14:xfrm>
            </p:contentPart>
          </mc:Choice>
          <mc:Fallback xmlns="">
            <p:pic>
              <p:nvPicPr>
                <p:cNvPr id="200" name="Freihand 199">
                  <a:extLst>
                    <a:ext uri="{FF2B5EF4-FFF2-40B4-BE49-F238E27FC236}">
                      <a16:creationId xmlns:a16="http://schemas.microsoft.com/office/drawing/2014/main" id="{32FCD62F-07CA-41A6-A35F-75DD55F646C1}"/>
                    </a:ext>
                  </a:extLst>
                </p:cNvPr>
                <p:cNvPicPr/>
                <p:nvPr/>
              </p:nvPicPr>
              <p:blipFill>
                <a:blip r:embed="rId329"/>
                <a:stretch>
                  <a:fillRect/>
                </a:stretch>
              </p:blipFill>
              <p:spPr>
                <a:xfrm>
                  <a:off x="10504547" y="3363547"/>
                  <a:ext cx="165600" cy="165240"/>
                </a:xfrm>
                <a:prstGeom prst="rect">
                  <a:avLst/>
                </a:prstGeom>
              </p:spPr>
            </p:pic>
          </mc:Fallback>
        </mc:AlternateContent>
      </p:grpSp>
      <p:grpSp>
        <p:nvGrpSpPr>
          <p:cNvPr id="212" name="Gruppieren 211">
            <a:extLst>
              <a:ext uri="{FF2B5EF4-FFF2-40B4-BE49-F238E27FC236}">
                <a16:creationId xmlns:a16="http://schemas.microsoft.com/office/drawing/2014/main" id="{22322030-E37C-4DF9-8377-0A3776A7A435}"/>
              </a:ext>
            </a:extLst>
          </p:cNvPr>
          <p:cNvGrpSpPr/>
          <p:nvPr/>
        </p:nvGrpSpPr>
        <p:grpSpPr>
          <a:xfrm>
            <a:off x="10862027" y="3298387"/>
            <a:ext cx="1260360" cy="311400"/>
            <a:chOff x="10862027" y="3298387"/>
            <a:chExt cx="1260360" cy="311400"/>
          </a:xfrm>
        </p:grpSpPr>
        <mc:AlternateContent xmlns:mc="http://schemas.openxmlformats.org/markup-compatibility/2006" xmlns:p14="http://schemas.microsoft.com/office/powerpoint/2010/main">
          <mc:Choice Requires="p14">
            <p:contentPart p14:bwMode="auto" r:id="rId330">
              <p14:nvContentPartPr>
                <p14:cNvPr id="202" name="Freihand 201">
                  <a:extLst>
                    <a:ext uri="{FF2B5EF4-FFF2-40B4-BE49-F238E27FC236}">
                      <a16:creationId xmlns:a16="http://schemas.microsoft.com/office/drawing/2014/main" id="{89910BA8-A844-4979-8A6E-9C40AAF6B7C5}"/>
                    </a:ext>
                  </a:extLst>
                </p14:cNvPr>
                <p14:cNvContentPartPr/>
                <p14:nvPr/>
              </p14:nvContentPartPr>
              <p14:xfrm>
                <a:off x="10862027" y="3407107"/>
                <a:ext cx="331920" cy="134640"/>
              </p14:xfrm>
            </p:contentPart>
          </mc:Choice>
          <mc:Fallback xmlns="">
            <p:pic>
              <p:nvPicPr>
                <p:cNvPr id="202" name="Freihand 201">
                  <a:extLst>
                    <a:ext uri="{FF2B5EF4-FFF2-40B4-BE49-F238E27FC236}">
                      <a16:creationId xmlns:a16="http://schemas.microsoft.com/office/drawing/2014/main" id="{89910BA8-A844-4979-8A6E-9C40AAF6B7C5}"/>
                    </a:ext>
                  </a:extLst>
                </p:cNvPr>
                <p:cNvPicPr/>
                <p:nvPr/>
              </p:nvPicPr>
              <p:blipFill>
                <a:blip r:embed="rId331"/>
                <a:stretch>
                  <a:fillRect/>
                </a:stretch>
              </p:blipFill>
              <p:spPr>
                <a:xfrm>
                  <a:off x="10857707" y="3402787"/>
                  <a:ext cx="340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3" name="Freihand 202">
                  <a:extLst>
                    <a:ext uri="{FF2B5EF4-FFF2-40B4-BE49-F238E27FC236}">
                      <a16:creationId xmlns:a16="http://schemas.microsoft.com/office/drawing/2014/main" id="{66F111E0-43F5-4351-BF77-8171C43E36FE}"/>
                    </a:ext>
                  </a:extLst>
                </p14:cNvPr>
                <p14:cNvContentPartPr/>
                <p14:nvPr/>
              </p14:nvContentPartPr>
              <p14:xfrm>
                <a:off x="11129867" y="3336547"/>
                <a:ext cx="360" cy="360"/>
              </p14:xfrm>
            </p:contentPart>
          </mc:Choice>
          <mc:Fallback xmlns="">
            <p:pic>
              <p:nvPicPr>
                <p:cNvPr id="203" name="Freihand 202">
                  <a:extLst>
                    <a:ext uri="{FF2B5EF4-FFF2-40B4-BE49-F238E27FC236}">
                      <a16:creationId xmlns:a16="http://schemas.microsoft.com/office/drawing/2014/main" id="{66F111E0-43F5-4351-BF77-8171C43E36FE}"/>
                    </a:ext>
                  </a:extLst>
                </p:cNvPr>
                <p:cNvPicPr/>
                <p:nvPr/>
              </p:nvPicPr>
              <p:blipFill>
                <a:blip r:embed="rId7"/>
                <a:stretch>
                  <a:fillRect/>
                </a:stretch>
              </p:blipFill>
              <p:spPr>
                <a:xfrm>
                  <a:off x="11125547" y="3332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4" name="Freihand 203">
                  <a:extLst>
                    <a:ext uri="{FF2B5EF4-FFF2-40B4-BE49-F238E27FC236}">
                      <a16:creationId xmlns:a16="http://schemas.microsoft.com/office/drawing/2014/main" id="{D22FB29F-82DF-44CA-B57B-3DCBC710B0B1}"/>
                    </a:ext>
                  </a:extLst>
                </p14:cNvPr>
                <p14:cNvContentPartPr/>
                <p14:nvPr/>
              </p14:nvContentPartPr>
              <p14:xfrm>
                <a:off x="11278187" y="3403867"/>
                <a:ext cx="228960" cy="117000"/>
              </p14:xfrm>
            </p:contentPart>
          </mc:Choice>
          <mc:Fallback xmlns="">
            <p:pic>
              <p:nvPicPr>
                <p:cNvPr id="204" name="Freihand 203">
                  <a:extLst>
                    <a:ext uri="{FF2B5EF4-FFF2-40B4-BE49-F238E27FC236}">
                      <a16:creationId xmlns:a16="http://schemas.microsoft.com/office/drawing/2014/main" id="{D22FB29F-82DF-44CA-B57B-3DCBC710B0B1}"/>
                    </a:ext>
                  </a:extLst>
                </p:cNvPr>
                <p:cNvPicPr/>
                <p:nvPr/>
              </p:nvPicPr>
              <p:blipFill>
                <a:blip r:embed="rId334"/>
                <a:stretch>
                  <a:fillRect/>
                </a:stretch>
              </p:blipFill>
              <p:spPr>
                <a:xfrm>
                  <a:off x="11273867" y="3399547"/>
                  <a:ext cx="237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5" name="Freihand 204">
                  <a:extLst>
                    <a:ext uri="{FF2B5EF4-FFF2-40B4-BE49-F238E27FC236}">
                      <a16:creationId xmlns:a16="http://schemas.microsoft.com/office/drawing/2014/main" id="{F2036BAA-D746-4E8B-985B-CF05A2877539}"/>
                    </a:ext>
                  </a:extLst>
                </p14:cNvPr>
                <p14:cNvContentPartPr/>
                <p14:nvPr/>
              </p14:nvContentPartPr>
              <p14:xfrm>
                <a:off x="11511467" y="3402067"/>
                <a:ext cx="81360" cy="110880"/>
              </p14:xfrm>
            </p:contentPart>
          </mc:Choice>
          <mc:Fallback xmlns="">
            <p:pic>
              <p:nvPicPr>
                <p:cNvPr id="205" name="Freihand 204">
                  <a:extLst>
                    <a:ext uri="{FF2B5EF4-FFF2-40B4-BE49-F238E27FC236}">
                      <a16:creationId xmlns:a16="http://schemas.microsoft.com/office/drawing/2014/main" id="{F2036BAA-D746-4E8B-985B-CF05A2877539}"/>
                    </a:ext>
                  </a:extLst>
                </p:cNvPr>
                <p:cNvPicPr/>
                <p:nvPr/>
              </p:nvPicPr>
              <p:blipFill>
                <a:blip r:embed="rId336"/>
                <a:stretch>
                  <a:fillRect/>
                </a:stretch>
              </p:blipFill>
              <p:spPr>
                <a:xfrm>
                  <a:off x="11507147" y="3397747"/>
                  <a:ext cx="90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6" name="Freihand 205">
                  <a:extLst>
                    <a:ext uri="{FF2B5EF4-FFF2-40B4-BE49-F238E27FC236}">
                      <a16:creationId xmlns:a16="http://schemas.microsoft.com/office/drawing/2014/main" id="{1A1A17DD-25AA-4A32-8934-C14F2AE4B50A}"/>
                    </a:ext>
                  </a:extLst>
                </p14:cNvPr>
                <p14:cNvContentPartPr/>
                <p14:nvPr/>
              </p14:nvContentPartPr>
              <p14:xfrm>
                <a:off x="11594987" y="3407467"/>
                <a:ext cx="100440" cy="89280"/>
              </p14:xfrm>
            </p:contentPart>
          </mc:Choice>
          <mc:Fallback xmlns="">
            <p:pic>
              <p:nvPicPr>
                <p:cNvPr id="206" name="Freihand 205">
                  <a:extLst>
                    <a:ext uri="{FF2B5EF4-FFF2-40B4-BE49-F238E27FC236}">
                      <a16:creationId xmlns:a16="http://schemas.microsoft.com/office/drawing/2014/main" id="{1A1A17DD-25AA-4A32-8934-C14F2AE4B50A}"/>
                    </a:ext>
                  </a:extLst>
                </p:cNvPr>
                <p:cNvPicPr/>
                <p:nvPr/>
              </p:nvPicPr>
              <p:blipFill>
                <a:blip r:embed="rId338"/>
                <a:stretch>
                  <a:fillRect/>
                </a:stretch>
              </p:blipFill>
              <p:spPr>
                <a:xfrm>
                  <a:off x="11590667" y="3403147"/>
                  <a:ext cx="109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7" name="Freihand 206">
                  <a:extLst>
                    <a:ext uri="{FF2B5EF4-FFF2-40B4-BE49-F238E27FC236}">
                      <a16:creationId xmlns:a16="http://schemas.microsoft.com/office/drawing/2014/main" id="{41DCE037-8F86-4BA7-B452-17D5840E1059}"/>
                    </a:ext>
                  </a:extLst>
                </p14:cNvPr>
                <p14:cNvContentPartPr/>
                <p14:nvPr/>
              </p14:nvContentPartPr>
              <p14:xfrm>
                <a:off x="11715947" y="3304867"/>
                <a:ext cx="239040" cy="188280"/>
              </p14:xfrm>
            </p:contentPart>
          </mc:Choice>
          <mc:Fallback xmlns="">
            <p:pic>
              <p:nvPicPr>
                <p:cNvPr id="207" name="Freihand 206">
                  <a:extLst>
                    <a:ext uri="{FF2B5EF4-FFF2-40B4-BE49-F238E27FC236}">
                      <a16:creationId xmlns:a16="http://schemas.microsoft.com/office/drawing/2014/main" id="{41DCE037-8F86-4BA7-B452-17D5840E1059}"/>
                    </a:ext>
                  </a:extLst>
                </p:cNvPr>
                <p:cNvPicPr/>
                <p:nvPr/>
              </p:nvPicPr>
              <p:blipFill>
                <a:blip r:embed="rId340"/>
                <a:stretch>
                  <a:fillRect/>
                </a:stretch>
              </p:blipFill>
              <p:spPr>
                <a:xfrm>
                  <a:off x="11711627" y="3300547"/>
                  <a:ext cx="247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8" name="Freihand 207">
                  <a:extLst>
                    <a:ext uri="{FF2B5EF4-FFF2-40B4-BE49-F238E27FC236}">
                      <a16:creationId xmlns:a16="http://schemas.microsoft.com/office/drawing/2014/main" id="{2D6D6B2D-1775-4BFF-848C-84582D7F12B2}"/>
                    </a:ext>
                  </a:extLst>
                </p14:cNvPr>
                <p14:cNvContentPartPr/>
                <p14:nvPr/>
              </p14:nvContentPartPr>
              <p14:xfrm>
                <a:off x="11953907" y="3337267"/>
                <a:ext cx="6480" cy="37800"/>
              </p14:xfrm>
            </p:contentPart>
          </mc:Choice>
          <mc:Fallback xmlns="">
            <p:pic>
              <p:nvPicPr>
                <p:cNvPr id="208" name="Freihand 207">
                  <a:extLst>
                    <a:ext uri="{FF2B5EF4-FFF2-40B4-BE49-F238E27FC236}">
                      <a16:creationId xmlns:a16="http://schemas.microsoft.com/office/drawing/2014/main" id="{2D6D6B2D-1775-4BFF-848C-84582D7F12B2}"/>
                    </a:ext>
                  </a:extLst>
                </p:cNvPr>
                <p:cNvPicPr/>
                <p:nvPr/>
              </p:nvPicPr>
              <p:blipFill>
                <a:blip r:embed="rId342"/>
                <a:stretch>
                  <a:fillRect/>
                </a:stretch>
              </p:blipFill>
              <p:spPr>
                <a:xfrm>
                  <a:off x="11949587" y="3332947"/>
                  <a:ext cx="15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9" name="Freihand 208">
                  <a:extLst>
                    <a:ext uri="{FF2B5EF4-FFF2-40B4-BE49-F238E27FC236}">
                      <a16:creationId xmlns:a16="http://schemas.microsoft.com/office/drawing/2014/main" id="{9F6DC2C3-7B5B-408B-A8FE-3381E3333141}"/>
                    </a:ext>
                  </a:extLst>
                </p14:cNvPr>
                <p14:cNvContentPartPr/>
                <p14:nvPr/>
              </p14:nvContentPartPr>
              <p14:xfrm>
                <a:off x="11975147" y="3304147"/>
                <a:ext cx="147240" cy="180360"/>
              </p14:xfrm>
            </p:contentPart>
          </mc:Choice>
          <mc:Fallback xmlns="">
            <p:pic>
              <p:nvPicPr>
                <p:cNvPr id="209" name="Freihand 208">
                  <a:extLst>
                    <a:ext uri="{FF2B5EF4-FFF2-40B4-BE49-F238E27FC236}">
                      <a16:creationId xmlns:a16="http://schemas.microsoft.com/office/drawing/2014/main" id="{9F6DC2C3-7B5B-408B-A8FE-3381E3333141}"/>
                    </a:ext>
                  </a:extLst>
                </p:cNvPr>
                <p:cNvPicPr/>
                <p:nvPr/>
              </p:nvPicPr>
              <p:blipFill>
                <a:blip r:embed="rId344"/>
                <a:stretch>
                  <a:fillRect/>
                </a:stretch>
              </p:blipFill>
              <p:spPr>
                <a:xfrm>
                  <a:off x="11970827" y="3299827"/>
                  <a:ext cx="155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0" name="Freihand 209">
                  <a:extLst>
                    <a:ext uri="{FF2B5EF4-FFF2-40B4-BE49-F238E27FC236}">
                      <a16:creationId xmlns:a16="http://schemas.microsoft.com/office/drawing/2014/main" id="{A99C65F3-CABF-4C03-995B-E9340F2A298C}"/>
                    </a:ext>
                  </a:extLst>
                </p14:cNvPr>
                <p14:cNvContentPartPr/>
                <p14:nvPr/>
              </p14:nvContentPartPr>
              <p14:xfrm>
                <a:off x="11663387" y="3298387"/>
                <a:ext cx="126000" cy="8280"/>
              </p14:xfrm>
            </p:contentPart>
          </mc:Choice>
          <mc:Fallback xmlns="">
            <p:pic>
              <p:nvPicPr>
                <p:cNvPr id="210" name="Freihand 209">
                  <a:extLst>
                    <a:ext uri="{FF2B5EF4-FFF2-40B4-BE49-F238E27FC236}">
                      <a16:creationId xmlns:a16="http://schemas.microsoft.com/office/drawing/2014/main" id="{A99C65F3-CABF-4C03-995B-E9340F2A298C}"/>
                    </a:ext>
                  </a:extLst>
                </p:cNvPr>
                <p:cNvPicPr/>
                <p:nvPr/>
              </p:nvPicPr>
              <p:blipFill>
                <a:blip r:embed="rId346"/>
                <a:stretch>
                  <a:fillRect/>
                </a:stretch>
              </p:blipFill>
              <p:spPr>
                <a:xfrm>
                  <a:off x="11659067" y="3294067"/>
                  <a:ext cx="134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1" name="Freihand 210">
                  <a:extLst>
                    <a:ext uri="{FF2B5EF4-FFF2-40B4-BE49-F238E27FC236}">
                      <a16:creationId xmlns:a16="http://schemas.microsoft.com/office/drawing/2014/main" id="{A16E3211-DEE7-4374-B6DC-67BEF0FF72C7}"/>
                    </a:ext>
                  </a:extLst>
                </p14:cNvPr>
                <p14:cNvContentPartPr/>
                <p14:nvPr/>
              </p14:nvContentPartPr>
              <p14:xfrm>
                <a:off x="11263427" y="3554347"/>
                <a:ext cx="834480" cy="55440"/>
              </p14:xfrm>
            </p:contentPart>
          </mc:Choice>
          <mc:Fallback xmlns="">
            <p:pic>
              <p:nvPicPr>
                <p:cNvPr id="211" name="Freihand 210">
                  <a:extLst>
                    <a:ext uri="{FF2B5EF4-FFF2-40B4-BE49-F238E27FC236}">
                      <a16:creationId xmlns:a16="http://schemas.microsoft.com/office/drawing/2014/main" id="{A16E3211-DEE7-4374-B6DC-67BEF0FF72C7}"/>
                    </a:ext>
                  </a:extLst>
                </p:cNvPr>
                <p:cNvPicPr/>
                <p:nvPr/>
              </p:nvPicPr>
              <p:blipFill>
                <a:blip r:embed="rId348"/>
                <a:stretch>
                  <a:fillRect/>
                </a:stretch>
              </p:blipFill>
              <p:spPr>
                <a:xfrm>
                  <a:off x="11259107" y="3550027"/>
                  <a:ext cx="843120" cy="64080"/>
                </a:xfrm>
                <a:prstGeom prst="rect">
                  <a:avLst/>
                </a:prstGeom>
              </p:spPr>
            </p:pic>
          </mc:Fallback>
        </mc:AlternateContent>
      </p:grpSp>
      <p:grpSp>
        <p:nvGrpSpPr>
          <p:cNvPr id="228" name="Gruppieren 227">
            <a:extLst>
              <a:ext uri="{FF2B5EF4-FFF2-40B4-BE49-F238E27FC236}">
                <a16:creationId xmlns:a16="http://schemas.microsoft.com/office/drawing/2014/main" id="{87728430-2551-437B-998F-A97C74CB2EF8}"/>
              </a:ext>
            </a:extLst>
          </p:cNvPr>
          <p:cNvGrpSpPr/>
          <p:nvPr/>
        </p:nvGrpSpPr>
        <p:grpSpPr>
          <a:xfrm>
            <a:off x="9550907" y="3745507"/>
            <a:ext cx="2561400" cy="316800"/>
            <a:chOff x="9550907" y="3745507"/>
            <a:chExt cx="2561400" cy="316800"/>
          </a:xfrm>
        </p:grpSpPr>
        <mc:AlternateContent xmlns:mc="http://schemas.openxmlformats.org/markup-compatibility/2006" xmlns:p14="http://schemas.microsoft.com/office/powerpoint/2010/main">
          <mc:Choice Requires="p14">
            <p:contentPart p14:bwMode="auto" r:id="rId349">
              <p14:nvContentPartPr>
                <p14:cNvPr id="213" name="Freihand 212">
                  <a:extLst>
                    <a:ext uri="{FF2B5EF4-FFF2-40B4-BE49-F238E27FC236}">
                      <a16:creationId xmlns:a16="http://schemas.microsoft.com/office/drawing/2014/main" id="{8E335EDB-3D91-4932-905A-4A30A58E427B}"/>
                    </a:ext>
                  </a:extLst>
                </p14:cNvPr>
                <p14:cNvContentPartPr/>
                <p14:nvPr/>
              </p14:nvContentPartPr>
              <p14:xfrm>
                <a:off x="9550907" y="3796267"/>
                <a:ext cx="154080" cy="235800"/>
              </p14:xfrm>
            </p:contentPart>
          </mc:Choice>
          <mc:Fallback xmlns="">
            <p:pic>
              <p:nvPicPr>
                <p:cNvPr id="213" name="Freihand 212">
                  <a:extLst>
                    <a:ext uri="{FF2B5EF4-FFF2-40B4-BE49-F238E27FC236}">
                      <a16:creationId xmlns:a16="http://schemas.microsoft.com/office/drawing/2014/main" id="{8E335EDB-3D91-4932-905A-4A30A58E427B}"/>
                    </a:ext>
                  </a:extLst>
                </p:cNvPr>
                <p:cNvPicPr/>
                <p:nvPr/>
              </p:nvPicPr>
              <p:blipFill>
                <a:blip r:embed="rId350"/>
                <a:stretch>
                  <a:fillRect/>
                </a:stretch>
              </p:blipFill>
              <p:spPr>
                <a:xfrm>
                  <a:off x="9546587" y="3791947"/>
                  <a:ext cx="162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4" name="Freihand 213">
                  <a:extLst>
                    <a:ext uri="{FF2B5EF4-FFF2-40B4-BE49-F238E27FC236}">
                      <a16:creationId xmlns:a16="http://schemas.microsoft.com/office/drawing/2014/main" id="{E7B56A35-8F7E-45D5-9AB9-0AEFDA7540DE}"/>
                    </a:ext>
                  </a:extLst>
                </p14:cNvPr>
                <p14:cNvContentPartPr/>
                <p14:nvPr/>
              </p14:nvContentPartPr>
              <p14:xfrm>
                <a:off x="9671867" y="3893107"/>
                <a:ext cx="246600" cy="122040"/>
              </p14:xfrm>
            </p:contentPart>
          </mc:Choice>
          <mc:Fallback xmlns="">
            <p:pic>
              <p:nvPicPr>
                <p:cNvPr id="214" name="Freihand 213">
                  <a:extLst>
                    <a:ext uri="{FF2B5EF4-FFF2-40B4-BE49-F238E27FC236}">
                      <a16:creationId xmlns:a16="http://schemas.microsoft.com/office/drawing/2014/main" id="{E7B56A35-8F7E-45D5-9AB9-0AEFDA7540DE}"/>
                    </a:ext>
                  </a:extLst>
                </p:cNvPr>
                <p:cNvPicPr/>
                <p:nvPr/>
              </p:nvPicPr>
              <p:blipFill>
                <a:blip r:embed="rId352"/>
                <a:stretch>
                  <a:fillRect/>
                </a:stretch>
              </p:blipFill>
              <p:spPr>
                <a:xfrm>
                  <a:off x="9667547" y="3888787"/>
                  <a:ext cx="255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5" name="Freihand 214">
                  <a:extLst>
                    <a:ext uri="{FF2B5EF4-FFF2-40B4-BE49-F238E27FC236}">
                      <a16:creationId xmlns:a16="http://schemas.microsoft.com/office/drawing/2014/main" id="{6CBD24CF-9F49-4BD9-8DD6-4195F199957E}"/>
                    </a:ext>
                  </a:extLst>
                </p14:cNvPr>
                <p14:cNvContentPartPr/>
                <p14:nvPr/>
              </p14:nvContentPartPr>
              <p14:xfrm>
                <a:off x="9968507" y="3813547"/>
                <a:ext cx="203760" cy="187920"/>
              </p14:xfrm>
            </p:contentPart>
          </mc:Choice>
          <mc:Fallback xmlns="">
            <p:pic>
              <p:nvPicPr>
                <p:cNvPr id="215" name="Freihand 214">
                  <a:extLst>
                    <a:ext uri="{FF2B5EF4-FFF2-40B4-BE49-F238E27FC236}">
                      <a16:creationId xmlns:a16="http://schemas.microsoft.com/office/drawing/2014/main" id="{6CBD24CF-9F49-4BD9-8DD6-4195F199957E}"/>
                    </a:ext>
                  </a:extLst>
                </p:cNvPr>
                <p:cNvPicPr/>
                <p:nvPr/>
              </p:nvPicPr>
              <p:blipFill>
                <a:blip r:embed="rId354"/>
                <a:stretch>
                  <a:fillRect/>
                </a:stretch>
              </p:blipFill>
              <p:spPr>
                <a:xfrm>
                  <a:off x="9964187" y="3809227"/>
                  <a:ext cx="2124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6" name="Freihand 215">
                  <a:extLst>
                    <a:ext uri="{FF2B5EF4-FFF2-40B4-BE49-F238E27FC236}">
                      <a16:creationId xmlns:a16="http://schemas.microsoft.com/office/drawing/2014/main" id="{7D2AD2BA-76F0-48CC-9B16-8B526CE36230}"/>
                    </a:ext>
                  </a:extLst>
                </p14:cNvPr>
                <p14:cNvContentPartPr/>
                <p14:nvPr/>
              </p14:nvContentPartPr>
              <p14:xfrm>
                <a:off x="10172627" y="3875107"/>
                <a:ext cx="95040" cy="130680"/>
              </p14:xfrm>
            </p:contentPart>
          </mc:Choice>
          <mc:Fallback xmlns="">
            <p:pic>
              <p:nvPicPr>
                <p:cNvPr id="216" name="Freihand 215">
                  <a:extLst>
                    <a:ext uri="{FF2B5EF4-FFF2-40B4-BE49-F238E27FC236}">
                      <a16:creationId xmlns:a16="http://schemas.microsoft.com/office/drawing/2014/main" id="{7D2AD2BA-76F0-48CC-9B16-8B526CE36230}"/>
                    </a:ext>
                  </a:extLst>
                </p:cNvPr>
                <p:cNvPicPr/>
                <p:nvPr/>
              </p:nvPicPr>
              <p:blipFill>
                <a:blip r:embed="rId356"/>
                <a:stretch>
                  <a:fillRect/>
                </a:stretch>
              </p:blipFill>
              <p:spPr>
                <a:xfrm>
                  <a:off x="10168307" y="3870787"/>
                  <a:ext cx="103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7" name="Freihand 216">
                  <a:extLst>
                    <a:ext uri="{FF2B5EF4-FFF2-40B4-BE49-F238E27FC236}">
                      <a16:creationId xmlns:a16="http://schemas.microsoft.com/office/drawing/2014/main" id="{4C77EBC2-BEF7-4701-984F-5D43E371AA6F}"/>
                    </a:ext>
                  </a:extLst>
                </p14:cNvPr>
                <p14:cNvContentPartPr/>
                <p14:nvPr/>
              </p14:nvContentPartPr>
              <p14:xfrm>
                <a:off x="10304747" y="3896347"/>
                <a:ext cx="405000" cy="165960"/>
              </p14:xfrm>
            </p:contentPart>
          </mc:Choice>
          <mc:Fallback xmlns="">
            <p:pic>
              <p:nvPicPr>
                <p:cNvPr id="217" name="Freihand 216">
                  <a:extLst>
                    <a:ext uri="{FF2B5EF4-FFF2-40B4-BE49-F238E27FC236}">
                      <a16:creationId xmlns:a16="http://schemas.microsoft.com/office/drawing/2014/main" id="{4C77EBC2-BEF7-4701-984F-5D43E371AA6F}"/>
                    </a:ext>
                  </a:extLst>
                </p:cNvPr>
                <p:cNvPicPr/>
                <p:nvPr/>
              </p:nvPicPr>
              <p:blipFill>
                <a:blip r:embed="rId358"/>
                <a:stretch>
                  <a:fillRect/>
                </a:stretch>
              </p:blipFill>
              <p:spPr>
                <a:xfrm>
                  <a:off x="10300427" y="3892027"/>
                  <a:ext cx="413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8" name="Freihand 217">
                  <a:extLst>
                    <a:ext uri="{FF2B5EF4-FFF2-40B4-BE49-F238E27FC236}">
                      <a16:creationId xmlns:a16="http://schemas.microsoft.com/office/drawing/2014/main" id="{DDD81BC1-C1FB-4589-9EA1-97E536B22CB4}"/>
                    </a:ext>
                  </a:extLst>
                </p14:cNvPr>
                <p14:cNvContentPartPr/>
                <p14:nvPr/>
              </p14:nvContentPartPr>
              <p14:xfrm>
                <a:off x="10611107" y="3935587"/>
                <a:ext cx="73440" cy="24840"/>
              </p14:xfrm>
            </p:contentPart>
          </mc:Choice>
          <mc:Fallback xmlns="">
            <p:pic>
              <p:nvPicPr>
                <p:cNvPr id="218" name="Freihand 217">
                  <a:extLst>
                    <a:ext uri="{FF2B5EF4-FFF2-40B4-BE49-F238E27FC236}">
                      <a16:creationId xmlns:a16="http://schemas.microsoft.com/office/drawing/2014/main" id="{DDD81BC1-C1FB-4589-9EA1-97E536B22CB4}"/>
                    </a:ext>
                  </a:extLst>
                </p:cNvPr>
                <p:cNvPicPr/>
                <p:nvPr/>
              </p:nvPicPr>
              <p:blipFill>
                <a:blip r:embed="rId360"/>
                <a:stretch>
                  <a:fillRect/>
                </a:stretch>
              </p:blipFill>
              <p:spPr>
                <a:xfrm>
                  <a:off x="10606787" y="3931267"/>
                  <a:ext cx="82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9" name="Freihand 218">
                  <a:extLst>
                    <a:ext uri="{FF2B5EF4-FFF2-40B4-BE49-F238E27FC236}">
                      <a16:creationId xmlns:a16="http://schemas.microsoft.com/office/drawing/2014/main" id="{8F321536-14AE-4ED8-A625-0FC4DC3770E3}"/>
                    </a:ext>
                  </a:extLst>
                </p14:cNvPr>
                <p14:cNvContentPartPr/>
                <p14:nvPr/>
              </p14:nvContentPartPr>
              <p14:xfrm>
                <a:off x="10722707" y="3868267"/>
                <a:ext cx="97200" cy="114480"/>
              </p14:xfrm>
            </p:contentPart>
          </mc:Choice>
          <mc:Fallback xmlns="">
            <p:pic>
              <p:nvPicPr>
                <p:cNvPr id="219" name="Freihand 218">
                  <a:extLst>
                    <a:ext uri="{FF2B5EF4-FFF2-40B4-BE49-F238E27FC236}">
                      <a16:creationId xmlns:a16="http://schemas.microsoft.com/office/drawing/2014/main" id="{8F321536-14AE-4ED8-A625-0FC4DC3770E3}"/>
                    </a:ext>
                  </a:extLst>
                </p:cNvPr>
                <p:cNvPicPr/>
                <p:nvPr/>
              </p:nvPicPr>
              <p:blipFill>
                <a:blip r:embed="rId362"/>
                <a:stretch>
                  <a:fillRect/>
                </a:stretch>
              </p:blipFill>
              <p:spPr>
                <a:xfrm>
                  <a:off x="10718387" y="3863947"/>
                  <a:ext cx="105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0" name="Freihand 219">
                  <a:extLst>
                    <a:ext uri="{FF2B5EF4-FFF2-40B4-BE49-F238E27FC236}">
                      <a16:creationId xmlns:a16="http://schemas.microsoft.com/office/drawing/2014/main" id="{6051B665-7C41-4441-ADFB-A6B0D041C8BA}"/>
                    </a:ext>
                  </a:extLst>
                </p14:cNvPr>
                <p14:cNvContentPartPr/>
                <p14:nvPr/>
              </p14:nvContentPartPr>
              <p14:xfrm>
                <a:off x="10937267" y="3805627"/>
                <a:ext cx="389520" cy="218520"/>
              </p14:xfrm>
            </p:contentPart>
          </mc:Choice>
          <mc:Fallback xmlns="">
            <p:pic>
              <p:nvPicPr>
                <p:cNvPr id="220" name="Freihand 219">
                  <a:extLst>
                    <a:ext uri="{FF2B5EF4-FFF2-40B4-BE49-F238E27FC236}">
                      <a16:creationId xmlns:a16="http://schemas.microsoft.com/office/drawing/2014/main" id="{6051B665-7C41-4441-ADFB-A6B0D041C8BA}"/>
                    </a:ext>
                  </a:extLst>
                </p:cNvPr>
                <p:cNvPicPr/>
                <p:nvPr/>
              </p:nvPicPr>
              <p:blipFill>
                <a:blip r:embed="rId364"/>
                <a:stretch>
                  <a:fillRect/>
                </a:stretch>
              </p:blipFill>
              <p:spPr>
                <a:xfrm>
                  <a:off x="10932947" y="3801307"/>
                  <a:ext cx="398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1" name="Freihand 220">
                  <a:extLst>
                    <a:ext uri="{FF2B5EF4-FFF2-40B4-BE49-F238E27FC236}">
                      <a16:creationId xmlns:a16="http://schemas.microsoft.com/office/drawing/2014/main" id="{AC48F01D-3BAB-4DDE-AA2D-9574999D3CC0}"/>
                    </a:ext>
                  </a:extLst>
                </p14:cNvPr>
                <p14:cNvContentPartPr/>
                <p14:nvPr/>
              </p14:nvContentPartPr>
              <p14:xfrm>
                <a:off x="11349467" y="3860347"/>
                <a:ext cx="67680" cy="135720"/>
              </p14:xfrm>
            </p:contentPart>
          </mc:Choice>
          <mc:Fallback xmlns="">
            <p:pic>
              <p:nvPicPr>
                <p:cNvPr id="221" name="Freihand 220">
                  <a:extLst>
                    <a:ext uri="{FF2B5EF4-FFF2-40B4-BE49-F238E27FC236}">
                      <a16:creationId xmlns:a16="http://schemas.microsoft.com/office/drawing/2014/main" id="{AC48F01D-3BAB-4DDE-AA2D-9574999D3CC0}"/>
                    </a:ext>
                  </a:extLst>
                </p:cNvPr>
                <p:cNvPicPr/>
                <p:nvPr/>
              </p:nvPicPr>
              <p:blipFill>
                <a:blip r:embed="rId366"/>
                <a:stretch>
                  <a:fillRect/>
                </a:stretch>
              </p:blipFill>
              <p:spPr>
                <a:xfrm>
                  <a:off x="11345147" y="3856027"/>
                  <a:ext cx="76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2" name="Freihand 221">
                  <a:extLst>
                    <a:ext uri="{FF2B5EF4-FFF2-40B4-BE49-F238E27FC236}">
                      <a16:creationId xmlns:a16="http://schemas.microsoft.com/office/drawing/2014/main" id="{1A6E86C4-498D-434E-8B24-B5A26A4929F5}"/>
                    </a:ext>
                  </a:extLst>
                </p14:cNvPr>
                <p14:cNvContentPartPr/>
                <p14:nvPr/>
              </p14:nvContentPartPr>
              <p14:xfrm>
                <a:off x="11419667" y="3780427"/>
                <a:ext cx="138600" cy="198720"/>
              </p14:xfrm>
            </p:contentPart>
          </mc:Choice>
          <mc:Fallback xmlns="">
            <p:pic>
              <p:nvPicPr>
                <p:cNvPr id="222" name="Freihand 221">
                  <a:extLst>
                    <a:ext uri="{FF2B5EF4-FFF2-40B4-BE49-F238E27FC236}">
                      <a16:creationId xmlns:a16="http://schemas.microsoft.com/office/drawing/2014/main" id="{1A6E86C4-498D-434E-8B24-B5A26A4929F5}"/>
                    </a:ext>
                  </a:extLst>
                </p:cNvPr>
                <p:cNvPicPr/>
                <p:nvPr/>
              </p:nvPicPr>
              <p:blipFill>
                <a:blip r:embed="rId368"/>
                <a:stretch>
                  <a:fillRect/>
                </a:stretch>
              </p:blipFill>
              <p:spPr>
                <a:xfrm>
                  <a:off x="11415347" y="3776107"/>
                  <a:ext cx="147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3" name="Freihand 222">
                  <a:extLst>
                    <a:ext uri="{FF2B5EF4-FFF2-40B4-BE49-F238E27FC236}">
                      <a16:creationId xmlns:a16="http://schemas.microsoft.com/office/drawing/2014/main" id="{8EBC1BFB-C437-479D-8B26-191AB2FA4B33}"/>
                    </a:ext>
                  </a:extLst>
                </p14:cNvPr>
                <p14:cNvContentPartPr/>
                <p14:nvPr/>
              </p14:nvContentPartPr>
              <p14:xfrm>
                <a:off x="11567627" y="3867187"/>
                <a:ext cx="115200" cy="91080"/>
              </p14:xfrm>
            </p:contentPart>
          </mc:Choice>
          <mc:Fallback xmlns="">
            <p:pic>
              <p:nvPicPr>
                <p:cNvPr id="223" name="Freihand 222">
                  <a:extLst>
                    <a:ext uri="{FF2B5EF4-FFF2-40B4-BE49-F238E27FC236}">
                      <a16:creationId xmlns:a16="http://schemas.microsoft.com/office/drawing/2014/main" id="{8EBC1BFB-C437-479D-8B26-191AB2FA4B33}"/>
                    </a:ext>
                  </a:extLst>
                </p:cNvPr>
                <p:cNvPicPr/>
                <p:nvPr/>
              </p:nvPicPr>
              <p:blipFill>
                <a:blip r:embed="rId370"/>
                <a:stretch>
                  <a:fillRect/>
                </a:stretch>
              </p:blipFill>
              <p:spPr>
                <a:xfrm>
                  <a:off x="11563307" y="3862867"/>
                  <a:ext cx="123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4" name="Freihand 223">
                  <a:extLst>
                    <a:ext uri="{FF2B5EF4-FFF2-40B4-BE49-F238E27FC236}">
                      <a16:creationId xmlns:a16="http://schemas.microsoft.com/office/drawing/2014/main" id="{BBBC4145-4079-429F-BA44-319FEB8848DC}"/>
                    </a:ext>
                  </a:extLst>
                </p14:cNvPr>
                <p14:cNvContentPartPr/>
                <p14:nvPr/>
              </p14:nvContentPartPr>
              <p14:xfrm>
                <a:off x="11695427" y="3802387"/>
                <a:ext cx="11160" cy="31320"/>
              </p14:xfrm>
            </p:contentPart>
          </mc:Choice>
          <mc:Fallback xmlns="">
            <p:pic>
              <p:nvPicPr>
                <p:cNvPr id="224" name="Freihand 223">
                  <a:extLst>
                    <a:ext uri="{FF2B5EF4-FFF2-40B4-BE49-F238E27FC236}">
                      <a16:creationId xmlns:a16="http://schemas.microsoft.com/office/drawing/2014/main" id="{BBBC4145-4079-429F-BA44-319FEB8848DC}"/>
                    </a:ext>
                  </a:extLst>
                </p:cNvPr>
                <p:cNvPicPr/>
                <p:nvPr/>
              </p:nvPicPr>
              <p:blipFill>
                <a:blip r:embed="rId372"/>
                <a:stretch>
                  <a:fillRect/>
                </a:stretch>
              </p:blipFill>
              <p:spPr>
                <a:xfrm>
                  <a:off x="11691107" y="3798067"/>
                  <a:ext cx="19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5" name="Freihand 224">
                  <a:extLst>
                    <a:ext uri="{FF2B5EF4-FFF2-40B4-BE49-F238E27FC236}">
                      <a16:creationId xmlns:a16="http://schemas.microsoft.com/office/drawing/2014/main" id="{90A7B385-EE17-43F5-9BB1-3E07A1F122FF}"/>
                    </a:ext>
                  </a:extLst>
                </p14:cNvPr>
                <p14:cNvContentPartPr/>
                <p14:nvPr/>
              </p14:nvContentPartPr>
              <p14:xfrm>
                <a:off x="11696867" y="3766747"/>
                <a:ext cx="123840" cy="158760"/>
              </p14:xfrm>
            </p:contentPart>
          </mc:Choice>
          <mc:Fallback xmlns="">
            <p:pic>
              <p:nvPicPr>
                <p:cNvPr id="225" name="Freihand 224">
                  <a:extLst>
                    <a:ext uri="{FF2B5EF4-FFF2-40B4-BE49-F238E27FC236}">
                      <a16:creationId xmlns:a16="http://schemas.microsoft.com/office/drawing/2014/main" id="{90A7B385-EE17-43F5-9BB1-3E07A1F122FF}"/>
                    </a:ext>
                  </a:extLst>
                </p:cNvPr>
                <p:cNvPicPr/>
                <p:nvPr/>
              </p:nvPicPr>
              <p:blipFill>
                <a:blip r:embed="rId374"/>
                <a:stretch>
                  <a:fillRect/>
                </a:stretch>
              </p:blipFill>
              <p:spPr>
                <a:xfrm>
                  <a:off x="11692547" y="3762427"/>
                  <a:ext cx="132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6" name="Freihand 225">
                  <a:extLst>
                    <a:ext uri="{FF2B5EF4-FFF2-40B4-BE49-F238E27FC236}">
                      <a16:creationId xmlns:a16="http://schemas.microsoft.com/office/drawing/2014/main" id="{D0C590BB-BA85-48FB-BA3D-3B4512B41682}"/>
                    </a:ext>
                  </a:extLst>
                </p14:cNvPr>
                <p14:cNvContentPartPr/>
                <p14:nvPr/>
              </p14:nvContentPartPr>
              <p14:xfrm>
                <a:off x="11799467" y="3833707"/>
                <a:ext cx="212400" cy="124920"/>
              </p14:xfrm>
            </p:contentPart>
          </mc:Choice>
          <mc:Fallback xmlns="">
            <p:pic>
              <p:nvPicPr>
                <p:cNvPr id="226" name="Freihand 225">
                  <a:extLst>
                    <a:ext uri="{FF2B5EF4-FFF2-40B4-BE49-F238E27FC236}">
                      <a16:creationId xmlns:a16="http://schemas.microsoft.com/office/drawing/2014/main" id="{D0C590BB-BA85-48FB-BA3D-3B4512B41682}"/>
                    </a:ext>
                  </a:extLst>
                </p:cNvPr>
                <p:cNvPicPr/>
                <p:nvPr/>
              </p:nvPicPr>
              <p:blipFill>
                <a:blip r:embed="rId376"/>
                <a:stretch>
                  <a:fillRect/>
                </a:stretch>
              </p:blipFill>
              <p:spPr>
                <a:xfrm>
                  <a:off x="11795147" y="3829387"/>
                  <a:ext cx="221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7" name="Freihand 226">
                  <a:extLst>
                    <a:ext uri="{FF2B5EF4-FFF2-40B4-BE49-F238E27FC236}">
                      <a16:creationId xmlns:a16="http://schemas.microsoft.com/office/drawing/2014/main" id="{AFBCD7C9-00C5-41D9-83CF-4ADACB875DF1}"/>
                    </a:ext>
                  </a:extLst>
                </p14:cNvPr>
                <p14:cNvContentPartPr/>
                <p14:nvPr/>
              </p14:nvContentPartPr>
              <p14:xfrm>
                <a:off x="12080267" y="3745507"/>
                <a:ext cx="32040" cy="280080"/>
              </p14:xfrm>
            </p:contentPart>
          </mc:Choice>
          <mc:Fallback xmlns="">
            <p:pic>
              <p:nvPicPr>
                <p:cNvPr id="227" name="Freihand 226">
                  <a:extLst>
                    <a:ext uri="{FF2B5EF4-FFF2-40B4-BE49-F238E27FC236}">
                      <a16:creationId xmlns:a16="http://schemas.microsoft.com/office/drawing/2014/main" id="{AFBCD7C9-00C5-41D9-83CF-4ADACB875DF1}"/>
                    </a:ext>
                  </a:extLst>
                </p:cNvPr>
                <p:cNvPicPr/>
                <p:nvPr/>
              </p:nvPicPr>
              <p:blipFill>
                <a:blip r:embed="rId378"/>
                <a:stretch>
                  <a:fillRect/>
                </a:stretch>
              </p:blipFill>
              <p:spPr>
                <a:xfrm>
                  <a:off x="12075947" y="3741187"/>
                  <a:ext cx="40680" cy="288720"/>
                </a:xfrm>
                <a:prstGeom prst="rect">
                  <a:avLst/>
                </a:prstGeom>
              </p:spPr>
            </p:pic>
          </mc:Fallback>
        </mc:AlternateContent>
      </p:grpSp>
    </p:spTree>
    <p:extLst>
      <p:ext uri="{BB962C8B-B14F-4D97-AF65-F5344CB8AC3E}">
        <p14:creationId xmlns:p14="http://schemas.microsoft.com/office/powerpoint/2010/main" val="2494458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3512" y="171474"/>
            <a:ext cx="7853648"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Handel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a:t>
            </a:r>
            <a:r>
              <a:rPr lang="en-US" altLang="en-US" sz="2400" dirty="0">
                <a:solidFill>
                  <a:sysClr val="windowText" lastClr="000000"/>
                </a:solidFill>
                <a:latin typeface="Times New Roman" panose="02020603050405020304" pitchFamily="18" charset="0"/>
                <a:cs typeface="Times New Roman" panose="02020603050405020304" pitchFamily="18" charset="0"/>
              </a:rPr>
              <a:t> British Columbia in Relation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zum</a:t>
            </a:r>
            <a:r>
              <a:rPr lang="en-US" altLang="en-US" sz="2400" dirty="0">
                <a:solidFill>
                  <a:sysClr val="windowText" lastClr="000000"/>
                </a:solidFill>
                <a:latin typeface="Times New Roman" panose="02020603050405020304" pitchFamily="18" charset="0"/>
                <a:cs typeface="Times New Roman" panose="02020603050405020304" pitchFamily="18" charset="0"/>
              </a:rPr>
              <a:t> BIP (2009)</a:t>
            </a: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pic>
        <p:nvPicPr>
          <p:cNvPr id="6" name="Picture 1" descr="tbl02_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60" y="739506"/>
            <a:ext cx="7603200" cy="27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FE4FD525-DE48-4339-902E-3C63CFF45941}"/>
              </a:ext>
            </a:extLst>
          </p:cNvPr>
          <p:cNvSpPr txBox="1"/>
          <p:nvPr/>
        </p:nvSpPr>
        <p:spPr>
          <a:xfrm>
            <a:off x="3995192" y="3426319"/>
            <a:ext cx="3652218"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Interpretieren Sie die Daten</a:t>
            </a:r>
          </a:p>
        </p:txBody>
      </p:sp>
      <p:sp>
        <p:nvSpPr>
          <p:cNvPr id="2" name="Textfeld 1"/>
          <p:cNvSpPr txBox="1"/>
          <p:nvPr/>
        </p:nvSpPr>
        <p:spPr>
          <a:xfrm>
            <a:off x="5378823" y="1679388"/>
            <a:ext cx="300082" cy="369332"/>
          </a:xfrm>
          <a:prstGeom prst="rect">
            <a:avLst/>
          </a:prstGeom>
          <a:noFill/>
        </p:spPr>
        <p:txBody>
          <a:bodyPr wrap="none" rtlCol="0">
            <a:spAutoFit/>
          </a:bodyPr>
          <a:lstStyle/>
          <a:p>
            <a:r>
              <a:rPr lang="de-DE" dirty="0">
                <a:solidFill>
                  <a:srgbClr val="FF0000"/>
                </a:solidFill>
              </a:rPr>
              <a:t>&gt;</a:t>
            </a:r>
          </a:p>
        </p:txBody>
      </p:sp>
      <p:sp>
        <p:nvSpPr>
          <p:cNvPr id="13" name="Textfeld 12"/>
          <p:cNvSpPr txBox="1"/>
          <p:nvPr/>
        </p:nvSpPr>
        <p:spPr>
          <a:xfrm>
            <a:off x="5374105" y="1425359"/>
            <a:ext cx="300082" cy="369332"/>
          </a:xfrm>
          <a:prstGeom prst="rect">
            <a:avLst/>
          </a:prstGeom>
          <a:noFill/>
        </p:spPr>
        <p:txBody>
          <a:bodyPr wrap="none" rtlCol="0">
            <a:spAutoFit/>
          </a:bodyPr>
          <a:lstStyle/>
          <a:p>
            <a:r>
              <a:rPr lang="de-DE" dirty="0">
                <a:solidFill>
                  <a:srgbClr val="FF0000"/>
                </a:solidFill>
              </a:rPr>
              <a:t>&gt;</a:t>
            </a:r>
          </a:p>
        </p:txBody>
      </p:sp>
      <p:sp>
        <p:nvSpPr>
          <p:cNvPr id="14" name="Textfeld 13"/>
          <p:cNvSpPr txBox="1"/>
          <p:nvPr/>
        </p:nvSpPr>
        <p:spPr>
          <a:xfrm>
            <a:off x="5374105" y="1951922"/>
            <a:ext cx="300082" cy="369332"/>
          </a:xfrm>
          <a:prstGeom prst="rect">
            <a:avLst/>
          </a:prstGeom>
          <a:noFill/>
        </p:spPr>
        <p:txBody>
          <a:bodyPr wrap="none" rtlCol="0">
            <a:spAutoFit/>
          </a:bodyPr>
          <a:lstStyle/>
          <a:p>
            <a:r>
              <a:rPr lang="de-DE" dirty="0">
                <a:solidFill>
                  <a:srgbClr val="FF0000"/>
                </a:solidFill>
              </a:rPr>
              <a:t>&gt;</a:t>
            </a:r>
          </a:p>
        </p:txBody>
      </p:sp>
      <p:sp>
        <p:nvSpPr>
          <p:cNvPr id="15" name="Textfeld 14"/>
          <p:cNvSpPr txBox="1"/>
          <p:nvPr/>
        </p:nvSpPr>
        <p:spPr>
          <a:xfrm>
            <a:off x="5369387" y="2212006"/>
            <a:ext cx="300082" cy="369332"/>
          </a:xfrm>
          <a:prstGeom prst="rect">
            <a:avLst/>
          </a:prstGeom>
          <a:noFill/>
        </p:spPr>
        <p:txBody>
          <a:bodyPr wrap="none" rtlCol="0">
            <a:spAutoFit/>
          </a:bodyPr>
          <a:lstStyle/>
          <a:p>
            <a:r>
              <a:rPr lang="de-DE" dirty="0">
                <a:solidFill>
                  <a:srgbClr val="FF0000"/>
                </a:solidFill>
              </a:rPr>
              <a:t>&gt;</a:t>
            </a:r>
          </a:p>
        </p:txBody>
      </p:sp>
      <p:sp>
        <p:nvSpPr>
          <p:cNvPr id="16" name="Textfeld 15"/>
          <p:cNvSpPr txBox="1"/>
          <p:nvPr/>
        </p:nvSpPr>
        <p:spPr>
          <a:xfrm>
            <a:off x="5369387" y="2704620"/>
            <a:ext cx="300082" cy="369332"/>
          </a:xfrm>
          <a:prstGeom prst="rect">
            <a:avLst/>
          </a:prstGeom>
          <a:noFill/>
        </p:spPr>
        <p:txBody>
          <a:bodyPr wrap="none" rtlCol="0">
            <a:spAutoFit/>
          </a:bodyPr>
          <a:lstStyle/>
          <a:p>
            <a:r>
              <a:rPr lang="de-DE" dirty="0">
                <a:solidFill>
                  <a:srgbClr val="FF0000"/>
                </a:solidFill>
              </a:rPr>
              <a:t>&gt;</a:t>
            </a:r>
          </a:p>
        </p:txBody>
      </p:sp>
      <p:sp>
        <p:nvSpPr>
          <p:cNvPr id="17" name="Textfeld 16"/>
          <p:cNvSpPr txBox="1"/>
          <p:nvPr/>
        </p:nvSpPr>
        <p:spPr>
          <a:xfrm>
            <a:off x="5378823" y="2444673"/>
            <a:ext cx="300082" cy="369332"/>
          </a:xfrm>
          <a:prstGeom prst="rect">
            <a:avLst/>
          </a:prstGeom>
          <a:noFill/>
        </p:spPr>
        <p:txBody>
          <a:bodyPr wrap="none" rtlCol="0">
            <a:spAutoFit/>
          </a:bodyPr>
          <a:lstStyle/>
          <a:p>
            <a:r>
              <a:rPr lang="de-DE" dirty="0">
                <a:solidFill>
                  <a:srgbClr val="FF0000"/>
                </a:solidFill>
              </a:rPr>
              <a:t>&gt;</a:t>
            </a:r>
          </a:p>
        </p:txBody>
      </p:sp>
      <p:sp>
        <p:nvSpPr>
          <p:cNvPr id="18" name="Rechteck 17">
            <a:extLst>
              <a:ext uri="{FF2B5EF4-FFF2-40B4-BE49-F238E27FC236}">
                <a16:creationId xmlns:a16="http://schemas.microsoft.com/office/drawing/2014/main" id="{E94984A0-75B2-4274-82E3-B291F96DDFD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549F809D-D8EF-46F6-85D6-236F5ACA8EA1}"/>
                  </a:ext>
                </a:extLst>
              </p14:cNvPr>
              <p14:cNvContentPartPr/>
              <p14:nvPr/>
            </p14:nvContentPartPr>
            <p14:xfrm>
              <a:off x="9544787" y="266827"/>
              <a:ext cx="543960" cy="207720"/>
            </p14:xfrm>
          </p:contentPart>
        </mc:Choice>
        <mc:Fallback xmlns="">
          <p:pic>
            <p:nvPicPr>
              <p:cNvPr id="5" name="Freihand 4">
                <a:extLst>
                  <a:ext uri="{FF2B5EF4-FFF2-40B4-BE49-F238E27FC236}">
                    <a16:creationId xmlns:a16="http://schemas.microsoft.com/office/drawing/2014/main" id="{549F809D-D8EF-46F6-85D6-236F5ACA8EA1}"/>
                  </a:ext>
                </a:extLst>
              </p:cNvPr>
              <p:cNvPicPr/>
              <p:nvPr/>
            </p:nvPicPr>
            <p:blipFill>
              <a:blip r:embed="rId5"/>
              <a:stretch>
                <a:fillRect/>
              </a:stretch>
            </p:blipFill>
            <p:spPr>
              <a:xfrm>
                <a:off x="9540467" y="262507"/>
                <a:ext cx="552600" cy="216360"/>
              </a:xfrm>
              <a:prstGeom prst="rect">
                <a:avLst/>
              </a:prstGeom>
            </p:spPr>
          </p:pic>
        </mc:Fallback>
      </mc:AlternateContent>
      <p:grpSp>
        <p:nvGrpSpPr>
          <p:cNvPr id="30" name="Gruppieren 29">
            <a:extLst>
              <a:ext uri="{FF2B5EF4-FFF2-40B4-BE49-F238E27FC236}">
                <a16:creationId xmlns:a16="http://schemas.microsoft.com/office/drawing/2014/main" id="{D4261410-6EEB-487B-B280-FFFFD460C4F1}"/>
              </a:ext>
            </a:extLst>
          </p:cNvPr>
          <p:cNvGrpSpPr/>
          <p:nvPr/>
        </p:nvGrpSpPr>
        <p:grpSpPr>
          <a:xfrm>
            <a:off x="10347947" y="194467"/>
            <a:ext cx="1049760" cy="232920"/>
            <a:chOff x="10347947" y="194467"/>
            <a:chExt cx="1049760" cy="23292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425388A5-DA1D-48ED-B077-A0F95200DDB9}"/>
                    </a:ext>
                  </a:extLst>
                </p14:cNvPr>
                <p14:cNvContentPartPr/>
                <p14:nvPr/>
              </p14:nvContentPartPr>
              <p14:xfrm>
                <a:off x="10347947" y="248827"/>
                <a:ext cx="12240" cy="178560"/>
              </p14:xfrm>
            </p:contentPart>
          </mc:Choice>
          <mc:Fallback xmlns="">
            <p:pic>
              <p:nvPicPr>
                <p:cNvPr id="7" name="Freihand 6">
                  <a:extLst>
                    <a:ext uri="{FF2B5EF4-FFF2-40B4-BE49-F238E27FC236}">
                      <a16:creationId xmlns:a16="http://schemas.microsoft.com/office/drawing/2014/main" id="{425388A5-DA1D-48ED-B077-A0F95200DDB9}"/>
                    </a:ext>
                  </a:extLst>
                </p:cNvPr>
                <p:cNvPicPr/>
                <p:nvPr/>
              </p:nvPicPr>
              <p:blipFill>
                <a:blip r:embed="rId7"/>
                <a:stretch>
                  <a:fillRect/>
                </a:stretch>
              </p:blipFill>
              <p:spPr>
                <a:xfrm>
                  <a:off x="10343627" y="244507"/>
                  <a:ext cx="20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E8DF4B54-7145-44C4-B0B3-FDA3CA96E8BF}"/>
                    </a:ext>
                  </a:extLst>
                </p14:cNvPr>
                <p14:cNvContentPartPr/>
                <p14:nvPr/>
              </p14:nvContentPartPr>
              <p14:xfrm>
                <a:off x="10359827" y="237307"/>
                <a:ext cx="155880" cy="185040"/>
              </p14:xfrm>
            </p:contentPart>
          </mc:Choice>
          <mc:Fallback xmlns="">
            <p:pic>
              <p:nvPicPr>
                <p:cNvPr id="8" name="Freihand 7">
                  <a:extLst>
                    <a:ext uri="{FF2B5EF4-FFF2-40B4-BE49-F238E27FC236}">
                      <a16:creationId xmlns:a16="http://schemas.microsoft.com/office/drawing/2014/main" id="{E8DF4B54-7145-44C4-B0B3-FDA3CA96E8BF}"/>
                    </a:ext>
                  </a:extLst>
                </p:cNvPr>
                <p:cNvPicPr/>
                <p:nvPr/>
              </p:nvPicPr>
              <p:blipFill>
                <a:blip r:embed="rId9"/>
                <a:stretch>
                  <a:fillRect/>
                </a:stretch>
              </p:blipFill>
              <p:spPr>
                <a:xfrm>
                  <a:off x="10355507" y="232987"/>
                  <a:ext cx="164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C2F87BB8-141E-4316-9061-6D159E6EDA46}"/>
                    </a:ext>
                  </a:extLst>
                </p14:cNvPr>
                <p14:cNvContentPartPr/>
                <p14:nvPr/>
              </p14:nvContentPartPr>
              <p14:xfrm>
                <a:off x="10575827" y="232987"/>
                <a:ext cx="68760" cy="176040"/>
              </p14:xfrm>
            </p:contentPart>
          </mc:Choice>
          <mc:Fallback xmlns="">
            <p:pic>
              <p:nvPicPr>
                <p:cNvPr id="9" name="Freihand 8">
                  <a:extLst>
                    <a:ext uri="{FF2B5EF4-FFF2-40B4-BE49-F238E27FC236}">
                      <a16:creationId xmlns:a16="http://schemas.microsoft.com/office/drawing/2014/main" id="{C2F87BB8-141E-4316-9061-6D159E6EDA46}"/>
                    </a:ext>
                  </a:extLst>
                </p:cNvPr>
                <p:cNvPicPr/>
                <p:nvPr/>
              </p:nvPicPr>
              <p:blipFill>
                <a:blip r:embed="rId11"/>
                <a:stretch>
                  <a:fillRect/>
                </a:stretch>
              </p:blipFill>
              <p:spPr>
                <a:xfrm>
                  <a:off x="10571507" y="228667"/>
                  <a:ext cx="774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48D07EEE-3721-49FC-B2EE-7C7DD673EC17}"/>
                    </a:ext>
                  </a:extLst>
                </p14:cNvPr>
                <p14:cNvContentPartPr/>
                <p14:nvPr/>
              </p14:nvContentPartPr>
              <p14:xfrm>
                <a:off x="10592747" y="230827"/>
                <a:ext cx="105480" cy="166680"/>
              </p14:xfrm>
            </p:contentPart>
          </mc:Choice>
          <mc:Fallback xmlns="">
            <p:pic>
              <p:nvPicPr>
                <p:cNvPr id="10" name="Freihand 9">
                  <a:extLst>
                    <a:ext uri="{FF2B5EF4-FFF2-40B4-BE49-F238E27FC236}">
                      <a16:creationId xmlns:a16="http://schemas.microsoft.com/office/drawing/2014/main" id="{48D07EEE-3721-49FC-B2EE-7C7DD673EC17}"/>
                    </a:ext>
                  </a:extLst>
                </p:cNvPr>
                <p:cNvPicPr/>
                <p:nvPr/>
              </p:nvPicPr>
              <p:blipFill>
                <a:blip r:embed="rId13"/>
                <a:stretch>
                  <a:fillRect/>
                </a:stretch>
              </p:blipFill>
              <p:spPr>
                <a:xfrm>
                  <a:off x="10588427" y="226507"/>
                  <a:ext cx="114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E5A64B1D-A9F3-4713-9903-955AE2FAD80E}"/>
                    </a:ext>
                  </a:extLst>
                </p14:cNvPr>
                <p14:cNvContentPartPr/>
                <p14:nvPr/>
              </p14:nvContentPartPr>
              <p14:xfrm>
                <a:off x="10692107" y="215707"/>
                <a:ext cx="123120" cy="176040"/>
              </p14:xfrm>
            </p:contentPart>
          </mc:Choice>
          <mc:Fallback xmlns="">
            <p:pic>
              <p:nvPicPr>
                <p:cNvPr id="11" name="Freihand 10">
                  <a:extLst>
                    <a:ext uri="{FF2B5EF4-FFF2-40B4-BE49-F238E27FC236}">
                      <a16:creationId xmlns:a16="http://schemas.microsoft.com/office/drawing/2014/main" id="{E5A64B1D-A9F3-4713-9903-955AE2FAD80E}"/>
                    </a:ext>
                  </a:extLst>
                </p:cNvPr>
                <p:cNvPicPr/>
                <p:nvPr/>
              </p:nvPicPr>
              <p:blipFill>
                <a:blip r:embed="rId15"/>
                <a:stretch>
                  <a:fillRect/>
                </a:stretch>
              </p:blipFill>
              <p:spPr>
                <a:xfrm>
                  <a:off x="10687787" y="211387"/>
                  <a:ext cx="1317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955BC34-0161-48BA-8983-F4EC3DD83D57}"/>
                    </a:ext>
                  </a:extLst>
                </p14:cNvPr>
                <p14:cNvContentPartPr/>
                <p14:nvPr/>
              </p14:nvContentPartPr>
              <p14:xfrm>
                <a:off x="10705427" y="295627"/>
                <a:ext cx="142200" cy="26640"/>
              </p14:xfrm>
            </p:contentPart>
          </mc:Choice>
          <mc:Fallback xmlns="">
            <p:pic>
              <p:nvPicPr>
                <p:cNvPr id="12" name="Freihand 11">
                  <a:extLst>
                    <a:ext uri="{FF2B5EF4-FFF2-40B4-BE49-F238E27FC236}">
                      <a16:creationId xmlns:a16="http://schemas.microsoft.com/office/drawing/2014/main" id="{8955BC34-0161-48BA-8983-F4EC3DD83D57}"/>
                    </a:ext>
                  </a:extLst>
                </p:cNvPr>
                <p:cNvPicPr/>
                <p:nvPr/>
              </p:nvPicPr>
              <p:blipFill>
                <a:blip r:embed="rId17"/>
                <a:stretch>
                  <a:fillRect/>
                </a:stretch>
              </p:blipFill>
              <p:spPr>
                <a:xfrm>
                  <a:off x="10701107" y="291307"/>
                  <a:ext cx="150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Freihand 18">
                  <a:extLst>
                    <a:ext uri="{FF2B5EF4-FFF2-40B4-BE49-F238E27FC236}">
                      <a16:creationId xmlns:a16="http://schemas.microsoft.com/office/drawing/2014/main" id="{6319976C-AC94-41E9-9F07-D3F5C15CF6BD}"/>
                    </a:ext>
                  </a:extLst>
                </p14:cNvPr>
                <p14:cNvContentPartPr/>
                <p14:nvPr/>
              </p14:nvContentPartPr>
              <p14:xfrm>
                <a:off x="10890467" y="222547"/>
                <a:ext cx="37440" cy="142560"/>
              </p14:xfrm>
            </p:contentPart>
          </mc:Choice>
          <mc:Fallback xmlns="">
            <p:pic>
              <p:nvPicPr>
                <p:cNvPr id="19" name="Freihand 18">
                  <a:extLst>
                    <a:ext uri="{FF2B5EF4-FFF2-40B4-BE49-F238E27FC236}">
                      <a16:creationId xmlns:a16="http://schemas.microsoft.com/office/drawing/2014/main" id="{6319976C-AC94-41E9-9F07-D3F5C15CF6BD}"/>
                    </a:ext>
                  </a:extLst>
                </p:cNvPr>
                <p:cNvPicPr/>
                <p:nvPr/>
              </p:nvPicPr>
              <p:blipFill>
                <a:blip r:embed="rId19"/>
                <a:stretch>
                  <a:fillRect/>
                </a:stretch>
              </p:blipFill>
              <p:spPr>
                <a:xfrm>
                  <a:off x="10886147" y="218227"/>
                  <a:ext cx="46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BD32B485-5253-4512-BAF0-5AEB6979AEB2}"/>
                    </a:ext>
                  </a:extLst>
                </p14:cNvPr>
                <p14:cNvContentPartPr/>
                <p14:nvPr/>
              </p14:nvContentPartPr>
              <p14:xfrm>
                <a:off x="10834307" y="211387"/>
                <a:ext cx="162000" cy="18360"/>
              </p14:xfrm>
            </p:contentPart>
          </mc:Choice>
          <mc:Fallback xmlns="">
            <p:pic>
              <p:nvPicPr>
                <p:cNvPr id="20" name="Freihand 19">
                  <a:extLst>
                    <a:ext uri="{FF2B5EF4-FFF2-40B4-BE49-F238E27FC236}">
                      <a16:creationId xmlns:a16="http://schemas.microsoft.com/office/drawing/2014/main" id="{BD32B485-5253-4512-BAF0-5AEB6979AEB2}"/>
                    </a:ext>
                  </a:extLst>
                </p:cNvPr>
                <p:cNvPicPr/>
                <p:nvPr/>
              </p:nvPicPr>
              <p:blipFill>
                <a:blip r:embed="rId21"/>
                <a:stretch>
                  <a:fillRect/>
                </a:stretch>
              </p:blipFill>
              <p:spPr>
                <a:xfrm>
                  <a:off x="10829987" y="207067"/>
                  <a:ext cx="170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Freihand 20">
                  <a:extLst>
                    <a:ext uri="{FF2B5EF4-FFF2-40B4-BE49-F238E27FC236}">
                      <a16:creationId xmlns:a16="http://schemas.microsoft.com/office/drawing/2014/main" id="{6795110F-6E8A-402C-8CEC-B2E51CFCB906}"/>
                    </a:ext>
                  </a:extLst>
                </p14:cNvPr>
                <p14:cNvContentPartPr/>
                <p14:nvPr/>
              </p14:nvContentPartPr>
              <p14:xfrm>
                <a:off x="11010707" y="194467"/>
                <a:ext cx="113760" cy="179280"/>
              </p14:xfrm>
            </p:contentPart>
          </mc:Choice>
          <mc:Fallback xmlns="">
            <p:pic>
              <p:nvPicPr>
                <p:cNvPr id="21" name="Freihand 20">
                  <a:extLst>
                    <a:ext uri="{FF2B5EF4-FFF2-40B4-BE49-F238E27FC236}">
                      <a16:creationId xmlns:a16="http://schemas.microsoft.com/office/drawing/2014/main" id="{6795110F-6E8A-402C-8CEC-B2E51CFCB906}"/>
                    </a:ext>
                  </a:extLst>
                </p:cNvPr>
                <p:cNvPicPr/>
                <p:nvPr/>
              </p:nvPicPr>
              <p:blipFill>
                <a:blip r:embed="rId23"/>
                <a:stretch>
                  <a:fillRect/>
                </a:stretch>
              </p:blipFill>
              <p:spPr>
                <a:xfrm>
                  <a:off x="11006387" y="190147"/>
                  <a:ext cx="122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553A5E59-849C-4826-BB71-3E1B2615D945}"/>
                    </a:ext>
                  </a:extLst>
                </p14:cNvPr>
                <p14:cNvContentPartPr/>
                <p14:nvPr/>
              </p14:nvContentPartPr>
              <p14:xfrm>
                <a:off x="11036627" y="288787"/>
                <a:ext cx="361080" cy="42120"/>
              </p14:xfrm>
            </p:contentPart>
          </mc:Choice>
          <mc:Fallback xmlns="">
            <p:pic>
              <p:nvPicPr>
                <p:cNvPr id="22" name="Freihand 21">
                  <a:extLst>
                    <a:ext uri="{FF2B5EF4-FFF2-40B4-BE49-F238E27FC236}">
                      <a16:creationId xmlns:a16="http://schemas.microsoft.com/office/drawing/2014/main" id="{553A5E59-849C-4826-BB71-3E1B2615D945}"/>
                    </a:ext>
                  </a:extLst>
                </p:cNvPr>
                <p:cNvPicPr/>
                <p:nvPr/>
              </p:nvPicPr>
              <p:blipFill>
                <a:blip r:embed="rId25"/>
                <a:stretch>
                  <a:fillRect/>
                </a:stretch>
              </p:blipFill>
              <p:spPr>
                <a:xfrm>
                  <a:off x="11032307" y="284467"/>
                  <a:ext cx="369720" cy="50760"/>
                </a:xfrm>
                <a:prstGeom prst="rect">
                  <a:avLst/>
                </a:prstGeom>
              </p:spPr>
            </p:pic>
          </mc:Fallback>
        </mc:AlternateContent>
      </p:grpSp>
      <p:grpSp>
        <p:nvGrpSpPr>
          <p:cNvPr id="33" name="Gruppieren 32">
            <a:extLst>
              <a:ext uri="{FF2B5EF4-FFF2-40B4-BE49-F238E27FC236}">
                <a16:creationId xmlns:a16="http://schemas.microsoft.com/office/drawing/2014/main" id="{4CBFC5CD-D753-4ED5-80C8-FA03944572F9}"/>
              </a:ext>
            </a:extLst>
          </p:cNvPr>
          <p:cNvGrpSpPr/>
          <p:nvPr/>
        </p:nvGrpSpPr>
        <p:grpSpPr>
          <a:xfrm>
            <a:off x="3663107" y="506587"/>
            <a:ext cx="7629120" cy="332640"/>
            <a:chOff x="3663107" y="506587"/>
            <a:chExt cx="7629120" cy="332640"/>
          </a:xfrm>
        </p:grpSpPr>
        <mc:AlternateContent xmlns:mc="http://schemas.openxmlformats.org/markup-compatibility/2006" xmlns:p14="http://schemas.microsoft.com/office/powerpoint/2010/main">
          <mc:Choice Requires="p14">
            <p:contentPart p14:bwMode="auto" r:id="rId26">
              <p14:nvContentPartPr>
                <p14:cNvPr id="23" name="Freihand 22">
                  <a:extLst>
                    <a:ext uri="{FF2B5EF4-FFF2-40B4-BE49-F238E27FC236}">
                      <a16:creationId xmlns:a16="http://schemas.microsoft.com/office/drawing/2014/main" id="{E1CE91BE-6CED-460A-8BCE-985B3EF3C174}"/>
                    </a:ext>
                  </a:extLst>
                </p14:cNvPr>
                <p14:cNvContentPartPr/>
                <p14:nvPr/>
              </p14:nvContentPartPr>
              <p14:xfrm>
                <a:off x="10247867" y="607027"/>
                <a:ext cx="5760" cy="156960"/>
              </p14:xfrm>
            </p:contentPart>
          </mc:Choice>
          <mc:Fallback xmlns="">
            <p:pic>
              <p:nvPicPr>
                <p:cNvPr id="23" name="Freihand 22">
                  <a:extLst>
                    <a:ext uri="{FF2B5EF4-FFF2-40B4-BE49-F238E27FC236}">
                      <a16:creationId xmlns:a16="http://schemas.microsoft.com/office/drawing/2014/main" id="{E1CE91BE-6CED-460A-8BCE-985B3EF3C174}"/>
                    </a:ext>
                  </a:extLst>
                </p:cNvPr>
                <p:cNvPicPr/>
                <p:nvPr/>
              </p:nvPicPr>
              <p:blipFill>
                <a:blip r:embed="rId27"/>
                <a:stretch>
                  <a:fillRect/>
                </a:stretch>
              </p:blipFill>
              <p:spPr>
                <a:xfrm>
                  <a:off x="10243547" y="602707"/>
                  <a:ext cx="14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0DE8963F-3DD8-4544-9DF9-F5C223C54926}"/>
                    </a:ext>
                  </a:extLst>
                </p14:cNvPr>
                <p14:cNvContentPartPr/>
                <p14:nvPr/>
              </p14:nvContentPartPr>
              <p14:xfrm>
                <a:off x="10152467" y="587587"/>
                <a:ext cx="174240" cy="201960"/>
              </p14:xfrm>
            </p:contentPart>
          </mc:Choice>
          <mc:Fallback xmlns="">
            <p:pic>
              <p:nvPicPr>
                <p:cNvPr id="24" name="Freihand 23">
                  <a:extLst>
                    <a:ext uri="{FF2B5EF4-FFF2-40B4-BE49-F238E27FC236}">
                      <a16:creationId xmlns:a16="http://schemas.microsoft.com/office/drawing/2014/main" id="{0DE8963F-3DD8-4544-9DF9-F5C223C54926}"/>
                    </a:ext>
                  </a:extLst>
                </p:cNvPr>
                <p:cNvPicPr/>
                <p:nvPr/>
              </p:nvPicPr>
              <p:blipFill>
                <a:blip r:embed="rId29"/>
                <a:stretch>
                  <a:fillRect/>
                </a:stretch>
              </p:blipFill>
              <p:spPr>
                <a:xfrm>
                  <a:off x="10148147" y="583267"/>
                  <a:ext cx="182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15C89D3C-1755-4117-8B75-DEC0AC1FB7A7}"/>
                    </a:ext>
                  </a:extLst>
                </p14:cNvPr>
                <p14:cNvContentPartPr/>
                <p14:nvPr/>
              </p14:nvContentPartPr>
              <p14:xfrm>
                <a:off x="10368467" y="664267"/>
                <a:ext cx="64440" cy="72000"/>
              </p14:xfrm>
            </p:contentPart>
          </mc:Choice>
          <mc:Fallback xmlns="">
            <p:pic>
              <p:nvPicPr>
                <p:cNvPr id="25" name="Freihand 24">
                  <a:extLst>
                    <a:ext uri="{FF2B5EF4-FFF2-40B4-BE49-F238E27FC236}">
                      <a16:creationId xmlns:a16="http://schemas.microsoft.com/office/drawing/2014/main" id="{15C89D3C-1755-4117-8B75-DEC0AC1FB7A7}"/>
                    </a:ext>
                  </a:extLst>
                </p:cNvPr>
                <p:cNvPicPr/>
                <p:nvPr/>
              </p:nvPicPr>
              <p:blipFill>
                <a:blip r:embed="rId31"/>
                <a:stretch>
                  <a:fillRect/>
                </a:stretch>
              </p:blipFill>
              <p:spPr>
                <a:xfrm>
                  <a:off x="10364147" y="659947"/>
                  <a:ext cx="73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6C671CA4-D21C-4E78-B9A5-8BFE4884A630}"/>
                    </a:ext>
                  </a:extLst>
                </p14:cNvPr>
                <p14:cNvContentPartPr/>
                <p14:nvPr/>
              </p14:nvContentPartPr>
              <p14:xfrm>
                <a:off x="10460267" y="607027"/>
                <a:ext cx="322560" cy="127800"/>
              </p14:xfrm>
            </p:contentPart>
          </mc:Choice>
          <mc:Fallback xmlns="">
            <p:pic>
              <p:nvPicPr>
                <p:cNvPr id="26" name="Freihand 25">
                  <a:extLst>
                    <a:ext uri="{FF2B5EF4-FFF2-40B4-BE49-F238E27FC236}">
                      <a16:creationId xmlns:a16="http://schemas.microsoft.com/office/drawing/2014/main" id="{6C671CA4-D21C-4E78-B9A5-8BFE4884A630}"/>
                    </a:ext>
                  </a:extLst>
                </p:cNvPr>
                <p:cNvPicPr/>
                <p:nvPr/>
              </p:nvPicPr>
              <p:blipFill>
                <a:blip r:embed="rId33"/>
                <a:stretch>
                  <a:fillRect/>
                </a:stretch>
              </p:blipFill>
              <p:spPr>
                <a:xfrm>
                  <a:off x="10455947" y="602707"/>
                  <a:ext cx="331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15E65C1C-9E63-491B-9D5E-863F871BD786}"/>
                    </a:ext>
                  </a:extLst>
                </p14:cNvPr>
                <p14:cNvContentPartPr/>
                <p14:nvPr/>
              </p14:nvContentPartPr>
              <p14:xfrm>
                <a:off x="10775987" y="624667"/>
                <a:ext cx="447840" cy="214560"/>
              </p14:xfrm>
            </p:contentPart>
          </mc:Choice>
          <mc:Fallback xmlns="">
            <p:pic>
              <p:nvPicPr>
                <p:cNvPr id="27" name="Freihand 26">
                  <a:extLst>
                    <a:ext uri="{FF2B5EF4-FFF2-40B4-BE49-F238E27FC236}">
                      <a16:creationId xmlns:a16="http://schemas.microsoft.com/office/drawing/2014/main" id="{15E65C1C-9E63-491B-9D5E-863F871BD786}"/>
                    </a:ext>
                  </a:extLst>
                </p:cNvPr>
                <p:cNvPicPr/>
                <p:nvPr/>
              </p:nvPicPr>
              <p:blipFill>
                <a:blip r:embed="rId35"/>
                <a:stretch>
                  <a:fillRect/>
                </a:stretch>
              </p:blipFill>
              <p:spPr>
                <a:xfrm>
                  <a:off x="10771667" y="620347"/>
                  <a:ext cx="456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08EF30EB-1760-4ABA-B180-D4C4D5D53845}"/>
                    </a:ext>
                  </a:extLst>
                </p14:cNvPr>
                <p14:cNvContentPartPr/>
                <p14:nvPr/>
              </p14:nvContentPartPr>
              <p14:xfrm>
                <a:off x="11259827" y="506587"/>
                <a:ext cx="32400" cy="214560"/>
              </p14:xfrm>
            </p:contentPart>
          </mc:Choice>
          <mc:Fallback xmlns="">
            <p:pic>
              <p:nvPicPr>
                <p:cNvPr id="28" name="Freihand 27">
                  <a:extLst>
                    <a:ext uri="{FF2B5EF4-FFF2-40B4-BE49-F238E27FC236}">
                      <a16:creationId xmlns:a16="http://schemas.microsoft.com/office/drawing/2014/main" id="{08EF30EB-1760-4ABA-B180-D4C4D5D53845}"/>
                    </a:ext>
                  </a:extLst>
                </p:cNvPr>
                <p:cNvPicPr/>
                <p:nvPr/>
              </p:nvPicPr>
              <p:blipFill>
                <a:blip r:embed="rId37"/>
                <a:stretch>
                  <a:fillRect/>
                </a:stretch>
              </p:blipFill>
              <p:spPr>
                <a:xfrm>
                  <a:off x="11255507" y="502267"/>
                  <a:ext cx="41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3C01FAAB-5CAC-4391-991D-A96356766E32}"/>
                    </a:ext>
                  </a:extLst>
                </p14:cNvPr>
                <p14:cNvContentPartPr/>
                <p14:nvPr/>
              </p14:nvContentPartPr>
              <p14:xfrm>
                <a:off x="4574267" y="605947"/>
                <a:ext cx="3427920" cy="47160"/>
              </p14:xfrm>
            </p:contentPart>
          </mc:Choice>
          <mc:Fallback xmlns="">
            <p:pic>
              <p:nvPicPr>
                <p:cNvPr id="31" name="Freihand 30">
                  <a:extLst>
                    <a:ext uri="{FF2B5EF4-FFF2-40B4-BE49-F238E27FC236}">
                      <a16:creationId xmlns:a16="http://schemas.microsoft.com/office/drawing/2014/main" id="{3C01FAAB-5CAC-4391-991D-A96356766E32}"/>
                    </a:ext>
                  </a:extLst>
                </p:cNvPr>
                <p:cNvPicPr/>
                <p:nvPr/>
              </p:nvPicPr>
              <p:blipFill>
                <a:blip r:embed="rId39"/>
                <a:stretch>
                  <a:fillRect/>
                </a:stretch>
              </p:blipFill>
              <p:spPr>
                <a:xfrm>
                  <a:off x="4569947" y="601627"/>
                  <a:ext cx="3436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D4F53D7C-D440-41A4-92AF-99DA05B5831F}"/>
                    </a:ext>
                  </a:extLst>
                </p14:cNvPr>
                <p14:cNvContentPartPr/>
                <p14:nvPr/>
              </p14:nvContentPartPr>
              <p14:xfrm>
                <a:off x="3663107" y="574987"/>
                <a:ext cx="3579120" cy="50040"/>
              </p14:xfrm>
            </p:contentPart>
          </mc:Choice>
          <mc:Fallback xmlns="">
            <p:pic>
              <p:nvPicPr>
                <p:cNvPr id="32" name="Freihand 31">
                  <a:extLst>
                    <a:ext uri="{FF2B5EF4-FFF2-40B4-BE49-F238E27FC236}">
                      <a16:creationId xmlns:a16="http://schemas.microsoft.com/office/drawing/2014/main" id="{D4F53D7C-D440-41A4-92AF-99DA05B5831F}"/>
                    </a:ext>
                  </a:extLst>
                </p:cNvPr>
                <p:cNvPicPr/>
                <p:nvPr/>
              </p:nvPicPr>
              <p:blipFill>
                <a:blip r:embed="rId41"/>
                <a:stretch>
                  <a:fillRect/>
                </a:stretch>
              </p:blipFill>
              <p:spPr>
                <a:xfrm>
                  <a:off x="3658787" y="570667"/>
                  <a:ext cx="3587760" cy="58680"/>
                </a:xfrm>
                <a:prstGeom prst="rect">
                  <a:avLst/>
                </a:prstGeom>
              </p:spPr>
            </p:pic>
          </mc:Fallback>
        </mc:AlternateContent>
      </p:grpSp>
      <p:grpSp>
        <p:nvGrpSpPr>
          <p:cNvPr id="52" name="Gruppieren 51">
            <a:extLst>
              <a:ext uri="{FF2B5EF4-FFF2-40B4-BE49-F238E27FC236}">
                <a16:creationId xmlns:a16="http://schemas.microsoft.com/office/drawing/2014/main" id="{E7981C5E-BE2E-4501-AFE1-839939B69833}"/>
              </a:ext>
            </a:extLst>
          </p:cNvPr>
          <p:cNvGrpSpPr/>
          <p:nvPr/>
        </p:nvGrpSpPr>
        <p:grpSpPr>
          <a:xfrm>
            <a:off x="5597387" y="1463467"/>
            <a:ext cx="475920" cy="774000"/>
            <a:chOff x="5597387" y="1463467"/>
            <a:chExt cx="475920" cy="774000"/>
          </a:xfrm>
        </p:grpSpPr>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D2D7C772-E7A7-4A04-8ED7-9ED4C7481686}"/>
                    </a:ext>
                  </a:extLst>
                </p14:cNvPr>
                <p14:cNvContentPartPr/>
                <p14:nvPr/>
              </p14:nvContentPartPr>
              <p14:xfrm>
                <a:off x="5725187" y="1573267"/>
                <a:ext cx="39960" cy="68400"/>
              </p14:xfrm>
            </p:contentPart>
          </mc:Choice>
          <mc:Fallback xmlns="">
            <p:pic>
              <p:nvPicPr>
                <p:cNvPr id="34" name="Freihand 33">
                  <a:extLst>
                    <a:ext uri="{FF2B5EF4-FFF2-40B4-BE49-F238E27FC236}">
                      <a16:creationId xmlns:a16="http://schemas.microsoft.com/office/drawing/2014/main" id="{D2D7C772-E7A7-4A04-8ED7-9ED4C7481686}"/>
                    </a:ext>
                  </a:extLst>
                </p:cNvPr>
                <p:cNvPicPr/>
                <p:nvPr/>
              </p:nvPicPr>
              <p:blipFill>
                <a:blip r:embed="rId43"/>
                <a:stretch>
                  <a:fillRect/>
                </a:stretch>
              </p:blipFill>
              <p:spPr>
                <a:xfrm>
                  <a:off x="5720867" y="1568947"/>
                  <a:ext cx="48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525CCC4A-E926-4265-9297-65549A17C336}"/>
                    </a:ext>
                  </a:extLst>
                </p14:cNvPr>
                <p14:cNvContentPartPr/>
                <p14:nvPr/>
              </p14:nvContentPartPr>
              <p14:xfrm>
                <a:off x="5707907" y="1596667"/>
                <a:ext cx="69120" cy="30240"/>
              </p14:xfrm>
            </p:contentPart>
          </mc:Choice>
          <mc:Fallback xmlns="">
            <p:pic>
              <p:nvPicPr>
                <p:cNvPr id="35" name="Freihand 34">
                  <a:extLst>
                    <a:ext uri="{FF2B5EF4-FFF2-40B4-BE49-F238E27FC236}">
                      <a16:creationId xmlns:a16="http://schemas.microsoft.com/office/drawing/2014/main" id="{525CCC4A-E926-4265-9297-65549A17C336}"/>
                    </a:ext>
                  </a:extLst>
                </p:cNvPr>
                <p:cNvPicPr/>
                <p:nvPr/>
              </p:nvPicPr>
              <p:blipFill>
                <a:blip r:embed="rId45"/>
                <a:stretch>
                  <a:fillRect/>
                </a:stretch>
              </p:blipFill>
              <p:spPr>
                <a:xfrm>
                  <a:off x="5703587" y="1592347"/>
                  <a:ext cx="77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E6142055-27CF-4EE4-B14A-40B772381CD5}"/>
                    </a:ext>
                  </a:extLst>
                </p14:cNvPr>
                <p14:cNvContentPartPr/>
                <p14:nvPr/>
              </p14:nvContentPartPr>
              <p14:xfrm>
                <a:off x="5802587" y="1531147"/>
                <a:ext cx="86040" cy="104760"/>
              </p14:xfrm>
            </p:contentPart>
          </mc:Choice>
          <mc:Fallback xmlns="">
            <p:pic>
              <p:nvPicPr>
                <p:cNvPr id="36" name="Freihand 35">
                  <a:extLst>
                    <a:ext uri="{FF2B5EF4-FFF2-40B4-BE49-F238E27FC236}">
                      <a16:creationId xmlns:a16="http://schemas.microsoft.com/office/drawing/2014/main" id="{E6142055-27CF-4EE4-B14A-40B772381CD5}"/>
                    </a:ext>
                  </a:extLst>
                </p:cNvPr>
                <p:cNvPicPr/>
                <p:nvPr/>
              </p:nvPicPr>
              <p:blipFill>
                <a:blip r:embed="rId47"/>
                <a:stretch>
                  <a:fillRect/>
                </a:stretch>
              </p:blipFill>
              <p:spPr>
                <a:xfrm>
                  <a:off x="5798267" y="1526827"/>
                  <a:ext cx="94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A0AA74AC-5E1D-4DF8-9A70-6FD399433BB3}"/>
                    </a:ext>
                  </a:extLst>
                </p14:cNvPr>
                <p14:cNvContentPartPr/>
                <p14:nvPr/>
              </p14:nvContentPartPr>
              <p14:xfrm>
                <a:off x="5886827" y="1624387"/>
                <a:ext cx="21240" cy="63720"/>
              </p14:xfrm>
            </p:contentPart>
          </mc:Choice>
          <mc:Fallback xmlns="">
            <p:pic>
              <p:nvPicPr>
                <p:cNvPr id="37" name="Freihand 36">
                  <a:extLst>
                    <a:ext uri="{FF2B5EF4-FFF2-40B4-BE49-F238E27FC236}">
                      <a16:creationId xmlns:a16="http://schemas.microsoft.com/office/drawing/2014/main" id="{A0AA74AC-5E1D-4DF8-9A70-6FD399433BB3}"/>
                    </a:ext>
                  </a:extLst>
                </p:cNvPr>
                <p:cNvPicPr/>
                <p:nvPr/>
              </p:nvPicPr>
              <p:blipFill>
                <a:blip r:embed="rId49"/>
                <a:stretch>
                  <a:fillRect/>
                </a:stretch>
              </p:blipFill>
              <p:spPr>
                <a:xfrm>
                  <a:off x="5882507" y="1620067"/>
                  <a:ext cx="29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A380FA38-A4B1-48D3-9953-A8E35468417C}"/>
                    </a:ext>
                  </a:extLst>
                </p14:cNvPr>
                <p14:cNvContentPartPr/>
                <p14:nvPr/>
              </p14:nvContentPartPr>
              <p14:xfrm>
                <a:off x="5929667" y="1539427"/>
                <a:ext cx="54360" cy="113400"/>
              </p14:xfrm>
            </p:contentPart>
          </mc:Choice>
          <mc:Fallback xmlns="">
            <p:pic>
              <p:nvPicPr>
                <p:cNvPr id="38" name="Freihand 37">
                  <a:extLst>
                    <a:ext uri="{FF2B5EF4-FFF2-40B4-BE49-F238E27FC236}">
                      <a16:creationId xmlns:a16="http://schemas.microsoft.com/office/drawing/2014/main" id="{A380FA38-A4B1-48D3-9953-A8E35468417C}"/>
                    </a:ext>
                  </a:extLst>
                </p:cNvPr>
                <p:cNvPicPr/>
                <p:nvPr/>
              </p:nvPicPr>
              <p:blipFill>
                <a:blip r:embed="rId51"/>
                <a:stretch>
                  <a:fillRect/>
                </a:stretch>
              </p:blipFill>
              <p:spPr>
                <a:xfrm>
                  <a:off x="5925347" y="1535107"/>
                  <a:ext cx="63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4D1ED0FE-2461-4605-B85D-46E7AD01BFBA}"/>
                    </a:ext>
                  </a:extLst>
                </p14:cNvPr>
                <p14:cNvContentPartPr/>
                <p14:nvPr/>
              </p14:nvContentPartPr>
              <p14:xfrm>
                <a:off x="5654267" y="1463467"/>
                <a:ext cx="419040" cy="330480"/>
              </p14:xfrm>
            </p:contentPart>
          </mc:Choice>
          <mc:Fallback xmlns="">
            <p:pic>
              <p:nvPicPr>
                <p:cNvPr id="39" name="Freihand 38">
                  <a:extLst>
                    <a:ext uri="{FF2B5EF4-FFF2-40B4-BE49-F238E27FC236}">
                      <a16:creationId xmlns:a16="http://schemas.microsoft.com/office/drawing/2014/main" id="{4D1ED0FE-2461-4605-B85D-46E7AD01BFBA}"/>
                    </a:ext>
                  </a:extLst>
                </p:cNvPr>
                <p:cNvPicPr/>
                <p:nvPr/>
              </p:nvPicPr>
              <p:blipFill>
                <a:blip r:embed="rId53"/>
                <a:stretch>
                  <a:fillRect/>
                </a:stretch>
              </p:blipFill>
              <p:spPr>
                <a:xfrm>
                  <a:off x="5649947" y="1459147"/>
                  <a:ext cx="4276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Freihand 40">
                  <a:extLst>
                    <a:ext uri="{FF2B5EF4-FFF2-40B4-BE49-F238E27FC236}">
                      <a16:creationId xmlns:a16="http://schemas.microsoft.com/office/drawing/2014/main" id="{9AFC9872-8CA3-40F4-9033-E224002DBB60}"/>
                    </a:ext>
                  </a:extLst>
                </p14:cNvPr>
                <p14:cNvContentPartPr/>
                <p14:nvPr/>
              </p14:nvContentPartPr>
              <p14:xfrm>
                <a:off x="5675507" y="1837147"/>
                <a:ext cx="48240" cy="80640"/>
              </p14:xfrm>
            </p:contentPart>
          </mc:Choice>
          <mc:Fallback xmlns="">
            <p:pic>
              <p:nvPicPr>
                <p:cNvPr id="41" name="Freihand 40">
                  <a:extLst>
                    <a:ext uri="{FF2B5EF4-FFF2-40B4-BE49-F238E27FC236}">
                      <a16:creationId xmlns:a16="http://schemas.microsoft.com/office/drawing/2014/main" id="{9AFC9872-8CA3-40F4-9033-E224002DBB60}"/>
                    </a:ext>
                  </a:extLst>
                </p:cNvPr>
                <p:cNvPicPr/>
                <p:nvPr/>
              </p:nvPicPr>
              <p:blipFill>
                <a:blip r:embed="rId55"/>
                <a:stretch>
                  <a:fillRect/>
                </a:stretch>
              </p:blipFill>
              <p:spPr>
                <a:xfrm>
                  <a:off x="5671187" y="1832827"/>
                  <a:ext cx="56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D92A6D9D-85CD-4D6F-ADF3-885B4F262460}"/>
                    </a:ext>
                  </a:extLst>
                </p14:cNvPr>
                <p14:cNvContentPartPr/>
                <p14:nvPr/>
              </p14:nvContentPartPr>
              <p14:xfrm>
                <a:off x="5652467" y="1854427"/>
                <a:ext cx="77760" cy="29880"/>
              </p14:xfrm>
            </p:contentPart>
          </mc:Choice>
          <mc:Fallback xmlns="">
            <p:pic>
              <p:nvPicPr>
                <p:cNvPr id="42" name="Freihand 41">
                  <a:extLst>
                    <a:ext uri="{FF2B5EF4-FFF2-40B4-BE49-F238E27FC236}">
                      <a16:creationId xmlns:a16="http://schemas.microsoft.com/office/drawing/2014/main" id="{D92A6D9D-85CD-4D6F-ADF3-885B4F262460}"/>
                    </a:ext>
                  </a:extLst>
                </p:cNvPr>
                <p:cNvPicPr/>
                <p:nvPr/>
              </p:nvPicPr>
              <p:blipFill>
                <a:blip r:embed="rId57"/>
                <a:stretch>
                  <a:fillRect/>
                </a:stretch>
              </p:blipFill>
              <p:spPr>
                <a:xfrm>
                  <a:off x="5648147" y="1850107"/>
                  <a:ext cx="864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46B72967-20DE-45AD-9D63-383D240B8A3B}"/>
                    </a:ext>
                  </a:extLst>
                </p14:cNvPr>
                <p14:cNvContentPartPr/>
                <p14:nvPr/>
              </p14:nvContentPartPr>
              <p14:xfrm>
                <a:off x="5758667" y="1815907"/>
                <a:ext cx="54720" cy="84600"/>
              </p14:xfrm>
            </p:contentPart>
          </mc:Choice>
          <mc:Fallback xmlns="">
            <p:pic>
              <p:nvPicPr>
                <p:cNvPr id="43" name="Freihand 42">
                  <a:extLst>
                    <a:ext uri="{FF2B5EF4-FFF2-40B4-BE49-F238E27FC236}">
                      <a16:creationId xmlns:a16="http://schemas.microsoft.com/office/drawing/2014/main" id="{46B72967-20DE-45AD-9D63-383D240B8A3B}"/>
                    </a:ext>
                  </a:extLst>
                </p:cNvPr>
                <p:cNvPicPr/>
                <p:nvPr/>
              </p:nvPicPr>
              <p:blipFill>
                <a:blip r:embed="rId59"/>
                <a:stretch>
                  <a:fillRect/>
                </a:stretch>
              </p:blipFill>
              <p:spPr>
                <a:xfrm>
                  <a:off x="5754347" y="1811587"/>
                  <a:ext cx="63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CCCDAB5C-CD19-405E-8E7C-A6F045778CAB}"/>
                    </a:ext>
                  </a:extLst>
                </p14:cNvPr>
                <p14:cNvContentPartPr/>
                <p14:nvPr/>
              </p14:nvContentPartPr>
              <p14:xfrm>
                <a:off x="5833187" y="1884667"/>
                <a:ext cx="28080" cy="59040"/>
              </p14:xfrm>
            </p:contentPart>
          </mc:Choice>
          <mc:Fallback xmlns="">
            <p:pic>
              <p:nvPicPr>
                <p:cNvPr id="44" name="Freihand 43">
                  <a:extLst>
                    <a:ext uri="{FF2B5EF4-FFF2-40B4-BE49-F238E27FC236}">
                      <a16:creationId xmlns:a16="http://schemas.microsoft.com/office/drawing/2014/main" id="{CCCDAB5C-CD19-405E-8E7C-A6F045778CAB}"/>
                    </a:ext>
                  </a:extLst>
                </p:cNvPr>
                <p:cNvPicPr/>
                <p:nvPr/>
              </p:nvPicPr>
              <p:blipFill>
                <a:blip r:embed="rId61"/>
                <a:stretch>
                  <a:fillRect/>
                </a:stretch>
              </p:blipFill>
              <p:spPr>
                <a:xfrm>
                  <a:off x="5828867" y="1880347"/>
                  <a:ext cx="36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E373D5F9-7034-406F-B674-EDFF7A9976FF}"/>
                    </a:ext>
                  </a:extLst>
                </p14:cNvPr>
                <p14:cNvContentPartPr/>
                <p14:nvPr/>
              </p14:nvContentPartPr>
              <p14:xfrm>
                <a:off x="5866667" y="1802587"/>
                <a:ext cx="64080" cy="115560"/>
              </p14:xfrm>
            </p:contentPart>
          </mc:Choice>
          <mc:Fallback xmlns="">
            <p:pic>
              <p:nvPicPr>
                <p:cNvPr id="45" name="Freihand 44">
                  <a:extLst>
                    <a:ext uri="{FF2B5EF4-FFF2-40B4-BE49-F238E27FC236}">
                      <a16:creationId xmlns:a16="http://schemas.microsoft.com/office/drawing/2014/main" id="{E373D5F9-7034-406F-B674-EDFF7A9976FF}"/>
                    </a:ext>
                  </a:extLst>
                </p:cNvPr>
                <p:cNvPicPr/>
                <p:nvPr/>
              </p:nvPicPr>
              <p:blipFill>
                <a:blip r:embed="rId63"/>
                <a:stretch>
                  <a:fillRect/>
                </a:stretch>
              </p:blipFill>
              <p:spPr>
                <a:xfrm>
                  <a:off x="5862347" y="1798267"/>
                  <a:ext cx="72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52044801-6B3D-45A0-8DDF-524F155102C6}"/>
                    </a:ext>
                  </a:extLst>
                </p14:cNvPr>
                <p14:cNvContentPartPr/>
                <p14:nvPr/>
              </p14:nvContentPartPr>
              <p14:xfrm>
                <a:off x="5678747" y="1738867"/>
                <a:ext cx="304920" cy="239040"/>
              </p14:xfrm>
            </p:contentPart>
          </mc:Choice>
          <mc:Fallback xmlns="">
            <p:pic>
              <p:nvPicPr>
                <p:cNvPr id="46" name="Freihand 45">
                  <a:extLst>
                    <a:ext uri="{FF2B5EF4-FFF2-40B4-BE49-F238E27FC236}">
                      <a16:creationId xmlns:a16="http://schemas.microsoft.com/office/drawing/2014/main" id="{52044801-6B3D-45A0-8DDF-524F155102C6}"/>
                    </a:ext>
                  </a:extLst>
                </p:cNvPr>
                <p:cNvPicPr/>
                <p:nvPr/>
              </p:nvPicPr>
              <p:blipFill>
                <a:blip r:embed="rId65"/>
                <a:stretch>
                  <a:fillRect/>
                </a:stretch>
              </p:blipFill>
              <p:spPr>
                <a:xfrm>
                  <a:off x="5674427" y="1734547"/>
                  <a:ext cx="313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2418652E-C119-4097-B194-2BFB31B8C111}"/>
                    </a:ext>
                  </a:extLst>
                </p14:cNvPr>
                <p14:cNvContentPartPr/>
                <p14:nvPr/>
              </p14:nvContentPartPr>
              <p14:xfrm>
                <a:off x="5688467" y="2082307"/>
                <a:ext cx="41400" cy="94680"/>
              </p14:xfrm>
            </p:contentPart>
          </mc:Choice>
          <mc:Fallback xmlns="">
            <p:pic>
              <p:nvPicPr>
                <p:cNvPr id="48" name="Freihand 47">
                  <a:extLst>
                    <a:ext uri="{FF2B5EF4-FFF2-40B4-BE49-F238E27FC236}">
                      <a16:creationId xmlns:a16="http://schemas.microsoft.com/office/drawing/2014/main" id="{2418652E-C119-4097-B194-2BFB31B8C111}"/>
                    </a:ext>
                  </a:extLst>
                </p:cNvPr>
                <p:cNvPicPr/>
                <p:nvPr/>
              </p:nvPicPr>
              <p:blipFill>
                <a:blip r:embed="rId67"/>
                <a:stretch>
                  <a:fillRect/>
                </a:stretch>
              </p:blipFill>
              <p:spPr>
                <a:xfrm>
                  <a:off x="5684147" y="2077987"/>
                  <a:ext cx="50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990FC2FC-E091-4A62-B489-A139E81F483F}"/>
                    </a:ext>
                  </a:extLst>
                </p14:cNvPr>
                <p14:cNvContentPartPr/>
                <p14:nvPr/>
              </p14:nvContentPartPr>
              <p14:xfrm>
                <a:off x="5676587" y="2097787"/>
                <a:ext cx="70560" cy="55440"/>
              </p14:xfrm>
            </p:contentPart>
          </mc:Choice>
          <mc:Fallback xmlns="">
            <p:pic>
              <p:nvPicPr>
                <p:cNvPr id="49" name="Freihand 48">
                  <a:extLst>
                    <a:ext uri="{FF2B5EF4-FFF2-40B4-BE49-F238E27FC236}">
                      <a16:creationId xmlns:a16="http://schemas.microsoft.com/office/drawing/2014/main" id="{990FC2FC-E091-4A62-B489-A139E81F483F}"/>
                    </a:ext>
                  </a:extLst>
                </p:cNvPr>
                <p:cNvPicPr/>
                <p:nvPr/>
              </p:nvPicPr>
              <p:blipFill>
                <a:blip r:embed="rId69"/>
                <a:stretch>
                  <a:fillRect/>
                </a:stretch>
              </p:blipFill>
              <p:spPr>
                <a:xfrm>
                  <a:off x="5672267" y="2093467"/>
                  <a:ext cx="792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2876E06D-DC66-4154-95B0-FC80A278E726}"/>
                    </a:ext>
                  </a:extLst>
                </p14:cNvPr>
                <p14:cNvContentPartPr/>
                <p14:nvPr/>
              </p14:nvContentPartPr>
              <p14:xfrm>
                <a:off x="5822387" y="2060707"/>
                <a:ext cx="51480" cy="108000"/>
              </p14:xfrm>
            </p:contentPart>
          </mc:Choice>
          <mc:Fallback xmlns="">
            <p:pic>
              <p:nvPicPr>
                <p:cNvPr id="50" name="Freihand 49">
                  <a:extLst>
                    <a:ext uri="{FF2B5EF4-FFF2-40B4-BE49-F238E27FC236}">
                      <a16:creationId xmlns:a16="http://schemas.microsoft.com/office/drawing/2014/main" id="{2876E06D-DC66-4154-95B0-FC80A278E726}"/>
                    </a:ext>
                  </a:extLst>
                </p:cNvPr>
                <p:cNvPicPr/>
                <p:nvPr/>
              </p:nvPicPr>
              <p:blipFill>
                <a:blip r:embed="rId71"/>
                <a:stretch>
                  <a:fillRect/>
                </a:stretch>
              </p:blipFill>
              <p:spPr>
                <a:xfrm>
                  <a:off x="5818067" y="2056387"/>
                  <a:ext cx="60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F15B34C1-47D0-44AE-98B1-260186556CD6}"/>
                    </a:ext>
                  </a:extLst>
                </p14:cNvPr>
                <p14:cNvContentPartPr/>
                <p14:nvPr/>
              </p14:nvContentPartPr>
              <p14:xfrm>
                <a:off x="5597387" y="2012467"/>
                <a:ext cx="326520" cy="225000"/>
              </p14:xfrm>
            </p:contentPart>
          </mc:Choice>
          <mc:Fallback xmlns="">
            <p:pic>
              <p:nvPicPr>
                <p:cNvPr id="51" name="Freihand 50">
                  <a:extLst>
                    <a:ext uri="{FF2B5EF4-FFF2-40B4-BE49-F238E27FC236}">
                      <a16:creationId xmlns:a16="http://schemas.microsoft.com/office/drawing/2014/main" id="{F15B34C1-47D0-44AE-98B1-260186556CD6}"/>
                    </a:ext>
                  </a:extLst>
                </p:cNvPr>
                <p:cNvPicPr/>
                <p:nvPr/>
              </p:nvPicPr>
              <p:blipFill>
                <a:blip r:embed="rId73"/>
                <a:stretch>
                  <a:fillRect/>
                </a:stretch>
              </p:blipFill>
              <p:spPr>
                <a:xfrm>
                  <a:off x="5593067" y="2008147"/>
                  <a:ext cx="335160" cy="233640"/>
                </a:xfrm>
                <a:prstGeom prst="rect">
                  <a:avLst/>
                </a:prstGeom>
              </p:spPr>
            </p:pic>
          </mc:Fallback>
        </mc:AlternateContent>
      </p:grpSp>
      <p:grpSp>
        <p:nvGrpSpPr>
          <p:cNvPr id="70" name="Gruppieren 69">
            <a:extLst>
              <a:ext uri="{FF2B5EF4-FFF2-40B4-BE49-F238E27FC236}">
                <a16:creationId xmlns:a16="http://schemas.microsoft.com/office/drawing/2014/main" id="{737F380E-A6FA-4872-A7F6-21A7E608730E}"/>
              </a:ext>
            </a:extLst>
          </p:cNvPr>
          <p:cNvGrpSpPr/>
          <p:nvPr/>
        </p:nvGrpSpPr>
        <p:grpSpPr>
          <a:xfrm>
            <a:off x="5571827" y="2287147"/>
            <a:ext cx="393840" cy="740880"/>
            <a:chOff x="5571827" y="2287147"/>
            <a:chExt cx="393840" cy="740880"/>
          </a:xfrm>
        </p:grpSpPr>
        <mc:AlternateContent xmlns:mc="http://schemas.openxmlformats.org/markup-compatibility/2006" xmlns:p14="http://schemas.microsoft.com/office/powerpoint/2010/main">
          <mc:Choice Requires="p14">
            <p:contentPart p14:bwMode="auto" r:id="rId74">
              <p14:nvContentPartPr>
                <p14:cNvPr id="53" name="Freihand 52">
                  <a:extLst>
                    <a:ext uri="{FF2B5EF4-FFF2-40B4-BE49-F238E27FC236}">
                      <a16:creationId xmlns:a16="http://schemas.microsoft.com/office/drawing/2014/main" id="{4978D744-A3AF-471F-A1FF-C7CC5D72ED14}"/>
                    </a:ext>
                  </a:extLst>
                </p14:cNvPr>
                <p14:cNvContentPartPr/>
                <p14:nvPr/>
              </p14:nvContentPartPr>
              <p14:xfrm>
                <a:off x="5676587" y="2360947"/>
                <a:ext cx="70560" cy="72360"/>
              </p14:xfrm>
            </p:contentPart>
          </mc:Choice>
          <mc:Fallback xmlns="">
            <p:pic>
              <p:nvPicPr>
                <p:cNvPr id="53" name="Freihand 52">
                  <a:extLst>
                    <a:ext uri="{FF2B5EF4-FFF2-40B4-BE49-F238E27FC236}">
                      <a16:creationId xmlns:a16="http://schemas.microsoft.com/office/drawing/2014/main" id="{4978D744-A3AF-471F-A1FF-C7CC5D72ED14}"/>
                    </a:ext>
                  </a:extLst>
                </p:cNvPr>
                <p:cNvPicPr/>
                <p:nvPr/>
              </p:nvPicPr>
              <p:blipFill>
                <a:blip r:embed="rId75"/>
                <a:stretch>
                  <a:fillRect/>
                </a:stretch>
              </p:blipFill>
              <p:spPr>
                <a:xfrm>
                  <a:off x="5672267" y="2356627"/>
                  <a:ext cx="79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9EE73EC0-D89F-4496-B581-AFB678B5CDD2}"/>
                    </a:ext>
                  </a:extLst>
                </p14:cNvPr>
                <p14:cNvContentPartPr/>
                <p14:nvPr/>
              </p14:nvContentPartPr>
              <p14:xfrm>
                <a:off x="5781707" y="2317747"/>
                <a:ext cx="66600" cy="101520"/>
              </p14:xfrm>
            </p:contentPart>
          </mc:Choice>
          <mc:Fallback xmlns="">
            <p:pic>
              <p:nvPicPr>
                <p:cNvPr id="54" name="Freihand 53">
                  <a:extLst>
                    <a:ext uri="{FF2B5EF4-FFF2-40B4-BE49-F238E27FC236}">
                      <a16:creationId xmlns:a16="http://schemas.microsoft.com/office/drawing/2014/main" id="{9EE73EC0-D89F-4496-B581-AFB678B5CDD2}"/>
                    </a:ext>
                  </a:extLst>
                </p:cNvPr>
                <p:cNvPicPr/>
                <p:nvPr/>
              </p:nvPicPr>
              <p:blipFill>
                <a:blip r:embed="rId77"/>
                <a:stretch>
                  <a:fillRect/>
                </a:stretch>
              </p:blipFill>
              <p:spPr>
                <a:xfrm>
                  <a:off x="5777387" y="2313427"/>
                  <a:ext cx="75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E8378650-B590-4704-96DC-7802E30F3475}"/>
                    </a:ext>
                  </a:extLst>
                </p14:cNvPr>
                <p14:cNvContentPartPr/>
                <p14:nvPr/>
              </p14:nvContentPartPr>
              <p14:xfrm>
                <a:off x="5867027" y="2340787"/>
                <a:ext cx="47880" cy="60480"/>
              </p14:xfrm>
            </p:contentPart>
          </mc:Choice>
          <mc:Fallback xmlns="">
            <p:pic>
              <p:nvPicPr>
                <p:cNvPr id="55" name="Freihand 54">
                  <a:extLst>
                    <a:ext uri="{FF2B5EF4-FFF2-40B4-BE49-F238E27FC236}">
                      <a16:creationId xmlns:a16="http://schemas.microsoft.com/office/drawing/2014/main" id="{E8378650-B590-4704-96DC-7802E30F3475}"/>
                    </a:ext>
                  </a:extLst>
                </p:cNvPr>
                <p:cNvPicPr/>
                <p:nvPr/>
              </p:nvPicPr>
              <p:blipFill>
                <a:blip r:embed="rId79"/>
                <a:stretch>
                  <a:fillRect/>
                </a:stretch>
              </p:blipFill>
              <p:spPr>
                <a:xfrm>
                  <a:off x="5862707" y="2336467"/>
                  <a:ext cx="56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BCAF51C7-5D80-453C-AFFE-812E8406D28E}"/>
                    </a:ext>
                  </a:extLst>
                </p14:cNvPr>
                <p14:cNvContentPartPr/>
                <p14:nvPr/>
              </p14:nvContentPartPr>
              <p14:xfrm>
                <a:off x="5599907" y="2287147"/>
                <a:ext cx="365760" cy="216720"/>
              </p14:xfrm>
            </p:contentPart>
          </mc:Choice>
          <mc:Fallback xmlns="">
            <p:pic>
              <p:nvPicPr>
                <p:cNvPr id="56" name="Freihand 55">
                  <a:extLst>
                    <a:ext uri="{FF2B5EF4-FFF2-40B4-BE49-F238E27FC236}">
                      <a16:creationId xmlns:a16="http://schemas.microsoft.com/office/drawing/2014/main" id="{BCAF51C7-5D80-453C-AFFE-812E8406D28E}"/>
                    </a:ext>
                  </a:extLst>
                </p:cNvPr>
                <p:cNvPicPr/>
                <p:nvPr/>
              </p:nvPicPr>
              <p:blipFill>
                <a:blip r:embed="rId81"/>
                <a:stretch>
                  <a:fillRect/>
                </a:stretch>
              </p:blipFill>
              <p:spPr>
                <a:xfrm>
                  <a:off x="5595587" y="2282827"/>
                  <a:ext cx="374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B3BC6CC1-22AE-4951-A9A0-B5877D2779F4}"/>
                    </a:ext>
                  </a:extLst>
                </p14:cNvPr>
                <p14:cNvContentPartPr/>
                <p14:nvPr/>
              </p14:nvContentPartPr>
              <p14:xfrm>
                <a:off x="5760827" y="2610427"/>
                <a:ext cx="9360" cy="61920"/>
              </p14:xfrm>
            </p:contentPart>
          </mc:Choice>
          <mc:Fallback xmlns="">
            <p:pic>
              <p:nvPicPr>
                <p:cNvPr id="58" name="Freihand 57">
                  <a:extLst>
                    <a:ext uri="{FF2B5EF4-FFF2-40B4-BE49-F238E27FC236}">
                      <a16:creationId xmlns:a16="http://schemas.microsoft.com/office/drawing/2014/main" id="{B3BC6CC1-22AE-4951-A9A0-B5877D2779F4}"/>
                    </a:ext>
                  </a:extLst>
                </p:cNvPr>
                <p:cNvPicPr/>
                <p:nvPr/>
              </p:nvPicPr>
              <p:blipFill>
                <a:blip r:embed="rId83"/>
                <a:stretch>
                  <a:fillRect/>
                </a:stretch>
              </p:blipFill>
              <p:spPr>
                <a:xfrm>
                  <a:off x="5756507" y="2606107"/>
                  <a:ext cx="18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A0823603-A8C3-48F2-8448-09EE68ACE998}"/>
                    </a:ext>
                  </a:extLst>
                </p14:cNvPr>
                <p14:cNvContentPartPr/>
                <p14:nvPr/>
              </p14:nvContentPartPr>
              <p14:xfrm>
                <a:off x="5795387" y="2598547"/>
                <a:ext cx="55800" cy="104400"/>
              </p14:xfrm>
            </p:contentPart>
          </mc:Choice>
          <mc:Fallback xmlns="">
            <p:pic>
              <p:nvPicPr>
                <p:cNvPr id="59" name="Freihand 58">
                  <a:extLst>
                    <a:ext uri="{FF2B5EF4-FFF2-40B4-BE49-F238E27FC236}">
                      <a16:creationId xmlns:a16="http://schemas.microsoft.com/office/drawing/2014/main" id="{A0823603-A8C3-48F2-8448-09EE68ACE998}"/>
                    </a:ext>
                  </a:extLst>
                </p:cNvPr>
                <p:cNvPicPr/>
                <p:nvPr/>
              </p:nvPicPr>
              <p:blipFill>
                <a:blip r:embed="rId85"/>
                <a:stretch>
                  <a:fillRect/>
                </a:stretch>
              </p:blipFill>
              <p:spPr>
                <a:xfrm>
                  <a:off x="5791067" y="2594227"/>
                  <a:ext cx="64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0B864B01-CBA4-4D52-800F-0F0D70977747}"/>
                    </a:ext>
                  </a:extLst>
                </p14:cNvPr>
                <p14:cNvContentPartPr/>
                <p14:nvPr/>
              </p14:nvContentPartPr>
              <p14:xfrm>
                <a:off x="5815187" y="2583067"/>
                <a:ext cx="41040" cy="4680"/>
              </p14:xfrm>
            </p:contentPart>
          </mc:Choice>
          <mc:Fallback xmlns="">
            <p:pic>
              <p:nvPicPr>
                <p:cNvPr id="60" name="Freihand 59">
                  <a:extLst>
                    <a:ext uri="{FF2B5EF4-FFF2-40B4-BE49-F238E27FC236}">
                      <a16:creationId xmlns:a16="http://schemas.microsoft.com/office/drawing/2014/main" id="{0B864B01-CBA4-4D52-800F-0F0D70977747}"/>
                    </a:ext>
                  </a:extLst>
                </p:cNvPr>
                <p:cNvPicPr/>
                <p:nvPr/>
              </p:nvPicPr>
              <p:blipFill>
                <a:blip r:embed="rId87"/>
                <a:stretch>
                  <a:fillRect/>
                </a:stretch>
              </p:blipFill>
              <p:spPr>
                <a:xfrm>
                  <a:off x="5810867" y="2578747"/>
                  <a:ext cx="49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B3C51331-229D-4578-AFB6-614E8B107EA0}"/>
                    </a:ext>
                  </a:extLst>
                </p14:cNvPr>
                <p14:cNvContentPartPr/>
                <p14:nvPr/>
              </p14:nvContentPartPr>
              <p14:xfrm>
                <a:off x="5665067" y="2629147"/>
                <a:ext cx="46440" cy="70920"/>
              </p14:xfrm>
            </p:contentPart>
          </mc:Choice>
          <mc:Fallback xmlns="">
            <p:pic>
              <p:nvPicPr>
                <p:cNvPr id="61" name="Freihand 60">
                  <a:extLst>
                    <a:ext uri="{FF2B5EF4-FFF2-40B4-BE49-F238E27FC236}">
                      <a16:creationId xmlns:a16="http://schemas.microsoft.com/office/drawing/2014/main" id="{B3C51331-229D-4578-AFB6-614E8B107EA0}"/>
                    </a:ext>
                  </a:extLst>
                </p:cNvPr>
                <p:cNvPicPr/>
                <p:nvPr/>
              </p:nvPicPr>
              <p:blipFill>
                <a:blip r:embed="rId89"/>
                <a:stretch>
                  <a:fillRect/>
                </a:stretch>
              </p:blipFill>
              <p:spPr>
                <a:xfrm>
                  <a:off x="5660747" y="2624827"/>
                  <a:ext cx="55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10D131F4-EFAF-49CA-92D0-03931A247F9D}"/>
                    </a:ext>
                  </a:extLst>
                </p14:cNvPr>
                <p14:cNvContentPartPr/>
                <p14:nvPr/>
              </p14:nvContentPartPr>
              <p14:xfrm>
                <a:off x="5657867" y="2631667"/>
                <a:ext cx="78480" cy="54000"/>
              </p14:xfrm>
            </p:contentPart>
          </mc:Choice>
          <mc:Fallback xmlns="">
            <p:pic>
              <p:nvPicPr>
                <p:cNvPr id="62" name="Freihand 61">
                  <a:extLst>
                    <a:ext uri="{FF2B5EF4-FFF2-40B4-BE49-F238E27FC236}">
                      <a16:creationId xmlns:a16="http://schemas.microsoft.com/office/drawing/2014/main" id="{10D131F4-EFAF-49CA-92D0-03931A247F9D}"/>
                    </a:ext>
                  </a:extLst>
                </p:cNvPr>
                <p:cNvPicPr/>
                <p:nvPr/>
              </p:nvPicPr>
              <p:blipFill>
                <a:blip r:embed="rId91"/>
                <a:stretch>
                  <a:fillRect/>
                </a:stretch>
              </p:blipFill>
              <p:spPr>
                <a:xfrm>
                  <a:off x="5653547" y="2627347"/>
                  <a:ext cx="87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A91C66C4-E3A2-4792-A69F-6EAC8D30BFF8}"/>
                    </a:ext>
                  </a:extLst>
                </p14:cNvPr>
                <p14:cNvContentPartPr/>
                <p14:nvPr/>
              </p14:nvContentPartPr>
              <p14:xfrm>
                <a:off x="5575067" y="2542387"/>
                <a:ext cx="321840" cy="210240"/>
              </p14:xfrm>
            </p:contentPart>
          </mc:Choice>
          <mc:Fallback xmlns="">
            <p:pic>
              <p:nvPicPr>
                <p:cNvPr id="63" name="Freihand 62">
                  <a:extLst>
                    <a:ext uri="{FF2B5EF4-FFF2-40B4-BE49-F238E27FC236}">
                      <a16:creationId xmlns:a16="http://schemas.microsoft.com/office/drawing/2014/main" id="{A91C66C4-E3A2-4792-A69F-6EAC8D30BFF8}"/>
                    </a:ext>
                  </a:extLst>
                </p:cNvPr>
                <p:cNvPicPr/>
                <p:nvPr/>
              </p:nvPicPr>
              <p:blipFill>
                <a:blip r:embed="rId93"/>
                <a:stretch>
                  <a:fillRect/>
                </a:stretch>
              </p:blipFill>
              <p:spPr>
                <a:xfrm>
                  <a:off x="5570747" y="2538067"/>
                  <a:ext cx="330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Freihand 64">
                  <a:extLst>
                    <a:ext uri="{FF2B5EF4-FFF2-40B4-BE49-F238E27FC236}">
                      <a16:creationId xmlns:a16="http://schemas.microsoft.com/office/drawing/2014/main" id="{22DE8716-6E2C-4D1B-A659-A5EE10FC3C1A}"/>
                    </a:ext>
                  </a:extLst>
                </p14:cNvPr>
                <p14:cNvContentPartPr/>
                <p14:nvPr/>
              </p14:nvContentPartPr>
              <p14:xfrm>
                <a:off x="5644907" y="2878267"/>
                <a:ext cx="63360" cy="87840"/>
              </p14:xfrm>
            </p:contentPart>
          </mc:Choice>
          <mc:Fallback xmlns="">
            <p:pic>
              <p:nvPicPr>
                <p:cNvPr id="65" name="Freihand 64">
                  <a:extLst>
                    <a:ext uri="{FF2B5EF4-FFF2-40B4-BE49-F238E27FC236}">
                      <a16:creationId xmlns:a16="http://schemas.microsoft.com/office/drawing/2014/main" id="{22DE8716-6E2C-4D1B-A659-A5EE10FC3C1A}"/>
                    </a:ext>
                  </a:extLst>
                </p:cNvPr>
                <p:cNvPicPr/>
                <p:nvPr/>
              </p:nvPicPr>
              <p:blipFill>
                <a:blip r:embed="rId95"/>
                <a:stretch>
                  <a:fillRect/>
                </a:stretch>
              </p:blipFill>
              <p:spPr>
                <a:xfrm>
                  <a:off x="5640587" y="2873947"/>
                  <a:ext cx="72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Freihand 65">
                  <a:extLst>
                    <a:ext uri="{FF2B5EF4-FFF2-40B4-BE49-F238E27FC236}">
                      <a16:creationId xmlns:a16="http://schemas.microsoft.com/office/drawing/2014/main" id="{C5810274-8E76-41CD-B7AE-1101ECCBAE4C}"/>
                    </a:ext>
                  </a:extLst>
                </p14:cNvPr>
                <p14:cNvContentPartPr/>
                <p14:nvPr/>
              </p14:nvContentPartPr>
              <p14:xfrm>
                <a:off x="5653187" y="2898427"/>
                <a:ext cx="76320" cy="30600"/>
              </p14:xfrm>
            </p:contentPart>
          </mc:Choice>
          <mc:Fallback xmlns="">
            <p:pic>
              <p:nvPicPr>
                <p:cNvPr id="66" name="Freihand 65">
                  <a:extLst>
                    <a:ext uri="{FF2B5EF4-FFF2-40B4-BE49-F238E27FC236}">
                      <a16:creationId xmlns:a16="http://schemas.microsoft.com/office/drawing/2014/main" id="{C5810274-8E76-41CD-B7AE-1101ECCBAE4C}"/>
                    </a:ext>
                  </a:extLst>
                </p:cNvPr>
                <p:cNvPicPr/>
                <p:nvPr/>
              </p:nvPicPr>
              <p:blipFill>
                <a:blip r:embed="rId97"/>
                <a:stretch>
                  <a:fillRect/>
                </a:stretch>
              </p:blipFill>
              <p:spPr>
                <a:xfrm>
                  <a:off x="5648867" y="2894107"/>
                  <a:ext cx="84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Freihand 66">
                  <a:extLst>
                    <a:ext uri="{FF2B5EF4-FFF2-40B4-BE49-F238E27FC236}">
                      <a16:creationId xmlns:a16="http://schemas.microsoft.com/office/drawing/2014/main" id="{9FF9E24D-6CE4-4730-94E8-AF1AF5ACB487}"/>
                    </a:ext>
                  </a:extLst>
                </p14:cNvPr>
                <p14:cNvContentPartPr/>
                <p14:nvPr/>
              </p14:nvContentPartPr>
              <p14:xfrm>
                <a:off x="5755067" y="2855947"/>
                <a:ext cx="56160" cy="74520"/>
              </p14:xfrm>
            </p:contentPart>
          </mc:Choice>
          <mc:Fallback xmlns="">
            <p:pic>
              <p:nvPicPr>
                <p:cNvPr id="67" name="Freihand 66">
                  <a:extLst>
                    <a:ext uri="{FF2B5EF4-FFF2-40B4-BE49-F238E27FC236}">
                      <a16:creationId xmlns:a16="http://schemas.microsoft.com/office/drawing/2014/main" id="{9FF9E24D-6CE4-4730-94E8-AF1AF5ACB487}"/>
                    </a:ext>
                  </a:extLst>
                </p:cNvPr>
                <p:cNvPicPr/>
                <p:nvPr/>
              </p:nvPicPr>
              <p:blipFill>
                <a:blip r:embed="rId99"/>
                <a:stretch>
                  <a:fillRect/>
                </a:stretch>
              </p:blipFill>
              <p:spPr>
                <a:xfrm>
                  <a:off x="5750747" y="2851627"/>
                  <a:ext cx="64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CEE3E57C-8CB9-4A76-B604-BCF24104A565}"/>
                    </a:ext>
                  </a:extLst>
                </p14:cNvPr>
                <p14:cNvContentPartPr/>
                <p14:nvPr/>
              </p14:nvContentPartPr>
              <p14:xfrm>
                <a:off x="5806547" y="2862787"/>
                <a:ext cx="52560" cy="78840"/>
              </p14:xfrm>
            </p:contentPart>
          </mc:Choice>
          <mc:Fallback xmlns="">
            <p:pic>
              <p:nvPicPr>
                <p:cNvPr id="68" name="Freihand 67">
                  <a:extLst>
                    <a:ext uri="{FF2B5EF4-FFF2-40B4-BE49-F238E27FC236}">
                      <a16:creationId xmlns:a16="http://schemas.microsoft.com/office/drawing/2014/main" id="{CEE3E57C-8CB9-4A76-B604-BCF24104A565}"/>
                    </a:ext>
                  </a:extLst>
                </p:cNvPr>
                <p:cNvPicPr/>
                <p:nvPr/>
              </p:nvPicPr>
              <p:blipFill>
                <a:blip r:embed="rId101"/>
                <a:stretch>
                  <a:fillRect/>
                </a:stretch>
              </p:blipFill>
              <p:spPr>
                <a:xfrm>
                  <a:off x="5802227" y="2858467"/>
                  <a:ext cx="61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CBC45FEA-7F59-43E5-A168-E834A3559954}"/>
                    </a:ext>
                  </a:extLst>
                </p14:cNvPr>
                <p14:cNvContentPartPr/>
                <p14:nvPr/>
              </p14:nvContentPartPr>
              <p14:xfrm>
                <a:off x="5571827" y="2812747"/>
                <a:ext cx="320760" cy="215280"/>
              </p14:xfrm>
            </p:contentPart>
          </mc:Choice>
          <mc:Fallback xmlns="">
            <p:pic>
              <p:nvPicPr>
                <p:cNvPr id="69" name="Freihand 68">
                  <a:extLst>
                    <a:ext uri="{FF2B5EF4-FFF2-40B4-BE49-F238E27FC236}">
                      <a16:creationId xmlns:a16="http://schemas.microsoft.com/office/drawing/2014/main" id="{CBC45FEA-7F59-43E5-A168-E834A3559954}"/>
                    </a:ext>
                  </a:extLst>
                </p:cNvPr>
                <p:cNvPicPr/>
                <p:nvPr/>
              </p:nvPicPr>
              <p:blipFill>
                <a:blip r:embed="rId103"/>
                <a:stretch>
                  <a:fillRect/>
                </a:stretch>
              </p:blipFill>
              <p:spPr>
                <a:xfrm>
                  <a:off x="5567507" y="2808427"/>
                  <a:ext cx="329400" cy="223920"/>
                </a:xfrm>
                <a:prstGeom prst="rect">
                  <a:avLst/>
                </a:prstGeom>
              </p:spPr>
            </p:pic>
          </mc:Fallback>
        </mc:AlternateContent>
      </p:grpSp>
      <p:grpSp>
        <p:nvGrpSpPr>
          <p:cNvPr id="95" name="Gruppieren 94">
            <a:extLst>
              <a:ext uri="{FF2B5EF4-FFF2-40B4-BE49-F238E27FC236}">
                <a16:creationId xmlns:a16="http://schemas.microsoft.com/office/drawing/2014/main" id="{B42FF8F7-5D97-4742-A252-9E9CF5891325}"/>
              </a:ext>
            </a:extLst>
          </p:cNvPr>
          <p:cNvGrpSpPr/>
          <p:nvPr/>
        </p:nvGrpSpPr>
        <p:grpSpPr>
          <a:xfrm>
            <a:off x="4980347" y="3066907"/>
            <a:ext cx="3440880" cy="1342800"/>
            <a:chOff x="4980347" y="3066907"/>
            <a:chExt cx="3440880" cy="1342800"/>
          </a:xfrm>
        </p:grpSpPr>
        <mc:AlternateContent xmlns:mc="http://schemas.openxmlformats.org/markup-compatibility/2006" xmlns:p14="http://schemas.microsoft.com/office/powerpoint/2010/main">
          <mc:Choice Requires="p14">
            <p:contentPart p14:bwMode="auto" r:id="rId104">
              <p14:nvContentPartPr>
                <p14:cNvPr id="71" name="Freihand 70">
                  <a:extLst>
                    <a:ext uri="{FF2B5EF4-FFF2-40B4-BE49-F238E27FC236}">
                      <a16:creationId xmlns:a16="http://schemas.microsoft.com/office/drawing/2014/main" id="{C53A5F7C-68BE-48E8-AD47-B5AC2C0D859D}"/>
                    </a:ext>
                  </a:extLst>
                </p14:cNvPr>
                <p14:cNvContentPartPr/>
                <p14:nvPr/>
              </p14:nvContentPartPr>
              <p14:xfrm>
                <a:off x="5627267" y="3129187"/>
                <a:ext cx="91080" cy="933480"/>
              </p14:xfrm>
            </p:contentPart>
          </mc:Choice>
          <mc:Fallback xmlns="">
            <p:pic>
              <p:nvPicPr>
                <p:cNvPr id="71" name="Freihand 70">
                  <a:extLst>
                    <a:ext uri="{FF2B5EF4-FFF2-40B4-BE49-F238E27FC236}">
                      <a16:creationId xmlns:a16="http://schemas.microsoft.com/office/drawing/2014/main" id="{C53A5F7C-68BE-48E8-AD47-B5AC2C0D859D}"/>
                    </a:ext>
                  </a:extLst>
                </p:cNvPr>
                <p:cNvPicPr/>
                <p:nvPr/>
              </p:nvPicPr>
              <p:blipFill>
                <a:blip r:embed="rId105"/>
                <a:stretch>
                  <a:fillRect/>
                </a:stretch>
              </p:blipFill>
              <p:spPr>
                <a:xfrm>
                  <a:off x="5622947" y="3124867"/>
                  <a:ext cx="99720" cy="942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4B89A507-4A6F-4A9C-9675-93E88E30C89B}"/>
                    </a:ext>
                  </a:extLst>
                </p14:cNvPr>
                <p14:cNvContentPartPr/>
                <p14:nvPr/>
              </p14:nvContentPartPr>
              <p14:xfrm>
                <a:off x="5608907" y="3066907"/>
                <a:ext cx="181080" cy="164880"/>
              </p14:xfrm>
            </p:contentPart>
          </mc:Choice>
          <mc:Fallback xmlns="">
            <p:pic>
              <p:nvPicPr>
                <p:cNvPr id="72" name="Freihand 71">
                  <a:extLst>
                    <a:ext uri="{FF2B5EF4-FFF2-40B4-BE49-F238E27FC236}">
                      <a16:creationId xmlns:a16="http://schemas.microsoft.com/office/drawing/2014/main" id="{4B89A507-4A6F-4A9C-9675-93E88E30C89B}"/>
                    </a:ext>
                  </a:extLst>
                </p:cNvPr>
                <p:cNvPicPr/>
                <p:nvPr/>
              </p:nvPicPr>
              <p:blipFill>
                <a:blip r:embed="rId107"/>
                <a:stretch>
                  <a:fillRect/>
                </a:stretch>
              </p:blipFill>
              <p:spPr>
                <a:xfrm>
                  <a:off x="5604587" y="3062587"/>
                  <a:ext cx="189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Freihand 73">
                  <a:extLst>
                    <a:ext uri="{FF2B5EF4-FFF2-40B4-BE49-F238E27FC236}">
                      <a16:creationId xmlns:a16="http://schemas.microsoft.com/office/drawing/2014/main" id="{8DA03FEC-38CA-4EFC-968B-9D123D63D343}"/>
                    </a:ext>
                  </a:extLst>
                </p14:cNvPr>
                <p14:cNvContentPartPr/>
                <p14:nvPr/>
              </p14:nvContentPartPr>
              <p14:xfrm>
                <a:off x="5067467" y="4168867"/>
                <a:ext cx="5760" cy="150480"/>
              </p14:xfrm>
            </p:contentPart>
          </mc:Choice>
          <mc:Fallback xmlns="">
            <p:pic>
              <p:nvPicPr>
                <p:cNvPr id="74" name="Freihand 73">
                  <a:extLst>
                    <a:ext uri="{FF2B5EF4-FFF2-40B4-BE49-F238E27FC236}">
                      <a16:creationId xmlns:a16="http://schemas.microsoft.com/office/drawing/2014/main" id="{8DA03FEC-38CA-4EFC-968B-9D123D63D343}"/>
                    </a:ext>
                  </a:extLst>
                </p:cNvPr>
                <p:cNvPicPr/>
                <p:nvPr/>
              </p:nvPicPr>
              <p:blipFill>
                <a:blip r:embed="rId109"/>
                <a:stretch>
                  <a:fillRect/>
                </a:stretch>
              </p:blipFill>
              <p:spPr>
                <a:xfrm>
                  <a:off x="5063147" y="4164547"/>
                  <a:ext cx="14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Freihand 74">
                  <a:extLst>
                    <a:ext uri="{FF2B5EF4-FFF2-40B4-BE49-F238E27FC236}">
                      <a16:creationId xmlns:a16="http://schemas.microsoft.com/office/drawing/2014/main" id="{A19669D9-166B-42EE-B7F7-9EA07C9E5CA5}"/>
                    </a:ext>
                  </a:extLst>
                </p14:cNvPr>
                <p14:cNvContentPartPr/>
                <p14:nvPr/>
              </p14:nvContentPartPr>
              <p14:xfrm>
                <a:off x="4980347" y="4130347"/>
                <a:ext cx="161640" cy="203400"/>
              </p14:xfrm>
            </p:contentPart>
          </mc:Choice>
          <mc:Fallback xmlns="">
            <p:pic>
              <p:nvPicPr>
                <p:cNvPr id="75" name="Freihand 74">
                  <a:extLst>
                    <a:ext uri="{FF2B5EF4-FFF2-40B4-BE49-F238E27FC236}">
                      <a16:creationId xmlns:a16="http://schemas.microsoft.com/office/drawing/2014/main" id="{A19669D9-166B-42EE-B7F7-9EA07C9E5CA5}"/>
                    </a:ext>
                  </a:extLst>
                </p:cNvPr>
                <p:cNvPicPr/>
                <p:nvPr/>
              </p:nvPicPr>
              <p:blipFill>
                <a:blip r:embed="rId111"/>
                <a:stretch>
                  <a:fillRect/>
                </a:stretch>
              </p:blipFill>
              <p:spPr>
                <a:xfrm>
                  <a:off x="4976027" y="4126027"/>
                  <a:ext cx="1702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160B24BB-D311-4F32-BB37-9278FE30FAA3}"/>
                    </a:ext>
                  </a:extLst>
                </p14:cNvPr>
                <p14:cNvContentPartPr/>
                <p14:nvPr/>
              </p14:nvContentPartPr>
              <p14:xfrm>
                <a:off x="5184467" y="4227907"/>
                <a:ext cx="189720" cy="112680"/>
              </p14:xfrm>
            </p:contentPart>
          </mc:Choice>
          <mc:Fallback xmlns="">
            <p:pic>
              <p:nvPicPr>
                <p:cNvPr id="77" name="Freihand 76">
                  <a:extLst>
                    <a:ext uri="{FF2B5EF4-FFF2-40B4-BE49-F238E27FC236}">
                      <a16:creationId xmlns:a16="http://schemas.microsoft.com/office/drawing/2014/main" id="{160B24BB-D311-4F32-BB37-9278FE30FAA3}"/>
                    </a:ext>
                  </a:extLst>
                </p:cNvPr>
                <p:cNvPicPr/>
                <p:nvPr/>
              </p:nvPicPr>
              <p:blipFill>
                <a:blip r:embed="rId113"/>
                <a:stretch>
                  <a:fillRect/>
                </a:stretch>
              </p:blipFill>
              <p:spPr>
                <a:xfrm>
                  <a:off x="5180147" y="4223587"/>
                  <a:ext cx="198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Freihand 77">
                  <a:extLst>
                    <a:ext uri="{FF2B5EF4-FFF2-40B4-BE49-F238E27FC236}">
                      <a16:creationId xmlns:a16="http://schemas.microsoft.com/office/drawing/2014/main" id="{593D3D23-6283-40FF-98C8-155C1C755EBF}"/>
                    </a:ext>
                  </a:extLst>
                </p14:cNvPr>
                <p14:cNvContentPartPr/>
                <p14:nvPr/>
              </p14:nvContentPartPr>
              <p14:xfrm>
                <a:off x="5334587" y="4164187"/>
                <a:ext cx="16200" cy="19800"/>
              </p14:xfrm>
            </p:contentPart>
          </mc:Choice>
          <mc:Fallback xmlns="">
            <p:pic>
              <p:nvPicPr>
                <p:cNvPr id="78" name="Freihand 77">
                  <a:extLst>
                    <a:ext uri="{FF2B5EF4-FFF2-40B4-BE49-F238E27FC236}">
                      <a16:creationId xmlns:a16="http://schemas.microsoft.com/office/drawing/2014/main" id="{593D3D23-6283-40FF-98C8-155C1C755EBF}"/>
                    </a:ext>
                  </a:extLst>
                </p:cNvPr>
                <p:cNvPicPr/>
                <p:nvPr/>
              </p:nvPicPr>
              <p:blipFill>
                <a:blip r:embed="rId115"/>
                <a:stretch>
                  <a:fillRect/>
                </a:stretch>
              </p:blipFill>
              <p:spPr>
                <a:xfrm>
                  <a:off x="5330267" y="4159867"/>
                  <a:ext cx="24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Freihand 78">
                  <a:extLst>
                    <a:ext uri="{FF2B5EF4-FFF2-40B4-BE49-F238E27FC236}">
                      <a16:creationId xmlns:a16="http://schemas.microsoft.com/office/drawing/2014/main" id="{1D62E95B-0671-44BD-A8DC-69B1A7DCE241}"/>
                    </a:ext>
                  </a:extLst>
                </p14:cNvPr>
                <p14:cNvContentPartPr/>
                <p14:nvPr/>
              </p14:nvContentPartPr>
              <p14:xfrm>
                <a:off x="5504867" y="4202707"/>
                <a:ext cx="125640" cy="119880"/>
              </p14:xfrm>
            </p:contentPart>
          </mc:Choice>
          <mc:Fallback xmlns="">
            <p:pic>
              <p:nvPicPr>
                <p:cNvPr id="79" name="Freihand 78">
                  <a:extLst>
                    <a:ext uri="{FF2B5EF4-FFF2-40B4-BE49-F238E27FC236}">
                      <a16:creationId xmlns:a16="http://schemas.microsoft.com/office/drawing/2014/main" id="{1D62E95B-0671-44BD-A8DC-69B1A7DCE241}"/>
                    </a:ext>
                  </a:extLst>
                </p:cNvPr>
                <p:cNvPicPr/>
                <p:nvPr/>
              </p:nvPicPr>
              <p:blipFill>
                <a:blip r:embed="rId117"/>
                <a:stretch>
                  <a:fillRect/>
                </a:stretch>
              </p:blipFill>
              <p:spPr>
                <a:xfrm>
                  <a:off x="5500547" y="4198387"/>
                  <a:ext cx="134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EF1EB193-8D56-44B8-A4AA-93784ACB2E4C}"/>
                    </a:ext>
                  </a:extLst>
                </p14:cNvPr>
                <p14:cNvContentPartPr/>
                <p14:nvPr/>
              </p14:nvContentPartPr>
              <p14:xfrm>
                <a:off x="5643467" y="4139707"/>
                <a:ext cx="110880" cy="163440"/>
              </p14:xfrm>
            </p:contentPart>
          </mc:Choice>
          <mc:Fallback xmlns="">
            <p:pic>
              <p:nvPicPr>
                <p:cNvPr id="80" name="Freihand 79">
                  <a:extLst>
                    <a:ext uri="{FF2B5EF4-FFF2-40B4-BE49-F238E27FC236}">
                      <a16:creationId xmlns:a16="http://schemas.microsoft.com/office/drawing/2014/main" id="{EF1EB193-8D56-44B8-A4AA-93784ACB2E4C}"/>
                    </a:ext>
                  </a:extLst>
                </p:cNvPr>
                <p:cNvPicPr/>
                <p:nvPr/>
              </p:nvPicPr>
              <p:blipFill>
                <a:blip r:embed="rId119"/>
                <a:stretch>
                  <a:fillRect/>
                </a:stretch>
              </p:blipFill>
              <p:spPr>
                <a:xfrm>
                  <a:off x="5639147" y="4135387"/>
                  <a:ext cx="119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Freihand 80">
                  <a:extLst>
                    <a:ext uri="{FF2B5EF4-FFF2-40B4-BE49-F238E27FC236}">
                      <a16:creationId xmlns:a16="http://schemas.microsoft.com/office/drawing/2014/main" id="{98541AB2-3ED4-4311-A4EF-18FBCBD9AEA8}"/>
                    </a:ext>
                  </a:extLst>
                </p14:cNvPr>
                <p14:cNvContentPartPr/>
                <p14:nvPr/>
              </p14:nvContentPartPr>
              <p14:xfrm>
                <a:off x="5752547" y="4211707"/>
                <a:ext cx="250200" cy="70560"/>
              </p14:xfrm>
            </p:contentPart>
          </mc:Choice>
          <mc:Fallback xmlns="">
            <p:pic>
              <p:nvPicPr>
                <p:cNvPr id="81" name="Freihand 80">
                  <a:extLst>
                    <a:ext uri="{FF2B5EF4-FFF2-40B4-BE49-F238E27FC236}">
                      <a16:creationId xmlns:a16="http://schemas.microsoft.com/office/drawing/2014/main" id="{98541AB2-3ED4-4311-A4EF-18FBCBD9AEA8}"/>
                    </a:ext>
                  </a:extLst>
                </p:cNvPr>
                <p:cNvPicPr/>
                <p:nvPr/>
              </p:nvPicPr>
              <p:blipFill>
                <a:blip r:embed="rId121"/>
                <a:stretch>
                  <a:fillRect/>
                </a:stretch>
              </p:blipFill>
              <p:spPr>
                <a:xfrm>
                  <a:off x="5748227" y="4207387"/>
                  <a:ext cx="258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Freihand 81">
                  <a:extLst>
                    <a:ext uri="{FF2B5EF4-FFF2-40B4-BE49-F238E27FC236}">
                      <a16:creationId xmlns:a16="http://schemas.microsoft.com/office/drawing/2014/main" id="{1D39B7F2-EB77-4CE5-923B-AFF7399CA908}"/>
                    </a:ext>
                  </a:extLst>
                </p14:cNvPr>
                <p14:cNvContentPartPr/>
                <p14:nvPr/>
              </p14:nvContentPartPr>
              <p14:xfrm>
                <a:off x="6214427" y="4250587"/>
                <a:ext cx="360" cy="360"/>
              </p14:xfrm>
            </p:contentPart>
          </mc:Choice>
          <mc:Fallback xmlns="">
            <p:pic>
              <p:nvPicPr>
                <p:cNvPr id="82" name="Freihand 81">
                  <a:extLst>
                    <a:ext uri="{FF2B5EF4-FFF2-40B4-BE49-F238E27FC236}">
                      <a16:creationId xmlns:a16="http://schemas.microsoft.com/office/drawing/2014/main" id="{1D39B7F2-EB77-4CE5-923B-AFF7399CA908}"/>
                    </a:ext>
                  </a:extLst>
                </p:cNvPr>
                <p:cNvPicPr/>
                <p:nvPr/>
              </p:nvPicPr>
              <p:blipFill>
                <a:blip r:embed="rId123"/>
                <a:stretch>
                  <a:fillRect/>
                </a:stretch>
              </p:blipFill>
              <p:spPr>
                <a:xfrm>
                  <a:off x="6210107" y="4246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Freihand 82">
                  <a:extLst>
                    <a:ext uri="{FF2B5EF4-FFF2-40B4-BE49-F238E27FC236}">
                      <a16:creationId xmlns:a16="http://schemas.microsoft.com/office/drawing/2014/main" id="{469A6A7E-5463-43FB-B297-03EF7D4A8ACE}"/>
                    </a:ext>
                  </a:extLst>
                </p14:cNvPr>
                <p14:cNvContentPartPr/>
                <p14:nvPr/>
              </p14:nvContentPartPr>
              <p14:xfrm>
                <a:off x="6196067" y="4101187"/>
                <a:ext cx="148320" cy="153360"/>
              </p14:xfrm>
            </p:contentPart>
          </mc:Choice>
          <mc:Fallback xmlns="">
            <p:pic>
              <p:nvPicPr>
                <p:cNvPr id="83" name="Freihand 82">
                  <a:extLst>
                    <a:ext uri="{FF2B5EF4-FFF2-40B4-BE49-F238E27FC236}">
                      <a16:creationId xmlns:a16="http://schemas.microsoft.com/office/drawing/2014/main" id="{469A6A7E-5463-43FB-B297-03EF7D4A8ACE}"/>
                    </a:ext>
                  </a:extLst>
                </p:cNvPr>
                <p:cNvPicPr/>
                <p:nvPr/>
              </p:nvPicPr>
              <p:blipFill>
                <a:blip r:embed="rId125"/>
                <a:stretch>
                  <a:fillRect/>
                </a:stretch>
              </p:blipFill>
              <p:spPr>
                <a:xfrm>
                  <a:off x="6191747" y="4096867"/>
                  <a:ext cx="156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Freihand 83">
                  <a:extLst>
                    <a:ext uri="{FF2B5EF4-FFF2-40B4-BE49-F238E27FC236}">
                      <a16:creationId xmlns:a16="http://schemas.microsoft.com/office/drawing/2014/main" id="{F072ABCC-92EB-4D25-8277-2E86E14FF40D}"/>
                    </a:ext>
                  </a:extLst>
                </p14:cNvPr>
                <p14:cNvContentPartPr/>
                <p14:nvPr/>
              </p14:nvContentPartPr>
              <p14:xfrm>
                <a:off x="6332507" y="4182187"/>
                <a:ext cx="185040" cy="55440"/>
              </p14:xfrm>
            </p:contentPart>
          </mc:Choice>
          <mc:Fallback xmlns="">
            <p:pic>
              <p:nvPicPr>
                <p:cNvPr id="84" name="Freihand 83">
                  <a:extLst>
                    <a:ext uri="{FF2B5EF4-FFF2-40B4-BE49-F238E27FC236}">
                      <a16:creationId xmlns:a16="http://schemas.microsoft.com/office/drawing/2014/main" id="{F072ABCC-92EB-4D25-8277-2E86E14FF40D}"/>
                    </a:ext>
                  </a:extLst>
                </p:cNvPr>
                <p:cNvPicPr/>
                <p:nvPr/>
              </p:nvPicPr>
              <p:blipFill>
                <a:blip r:embed="rId127"/>
                <a:stretch>
                  <a:fillRect/>
                </a:stretch>
              </p:blipFill>
              <p:spPr>
                <a:xfrm>
                  <a:off x="6328187" y="4177867"/>
                  <a:ext cx="193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9EE852A6-D738-4858-BA26-866E7EB5531C}"/>
                    </a:ext>
                  </a:extLst>
                </p14:cNvPr>
                <p14:cNvContentPartPr/>
                <p14:nvPr/>
              </p14:nvContentPartPr>
              <p14:xfrm>
                <a:off x="6515027" y="4088587"/>
                <a:ext cx="351720" cy="321120"/>
              </p14:xfrm>
            </p:contentPart>
          </mc:Choice>
          <mc:Fallback xmlns="">
            <p:pic>
              <p:nvPicPr>
                <p:cNvPr id="85" name="Freihand 84">
                  <a:extLst>
                    <a:ext uri="{FF2B5EF4-FFF2-40B4-BE49-F238E27FC236}">
                      <a16:creationId xmlns:a16="http://schemas.microsoft.com/office/drawing/2014/main" id="{9EE852A6-D738-4858-BA26-866E7EB5531C}"/>
                    </a:ext>
                  </a:extLst>
                </p:cNvPr>
                <p:cNvPicPr/>
                <p:nvPr/>
              </p:nvPicPr>
              <p:blipFill>
                <a:blip r:embed="rId129"/>
                <a:stretch>
                  <a:fillRect/>
                </a:stretch>
              </p:blipFill>
              <p:spPr>
                <a:xfrm>
                  <a:off x="6510707" y="4084267"/>
                  <a:ext cx="3603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2F73AFB7-BE23-47BC-887B-A18A59B843CE}"/>
                    </a:ext>
                  </a:extLst>
                </p14:cNvPr>
                <p14:cNvContentPartPr/>
                <p14:nvPr/>
              </p14:nvContentPartPr>
              <p14:xfrm>
                <a:off x="6861347" y="4097947"/>
                <a:ext cx="34560" cy="39240"/>
              </p14:xfrm>
            </p:contentPart>
          </mc:Choice>
          <mc:Fallback xmlns="">
            <p:pic>
              <p:nvPicPr>
                <p:cNvPr id="86" name="Freihand 85">
                  <a:extLst>
                    <a:ext uri="{FF2B5EF4-FFF2-40B4-BE49-F238E27FC236}">
                      <a16:creationId xmlns:a16="http://schemas.microsoft.com/office/drawing/2014/main" id="{2F73AFB7-BE23-47BC-887B-A18A59B843CE}"/>
                    </a:ext>
                  </a:extLst>
                </p:cNvPr>
                <p:cNvPicPr/>
                <p:nvPr/>
              </p:nvPicPr>
              <p:blipFill>
                <a:blip r:embed="rId131"/>
                <a:stretch>
                  <a:fillRect/>
                </a:stretch>
              </p:blipFill>
              <p:spPr>
                <a:xfrm>
                  <a:off x="6857027" y="4093627"/>
                  <a:ext cx="43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A32F2AF7-3E47-4C0C-895E-A8F363AD55AB}"/>
                    </a:ext>
                  </a:extLst>
                </p14:cNvPr>
                <p14:cNvContentPartPr/>
                <p14:nvPr/>
              </p14:nvContentPartPr>
              <p14:xfrm>
                <a:off x="6906707" y="4051147"/>
                <a:ext cx="131760" cy="188640"/>
              </p14:xfrm>
            </p:contentPart>
          </mc:Choice>
          <mc:Fallback xmlns="">
            <p:pic>
              <p:nvPicPr>
                <p:cNvPr id="87" name="Freihand 86">
                  <a:extLst>
                    <a:ext uri="{FF2B5EF4-FFF2-40B4-BE49-F238E27FC236}">
                      <a16:creationId xmlns:a16="http://schemas.microsoft.com/office/drawing/2014/main" id="{A32F2AF7-3E47-4C0C-895E-A8F363AD55AB}"/>
                    </a:ext>
                  </a:extLst>
                </p:cNvPr>
                <p:cNvPicPr/>
                <p:nvPr/>
              </p:nvPicPr>
              <p:blipFill>
                <a:blip r:embed="rId133"/>
                <a:stretch>
                  <a:fillRect/>
                </a:stretch>
              </p:blipFill>
              <p:spPr>
                <a:xfrm>
                  <a:off x="6902387" y="4046827"/>
                  <a:ext cx="140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Freihand 87">
                  <a:extLst>
                    <a:ext uri="{FF2B5EF4-FFF2-40B4-BE49-F238E27FC236}">
                      <a16:creationId xmlns:a16="http://schemas.microsoft.com/office/drawing/2014/main" id="{F8906C33-91D9-42DA-9F7C-4A569E4354F0}"/>
                    </a:ext>
                  </a:extLst>
                </p14:cNvPr>
                <p14:cNvContentPartPr/>
                <p14:nvPr/>
              </p14:nvContentPartPr>
              <p14:xfrm>
                <a:off x="7063667" y="4156267"/>
                <a:ext cx="169200" cy="54000"/>
              </p14:xfrm>
            </p:contentPart>
          </mc:Choice>
          <mc:Fallback xmlns="">
            <p:pic>
              <p:nvPicPr>
                <p:cNvPr id="88" name="Freihand 87">
                  <a:extLst>
                    <a:ext uri="{FF2B5EF4-FFF2-40B4-BE49-F238E27FC236}">
                      <a16:creationId xmlns:a16="http://schemas.microsoft.com/office/drawing/2014/main" id="{F8906C33-91D9-42DA-9F7C-4A569E4354F0}"/>
                    </a:ext>
                  </a:extLst>
                </p:cNvPr>
                <p:cNvPicPr/>
                <p:nvPr/>
              </p:nvPicPr>
              <p:blipFill>
                <a:blip r:embed="rId135"/>
                <a:stretch>
                  <a:fillRect/>
                </a:stretch>
              </p:blipFill>
              <p:spPr>
                <a:xfrm>
                  <a:off x="7059347" y="4151947"/>
                  <a:ext cx="177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Freihand 88">
                  <a:extLst>
                    <a:ext uri="{FF2B5EF4-FFF2-40B4-BE49-F238E27FC236}">
                      <a16:creationId xmlns:a16="http://schemas.microsoft.com/office/drawing/2014/main" id="{05D44CED-3FA5-4FFE-9DEF-F6D0D96688EE}"/>
                    </a:ext>
                  </a:extLst>
                </p14:cNvPr>
                <p14:cNvContentPartPr/>
                <p14:nvPr/>
              </p14:nvContentPartPr>
              <p14:xfrm>
                <a:off x="7372907" y="4081747"/>
                <a:ext cx="447480" cy="127440"/>
              </p14:xfrm>
            </p:contentPart>
          </mc:Choice>
          <mc:Fallback xmlns="">
            <p:pic>
              <p:nvPicPr>
                <p:cNvPr id="89" name="Freihand 88">
                  <a:extLst>
                    <a:ext uri="{FF2B5EF4-FFF2-40B4-BE49-F238E27FC236}">
                      <a16:creationId xmlns:a16="http://schemas.microsoft.com/office/drawing/2014/main" id="{05D44CED-3FA5-4FFE-9DEF-F6D0D96688EE}"/>
                    </a:ext>
                  </a:extLst>
                </p:cNvPr>
                <p:cNvPicPr/>
                <p:nvPr/>
              </p:nvPicPr>
              <p:blipFill>
                <a:blip r:embed="rId137"/>
                <a:stretch>
                  <a:fillRect/>
                </a:stretch>
              </p:blipFill>
              <p:spPr>
                <a:xfrm>
                  <a:off x="7368587" y="4077427"/>
                  <a:ext cx="456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5133E2BE-C74D-45D9-9E31-E8405E708CB9}"/>
                    </a:ext>
                  </a:extLst>
                </p14:cNvPr>
                <p14:cNvContentPartPr/>
                <p14:nvPr/>
              </p14:nvContentPartPr>
              <p14:xfrm>
                <a:off x="7817147" y="4018387"/>
                <a:ext cx="41400" cy="36000"/>
              </p14:xfrm>
            </p:contentPart>
          </mc:Choice>
          <mc:Fallback xmlns="">
            <p:pic>
              <p:nvPicPr>
                <p:cNvPr id="90" name="Freihand 89">
                  <a:extLst>
                    <a:ext uri="{FF2B5EF4-FFF2-40B4-BE49-F238E27FC236}">
                      <a16:creationId xmlns:a16="http://schemas.microsoft.com/office/drawing/2014/main" id="{5133E2BE-C74D-45D9-9E31-E8405E708CB9}"/>
                    </a:ext>
                  </a:extLst>
                </p:cNvPr>
                <p:cNvPicPr/>
                <p:nvPr/>
              </p:nvPicPr>
              <p:blipFill>
                <a:blip r:embed="rId139"/>
                <a:stretch>
                  <a:fillRect/>
                </a:stretch>
              </p:blipFill>
              <p:spPr>
                <a:xfrm>
                  <a:off x="7812827" y="4014067"/>
                  <a:ext cx="50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Freihand 90">
                  <a:extLst>
                    <a:ext uri="{FF2B5EF4-FFF2-40B4-BE49-F238E27FC236}">
                      <a16:creationId xmlns:a16="http://schemas.microsoft.com/office/drawing/2014/main" id="{5F3BB587-DB6E-4B80-82AA-511FC68F93F3}"/>
                    </a:ext>
                  </a:extLst>
                </p14:cNvPr>
                <p14:cNvContentPartPr/>
                <p14:nvPr/>
              </p14:nvContentPartPr>
              <p14:xfrm>
                <a:off x="7836947" y="4074547"/>
                <a:ext cx="89640" cy="118080"/>
              </p14:xfrm>
            </p:contentPart>
          </mc:Choice>
          <mc:Fallback xmlns="">
            <p:pic>
              <p:nvPicPr>
                <p:cNvPr id="91" name="Freihand 90">
                  <a:extLst>
                    <a:ext uri="{FF2B5EF4-FFF2-40B4-BE49-F238E27FC236}">
                      <a16:creationId xmlns:a16="http://schemas.microsoft.com/office/drawing/2014/main" id="{5F3BB587-DB6E-4B80-82AA-511FC68F93F3}"/>
                    </a:ext>
                  </a:extLst>
                </p:cNvPr>
                <p:cNvPicPr/>
                <p:nvPr/>
              </p:nvPicPr>
              <p:blipFill>
                <a:blip r:embed="rId141"/>
                <a:stretch>
                  <a:fillRect/>
                </a:stretch>
              </p:blipFill>
              <p:spPr>
                <a:xfrm>
                  <a:off x="7832627" y="4070227"/>
                  <a:ext cx="98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Freihand 91">
                  <a:extLst>
                    <a:ext uri="{FF2B5EF4-FFF2-40B4-BE49-F238E27FC236}">
                      <a16:creationId xmlns:a16="http://schemas.microsoft.com/office/drawing/2014/main" id="{057A4FD6-F774-40D4-8BC4-7402D6B351CF}"/>
                    </a:ext>
                  </a:extLst>
                </p14:cNvPr>
                <p14:cNvContentPartPr/>
                <p14:nvPr/>
              </p14:nvContentPartPr>
              <p14:xfrm>
                <a:off x="7932347" y="4004347"/>
                <a:ext cx="194040" cy="171720"/>
              </p14:xfrm>
            </p:contentPart>
          </mc:Choice>
          <mc:Fallback xmlns="">
            <p:pic>
              <p:nvPicPr>
                <p:cNvPr id="92" name="Freihand 91">
                  <a:extLst>
                    <a:ext uri="{FF2B5EF4-FFF2-40B4-BE49-F238E27FC236}">
                      <a16:creationId xmlns:a16="http://schemas.microsoft.com/office/drawing/2014/main" id="{057A4FD6-F774-40D4-8BC4-7402D6B351CF}"/>
                    </a:ext>
                  </a:extLst>
                </p:cNvPr>
                <p:cNvPicPr/>
                <p:nvPr/>
              </p:nvPicPr>
              <p:blipFill>
                <a:blip r:embed="rId143"/>
                <a:stretch>
                  <a:fillRect/>
                </a:stretch>
              </p:blipFill>
              <p:spPr>
                <a:xfrm>
                  <a:off x="7928027" y="4000027"/>
                  <a:ext cx="202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ABC9013A-40FB-4C8A-82E6-0F595F265BD7}"/>
                    </a:ext>
                  </a:extLst>
                </p14:cNvPr>
                <p14:cNvContentPartPr/>
                <p14:nvPr/>
              </p14:nvContentPartPr>
              <p14:xfrm>
                <a:off x="8181107" y="4074187"/>
                <a:ext cx="240120" cy="85320"/>
              </p14:xfrm>
            </p:contentPart>
          </mc:Choice>
          <mc:Fallback xmlns="">
            <p:pic>
              <p:nvPicPr>
                <p:cNvPr id="93" name="Freihand 92">
                  <a:extLst>
                    <a:ext uri="{FF2B5EF4-FFF2-40B4-BE49-F238E27FC236}">
                      <a16:creationId xmlns:a16="http://schemas.microsoft.com/office/drawing/2014/main" id="{ABC9013A-40FB-4C8A-82E6-0F595F265BD7}"/>
                    </a:ext>
                  </a:extLst>
                </p:cNvPr>
                <p:cNvPicPr/>
                <p:nvPr/>
              </p:nvPicPr>
              <p:blipFill>
                <a:blip r:embed="rId145"/>
                <a:stretch>
                  <a:fillRect/>
                </a:stretch>
              </p:blipFill>
              <p:spPr>
                <a:xfrm>
                  <a:off x="8176787" y="4069867"/>
                  <a:ext cx="248760" cy="93960"/>
                </a:xfrm>
                <a:prstGeom prst="rect">
                  <a:avLst/>
                </a:prstGeom>
              </p:spPr>
            </p:pic>
          </mc:Fallback>
        </mc:AlternateContent>
      </p:grpSp>
      <p:grpSp>
        <p:nvGrpSpPr>
          <p:cNvPr id="168" name="Gruppieren 167">
            <a:extLst>
              <a:ext uri="{FF2B5EF4-FFF2-40B4-BE49-F238E27FC236}">
                <a16:creationId xmlns:a16="http://schemas.microsoft.com/office/drawing/2014/main" id="{AC657F81-A6E2-407E-B6AD-D690B6447A2E}"/>
              </a:ext>
            </a:extLst>
          </p:cNvPr>
          <p:cNvGrpSpPr/>
          <p:nvPr/>
        </p:nvGrpSpPr>
        <p:grpSpPr>
          <a:xfrm>
            <a:off x="4952627" y="4462987"/>
            <a:ext cx="3348360" cy="1213200"/>
            <a:chOff x="4952627" y="4462987"/>
            <a:chExt cx="3348360" cy="1213200"/>
          </a:xfrm>
        </p:grpSpPr>
        <mc:AlternateContent xmlns:mc="http://schemas.openxmlformats.org/markup-compatibility/2006" xmlns:p14="http://schemas.microsoft.com/office/powerpoint/2010/main">
          <mc:Choice Requires="p14">
            <p:contentPart p14:bwMode="auto" r:id="rId146">
              <p14:nvContentPartPr>
                <p14:cNvPr id="96" name="Freihand 95">
                  <a:extLst>
                    <a:ext uri="{FF2B5EF4-FFF2-40B4-BE49-F238E27FC236}">
                      <a16:creationId xmlns:a16="http://schemas.microsoft.com/office/drawing/2014/main" id="{40510D6E-9BB5-461F-88D4-C7A2551B0CF1}"/>
                    </a:ext>
                  </a:extLst>
                </p14:cNvPr>
                <p14:cNvContentPartPr/>
                <p14:nvPr/>
              </p14:nvContentPartPr>
              <p14:xfrm>
                <a:off x="5019947" y="4549027"/>
                <a:ext cx="114120" cy="136080"/>
              </p14:xfrm>
            </p:contentPart>
          </mc:Choice>
          <mc:Fallback xmlns="">
            <p:pic>
              <p:nvPicPr>
                <p:cNvPr id="96" name="Freihand 95">
                  <a:extLst>
                    <a:ext uri="{FF2B5EF4-FFF2-40B4-BE49-F238E27FC236}">
                      <a16:creationId xmlns:a16="http://schemas.microsoft.com/office/drawing/2014/main" id="{40510D6E-9BB5-461F-88D4-C7A2551B0CF1}"/>
                    </a:ext>
                  </a:extLst>
                </p:cNvPr>
                <p:cNvPicPr/>
                <p:nvPr/>
              </p:nvPicPr>
              <p:blipFill>
                <a:blip r:embed="rId147"/>
                <a:stretch>
                  <a:fillRect/>
                </a:stretch>
              </p:blipFill>
              <p:spPr>
                <a:xfrm>
                  <a:off x="5015627" y="4544707"/>
                  <a:ext cx="122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CC9DA581-EC66-4499-AEDA-07952C1C8C07}"/>
                    </a:ext>
                  </a:extLst>
                </p14:cNvPr>
                <p14:cNvContentPartPr/>
                <p14:nvPr/>
              </p14:nvContentPartPr>
              <p14:xfrm>
                <a:off x="5180507" y="4555867"/>
                <a:ext cx="90000" cy="154440"/>
              </p14:xfrm>
            </p:contentPart>
          </mc:Choice>
          <mc:Fallback xmlns="">
            <p:pic>
              <p:nvPicPr>
                <p:cNvPr id="97" name="Freihand 96">
                  <a:extLst>
                    <a:ext uri="{FF2B5EF4-FFF2-40B4-BE49-F238E27FC236}">
                      <a16:creationId xmlns:a16="http://schemas.microsoft.com/office/drawing/2014/main" id="{CC9DA581-EC66-4499-AEDA-07952C1C8C07}"/>
                    </a:ext>
                  </a:extLst>
                </p:cNvPr>
                <p:cNvPicPr/>
                <p:nvPr/>
              </p:nvPicPr>
              <p:blipFill>
                <a:blip r:embed="rId149"/>
                <a:stretch>
                  <a:fillRect/>
                </a:stretch>
              </p:blipFill>
              <p:spPr>
                <a:xfrm>
                  <a:off x="5176187" y="4551547"/>
                  <a:ext cx="98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Freihand 97">
                  <a:extLst>
                    <a:ext uri="{FF2B5EF4-FFF2-40B4-BE49-F238E27FC236}">
                      <a16:creationId xmlns:a16="http://schemas.microsoft.com/office/drawing/2014/main" id="{C2AB3BDC-AF0B-42F3-8B07-D70765D451DF}"/>
                    </a:ext>
                  </a:extLst>
                </p14:cNvPr>
                <p14:cNvContentPartPr/>
                <p14:nvPr/>
              </p14:nvContentPartPr>
              <p14:xfrm>
                <a:off x="5357987" y="4623187"/>
                <a:ext cx="117360" cy="21600"/>
              </p14:xfrm>
            </p:contentPart>
          </mc:Choice>
          <mc:Fallback xmlns="">
            <p:pic>
              <p:nvPicPr>
                <p:cNvPr id="98" name="Freihand 97">
                  <a:extLst>
                    <a:ext uri="{FF2B5EF4-FFF2-40B4-BE49-F238E27FC236}">
                      <a16:creationId xmlns:a16="http://schemas.microsoft.com/office/drawing/2014/main" id="{C2AB3BDC-AF0B-42F3-8B07-D70765D451DF}"/>
                    </a:ext>
                  </a:extLst>
                </p:cNvPr>
                <p:cNvPicPr/>
                <p:nvPr/>
              </p:nvPicPr>
              <p:blipFill>
                <a:blip r:embed="rId151"/>
                <a:stretch>
                  <a:fillRect/>
                </a:stretch>
              </p:blipFill>
              <p:spPr>
                <a:xfrm>
                  <a:off x="5353667" y="4618867"/>
                  <a:ext cx="126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Freihand 98">
                  <a:extLst>
                    <a:ext uri="{FF2B5EF4-FFF2-40B4-BE49-F238E27FC236}">
                      <a16:creationId xmlns:a16="http://schemas.microsoft.com/office/drawing/2014/main" id="{CE9C8975-8417-4A2B-AD56-1315B6F1E418}"/>
                    </a:ext>
                  </a:extLst>
                </p14:cNvPr>
                <p14:cNvContentPartPr/>
                <p14:nvPr/>
              </p14:nvContentPartPr>
              <p14:xfrm>
                <a:off x="5574707" y="4546507"/>
                <a:ext cx="11520" cy="146160"/>
              </p14:xfrm>
            </p:contentPart>
          </mc:Choice>
          <mc:Fallback xmlns="">
            <p:pic>
              <p:nvPicPr>
                <p:cNvPr id="99" name="Freihand 98">
                  <a:extLst>
                    <a:ext uri="{FF2B5EF4-FFF2-40B4-BE49-F238E27FC236}">
                      <a16:creationId xmlns:a16="http://schemas.microsoft.com/office/drawing/2014/main" id="{CE9C8975-8417-4A2B-AD56-1315B6F1E418}"/>
                    </a:ext>
                  </a:extLst>
                </p:cNvPr>
                <p:cNvPicPr/>
                <p:nvPr/>
              </p:nvPicPr>
              <p:blipFill>
                <a:blip r:embed="rId153"/>
                <a:stretch>
                  <a:fillRect/>
                </a:stretch>
              </p:blipFill>
              <p:spPr>
                <a:xfrm>
                  <a:off x="5570387" y="4542187"/>
                  <a:ext cx="20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Freihand 99">
                  <a:extLst>
                    <a:ext uri="{FF2B5EF4-FFF2-40B4-BE49-F238E27FC236}">
                      <a16:creationId xmlns:a16="http://schemas.microsoft.com/office/drawing/2014/main" id="{8BCED21B-5400-4BC6-A8EB-45136935CBE7}"/>
                    </a:ext>
                  </a:extLst>
                </p14:cNvPr>
                <p14:cNvContentPartPr/>
                <p14:nvPr/>
              </p14:nvContentPartPr>
              <p14:xfrm>
                <a:off x="5523227" y="4534267"/>
                <a:ext cx="123840" cy="205200"/>
              </p14:xfrm>
            </p:contentPart>
          </mc:Choice>
          <mc:Fallback xmlns="">
            <p:pic>
              <p:nvPicPr>
                <p:cNvPr id="100" name="Freihand 99">
                  <a:extLst>
                    <a:ext uri="{FF2B5EF4-FFF2-40B4-BE49-F238E27FC236}">
                      <a16:creationId xmlns:a16="http://schemas.microsoft.com/office/drawing/2014/main" id="{8BCED21B-5400-4BC6-A8EB-45136935CBE7}"/>
                    </a:ext>
                  </a:extLst>
                </p:cNvPr>
                <p:cNvPicPr/>
                <p:nvPr/>
              </p:nvPicPr>
              <p:blipFill>
                <a:blip r:embed="rId155"/>
                <a:stretch>
                  <a:fillRect/>
                </a:stretch>
              </p:blipFill>
              <p:spPr>
                <a:xfrm>
                  <a:off x="5518907" y="4529947"/>
                  <a:ext cx="132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Freihand 100">
                  <a:extLst>
                    <a:ext uri="{FF2B5EF4-FFF2-40B4-BE49-F238E27FC236}">
                      <a16:creationId xmlns:a16="http://schemas.microsoft.com/office/drawing/2014/main" id="{CC98A122-CB08-4EA9-95C6-BE58415FD4EC}"/>
                    </a:ext>
                  </a:extLst>
                </p14:cNvPr>
                <p14:cNvContentPartPr/>
                <p14:nvPr/>
              </p14:nvContentPartPr>
              <p14:xfrm>
                <a:off x="5686667" y="4620307"/>
                <a:ext cx="194760" cy="73800"/>
              </p14:xfrm>
            </p:contentPart>
          </mc:Choice>
          <mc:Fallback xmlns="">
            <p:pic>
              <p:nvPicPr>
                <p:cNvPr id="101" name="Freihand 100">
                  <a:extLst>
                    <a:ext uri="{FF2B5EF4-FFF2-40B4-BE49-F238E27FC236}">
                      <a16:creationId xmlns:a16="http://schemas.microsoft.com/office/drawing/2014/main" id="{CC98A122-CB08-4EA9-95C6-BE58415FD4EC}"/>
                    </a:ext>
                  </a:extLst>
                </p:cNvPr>
                <p:cNvPicPr/>
                <p:nvPr/>
              </p:nvPicPr>
              <p:blipFill>
                <a:blip r:embed="rId157"/>
                <a:stretch>
                  <a:fillRect/>
                </a:stretch>
              </p:blipFill>
              <p:spPr>
                <a:xfrm>
                  <a:off x="5682347" y="4615987"/>
                  <a:ext cx="203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 name="Freihand 101">
                  <a:extLst>
                    <a:ext uri="{FF2B5EF4-FFF2-40B4-BE49-F238E27FC236}">
                      <a16:creationId xmlns:a16="http://schemas.microsoft.com/office/drawing/2014/main" id="{EA13B809-6096-4905-8700-C2EBF2068ACC}"/>
                    </a:ext>
                  </a:extLst>
                </p14:cNvPr>
                <p14:cNvContentPartPr/>
                <p14:nvPr/>
              </p14:nvContentPartPr>
              <p14:xfrm>
                <a:off x="5902307" y="4546507"/>
                <a:ext cx="216720" cy="134280"/>
              </p14:xfrm>
            </p:contentPart>
          </mc:Choice>
          <mc:Fallback xmlns="">
            <p:pic>
              <p:nvPicPr>
                <p:cNvPr id="102" name="Freihand 101">
                  <a:extLst>
                    <a:ext uri="{FF2B5EF4-FFF2-40B4-BE49-F238E27FC236}">
                      <a16:creationId xmlns:a16="http://schemas.microsoft.com/office/drawing/2014/main" id="{EA13B809-6096-4905-8700-C2EBF2068ACC}"/>
                    </a:ext>
                  </a:extLst>
                </p:cNvPr>
                <p:cNvPicPr/>
                <p:nvPr/>
              </p:nvPicPr>
              <p:blipFill>
                <a:blip r:embed="rId159"/>
                <a:stretch>
                  <a:fillRect/>
                </a:stretch>
              </p:blipFill>
              <p:spPr>
                <a:xfrm>
                  <a:off x="5897987" y="4542187"/>
                  <a:ext cx="225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Freihand 102">
                  <a:extLst>
                    <a:ext uri="{FF2B5EF4-FFF2-40B4-BE49-F238E27FC236}">
                      <a16:creationId xmlns:a16="http://schemas.microsoft.com/office/drawing/2014/main" id="{7AB1A80A-A952-4C9B-92D5-6E590DF9A1D2}"/>
                    </a:ext>
                  </a:extLst>
                </p14:cNvPr>
                <p14:cNvContentPartPr/>
                <p14:nvPr/>
              </p14:nvContentPartPr>
              <p14:xfrm>
                <a:off x="6109307" y="4581067"/>
                <a:ext cx="124200" cy="121680"/>
              </p14:xfrm>
            </p:contentPart>
          </mc:Choice>
          <mc:Fallback xmlns="">
            <p:pic>
              <p:nvPicPr>
                <p:cNvPr id="103" name="Freihand 102">
                  <a:extLst>
                    <a:ext uri="{FF2B5EF4-FFF2-40B4-BE49-F238E27FC236}">
                      <a16:creationId xmlns:a16="http://schemas.microsoft.com/office/drawing/2014/main" id="{7AB1A80A-A952-4C9B-92D5-6E590DF9A1D2}"/>
                    </a:ext>
                  </a:extLst>
                </p:cNvPr>
                <p:cNvPicPr/>
                <p:nvPr/>
              </p:nvPicPr>
              <p:blipFill>
                <a:blip r:embed="rId161"/>
                <a:stretch>
                  <a:fillRect/>
                </a:stretch>
              </p:blipFill>
              <p:spPr>
                <a:xfrm>
                  <a:off x="6104987" y="4576747"/>
                  <a:ext cx="1328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5" name="Freihand 104">
                  <a:extLst>
                    <a:ext uri="{FF2B5EF4-FFF2-40B4-BE49-F238E27FC236}">
                      <a16:creationId xmlns:a16="http://schemas.microsoft.com/office/drawing/2014/main" id="{07430A30-8757-4894-BC92-8CA1F68A7452}"/>
                    </a:ext>
                  </a:extLst>
                </p14:cNvPr>
                <p14:cNvContentPartPr/>
                <p14:nvPr/>
              </p14:nvContentPartPr>
              <p14:xfrm>
                <a:off x="6324227" y="4483507"/>
                <a:ext cx="20880" cy="57240"/>
              </p14:xfrm>
            </p:contentPart>
          </mc:Choice>
          <mc:Fallback xmlns="">
            <p:pic>
              <p:nvPicPr>
                <p:cNvPr id="105" name="Freihand 104">
                  <a:extLst>
                    <a:ext uri="{FF2B5EF4-FFF2-40B4-BE49-F238E27FC236}">
                      <a16:creationId xmlns:a16="http://schemas.microsoft.com/office/drawing/2014/main" id="{07430A30-8757-4894-BC92-8CA1F68A7452}"/>
                    </a:ext>
                  </a:extLst>
                </p:cNvPr>
                <p:cNvPicPr/>
                <p:nvPr/>
              </p:nvPicPr>
              <p:blipFill>
                <a:blip r:embed="rId163"/>
                <a:stretch>
                  <a:fillRect/>
                </a:stretch>
              </p:blipFill>
              <p:spPr>
                <a:xfrm>
                  <a:off x="6319907" y="4479187"/>
                  <a:ext cx="29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6" name="Freihand 105">
                  <a:extLst>
                    <a:ext uri="{FF2B5EF4-FFF2-40B4-BE49-F238E27FC236}">
                      <a16:creationId xmlns:a16="http://schemas.microsoft.com/office/drawing/2014/main" id="{DEAD8A28-C331-43DF-BC6B-63D86210E606}"/>
                    </a:ext>
                  </a:extLst>
                </p14:cNvPr>
                <p14:cNvContentPartPr/>
                <p14:nvPr/>
              </p14:nvContentPartPr>
              <p14:xfrm>
                <a:off x="6272387" y="4559467"/>
                <a:ext cx="60480" cy="129600"/>
              </p14:xfrm>
            </p:contentPart>
          </mc:Choice>
          <mc:Fallback xmlns="">
            <p:pic>
              <p:nvPicPr>
                <p:cNvPr id="106" name="Freihand 105">
                  <a:extLst>
                    <a:ext uri="{FF2B5EF4-FFF2-40B4-BE49-F238E27FC236}">
                      <a16:creationId xmlns:a16="http://schemas.microsoft.com/office/drawing/2014/main" id="{DEAD8A28-C331-43DF-BC6B-63D86210E606}"/>
                    </a:ext>
                  </a:extLst>
                </p:cNvPr>
                <p:cNvPicPr/>
                <p:nvPr/>
              </p:nvPicPr>
              <p:blipFill>
                <a:blip r:embed="rId165"/>
                <a:stretch>
                  <a:fillRect/>
                </a:stretch>
              </p:blipFill>
              <p:spPr>
                <a:xfrm>
                  <a:off x="6268067" y="4555147"/>
                  <a:ext cx="69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7" name="Freihand 106">
                  <a:extLst>
                    <a:ext uri="{FF2B5EF4-FFF2-40B4-BE49-F238E27FC236}">
                      <a16:creationId xmlns:a16="http://schemas.microsoft.com/office/drawing/2014/main" id="{556620FD-1410-498C-91AD-88D4958A99BD}"/>
                    </a:ext>
                  </a:extLst>
                </p14:cNvPr>
                <p14:cNvContentPartPr/>
                <p14:nvPr/>
              </p14:nvContentPartPr>
              <p14:xfrm>
                <a:off x="6361667" y="4498627"/>
                <a:ext cx="71280" cy="169560"/>
              </p14:xfrm>
            </p:contentPart>
          </mc:Choice>
          <mc:Fallback xmlns="">
            <p:pic>
              <p:nvPicPr>
                <p:cNvPr id="107" name="Freihand 106">
                  <a:extLst>
                    <a:ext uri="{FF2B5EF4-FFF2-40B4-BE49-F238E27FC236}">
                      <a16:creationId xmlns:a16="http://schemas.microsoft.com/office/drawing/2014/main" id="{556620FD-1410-498C-91AD-88D4958A99BD}"/>
                    </a:ext>
                  </a:extLst>
                </p:cNvPr>
                <p:cNvPicPr/>
                <p:nvPr/>
              </p:nvPicPr>
              <p:blipFill>
                <a:blip r:embed="rId167"/>
                <a:stretch>
                  <a:fillRect/>
                </a:stretch>
              </p:blipFill>
              <p:spPr>
                <a:xfrm>
                  <a:off x="6357347" y="4494307"/>
                  <a:ext cx="79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8" name="Freihand 107">
                  <a:extLst>
                    <a:ext uri="{FF2B5EF4-FFF2-40B4-BE49-F238E27FC236}">
                      <a16:creationId xmlns:a16="http://schemas.microsoft.com/office/drawing/2014/main" id="{353B2E31-E751-47A0-A793-8EC1AE1CBDB1}"/>
                    </a:ext>
                  </a:extLst>
                </p14:cNvPr>
                <p14:cNvContentPartPr/>
                <p14:nvPr/>
              </p14:nvContentPartPr>
              <p14:xfrm>
                <a:off x="6425387" y="4492867"/>
                <a:ext cx="304560" cy="160200"/>
              </p14:xfrm>
            </p:contentPart>
          </mc:Choice>
          <mc:Fallback xmlns="">
            <p:pic>
              <p:nvPicPr>
                <p:cNvPr id="108" name="Freihand 107">
                  <a:extLst>
                    <a:ext uri="{FF2B5EF4-FFF2-40B4-BE49-F238E27FC236}">
                      <a16:creationId xmlns:a16="http://schemas.microsoft.com/office/drawing/2014/main" id="{353B2E31-E751-47A0-A793-8EC1AE1CBDB1}"/>
                    </a:ext>
                  </a:extLst>
                </p:cNvPr>
                <p:cNvPicPr/>
                <p:nvPr/>
              </p:nvPicPr>
              <p:blipFill>
                <a:blip r:embed="rId169"/>
                <a:stretch>
                  <a:fillRect/>
                </a:stretch>
              </p:blipFill>
              <p:spPr>
                <a:xfrm>
                  <a:off x="6421067" y="4488547"/>
                  <a:ext cx="313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9" name="Freihand 108">
                  <a:extLst>
                    <a:ext uri="{FF2B5EF4-FFF2-40B4-BE49-F238E27FC236}">
                      <a16:creationId xmlns:a16="http://schemas.microsoft.com/office/drawing/2014/main" id="{5A208DDA-B82E-4E88-BEED-9F637F310BE7}"/>
                    </a:ext>
                  </a:extLst>
                </p14:cNvPr>
                <p14:cNvContentPartPr/>
                <p14:nvPr/>
              </p14:nvContentPartPr>
              <p14:xfrm>
                <a:off x="6981947" y="4546147"/>
                <a:ext cx="257400" cy="38160"/>
              </p14:xfrm>
            </p:contentPart>
          </mc:Choice>
          <mc:Fallback xmlns="">
            <p:pic>
              <p:nvPicPr>
                <p:cNvPr id="109" name="Freihand 108">
                  <a:extLst>
                    <a:ext uri="{FF2B5EF4-FFF2-40B4-BE49-F238E27FC236}">
                      <a16:creationId xmlns:a16="http://schemas.microsoft.com/office/drawing/2014/main" id="{5A208DDA-B82E-4E88-BEED-9F637F310BE7}"/>
                    </a:ext>
                  </a:extLst>
                </p:cNvPr>
                <p:cNvPicPr/>
                <p:nvPr/>
              </p:nvPicPr>
              <p:blipFill>
                <a:blip r:embed="rId171"/>
                <a:stretch>
                  <a:fillRect/>
                </a:stretch>
              </p:blipFill>
              <p:spPr>
                <a:xfrm>
                  <a:off x="6977627" y="4541827"/>
                  <a:ext cx="266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 name="Freihand 109">
                  <a:extLst>
                    <a:ext uri="{FF2B5EF4-FFF2-40B4-BE49-F238E27FC236}">
                      <a16:creationId xmlns:a16="http://schemas.microsoft.com/office/drawing/2014/main" id="{0DC120D5-8CD1-4504-A1AA-8AAB77A1E61A}"/>
                    </a:ext>
                  </a:extLst>
                </p14:cNvPr>
                <p14:cNvContentPartPr/>
                <p14:nvPr/>
              </p14:nvContentPartPr>
              <p14:xfrm>
                <a:off x="7271387" y="4462987"/>
                <a:ext cx="207720" cy="113040"/>
              </p14:xfrm>
            </p:contentPart>
          </mc:Choice>
          <mc:Fallback xmlns="">
            <p:pic>
              <p:nvPicPr>
                <p:cNvPr id="110" name="Freihand 109">
                  <a:extLst>
                    <a:ext uri="{FF2B5EF4-FFF2-40B4-BE49-F238E27FC236}">
                      <a16:creationId xmlns:a16="http://schemas.microsoft.com/office/drawing/2014/main" id="{0DC120D5-8CD1-4504-A1AA-8AAB77A1E61A}"/>
                    </a:ext>
                  </a:extLst>
                </p:cNvPr>
                <p:cNvPicPr/>
                <p:nvPr/>
              </p:nvPicPr>
              <p:blipFill>
                <a:blip r:embed="rId173"/>
                <a:stretch>
                  <a:fillRect/>
                </a:stretch>
              </p:blipFill>
              <p:spPr>
                <a:xfrm>
                  <a:off x="7267067" y="4458667"/>
                  <a:ext cx="216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0" name="Freihand 129">
                  <a:extLst>
                    <a:ext uri="{FF2B5EF4-FFF2-40B4-BE49-F238E27FC236}">
                      <a16:creationId xmlns:a16="http://schemas.microsoft.com/office/drawing/2014/main" id="{DAD49B01-9F91-4374-8275-92F266BC590F}"/>
                    </a:ext>
                  </a:extLst>
                </p14:cNvPr>
                <p14:cNvContentPartPr/>
                <p14:nvPr/>
              </p14:nvContentPartPr>
              <p14:xfrm>
                <a:off x="7405307" y="4798867"/>
                <a:ext cx="346320" cy="116280"/>
              </p14:xfrm>
            </p:contentPart>
          </mc:Choice>
          <mc:Fallback xmlns="">
            <p:pic>
              <p:nvPicPr>
                <p:cNvPr id="130" name="Freihand 129">
                  <a:extLst>
                    <a:ext uri="{FF2B5EF4-FFF2-40B4-BE49-F238E27FC236}">
                      <a16:creationId xmlns:a16="http://schemas.microsoft.com/office/drawing/2014/main" id="{DAD49B01-9F91-4374-8275-92F266BC590F}"/>
                    </a:ext>
                  </a:extLst>
                </p:cNvPr>
                <p:cNvPicPr/>
                <p:nvPr/>
              </p:nvPicPr>
              <p:blipFill>
                <a:blip r:embed="rId175"/>
                <a:stretch>
                  <a:fillRect/>
                </a:stretch>
              </p:blipFill>
              <p:spPr>
                <a:xfrm>
                  <a:off x="7400987" y="4794547"/>
                  <a:ext cx="354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1" name="Freihand 130">
                  <a:extLst>
                    <a:ext uri="{FF2B5EF4-FFF2-40B4-BE49-F238E27FC236}">
                      <a16:creationId xmlns:a16="http://schemas.microsoft.com/office/drawing/2014/main" id="{FE24E975-1D9B-4D9F-85A0-C2B3A51E64FC}"/>
                    </a:ext>
                  </a:extLst>
                </p14:cNvPr>
                <p14:cNvContentPartPr/>
                <p14:nvPr/>
              </p14:nvContentPartPr>
              <p14:xfrm>
                <a:off x="7753787" y="4779427"/>
                <a:ext cx="30960" cy="37800"/>
              </p14:xfrm>
            </p:contentPart>
          </mc:Choice>
          <mc:Fallback xmlns="">
            <p:pic>
              <p:nvPicPr>
                <p:cNvPr id="131" name="Freihand 130">
                  <a:extLst>
                    <a:ext uri="{FF2B5EF4-FFF2-40B4-BE49-F238E27FC236}">
                      <a16:creationId xmlns:a16="http://schemas.microsoft.com/office/drawing/2014/main" id="{FE24E975-1D9B-4D9F-85A0-C2B3A51E64FC}"/>
                    </a:ext>
                  </a:extLst>
                </p:cNvPr>
                <p:cNvPicPr/>
                <p:nvPr/>
              </p:nvPicPr>
              <p:blipFill>
                <a:blip r:embed="rId177"/>
                <a:stretch>
                  <a:fillRect/>
                </a:stretch>
              </p:blipFill>
              <p:spPr>
                <a:xfrm>
                  <a:off x="7749467" y="4775107"/>
                  <a:ext cx="39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2" name="Freihand 131">
                  <a:extLst>
                    <a:ext uri="{FF2B5EF4-FFF2-40B4-BE49-F238E27FC236}">
                      <a16:creationId xmlns:a16="http://schemas.microsoft.com/office/drawing/2014/main" id="{43480C10-84C1-4458-A635-EC91D45BE3C5}"/>
                    </a:ext>
                  </a:extLst>
                </p14:cNvPr>
                <p14:cNvContentPartPr/>
                <p14:nvPr/>
              </p14:nvContentPartPr>
              <p14:xfrm>
                <a:off x="7757027" y="4810387"/>
                <a:ext cx="64800" cy="107280"/>
              </p14:xfrm>
            </p:contentPart>
          </mc:Choice>
          <mc:Fallback xmlns="">
            <p:pic>
              <p:nvPicPr>
                <p:cNvPr id="132" name="Freihand 131">
                  <a:extLst>
                    <a:ext uri="{FF2B5EF4-FFF2-40B4-BE49-F238E27FC236}">
                      <a16:creationId xmlns:a16="http://schemas.microsoft.com/office/drawing/2014/main" id="{43480C10-84C1-4458-A635-EC91D45BE3C5}"/>
                    </a:ext>
                  </a:extLst>
                </p:cNvPr>
                <p:cNvPicPr/>
                <p:nvPr/>
              </p:nvPicPr>
              <p:blipFill>
                <a:blip r:embed="rId179"/>
                <a:stretch>
                  <a:fillRect/>
                </a:stretch>
              </p:blipFill>
              <p:spPr>
                <a:xfrm>
                  <a:off x="7752707" y="4806067"/>
                  <a:ext cx="73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3" name="Freihand 132">
                  <a:extLst>
                    <a:ext uri="{FF2B5EF4-FFF2-40B4-BE49-F238E27FC236}">
                      <a16:creationId xmlns:a16="http://schemas.microsoft.com/office/drawing/2014/main" id="{D572860A-0E4C-4C14-9BBE-BCBBF4A3F268}"/>
                    </a:ext>
                  </a:extLst>
                </p14:cNvPr>
                <p14:cNvContentPartPr/>
                <p14:nvPr/>
              </p14:nvContentPartPr>
              <p14:xfrm>
                <a:off x="7831187" y="4699867"/>
                <a:ext cx="76680" cy="181080"/>
              </p14:xfrm>
            </p:contentPart>
          </mc:Choice>
          <mc:Fallback xmlns="">
            <p:pic>
              <p:nvPicPr>
                <p:cNvPr id="133" name="Freihand 132">
                  <a:extLst>
                    <a:ext uri="{FF2B5EF4-FFF2-40B4-BE49-F238E27FC236}">
                      <a16:creationId xmlns:a16="http://schemas.microsoft.com/office/drawing/2014/main" id="{D572860A-0E4C-4C14-9BBE-BCBBF4A3F268}"/>
                    </a:ext>
                  </a:extLst>
                </p:cNvPr>
                <p:cNvPicPr/>
                <p:nvPr/>
              </p:nvPicPr>
              <p:blipFill>
                <a:blip r:embed="rId181"/>
                <a:stretch>
                  <a:fillRect/>
                </a:stretch>
              </p:blipFill>
              <p:spPr>
                <a:xfrm>
                  <a:off x="7826867" y="4695547"/>
                  <a:ext cx="85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4" name="Freihand 133">
                  <a:extLst>
                    <a:ext uri="{FF2B5EF4-FFF2-40B4-BE49-F238E27FC236}">
                      <a16:creationId xmlns:a16="http://schemas.microsoft.com/office/drawing/2014/main" id="{2FA30DDA-9F56-485B-A915-A2402F052C29}"/>
                    </a:ext>
                  </a:extLst>
                </p14:cNvPr>
                <p14:cNvContentPartPr/>
                <p14:nvPr/>
              </p14:nvContentPartPr>
              <p14:xfrm>
                <a:off x="8034227" y="4714987"/>
                <a:ext cx="171360" cy="145800"/>
              </p14:xfrm>
            </p:contentPart>
          </mc:Choice>
          <mc:Fallback xmlns="">
            <p:pic>
              <p:nvPicPr>
                <p:cNvPr id="134" name="Freihand 133">
                  <a:extLst>
                    <a:ext uri="{FF2B5EF4-FFF2-40B4-BE49-F238E27FC236}">
                      <a16:creationId xmlns:a16="http://schemas.microsoft.com/office/drawing/2014/main" id="{2FA30DDA-9F56-485B-A915-A2402F052C29}"/>
                    </a:ext>
                  </a:extLst>
                </p:cNvPr>
                <p:cNvPicPr/>
                <p:nvPr/>
              </p:nvPicPr>
              <p:blipFill>
                <a:blip r:embed="rId183"/>
                <a:stretch>
                  <a:fillRect/>
                </a:stretch>
              </p:blipFill>
              <p:spPr>
                <a:xfrm>
                  <a:off x="8029907" y="4710667"/>
                  <a:ext cx="180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 name="Freihand 134">
                  <a:extLst>
                    <a:ext uri="{FF2B5EF4-FFF2-40B4-BE49-F238E27FC236}">
                      <a16:creationId xmlns:a16="http://schemas.microsoft.com/office/drawing/2014/main" id="{DD99DEFC-3E83-4D55-B542-10B781074690}"/>
                    </a:ext>
                  </a:extLst>
                </p14:cNvPr>
                <p14:cNvContentPartPr/>
                <p14:nvPr/>
              </p14:nvContentPartPr>
              <p14:xfrm>
                <a:off x="8217107" y="4770427"/>
                <a:ext cx="83880" cy="118080"/>
              </p14:xfrm>
            </p:contentPart>
          </mc:Choice>
          <mc:Fallback xmlns="">
            <p:pic>
              <p:nvPicPr>
                <p:cNvPr id="135" name="Freihand 134">
                  <a:extLst>
                    <a:ext uri="{FF2B5EF4-FFF2-40B4-BE49-F238E27FC236}">
                      <a16:creationId xmlns:a16="http://schemas.microsoft.com/office/drawing/2014/main" id="{DD99DEFC-3E83-4D55-B542-10B781074690}"/>
                    </a:ext>
                  </a:extLst>
                </p:cNvPr>
                <p:cNvPicPr/>
                <p:nvPr/>
              </p:nvPicPr>
              <p:blipFill>
                <a:blip r:embed="rId185"/>
                <a:stretch>
                  <a:fillRect/>
                </a:stretch>
              </p:blipFill>
              <p:spPr>
                <a:xfrm>
                  <a:off x="8212787" y="4766107"/>
                  <a:ext cx="92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02F4517A-CABA-4FC3-A020-D6D541B289A4}"/>
                    </a:ext>
                  </a:extLst>
                </p14:cNvPr>
                <p14:cNvContentPartPr/>
                <p14:nvPr/>
              </p14:nvContentPartPr>
              <p14:xfrm>
                <a:off x="4958387" y="4993267"/>
                <a:ext cx="3960" cy="360"/>
              </p14:xfrm>
            </p:contentPart>
          </mc:Choice>
          <mc:Fallback xmlns="">
            <p:pic>
              <p:nvPicPr>
                <p:cNvPr id="113" name="Freihand 112">
                  <a:extLst>
                    <a:ext uri="{FF2B5EF4-FFF2-40B4-BE49-F238E27FC236}">
                      <a16:creationId xmlns:a16="http://schemas.microsoft.com/office/drawing/2014/main" id="{02F4517A-CABA-4FC3-A020-D6D541B289A4}"/>
                    </a:ext>
                  </a:extLst>
                </p:cNvPr>
                <p:cNvPicPr/>
                <p:nvPr/>
              </p:nvPicPr>
              <p:blipFill>
                <a:blip r:embed="rId187"/>
                <a:stretch>
                  <a:fillRect/>
                </a:stretch>
              </p:blipFill>
              <p:spPr>
                <a:xfrm>
                  <a:off x="4954067" y="4988947"/>
                  <a:ext cx="12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B60B7016-8CBC-45E8-8515-8FFF7834DD2D}"/>
                    </a:ext>
                  </a:extLst>
                </p14:cNvPr>
                <p14:cNvContentPartPr/>
                <p14:nvPr/>
              </p14:nvContentPartPr>
              <p14:xfrm>
                <a:off x="4981427" y="4871947"/>
                <a:ext cx="135360" cy="157680"/>
              </p14:xfrm>
            </p:contentPart>
          </mc:Choice>
          <mc:Fallback xmlns="">
            <p:pic>
              <p:nvPicPr>
                <p:cNvPr id="114" name="Freihand 113">
                  <a:extLst>
                    <a:ext uri="{FF2B5EF4-FFF2-40B4-BE49-F238E27FC236}">
                      <a16:creationId xmlns:a16="http://schemas.microsoft.com/office/drawing/2014/main" id="{B60B7016-8CBC-45E8-8515-8FFF7834DD2D}"/>
                    </a:ext>
                  </a:extLst>
                </p:cNvPr>
                <p:cNvPicPr/>
                <p:nvPr/>
              </p:nvPicPr>
              <p:blipFill>
                <a:blip r:embed="rId189"/>
                <a:stretch>
                  <a:fillRect/>
                </a:stretch>
              </p:blipFill>
              <p:spPr>
                <a:xfrm>
                  <a:off x="4977107" y="4867627"/>
                  <a:ext cx="144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7C822949-4A90-4207-A477-E0E86229B3BC}"/>
                    </a:ext>
                  </a:extLst>
                </p14:cNvPr>
                <p14:cNvContentPartPr/>
                <p14:nvPr/>
              </p14:nvContentPartPr>
              <p14:xfrm>
                <a:off x="5056307" y="4939267"/>
                <a:ext cx="64440" cy="76680"/>
              </p14:xfrm>
            </p:contentPart>
          </mc:Choice>
          <mc:Fallback xmlns="">
            <p:pic>
              <p:nvPicPr>
                <p:cNvPr id="115" name="Freihand 114">
                  <a:extLst>
                    <a:ext uri="{FF2B5EF4-FFF2-40B4-BE49-F238E27FC236}">
                      <a16:creationId xmlns:a16="http://schemas.microsoft.com/office/drawing/2014/main" id="{7C822949-4A90-4207-A477-E0E86229B3BC}"/>
                    </a:ext>
                  </a:extLst>
                </p:cNvPr>
                <p:cNvPicPr/>
                <p:nvPr/>
              </p:nvPicPr>
              <p:blipFill>
                <a:blip r:embed="rId191"/>
                <a:stretch>
                  <a:fillRect/>
                </a:stretch>
              </p:blipFill>
              <p:spPr>
                <a:xfrm>
                  <a:off x="5051987" y="4934947"/>
                  <a:ext cx="73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21A10465-D0AB-4C88-B72B-F8D10158B275}"/>
                    </a:ext>
                  </a:extLst>
                </p14:cNvPr>
                <p14:cNvContentPartPr/>
                <p14:nvPr/>
              </p14:nvContentPartPr>
              <p14:xfrm>
                <a:off x="5128667" y="4957267"/>
                <a:ext cx="179640" cy="62640"/>
              </p14:xfrm>
            </p:contentPart>
          </mc:Choice>
          <mc:Fallback xmlns="">
            <p:pic>
              <p:nvPicPr>
                <p:cNvPr id="116" name="Freihand 115">
                  <a:extLst>
                    <a:ext uri="{FF2B5EF4-FFF2-40B4-BE49-F238E27FC236}">
                      <a16:creationId xmlns:a16="http://schemas.microsoft.com/office/drawing/2014/main" id="{21A10465-D0AB-4C88-B72B-F8D10158B275}"/>
                    </a:ext>
                  </a:extLst>
                </p:cNvPr>
                <p:cNvPicPr/>
                <p:nvPr/>
              </p:nvPicPr>
              <p:blipFill>
                <a:blip r:embed="rId193"/>
                <a:stretch>
                  <a:fillRect/>
                </a:stretch>
              </p:blipFill>
              <p:spPr>
                <a:xfrm>
                  <a:off x="5124347" y="4952947"/>
                  <a:ext cx="188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Freihand 117">
                  <a:extLst>
                    <a:ext uri="{FF2B5EF4-FFF2-40B4-BE49-F238E27FC236}">
                      <a16:creationId xmlns:a16="http://schemas.microsoft.com/office/drawing/2014/main" id="{F5DBA947-9788-4959-814B-49B84B825E56}"/>
                    </a:ext>
                  </a:extLst>
                </p14:cNvPr>
                <p14:cNvContentPartPr/>
                <p14:nvPr/>
              </p14:nvContentPartPr>
              <p14:xfrm>
                <a:off x="5377787" y="4909747"/>
                <a:ext cx="97560" cy="101160"/>
              </p14:xfrm>
            </p:contentPart>
          </mc:Choice>
          <mc:Fallback xmlns="">
            <p:pic>
              <p:nvPicPr>
                <p:cNvPr id="118" name="Freihand 117">
                  <a:extLst>
                    <a:ext uri="{FF2B5EF4-FFF2-40B4-BE49-F238E27FC236}">
                      <a16:creationId xmlns:a16="http://schemas.microsoft.com/office/drawing/2014/main" id="{F5DBA947-9788-4959-814B-49B84B825E56}"/>
                    </a:ext>
                  </a:extLst>
                </p:cNvPr>
                <p:cNvPicPr/>
                <p:nvPr/>
              </p:nvPicPr>
              <p:blipFill>
                <a:blip r:embed="rId195"/>
                <a:stretch>
                  <a:fillRect/>
                </a:stretch>
              </p:blipFill>
              <p:spPr>
                <a:xfrm>
                  <a:off x="5373467" y="4905427"/>
                  <a:ext cx="106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91D379B9-5E80-4BFA-9AE6-EFC510FC774E}"/>
                    </a:ext>
                  </a:extLst>
                </p14:cNvPr>
                <p14:cNvContentPartPr/>
                <p14:nvPr/>
              </p14:nvContentPartPr>
              <p14:xfrm>
                <a:off x="5486147" y="4872667"/>
                <a:ext cx="164880" cy="131400"/>
              </p14:xfrm>
            </p:contentPart>
          </mc:Choice>
          <mc:Fallback xmlns="">
            <p:pic>
              <p:nvPicPr>
                <p:cNvPr id="119" name="Freihand 118">
                  <a:extLst>
                    <a:ext uri="{FF2B5EF4-FFF2-40B4-BE49-F238E27FC236}">
                      <a16:creationId xmlns:a16="http://schemas.microsoft.com/office/drawing/2014/main" id="{91D379B9-5E80-4BFA-9AE6-EFC510FC774E}"/>
                    </a:ext>
                  </a:extLst>
                </p:cNvPr>
                <p:cNvPicPr/>
                <p:nvPr/>
              </p:nvPicPr>
              <p:blipFill>
                <a:blip r:embed="rId197"/>
                <a:stretch>
                  <a:fillRect/>
                </a:stretch>
              </p:blipFill>
              <p:spPr>
                <a:xfrm>
                  <a:off x="5481827" y="4868347"/>
                  <a:ext cx="173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41555009-1A36-47F8-AE38-D82C90FD5D4C}"/>
                    </a:ext>
                  </a:extLst>
                </p14:cNvPr>
                <p14:cNvContentPartPr/>
                <p14:nvPr/>
              </p14:nvContentPartPr>
              <p14:xfrm>
                <a:off x="5658587" y="4877347"/>
                <a:ext cx="33480" cy="39960"/>
              </p14:xfrm>
            </p:contentPart>
          </mc:Choice>
          <mc:Fallback xmlns="">
            <p:pic>
              <p:nvPicPr>
                <p:cNvPr id="120" name="Freihand 119">
                  <a:extLst>
                    <a:ext uri="{FF2B5EF4-FFF2-40B4-BE49-F238E27FC236}">
                      <a16:creationId xmlns:a16="http://schemas.microsoft.com/office/drawing/2014/main" id="{41555009-1A36-47F8-AE38-D82C90FD5D4C}"/>
                    </a:ext>
                  </a:extLst>
                </p:cNvPr>
                <p:cNvPicPr/>
                <p:nvPr/>
              </p:nvPicPr>
              <p:blipFill>
                <a:blip r:embed="rId199"/>
                <a:stretch>
                  <a:fillRect/>
                </a:stretch>
              </p:blipFill>
              <p:spPr>
                <a:xfrm>
                  <a:off x="5654267" y="4873027"/>
                  <a:ext cx="42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0671EF2C-3315-4CEF-8B30-BC9E524F17C2}"/>
                    </a:ext>
                  </a:extLst>
                </p14:cNvPr>
                <p14:cNvContentPartPr/>
                <p14:nvPr/>
              </p14:nvContentPartPr>
              <p14:xfrm>
                <a:off x="5679827" y="4915147"/>
                <a:ext cx="50040" cy="86040"/>
              </p14:xfrm>
            </p:contentPart>
          </mc:Choice>
          <mc:Fallback xmlns="">
            <p:pic>
              <p:nvPicPr>
                <p:cNvPr id="121" name="Freihand 120">
                  <a:extLst>
                    <a:ext uri="{FF2B5EF4-FFF2-40B4-BE49-F238E27FC236}">
                      <a16:creationId xmlns:a16="http://schemas.microsoft.com/office/drawing/2014/main" id="{0671EF2C-3315-4CEF-8B30-BC9E524F17C2}"/>
                    </a:ext>
                  </a:extLst>
                </p:cNvPr>
                <p:cNvPicPr/>
                <p:nvPr/>
              </p:nvPicPr>
              <p:blipFill>
                <a:blip r:embed="rId201"/>
                <a:stretch>
                  <a:fillRect/>
                </a:stretch>
              </p:blipFill>
              <p:spPr>
                <a:xfrm>
                  <a:off x="5675507" y="4910827"/>
                  <a:ext cx="58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FF130E5A-644A-441E-BF1A-223C9D49E8B1}"/>
                    </a:ext>
                  </a:extLst>
                </p14:cNvPr>
                <p14:cNvContentPartPr/>
                <p14:nvPr/>
              </p14:nvContentPartPr>
              <p14:xfrm>
                <a:off x="5760107" y="4876267"/>
                <a:ext cx="270000" cy="106560"/>
              </p14:xfrm>
            </p:contentPart>
          </mc:Choice>
          <mc:Fallback xmlns="">
            <p:pic>
              <p:nvPicPr>
                <p:cNvPr id="122" name="Freihand 121">
                  <a:extLst>
                    <a:ext uri="{FF2B5EF4-FFF2-40B4-BE49-F238E27FC236}">
                      <a16:creationId xmlns:a16="http://schemas.microsoft.com/office/drawing/2014/main" id="{FF130E5A-644A-441E-BF1A-223C9D49E8B1}"/>
                    </a:ext>
                  </a:extLst>
                </p:cNvPr>
                <p:cNvPicPr/>
                <p:nvPr/>
              </p:nvPicPr>
              <p:blipFill>
                <a:blip r:embed="rId203"/>
                <a:stretch>
                  <a:fillRect/>
                </a:stretch>
              </p:blipFill>
              <p:spPr>
                <a:xfrm>
                  <a:off x="5755787" y="4871947"/>
                  <a:ext cx="278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BF9E7004-FE42-48D1-80B0-A4CE22CFD921}"/>
                    </a:ext>
                  </a:extLst>
                </p14:cNvPr>
                <p14:cNvContentPartPr/>
                <p14:nvPr/>
              </p14:nvContentPartPr>
              <p14:xfrm>
                <a:off x="6299387" y="4837747"/>
                <a:ext cx="32400" cy="122760"/>
              </p14:xfrm>
            </p:contentPart>
          </mc:Choice>
          <mc:Fallback xmlns="">
            <p:pic>
              <p:nvPicPr>
                <p:cNvPr id="123" name="Freihand 122">
                  <a:extLst>
                    <a:ext uri="{FF2B5EF4-FFF2-40B4-BE49-F238E27FC236}">
                      <a16:creationId xmlns:a16="http://schemas.microsoft.com/office/drawing/2014/main" id="{BF9E7004-FE42-48D1-80B0-A4CE22CFD921}"/>
                    </a:ext>
                  </a:extLst>
                </p:cNvPr>
                <p:cNvPicPr/>
                <p:nvPr/>
              </p:nvPicPr>
              <p:blipFill>
                <a:blip r:embed="rId205"/>
                <a:stretch>
                  <a:fillRect/>
                </a:stretch>
              </p:blipFill>
              <p:spPr>
                <a:xfrm>
                  <a:off x="6295067" y="4833427"/>
                  <a:ext cx="41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FB59A454-5A17-4609-9BC9-FA8E83E371C4}"/>
                    </a:ext>
                  </a:extLst>
                </p14:cNvPr>
                <p14:cNvContentPartPr/>
                <p14:nvPr/>
              </p14:nvContentPartPr>
              <p14:xfrm>
                <a:off x="6232067" y="4793827"/>
                <a:ext cx="171360" cy="75960"/>
              </p14:xfrm>
            </p:contentPart>
          </mc:Choice>
          <mc:Fallback xmlns="">
            <p:pic>
              <p:nvPicPr>
                <p:cNvPr id="124" name="Freihand 123">
                  <a:extLst>
                    <a:ext uri="{FF2B5EF4-FFF2-40B4-BE49-F238E27FC236}">
                      <a16:creationId xmlns:a16="http://schemas.microsoft.com/office/drawing/2014/main" id="{FB59A454-5A17-4609-9BC9-FA8E83E371C4}"/>
                    </a:ext>
                  </a:extLst>
                </p:cNvPr>
                <p:cNvPicPr/>
                <p:nvPr/>
              </p:nvPicPr>
              <p:blipFill>
                <a:blip r:embed="rId207"/>
                <a:stretch>
                  <a:fillRect/>
                </a:stretch>
              </p:blipFill>
              <p:spPr>
                <a:xfrm>
                  <a:off x="6227747" y="4789507"/>
                  <a:ext cx="180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Freihand 124">
                  <a:extLst>
                    <a:ext uri="{FF2B5EF4-FFF2-40B4-BE49-F238E27FC236}">
                      <a16:creationId xmlns:a16="http://schemas.microsoft.com/office/drawing/2014/main" id="{F6D04466-2E2A-49C2-9D48-BE1295AEE12E}"/>
                    </a:ext>
                  </a:extLst>
                </p14:cNvPr>
                <p14:cNvContentPartPr/>
                <p14:nvPr/>
              </p14:nvContentPartPr>
              <p14:xfrm>
                <a:off x="6394427" y="4843867"/>
                <a:ext cx="421200" cy="104040"/>
              </p14:xfrm>
            </p:contentPart>
          </mc:Choice>
          <mc:Fallback xmlns="">
            <p:pic>
              <p:nvPicPr>
                <p:cNvPr id="125" name="Freihand 124">
                  <a:extLst>
                    <a:ext uri="{FF2B5EF4-FFF2-40B4-BE49-F238E27FC236}">
                      <a16:creationId xmlns:a16="http://schemas.microsoft.com/office/drawing/2014/main" id="{F6D04466-2E2A-49C2-9D48-BE1295AEE12E}"/>
                    </a:ext>
                  </a:extLst>
                </p:cNvPr>
                <p:cNvPicPr/>
                <p:nvPr/>
              </p:nvPicPr>
              <p:blipFill>
                <a:blip r:embed="rId209"/>
                <a:stretch>
                  <a:fillRect/>
                </a:stretch>
              </p:blipFill>
              <p:spPr>
                <a:xfrm>
                  <a:off x="6390107" y="4839547"/>
                  <a:ext cx="429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Freihand 125">
                  <a:extLst>
                    <a:ext uri="{FF2B5EF4-FFF2-40B4-BE49-F238E27FC236}">
                      <a16:creationId xmlns:a16="http://schemas.microsoft.com/office/drawing/2014/main" id="{601CD1F3-7A78-4727-AC7D-1407063C1393}"/>
                    </a:ext>
                  </a:extLst>
                </p14:cNvPr>
                <p14:cNvContentPartPr/>
                <p14:nvPr/>
              </p14:nvContentPartPr>
              <p14:xfrm>
                <a:off x="6804107" y="4797427"/>
                <a:ext cx="18720" cy="6840"/>
              </p14:xfrm>
            </p:contentPart>
          </mc:Choice>
          <mc:Fallback xmlns="">
            <p:pic>
              <p:nvPicPr>
                <p:cNvPr id="126" name="Freihand 125">
                  <a:extLst>
                    <a:ext uri="{FF2B5EF4-FFF2-40B4-BE49-F238E27FC236}">
                      <a16:creationId xmlns:a16="http://schemas.microsoft.com/office/drawing/2014/main" id="{601CD1F3-7A78-4727-AC7D-1407063C1393}"/>
                    </a:ext>
                  </a:extLst>
                </p:cNvPr>
                <p:cNvPicPr/>
                <p:nvPr/>
              </p:nvPicPr>
              <p:blipFill>
                <a:blip r:embed="rId211"/>
                <a:stretch>
                  <a:fillRect/>
                </a:stretch>
              </p:blipFill>
              <p:spPr>
                <a:xfrm>
                  <a:off x="6799787" y="4793107"/>
                  <a:ext cx="27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842192B4-3183-4AC4-95CE-342E211ACC26}"/>
                    </a:ext>
                  </a:extLst>
                </p14:cNvPr>
                <p14:cNvContentPartPr/>
                <p14:nvPr/>
              </p14:nvContentPartPr>
              <p14:xfrm>
                <a:off x="6864947" y="4810387"/>
                <a:ext cx="169560" cy="101520"/>
              </p14:xfrm>
            </p:contentPart>
          </mc:Choice>
          <mc:Fallback xmlns="">
            <p:pic>
              <p:nvPicPr>
                <p:cNvPr id="127" name="Freihand 126">
                  <a:extLst>
                    <a:ext uri="{FF2B5EF4-FFF2-40B4-BE49-F238E27FC236}">
                      <a16:creationId xmlns:a16="http://schemas.microsoft.com/office/drawing/2014/main" id="{842192B4-3183-4AC4-95CE-342E211ACC26}"/>
                    </a:ext>
                  </a:extLst>
                </p:cNvPr>
                <p:cNvPicPr/>
                <p:nvPr/>
              </p:nvPicPr>
              <p:blipFill>
                <a:blip r:embed="rId213"/>
                <a:stretch>
                  <a:fillRect/>
                </a:stretch>
              </p:blipFill>
              <p:spPr>
                <a:xfrm>
                  <a:off x="6860627" y="4806067"/>
                  <a:ext cx="178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8" name="Freihand 127">
                  <a:extLst>
                    <a:ext uri="{FF2B5EF4-FFF2-40B4-BE49-F238E27FC236}">
                      <a16:creationId xmlns:a16="http://schemas.microsoft.com/office/drawing/2014/main" id="{0E69124B-4730-4149-A45B-E1AC6CDC3327}"/>
                    </a:ext>
                  </a:extLst>
                </p14:cNvPr>
                <p14:cNvContentPartPr/>
                <p14:nvPr/>
              </p14:nvContentPartPr>
              <p14:xfrm>
                <a:off x="7082387" y="4806787"/>
                <a:ext cx="124920" cy="105120"/>
              </p14:xfrm>
            </p:contentPart>
          </mc:Choice>
          <mc:Fallback xmlns="">
            <p:pic>
              <p:nvPicPr>
                <p:cNvPr id="128" name="Freihand 127">
                  <a:extLst>
                    <a:ext uri="{FF2B5EF4-FFF2-40B4-BE49-F238E27FC236}">
                      <a16:creationId xmlns:a16="http://schemas.microsoft.com/office/drawing/2014/main" id="{0E69124B-4730-4149-A45B-E1AC6CDC3327}"/>
                    </a:ext>
                  </a:extLst>
                </p:cNvPr>
                <p:cNvPicPr/>
                <p:nvPr/>
              </p:nvPicPr>
              <p:blipFill>
                <a:blip r:embed="rId215"/>
                <a:stretch>
                  <a:fillRect/>
                </a:stretch>
              </p:blipFill>
              <p:spPr>
                <a:xfrm>
                  <a:off x="7078067" y="4802467"/>
                  <a:ext cx="133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248D705A-23E3-4FEF-A945-8EB3B8884D5B}"/>
                    </a:ext>
                  </a:extLst>
                </p14:cNvPr>
                <p14:cNvContentPartPr/>
                <p14:nvPr/>
              </p14:nvContentPartPr>
              <p14:xfrm>
                <a:off x="7110467" y="4852507"/>
                <a:ext cx="105120" cy="12240"/>
              </p14:xfrm>
            </p:contentPart>
          </mc:Choice>
          <mc:Fallback xmlns="">
            <p:pic>
              <p:nvPicPr>
                <p:cNvPr id="129" name="Freihand 128">
                  <a:extLst>
                    <a:ext uri="{FF2B5EF4-FFF2-40B4-BE49-F238E27FC236}">
                      <a16:creationId xmlns:a16="http://schemas.microsoft.com/office/drawing/2014/main" id="{248D705A-23E3-4FEF-A945-8EB3B8884D5B}"/>
                    </a:ext>
                  </a:extLst>
                </p:cNvPr>
                <p:cNvPicPr/>
                <p:nvPr/>
              </p:nvPicPr>
              <p:blipFill>
                <a:blip r:embed="rId217"/>
                <a:stretch>
                  <a:fillRect/>
                </a:stretch>
              </p:blipFill>
              <p:spPr>
                <a:xfrm>
                  <a:off x="7106147" y="4848187"/>
                  <a:ext cx="113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Freihand 138">
                  <a:extLst>
                    <a:ext uri="{FF2B5EF4-FFF2-40B4-BE49-F238E27FC236}">
                      <a16:creationId xmlns:a16="http://schemas.microsoft.com/office/drawing/2014/main" id="{38486A22-B618-4A44-B6D7-95632C759160}"/>
                    </a:ext>
                  </a:extLst>
                </p14:cNvPr>
                <p14:cNvContentPartPr/>
                <p14:nvPr/>
              </p14:nvContentPartPr>
              <p14:xfrm>
                <a:off x="4982507" y="5133307"/>
                <a:ext cx="237600" cy="191520"/>
              </p14:xfrm>
            </p:contentPart>
          </mc:Choice>
          <mc:Fallback xmlns="">
            <p:pic>
              <p:nvPicPr>
                <p:cNvPr id="139" name="Freihand 138">
                  <a:extLst>
                    <a:ext uri="{FF2B5EF4-FFF2-40B4-BE49-F238E27FC236}">
                      <a16:creationId xmlns:a16="http://schemas.microsoft.com/office/drawing/2014/main" id="{38486A22-B618-4A44-B6D7-95632C759160}"/>
                    </a:ext>
                  </a:extLst>
                </p:cNvPr>
                <p:cNvPicPr/>
                <p:nvPr/>
              </p:nvPicPr>
              <p:blipFill>
                <a:blip r:embed="rId219"/>
                <a:stretch>
                  <a:fillRect/>
                </a:stretch>
              </p:blipFill>
              <p:spPr>
                <a:xfrm>
                  <a:off x="4978187" y="5128987"/>
                  <a:ext cx="246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0" name="Freihand 139">
                  <a:extLst>
                    <a:ext uri="{FF2B5EF4-FFF2-40B4-BE49-F238E27FC236}">
                      <a16:creationId xmlns:a16="http://schemas.microsoft.com/office/drawing/2014/main" id="{8439621D-DF5D-45A3-8391-306EF65BEFAA}"/>
                    </a:ext>
                  </a:extLst>
                </p14:cNvPr>
                <p14:cNvContentPartPr/>
                <p14:nvPr/>
              </p14:nvContentPartPr>
              <p14:xfrm>
                <a:off x="5219027" y="5229067"/>
                <a:ext cx="125640" cy="73080"/>
              </p14:xfrm>
            </p:contentPart>
          </mc:Choice>
          <mc:Fallback xmlns="">
            <p:pic>
              <p:nvPicPr>
                <p:cNvPr id="140" name="Freihand 139">
                  <a:extLst>
                    <a:ext uri="{FF2B5EF4-FFF2-40B4-BE49-F238E27FC236}">
                      <a16:creationId xmlns:a16="http://schemas.microsoft.com/office/drawing/2014/main" id="{8439621D-DF5D-45A3-8391-306EF65BEFAA}"/>
                    </a:ext>
                  </a:extLst>
                </p:cNvPr>
                <p:cNvPicPr/>
                <p:nvPr/>
              </p:nvPicPr>
              <p:blipFill>
                <a:blip r:embed="rId221"/>
                <a:stretch>
                  <a:fillRect/>
                </a:stretch>
              </p:blipFill>
              <p:spPr>
                <a:xfrm>
                  <a:off x="5214707" y="5224747"/>
                  <a:ext cx="134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2" name="Freihand 141">
                  <a:extLst>
                    <a:ext uri="{FF2B5EF4-FFF2-40B4-BE49-F238E27FC236}">
                      <a16:creationId xmlns:a16="http://schemas.microsoft.com/office/drawing/2014/main" id="{47A71055-6207-4C3D-BD0F-90F128A9DDC3}"/>
                    </a:ext>
                  </a:extLst>
                </p14:cNvPr>
                <p14:cNvContentPartPr/>
                <p14:nvPr/>
              </p14:nvContentPartPr>
              <p14:xfrm>
                <a:off x="5346827" y="5155627"/>
                <a:ext cx="262800" cy="126360"/>
              </p14:xfrm>
            </p:contentPart>
          </mc:Choice>
          <mc:Fallback xmlns="">
            <p:pic>
              <p:nvPicPr>
                <p:cNvPr id="142" name="Freihand 141">
                  <a:extLst>
                    <a:ext uri="{FF2B5EF4-FFF2-40B4-BE49-F238E27FC236}">
                      <a16:creationId xmlns:a16="http://schemas.microsoft.com/office/drawing/2014/main" id="{47A71055-6207-4C3D-BD0F-90F128A9DDC3}"/>
                    </a:ext>
                  </a:extLst>
                </p:cNvPr>
                <p:cNvPicPr/>
                <p:nvPr/>
              </p:nvPicPr>
              <p:blipFill>
                <a:blip r:embed="rId223"/>
                <a:stretch>
                  <a:fillRect/>
                </a:stretch>
              </p:blipFill>
              <p:spPr>
                <a:xfrm>
                  <a:off x="5342507" y="5151307"/>
                  <a:ext cx="271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3" name="Freihand 142">
                  <a:extLst>
                    <a:ext uri="{FF2B5EF4-FFF2-40B4-BE49-F238E27FC236}">
                      <a16:creationId xmlns:a16="http://schemas.microsoft.com/office/drawing/2014/main" id="{B07ACD0E-2CE7-47EC-90FB-5434DD31F5DD}"/>
                    </a:ext>
                  </a:extLst>
                </p14:cNvPr>
                <p14:cNvContentPartPr/>
                <p14:nvPr/>
              </p14:nvContentPartPr>
              <p14:xfrm>
                <a:off x="5808707" y="5131507"/>
                <a:ext cx="126000" cy="126360"/>
              </p14:xfrm>
            </p:contentPart>
          </mc:Choice>
          <mc:Fallback xmlns="">
            <p:pic>
              <p:nvPicPr>
                <p:cNvPr id="143" name="Freihand 142">
                  <a:extLst>
                    <a:ext uri="{FF2B5EF4-FFF2-40B4-BE49-F238E27FC236}">
                      <a16:creationId xmlns:a16="http://schemas.microsoft.com/office/drawing/2014/main" id="{B07ACD0E-2CE7-47EC-90FB-5434DD31F5DD}"/>
                    </a:ext>
                  </a:extLst>
                </p:cNvPr>
                <p:cNvPicPr/>
                <p:nvPr/>
              </p:nvPicPr>
              <p:blipFill>
                <a:blip r:embed="rId225"/>
                <a:stretch>
                  <a:fillRect/>
                </a:stretch>
              </p:blipFill>
              <p:spPr>
                <a:xfrm>
                  <a:off x="5804387" y="5127187"/>
                  <a:ext cx="134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4" name="Freihand 143">
                  <a:extLst>
                    <a:ext uri="{FF2B5EF4-FFF2-40B4-BE49-F238E27FC236}">
                      <a16:creationId xmlns:a16="http://schemas.microsoft.com/office/drawing/2014/main" id="{64938FEA-3DA7-49B6-94A5-77F9967D05FA}"/>
                    </a:ext>
                  </a:extLst>
                </p14:cNvPr>
                <p14:cNvContentPartPr/>
                <p14:nvPr/>
              </p14:nvContentPartPr>
              <p14:xfrm>
                <a:off x="5952347" y="5118187"/>
                <a:ext cx="330120" cy="138600"/>
              </p14:xfrm>
            </p:contentPart>
          </mc:Choice>
          <mc:Fallback xmlns="">
            <p:pic>
              <p:nvPicPr>
                <p:cNvPr id="144" name="Freihand 143">
                  <a:extLst>
                    <a:ext uri="{FF2B5EF4-FFF2-40B4-BE49-F238E27FC236}">
                      <a16:creationId xmlns:a16="http://schemas.microsoft.com/office/drawing/2014/main" id="{64938FEA-3DA7-49B6-94A5-77F9967D05FA}"/>
                    </a:ext>
                  </a:extLst>
                </p:cNvPr>
                <p:cNvPicPr/>
                <p:nvPr/>
              </p:nvPicPr>
              <p:blipFill>
                <a:blip r:embed="rId227"/>
                <a:stretch>
                  <a:fillRect/>
                </a:stretch>
              </p:blipFill>
              <p:spPr>
                <a:xfrm>
                  <a:off x="5948027" y="5113867"/>
                  <a:ext cx="338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5" name="Freihand 144">
                  <a:extLst>
                    <a:ext uri="{FF2B5EF4-FFF2-40B4-BE49-F238E27FC236}">
                      <a16:creationId xmlns:a16="http://schemas.microsoft.com/office/drawing/2014/main" id="{37A17478-4950-4C02-BABC-66AC14B61C12}"/>
                    </a:ext>
                  </a:extLst>
                </p14:cNvPr>
                <p14:cNvContentPartPr/>
                <p14:nvPr/>
              </p14:nvContentPartPr>
              <p14:xfrm>
                <a:off x="6295067" y="5159587"/>
                <a:ext cx="68760" cy="84240"/>
              </p14:xfrm>
            </p:contentPart>
          </mc:Choice>
          <mc:Fallback xmlns="">
            <p:pic>
              <p:nvPicPr>
                <p:cNvPr id="145" name="Freihand 144">
                  <a:extLst>
                    <a:ext uri="{FF2B5EF4-FFF2-40B4-BE49-F238E27FC236}">
                      <a16:creationId xmlns:a16="http://schemas.microsoft.com/office/drawing/2014/main" id="{37A17478-4950-4C02-BABC-66AC14B61C12}"/>
                    </a:ext>
                  </a:extLst>
                </p:cNvPr>
                <p:cNvPicPr/>
                <p:nvPr/>
              </p:nvPicPr>
              <p:blipFill>
                <a:blip r:embed="rId229"/>
                <a:stretch>
                  <a:fillRect/>
                </a:stretch>
              </p:blipFill>
              <p:spPr>
                <a:xfrm>
                  <a:off x="6290747" y="5155267"/>
                  <a:ext cx="77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Freihand 145">
                  <a:extLst>
                    <a:ext uri="{FF2B5EF4-FFF2-40B4-BE49-F238E27FC236}">
                      <a16:creationId xmlns:a16="http://schemas.microsoft.com/office/drawing/2014/main" id="{A5504765-7447-4EBA-BF9D-73877920AE8A}"/>
                    </a:ext>
                  </a:extLst>
                </p14:cNvPr>
                <p14:cNvContentPartPr/>
                <p14:nvPr/>
              </p14:nvContentPartPr>
              <p14:xfrm>
                <a:off x="6421067" y="5153107"/>
                <a:ext cx="113400" cy="78840"/>
              </p14:xfrm>
            </p:contentPart>
          </mc:Choice>
          <mc:Fallback xmlns="">
            <p:pic>
              <p:nvPicPr>
                <p:cNvPr id="146" name="Freihand 145">
                  <a:extLst>
                    <a:ext uri="{FF2B5EF4-FFF2-40B4-BE49-F238E27FC236}">
                      <a16:creationId xmlns:a16="http://schemas.microsoft.com/office/drawing/2014/main" id="{A5504765-7447-4EBA-BF9D-73877920AE8A}"/>
                    </a:ext>
                  </a:extLst>
                </p:cNvPr>
                <p:cNvPicPr/>
                <p:nvPr/>
              </p:nvPicPr>
              <p:blipFill>
                <a:blip r:embed="rId231"/>
                <a:stretch>
                  <a:fillRect/>
                </a:stretch>
              </p:blipFill>
              <p:spPr>
                <a:xfrm>
                  <a:off x="6416747" y="5148787"/>
                  <a:ext cx="122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Freihand 146">
                  <a:extLst>
                    <a:ext uri="{FF2B5EF4-FFF2-40B4-BE49-F238E27FC236}">
                      <a16:creationId xmlns:a16="http://schemas.microsoft.com/office/drawing/2014/main" id="{05523A4F-631F-41AE-B2A9-F55B9E372D98}"/>
                    </a:ext>
                  </a:extLst>
                </p14:cNvPr>
                <p14:cNvContentPartPr/>
                <p14:nvPr/>
              </p14:nvContentPartPr>
              <p14:xfrm>
                <a:off x="6539147" y="5074267"/>
                <a:ext cx="505800" cy="158040"/>
              </p14:xfrm>
            </p:contentPart>
          </mc:Choice>
          <mc:Fallback xmlns="">
            <p:pic>
              <p:nvPicPr>
                <p:cNvPr id="147" name="Freihand 146">
                  <a:extLst>
                    <a:ext uri="{FF2B5EF4-FFF2-40B4-BE49-F238E27FC236}">
                      <a16:creationId xmlns:a16="http://schemas.microsoft.com/office/drawing/2014/main" id="{05523A4F-631F-41AE-B2A9-F55B9E372D98}"/>
                    </a:ext>
                  </a:extLst>
                </p:cNvPr>
                <p:cNvPicPr/>
                <p:nvPr/>
              </p:nvPicPr>
              <p:blipFill>
                <a:blip r:embed="rId233"/>
                <a:stretch>
                  <a:fillRect/>
                </a:stretch>
              </p:blipFill>
              <p:spPr>
                <a:xfrm>
                  <a:off x="6534827" y="5069947"/>
                  <a:ext cx="514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Freihand 148">
                  <a:extLst>
                    <a:ext uri="{FF2B5EF4-FFF2-40B4-BE49-F238E27FC236}">
                      <a16:creationId xmlns:a16="http://schemas.microsoft.com/office/drawing/2014/main" id="{21DD9642-C86A-456E-B3DE-1E3FF299E049}"/>
                    </a:ext>
                  </a:extLst>
                </p14:cNvPr>
                <p14:cNvContentPartPr/>
                <p14:nvPr/>
              </p14:nvContentPartPr>
              <p14:xfrm>
                <a:off x="7013627" y="5166787"/>
                <a:ext cx="37080" cy="105840"/>
              </p14:xfrm>
            </p:contentPart>
          </mc:Choice>
          <mc:Fallback xmlns="">
            <p:pic>
              <p:nvPicPr>
                <p:cNvPr id="149" name="Freihand 148">
                  <a:extLst>
                    <a:ext uri="{FF2B5EF4-FFF2-40B4-BE49-F238E27FC236}">
                      <a16:creationId xmlns:a16="http://schemas.microsoft.com/office/drawing/2014/main" id="{21DD9642-C86A-456E-B3DE-1E3FF299E049}"/>
                    </a:ext>
                  </a:extLst>
                </p:cNvPr>
                <p:cNvPicPr/>
                <p:nvPr/>
              </p:nvPicPr>
              <p:blipFill>
                <a:blip r:embed="rId235"/>
                <a:stretch>
                  <a:fillRect/>
                </a:stretch>
              </p:blipFill>
              <p:spPr>
                <a:xfrm>
                  <a:off x="7009307" y="5162467"/>
                  <a:ext cx="45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0" name="Freihand 149">
                  <a:extLst>
                    <a:ext uri="{FF2B5EF4-FFF2-40B4-BE49-F238E27FC236}">
                      <a16:creationId xmlns:a16="http://schemas.microsoft.com/office/drawing/2014/main" id="{265A4DDB-F50E-4720-9A0B-78C65A2AA820}"/>
                    </a:ext>
                  </a:extLst>
                </p14:cNvPr>
                <p14:cNvContentPartPr/>
                <p14:nvPr/>
              </p14:nvContentPartPr>
              <p14:xfrm>
                <a:off x="7087787" y="5146267"/>
                <a:ext cx="196560" cy="87840"/>
              </p14:xfrm>
            </p:contentPart>
          </mc:Choice>
          <mc:Fallback xmlns="">
            <p:pic>
              <p:nvPicPr>
                <p:cNvPr id="150" name="Freihand 149">
                  <a:extLst>
                    <a:ext uri="{FF2B5EF4-FFF2-40B4-BE49-F238E27FC236}">
                      <a16:creationId xmlns:a16="http://schemas.microsoft.com/office/drawing/2014/main" id="{265A4DDB-F50E-4720-9A0B-78C65A2AA820}"/>
                    </a:ext>
                  </a:extLst>
                </p:cNvPr>
                <p:cNvPicPr/>
                <p:nvPr/>
              </p:nvPicPr>
              <p:blipFill>
                <a:blip r:embed="rId237"/>
                <a:stretch>
                  <a:fillRect/>
                </a:stretch>
              </p:blipFill>
              <p:spPr>
                <a:xfrm>
                  <a:off x="7083467" y="5141947"/>
                  <a:ext cx="205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Freihand 151">
                  <a:extLst>
                    <a:ext uri="{FF2B5EF4-FFF2-40B4-BE49-F238E27FC236}">
                      <a16:creationId xmlns:a16="http://schemas.microsoft.com/office/drawing/2014/main" id="{D1A3B49C-581F-480B-ACAF-C6080923CDD1}"/>
                    </a:ext>
                  </a:extLst>
                </p14:cNvPr>
                <p14:cNvContentPartPr/>
                <p14:nvPr/>
              </p14:nvContentPartPr>
              <p14:xfrm>
                <a:off x="7460027" y="5139427"/>
                <a:ext cx="465840" cy="93960"/>
              </p14:xfrm>
            </p:contentPart>
          </mc:Choice>
          <mc:Fallback xmlns="">
            <p:pic>
              <p:nvPicPr>
                <p:cNvPr id="152" name="Freihand 151">
                  <a:extLst>
                    <a:ext uri="{FF2B5EF4-FFF2-40B4-BE49-F238E27FC236}">
                      <a16:creationId xmlns:a16="http://schemas.microsoft.com/office/drawing/2014/main" id="{D1A3B49C-581F-480B-ACAF-C6080923CDD1}"/>
                    </a:ext>
                  </a:extLst>
                </p:cNvPr>
                <p:cNvPicPr/>
                <p:nvPr/>
              </p:nvPicPr>
              <p:blipFill>
                <a:blip r:embed="rId239"/>
                <a:stretch>
                  <a:fillRect/>
                </a:stretch>
              </p:blipFill>
              <p:spPr>
                <a:xfrm>
                  <a:off x="7455707" y="5135107"/>
                  <a:ext cx="474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Freihand 152">
                  <a:extLst>
                    <a:ext uri="{FF2B5EF4-FFF2-40B4-BE49-F238E27FC236}">
                      <a16:creationId xmlns:a16="http://schemas.microsoft.com/office/drawing/2014/main" id="{75906637-1289-4F77-B449-2B37FF05C1DE}"/>
                    </a:ext>
                  </a:extLst>
                </p14:cNvPr>
                <p14:cNvContentPartPr/>
                <p14:nvPr/>
              </p14:nvContentPartPr>
              <p14:xfrm>
                <a:off x="5051267" y="5474587"/>
                <a:ext cx="18000" cy="179280"/>
              </p14:xfrm>
            </p:contentPart>
          </mc:Choice>
          <mc:Fallback xmlns="">
            <p:pic>
              <p:nvPicPr>
                <p:cNvPr id="153" name="Freihand 152">
                  <a:extLst>
                    <a:ext uri="{FF2B5EF4-FFF2-40B4-BE49-F238E27FC236}">
                      <a16:creationId xmlns:a16="http://schemas.microsoft.com/office/drawing/2014/main" id="{75906637-1289-4F77-B449-2B37FF05C1DE}"/>
                    </a:ext>
                  </a:extLst>
                </p:cNvPr>
                <p:cNvPicPr/>
                <p:nvPr/>
              </p:nvPicPr>
              <p:blipFill>
                <a:blip r:embed="rId241"/>
                <a:stretch>
                  <a:fillRect/>
                </a:stretch>
              </p:blipFill>
              <p:spPr>
                <a:xfrm>
                  <a:off x="5046947" y="5470267"/>
                  <a:ext cx="26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4" name="Freihand 153">
                  <a:extLst>
                    <a:ext uri="{FF2B5EF4-FFF2-40B4-BE49-F238E27FC236}">
                      <a16:creationId xmlns:a16="http://schemas.microsoft.com/office/drawing/2014/main" id="{9A15E2FB-4F22-453B-AAD6-B6399574F47A}"/>
                    </a:ext>
                  </a:extLst>
                </p14:cNvPr>
                <p14:cNvContentPartPr/>
                <p14:nvPr/>
              </p14:nvContentPartPr>
              <p14:xfrm>
                <a:off x="4952627" y="5449387"/>
                <a:ext cx="180720" cy="226800"/>
              </p14:xfrm>
            </p:contentPart>
          </mc:Choice>
          <mc:Fallback xmlns="">
            <p:pic>
              <p:nvPicPr>
                <p:cNvPr id="154" name="Freihand 153">
                  <a:extLst>
                    <a:ext uri="{FF2B5EF4-FFF2-40B4-BE49-F238E27FC236}">
                      <a16:creationId xmlns:a16="http://schemas.microsoft.com/office/drawing/2014/main" id="{9A15E2FB-4F22-453B-AAD6-B6399574F47A}"/>
                    </a:ext>
                  </a:extLst>
                </p:cNvPr>
                <p:cNvPicPr/>
                <p:nvPr/>
              </p:nvPicPr>
              <p:blipFill>
                <a:blip r:embed="rId243"/>
                <a:stretch>
                  <a:fillRect/>
                </a:stretch>
              </p:blipFill>
              <p:spPr>
                <a:xfrm>
                  <a:off x="4948307" y="5445067"/>
                  <a:ext cx="189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5" name="Freihand 154">
                  <a:extLst>
                    <a:ext uri="{FF2B5EF4-FFF2-40B4-BE49-F238E27FC236}">
                      <a16:creationId xmlns:a16="http://schemas.microsoft.com/office/drawing/2014/main" id="{E637DF4B-C5D5-4C7D-901F-20162568BBAD}"/>
                    </a:ext>
                  </a:extLst>
                </p14:cNvPr>
                <p14:cNvContentPartPr/>
                <p14:nvPr/>
              </p14:nvContentPartPr>
              <p14:xfrm>
                <a:off x="5182307" y="5526427"/>
                <a:ext cx="151200" cy="103320"/>
              </p14:xfrm>
            </p:contentPart>
          </mc:Choice>
          <mc:Fallback xmlns="">
            <p:pic>
              <p:nvPicPr>
                <p:cNvPr id="155" name="Freihand 154">
                  <a:extLst>
                    <a:ext uri="{FF2B5EF4-FFF2-40B4-BE49-F238E27FC236}">
                      <a16:creationId xmlns:a16="http://schemas.microsoft.com/office/drawing/2014/main" id="{E637DF4B-C5D5-4C7D-901F-20162568BBAD}"/>
                    </a:ext>
                  </a:extLst>
                </p:cNvPr>
                <p:cNvPicPr/>
                <p:nvPr/>
              </p:nvPicPr>
              <p:blipFill>
                <a:blip r:embed="rId245"/>
                <a:stretch>
                  <a:fillRect/>
                </a:stretch>
              </p:blipFill>
              <p:spPr>
                <a:xfrm>
                  <a:off x="5177987" y="5522107"/>
                  <a:ext cx="159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6" name="Freihand 155">
                  <a:extLst>
                    <a:ext uri="{FF2B5EF4-FFF2-40B4-BE49-F238E27FC236}">
                      <a16:creationId xmlns:a16="http://schemas.microsoft.com/office/drawing/2014/main" id="{2B4D8277-74FF-46CE-90F0-8C9CB2E672D8}"/>
                    </a:ext>
                  </a:extLst>
                </p14:cNvPr>
                <p14:cNvContentPartPr/>
                <p14:nvPr/>
              </p14:nvContentPartPr>
              <p14:xfrm>
                <a:off x="5320907" y="5448667"/>
                <a:ext cx="141480" cy="164520"/>
              </p14:xfrm>
            </p:contentPart>
          </mc:Choice>
          <mc:Fallback xmlns="">
            <p:pic>
              <p:nvPicPr>
                <p:cNvPr id="156" name="Freihand 155">
                  <a:extLst>
                    <a:ext uri="{FF2B5EF4-FFF2-40B4-BE49-F238E27FC236}">
                      <a16:creationId xmlns:a16="http://schemas.microsoft.com/office/drawing/2014/main" id="{2B4D8277-74FF-46CE-90F0-8C9CB2E672D8}"/>
                    </a:ext>
                  </a:extLst>
                </p:cNvPr>
                <p:cNvPicPr/>
                <p:nvPr/>
              </p:nvPicPr>
              <p:blipFill>
                <a:blip r:embed="rId247"/>
                <a:stretch>
                  <a:fillRect/>
                </a:stretch>
              </p:blipFill>
              <p:spPr>
                <a:xfrm>
                  <a:off x="5316587" y="5444347"/>
                  <a:ext cx="150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7" name="Freihand 156">
                  <a:extLst>
                    <a:ext uri="{FF2B5EF4-FFF2-40B4-BE49-F238E27FC236}">
                      <a16:creationId xmlns:a16="http://schemas.microsoft.com/office/drawing/2014/main" id="{0F4F41CC-C084-4104-B231-4EAD29D9C7F0}"/>
                    </a:ext>
                  </a:extLst>
                </p14:cNvPr>
                <p14:cNvContentPartPr/>
                <p14:nvPr/>
              </p14:nvContentPartPr>
              <p14:xfrm>
                <a:off x="5442947" y="5481067"/>
                <a:ext cx="28440" cy="37440"/>
              </p14:xfrm>
            </p:contentPart>
          </mc:Choice>
          <mc:Fallback xmlns="">
            <p:pic>
              <p:nvPicPr>
                <p:cNvPr id="157" name="Freihand 156">
                  <a:extLst>
                    <a:ext uri="{FF2B5EF4-FFF2-40B4-BE49-F238E27FC236}">
                      <a16:creationId xmlns:a16="http://schemas.microsoft.com/office/drawing/2014/main" id="{0F4F41CC-C084-4104-B231-4EAD29D9C7F0}"/>
                    </a:ext>
                  </a:extLst>
                </p:cNvPr>
                <p:cNvPicPr/>
                <p:nvPr/>
              </p:nvPicPr>
              <p:blipFill>
                <a:blip r:embed="rId249"/>
                <a:stretch>
                  <a:fillRect/>
                </a:stretch>
              </p:blipFill>
              <p:spPr>
                <a:xfrm>
                  <a:off x="5438627" y="5476747"/>
                  <a:ext cx="37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8" name="Freihand 157">
                  <a:extLst>
                    <a:ext uri="{FF2B5EF4-FFF2-40B4-BE49-F238E27FC236}">
                      <a16:creationId xmlns:a16="http://schemas.microsoft.com/office/drawing/2014/main" id="{31D53F69-2C94-4E28-8F1E-3526CC3CC39E}"/>
                    </a:ext>
                  </a:extLst>
                </p14:cNvPr>
                <p14:cNvContentPartPr/>
                <p14:nvPr/>
              </p14:nvContentPartPr>
              <p14:xfrm>
                <a:off x="5469947" y="5513827"/>
                <a:ext cx="97920" cy="108000"/>
              </p14:xfrm>
            </p:contentPart>
          </mc:Choice>
          <mc:Fallback xmlns="">
            <p:pic>
              <p:nvPicPr>
                <p:cNvPr id="158" name="Freihand 157">
                  <a:extLst>
                    <a:ext uri="{FF2B5EF4-FFF2-40B4-BE49-F238E27FC236}">
                      <a16:creationId xmlns:a16="http://schemas.microsoft.com/office/drawing/2014/main" id="{31D53F69-2C94-4E28-8F1E-3526CC3CC39E}"/>
                    </a:ext>
                  </a:extLst>
                </p:cNvPr>
                <p:cNvPicPr/>
                <p:nvPr/>
              </p:nvPicPr>
              <p:blipFill>
                <a:blip r:embed="rId251"/>
                <a:stretch>
                  <a:fillRect/>
                </a:stretch>
              </p:blipFill>
              <p:spPr>
                <a:xfrm>
                  <a:off x="5465627" y="5509507"/>
                  <a:ext cx="106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9" name="Freihand 158">
                  <a:extLst>
                    <a:ext uri="{FF2B5EF4-FFF2-40B4-BE49-F238E27FC236}">
                      <a16:creationId xmlns:a16="http://schemas.microsoft.com/office/drawing/2014/main" id="{0CD7FA62-4B4E-4626-9584-6C25BBCEC93B}"/>
                    </a:ext>
                  </a:extLst>
                </p14:cNvPr>
                <p14:cNvContentPartPr/>
                <p14:nvPr/>
              </p14:nvContentPartPr>
              <p14:xfrm>
                <a:off x="5559227" y="5404027"/>
                <a:ext cx="132840" cy="210240"/>
              </p14:xfrm>
            </p:contentPart>
          </mc:Choice>
          <mc:Fallback xmlns="">
            <p:pic>
              <p:nvPicPr>
                <p:cNvPr id="159" name="Freihand 158">
                  <a:extLst>
                    <a:ext uri="{FF2B5EF4-FFF2-40B4-BE49-F238E27FC236}">
                      <a16:creationId xmlns:a16="http://schemas.microsoft.com/office/drawing/2014/main" id="{0CD7FA62-4B4E-4626-9584-6C25BBCEC93B}"/>
                    </a:ext>
                  </a:extLst>
                </p:cNvPr>
                <p:cNvPicPr/>
                <p:nvPr/>
              </p:nvPicPr>
              <p:blipFill>
                <a:blip r:embed="rId253"/>
                <a:stretch>
                  <a:fillRect/>
                </a:stretch>
              </p:blipFill>
              <p:spPr>
                <a:xfrm>
                  <a:off x="5554907" y="5399707"/>
                  <a:ext cx="141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0" name="Freihand 159">
                  <a:extLst>
                    <a:ext uri="{FF2B5EF4-FFF2-40B4-BE49-F238E27FC236}">
                      <a16:creationId xmlns:a16="http://schemas.microsoft.com/office/drawing/2014/main" id="{D7A984CF-9083-4F88-9154-2B03CDC3E8A3}"/>
                    </a:ext>
                  </a:extLst>
                </p14:cNvPr>
                <p14:cNvContentPartPr/>
                <p14:nvPr/>
              </p14:nvContentPartPr>
              <p14:xfrm>
                <a:off x="5642387" y="5366587"/>
                <a:ext cx="90000" cy="227880"/>
              </p14:xfrm>
            </p:contentPart>
          </mc:Choice>
          <mc:Fallback xmlns="">
            <p:pic>
              <p:nvPicPr>
                <p:cNvPr id="160" name="Freihand 159">
                  <a:extLst>
                    <a:ext uri="{FF2B5EF4-FFF2-40B4-BE49-F238E27FC236}">
                      <a16:creationId xmlns:a16="http://schemas.microsoft.com/office/drawing/2014/main" id="{D7A984CF-9083-4F88-9154-2B03CDC3E8A3}"/>
                    </a:ext>
                  </a:extLst>
                </p:cNvPr>
                <p:cNvPicPr/>
                <p:nvPr/>
              </p:nvPicPr>
              <p:blipFill>
                <a:blip r:embed="rId255"/>
                <a:stretch>
                  <a:fillRect/>
                </a:stretch>
              </p:blipFill>
              <p:spPr>
                <a:xfrm>
                  <a:off x="5638067" y="5362267"/>
                  <a:ext cx="986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1" name="Freihand 160">
                  <a:extLst>
                    <a:ext uri="{FF2B5EF4-FFF2-40B4-BE49-F238E27FC236}">
                      <a16:creationId xmlns:a16="http://schemas.microsoft.com/office/drawing/2014/main" id="{44795174-8A77-4EEB-A227-F3525D1E95C2}"/>
                    </a:ext>
                  </a:extLst>
                </p14:cNvPr>
                <p14:cNvContentPartPr/>
                <p14:nvPr/>
              </p14:nvContentPartPr>
              <p14:xfrm>
                <a:off x="5909867" y="5427067"/>
                <a:ext cx="117720" cy="165960"/>
              </p14:xfrm>
            </p:contentPart>
          </mc:Choice>
          <mc:Fallback xmlns="">
            <p:pic>
              <p:nvPicPr>
                <p:cNvPr id="161" name="Freihand 160">
                  <a:extLst>
                    <a:ext uri="{FF2B5EF4-FFF2-40B4-BE49-F238E27FC236}">
                      <a16:creationId xmlns:a16="http://schemas.microsoft.com/office/drawing/2014/main" id="{44795174-8A77-4EEB-A227-F3525D1E95C2}"/>
                    </a:ext>
                  </a:extLst>
                </p:cNvPr>
                <p:cNvPicPr/>
                <p:nvPr/>
              </p:nvPicPr>
              <p:blipFill>
                <a:blip r:embed="rId257"/>
                <a:stretch>
                  <a:fillRect/>
                </a:stretch>
              </p:blipFill>
              <p:spPr>
                <a:xfrm>
                  <a:off x="5905547" y="5422747"/>
                  <a:ext cx="126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2" name="Freihand 161">
                  <a:extLst>
                    <a:ext uri="{FF2B5EF4-FFF2-40B4-BE49-F238E27FC236}">
                      <a16:creationId xmlns:a16="http://schemas.microsoft.com/office/drawing/2014/main" id="{5A095FC7-42C5-4C16-8305-7231CC4832A7}"/>
                    </a:ext>
                  </a:extLst>
                </p14:cNvPr>
                <p14:cNvContentPartPr/>
                <p14:nvPr/>
              </p14:nvContentPartPr>
              <p14:xfrm>
                <a:off x="6000947" y="5540467"/>
                <a:ext cx="115920" cy="65880"/>
              </p14:xfrm>
            </p:contentPart>
          </mc:Choice>
          <mc:Fallback xmlns="">
            <p:pic>
              <p:nvPicPr>
                <p:cNvPr id="162" name="Freihand 161">
                  <a:extLst>
                    <a:ext uri="{FF2B5EF4-FFF2-40B4-BE49-F238E27FC236}">
                      <a16:creationId xmlns:a16="http://schemas.microsoft.com/office/drawing/2014/main" id="{5A095FC7-42C5-4C16-8305-7231CC4832A7}"/>
                    </a:ext>
                  </a:extLst>
                </p:cNvPr>
                <p:cNvPicPr/>
                <p:nvPr/>
              </p:nvPicPr>
              <p:blipFill>
                <a:blip r:embed="rId259"/>
                <a:stretch>
                  <a:fillRect/>
                </a:stretch>
              </p:blipFill>
              <p:spPr>
                <a:xfrm>
                  <a:off x="5996627" y="5536147"/>
                  <a:ext cx="124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3" name="Freihand 162">
                  <a:extLst>
                    <a:ext uri="{FF2B5EF4-FFF2-40B4-BE49-F238E27FC236}">
                      <a16:creationId xmlns:a16="http://schemas.microsoft.com/office/drawing/2014/main" id="{B13E4DAF-CA82-498F-8E07-DF98C24AD857}"/>
                    </a:ext>
                  </a:extLst>
                </p14:cNvPr>
                <p14:cNvContentPartPr/>
                <p14:nvPr/>
              </p14:nvContentPartPr>
              <p14:xfrm>
                <a:off x="6142787" y="5432467"/>
                <a:ext cx="324360" cy="167400"/>
              </p14:xfrm>
            </p:contentPart>
          </mc:Choice>
          <mc:Fallback xmlns="">
            <p:pic>
              <p:nvPicPr>
                <p:cNvPr id="163" name="Freihand 162">
                  <a:extLst>
                    <a:ext uri="{FF2B5EF4-FFF2-40B4-BE49-F238E27FC236}">
                      <a16:creationId xmlns:a16="http://schemas.microsoft.com/office/drawing/2014/main" id="{B13E4DAF-CA82-498F-8E07-DF98C24AD857}"/>
                    </a:ext>
                  </a:extLst>
                </p:cNvPr>
                <p:cNvPicPr/>
                <p:nvPr/>
              </p:nvPicPr>
              <p:blipFill>
                <a:blip r:embed="rId261"/>
                <a:stretch>
                  <a:fillRect/>
                </a:stretch>
              </p:blipFill>
              <p:spPr>
                <a:xfrm>
                  <a:off x="6138467" y="5428147"/>
                  <a:ext cx="333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4" name="Freihand 163">
                  <a:extLst>
                    <a:ext uri="{FF2B5EF4-FFF2-40B4-BE49-F238E27FC236}">
                      <a16:creationId xmlns:a16="http://schemas.microsoft.com/office/drawing/2014/main" id="{9398F895-68C2-46D0-A7D8-1C0F8DB0F82D}"/>
                    </a:ext>
                  </a:extLst>
                </p14:cNvPr>
                <p14:cNvContentPartPr/>
                <p14:nvPr/>
              </p14:nvContentPartPr>
              <p14:xfrm>
                <a:off x="6503867" y="5446867"/>
                <a:ext cx="109440" cy="151920"/>
              </p14:xfrm>
            </p:contentPart>
          </mc:Choice>
          <mc:Fallback xmlns="">
            <p:pic>
              <p:nvPicPr>
                <p:cNvPr id="164" name="Freihand 163">
                  <a:extLst>
                    <a:ext uri="{FF2B5EF4-FFF2-40B4-BE49-F238E27FC236}">
                      <a16:creationId xmlns:a16="http://schemas.microsoft.com/office/drawing/2014/main" id="{9398F895-68C2-46D0-A7D8-1C0F8DB0F82D}"/>
                    </a:ext>
                  </a:extLst>
                </p:cNvPr>
                <p:cNvPicPr/>
                <p:nvPr/>
              </p:nvPicPr>
              <p:blipFill>
                <a:blip r:embed="rId263"/>
                <a:stretch>
                  <a:fillRect/>
                </a:stretch>
              </p:blipFill>
              <p:spPr>
                <a:xfrm>
                  <a:off x="6499547" y="5442547"/>
                  <a:ext cx="118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5" name="Freihand 164">
                  <a:extLst>
                    <a:ext uri="{FF2B5EF4-FFF2-40B4-BE49-F238E27FC236}">
                      <a16:creationId xmlns:a16="http://schemas.microsoft.com/office/drawing/2014/main" id="{89FA8BFC-7471-4423-A1D7-29FE5D82D370}"/>
                    </a:ext>
                  </a:extLst>
                </p14:cNvPr>
                <p14:cNvContentPartPr/>
                <p14:nvPr/>
              </p14:nvContentPartPr>
              <p14:xfrm>
                <a:off x="6661907" y="5455147"/>
                <a:ext cx="65880" cy="138600"/>
              </p14:xfrm>
            </p:contentPart>
          </mc:Choice>
          <mc:Fallback xmlns="">
            <p:pic>
              <p:nvPicPr>
                <p:cNvPr id="165" name="Freihand 164">
                  <a:extLst>
                    <a:ext uri="{FF2B5EF4-FFF2-40B4-BE49-F238E27FC236}">
                      <a16:creationId xmlns:a16="http://schemas.microsoft.com/office/drawing/2014/main" id="{89FA8BFC-7471-4423-A1D7-29FE5D82D370}"/>
                    </a:ext>
                  </a:extLst>
                </p:cNvPr>
                <p:cNvPicPr/>
                <p:nvPr/>
              </p:nvPicPr>
              <p:blipFill>
                <a:blip r:embed="rId265"/>
                <a:stretch>
                  <a:fillRect/>
                </a:stretch>
              </p:blipFill>
              <p:spPr>
                <a:xfrm>
                  <a:off x="6657587" y="5450827"/>
                  <a:ext cx="74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96200CB1-38D7-4404-8C51-A9F0B6387563}"/>
                    </a:ext>
                  </a:extLst>
                </p14:cNvPr>
                <p14:cNvContentPartPr/>
                <p14:nvPr/>
              </p14:nvContentPartPr>
              <p14:xfrm>
                <a:off x="6714827" y="5535427"/>
                <a:ext cx="139680" cy="74520"/>
              </p14:xfrm>
            </p:contentPart>
          </mc:Choice>
          <mc:Fallback xmlns="">
            <p:pic>
              <p:nvPicPr>
                <p:cNvPr id="166" name="Freihand 165">
                  <a:extLst>
                    <a:ext uri="{FF2B5EF4-FFF2-40B4-BE49-F238E27FC236}">
                      <a16:creationId xmlns:a16="http://schemas.microsoft.com/office/drawing/2014/main" id="{96200CB1-38D7-4404-8C51-A9F0B6387563}"/>
                    </a:ext>
                  </a:extLst>
                </p:cNvPr>
                <p:cNvPicPr/>
                <p:nvPr/>
              </p:nvPicPr>
              <p:blipFill>
                <a:blip r:embed="rId267"/>
                <a:stretch>
                  <a:fillRect/>
                </a:stretch>
              </p:blipFill>
              <p:spPr>
                <a:xfrm>
                  <a:off x="6710507" y="5531107"/>
                  <a:ext cx="148320" cy="83160"/>
                </a:xfrm>
                <a:prstGeom prst="rect">
                  <a:avLst/>
                </a:prstGeom>
              </p:spPr>
            </p:pic>
          </mc:Fallback>
        </mc:AlternateContent>
      </p:grpSp>
      <p:grpSp>
        <p:nvGrpSpPr>
          <p:cNvPr id="171" name="Gruppieren 170">
            <a:extLst>
              <a:ext uri="{FF2B5EF4-FFF2-40B4-BE49-F238E27FC236}">
                <a16:creationId xmlns:a16="http://schemas.microsoft.com/office/drawing/2014/main" id="{B8256FC5-0F2C-4956-9311-C625C3899377}"/>
              </a:ext>
            </a:extLst>
          </p:cNvPr>
          <p:cNvGrpSpPr/>
          <p:nvPr/>
        </p:nvGrpSpPr>
        <p:grpSpPr>
          <a:xfrm>
            <a:off x="6980507" y="5415907"/>
            <a:ext cx="290520" cy="176760"/>
            <a:chOff x="6980507" y="5415907"/>
            <a:chExt cx="290520" cy="176760"/>
          </a:xfrm>
        </p:grpSpPr>
        <mc:AlternateContent xmlns:mc="http://schemas.openxmlformats.org/markup-compatibility/2006" xmlns:p14="http://schemas.microsoft.com/office/powerpoint/2010/main">
          <mc:Choice Requires="p14">
            <p:contentPart p14:bwMode="auto" r:id="rId268">
              <p14:nvContentPartPr>
                <p14:cNvPr id="169" name="Freihand 168">
                  <a:extLst>
                    <a:ext uri="{FF2B5EF4-FFF2-40B4-BE49-F238E27FC236}">
                      <a16:creationId xmlns:a16="http://schemas.microsoft.com/office/drawing/2014/main" id="{F7FD7B5C-992A-4319-B00B-924AFBACE76A}"/>
                    </a:ext>
                  </a:extLst>
                </p14:cNvPr>
                <p14:cNvContentPartPr/>
                <p14:nvPr/>
              </p14:nvContentPartPr>
              <p14:xfrm>
                <a:off x="6980507" y="5481787"/>
                <a:ext cx="290520" cy="110880"/>
              </p14:xfrm>
            </p:contentPart>
          </mc:Choice>
          <mc:Fallback xmlns="">
            <p:pic>
              <p:nvPicPr>
                <p:cNvPr id="169" name="Freihand 168">
                  <a:extLst>
                    <a:ext uri="{FF2B5EF4-FFF2-40B4-BE49-F238E27FC236}">
                      <a16:creationId xmlns:a16="http://schemas.microsoft.com/office/drawing/2014/main" id="{F7FD7B5C-992A-4319-B00B-924AFBACE76A}"/>
                    </a:ext>
                  </a:extLst>
                </p:cNvPr>
                <p:cNvPicPr/>
                <p:nvPr/>
              </p:nvPicPr>
              <p:blipFill>
                <a:blip r:embed="rId269"/>
                <a:stretch>
                  <a:fillRect/>
                </a:stretch>
              </p:blipFill>
              <p:spPr>
                <a:xfrm>
                  <a:off x="6976187" y="5477467"/>
                  <a:ext cx="299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0" name="Freihand 169">
                  <a:extLst>
                    <a:ext uri="{FF2B5EF4-FFF2-40B4-BE49-F238E27FC236}">
                      <a16:creationId xmlns:a16="http://schemas.microsoft.com/office/drawing/2014/main" id="{FF719908-B2FE-47E6-BC18-391AAD6B1327}"/>
                    </a:ext>
                  </a:extLst>
                </p14:cNvPr>
                <p14:cNvContentPartPr/>
                <p14:nvPr/>
              </p14:nvContentPartPr>
              <p14:xfrm>
                <a:off x="7248707" y="5415907"/>
                <a:ext cx="360" cy="360"/>
              </p14:xfrm>
            </p:contentPart>
          </mc:Choice>
          <mc:Fallback xmlns="">
            <p:pic>
              <p:nvPicPr>
                <p:cNvPr id="170" name="Freihand 169">
                  <a:extLst>
                    <a:ext uri="{FF2B5EF4-FFF2-40B4-BE49-F238E27FC236}">
                      <a16:creationId xmlns:a16="http://schemas.microsoft.com/office/drawing/2014/main" id="{FF719908-B2FE-47E6-BC18-391AAD6B1327}"/>
                    </a:ext>
                  </a:extLst>
                </p:cNvPr>
                <p:cNvPicPr/>
                <p:nvPr/>
              </p:nvPicPr>
              <p:blipFill>
                <a:blip r:embed="rId123"/>
                <a:stretch>
                  <a:fillRect/>
                </a:stretch>
              </p:blipFill>
              <p:spPr>
                <a:xfrm>
                  <a:off x="7244387" y="5411587"/>
                  <a:ext cx="9000" cy="9000"/>
                </a:xfrm>
                <a:prstGeom prst="rect">
                  <a:avLst/>
                </a:prstGeom>
              </p:spPr>
            </p:pic>
          </mc:Fallback>
        </mc:AlternateContent>
      </p:grpSp>
      <p:grpSp>
        <p:nvGrpSpPr>
          <p:cNvPr id="177" name="Gruppieren 176">
            <a:extLst>
              <a:ext uri="{FF2B5EF4-FFF2-40B4-BE49-F238E27FC236}">
                <a16:creationId xmlns:a16="http://schemas.microsoft.com/office/drawing/2014/main" id="{84FDD90D-A64F-415B-BD64-ABFD430FB474}"/>
              </a:ext>
            </a:extLst>
          </p:cNvPr>
          <p:cNvGrpSpPr/>
          <p:nvPr/>
        </p:nvGrpSpPr>
        <p:grpSpPr>
          <a:xfrm>
            <a:off x="7485587" y="5390707"/>
            <a:ext cx="753480" cy="200160"/>
            <a:chOff x="7485587" y="5390707"/>
            <a:chExt cx="753480" cy="200160"/>
          </a:xfrm>
        </p:grpSpPr>
        <mc:AlternateContent xmlns:mc="http://schemas.openxmlformats.org/markup-compatibility/2006" xmlns:p14="http://schemas.microsoft.com/office/powerpoint/2010/main">
          <mc:Choice Requires="p14">
            <p:contentPart p14:bwMode="auto" r:id="rId271">
              <p14:nvContentPartPr>
                <p14:cNvPr id="172" name="Freihand 171">
                  <a:extLst>
                    <a:ext uri="{FF2B5EF4-FFF2-40B4-BE49-F238E27FC236}">
                      <a16:creationId xmlns:a16="http://schemas.microsoft.com/office/drawing/2014/main" id="{FB8A0E59-6707-402D-95A9-9A34A51B7084}"/>
                    </a:ext>
                  </a:extLst>
                </p14:cNvPr>
                <p14:cNvContentPartPr/>
                <p14:nvPr/>
              </p14:nvContentPartPr>
              <p14:xfrm>
                <a:off x="7485587" y="5441467"/>
                <a:ext cx="280440" cy="149400"/>
              </p14:xfrm>
            </p:contentPart>
          </mc:Choice>
          <mc:Fallback xmlns="">
            <p:pic>
              <p:nvPicPr>
                <p:cNvPr id="172" name="Freihand 171">
                  <a:extLst>
                    <a:ext uri="{FF2B5EF4-FFF2-40B4-BE49-F238E27FC236}">
                      <a16:creationId xmlns:a16="http://schemas.microsoft.com/office/drawing/2014/main" id="{FB8A0E59-6707-402D-95A9-9A34A51B7084}"/>
                    </a:ext>
                  </a:extLst>
                </p:cNvPr>
                <p:cNvPicPr/>
                <p:nvPr/>
              </p:nvPicPr>
              <p:blipFill>
                <a:blip r:embed="rId272"/>
                <a:stretch>
                  <a:fillRect/>
                </a:stretch>
              </p:blipFill>
              <p:spPr>
                <a:xfrm>
                  <a:off x="7481267" y="5437147"/>
                  <a:ext cx="289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3" name="Freihand 172">
                  <a:extLst>
                    <a:ext uri="{FF2B5EF4-FFF2-40B4-BE49-F238E27FC236}">
                      <a16:creationId xmlns:a16="http://schemas.microsoft.com/office/drawing/2014/main" id="{0BE900E4-43EF-4D39-B484-71D3A1FD4BED}"/>
                    </a:ext>
                  </a:extLst>
                </p14:cNvPr>
                <p14:cNvContentPartPr/>
                <p14:nvPr/>
              </p14:nvContentPartPr>
              <p14:xfrm>
                <a:off x="7730747" y="5499787"/>
                <a:ext cx="101520" cy="82080"/>
              </p14:xfrm>
            </p:contentPart>
          </mc:Choice>
          <mc:Fallback xmlns="">
            <p:pic>
              <p:nvPicPr>
                <p:cNvPr id="173" name="Freihand 172">
                  <a:extLst>
                    <a:ext uri="{FF2B5EF4-FFF2-40B4-BE49-F238E27FC236}">
                      <a16:creationId xmlns:a16="http://schemas.microsoft.com/office/drawing/2014/main" id="{0BE900E4-43EF-4D39-B484-71D3A1FD4BED}"/>
                    </a:ext>
                  </a:extLst>
                </p:cNvPr>
                <p:cNvPicPr/>
                <p:nvPr/>
              </p:nvPicPr>
              <p:blipFill>
                <a:blip r:embed="rId274"/>
                <a:stretch>
                  <a:fillRect/>
                </a:stretch>
              </p:blipFill>
              <p:spPr>
                <a:xfrm>
                  <a:off x="7726427" y="5495467"/>
                  <a:ext cx="110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 name="Freihand 173">
                  <a:extLst>
                    <a:ext uri="{FF2B5EF4-FFF2-40B4-BE49-F238E27FC236}">
                      <a16:creationId xmlns:a16="http://schemas.microsoft.com/office/drawing/2014/main" id="{8B4A6CCD-862F-4DB5-B2EF-B88DCAB27C40}"/>
                    </a:ext>
                  </a:extLst>
                </p14:cNvPr>
                <p14:cNvContentPartPr/>
                <p14:nvPr/>
              </p14:nvContentPartPr>
              <p14:xfrm>
                <a:off x="7864307" y="5428147"/>
                <a:ext cx="211680" cy="157680"/>
              </p14:xfrm>
            </p:contentPart>
          </mc:Choice>
          <mc:Fallback xmlns="">
            <p:pic>
              <p:nvPicPr>
                <p:cNvPr id="174" name="Freihand 173">
                  <a:extLst>
                    <a:ext uri="{FF2B5EF4-FFF2-40B4-BE49-F238E27FC236}">
                      <a16:creationId xmlns:a16="http://schemas.microsoft.com/office/drawing/2014/main" id="{8B4A6CCD-862F-4DB5-B2EF-B88DCAB27C40}"/>
                    </a:ext>
                  </a:extLst>
                </p:cNvPr>
                <p:cNvPicPr/>
                <p:nvPr/>
              </p:nvPicPr>
              <p:blipFill>
                <a:blip r:embed="rId276"/>
                <a:stretch>
                  <a:fillRect/>
                </a:stretch>
              </p:blipFill>
              <p:spPr>
                <a:xfrm>
                  <a:off x="7859987" y="5423827"/>
                  <a:ext cx="220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5" name="Freihand 174">
                  <a:extLst>
                    <a:ext uri="{FF2B5EF4-FFF2-40B4-BE49-F238E27FC236}">
                      <a16:creationId xmlns:a16="http://schemas.microsoft.com/office/drawing/2014/main" id="{DD4AA0AF-E537-410A-BE06-D82076CB1904}"/>
                    </a:ext>
                  </a:extLst>
                </p14:cNvPr>
                <p14:cNvContentPartPr/>
                <p14:nvPr/>
              </p14:nvContentPartPr>
              <p14:xfrm>
                <a:off x="8084987" y="5424187"/>
                <a:ext cx="13320" cy="43560"/>
              </p14:xfrm>
            </p:contentPart>
          </mc:Choice>
          <mc:Fallback xmlns="">
            <p:pic>
              <p:nvPicPr>
                <p:cNvPr id="175" name="Freihand 174">
                  <a:extLst>
                    <a:ext uri="{FF2B5EF4-FFF2-40B4-BE49-F238E27FC236}">
                      <a16:creationId xmlns:a16="http://schemas.microsoft.com/office/drawing/2014/main" id="{DD4AA0AF-E537-410A-BE06-D82076CB1904}"/>
                    </a:ext>
                  </a:extLst>
                </p:cNvPr>
                <p:cNvPicPr/>
                <p:nvPr/>
              </p:nvPicPr>
              <p:blipFill>
                <a:blip r:embed="rId278"/>
                <a:stretch>
                  <a:fillRect/>
                </a:stretch>
              </p:blipFill>
              <p:spPr>
                <a:xfrm>
                  <a:off x="8080667" y="5419867"/>
                  <a:ext cx="21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6" name="Freihand 175">
                  <a:extLst>
                    <a:ext uri="{FF2B5EF4-FFF2-40B4-BE49-F238E27FC236}">
                      <a16:creationId xmlns:a16="http://schemas.microsoft.com/office/drawing/2014/main" id="{E474EF45-17E0-4A97-9C64-FDD7F69E34ED}"/>
                    </a:ext>
                  </a:extLst>
                </p14:cNvPr>
                <p14:cNvContentPartPr/>
                <p14:nvPr/>
              </p14:nvContentPartPr>
              <p14:xfrm>
                <a:off x="8114507" y="5390707"/>
                <a:ext cx="124560" cy="192600"/>
              </p14:xfrm>
            </p:contentPart>
          </mc:Choice>
          <mc:Fallback xmlns="">
            <p:pic>
              <p:nvPicPr>
                <p:cNvPr id="176" name="Freihand 175">
                  <a:extLst>
                    <a:ext uri="{FF2B5EF4-FFF2-40B4-BE49-F238E27FC236}">
                      <a16:creationId xmlns:a16="http://schemas.microsoft.com/office/drawing/2014/main" id="{E474EF45-17E0-4A97-9C64-FDD7F69E34ED}"/>
                    </a:ext>
                  </a:extLst>
                </p:cNvPr>
                <p:cNvPicPr/>
                <p:nvPr/>
              </p:nvPicPr>
              <p:blipFill>
                <a:blip r:embed="rId280"/>
                <a:stretch>
                  <a:fillRect/>
                </a:stretch>
              </p:blipFill>
              <p:spPr>
                <a:xfrm>
                  <a:off x="8110187" y="5386387"/>
                  <a:ext cx="13320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1">
            <p14:nvContentPartPr>
              <p14:cNvPr id="178" name="Freihand 177">
                <a:extLst>
                  <a:ext uri="{FF2B5EF4-FFF2-40B4-BE49-F238E27FC236}">
                    <a16:creationId xmlns:a16="http://schemas.microsoft.com/office/drawing/2014/main" id="{AC4B809E-0B72-4179-BCA8-B31AD07A5408}"/>
                  </a:ext>
                </a:extLst>
              </p14:cNvPr>
              <p14:cNvContentPartPr/>
              <p14:nvPr/>
            </p14:nvContentPartPr>
            <p14:xfrm>
              <a:off x="7258427" y="5520307"/>
              <a:ext cx="141840" cy="90720"/>
            </p14:xfrm>
          </p:contentPart>
        </mc:Choice>
        <mc:Fallback xmlns="">
          <p:pic>
            <p:nvPicPr>
              <p:cNvPr id="178" name="Freihand 177">
                <a:extLst>
                  <a:ext uri="{FF2B5EF4-FFF2-40B4-BE49-F238E27FC236}">
                    <a16:creationId xmlns:a16="http://schemas.microsoft.com/office/drawing/2014/main" id="{AC4B809E-0B72-4179-BCA8-B31AD07A5408}"/>
                  </a:ext>
                </a:extLst>
              </p:cNvPr>
              <p:cNvPicPr/>
              <p:nvPr/>
            </p:nvPicPr>
            <p:blipFill>
              <a:blip r:embed="rId282"/>
              <a:stretch>
                <a:fillRect/>
              </a:stretch>
            </p:blipFill>
            <p:spPr>
              <a:xfrm>
                <a:off x="7254107" y="5515987"/>
                <a:ext cx="150480" cy="99360"/>
              </a:xfrm>
              <a:prstGeom prst="rect">
                <a:avLst/>
              </a:prstGeom>
            </p:spPr>
          </p:pic>
        </mc:Fallback>
      </mc:AlternateContent>
      <p:grpSp>
        <p:nvGrpSpPr>
          <p:cNvPr id="187" name="Gruppieren 186">
            <a:extLst>
              <a:ext uri="{FF2B5EF4-FFF2-40B4-BE49-F238E27FC236}">
                <a16:creationId xmlns:a16="http://schemas.microsoft.com/office/drawing/2014/main" id="{F78EC3F6-5E05-400E-B2D2-9BFDAE84311D}"/>
              </a:ext>
            </a:extLst>
          </p:cNvPr>
          <p:cNvGrpSpPr/>
          <p:nvPr/>
        </p:nvGrpSpPr>
        <p:grpSpPr>
          <a:xfrm>
            <a:off x="5041907" y="5735227"/>
            <a:ext cx="1288440" cy="179280"/>
            <a:chOff x="5041907" y="5735227"/>
            <a:chExt cx="1288440" cy="179280"/>
          </a:xfrm>
        </p:grpSpPr>
        <mc:AlternateContent xmlns:mc="http://schemas.openxmlformats.org/markup-compatibility/2006" xmlns:p14="http://schemas.microsoft.com/office/powerpoint/2010/main">
          <mc:Choice Requires="p14">
            <p:contentPart p14:bwMode="auto" r:id="rId283">
              <p14:nvContentPartPr>
                <p14:cNvPr id="179" name="Freihand 178">
                  <a:extLst>
                    <a:ext uri="{FF2B5EF4-FFF2-40B4-BE49-F238E27FC236}">
                      <a16:creationId xmlns:a16="http://schemas.microsoft.com/office/drawing/2014/main" id="{2D563D29-66C5-4E9E-AFD6-D0949544414A}"/>
                    </a:ext>
                  </a:extLst>
                </p14:cNvPr>
                <p14:cNvContentPartPr/>
                <p14:nvPr/>
              </p14:nvContentPartPr>
              <p14:xfrm>
                <a:off x="5041907" y="5788507"/>
                <a:ext cx="132120" cy="126000"/>
              </p14:xfrm>
            </p:contentPart>
          </mc:Choice>
          <mc:Fallback xmlns="">
            <p:pic>
              <p:nvPicPr>
                <p:cNvPr id="179" name="Freihand 178">
                  <a:extLst>
                    <a:ext uri="{FF2B5EF4-FFF2-40B4-BE49-F238E27FC236}">
                      <a16:creationId xmlns:a16="http://schemas.microsoft.com/office/drawing/2014/main" id="{2D563D29-66C5-4E9E-AFD6-D0949544414A}"/>
                    </a:ext>
                  </a:extLst>
                </p:cNvPr>
                <p:cNvPicPr/>
                <p:nvPr/>
              </p:nvPicPr>
              <p:blipFill>
                <a:blip r:embed="rId284"/>
                <a:stretch>
                  <a:fillRect/>
                </a:stretch>
              </p:blipFill>
              <p:spPr>
                <a:xfrm>
                  <a:off x="5037587" y="5784187"/>
                  <a:ext cx="140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0" name="Freihand 179">
                  <a:extLst>
                    <a:ext uri="{FF2B5EF4-FFF2-40B4-BE49-F238E27FC236}">
                      <a16:creationId xmlns:a16="http://schemas.microsoft.com/office/drawing/2014/main" id="{BBAA4D1B-0FAF-49C5-B5AF-DD4C206A35B1}"/>
                    </a:ext>
                  </a:extLst>
                </p14:cNvPr>
                <p14:cNvContentPartPr/>
                <p14:nvPr/>
              </p14:nvContentPartPr>
              <p14:xfrm>
                <a:off x="5179787" y="5832787"/>
                <a:ext cx="131400" cy="80640"/>
              </p14:xfrm>
            </p:contentPart>
          </mc:Choice>
          <mc:Fallback xmlns="">
            <p:pic>
              <p:nvPicPr>
                <p:cNvPr id="180" name="Freihand 179">
                  <a:extLst>
                    <a:ext uri="{FF2B5EF4-FFF2-40B4-BE49-F238E27FC236}">
                      <a16:creationId xmlns:a16="http://schemas.microsoft.com/office/drawing/2014/main" id="{BBAA4D1B-0FAF-49C5-B5AF-DD4C206A35B1}"/>
                    </a:ext>
                  </a:extLst>
                </p:cNvPr>
                <p:cNvPicPr/>
                <p:nvPr/>
              </p:nvPicPr>
              <p:blipFill>
                <a:blip r:embed="rId286"/>
                <a:stretch>
                  <a:fillRect/>
                </a:stretch>
              </p:blipFill>
              <p:spPr>
                <a:xfrm>
                  <a:off x="5175467" y="5828467"/>
                  <a:ext cx="140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2" name="Freihand 181">
                  <a:extLst>
                    <a:ext uri="{FF2B5EF4-FFF2-40B4-BE49-F238E27FC236}">
                      <a16:creationId xmlns:a16="http://schemas.microsoft.com/office/drawing/2014/main" id="{6A84A716-E55D-4A68-8370-53BF89620234}"/>
                    </a:ext>
                  </a:extLst>
                </p14:cNvPr>
                <p14:cNvContentPartPr/>
                <p14:nvPr/>
              </p14:nvContentPartPr>
              <p14:xfrm>
                <a:off x="5298227" y="5757187"/>
                <a:ext cx="383400" cy="157320"/>
              </p14:xfrm>
            </p:contentPart>
          </mc:Choice>
          <mc:Fallback xmlns="">
            <p:pic>
              <p:nvPicPr>
                <p:cNvPr id="182" name="Freihand 181">
                  <a:extLst>
                    <a:ext uri="{FF2B5EF4-FFF2-40B4-BE49-F238E27FC236}">
                      <a16:creationId xmlns:a16="http://schemas.microsoft.com/office/drawing/2014/main" id="{6A84A716-E55D-4A68-8370-53BF89620234}"/>
                    </a:ext>
                  </a:extLst>
                </p:cNvPr>
                <p:cNvPicPr/>
                <p:nvPr/>
              </p:nvPicPr>
              <p:blipFill>
                <a:blip r:embed="rId288"/>
                <a:stretch>
                  <a:fillRect/>
                </a:stretch>
              </p:blipFill>
              <p:spPr>
                <a:xfrm>
                  <a:off x="5293907" y="5752867"/>
                  <a:ext cx="392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3" name="Freihand 182">
                  <a:extLst>
                    <a:ext uri="{FF2B5EF4-FFF2-40B4-BE49-F238E27FC236}">
                      <a16:creationId xmlns:a16="http://schemas.microsoft.com/office/drawing/2014/main" id="{0E891350-81C5-4166-83F4-CDD08D7E2B87}"/>
                    </a:ext>
                  </a:extLst>
                </p14:cNvPr>
                <p14:cNvContentPartPr/>
                <p14:nvPr/>
              </p14:nvContentPartPr>
              <p14:xfrm>
                <a:off x="5182667" y="5753947"/>
                <a:ext cx="150120" cy="18000"/>
              </p14:xfrm>
            </p:contentPart>
          </mc:Choice>
          <mc:Fallback xmlns="">
            <p:pic>
              <p:nvPicPr>
                <p:cNvPr id="183" name="Freihand 182">
                  <a:extLst>
                    <a:ext uri="{FF2B5EF4-FFF2-40B4-BE49-F238E27FC236}">
                      <a16:creationId xmlns:a16="http://schemas.microsoft.com/office/drawing/2014/main" id="{0E891350-81C5-4166-83F4-CDD08D7E2B87}"/>
                    </a:ext>
                  </a:extLst>
                </p:cNvPr>
                <p:cNvPicPr/>
                <p:nvPr/>
              </p:nvPicPr>
              <p:blipFill>
                <a:blip r:embed="rId290"/>
                <a:stretch>
                  <a:fillRect/>
                </a:stretch>
              </p:blipFill>
              <p:spPr>
                <a:xfrm>
                  <a:off x="5178347" y="5749627"/>
                  <a:ext cx="158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4" name="Freihand 183">
                  <a:extLst>
                    <a:ext uri="{FF2B5EF4-FFF2-40B4-BE49-F238E27FC236}">
                      <a16:creationId xmlns:a16="http://schemas.microsoft.com/office/drawing/2014/main" id="{0AA6F06B-6321-4608-BCDA-D1AA2375D384}"/>
                    </a:ext>
                  </a:extLst>
                </p14:cNvPr>
                <p14:cNvContentPartPr/>
                <p14:nvPr/>
              </p14:nvContentPartPr>
              <p14:xfrm>
                <a:off x="5832467" y="5759707"/>
                <a:ext cx="228240" cy="118800"/>
              </p14:xfrm>
            </p:contentPart>
          </mc:Choice>
          <mc:Fallback xmlns="">
            <p:pic>
              <p:nvPicPr>
                <p:cNvPr id="184" name="Freihand 183">
                  <a:extLst>
                    <a:ext uri="{FF2B5EF4-FFF2-40B4-BE49-F238E27FC236}">
                      <a16:creationId xmlns:a16="http://schemas.microsoft.com/office/drawing/2014/main" id="{0AA6F06B-6321-4608-BCDA-D1AA2375D384}"/>
                    </a:ext>
                  </a:extLst>
                </p:cNvPr>
                <p:cNvPicPr/>
                <p:nvPr/>
              </p:nvPicPr>
              <p:blipFill>
                <a:blip r:embed="rId292"/>
                <a:stretch>
                  <a:fillRect/>
                </a:stretch>
              </p:blipFill>
              <p:spPr>
                <a:xfrm>
                  <a:off x="5828147" y="5755387"/>
                  <a:ext cx="236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5" name="Freihand 184">
                  <a:extLst>
                    <a:ext uri="{FF2B5EF4-FFF2-40B4-BE49-F238E27FC236}">
                      <a16:creationId xmlns:a16="http://schemas.microsoft.com/office/drawing/2014/main" id="{4802942E-22BE-4B3B-9412-BCAE676A6C29}"/>
                    </a:ext>
                  </a:extLst>
                </p14:cNvPr>
                <p14:cNvContentPartPr/>
                <p14:nvPr/>
              </p14:nvContentPartPr>
              <p14:xfrm>
                <a:off x="6080867" y="5735227"/>
                <a:ext cx="249480" cy="139320"/>
              </p14:xfrm>
            </p:contentPart>
          </mc:Choice>
          <mc:Fallback xmlns="">
            <p:pic>
              <p:nvPicPr>
                <p:cNvPr id="185" name="Freihand 184">
                  <a:extLst>
                    <a:ext uri="{FF2B5EF4-FFF2-40B4-BE49-F238E27FC236}">
                      <a16:creationId xmlns:a16="http://schemas.microsoft.com/office/drawing/2014/main" id="{4802942E-22BE-4B3B-9412-BCAE676A6C29}"/>
                    </a:ext>
                  </a:extLst>
                </p:cNvPr>
                <p:cNvPicPr/>
                <p:nvPr/>
              </p:nvPicPr>
              <p:blipFill>
                <a:blip r:embed="rId294"/>
                <a:stretch>
                  <a:fillRect/>
                </a:stretch>
              </p:blipFill>
              <p:spPr>
                <a:xfrm>
                  <a:off x="6076547" y="5730907"/>
                  <a:ext cx="258120" cy="147960"/>
                </a:xfrm>
                <a:prstGeom prst="rect">
                  <a:avLst/>
                </a:prstGeom>
              </p:spPr>
            </p:pic>
          </mc:Fallback>
        </mc:AlternateContent>
      </p:grpSp>
      <p:grpSp>
        <p:nvGrpSpPr>
          <p:cNvPr id="196" name="Gruppieren 195">
            <a:extLst>
              <a:ext uri="{FF2B5EF4-FFF2-40B4-BE49-F238E27FC236}">
                <a16:creationId xmlns:a16="http://schemas.microsoft.com/office/drawing/2014/main" id="{3D353AE6-A9F4-4FD0-A8B3-8EB88D437973}"/>
              </a:ext>
            </a:extLst>
          </p:cNvPr>
          <p:cNvGrpSpPr/>
          <p:nvPr/>
        </p:nvGrpSpPr>
        <p:grpSpPr>
          <a:xfrm>
            <a:off x="6588107" y="5699227"/>
            <a:ext cx="1023840" cy="201600"/>
            <a:chOff x="6588107" y="5699227"/>
            <a:chExt cx="1023840" cy="201600"/>
          </a:xfrm>
        </p:grpSpPr>
        <mc:AlternateContent xmlns:mc="http://schemas.openxmlformats.org/markup-compatibility/2006" xmlns:p14="http://schemas.microsoft.com/office/powerpoint/2010/main">
          <mc:Choice Requires="p14">
            <p:contentPart p14:bwMode="auto" r:id="rId295">
              <p14:nvContentPartPr>
                <p14:cNvPr id="186" name="Freihand 185">
                  <a:extLst>
                    <a:ext uri="{FF2B5EF4-FFF2-40B4-BE49-F238E27FC236}">
                      <a16:creationId xmlns:a16="http://schemas.microsoft.com/office/drawing/2014/main" id="{B6CDC696-AC45-46D2-9369-C88B70F3CF18}"/>
                    </a:ext>
                  </a:extLst>
                </p14:cNvPr>
                <p14:cNvContentPartPr/>
                <p14:nvPr/>
              </p14:nvContentPartPr>
              <p14:xfrm>
                <a:off x="6588107" y="5723347"/>
                <a:ext cx="107280" cy="165960"/>
              </p14:xfrm>
            </p:contentPart>
          </mc:Choice>
          <mc:Fallback xmlns="">
            <p:pic>
              <p:nvPicPr>
                <p:cNvPr id="186" name="Freihand 185">
                  <a:extLst>
                    <a:ext uri="{FF2B5EF4-FFF2-40B4-BE49-F238E27FC236}">
                      <a16:creationId xmlns:a16="http://schemas.microsoft.com/office/drawing/2014/main" id="{B6CDC696-AC45-46D2-9369-C88B70F3CF18}"/>
                    </a:ext>
                  </a:extLst>
                </p:cNvPr>
                <p:cNvPicPr/>
                <p:nvPr/>
              </p:nvPicPr>
              <p:blipFill>
                <a:blip r:embed="rId296"/>
                <a:stretch>
                  <a:fillRect/>
                </a:stretch>
              </p:blipFill>
              <p:spPr>
                <a:xfrm>
                  <a:off x="6583787" y="5719027"/>
                  <a:ext cx="115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8" name="Freihand 187">
                  <a:extLst>
                    <a:ext uri="{FF2B5EF4-FFF2-40B4-BE49-F238E27FC236}">
                      <a16:creationId xmlns:a16="http://schemas.microsoft.com/office/drawing/2014/main" id="{115D0BAC-981D-4F05-A688-2C2CB6B64396}"/>
                    </a:ext>
                  </a:extLst>
                </p14:cNvPr>
                <p14:cNvContentPartPr/>
                <p14:nvPr/>
              </p14:nvContentPartPr>
              <p14:xfrm>
                <a:off x="6774227" y="5764747"/>
                <a:ext cx="134280" cy="105120"/>
              </p14:xfrm>
            </p:contentPart>
          </mc:Choice>
          <mc:Fallback xmlns="">
            <p:pic>
              <p:nvPicPr>
                <p:cNvPr id="188" name="Freihand 187">
                  <a:extLst>
                    <a:ext uri="{FF2B5EF4-FFF2-40B4-BE49-F238E27FC236}">
                      <a16:creationId xmlns:a16="http://schemas.microsoft.com/office/drawing/2014/main" id="{115D0BAC-981D-4F05-A688-2C2CB6B64396}"/>
                    </a:ext>
                  </a:extLst>
                </p:cNvPr>
                <p:cNvPicPr/>
                <p:nvPr/>
              </p:nvPicPr>
              <p:blipFill>
                <a:blip r:embed="rId298"/>
                <a:stretch>
                  <a:fillRect/>
                </a:stretch>
              </p:blipFill>
              <p:spPr>
                <a:xfrm>
                  <a:off x="6769907" y="5760427"/>
                  <a:ext cx="142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9" name="Freihand 188">
                  <a:extLst>
                    <a:ext uri="{FF2B5EF4-FFF2-40B4-BE49-F238E27FC236}">
                      <a16:creationId xmlns:a16="http://schemas.microsoft.com/office/drawing/2014/main" id="{30CBEA36-905D-431E-B0B8-F2B3068D284F}"/>
                    </a:ext>
                  </a:extLst>
                </p14:cNvPr>
                <p14:cNvContentPartPr/>
                <p14:nvPr/>
              </p14:nvContentPartPr>
              <p14:xfrm>
                <a:off x="7007507" y="5743507"/>
                <a:ext cx="84600" cy="83880"/>
              </p14:xfrm>
            </p:contentPart>
          </mc:Choice>
          <mc:Fallback xmlns="">
            <p:pic>
              <p:nvPicPr>
                <p:cNvPr id="189" name="Freihand 188">
                  <a:extLst>
                    <a:ext uri="{FF2B5EF4-FFF2-40B4-BE49-F238E27FC236}">
                      <a16:creationId xmlns:a16="http://schemas.microsoft.com/office/drawing/2014/main" id="{30CBEA36-905D-431E-B0B8-F2B3068D284F}"/>
                    </a:ext>
                  </a:extLst>
                </p:cNvPr>
                <p:cNvPicPr/>
                <p:nvPr/>
              </p:nvPicPr>
              <p:blipFill>
                <a:blip r:embed="rId300"/>
                <a:stretch>
                  <a:fillRect/>
                </a:stretch>
              </p:blipFill>
              <p:spPr>
                <a:xfrm>
                  <a:off x="7003187" y="5739187"/>
                  <a:ext cx="93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0" name="Freihand 189">
                  <a:extLst>
                    <a:ext uri="{FF2B5EF4-FFF2-40B4-BE49-F238E27FC236}">
                      <a16:creationId xmlns:a16="http://schemas.microsoft.com/office/drawing/2014/main" id="{A54E158B-A93C-415F-8B1A-516144455E18}"/>
                    </a:ext>
                  </a:extLst>
                </p14:cNvPr>
                <p14:cNvContentPartPr/>
                <p14:nvPr/>
              </p14:nvContentPartPr>
              <p14:xfrm>
                <a:off x="6987347" y="5737747"/>
                <a:ext cx="117000" cy="115560"/>
              </p14:xfrm>
            </p:contentPart>
          </mc:Choice>
          <mc:Fallback xmlns="">
            <p:pic>
              <p:nvPicPr>
                <p:cNvPr id="190" name="Freihand 189">
                  <a:extLst>
                    <a:ext uri="{FF2B5EF4-FFF2-40B4-BE49-F238E27FC236}">
                      <a16:creationId xmlns:a16="http://schemas.microsoft.com/office/drawing/2014/main" id="{A54E158B-A93C-415F-8B1A-516144455E18}"/>
                    </a:ext>
                  </a:extLst>
                </p:cNvPr>
                <p:cNvPicPr/>
                <p:nvPr/>
              </p:nvPicPr>
              <p:blipFill>
                <a:blip r:embed="rId302"/>
                <a:stretch>
                  <a:fillRect/>
                </a:stretch>
              </p:blipFill>
              <p:spPr>
                <a:xfrm>
                  <a:off x="6983027" y="5733427"/>
                  <a:ext cx="125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1" name="Freihand 190">
                  <a:extLst>
                    <a:ext uri="{FF2B5EF4-FFF2-40B4-BE49-F238E27FC236}">
                      <a16:creationId xmlns:a16="http://schemas.microsoft.com/office/drawing/2014/main" id="{93D31E4B-780C-4B09-94B8-44A411665D82}"/>
                    </a:ext>
                  </a:extLst>
                </p14:cNvPr>
                <p14:cNvContentPartPr/>
                <p14:nvPr/>
              </p14:nvContentPartPr>
              <p14:xfrm>
                <a:off x="7193987" y="5751067"/>
                <a:ext cx="1800" cy="2160"/>
              </p14:xfrm>
            </p:contentPart>
          </mc:Choice>
          <mc:Fallback xmlns="">
            <p:pic>
              <p:nvPicPr>
                <p:cNvPr id="191" name="Freihand 190">
                  <a:extLst>
                    <a:ext uri="{FF2B5EF4-FFF2-40B4-BE49-F238E27FC236}">
                      <a16:creationId xmlns:a16="http://schemas.microsoft.com/office/drawing/2014/main" id="{93D31E4B-780C-4B09-94B8-44A411665D82}"/>
                    </a:ext>
                  </a:extLst>
                </p:cNvPr>
                <p:cNvPicPr/>
                <p:nvPr/>
              </p:nvPicPr>
              <p:blipFill>
                <a:blip r:embed="rId304"/>
                <a:stretch>
                  <a:fillRect/>
                </a:stretch>
              </p:blipFill>
              <p:spPr>
                <a:xfrm>
                  <a:off x="7189667" y="5746747"/>
                  <a:ext cx="104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2" name="Freihand 191">
                  <a:extLst>
                    <a:ext uri="{FF2B5EF4-FFF2-40B4-BE49-F238E27FC236}">
                      <a16:creationId xmlns:a16="http://schemas.microsoft.com/office/drawing/2014/main" id="{69B43450-4B24-4064-BEB6-DE95807399E6}"/>
                    </a:ext>
                  </a:extLst>
                </p14:cNvPr>
                <p14:cNvContentPartPr/>
                <p14:nvPr/>
              </p14:nvContentPartPr>
              <p14:xfrm>
                <a:off x="7183907" y="5709667"/>
                <a:ext cx="98640" cy="115560"/>
              </p14:xfrm>
            </p:contentPart>
          </mc:Choice>
          <mc:Fallback xmlns="">
            <p:pic>
              <p:nvPicPr>
                <p:cNvPr id="192" name="Freihand 191">
                  <a:extLst>
                    <a:ext uri="{FF2B5EF4-FFF2-40B4-BE49-F238E27FC236}">
                      <a16:creationId xmlns:a16="http://schemas.microsoft.com/office/drawing/2014/main" id="{69B43450-4B24-4064-BEB6-DE95807399E6}"/>
                    </a:ext>
                  </a:extLst>
                </p:cNvPr>
                <p:cNvPicPr/>
                <p:nvPr/>
              </p:nvPicPr>
              <p:blipFill>
                <a:blip r:embed="rId306"/>
                <a:stretch>
                  <a:fillRect/>
                </a:stretch>
              </p:blipFill>
              <p:spPr>
                <a:xfrm>
                  <a:off x="7179587" y="5705347"/>
                  <a:ext cx="107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3" name="Freihand 192">
                  <a:extLst>
                    <a:ext uri="{FF2B5EF4-FFF2-40B4-BE49-F238E27FC236}">
                      <a16:creationId xmlns:a16="http://schemas.microsoft.com/office/drawing/2014/main" id="{24955F0B-33F7-4744-8C83-07A18C3DE8BC}"/>
                    </a:ext>
                  </a:extLst>
                </p14:cNvPr>
                <p14:cNvContentPartPr/>
                <p14:nvPr/>
              </p14:nvContentPartPr>
              <p14:xfrm>
                <a:off x="7290107" y="5803987"/>
                <a:ext cx="18000" cy="75600"/>
              </p14:xfrm>
            </p:contentPart>
          </mc:Choice>
          <mc:Fallback xmlns="">
            <p:pic>
              <p:nvPicPr>
                <p:cNvPr id="193" name="Freihand 192">
                  <a:extLst>
                    <a:ext uri="{FF2B5EF4-FFF2-40B4-BE49-F238E27FC236}">
                      <a16:creationId xmlns:a16="http://schemas.microsoft.com/office/drawing/2014/main" id="{24955F0B-33F7-4744-8C83-07A18C3DE8BC}"/>
                    </a:ext>
                  </a:extLst>
                </p:cNvPr>
                <p:cNvPicPr/>
                <p:nvPr/>
              </p:nvPicPr>
              <p:blipFill>
                <a:blip r:embed="rId308"/>
                <a:stretch>
                  <a:fillRect/>
                </a:stretch>
              </p:blipFill>
              <p:spPr>
                <a:xfrm>
                  <a:off x="7285787" y="5799667"/>
                  <a:ext cx="26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4" name="Freihand 193">
                  <a:extLst>
                    <a:ext uri="{FF2B5EF4-FFF2-40B4-BE49-F238E27FC236}">
                      <a16:creationId xmlns:a16="http://schemas.microsoft.com/office/drawing/2014/main" id="{F7AAEE4A-5D8D-408F-86BE-C90AA062982A}"/>
                    </a:ext>
                  </a:extLst>
                </p14:cNvPr>
                <p14:cNvContentPartPr/>
                <p14:nvPr/>
              </p14:nvContentPartPr>
              <p14:xfrm>
                <a:off x="7385507" y="5736307"/>
                <a:ext cx="109080" cy="106920"/>
              </p14:xfrm>
            </p:contentPart>
          </mc:Choice>
          <mc:Fallback xmlns="">
            <p:pic>
              <p:nvPicPr>
                <p:cNvPr id="194" name="Freihand 193">
                  <a:extLst>
                    <a:ext uri="{FF2B5EF4-FFF2-40B4-BE49-F238E27FC236}">
                      <a16:creationId xmlns:a16="http://schemas.microsoft.com/office/drawing/2014/main" id="{F7AAEE4A-5D8D-408F-86BE-C90AA062982A}"/>
                    </a:ext>
                  </a:extLst>
                </p:cNvPr>
                <p:cNvPicPr/>
                <p:nvPr/>
              </p:nvPicPr>
              <p:blipFill>
                <a:blip r:embed="rId310"/>
                <a:stretch>
                  <a:fillRect/>
                </a:stretch>
              </p:blipFill>
              <p:spPr>
                <a:xfrm>
                  <a:off x="7381187" y="5731987"/>
                  <a:ext cx="117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5" name="Freihand 194">
                  <a:extLst>
                    <a:ext uri="{FF2B5EF4-FFF2-40B4-BE49-F238E27FC236}">
                      <a16:creationId xmlns:a16="http://schemas.microsoft.com/office/drawing/2014/main" id="{F5D192A8-EC20-4E04-B507-3AFF6D8CB139}"/>
                    </a:ext>
                  </a:extLst>
                </p14:cNvPr>
                <p14:cNvContentPartPr/>
                <p14:nvPr/>
              </p14:nvContentPartPr>
              <p14:xfrm>
                <a:off x="7513667" y="5699227"/>
                <a:ext cx="98280" cy="201600"/>
              </p14:xfrm>
            </p:contentPart>
          </mc:Choice>
          <mc:Fallback xmlns="">
            <p:pic>
              <p:nvPicPr>
                <p:cNvPr id="195" name="Freihand 194">
                  <a:extLst>
                    <a:ext uri="{FF2B5EF4-FFF2-40B4-BE49-F238E27FC236}">
                      <a16:creationId xmlns:a16="http://schemas.microsoft.com/office/drawing/2014/main" id="{F5D192A8-EC20-4E04-B507-3AFF6D8CB139}"/>
                    </a:ext>
                  </a:extLst>
                </p:cNvPr>
                <p:cNvPicPr/>
                <p:nvPr/>
              </p:nvPicPr>
              <p:blipFill>
                <a:blip r:embed="rId312"/>
                <a:stretch>
                  <a:fillRect/>
                </a:stretch>
              </p:blipFill>
              <p:spPr>
                <a:xfrm>
                  <a:off x="7509347" y="5694907"/>
                  <a:ext cx="106920" cy="210240"/>
                </a:xfrm>
                <a:prstGeom prst="rect">
                  <a:avLst/>
                </a:prstGeom>
              </p:spPr>
            </p:pic>
          </mc:Fallback>
        </mc:AlternateContent>
      </p:grpSp>
      <p:grpSp>
        <p:nvGrpSpPr>
          <p:cNvPr id="199" name="Gruppieren 198">
            <a:extLst>
              <a:ext uri="{FF2B5EF4-FFF2-40B4-BE49-F238E27FC236}">
                <a16:creationId xmlns:a16="http://schemas.microsoft.com/office/drawing/2014/main" id="{6042D3D2-391B-47F2-BA57-A7BD8AC0C893}"/>
              </a:ext>
            </a:extLst>
          </p:cNvPr>
          <p:cNvGrpSpPr/>
          <p:nvPr/>
        </p:nvGrpSpPr>
        <p:grpSpPr>
          <a:xfrm>
            <a:off x="7787987" y="5737387"/>
            <a:ext cx="468720" cy="139680"/>
            <a:chOff x="7787987" y="5737387"/>
            <a:chExt cx="468720" cy="139680"/>
          </a:xfrm>
        </p:grpSpPr>
        <mc:AlternateContent xmlns:mc="http://schemas.openxmlformats.org/markup-compatibility/2006" xmlns:p14="http://schemas.microsoft.com/office/powerpoint/2010/main">
          <mc:Choice Requires="p14">
            <p:contentPart p14:bwMode="auto" r:id="rId313">
              <p14:nvContentPartPr>
                <p14:cNvPr id="197" name="Freihand 196">
                  <a:extLst>
                    <a:ext uri="{FF2B5EF4-FFF2-40B4-BE49-F238E27FC236}">
                      <a16:creationId xmlns:a16="http://schemas.microsoft.com/office/drawing/2014/main" id="{A693DC4F-70DB-4FF5-83D6-427E55F6E0E0}"/>
                    </a:ext>
                  </a:extLst>
                </p14:cNvPr>
                <p14:cNvContentPartPr/>
                <p14:nvPr/>
              </p14:nvContentPartPr>
              <p14:xfrm>
                <a:off x="7787987" y="5753947"/>
                <a:ext cx="329760" cy="106200"/>
              </p14:xfrm>
            </p:contentPart>
          </mc:Choice>
          <mc:Fallback xmlns="">
            <p:pic>
              <p:nvPicPr>
                <p:cNvPr id="197" name="Freihand 196">
                  <a:extLst>
                    <a:ext uri="{FF2B5EF4-FFF2-40B4-BE49-F238E27FC236}">
                      <a16:creationId xmlns:a16="http://schemas.microsoft.com/office/drawing/2014/main" id="{A693DC4F-70DB-4FF5-83D6-427E55F6E0E0}"/>
                    </a:ext>
                  </a:extLst>
                </p:cNvPr>
                <p:cNvPicPr/>
                <p:nvPr/>
              </p:nvPicPr>
              <p:blipFill>
                <a:blip r:embed="rId314"/>
                <a:stretch>
                  <a:fillRect/>
                </a:stretch>
              </p:blipFill>
              <p:spPr>
                <a:xfrm>
                  <a:off x="7783667" y="5749627"/>
                  <a:ext cx="338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8" name="Freihand 197">
                  <a:extLst>
                    <a:ext uri="{FF2B5EF4-FFF2-40B4-BE49-F238E27FC236}">
                      <a16:creationId xmlns:a16="http://schemas.microsoft.com/office/drawing/2014/main" id="{A4FDD2A3-E1CE-4026-9CAD-65A184C770BA}"/>
                    </a:ext>
                  </a:extLst>
                </p14:cNvPr>
                <p14:cNvContentPartPr/>
                <p14:nvPr/>
              </p14:nvContentPartPr>
              <p14:xfrm>
                <a:off x="8131787" y="5737387"/>
                <a:ext cx="124920" cy="139680"/>
              </p14:xfrm>
            </p:contentPart>
          </mc:Choice>
          <mc:Fallback xmlns="">
            <p:pic>
              <p:nvPicPr>
                <p:cNvPr id="198" name="Freihand 197">
                  <a:extLst>
                    <a:ext uri="{FF2B5EF4-FFF2-40B4-BE49-F238E27FC236}">
                      <a16:creationId xmlns:a16="http://schemas.microsoft.com/office/drawing/2014/main" id="{A4FDD2A3-E1CE-4026-9CAD-65A184C770BA}"/>
                    </a:ext>
                  </a:extLst>
                </p:cNvPr>
                <p:cNvPicPr/>
                <p:nvPr/>
              </p:nvPicPr>
              <p:blipFill>
                <a:blip r:embed="rId316"/>
                <a:stretch>
                  <a:fillRect/>
                </a:stretch>
              </p:blipFill>
              <p:spPr>
                <a:xfrm>
                  <a:off x="8127467" y="5733067"/>
                  <a:ext cx="133560" cy="148320"/>
                </a:xfrm>
                <a:prstGeom prst="rect">
                  <a:avLst/>
                </a:prstGeom>
              </p:spPr>
            </p:pic>
          </mc:Fallback>
        </mc:AlternateContent>
      </p:grpSp>
      <p:grpSp>
        <p:nvGrpSpPr>
          <p:cNvPr id="208" name="Gruppieren 207">
            <a:extLst>
              <a:ext uri="{FF2B5EF4-FFF2-40B4-BE49-F238E27FC236}">
                <a16:creationId xmlns:a16="http://schemas.microsoft.com/office/drawing/2014/main" id="{4C219069-7FDB-4444-BB26-E2BF034D612D}"/>
              </a:ext>
            </a:extLst>
          </p:cNvPr>
          <p:cNvGrpSpPr/>
          <p:nvPr/>
        </p:nvGrpSpPr>
        <p:grpSpPr>
          <a:xfrm>
            <a:off x="2080187" y="6178387"/>
            <a:ext cx="554760" cy="174960"/>
            <a:chOff x="2080187" y="6178387"/>
            <a:chExt cx="554760" cy="174960"/>
          </a:xfrm>
        </p:grpSpPr>
        <mc:AlternateContent xmlns:mc="http://schemas.openxmlformats.org/markup-compatibility/2006" xmlns:p14="http://schemas.microsoft.com/office/powerpoint/2010/main">
          <mc:Choice Requires="p14">
            <p:contentPart p14:bwMode="auto" r:id="rId317">
              <p14:nvContentPartPr>
                <p14:cNvPr id="200" name="Freihand 199">
                  <a:extLst>
                    <a:ext uri="{FF2B5EF4-FFF2-40B4-BE49-F238E27FC236}">
                      <a16:creationId xmlns:a16="http://schemas.microsoft.com/office/drawing/2014/main" id="{8A1604DF-92A3-4500-9808-F12E671F86EF}"/>
                    </a:ext>
                  </a:extLst>
                </p14:cNvPr>
                <p14:cNvContentPartPr/>
                <p14:nvPr/>
              </p14:nvContentPartPr>
              <p14:xfrm>
                <a:off x="2080187" y="6252187"/>
                <a:ext cx="395280" cy="37080"/>
              </p14:xfrm>
            </p:contentPart>
          </mc:Choice>
          <mc:Fallback xmlns="">
            <p:pic>
              <p:nvPicPr>
                <p:cNvPr id="200" name="Freihand 199">
                  <a:extLst>
                    <a:ext uri="{FF2B5EF4-FFF2-40B4-BE49-F238E27FC236}">
                      <a16:creationId xmlns:a16="http://schemas.microsoft.com/office/drawing/2014/main" id="{8A1604DF-92A3-4500-9808-F12E671F86EF}"/>
                    </a:ext>
                  </a:extLst>
                </p:cNvPr>
                <p:cNvPicPr/>
                <p:nvPr/>
              </p:nvPicPr>
              <p:blipFill>
                <a:blip r:embed="rId318"/>
                <a:stretch>
                  <a:fillRect/>
                </a:stretch>
              </p:blipFill>
              <p:spPr>
                <a:xfrm>
                  <a:off x="2075867" y="6247867"/>
                  <a:ext cx="403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1" name="Freihand 200">
                  <a:extLst>
                    <a:ext uri="{FF2B5EF4-FFF2-40B4-BE49-F238E27FC236}">
                      <a16:creationId xmlns:a16="http://schemas.microsoft.com/office/drawing/2014/main" id="{9DF10AE8-13D2-4BF9-8C90-1FC8398D6228}"/>
                    </a:ext>
                  </a:extLst>
                </p14:cNvPr>
                <p14:cNvContentPartPr/>
                <p14:nvPr/>
              </p14:nvContentPartPr>
              <p14:xfrm>
                <a:off x="2147147" y="6287827"/>
                <a:ext cx="273600" cy="34920"/>
              </p14:xfrm>
            </p:contentPart>
          </mc:Choice>
          <mc:Fallback xmlns="">
            <p:pic>
              <p:nvPicPr>
                <p:cNvPr id="201" name="Freihand 200">
                  <a:extLst>
                    <a:ext uri="{FF2B5EF4-FFF2-40B4-BE49-F238E27FC236}">
                      <a16:creationId xmlns:a16="http://schemas.microsoft.com/office/drawing/2014/main" id="{9DF10AE8-13D2-4BF9-8C90-1FC8398D6228}"/>
                    </a:ext>
                  </a:extLst>
                </p:cNvPr>
                <p:cNvPicPr/>
                <p:nvPr/>
              </p:nvPicPr>
              <p:blipFill>
                <a:blip r:embed="rId320"/>
                <a:stretch>
                  <a:fillRect/>
                </a:stretch>
              </p:blipFill>
              <p:spPr>
                <a:xfrm>
                  <a:off x="2142827" y="6283507"/>
                  <a:ext cx="282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2" name="Freihand 201">
                  <a:extLst>
                    <a:ext uri="{FF2B5EF4-FFF2-40B4-BE49-F238E27FC236}">
                      <a16:creationId xmlns:a16="http://schemas.microsoft.com/office/drawing/2014/main" id="{4A6F9166-F760-424C-BFD7-E3A7363C92DB}"/>
                    </a:ext>
                  </a:extLst>
                </p14:cNvPr>
                <p14:cNvContentPartPr/>
                <p14:nvPr/>
              </p14:nvContentPartPr>
              <p14:xfrm>
                <a:off x="2460347" y="6178387"/>
                <a:ext cx="174600" cy="174960"/>
              </p14:xfrm>
            </p:contentPart>
          </mc:Choice>
          <mc:Fallback xmlns="">
            <p:pic>
              <p:nvPicPr>
                <p:cNvPr id="202" name="Freihand 201">
                  <a:extLst>
                    <a:ext uri="{FF2B5EF4-FFF2-40B4-BE49-F238E27FC236}">
                      <a16:creationId xmlns:a16="http://schemas.microsoft.com/office/drawing/2014/main" id="{4A6F9166-F760-424C-BFD7-E3A7363C92DB}"/>
                    </a:ext>
                  </a:extLst>
                </p:cNvPr>
                <p:cNvPicPr/>
                <p:nvPr/>
              </p:nvPicPr>
              <p:blipFill>
                <a:blip r:embed="rId322"/>
                <a:stretch>
                  <a:fillRect/>
                </a:stretch>
              </p:blipFill>
              <p:spPr>
                <a:xfrm>
                  <a:off x="2456027" y="6174067"/>
                  <a:ext cx="183240" cy="183600"/>
                </a:xfrm>
                <a:prstGeom prst="rect">
                  <a:avLst/>
                </a:prstGeom>
              </p:spPr>
            </p:pic>
          </mc:Fallback>
        </mc:AlternateContent>
      </p:grpSp>
      <p:grpSp>
        <p:nvGrpSpPr>
          <p:cNvPr id="207" name="Gruppieren 206">
            <a:extLst>
              <a:ext uri="{FF2B5EF4-FFF2-40B4-BE49-F238E27FC236}">
                <a16:creationId xmlns:a16="http://schemas.microsoft.com/office/drawing/2014/main" id="{8B1A128C-DFD3-472C-B281-E7518E4A5C5D}"/>
              </a:ext>
            </a:extLst>
          </p:cNvPr>
          <p:cNvGrpSpPr/>
          <p:nvPr/>
        </p:nvGrpSpPr>
        <p:grpSpPr>
          <a:xfrm>
            <a:off x="2910347" y="6149947"/>
            <a:ext cx="521280" cy="217080"/>
            <a:chOff x="2910347" y="6149947"/>
            <a:chExt cx="521280" cy="217080"/>
          </a:xfrm>
        </p:grpSpPr>
        <mc:AlternateContent xmlns:mc="http://schemas.openxmlformats.org/markup-compatibility/2006" xmlns:p14="http://schemas.microsoft.com/office/powerpoint/2010/main">
          <mc:Choice Requires="p14">
            <p:contentPart p14:bwMode="auto" r:id="rId323">
              <p14:nvContentPartPr>
                <p14:cNvPr id="203" name="Freihand 202">
                  <a:extLst>
                    <a:ext uri="{FF2B5EF4-FFF2-40B4-BE49-F238E27FC236}">
                      <a16:creationId xmlns:a16="http://schemas.microsoft.com/office/drawing/2014/main" id="{EFE18AFC-979C-4C6A-8FFD-C12D512FD983}"/>
                    </a:ext>
                  </a:extLst>
                </p14:cNvPr>
                <p14:cNvContentPartPr/>
                <p14:nvPr/>
              </p14:nvContentPartPr>
              <p14:xfrm>
                <a:off x="2910347" y="6149947"/>
                <a:ext cx="194040" cy="186840"/>
              </p14:xfrm>
            </p:contentPart>
          </mc:Choice>
          <mc:Fallback xmlns="">
            <p:pic>
              <p:nvPicPr>
                <p:cNvPr id="203" name="Freihand 202">
                  <a:extLst>
                    <a:ext uri="{FF2B5EF4-FFF2-40B4-BE49-F238E27FC236}">
                      <a16:creationId xmlns:a16="http://schemas.microsoft.com/office/drawing/2014/main" id="{EFE18AFC-979C-4C6A-8FFD-C12D512FD983}"/>
                    </a:ext>
                  </a:extLst>
                </p:cNvPr>
                <p:cNvPicPr/>
                <p:nvPr/>
              </p:nvPicPr>
              <p:blipFill>
                <a:blip r:embed="rId324"/>
                <a:stretch>
                  <a:fillRect/>
                </a:stretch>
              </p:blipFill>
              <p:spPr>
                <a:xfrm>
                  <a:off x="2906027" y="6145627"/>
                  <a:ext cx="202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4" name="Freihand 203">
                  <a:extLst>
                    <a:ext uri="{FF2B5EF4-FFF2-40B4-BE49-F238E27FC236}">
                      <a16:creationId xmlns:a16="http://schemas.microsoft.com/office/drawing/2014/main" id="{41C77CDB-A4F1-49B1-83E1-2F97CDCEB297}"/>
                    </a:ext>
                  </a:extLst>
                </p14:cNvPr>
                <p14:cNvContentPartPr/>
                <p14:nvPr/>
              </p14:nvContentPartPr>
              <p14:xfrm>
                <a:off x="3124907" y="6320227"/>
                <a:ext cx="38880" cy="36000"/>
              </p14:xfrm>
            </p:contentPart>
          </mc:Choice>
          <mc:Fallback xmlns="">
            <p:pic>
              <p:nvPicPr>
                <p:cNvPr id="204" name="Freihand 203">
                  <a:extLst>
                    <a:ext uri="{FF2B5EF4-FFF2-40B4-BE49-F238E27FC236}">
                      <a16:creationId xmlns:a16="http://schemas.microsoft.com/office/drawing/2014/main" id="{41C77CDB-A4F1-49B1-83E1-2F97CDCEB297}"/>
                    </a:ext>
                  </a:extLst>
                </p:cNvPr>
                <p:cNvPicPr/>
                <p:nvPr/>
              </p:nvPicPr>
              <p:blipFill>
                <a:blip r:embed="rId326"/>
                <a:stretch>
                  <a:fillRect/>
                </a:stretch>
              </p:blipFill>
              <p:spPr>
                <a:xfrm>
                  <a:off x="3120587" y="6315907"/>
                  <a:ext cx="47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5" name="Freihand 204">
                  <a:extLst>
                    <a:ext uri="{FF2B5EF4-FFF2-40B4-BE49-F238E27FC236}">
                      <a16:creationId xmlns:a16="http://schemas.microsoft.com/office/drawing/2014/main" id="{C1BBE6A0-76A4-48A1-B671-EA2847B1B2E3}"/>
                    </a:ext>
                  </a:extLst>
                </p14:cNvPr>
                <p14:cNvContentPartPr/>
                <p14:nvPr/>
              </p14:nvContentPartPr>
              <p14:xfrm>
                <a:off x="3213467" y="6170827"/>
                <a:ext cx="135000" cy="196200"/>
              </p14:xfrm>
            </p:contentPart>
          </mc:Choice>
          <mc:Fallback xmlns="">
            <p:pic>
              <p:nvPicPr>
                <p:cNvPr id="205" name="Freihand 204">
                  <a:extLst>
                    <a:ext uri="{FF2B5EF4-FFF2-40B4-BE49-F238E27FC236}">
                      <a16:creationId xmlns:a16="http://schemas.microsoft.com/office/drawing/2014/main" id="{C1BBE6A0-76A4-48A1-B671-EA2847B1B2E3}"/>
                    </a:ext>
                  </a:extLst>
                </p:cNvPr>
                <p:cNvPicPr/>
                <p:nvPr/>
              </p:nvPicPr>
              <p:blipFill>
                <a:blip r:embed="rId328"/>
                <a:stretch>
                  <a:fillRect/>
                </a:stretch>
              </p:blipFill>
              <p:spPr>
                <a:xfrm>
                  <a:off x="3209147" y="6166507"/>
                  <a:ext cx="1436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6" name="Freihand 205">
                  <a:extLst>
                    <a:ext uri="{FF2B5EF4-FFF2-40B4-BE49-F238E27FC236}">
                      <a16:creationId xmlns:a16="http://schemas.microsoft.com/office/drawing/2014/main" id="{E3109898-B418-4462-B780-DA19E4D96B4C}"/>
                    </a:ext>
                  </a:extLst>
                </p14:cNvPr>
                <p14:cNvContentPartPr/>
                <p14:nvPr/>
              </p14:nvContentPartPr>
              <p14:xfrm>
                <a:off x="3414707" y="6350827"/>
                <a:ext cx="16920" cy="7200"/>
              </p14:xfrm>
            </p:contentPart>
          </mc:Choice>
          <mc:Fallback xmlns="">
            <p:pic>
              <p:nvPicPr>
                <p:cNvPr id="206" name="Freihand 205">
                  <a:extLst>
                    <a:ext uri="{FF2B5EF4-FFF2-40B4-BE49-F238E27FC236}">
                      <a16:creationId xmlns:a16="http://schemas.microsoft.com/office/drawing/2014/main" id="{E3109898-B418-4462-B780-DA19E4D96B4C}"/>
                    </a:ext>
                  </a:extLst>
                </p:cNvPr>
                <p:cNvPicPr/>
                <p:nvPr/>
              </p:nvPicPr>
              <p:blipFill>
                <a:blip r:embed="rId211"/>
                <a:stretch>
                  <a:fillRect/>
                </a:stretch>
              </p:blipFill>
              <p:spPr>
                <a:xfrm>
                  <a:off x="3410387" y="6346507"/>
                  <a:ext cx="25560" cy="15840"/>
                </a:xfrm>
                <a:prstGeom prst="rect">
                  <a:avLst/>
                </a:prstGeom>
              </p:spPr>
            </p:pic>
          </mc:Fallback>
        </mc:AlternateContent>
      </p:grpSp>
      <p:grpSp>
        <p:nvGrpSpPr>
          <p:cNvPr id="258" name="Gruppieren 257">
            <a:extLst>
              <a:ext uri="{FF2B5EF4-FFF2-40B4-BE49-F238E27FC236}">
                <a16:creationId xmlns:a16="http://schemas.microsoft.com/office/drawing/2014/main" id="{C18A38A8-709B-424F-A92D-36844108F880}"/>
              </a:ext>
            </a:extLst>
          </p:cNvPr>
          <p:cNvGrpSpPr/>
          <p:nvPr/>
        </p:nvGrpSpPr>
        <p:grpSpPr>
          <a:xfrm>
            <a:off x="3553667" y="6058507"/>
            <a:ext cx="4700880" cy="727560"/>
            <a:chOff x="3553667" y="6058507"/>
            <a:chExt cx="4700880" cy="727560"/>
          </a:xfrm>
        </p:grpSpPr>
        <mc:AlternateContent xmlns:mc="http://schemas.openxmlformats.org/markup-compatibility/2006" xmlns:p14="http://schemas.microsoft.com/office/powerpoint/2010/main">
          <mc:Choice Requires="p14">
            <p:contentPart p14:bwMode="auto" r:id="rId330">
              <p14:nvContentPartPr>
                <p14:cNvPr id="209" name="Freihand 208">
                  <a:extLst>
                    <a:ext uri="{FF2B5EF4-FFF2-40B4-BE49-F238E27FC236}">
                      <a16:creationId xmlns:a16="http://schemas.microsoft.com/office/drawing/2014/main" id="{0DB87069-D24A-4089-9952-AC67ED7B76A5}"/>
                    </a:ext>
                  </a:extLst>
                </p14:cNvPr>
                <p14:cNvContentPartPr/>
                <p14:nvPr/>
              </p14:nvContentPartPr>
              <p14:xfrm>
                <a:off x="3676427" y="6186667"/>
                <a:ext cx="6840" cy="121320"/>
              </p14:xfrm>
            </p:contentPart>
          </mc:Choice>
          <mc:Fallback xmlns="">
            <p:pic>
              <p:nvPicPr>
                <p:cNvPr id="209" name="Freihand 208">
                  <a:extLst>
                    <a:ext uri="{FF2B5EF4-FFF2-40B4-BE49-F238E27FC236}">
                      <a16:creationId xmlns:a16="http://schemas.microsoft.com/office/drawing/2014/main" id="{0DB87069-D24A-4089-9952-AC67ED7B76A5}"/>
                    </a:ext>
                  </a:extLst>
                </p:cNvPr>
                <p:cNvPicPr/>
                <p:nvPr/>
              </p:nvPicPr>
              <p:blipFill>
                <a:blip r:embed="rId331"/>
                <a:stretch>
                  <a:fillRect/>
                </a:stretch>
              </p:blipFill>
              <p:spPr>
                <a:xfrm>
                  <a:off x="3672107" y="6182347"/>
                  <a:ext cx="15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0" name="Freihand 209">
                  <a:extLst>
                    <a:ext uri="{FF2B5EF4-FFF2-40B4-BE49-F238E27FC236}">
                      <a16:creationId xmlns:a16="http://schemas.microsoft.com/office/drawing/2014/main" id="{83B6FAA9-C72D-4678-BBD5-406DF64FAB44}"/>
                    </a:ext>
                  </a:extLst>
                </p14:cNvPr>
                <p14:cNvContentPartPr/>
                <p14:nvPr/>
              </p14:nvContentPartPr>
              <p14:xfrm>
                <a:off x="3575267" y="6151027"/>
                <a:ext cx="175680" cy="193320"/>
              </p14:xfrm>
            </p:contentPart>
          </mc:Choice>
          <mc:Fallback xmlns="">
            <p:pic>
              <p:nvPicPr>
                <p:cNvPr id="210" name="Freihand 209">
                  <a:extLst>
                    <a:ext uri="{FF2B5EF4-FFF2-40B4-BE49-F238E27FC236}">
                      <a16:creationId xmlns:a16="http://schemas.microsoft.com/office/drawing/2014/main" id="{83B6FAA9-C72D-4678-BBD5-406DF64FAB44}"/>
                    </a:ext>
                  </a:extLst>
                </p:cNvPr>
                <p:cNvPicPr/>
                <p:nvPr/>
              </p:nvPicPr>
              <p:blipFill>
                <a:blip r:embed="rId333"/>
                <a:stretch>
                  <a:fillRect/>
                </a:stretch>
              </p:blipFill>
              <p:spPr>
                <a:xfrm>
                  <a:off x="3570947" y="6146707"/>
                  <a:ext cx="184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1" name="Freihand 210">
                  <a:extLst>
                    <a:ext uri="{FF2B5EF4-FFF2-40B4-BE49-F238E27FC236}">
                      <a16:creationId xmlns:a16="http://schemas.microsoft.com/office/drawing/2014/main" id="{E64CAD3B-28A1-49C1-8059-07C962DE723E}"/>
                    </a:ext>
                  </a:extLst>
                </p14:cNvPr>
                <p14:cNvContentPartPr/>
                <p14:nvPr/>
              </p14:nvContentPartPr>
              <p14:xfrm>
                <a:off x="3825107" y="6229507"/>
                <a:ext cx="26280" cy="91080"/>
              </p14:xfrm>
            </p:contentPart>
          </mc:Choice>
          <mc:Fallback xmlns="">
            <p:pic>
              <p:nvPicPr>
                <p:cNvPr id="211" name="Freihand 210">
                  <a:extLst>
                    <a:ext uri="{FF2B5EF4-FFF2-40B4-BE49-F238E27FC236}">
                      <a16:creationId xmlns:a16="http://schemas.microsoft.com/office/drawing/2014/main" id="{E64CAD3B-28A1-49C1-8059-07C962DE723E}"/>
                    </a:ext>
                  </a:extLst>
                </p:cNvPr>
                <p:cNvPicPr/>
                <p:nvPr/>
              </p:nvPicPr>
              <p:blipFill>
                <a:blip r:embed="rId335"/>
                <a:stretch>
                  <a:fillRect/>
                </a:stretch>
              </p:blipFill>
              <p:spPr>
                <a:xfrm>
                  <a:off x="3820787" y="6225187"/>
                  <a:ext cx="34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2" name="Freihand 211">
                  <a:extLst>
                    <a:ext uri="{FF2B5EF4-FFF2-40B4-BE49-F238E27FC236}">
                      <a16:creationId xmlns:a16="http://schemas.microsoft.com/office/drawing/2014/main" id="{76AABA23-9C0B-4DA7-A42B-00B03F4B6D91}"/>
                    </a:ext>
                  </a:extLst>
                </p14:cNvPr>
                <p14:cNvContentPartPr/>
                <p14:nvPr/>
              </p14:nvContentPartPr>
              <p14:xfrm>
                <a:off x="3885227" y="6081547"/>
                <a:ext cx="94680" cy="226440"/>
              </p14:xfrm>
            </p:contentPart>
          </mc:Choice>
          <mc:Fallback xmlns="">
            <p:pic>
              <p:nvPicPr>
                <p:cNvPr id="212" name="Freihand 211">
                  <a:extLst>
                    <a:ext uri="{FF2B5EF4-FFF2-40B4-BE49-F238E27FC236}">
                      <a16:creationId xmlns:a16="http://schemas.microsoft.com/office/drawing/2014/main" id="{76AABA23-9C0B-4DA7-A42B-00B03F4B6D91}"/>
                    </a:ext>
                  </a:extLst>
                </p:cNvPr>
                <p:cNvPicPr/>
                <p:nvPr/>
              </p:nvPicPr>
              <p:blipFill>
                <a:blip r:embed="rId337"/>
                <a:stretch>
                  <a:fillRect/>
                </a:stretch>
              </p:blipFill>
              <p:spPr>
                <a:xfrm>
                  <a:off x="3880907" y="6077227"/>
                  <a:ext cx="1033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3" name="Freihand 212">
                  <a:extLst>
                    <a:ext uri="{FF2B5EF4-FFF2-40B4-BE49-F238E27FC236}">
                      <a16:creationId xmlns:a16="http://schemas.microsoft.com/office/drawing/2014/main" id="{863463D7-F932-4ADC-B727-775A083D2F60}"/>
                    </a:ext>
                  </a:extLst>
                </p14:cNvPr>
                <p14:cNvContentPartPr/>
                <p14:nvPr/>
              </p14:nvContentPartPr>
              <p14:xfrm>
                <a:off x="4197347" y="6117907"/>
                <a:ext cx="41400" cy="194040"/>
              </p14:xfrm>
            </p:contentPart>
          </mc:Choice>
          <mc:Fallback xmlns="">
            <p:pic>
              <p:nvPicPr>
                <p:cNvPr id="213" name="Freihand 212">
                  <a:extLst>
                    <a:ext uri="{FF2B5EF4-FFF2-40B4-BE49-F238E27FC236}">
                      <a16:creationId xmlns:a16="http://schemas.microsoft.com/office/drawing/2014/main" id="{863463D7-F932-4ADC-B727-775A083D2F60}"/>
                    </a:ext>
                  </a:extLst>
                </p:cNvPr>
                <p:cNvPicPr/>
                <p:nvPr/>
              </p:nvPicPr>
              <p:blipFill>
                <a:blip r:embed="rId339"/>
                <a:stretch>
                  <a:fillRect/>
                </a:stretch>
              </p:blipFill>
              <p:spPr>
                <a:xfrm>
                  <a:off x="4193027" y="6113587"/>
                  <a:ext cx="50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4" name="Freihand 213">
                  <a:extLst>
                    <a:ext uri="{FF2B5EF4-FFF2-40B4-BE49-F238E27FC236}">
                      <a16:creationId xmlns:a16="http://schemas.microsoft.com/office/drawing/2014/main" id="{4B2BEAD3-D503-4CA1-9407-72697F8BEA9A}"/>
                    </a:ext>
                  </a:extLst>
                </p14:cNvPr>
                <p14:cNvContentPartPr/>
                <p14:nvPr/>
              </p14:nvContentPartPr>
              <p14:xfrm>
                <a:off x="4243787" y="6220507"/>
                <a:ext cx="230760" cy="90720"/>
              </p14:xfrm>
            </p:contentPart>
          </mc:Choice>
          <mc:Fallback xmlns="">
            <p:pic>
              <p:nvPicPr>
                <p:cNvPr id="214" name="Freihand 213">
                  <a:extLst>
                    <a:ext uri="{FF2B5EF4-FFF2-40B4-BE49-F238E27FC236}">
                      <a16:creationId xmlns:a16="http://schemas.microsoft.com/office/drawing/2014/main" id="{4B2BEAD3-D503-4CA1-9407-72697F8BEA9A}"/>
                    </a:ext>
                  </a:extLst>
                </p:cNvPr>
                <p:cNvPicPr/>
                <p:nvPr/>
              </p:nvPicPr>
              <p:blipFill>
                <a:blip r:embed="rId341"/>
                <a:stretch>
                  <a:fillRect/>
                </a:stretch>
              </p:blipFill>
              <p:spPr>
                <a:xfrm>
                  <a:off x="4239467" y="6216187"/>
                  <a:ext cx="239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5" name="Freihand 214">
                  <a:extLst>
                    <a:ext uri="{FF2B5EF4-FFF2-40B4-BE49-F238E27FC236}">
                      <a16:creationId xmlns:a16="http://schemas.microsoft.com/office/drawing/2014/main" id="{8F3EF165-EC3C-4E93-9AB1-52351E564CA2}"/>
                    </a:ext>
                  </a:extLst>
                </p14:cNvPr>
                <p14:cNvContentPartPr/>
                <p14:nvPr/>
              </p14:nvContentPartPr>
              <p14:xfrm>
                <a:off x="4488227" y="6167947"/>
                <a:ext cx="264240" cy="118080"/>
              </p14:xfrm>
            </p:contentPart>
          </mc:Choice>
          <mc:Fallback xmlns="">
            <p:pic>
              <p:nvPicPr>
                <p:cNvPr id="215" name="Freihand 214">
                  <a:extLst>
                    <a:ext uri="{FF2B5EF4-FFF2-40B4-BE49-F238E27FC236}">
                      <a16:creationId xmlns:a16="http://schemas.microsoft.com/office/drawing/2014/main" id="{8F3EF165-EC3C-4E93-9AB1-52351E564CA2}"/>
                    </a:ext>
                  </a:extLst>
                </p:cNvPr>
                <p:cNvPicPr/>
                <p:nvPr/>
              </p:nvPicPr>
              <p:blipFill>
                <a:blip r:embed="rId343"/>
                <a:stretch>
                  <a:fillRect/>
                </a:stretch>
              </p:blipFill>
              <p:spPr>
                <a:xfrm>
                  <a:off x="4483907" y="6163627"/>
                  <a:ext cx="272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6" name="Freihand 215">
                  <a:extLst>
                    <a:ext uri="{FF2B5EF4-FFF2-40B4-BE49-F238E27FC236}">
                      <a16:creationId xmlns:a16="http://schemas.microsoft.com/office/drawing/2014/main" id="{3595B408-69B4-4F2B-AA46-99028670664D}"/>
                    </a:ext>
                  </a:extLst>
                </p14:cNvPr>
                <p14:cNvContentPartPr/>
                <p14:nvPr/>
              </p14:nvContentPartPr>
              <p14:xfrm>
                <a:off x="4743467" y="6199627"/>
                <a:ext cx="88560" cy="92880"/>
              </p14:xfrm>
            </p:contentPart>
          </mc:Choice>
          <mc:Fallback xmlns="">
            <p:pic>
              <p:nvPicPr>
                <p:cNvPr id="216" name="Freihand 215">
                  <a:extLst>
                    <a:ext uri="{FF2B5EF4-FFF2-40B4-BE49-F238E27FC236}">
                      <a16:creationId xmlns:a16="http://schemas.microsoft.com/office/drawing/2014/main" id="{3595B408-69B4-4F2B-AA46-99028670664D}"/>
                    </a:ext>
                  </a:extLst>
                </p:cNvPr>
                <p:cNvPicPr/>
                <p:nvPr/>
              </p:nvPicPr>
              <p:blipFill>
                <a:blip r:embed="rId345"/>
                <a:stretch>
                  <a:fillRect/>
                </a:stretch>
              </p:blipFill>
              <p:spPr>
                <a:xfrm>
                  <a:off x="4739147" y="6195307"/>
                  <a:ext cx="97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7" name="Freihand 216">
                  <a:extLst>
                    <a:ext uri="{FF2B5EF4-FFF2-40B4-BE49-F238E27FC236}">
                      <a16:creationId xmlns:a16="http://schemas.microsoft.com/office/drawing/2014/main" id="{C777B965-9B56-4114-8313-1918CB71D709}"/>
                    </a:ext>
                  </a:extLst>
                </p14:cNvPr>
                <p14:cNvContentPartPr/>
                <p14:nvPr/>
              </p14:nvContentPartPr>
              <p14:xfrm>
                <a:off x="4867667" y="6203947"/>
                <a:ext cx="458640" cy="216360"/>
              </p14:xfrm>
            </p:contentPart>
          </mc:Choice>
          <mc:Fallback xmlns="">
            <p:pic>
              <p:nvPicPr>
                <p:cNvPr id="217" name="Freihand 216">
                  <a:extLst>
                    <a:ext uri="{FF2B5EF4-FFF2-40B4-BE49-F238E27FC236}">
                      <a16:creationId xmlns:a16="http://schemas.microsoft.com/office/drawing/2014/main" id="{C777B965-9B56-4114-8313-1918CB71D709}"/>
                    </a:ext>
                  </a:extLst>
                </p:cNvPr>
                <p:cNvPicPr/>
                <p:nvPr/>
              </p:nvPicPr>
              <p:blipFill>
                <a:blip r:embed="rId347"/>
                <a:stretch>
                  <a:fillRect/>
                </a:stretch>
              </p:blipFill>
              <p:spPr>
                <a:xfrm>
                  <a:off x="4863347" y="6199627"/>
                  <a:ext cx="467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8" name="Freihand 217">
                  <a:extLst>
                    <a:ext uri="{FF2B5EF4-FFF2-40B4-BE49-F238E27FC236}">
                      <a16:creationId xmlns:a16="http://schemas.microsoft.com/office/drawing/2014/main" id="{E77E16C7-AB36-421F-959A-6F22567453B1}"/>
                    </a:ext>
                  </a:extLst>
                </p14:cNvPr>
                <p14:cNvContentPartPr/>
                <p14:nvPr/>
              </p14:nvContentPartPr>
              <p14:xfrm>
                <a:off x="5366267" y="6181267"/>
                <a:ext cx="99360" cy="107280"/>
              </p14:xfrm>
            </p:contentPart>
          </mc:Choice>
          <mc:Fallback xmlns="">
            <p:pic>
              <p:nvPicPr>
                <p:cNvPr id="218" name="Freihand 217">
                  <a:extLst>
                    <a:ext uri="{FF2B5EF4-FFF2-40B4-BE49-F238E27FC236}">
                      <a16:creationId xmlns:a16="http://schemas.microsoft.com/office/drawing/2014/main" id="{E77E16C7-AB36-421F-959A-6F22567453B1}"/>
                    </a:ext>
                  </a:extLst>
                </p:cNvPr>
                <p:cNvPicPr/>
                <p:nvPr/>
              </p:nvPicPr>
              <p:blipFill>
                <a:blip r:embed="rId349"/>
                <a:stretch>
                  <a:fillRect/>
                </a:stretch>
              </p:blipFill>
              <p:spPr>
                <a:xfrm>
                  <a:off x="5361947" y="6176947"/>
                  <a:ext cx="108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9" name="Freihand 218">
                  <a:extLst>
                    <a:ext uri="{FF2B5EF4-FFF2-40B4-BE49-F238E27FC236}">
                      <a16:creationId xmlns:a16="http://schemas.microsoft.com/office/drawing/2014/main" id="{D5BBE7CB-6407-4E56-91BD-3DE16B2FF9EF}"/>
                    </a:ext>
                  </a:extLst>
                </p14:cNvPr>
                <p14:cNvContentPartPr/>
                <p14:nvPr/>
              </p14:nvContentPartPr>
              <p14:xfrm>
                <a:off x="5368067" y="6182347"/>
                <a:ext cx="214920" cy="93240"/>
              </p14:xfrm>
            </p:contentPart>
          </mc:Choice>
          <mc:Fallback xmlns="">
            <p:pic>
              <p:nvPicPr>
                <p:cNvPr id="219" name="Freihand 218">
                  <a:extLst>
                    <a:ext uri="{FF2B5EF4-FFF2-40B4-BE49-F238E27FC236}">
                      <a16:creationId xmlns:a16="http://schemas.microsoft.com/office/drawing/2014/main" id="{D5BBE7CB-6407-4E56-91BD-3DE16B2FF9EF}"/>
                    </a:ext>
                  </a:extLst>
                </p:cNvPr>
                <p:cNvPicPr/>
                <p:nvPr/>
              </p:nvPicPr>
              <p:blipFill>
                <a:blip r:embed="rId351"/>
                <a:stretch>
                  <a:fillRect/>
                </a:stretch>
              </p:blipFill>
              <p:spPr>
                <a:xfrm>
                  <a:off x="5363747" y="6178027"/>
                  <a:ext cx="223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0" name="Freihand 219">
                  <a:extLst>
                    <a:ext uri="{FF2B5EF4-FFF2-40B4-BE49-F238E27FC236}">
                      <a16:creationId xmlns:a16="http://schemas.microsoft.com/office/drawing/2014/main" id="{71B8BFC8-DD1C-429F-AF1A-600DBF37B915}"/>
                    </a:ext>
                  </a:extLst>
                </p14:cNvPr>
                <p14:cNvContentPartPr/>
                <p14:nvPr/>
              </p14:nvContentPartPr>
              <p14:xfrm>
                <a:off x="5769107" y="6294307"/>
                <a:ext cx="360" cy="360"/>
              </p14:xfrm>
            </p:contentPart>
          </mc:Choice>
          <mc:Fallback xmlns="">
            <p:pic>
              <p:nvPicPr>
                <p:cNvPr id="220" name="Freihand 219">
                  <a:extLst>
                    <a:ext uri="{FF2B5EF4-FFF2-40B4-BE49-F238E27FC236}">
                      <a16:creationId xmlns:a16="http://schemas.microsoft.com/office/drawing/2014/main" id="{71B8BFC8-DD1C-429F-AF1A-600DBF37B915}"/>
                    </a:ext>
                  </a:extLst>
                </p:cNvPr>
                <p:cNvPicPr/>
                <p:nvPr/>
              </p:nvPicPr>
              <p:blipFill>
                <a:blip r:embed="rId123"/>
                <a:stretch>
                  <a:fillRect/>
                </a:stretch>
              </p:blipFill>
              <p:spPr>
                <a:xfrm>
                  <a:off x="5764787" y="6289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1" name="Freihand 220">
                  <a:extLst>
                    <a:ext uri="{FF2B5EF4-FFF2-40B4-BE49-F238E27FC236}">
                      <a16:creationId xmlns:a16="http://schemas.microsoft.com/office/drawing/2014/main" id="{FCE40A83-7514-4A61-B5D6-AC134B8C86AA}"/>
                    </a:ext>
                  </a:extLst>
                </p14:cNvPr>
                <p14:cNvContentPartPr/>
                <p14:nvPr/>
              </p14:nvContentPartPr>
              <p14:xfrm>
                <a:off x="5785307" y="6109627"/>
                <a:ext cx="154800" cy="174600"/>
              </p14:xfrm>
            </p:contentPart>
          </mc:Choice>
          <mc:Fallback xmlns="">
            <p:pic>
              <p:nvPicPr>
                <p:cNvPr id="221" name="Freihand 220">
                  <a:extLst>
                    <a:ext uri="{FF2B5EF4-FFF2-40B4-BE49-F238E27FC236}">
                      <a16:creationId xmlns:a16="http://schemas.microsoft.com/office/drawing/2014/main" id="{FCE40A83-7514-4A61-B5D6-AC134B8C86AA}"/>
                    </a:ext>
                  </a:extLst>
                </p:cNvPr>
                <p:cNvPicPr/>
                <p:nvPr/>
              </p:nvPicPr>
              <p:blipFill>
                <a:blip r:embed="rId354"/>
                <a:stretch>
                  <a:fillRect/>
                </a:stretch>
              </p:blipFill>
              <p:spPr>
                <a:xfrm>
                  <a:off x="5780987" y="6105307"/>
                  <a:ext cx="163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2" name="Freihand 221">
                  <a:extLst>
                    <a:ext uri="{FF2B5EF4-FFF2-40B4-BE49-F238E27FC236}">
                      <a16:creationId xmlns:a16="http://schemas.microsoft.com/office/drawing/2014/main" id="{43B95F94-EB2F-44CD-8D02-4383C3C1B0C6}"/>
                    </a:ext>
                  </a:extLst>
                </p14:cNvPr>
                <p14:cNvContentPartPr/>
                <p14:nvPr/>
              </p14:nvContentPartPr>
              <p14:xfrm>
                <a:off x="5942627" y="6096667"/>
                <a:ext cx="257400" cy="167040"/>
              </p14:xfrm>
            </p:contentPart>
          </mc:Choice>
          <mc:Fallback xmlns="">
            <p:pic>
              <p:nvPicPr>
                <p:cNvPr id="222" name="Freihand 221">
                  <a:extLst>
                    <a:ext uri="{FF2B5EF4-FFF2-40B4-BE49-F238E27FC236}">
                      <a16:creationId xmlns:a16="http://schemas.microsoft.com/office/drawing/2014/main" id="{43B95F94-EB2F-44CD-8D02-4383C3C1B0C6}"/>
                    </a:ext>
                  </a:extLst>
                </p:cNvPr>
                <p:cNvPicPr/>
                <p:nvPr/>
              </p:nvPicPr>
              <p:blipFill>
                <a:blip r:embed="rId356"/>
                <a:stretch>
                  <a:fillRect/>
                </a:stretch>
              </p:blipFill>
              <p:spPr>
                <a:xfrm>
                  <a:off x="5938307" y="6092347"/>
                  <a:ext cx="266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3" name="Freihand 222">
                  <a:extLst>
                    <a:ext uri="{FF2B5EF4-FFF2-40B4-BE49-F238E27FC236}">
                      <a16:creationId xmlns:a16="http://schemas.microsoft.com/office/drawing/2014/main" id="{A19A2D8B-AD06-473D-A5A7-3866BDB5417E}"/>
                    </a:ext>
                  </a:extLst>
                </p14:cNvPr>
                <p14:cNvContentPartPr/>
                <p14:nvPr/>
              </p14:nvContentPartPr>
              <p14:xfrm>
                <a:off x="6351587" y="6135187"/>
                <a:ext cx="412560" cy="118080"/>
              </p14:xfrm>
            </p:contentPart>
          </mc:Choice>
          <mc:Fallback xmlns="">
            <p:pic>
              <p:nvPicPr>
                <p:cNvPr id="223" name="Freihand 222">
                  <a:extLst>
                    <a:ext uri="{FF2B5EF4-FFF2-40B4-BE49-F238E27FC236}">
                      <a16:creationId xmlns:a16="http://schemas.microsoft.com/office/drawing/2014/main" id="{A19A2D8B-AD06-473D-A5A7-3866BDB5417E}"/>
                    </a:ext>
                  </a:extLst>
                </p:cNvPr>
                <p:cNvPicPr/>
                <p:nvPr/>
              </p:nvPicPr>
              <p:blipFill>
                <a:blip r:embed="rId358"/>
                <a:stretch>
                  <a:fillRect/>
                </a:stretch>
              </p:blipFill>
              <p:spPr>
                <a:xfrm>
                  <a:off x="6347267" y="6130867"/>
                  <a:ext cx="421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4" name="Freihand 223">
                  <a:extLst>
                    <a:ext uri="{FF2B5EF4-FFF2-40B4-BE49-F238E27FC236}">
                      <a16:creationId xmlns:a16="http://schemas.microsoft.com/office/drawing/2014/main" id="{87645702-4C19-4794-BFC8-D4DD9FFBF9D1}"/>
                    </a:ext>
                  </a:extLst>
                </p14:cNvPr>
                <p14:cNvContentPartPr/>
                <p14:nvPr/>
              </p14:nvContentPartPr>
              <p14:xfrm>
                <a:off x="6715187" y="6086587"/>
                <a:ext cx="38520" cy="53640"/>
              </p14:xfrm>
            </p:contentPart>
          </mc:Choice>
          <mc:Fallback xmlns="">
            <p:pic>
              <p:nvPicPr>
                <p:cNvPr id="224" name="Freihand 223">
                  <a:extLst>
                    <a:ext uri="{FF2B5EF4-FFF2-40B4-BE49-F238E27FC236}">
                      <a16:creationId xmlns:a16="http://schemas.microsoft.com/office/drawing/2014/main" id="{87645702-4C19-4794-BFC8-D4DD9FFBF9D1}"/>
                    </a:ext>
                  </a:extLst>
                </p:cNvPr>
                <p:cNvPicPr/>
                <p:nvPr/>
              </p:nvPicPr>
              <p:blipFill>
                <a:blip r:embed="rId360"/>
                <a:stretch>
                  <a:fillRect/>
                </a:stretch>
              </p:blipFill>
              <p:spPr>
                <a:xfrm>
                  <a:off x="6710867" y="6082267"/>
                  <a:ext cx="47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5" name="Freihand 224">
                  <a:extLst>
                    <a:ext uri="{FF2B5EF4-FFF2-40B4-BE49-F238E27FC236}">
                      <a16:creationId xmlns:a16="http://schemas.microsoft.com/office/drawing/2014/main" id="{C379885D-5E35-420A-8874-CD6423E0DC47}"/>
                    </a:ext>
                  </a:extLst>
                </p14:cNvPr>
                <p14:cNvContentPartPr/>
                <p14:nvPr/>
              </p14:nvContentPartPr>
              <p14:xfrm>
                <a:off x="6803387" y="6140947"/>
                <a:ext cx="262080" cy="90720"/>
              </p14:xfrm>
            </p:contentPart>
          </mc:Choice>
          <mc:Fallback xmlns="">
            <p:pic>
              <p:nvPicPr>
                <p:cNvPr id="225" name="Freihand 224">
                  <a:extLst>
                    <a:ext uri="{FF2B5EF4-FFF2-40B4-BE49-F238E27FC236}">
                      <a16:creationId xmlns:a16="http://schemas.microsoft.com/office/drawing/2014/main" id="{C379885D-5E35-420A-8874-CD6423E0DC47}"/>
                    </a:ext>
                  </a:extLst>
                </p:cNvPr>
                <p:cNvPicPr/>
                <p:nvPr/>
              </p:nvPicPr>
              <p:blipFill>
                <a:blip r:embed="rId362"/>
                <a:stretch>
                  <a:fillRect/>
                </a:stretch>
              </p:blipFill>
              <p:spPr>
                <a:xfrm>
                  <a:off x="6799067" y="6136627"/>
                  <a:ext cx="270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6" name="Freihand 225">
                  <a:extLst>
                    <a:ext uri="{FF2B5EF4-FFF2-40B4-BE49-F238E27FC236}">
                      <a16:creationId xmlns:a16="http://schemas.microsoft.com/office/drawing/2014/main" id="{C42587FC-6D55-42AF-9403-59644DD1FAE4}"/>
                    </a:ext>
                  </a:extLst>
                </p14:cNvPr>
                <p14:cNvContentPartPr/>
                <p14:nvPr/>
              </p14:nvContentPartPr>
              <p14:xfrm>
                <a:off x="7268867" y="6058507"/>
                <a:ext cx="365400" cy="204120"/>
              </p14:xfrm>
            </p:contentPart>
          </mc:Choice>
          <mc:Fallback xmlns="">
            <p:pic>
              <p:nvPicPr>
                <p:cNvPr id="226" name="Freihand 225">
                  <a:extLst>
                    <a:ext uri="{FF2B5EF4-FFF2-40B4-BE49-F238E27FC236}">
                      <a16:creationId xmlns:a16="http://schemas.microsoft.com/office/drawing/2014/main" id="{C42587FC-6D55-42AF-9403-59644DD1FAE4}"/>
                    </a:ext>
                  </a:extLst>
                </p:cNvPr>
                <p:cNvPicPr/>
                <p:nvPr/>
              </p:nvPicPr>
              <p:blipFill>
                <a:blip r:embed="rId364"/>
                <a:stretch>
                  <a:fillRect/>
                </a:stretch>
              </p:blipFill>
              <p:spPr>
                <a:xfrm>
                  <a:off x="7264547" y="6054187"/>
                  <a:ext cx="374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7" name="Freihand 226">
                  <a:extLst>
                    <a:ext uri="{FF2B5EF4-FFF2-40B4-BE49-F238E27FC236}">
                      <a16:creationId xmlns:a16="http://schemas.microsoft.com/office/drawing/2014/main" id="{88444202-1C40-466A-9C39-D487C2093556}"/>
                    </a:ext>
                  </a:extLst>
                </p14:cNvPr>
                <p14:cNvContentPartPr/>
                <p14:nvPr/>
              </p14:nvContentPartPr>
              <p14:xfrm>
                <a:off x="7661627" y="6142387"/>
                <a:ext cx="187200" cy="107280"/>
              </p14:xfrm>
            </p:contentPart>
          </mc:Choice>
          <mc:Fallback xmlns="">
            <p:pic>
              <p:nvPicPr>
                <p:cNvPr id="227" name="Freihand 226">
                  <a:extLst>
                    <a:ext uri="{FF2B5EF4-FFF2-40B4-BE49-F238E27FC236}">
                      <a16:creationId xmlns:a16="http://schemas.microsoft.com/office/drawing/2014/main" id="{88444202-1C40-466A-9C39-D487C2093556}"/>
                    </a:ext>
                  </a:extLst>
                </p:cNvPr>
                <p:cNvPicPr/>
                <p:nvPr/>
              </p:nvPicPr>
              <p:blipFill>
                <a:blip r:embed="rId366"/>
                <a:stretch>
                  <a:fillRect/>
                </a:stretch>
              </p:blipFill>
              <p:spPr>
                <a:xfrm>
                  <a:off x="7657307" y="6138067"/>
                  <a:ext cx="195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8" name="Freihand 227">
                  <a:extLst>
                    <a:ext uri="{FF2B5EF4-FFF2-40B4-BE49-F238E27FC236}">
                      <a16:creationId xmlns:a16="http://schemas.microsoft.com/office/drawing/2014/main" id="{1BC3447F-F3EA-4307-92AE-63E468DD9CD8}"/>
                    </a:ext>
                  </a:extLst>
                </p14:cNvPr>
                <p14:cNvContentPartPr/>
                <p14:nvPr/>
              </p14:nvContentPartPr>
              <p14:xfrm>
                <a:off x="7832267" y="6063547"/>
                <a:ext cx="422280" cy="168120"/>
              </p14:xfrm>
            </p:contentPart>
          </mc:Choice>
          <mc:Fallback xmlns="">
            <p:pic>
              <p:nvPicPr>
                <p:cNvPr id="228" name="Freihand 227">
                  <a:extLst>
                    <a:ext uri="{FF2B5EF4-FFF2-40B4-BE49-F238E27FC236}">
                      <a16:creationId xmlns:a16="http://schemas.microsoft.com/office/drawing/2014/main" id="{1BC3447F-F3EA-4307-92AE-63E468DD9CD8}"/>
                    </a:ext>
                  </a:extLst>
                </p:cNvPr>
                <p:cNvPicPr/>
                <p:nvPr/>
              </p:nvPicPr>
              <p:blipFill>
                <a:blip r:embed="rId368"/>
                <a:stretch>
                  <a:fillRect/>
                </a:stretch>
              </p:blipFill>
              <p:spPr>
                <a:xfrm>
                  <a:off x="7827947" y="6059227"/>
                  <a:ext cx="430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9" name="Freihand 228">
                  <a:extLst>
                    <a:ext uri="{FF2B5EF4-FFF2-40B4-BE49-F238E27FC236}">
                      <a16:creationId xmlns:a16="http://schemas.microsoft.com/office/drawing/2014/main" id="{7D7CE211-0D18-4CB5-8448-601641557386}"/>
                    </a:ext>
                  </a:extLst>
                </p14:cNvPr>
                <p14:cNvContentPartPr/>
                <p14:nvPr/>
              </p14:nvContentPartPr>
              <p14:xfrm>
                <a:off x="3558347" y="6525067"/>
                <a:ext cx="18360" cy="101880"/>
              </p14:xfrm>
            </p:contentPart>
          </mc:Choice>
          <mc:Fallback xmlns="">
            <p:pic>
              <p:nvPicPr>
                <p:cNvPr id="229" name="Freihand 228">
                  <a:extLst>
                    <a:ext uri="{FF2B5EF4-FFF2-40B4-BE49-F238E27FC236}">
                      <a16:creationId xmlns:a16="http://schemas.microsoft.com/office/drawing/2014/main" id="{7D7CE211-0D18-4CB5-8448-601641557386}"/>
                    </a:ext>
                  </a:extLst>
                </p:cNvPr>
                <p:cNvPicPr/>
                <p:nvPr/>
              </p:nvPicPr>
              <p:blipFill>
                <a:blip r:embed="rId370"/>
                <a:stretch>
                  <a:fillRect/>
                </a:stretch>
              </p:blipFill>
              <p:spPr>
                <a:xfrm>
                  <a:off x="3554027" y="6520747"/>
                  <a:ext cx="27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0" name="Freihand 229">
                  <a:extLst>
                    <a:ext uri="{FF2B5EF4-FFF2-40B4-BE49-F238E27FC236}">
                      <a16:creationId xmlns:a16="http://schemas.microsoft.com/office/drawing/2014/main" id="{F50A6327-0032-4AAC-9EED-980ADC1907B3}"/>
                    </a:ext>
                  </a:extLst>
                </p14:cNvPr>
                <p14:cNvContentPartPr/>
                <p14:nvPr/>
              </p14:nvContentPartPr>
              <p14:xfrm>
                <a:off x="3556187" y="6532987"/>
                <a:ext cx="126720" cy="8280"/>
              </p14:xfrm>
            </p:contentPart>
          </mc:Choice>
          <mc:Fallback xmlns="">
            <p:pic>
              <p:nvPicPr>
                <p:cNvPr id="230" name="Freihand 229">
                  <a:extLst>
                    <a:ext uri="{FF2B5EF4-FFF2-40B4-BE49-F238E27FC236}">
                      <a16:creationId xmlns:a16="http://schemas.microsoft.com/office/drawing/2014/main" id="{F50A6327-0032-4AAC-9EED-980ADC1907B3}"/>
                    </a:ext>
                  </a:extLst>
                </p:cNvPr>
                <p:cNvPicPr/>
                <p:nvPr/>
              </p:nvPicPr>
              <p:blipFill>
                <a:blip r:embed="rId372"/>
                <a:stretch>
                  <a:fillRect/>
                </a:stretch>
              </p:blipFill>
              <p:spPr>
                <a:xfrm>
                  <a:off x="3551867" y="6528667"/>
                  <a:ext cx="135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1" name="Freihand 230">
                  <a:extLst>
                    <a:ext uri="{FF2B5EF4-FFF2-40B4-BE49-F238E27FC236}">
                      <a16:creationId xmlns:a16="http://schemas.microsoft.com/office/drawing/2014/main" id="{E0C37F49-D238-4A81-9D96-3CF06569C232}"/>
                    </a:ext>
                  </a:extLst>
                </p14:cNvPr>
                <p14:cNvContentPartPr/>
                <p14:nvPr/>
              </p14:nvContentPartPr>
              <p14:xfrm>
                <a:off x="3553667" y="6580867"/>
                <a:ext cx="143280" cy="93960"/>
              </p14:xfrm>
            </p:contentPart>
          </mc:Choice>
          <mc:Fallback xmlns="">
            <p:pic>
              <p:nvPicPr>
                <p:cNvPr id="231" name="Freihand 230">
                  <a:extLst>
                    <a:ext uri="{FF2B5EF4-FFF2-40B4-BE49-F238E27FC236}">
                      <a16:creationId xmlns:a16="http://schemas.microsoft.com/office/drawing/2014/main" id="{E0C37F49-D238-4A81-9D96-3CF06569C232}"/>
                    </a:ext>
                  </a:extLst>
                </p:cNvPr>
                <p:cNvPicPr/>
                <p:nvPr/>
              </p:nvPicPr>
              <p:blipFill>
                <a:blip r:embed="rId374"/>
                <a:stretch>
                  <a:fillRect/>
                </a:stretch>
              </p:blipFill>
              <p:spPr>
                <a:xfrm>
                  <a:off x="3549347" y="6576547"/>
                  <a:ext cx="151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2" name="Freihand 231">
                  <a:extLst>
                    <a:ext uri="{FF2B5EF4-FFF2-40B4-BE49-F238E27FC236}">
                      <a16:creationId xmlns:a16="http://schemas.microsoft.com/office/drawing/2014/main" id="{0875E6CB-31F5-4CF1-92FE-9F7948957E16}"/>
                    </a:ext>
                  </a:extLst>
                </p14:cNvPr>
                <p14:cNvContentPartPr/>
                <p14:nvPr/>
              </p14:nvContentPartPr>
              <p14:xfrm>
                <a:off x="3773627" y="6611827"/>
                <a:ext cx="191520" cy="75600"/>
              </p14:xfrm>
            </p:contentPart>
          </mc:Choice>
          <mc:Fallback xmlns="">
            <p:pic>
              <p:nvPicPr>
                <p:cNvPr id="232" name="Freihand 231">
                  <a:extLst>
                    <a:ext uri="{FF2B5EF4-FFF2-40B4-BE49-F238E27FC236}">
                      <a16:creationId xmlns:a16="http://schemas.microsoft.com/office/drawing/2014/main" id="{0875E6CB-31F5-4CF1-92FE-9F7948957E16}"/>
                    </a:ext>
                  </a:extLst>
                </p:cNvPr>
                <p:cNvPicPr/>
                <p:nvPr/>
              </p:nvPicPr>
              <p:blipFill>
                <a:blip r:embed="rId376"/>
                <a:stretch>
                  <a:fillRect/>
                </a:stretch>
              </p:blipFill>
              <p:spPr>
                <a:xfrm>
                  <a:off x="3769307" y="6607507"/>
                  <a:ext cx="200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3" name="Freihand 232">
                  <a:extLst>
                    <a:ext uri="{FF2B5EF4-FFF2-40B4-BE49-F238E27FC236}">
                      <a16:creationId xmlns:a16="http://schemas.microsoft.com/office/drawing/2014/main" id="{31482163-D082-4325-8461-1AB56DA9F11E}"/>
                    </a:ext>
                  </a:extLst>
                </p14:cNvPr>
                <p14:cNvContentPartPr/>
                <p14:nvPr/>
              </p14:nvContentPartPr>
              <p14:xfrm>
                <a:off x="3936707" y="6524347"/>
                <a:ext cx="73800" cy="17280"/>
              </p14:xfrm>
            </p:contentPart>
          </mc:Choice>
          <mc:Fallback xmlns="">
            <p:pic>
              <p:nvPicPr>
                <p:cNvPr id="233" name="Freihand 232">
                  <a:extLst>
                    <a:ext uri="{FF2B5EF4-FFF2-40B4-BE49-F238E27FC236}">
                      <a16:creationId xmlns:a16="http://schemas.microsoft.com/office/drawing/2014/main" id="{31482163-D082-4325-8461-1AB56DA9F11E}"/>
                    </a:ext>
                  </a:extLst>
                </p:cNvPr>
                <p:cNvPicPr/>
                <p:nvPr/>
              </p:nvPicPr>
              <p:blipFill>
                <a:blip r:embed="rId378"/>
                <a:stretch>
                  <a:fillRect/>
                </a:stretch>
              </p:blipFill>
              <p:spPr>
                <a:xfrm>
                  <a:off x="3932387" y="6520027"/>
                  <a:ext cx="82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4" name="Freihand 233">
                  <a:extLst>
                    <a:ext uri="{FF2B5EF4-FFF2-40B4-BE49-F238E27FC236}">
                      <a16:creationId xmlns:a16="http://schemas.microsoft.com/office/drawing/2014/main" id="{F45DA74A-4C03-4CD5-98E4-AE7F901DE445}"/>
                    </a:ext>
                  </a:extLst>
                </p14:cNvPr>
                <p14:cNvContentPartPr/>
                <p14:nvPr/>
              </p14:nvContentPartPr>
              <p14:xfrm>
                <a:off x="4029227" y="6489067"/>
                <a:ext cx="181800" cy="239400"/>
              </p14:xfrm>
            </p:contentPart>
          </mc:Choice>
          <mc:Fallback xmlns="">
            <p:pic>
              <p:nvPicPr>
                <p:cNvPr id="234" name="Freihand 233">
                  <a:extLst>
                    <a:ext uri="{FF2B5EF4-FFF2-40B4-BE49-F238E27FC236}">
                      <a16:creationId xmlns:a16="http://schemas.microsoft.com/office/drawing/2014/main" id="{F45DA74A-4C03-4CD5-98E4-AE7F901DE445}"/>
                    </a:ext>
                  </a:extLst>
                </p:cNvPr>
                <p:cNvPicPr/>
                <p:nvPr/>
              </p:nvPicPr>
              <p:blipFill>
                <a:blip r:embed="rId380"/>
                <a:stretch>
                  <a:fillRect/>
                </a:stretch>
              </p:blipFill>
              <p:spPr>
                <a:xfrm>
                  <a:off x="4024907" y="6484747"/>
                  <a:ext cx="1904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5" name="Freihand 234">
                  <a:extLst>
                    <a:ext uri="{FF2B5EF4-FFF2-40B4-BE49-F238E27FC236}">
                      <a16:creationId xmlns:a16="http://schemas.microsoft.com/office/drawing/2014/main" id="{C3411939-3B07-4189-93FC-B0265FCF3082}"/>
                    </a:ext>
                  </a:extLst>
                </p14:cNvPr>
                <p14:cNvContentPartPr/>
                <p14:nvPr/>
              </p14:nvContentPartPr>
              <p14:xfrm>
                <a:off x="4137227" y="6485467"/>
                <a:ext cx="139680" cy="181080"/>
              </p14:xfrm>
            </p:contentPart>
          </mc:Choice>
          <mc:Fallback xmlns="">
            <p:pic>
              <p:nvPicPr>
                <p:cNvPr id="235" name="Freihand 234">
                  <a:extLst>
                    <a:ext uri="{FF2B5EF4-FFF2-40B4-BE49-F238E27FC236}">
                      <a16:creationId xmlns:a16="http://schemas.microsoft.com/office/drawing/2014/main" id="{C3411939-3B07-4189-93FC-B0265FCF3082}"/>
                    </a:ext>
                  </a:extLst>
                </p:cNvPr>
                <p:cNvPicPr/>
                <p:nvPr/>
              </p:nvPicPr>
              <p:blipFill>
                <a:blip r:embed="rId382"/>
                <a:stretch>
                  <a:fillRect/>
                </a:stretch>
              </p:blipFill>
              <p:spPr>
                <a:xfrm>
                  <a:off x="4132907" y="6481147"/>
                  <a:ext cx="148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6" name="Freihand 235">
                  <a:extLst>
                    <a:ext uri="{FF2B5EF4-FFF2-40B4-BE49-F238E27FC236}">
                      <a16:creationId xmlns:a16="http://schemas.microsoft.com/office/drawing/2014/main" id="{A23A372E-988C-4917-B1A1-1F7803882923}"/>
                    </a:ext>
                  </a:extLst>
                </p14:cNvPr>
                <p14:cNvContentPartPr/>
                <p14:nvPr/>
              </p14:nvContentPartPr>
              <p14:xfrm>
                <a:off x="4314347" y="6576907"/>
                <a:ext cx="70560" cy="73800"/>
              </p14:xfrm>
            </p:contentPart>
          </mc:Choice>
          <mc:Fallback xmlns="">
            <p:pic>
              <p:nvPicPr>
                <p:cNvPr id="236" name="Freihand 235">
                  <a:extLst>
                    <a:ext uri="{FF2B5EF4-FFF2-40B4-BE49-F238E27FC236}">
                      <a16:creationId xmlns:a16="http://schemas.microsoft.com/office/drawing/2014/main" id="{A23A372E-988C-4917-B1A1-1F7803882923}"/>
                    </a:ext>
                  </a:extLst>
                </p:cNvPr>
                <p:cNvPicPr/>
                <p:nvPr/>
              </p:nvPicPr>
              <p:blipFill>
                <a:blip r:embed="rId384"/>
                <a:stretch>
                  <a:fillRect/>
                </a:stretch>
              </p:blipFill>
              <p:spPr>
                <a:xfrm>
                  <a:off x="4310027" y="6572587"/>
                  <a:ext cx="79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7" name="Freihand 236">
                  <a:extLst>
                    <a:ext uri="{FF2B5EF4-FFF2-40B4-BE49-F238E27FC236}">
                      <a16:creationId xmlns:a16="http://schemas.microsoft.com/office/drawing/2014/main" id="{416A6EB8-51EC-4EEA-A0B6-F46CEA9CAC40}"/>
                    </a:ext>
                  </a:extLst>
                </p14:cNvPr>
                <p14:cNvContentPartPr/>
                <p14:nvPr/>
              </p14:nvContentPartPr>
              <p14:xfrm>
                <a:off x="4394987" y="6551707"/>
                <a:ext cx="95760" cy="103320"/>
              </p14:xfrm>
            </p:contentPart>
          </mc:Choice>
          <mc:Fallback xmlns="">
            <p:pic>
              <p:nvPicPr>
                <p:cNvPr id="237" name="Freihand 236">
                  <a:extLst>
                    <a:ext uri="{FF2B5EF4-FFF2-40B4-BE49-F238E27FC236}">
                      <a16:creationId xmlns:a16="http://schemas.microsoft.com/office/drawing/2014/main" id="{416A6EB8-51EC-4EEA-A0B6-F46CEA9CAC40}"/>
                    </a:ext>
                  </a:extLst>
                </p:cNvPr>
                <p:cNvPicPr/>
                <p:nvPr/>
              </p:nvPicPr>
              <p:blipFill>
                <a:blip r:embed="rId386"/>
                <a:stretch>
                  <a:fillRect/>
                </a:stretch>
              </p:blipFill>
              <p:spPr>
                <a:xfrm>
                  <a:off x="4390667" y="6547387"/>
                  <a:ext cx="104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8" name="Freihand 237">
                  <a:extLst>
                    <a:ext uri="{FF2B5EF4-FFF2-40B4-BE49-F238E27FC236}">
                      <a16:creationId xmlns:a16="http://schemas.microsoft.com/office/drawing/2014/main" id="{2C26675B-E7D4-4AD3-8266-036AC560281A}"/>
                    </a:ext>
                  </a:extLst>
                </p14:cNvPr>
                <p14:cNvContentPartPr/>
                <p14:nvPr/>
              </p14:nvContentPartPr>
              <p14:xfrm>
                <a:off x="4710347" y="6501667"/>
                <a:ext cx="367560" cy="284400"/>
              </p14:xfrm>
            </p:contentPart>
          </mc:Choice>
          <mc:Fallback xmlns="">
            <p:pic>
              <p:nvPicPr>
                <p:cNvPr id="238" name="Freihand 237">
                  <a:extLst>
                    <a:ext uri="{FF2B5EF4-FFF2-40B4-BE49-F238E27FC236}">
                      <a16:creationId xmlns:a16="http://schemas.microsoft.com/office/drawing/2014/main" id="{2C26675B-E7D4-4AD3-8266-036AC560281A}"/>
                    </a:ext>
                  </a:extLst>
                </p:cNvPr>
                <p:cNvPicPr/>
                <p:nvPr/>
              </p:nvPicPr>
              <p:blipFill>
                <a:blip r:embed="rId388"/>
                <a:stretch>
                  <a:fillRect/>
                </a:stretch>
              </p:blipFill>
              <p:spPr>
                <a:xfrm>
                  <a:off x="4706027" y="6497347"/>
                  <a:ext cx="3762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9" name="Freihand 238">
                  <a:extLst>
                    <a:ext uri="{FF2B5EF4-FFF2-40B4-BE49-F238E27FC236}">
                      <a16:creationId xmlns:a16="http://schemas.microsoft.com/office/drawing/2014/main" id="{E4BB026A-C34B-493D-AB6E-5A7859830BA1}"/>
                    </a:ext>
                  </a:extLst>
                </p14:cNvPr>
                <p14:cNvContentPartPr/>
                <p14:nvPr/>
              </p14:nvContentPartPr>
              <p14:xfrm>
                <a:off x="5244587" y="6505627"/>
                <a:ext cx="383040" cy="168840"/>
              </p14:xfrm>
            </p:contentPart>
          </mc:Choice>
          <mc:Fallback xmlns="">
            <p:pic>
              <p:nvPicPr>
                <p:cNvPr id="239" name="Freihand 238">
                  <a:extLst>
                    <a:ext uri="{FF2B5EF4-FFF2-40B4-BE49-F238E27FC236}">
                      <a16:creationId xmlns:a16="http://schemas.microsoft.com/office/drawing/2014/main" id="{E4BB026A-C34B-493D-AB6E-5A7859830BA1}"/>
                    </a:ext>
                  </a:extLst>
                </p:cNvPr>
                <p:cNvPicPr/>
                <p:nvPr/>
              </p:nvPicPr>
              <p:blipFill>
                <a:blip r:embed="rId390"/>
                <a:stretch>
                  <a:fillRect/>
                </a:stretch>
              </p:blipFill>
              <p:spPr>
                <a:xfrm>
                  <a:off x="5240267" y="6501307"/>
                  <a:ext cx="391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0" name="Freihand 239">
                  <a:extLst>
                    <a:ext uri="{FF2B5EF4-FFF2-40B4-BE49-F238E27FC236}">
                      <a16:creationId xmlns:a16="http://schemas.microsoft.com/office/drawing/2014/main" id="{C518B0E9-4412-4680-A6C9-E59F4F673E74}"/>
                    </a:ext>
                  </a:extLst>
                </p14:cNvPr>
                <p14:cNvContentPartPr/>
                <p14:nvPr/>
              </p14:nvContentPartPr>
              <p14:xfrm>
                <a:off x="5575067" y="6458827"/>
                <a:ext cx="22320" cy="8640"/>
              </p14:xfrm>
            </p:contentPart>
          </mc:Choice>
          <mc:Fallback xmlns="">
            <p:pic>
              <p:nvPicPr>
                <p:cNvPr id="240" name="Freihand 239">
                  <a:extLst>
                    <a:ext uri="{FF2B5EF4-FFF2-40B4-BE49-F238E27FC236}">
                      <a16:creationId xmlns:a16="http://schemas.microsoft.com/office/drawing/2014/main" id="{C518B0E9-4412-4680-A6C9-E59F4F673E74}"/>
                    </a:ext>
                  </a:extLst>
                </p:cNvPr>
                <p:cNvPicPr/>
                <p:nvPr/>
              </p:nvPicPr>
              <p:blipFill>
                <a:blip r:embed="rId392"/>
                <a:stretch>
                  <a:fillRect/>
                </a:stretch>
              </p:blipFill>
              <p:spPr>
                <a:xfrm>
                  <a:off x="5570747" y="6454507"/>
                  <a:ext cx="30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1" name="Freihand 240">
                  <a:extLst>
                    <a:ext uri="{FF2B5EF4-FFF2-40B4-BE49-F238E27FC236}">
                      <a16:creationId xmlns:a16="http://schemas.microsoft.com/office/drawing/2014/main" id="{69459DAA-8276-4199-B1F5-C7E4A09609BC}"/>
                    </a:ext>
                  </a:extLst>
                </p14:cNvPr>
                <p14:cNvContentPartPr/>
                <p14:nvPr/>
              </p14:nvContentPartPr>
              <p14:xfrm>
                <a:off x="5816627" y="6478627"/>
                <a:ext cx="130680" cy="193680"/>
              </p14:xfrm>
            </p:contentPart>
          </mc:Choice>
          <mc:Fallback xmlns="">
            <p:pic>
              <p:nvPicPr>
                <p:cNvPr id="241" name="Freihand 240">
                  <a:extLst>
                    <a:ext uri="{FF2B5EF4-FFF2-40B4-BE49-F238E27FC236}">
                      <a16:creationId xmlns:a16="http://schemas.microsoft.com/office/drawing/2014/main" id="{69459DAA-8276-4199-B1F5-C7E4A09609BC}"/>
                    </a:ext>
                  </a:extLst>
                </p:cNvPr>
                <p:cNvPicPr/>
                <p:nvPr/>
              </p:nvPicPr>
              <p:blipFill>
                <a:blip r:embed="rId394"/>
                <a:stretch>
                  <a:fillRect/>
                </a:stretch>
              </p:blipFill>
              <p:spPr>
                <a:xfrm>
                  <a:off x="5812307" y="6474307"/>
                  <a:ext cx="1393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2" name="Freihand 241">
                  <a:extLst>
                    <a:ext uri="{FF2B5EF4-FFF2-40B4-BE49-F238E27FC236}">
                      <a16:creationId xmlns:a16="http://schemas.microsoft.com/office/drawing/2014/main" id="{968359EF-934C-4582-B1D6-84E6BBECDB2C}"/>
                    </a:ext>
                  </a:extLst>
                </p14:cNvPr>
                <p14:cNvContentPartPr/>
                <p14:nvPr/>
              </p14:nvContentPartPr>
              <p14:xfrm>
                <a:off x="5957747" y="6561427"/>
                <a:ext cx="275400" cy="91440"/>
              </p14:xfrm>
            </p:contentPart>
          </mc:Choice>
          <mc:Fallback xmlns="">
            <p:pic>
              <p:nvPicPr>
                <p:cNvPr id="242" name="Freihand 241">
                  <a:extLst>
                    <a:ext uri="{FF2B5EF4-FFF2-40B4-BE49-F238E27FC236}">
                      <a16:creationId xmlns:a16="http://schemas.microsoft.com/office/drawing/2014/main" id="{968359EF-934C-4582-B1D6-84E6BBECDB2C}"/>
                    </a:ext>
                  </a:extLst>
                </p:cNvPr>
                <p:cNvPicPr/>
                <p:nvPr/>
              </p:nvPicPr>
              <p:blipFill>
                <a:blip r:embed="rId396"/>
                <a:stretch>
                  <a:fillRect/>
                </a:stretch>
              </p:blipFill>
              <p:spPr>
                <a:xfrm>
                  <a:off x="5953427" y="6557107"/>
                  <a:ext cx="284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3" name="Freihand 242">
                  <a:extLst>
                    <a:ext uri="{FF2B5EF4-FFF2-40B4-BE49-F238E27FC236}">
                      <a16:creationId xmlns:a16="http://schemas.microsoft.com/office/drawing/2014/main" id="{2B5980A0-46BA-458A-B923-22BE24E8A7F3}"/>
                    </a:ext>
                  </a:extLst>
                </p14:cNvPr>
                <p14:cNvContentPartPr/>
                <p14:nvPr/>
              </p14:nvContentPartPr>
              <p14:xfrm>
                <a:off x="6234227" y="6523627"/>
                <a:ext cx="278640" cy="142200"/>
              </p14:xfrm>
            </p:contentPart>
          </mc:Choice>
          <mc:Fallback xmlns="">
            <p:pic>
              <p:nvPicPr>
                <p:cNvPr id="243" name="Freihand 242">
                  <a:extLst>
                    <a:ext uri="{FF2B5EF4-FFF2-40B4-BE49-F238E27FC236}">
                      <a16:creationId xmlns:a16="http://schemas.microsoft.com/office/drawing/2014/main" id="{2B5980A0-46BA-458A-B923-22BE24E8A7F3}"/>
                    </a:ext>
                  </a:extLst>
                </p:cNvPr>
                <p:cNvPicPr/>
                <p:nvPr/>
              </p:nvPicPr>
              <p:blipFill>
                <a:blip r:embed="rId398"/>
                <a:stretch>
                  <a:fillRect/>
                </a:stretch>
              </p:blipFill>
              <p:spPr>
                <a:xfrm>
                  <a:off x="6229907" y="6519307"/>
                  <a:ext cx="287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4" name="Freihand 243">
                  <a:extLst>
                    <a:ext uri="{FF2B5EF4-FFF2-40B4-BE49-F238E27FC236}">
                      <a16:creationId xmlns:a16="http://schemas.microsoft.com/office/drawing/2014/main" id="{9CF4F0EF-074C-47D7-9FCC-95B338EBD708}"/>
                    </a:ext>
                  </a:extLst>
                </p14:cNvPr>
                <p14:cNvContentPartPr/>
                <p14:nvPr/>
              </p14:nvContentPartPr>
              <p14:xfrm>
                <a:off x="6517187" y="6484747"/>
                <a:ext cx="52560" cy="160200"/>
              </p14:xfrm>
            </p:contentPart>
          </mc:Choice>
          <mc:Fallback xmlns="">
            <p:pic>
              <p:nvPicPr>
                <p:cNvPr id="244" name="Freihand 243">
                  <a:extLst>
                    <a:ext uri="{FF2B5EF4-FFF2-40B4-BE49-F238E27FC236}">
                      <a16:creationId xmlns:a16="http://schemas.microsoft.com/office/drawing/2014/main" id="{9CF4F0EF-074C-47D7-9FCC-95B338EBD708}"/>
                    </a:ext>
                  </a:extLst>
                </p:cNvPr>
                <p:cNvPicPr/>
                <p:nvPr/>
              </p:nvPicPr>
              <p:blipFill>
                <a:blip r:embed="rId400"/>
                <a:stretch>
                  <a:fillRect/>
                </a:stretch>
              </p:blipFill>
              <p:spPr>
                <a:xfrm>
                  <a:off x="6512867" y="6480427"/>
                  <a:ext cx="61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5" name="Freihand 244">
                  <a:extLst>
                    <a:ext uri="{FF2B5EF4-FFF2-40B4-BE49-F238E27FC236}">
                      <a16:creationId xmlns:a16="http://schemas.microsoft.com/office/drawing/2014/main" id="{6570B53D-6A70-43FF-A7DF-8E05EC305776}"/>
                    </a:ext>
                  </a:extLst>
                </p14:cNvPr>
                <p14:cNvContentPartPr/>
                <p14:nvPr/>
              </p14:nvContentPartPr>
              <p14:xfrm>
                <a:off x="6555347" y="6576547"/>
                <a:ext cx="56520" cy="77400"/>
              </p14:xfrm>
            </p:contentPart>
          </mc:Choice>
          <mc:Fallback xmlns="">
            <p:pic>
              <p:nvPicPr>
                <p:cNvPr id="245" name="Freihand 244">
                  <a:extLst>
                    <a:ext uri="{FF2B5EF4-FFF2-40B4-BE49-F238E27FC236}">
                      <a16:creationId xmlns:a16="http://schemas.microsoft.com/office/drawing/2014/main" id="{6570B53D-6A70-43FF-A7DF-8E05EC305776}"/>
                    </a:ext>
                  </a:extLst>
                </p:cNvPr>
                <p:cNvPicPr/>
                <p:nvPr/>
              </p:nvPicPr>
              <p:blipFill>
                <a:blip r:embed="rId402"/>
                <a:stretch>
                  <a:fillRect/>
                </a:stretch>
              </p:blipFill>
              <p:spPr>
                <a:xfrm>
                  <a:off x="6551027" y="6572227"/>
                  <a:ext cx="65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6" name="Freihand 245">
                  <a:extLst>
                    <a:ext uri="{FF2B5EF4-FFF2-40B4-BE49-F238E27FC236}">
                      <a16:creationId xmlns:a16="http://schemas.microsoft.com/office/drawing/2014/main" id="{F125EB90-5C75-4D68-BF9C-4D96858E0EAA}"/>
                    </a:ext>
                  </a:extLst>
                </p14:cNvPr>
                <p14:cNvContentPartPr/>
                <p14:nvPr/>
              </p14:nvContentPartPr>
              <p14:xfrm>
                <a:off x="6665507" y="6495547"/>
                <a:ext cx="95400" cy="189360"/>
              </p14:xfrm>
            </p:contentPart>
          </mc:Choice>
          <mc:Fallback xmlns="">
            <p:pic>
              <p:nvPicPr>
                <p:cNvPr id="246" name="Freihand 245">
                  <a:extLst>
                    <a:ext uri="{FF2B5EF4-FFF2-40B4-BE49-F238E27FC236}">
                      <a16:creationId xmlns:a16="http://schemas.microsoft.com/office/drawing/2014/main" id="{F125EB90-5C75-4D68-BF9C-4D96858E0EAA}"/>
                    </a:ext>
                  </a:extLst>
                </p:cNvPr>
                <p:cNvPicPr/>
                <p:nvPr/>
              </p:nvPicPr>
              <p:blipFill>
                <a:blip r:embed="rId404"/>
                <a:stretch>
                  <a:fillRect/>
                </a:stretch>
              </p:blipFill>
              <p:spPr>
                <a:xfrm>
                  <a:off x="6661187" y="6491227"/>
                  <a:ext cx="104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7" name="Freihand 246">
                  <a:extLst>
                    <a:ext uri="{FF2B5EF4-FFF2-40B4-BE49-F238E27FC236}">
                      <a16:creationId xmlns:a16="http://schemas.microsoft.com/office/drawing/2014/main" id="{ACA6FF3D-23ED-4E77-AC7A-6E96C31FB762}"/>
                    </a:ext>
                  </a:extLst>
                </p14:cNvPr>
                <p14:cNvContentPartPr/>
                <p14:nvPr/>
              </p14:nvContentPartPr>
              <p14:xfrm>
                <a:off x="6779627" y="6561787"/>
                <a:ext cx="97560" cy="117720"/>
              </p14:xfrm>
            </p:contentPart>
          </mc:Choice>
          <mc:Fallback xmlns="">
            <p:pic>
              <p:nvPicPr>
                <p:cNvPr id="247" name="Freihand 246">
                  <a:extLst>
                    <a:ext uri="{FF2B5EF4-FFF2-40B4-BE49-F238E27FC236}">
                      <a16:creationId xmlns:a16="http://schemas.microsoft.com/office/drawing/2014/main" id="{ACA6FF3D-23ED-4E77-AC7A-6E96C31FB762}"/>
                    </a:ext>
                  </a:extLst>
                </p:cNvPr>
                <p:cNvPicPr/>
                <p:nvPr/>
              </p:nvPicPr>
              <p:blipFill>
                <a:blip r:embed="rId406"/>
                <a:stretch>
                  <a:fillRect/>
                </a:stretch>
              </p:blipFill>
              <p:spPr>
                <a:xfrm>
                  <a:off x="6775307" y="6557467"/>
                  <a:ext cx="106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8" name="Freihand 247">
                  <a:extLst>
                    <a:ext uri="{FF2B5EF4-FFF2-40B4-BE49-F238E27FC236}">
                      <a16:creationId xmlns:a16="http://schemas.microsoft.com/office/drawing/2014/main" id="{7ED0FE6C-C657-472C-8190-73BB68780598}"/>
                    </a:ext>
                  </a:extLst>
                </p14:cNvPr>
                <p14:cNvContentPartPr/>
                <p14:nvPr/>
              </p14:nvContentPartPr>
              <p14:xfrm>
                <a:off x="6906347" y="6561067"/>
                <a:ext cx="130320" cy="117720"/>
              </p14:xfrm>
            </p:contentPart>
          </mc:Choice>
          <mc:Fallback xmlns="">
            <p:pic>
              <p:nvPicPr>
                <p:cNvPr id="248" name="Freihand 247">
                  <a:extLst>
                    <a:ext uri="{FF2B5EF4-FFF2-40B4-BE49-F238E27FC236}">
                      <a16:creationId xmlns:a16="http://schemas.microsoft.com/office/drawing/2014/main" id="{7ED0FE6C-C657-472C-8190-73BB68780598}"/>
                    </a:ext>
                  </a:extLst>
                </p:cNvPr>
                <p:cNvPicPr/>
                <p:nvPr/>
              </p:nvPicPr>
              <p:blipFill>
                <a:blip r:embed="rId408"/>
                <a:stretch>
                  <a:fillRect/>
                </a:stretch>
              </p:blipFill>
              <p:spPr>
                <a:xfrm>
                  <a:off x="6902027" y="6556747"/>
                  <a:ext cx="138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9" name="Freihand 248">
                  <a:extLst>
                    <a:ext uri="{FF2B5EF4-FFF2-40B4-BE49-F238E27FC236}">
                      <a16:creationId xmlns:a16="http://schemas.microsoft.com/office/drawing/2014/main" id="{CE17427E-870A-4E4E-9728-EAD561548A60}"/>
                    </a:ext>
                  </a:extLst>
                </p14:cNvPr>
                <p14:cNvContentPartPr/>
                <p14:nvPr/>
              </p14:nvContentPartPr>
              <p14:xfrm>
                <a:off x="7055387" y="6534787"/>
                <a:ext cx="30240" cy="126720"/>
              </p14:xfrm>
            </p:contentPart>
          </mc:Choice>
          <mc:Fallback xmlns="">
            <p:pic>
              <p:nvPicPr>
                <p:cNvPr id="249" name="Freihand 248">
                  <a:extLst>
                    <a:ext uri="{FF2B5EF4-FFF2-40B4-BE49-F238E27FC236}">
                      <a16:creationId xmlns:a16="http://schemas.microsoft.com/office/drawing/2014/main" id="{CE17427E-870A-4E4E-9728-EAD561548A60}"/>
                    </a:ext>
                  </a:extLst>
                </p:cNvPr>
                <p:cNvPicPr/>
                <p:nvPr/>
              </p:nvPicPr>
              <p:blipFill>
                <a:blip r:embed="rId410"/>
                <a:stretch>
                  <a:fillRect/>
                </a:stretch>
              </p:blipFill>
              <p:spPr>
                <a:xfrm>
                  <a:off x="7051067" y="6530467"/>
                  <a:ext cx="38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0" name="Freihand 249">
                  <a:extLst>
                    <a:ext uri="{FF2B5EF4-FFF2-40B4-BE49-F238E27FC236}">
                      <a16:creationId xmlns:a16="http://schemas.microsoft.com/office/drawing/2014/main" id="{B17C7876-3FB8-49A9-8D3C-4AB1487810CA}"/>
                    </a:ext>
                  </a:extLst>
                </p14:cNvPr>
                <p14:cNvContentPartPr/>
                <p14:nvPr/>
              </p14:nvContentPartPr>
              <p14:xfrm>
                <a:off x="7079147" y="6464227"/>
                <a:ext cx="223920" cy="186120"/>
              </p14:xfrm>
            </p:contentPart>
          </mc:Choice>
          <mc:Fallback xmlns="">
            <p:pic>
              <p:nvPicPr>
                <p:cNvPr id="250" name="Freihand 249">
                  <a:extLst>
                    <a:ext uri="{FF2B5EF4-FFF2-40B4-BE49-F238E27FC236}">
                      <a16:creationId xmlns:a16="http://schemas.microsoft.com/office/drawing/2014/main" id="{B17C7876-3FB8-49A9-8D3C-4AB1487810CA}"/>
                    </a:ext>
                  </a:extLst>
                </p:cNvPr>
                <p:cNvPicPr/>
                <p:nvPr/>
              </p:nvPicPr>
              <p:blipFill>
                <a:blip r:embed="rId412"/>
                <a:stretch>
                  <a:fillRect/>
                </a:stretch>
              </p:blipFill>
              <p:spPr>
                <a:xfrm>
                  <a:off x="7074827" y="6459907"/>
                  <a:ext cx="232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1" name="Freihand 250">
                  <a:extLst>
                    <a:ext uri="{FF2B5EF4-FFF2-40B4-BE49-F238E27FC236}">
                      <a16:creationId xmlns:a16="http://schemas.microsoft.com/office/drawing/2014/main" id="{60668CA6-EACC-4B6E-BA17-A94CF6ECA9BA}"/>
                    </a:ext>
                  </a:extLst>
                </p14:cNvPr>
                <p14:cNvContentPartPr/>
                <p14:nvPr/>
              </p14:nvContentPartPr>
              <p14:xfrm>
                <a:off x="7365707" y="6534067"/>
                <a:ext cx="597960" cy="214920"/>
              </p14:xfrm>
            </p:contentPart>
          </mc:Choice>
          <mc:Fallback xmlns="">
            <p:pic>
              <p:nvPicPr>
                <p:cNvPr id="251" name="Freihand 250">
                  <a:extLst>
                    <a:ext uri="{FF2B5EF4-FFF2-40B4-BE49-F238E27FC236}">
                      <a16:creationId xmlns:a16="http://schemas.microsoft.com/office/drawing/2014/main" id="{60668CA6-EACC-4B6E-BA17-A94CF6ECA9BA}"/>
                    </a:ext>
                  </a:extLst>
                </p:cNvPr>
                <p:cNvPicPr/>
                <p:nvPr/>
              </p:nvPicPr>
              <p:blipFill>
                <a:blip r:embed="rId414"/>
                <a:stretch>
                  <a:fillRect/>
                </a:stretch>
              </p:blipFill>
              <p:spPr>
                <a:xfrm>
                  <a:off x="7361387" y="6529747"/>
                  <a:ext cx="606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2" name="Freihand 251">
                  <a:extLst>
                    <a:ext uri="{FF2B5EF4-FFF2-40B4-BE49-F238E27FC236}">
                      <a16:creationId xmlns:a16="http://schemas.microsoft.com/office/drawing/2014/main" id="{C835A3E5-5047-428B-939A-51586969040B}"/>
                    </a:ext>
                  </a:extLst>
                </p14:cNvPr>
                <p14:cNvContentPartPr/>
                <p14:nvPr/>
              </p14:nvContentPartPr>
              <p14:xfrm>
                <a:off x="7978067" y="6430747"/>
                <a:ext cx="62640" cy="189720"/>
              </p14:xfrm>
            </p:contentPart>
          </mc:Choice>
          <mc:Fallback xmlns="">
            <p:pic>
              <p:nvPicPr>
                <p:cNvPr id="252" name="Freihand 251">
                  <a:extLst>
                    <a:ext uri="{FF2B5EF4-FFF2-40B4-BE49-F238E27FC236}">
                      <a16:creationId xmlns:a16="http://schemas.microsoft.com/office/drawing/2014/main" id="{C835A3E5-5047-428B-939A-51586969040B}"/>
                    </a:ext>
                  </a:extLst>
                </p:cNvPr>
                <p:cNvPicPr/>
                <p:nvPr/>
              </p:nvPicPr>
              <p:blipFill>
                <a:blip r:embed="rId416"/>
                <a:stretch>
                  <a:fillRect/>
                </a:stretch>
              </p:blipFill>
              <p:spPr>
                <a:xfrm>
                  <a:off x="7973747" y="6426427"/>
                  <a:ext cx="71280" cy="198360"/>
                </a:xfrm>
                <a:prstGeom prst="rect">
                  <a:avLst/>
                </a:prstGeom>
              </p:spPr>
            </p:pic>
          </mc:Fallback>
        </mc:AlternateContent>
      </p:grpSp>
    </p:spTree>
    <p:extLst>
      <p:ext uri="{BB962C8B-B14F-4D97-AF65-F5344CB8AC3E}">
        <p14:creationId xmlns:p14="http://schemas.microsoft.com/office/powerpoint/2010/main" val="7881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1938720" y="249482"/>
            <a:ext cx="7464960" cy="145381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b="1" dirty="0">
                <a:solidFill>
                  <a:sysClr val="windowText" lastClr="000000"/>
                </a:solidFill>
                <a:latin typeface="Times New Roman" panose="02020603050405020304" pitchFamily="18" charset="0"/>
                <a:cs typeface="Times New Roman" panose="02020603050405020304" pitchFamily="18" charset="0"/>
              </a:rPr>
              <a:t>Das </a:t>
            </a:r>
            <a:r>
              <a:rPr lang="en-US" sz="2903" b="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2903" b="1" dirty="0">
                <a:solidFill>
                  <a:sysClr val="windowText" lastClr="000000"/>
                </a:solidFill>
                <a:latin typeface="Times New Roman" panose="02020603050405020304" pitchFamily="18" charset="0"/>
                <a:cs typeface="Times New Roman" panose="02020603050405020304" pitchFamily="18" charset="0"/>
              </a:rPr>
              <a:t>: </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Wer</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handelt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mit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wem</a:t>
            </a:r>
            <a:r>
              <a:rPr lang="en-US" sz="2903" dirty="0">
                <a:solidFill>
                  <a:sysClr val="windowText" lastClr="000000"/>
                </a:solidFill>
                <a:latin typeface="Times New Roman" panose="02020603050405020304" pitchFamily="18" charset="0"/>
                <a:cs typeface="Times New Roman" panose="02020603050405020304" pitchFamily="18" charset="0"/>
              </a:rPr>
              <a:t> und von </a:t>
            </a:r>
            <a:r>
              <a:rPr lang="en-US" sz="2903" dirty="0" err="1">
                <a:solidFill>
                  <a:sysClr val="windowText" lastClr="000000"/>
                </a:solidFill>
                <a:latin typeface="Times New Roman" panose="02020603050405020304" pitchFamily="18" charset="0"/>
                <a:cs typeface="Times New Roman" panose="02020603050405020304" pitchFamily="18" charset="0"/>
              </a:rPr>
              <a:t>welchen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Größen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hängen</a:t>
            </a:r>
            <a:r>
              <a:rPr lang="en-US" sz="2903" dirty="0">
                <a:solidFill>
                  <a:sysClr val="windowText" lastClr="000000"/>
                </a:solidFill>
                <a:latin typeface="Times New Roman" panose="02020603050405020304" pitchFamily="18" charset="0"/>
                <a:cs typeface="Times New Roman" panose="02020603050405020304" pitchFamily="18" charset="0"/>
              </a:rPr>
              <a:t> die </a:t>
            </a:r>
            <a:r>
              <a:rPr lang="en-US" sz="2903" dirty="0" err="1">
                <a:solidFill>
                  <a:sysClr val="windowText" lastClr="000000"/>
                </a:solidFill>
                <a:latin typeface="Times New Roman" panose="02020603050405020304" pitchFamily="18" charset="0"/>
                <a:cs typeface="Times New Roman" panose="02020603050405020304" pitchFamily="18" charset="0"/>
              </a:rPr>
              <a:t>Handelsvolumina</a:t>
            </a:r>
            <a:r>
              <a:rPr lang="en-US" sz="2903" dirty="0">
                <a:solidFill>
                  <a:sysClr val="windowText" lastClr="000000"/>
                </a:solidFill>
                <a:latin typeface="Times New Roman" panose="02020603050405020304" pitchFamily="18" charset="0"/>
                <a:cs typeface="Times New Roman" panose="02020603050405020304" pitchFamily="18" charset="0"/>
              </a:rPr>
              <a:t> ab?</a:t>
            </a:r>
          </a:p>
        </p:txBody>
      </p:sp>
      <p:sp>
        <p:nvSpPr>
          <p:cNvPr id="6" name="Rectangle 3"/>
          <p:cNvSpPr txBox="1">
            <a:spLocks noChangeArrowheads="1"/>
          </p:cNvSpPr>
          <p:nvPr/>
        </p:nvSpPr>
        <p:spPr>
          <a:xfrm>
            <a:off x="2270037" y="1825668"/>
            <a:ext cx="7955703" cy="4145760"/>
          </a:xfrm>
          <a:prstGeom prst="rect">
            <a:avLst/>
          </a:prstGeom>
          <a:noFill/>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altLang="en-US" sz="2177" dirty="0" err="1">
                <a:latin typeface="Times New Roman" panose="02020603050405020304" pitchFamily="18" charset="0"/>
                <a:cs typeface="Times New Roman" panose="02020603050405020304" pitchFamily="18" charset="0"/>
              </a:rPr>
              <a:t>Suchen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Sie</a:t>
            </a:r>
            <a:r>
              <a:rPr lang="en-US" altLang="en-US" sz="2177" dirty="0">
                <a:latin typeface="Times New Roman" panose="02020603050405020304" pitchFamily="18" charset="0"/>
                <a:cs typeface="Times New Roman" panose="02020603050405020304" pitchFamily="18" charset="0"/>
              </a:rPr>
              <a:t> die </a:t>
            </a:r>
            <a:r>
              <a:rPr lang="en-US" altLang="en-US" sz="2177" dirty="0" err="1">
                <a:latin typeface="Times New Roman" panose="02020603050405020304" pitchFamily="18" charset="0"/>
                <a:cs typeface="Times New Roman" panose="02020603050405020304" pitchFamily="18" charset="0"/>
              </a:rPr>
              <a:t>Daten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den </a:t>
            </a:r>
            <a:r>
              <a:rPr lang="en-US" altLang="en-US" sz="2177" dirty="0" err="1">
                <a:latin typeface="Times New Roman" panose="02020603050405020304" pitchFamily="18" charset="0"/>
                <a:cs typeface="Times New Roman" panose="02020603050405020304" pitchFamily="18" charset="0"/>
              </a:rPr>
              <a:t>Exporten</a:t>
            </a:r>
            <a:r>
              <a:rPr lang="en-US" altLang="en-US" sz="2177" dirty="0">
                <a:latin typeface="Times New Roman" panose="02020603050405020304" pitchFamily="18" charset="0"/>
                <a:cs typeface="Times New Roman" panose="02020603050405020304" pitchFamily="18" charset="0"/>
              </a:rPr>
              <a:t> und </a:t>
            </a:r>
            <a:r>
              <a:rPr lang="en-US" altLang="en-US" sz="2177" dirty="0" err="1">
                <a:latin typeface="Times New Roman" panose="02020603050405020304" pitchFamily="18" charset="0"/>
                <a:cs typeface="Times New Roman" panose="02020603050405020304" pitchFamily="18" charset="0"/>
              </a:rPr>
              <a:t>Importen</a:t>
            </a:r>
            <a:r>
              <a:rPr lang="en-US" altLang="en-US" sz="2177" dirty="0">
                <a:latin typeface="Times New Roman" panose="02020603050405020304" pitchFamily="18" charset="0"/>
                <a:cs typeface="Times New Roman" panose="02020603050405020304" pitchFamily="18" charset="0"/>
              </a:rPr>
              <a:t> der 20 </a:t>
            </a:r>
            <a:r>
              <a:rPr lang="en-US" altLang="en-US" sz="2177" dirty="0" err="1">
                <a:latin typeface="Times New Roman" panose="02020603050405020304" pitchFamily="18" charset="0"/>
                <a:cs typeface="Times New Roman" panose="02020603050405020304" pitchFamily="18" charset="0"/>
              </a:rPr>
              <a:t>größten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Handelspartner</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Länder</a:t>
            </a:r>
            <a:r>
              <a:rPr lang="en-US" altLang="en-US" sz="2177" dirty="0">
                <a:latin typeface="Times New Roman" panose="02020603050405020304" pitchFamily="18" charset="0"/>
                <a:cs typeface="Times New Roman" panose="02020603050405020304" pitchFamily="18" charset="0"/>
              </a:rPr>
              <a:t>) der USA </a:t>
            </a:r>
            <a:r>
              <a:rPr lang="en-US" altLang="en-US" sz="2177" dirty="0" err="1">
                <a:latin typeface="Times New Roman" panose="02020603050405020304" pitchFamily="18" charset="0"/>
                <a:cs typeface="Times New Roman" panose="02020603050405020304" pitchFamily="18" charset="0"/>
              </a:rPr>
              <a:t>gemessen</a:t>
            </a:r>
            <a:r>
              <a:rPr lang="en-US" altLang="en-US" sz="2177" dirty="0">
                <a:latin typeface="Times New Roman" panose="02020603050405020304" pitchFamily="18" charset="0"/>
                <a:cs typeface="Times New Roman" panose="02020603050405020304" pitchFamily="18" charset="0"/>
              </a:rPr>
              <a:t> in US-Dollar</a:t>
            </a:r>
          </a:p>
          <a:p>
            <a:pPr>
              <a:spcBef>
                <a:spcPct val="50000"/>
              </a:spcBef>
            </a:pPr>
            <a:endParaRPr lang="en-US" altLang="en-US" sz="2177" dirty="0">
              <a:latin typeface="Times New Roman" panose="02020603050405020304" pitchFamily="18" charset="0"/>
              <a:cs typeface="Times New Roman" panose="02020603050405020304" pitchFamily="18" charset="0"/>
            </a:endParaRPr>
          </a:p>
          <a:p>
            <a:pPr>
              <a:spcBef>
                <a:spcPct val="50000"/>
              </a:spcBef>
            </a:pPr>
            <a:r>
              <a:rPr lang="en-US" altLang="en-US" sz="2177" dirty="0" err="1">
                <a:latin typeface="Times New Roman" panose="02020603050405020304" pitchFamily="18" charset="0"/>
                <a:cs typeface="Times New Roman" panose="02020603050405020304" pitchFamily="18" charset="0"/>
              </a:rPr>
              <a:t>Eine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relativ</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einfach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verendende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Datenbank</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internationalen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Handelsbeziehungen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findet</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bei</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International Trade Center </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einer</a:t>
            </a:r>
            <a:r>
              <a:rPr lang="en-US" altLang="en-US" sz="2177" dirty="0">
                <a:latin typeface="Times New Roman" panose="02020603050405020304" pitchFamily="18" charset="0"/>
                <a:cs typeface="Times New Roman" panose="02020603050405020304" pitchFamily="18" charset="0"/>
              </a:rPr>
              <a:t> Institution auf Initiative von WTO/UNCTAD</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hlinkClick r:id="rId3"/>
              </a:rPr>
              <a:t>https://www.trademap.org</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177"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72036943-52A5-445E-A8AB-565D328CCAA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456B2C8-80EC-4BC8-942A-8F08859F027F}"/>
                  </a:ext>
                </a:extLst>
              </p14:cNvPr>
              <p14:cNvContentPartPr/>
              <p14:nvPr/>
            </p14:nvContentPartPr>
            <p14:xfrm>
              <a:off x="2863547" y="4905787"/>
              <a:ext cx="3857400" cy="699480"/>
            </p14:xfrm>
          </p:contentPart>
        </mc:Choice>
        <mc:Fallback xmlns="">
          <p:pic>
            <p:nvPicPr>
              <p:cNvPr id="2" name="Freihand 1">
                <a:extLst>
                  <a:ext uri="{FF2B5EF4-FFF2-40B4-BE49-F238E27FC236}">
                    <a16:creationId xmlns:a16="http://schemas.microsoft.com/office/drawing/2014/main" id="{2456B2C8-80EC-4BC8-942A-8F08859F027F}"/>
                  </a:ext>
                </a:extLst>
              </p:cNvPr>
              <p:cNvPicPr/>
              <p:nvPr/>
            </p:nvPicPr>
            <p:blipFill>
              <a:blip r:embed="rId5"/>
              <a:stretch>
                <a:fillRect/>
              </a:stretch>
            </p:blipFill>
            <p:spPr>
              <a:xfrm>
                <a:off x="2859227" y="4901467"/>
                <a:ext cx="3866040" cy="708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7B5D13C-D159-4AC4-8846-AAB55E065894}"/>
                  </a:ext>
                </a:extLst>
              </p14:cNvPr>
              <p14:cNvContentPartPr/>
              <p14:nvPr/>
            </p14:nvContentPartPr>
            <p14:xfrm>
              <a:off x="2657987" y="2226307"/>
              <a:ext cx="7152840" cy="77760"/>
            </p14:xfrm>
          </p:contentPart>
        </mc:Choice>
        <mc:Fallback xmlns="">
          <p:pic>
            <p:nvPicPr>
              <p:cNvPr id="3" name="Freihand 2">
                <a:extLst>
                  <a:ext uri="{FF2B5EF4-FFF2-40B4-BE49-F238E27FC236}">
                    <a16:creationId xmlns:a16="http://schemas.microsoft.com/office/drawing/2014/main" id="{D7B5D13C-D159-4AC4-8846-AAB55E065894}"/>
                  </a:ext>
                </a:extLst>
              </p:cNvPr>
              <p:cNvPicPr/>
              <p:nvPr/>
            </p:nvPicPr>
            <p:blipFill>
              <a:blip r:embed="rId7"/>
              <a:stretch>
                <a:fillRect/>
              </a:stretch>
            </p:blipFill>
            <p:spPr>
              <a:xfrm>
                <a:off x="2653667" y="2221987"/>
                <a:ext cx="7161480" cy="86400"/>
              </a:xfrm>
              <a:prstGeom prst="rect">
                <a:avLst/>
              </a:prstGeom>
            </p:spPr>
          </p:pic>
        </mc:Fallback>
      </mc:AlternateContent>
    </p:spTree>
    <p:extLst>
      <p:ext uri="{BB962C8B-B14F-4D97-AF65-F5344CB8AC3E}">
        <p14:creationId xmlns:p14="http://schemas.microsoft.com/office/powerpoint/2010/main" val="144145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strips(down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strips(downRigh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strips(downRigh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strips(downRigh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C7BF3-4ED9-D648-EED0-DFB260B7D48F}"/>
            </a:ext>
          </a:extLst>
        </p:cNvPr>
        <p:cNvGrpSpPr/>
        <p:nvPr/>
      </p:nvGrpSpPr>
      <p:grpSpPr>
        <a:xfrm>
          <a:off x="0" y="0"/>
          <a:ext cx="0" cy="0"/>
          <a:chOff x="0" y="0"/>
          <a:chExt cx="0" cy="0"/>
        </a:xfrm>
      </p:grpSpPr>
      <p:sp>
        <p:nvSpPr>
          <p:cNvPr id="102403" name="Rectangle 1">
            <a:extLst>
              <a:ext uri="{FF2B5EF4-FFF2-40B4-BE49-F238E27FC236}">
                <a16:creationId xmlns:a16="http://schemas.microsoft.com/office/drawing/2014/main" id="{3609B043-D101-8338-D72C-E52AB3AE58A8}"/>
              </a:ext>
            </a:extLst>
          </p:cNvPr>
          <p:cNvSpPr>
            <a:spLocks noChangeArrowheads="1"/>
          </p:cNvSpPr>
          <p:nvPr/>
        </p:nvSpPr>
        <p:spPr bwMode="auto">
          <a:xfrm>
            <a:off x="2999657" y="215753"/>
            <a:ext cx="719685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a:extLst>
              <a:ext uri="{FF2B5EF4-FFF2-40B4-BE49-F238E27FC236}">
                <a16:creationId xmlns:a16="http://schemas.microsoft.com/office/drawing/2014/main" id="{3BF87016-E055-4223-5F28-5FFC89954682}"/>
              </a:ext>
            </a:extLst>
          </p:cNvPr>
          <p:cNvSpPr txBox="1">
            <a:spLocks noChangeArrowheads="1"/>
          </p:cNvSpPr>
          <p:nvPr/>
        </p:nvSpPr>
        <p:spPr bwMode="auto">
          <a:xfrm>
            <a:off x="713016" y="679599"/>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C40E2520-A91C-DB8A-7896-EF9B13E8BEF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E8438C0-6EDE-42E9-B025-C3DAF3F65294}"/>
                  </a:ext>
                </a:extLst>
              </p14:cNvPr>
              <p14:cNvContentPartPr/>
              <p14:nvPr/>
            </p14:nvContentPartPr>
            <p14:xfrm>
              <a:off x="4231547" y="5441827"/>
              <a:ext cx="2530440" cy="539280"/>
            </p14:xfrm>
          </p:contentPart>
        </mc:Choice>
        <mc:Fallback xmlns="">
          <p:pic>
            <p:nvPicPr>
              <p:cNvPr id="2" name="Freihand 1">
                <a:extLst>
                  <a:ext uri="{FF2B5EF4-FFF2-40B4-BE49-F238E27FC236}">
                    <a16:creationId xmlns:a16="http://schemas.microsoft.com/office/drawing/2014/main" id="{3E8438C0-6EDE-42E9-B025-C3DAF3F65294}"/>
                  </a:ext>
                </a:extLst>
              </p:cNvPr>
              <p:cNvPicPr/>
              <p:nvPr/>
            </p:nvPicPr>
            <p:blipFill>
              <a:blip r:embed="rId4"/>
              <a:stretch>
                <a:fillRect/>
              </a:stretch>
            </p:blipFill>
            <p:spPr>
              <a:xfrm>
                <a:off x="4227227" y="5437507"/>
                <a:ext cx="253908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0710DB2-61F0-420C-90B6-D58E55A58B26}"/>
                  </a:ext>
                </a:extLst>
              </p14:cNvPr>
              <p14:cNvContentPartPr/>
              <p14:nvPr/>
            </p14:nvContentPartPr>
            <p14:xfrm>
              <a:off x="4020947" y="5087227"/>
              <a:ext cx="1732320" cy="581400"/>
            </p14:xfrm>
          </p:contentPart>
        </mc:Choice>
        <mc:Fallback xmlns="">
          <p:pic>
            <p:nvPicPr>
              <p:cNvPr id="3" name="Freihand 2">
                <a:extLst>
                  <a:ext uri="{FF2B5EF4-FFF2-40B4-BE49-F238E27FC236}">
                    <a16:creationId xmlns:a16="http://schemas.microsoft.com/office/drawing/2014/main" id="{20710DB2-61F0-420C-90B6-D58E55A58B26}"/>
                  </a:ext>
                </a:extLst>
              </p:cNvPr>
              <p:cNvPicPr/>
              <p:nvPr/>
            </p:nvPicPr>
            <p:blipFill>
              <a:blip r:embed="rId6"/>
              <a:stretch>
                <a:fillRect/>
              </a:stretch>
            </p:blipFill>
            <p:spPr>
              <a:xfrm>
                <a:off x="4016627" y="5082907"/>
                <a:ext cx="1740960" cy="590040"/>
              </a:xfrm>
              <a:prstGeom prst="rect">
                <a:avLst/>
              </a:prstGeom>
            </p:spPr>
          </p:pic>
        </mc:Fallback>
      </mc:AlternateContent>
    </p:spTree>
    <p:extLst>
      <p:ext uri="{BB962C8B-B14F-4D97-AF65-F5344CB8AC3E}">
        <p14:creationId xmlns:p14="http://schemas.microsoft.com/office/powerpoint/2010/main" val="352880442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40B48-8A22-F743-077A-4D0A904509E4}"/>
            </a:ext>
          </a:extLst>
        </p:cNvPr>
        <p:cNvGrpSpPr/>
        <p:nvPr/>
      </p:nvGrpSpPr>
      <p:grpSpPr>
        <a:xfrm>
          <a:off x="0" y="0"/>
          <a:ext cx="0" cy="0"/>
          <a:chOff x="0" y="0"/>
          <a:chExt cx="0" cy="0"/>
        </a:xfrm>
      </p:grpSpPr>
      <p:sp>
        <p:nvSpPr>
          <p:cNvPr id="103427" name="Rectangle 1">
            <a:extLst>
              <a:ext uri="{FF2B5EF4-FFF2-40B4-BE49-F238E27FC236}">
                <a16:creationId xmlns:a16="http://schemas.microsoft.com/office/drawing/2014/main" id="{8C524CBD-6D5A-B280-6CAF-2A41C1C539B4}"/>
              </a:ext>
            </a:extLst>
          </p:cNvPr>
          <p:cNvSpPr>
            <a:spLocks noChangeArrowheads="1"/>
          </p:cNvSpPr>
          <p:nvPr/>
        </p:nvSpPr>
        <p:spPr bwMode="auto">
          <a:xfrm>
            <a:off x="2492693" y="1601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Aufbau der Zahlungsbilanz</a:t>
            </a:r>
          </a:p>
        </p:txBody>
      </p:sp>
      <p:sp>
        <p:nvSpPr>
          <p:cNvPr id="103428" name="Text Box 2">
            <a:extLst>
              <a:ext uri="{FF2B5EF4-FFF2-40B4-BE49-F238E27FC236}">
                <a16:creationId xmlns:a16="http://schemas.microsoft.com/office/drawing/2014/main" id="{E52F5A4C-B5DA-9DFB-5DDD-39A6A29C8D2B}"/>
              </a:ext>
            </a:extLst>
          </p:cNvPr>
          <p:cNvSpPr txBox="1">
            <a:spLocks noChangeArrowheads="1"/>
          </p:cNvSpPr>
          <p:nvPr/>
        </p:nvSpPr>
        <p:spPr bwMode="auto">
          <a:xfrm>
            <a:off x="821373" y="58434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A. Leistungsbilanz</a:t>
            </a:r>
          </a:p>
          <a:p>
            <a:pPr eaLnBrk="1" hangingPunct="1">
              <a:buFontTx/>
              <a:buChar char="•"/>
            </a:pPr>
            <a:endParaRPr lang="de-DE" sz="2000" dirty="0">
              <a:solidFill>
                <a:srgbClr val="000000"/>
              </a:solidFill>
            </a:endParaRPr>
          </a:p>
          <a:p>
            <a:pPr eaLnBrk="1" hangingPunct="1">
              <a:buFontTx/>
              <a:buChar char="•"/>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 Vermögensübertragungen</a:t>
            </a:r>
          </a:p>
          <a:p>
            <a:pPr eaLnBrk="1" hangingPunct="1">
              <a:buFontTx/>
              <a:buNone/>
            </a:pPr>
            <a:endParaRPr lang="de-DE" sz="2000" dirty="0">
              <a:solidFill>
                <a:srgbClr val="000000"/>
              </a:solidFill>
            </a:endParaRPr>
          </a:p>
          <a:p>
            <a:pPr eaLnBrk="1" hangingPunct="1"/>
            <a:endParaRPr lang="de-DE" sz="2000" dirty="0">
              <a:solidFill>
                <a:srgbClr val="000000"/>
              </a:solidFill>
            </a:endParaRPr>
          </a:p>
          <a:p>
            <a:pPr eaLnBrk="1" hangingPunct="1"/>
            <a:endParaRPr lang="de-DE" sz="2000" dirty="0">
              <a:solidFill>
                <a:srgbClr val="000000"/>
              </a:solidFill>
            </a:endParaRPr>
          </a:p>
          <a:p>
            <a:pPr eaLnBrk="1" hangingPunct="1"/>
            <a:r>
              <a:rPr lang="de-DE" sz="2000" dirty="0">
                <a:solidFill>
                  <a:srgbClr val="000000"/>
                </a:solidFill>
              </a:rPr>
              <a:t>C. Kapitalbilanz</a:t>
            </a:r>
          </a:p>
          <a:p>
            <a:pPr eaLnBrk="1" hangingPunct="1">
              <a:buFontTx/>
              <a:buAutoNum type="arabicPeriod"/>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D. Restposten</a:t>
            </a:r>
          </a:p>
          <a:p>
            <a:pPr eaLnBrk="1" hangingPunct="1">
              <a:buFontTx/>
              <a:buNone/>
            </a:pPr>
            <a:r>
              <a:rPr lang="de-DE" sz="2400" dirty="0">
                <a:solidFill>
                  <a:srgbClr val="000000"/>
                </a:solidFill>
              </a:rPr>
              <a:t>		</a:t>
            </a:r>
          </a:p>
        </p:txBody>
      </p:sp>
      <p:sp>
        <p:nvSpPr>
          <p:cNvPr id="103429" name="Text Box 2">
            <a:extLst>
              <a:ext uri="{FF2B5EF4-FFF2-40B4-BE49-F238E27FC236}">
                <a16:creationId xmlns:a16="http://schemas.microsoft.com/office/drawing/2014/main" id="{61273905-8731-CD3B-2510-DD1D246E29E9}"/>
              </a:ext>
            </a:extLst>
          </p:cNvPr>
          <p:cNvSpPr txBox="1">
            <a:spLocks noChangeArrowheads="1"/>
          </p:cNvSpPr>
          <p:nvPr/>
        </p:nvSpPr>
        <p:spPr bwMode="auto">
          <a:xfrm>
            <a:off x="4348798" y="800249"/>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a:extLst>
              <a:ext uri="{FF2B5EF4-FFF2-40B4-BE49-F238E27FC236}">
                <a16:creationId xmlns:a16="http://schemas.microsoft.com/office/drawing/2014/main" id="{96A0C5E9-95EC-4CA3-2FBC-7424717EE114}"/>
              </a:ext>
            </a:extLst>
          </p:cNvPr>
          <p:cNvSpPr>
            <a:spLocks noChangeShapeType="1"/>
          </p:cNvSpPr>
          <p:nvPr/>
        </p:nvSpPr>
        <p:spPr bwMode="auto">
          <a:xfrm flipV="1">
            <a:off x="2900681" y="1016149"/>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a:extLst>
              <a:ext uri="{FF2B5EF4-FFF2-40B4-BE49-F238E27FC236}">
                <a16:creationId xmlns:a16="http://schemas.microsoft.com/office/drawing/2014/main" id="{27C29E0C-7BE1-E29A-B011-F420367B01CE}"/>
              </a:ext>
            </a:extLst>
          </p:cNvPr>
          <p:cNvSpPr>
            <a:spLocks noChangeShapeType="1"/>
          </p:cNvSpPr>
          <p:nvPr/>
        </p:nvSpPr>
        <p:spPr bwMode="auto">
          <a:xfrm flipV="1">
            <a:off x="2900681" y="1303486"/>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a:extLst>
              <a:ext uri="{FF2B5EF4-FFF2-40B4-BE49-F238E27FC236}">
                <a16:creationId xmlns:a16="http://schemas.microsoft.com/office/drawing/2014/main" id="{838BC6FD-A299-F414-7C65-0E91F995DE82}"/>
              </a:ext>
            </a:extLst>
          </p:cNvPr>
          <p:cNvSpPr>
            <a:spLocks noChangeShapeType="1"/>
          </p:cNvSpPr>
          <p:nvPr/>
        </p:nvSpPr>
        <p:spPr bwMode="auto">
          <a:xfrm>
            <a:off x="2900681" y="1519387"/>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a:extLst>
              <a:ext uri="{FF2B5EF4-FFF2-40B4-BE49-F238E27FC236}">
                <a16:creationId xmlns:a16="http://schemas.microsoft.com/office/drawing/2014/main" id="{6B6BFEA4-DBD2-FE14-1725-CF2584F62ED8}"/>
              </a:ext>
            </a:extLst>
          </p:cNvPr>
          <p:cNvSpPr>
            <a:spLocks noChangeShapeType="1"/>
          </p:cNvSpPr>
          <p:nvPr/>
        </p:nvSpPr>
        <p:spPr bwMode="auto">
          <a:xfrm>
            <a:off x="2900680" y="1592412"/>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a:extLst>
              <a:ext uri="{FF2B5EF4-FFF2-40B4-BE49-F238E27FC236}">
                <a16:creationId xmlns:a16="http://schemas.microsoft.com/office/drawing/2014/main" id="{F1AE347D-16A9-B4B6-3020-69AF52B34BFD}"/>
              </a:ext>
            </a:extLst>
          </p:cNvPr>
          <p:cNvSpPr>
            <a:spLocks noChangeShapeType="1"/>
          </p:cNvSpPr>
          <p:nvPr/>
        </p:nvSpPr>
        <p:spPr bwMode="auto">
          <a:xfrm flipV="1">
            <a:off x="2756218" y="3465661"/>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a:extLst>
              <a:ext uri="{FF2B5EF4-FFF2-40B4-BE49-F238E27FC236}">
                <a16:creationId xmlns:a16="http://schemas.microsoft.com/office/drawing/2014/main" id="{BD4D6CA1-B5E4-5543-B0AB-E7504D6319F4}"/>
              </a:ext>
            </a:extLst>
          </p:cNvPr>
          <p:cNvSpPr>
            <a:spLocks noChangeShapeType="1"/>
          </p:cNvSpPr>
          <p:nvPr/>
        </p:nvSpPr>
        <p:spPr bwMode="auto">
          <a:xfrm flipV="1">
            <a:off x="2756218" y="3752999"/>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a:extLst>
              <a:ext uri="{FF2B5EF4-FFF2-40B4-BE49-F238E27FC236}">
                <a16:creationId xmlns:a16="http://schemas.microsoft.com/office/drawing/2014/main" id="{4C277A5C-FD44-B6ED-139A-8DBB6937631C}"/>
              </a:ext>
            </a:extLst>
          </p:cNvPr>
          <p:cNvSpPr>
            <a:spLocks noChangeShapeType="1"/>
          </p:cNvSpPr>
          <p:nvPr/>
        </p:nvSpPr>
        <p:spPr bwMode="auto">
          <a:xfrm>
            <a:off x="2756218" y="3968899"/>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a:extLst>
              <a:ext uri="{FF2B5EF4-FFF2-40B4-BE49-F238E27FC236}">
                <a16:creationId xmlns:a16="http://schemas.microsoft.com/office/drawing/2014/main" id="{11A04C77-A0B7-9F06-2375-BBB6E7872731}"/>
              </a:ext>
            </a:extLst>
          </p:cNvPr>
          <p:cNvSpPr>
            <a:spLocks noChangeShapeType="1"/>
          </p:cNvSpPr>
          <p:nvPr/>
        </p:nvSpPr>
        <p:spPr bwMode="auto">
          <a:xfrm>
            <a:off x="2756219" y="4041923"/>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extfeld 1">
            <a:extLst>
              <a:ext uri="{FF2B5EF4-FFF2-40B4-BE49-F238E27FC236}">
                <a16:creationId xmlns:a16="http://schemas.microsoft.com/office/drawing/2014/main" id="{3439C6D1-3EA3-2093-0732-97A23382B046}"/>
              </a:ext>
            </a:extLst>
          </p:cNvPr>
          <p:cNvSpPr txBox="1"/>
          <p:nvPr/>
        </p:nvSpPr>
        <p:spPr>
          <a:xfrm>
            <a:off x="-1833" y="5391508"/>
            <a:ext cx="8640827" cy="1061829"/>
          </a:xfrm>
          <a:prstGeom prst="rect">
            <a:avLst/>
          </a:prstGeom>
          <a:noFill/>
        </p:spPr>
        <p:txBody>
          <a:bodyPr wrap="none" rtlCol="0">
            <a:spAutoFit/>
          </a:bodyPr>
          <a:lstStyle/>
          <a:p>
            <a:pPr algn="ctr"/>
            <a:r>
              <a:rPr lang="de-DE" sz="2100" b="1" dirty="0"/>
              <a:t>Zahlungsbilanz</a:t>
            </a:r>
          </a:p>
          <a:p>
            <a:pPr algn="ctr"/>
            <a:r>
              <a:rPr lang="de-DE" sz="2100" b="1" dirty="0"/>
              <a:t>=</a:t>
            </a:r>
          </a:p>
          <a:p>
            <a:pPr algn="ctr"/>
            <a:r>
              <a:rPr lang="de-DE" sz="2100" b="1" dirty="0"/>
              <a:t>Leistungsbilanz + Vermögensübertragungen + Kapitalbilanz + Restposten = 0</a:t>
            </a:r>
          </a:p>
        </p:txBody>
      </p:sp>
      <p:sp>
        <p:nvSpPr>
          <p:cNvPr id="14" name="Rechteck 13">
            <a:extLst>
              <a:ext uri="{FF2B5EF4-FFF2-40B4-BE49-F238E27FC236}">
                <a16:creationId xmlns:a16="http://schemas.microsoft.com/office/drawing/2014/main" id="{4EB42C94-4BA4-1357-763A-19A8FBC4FC7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B34DDF24-399F-4B2F-AC05-AC551CEBABC1}"/>
                  </a:ext>
                </a:extLst>
              </p14:cNvPr>
              <p14:cNvContentPartPr/>
              <p14:nvPr/>
            </p14:nvContentPartPr>
            <p14:xfrm>
              <a:off x="1272347" y="1506667"/>
              <a:ext cx="1424880" cy="95040"/>
            </p14:xfrm>
          </p:contentPart>
        </mc:Choice>
        <mc:Fallback xmlns="">
          <p:pic>
            <p:nvPicPr>
              <p:cNvPr id="3" name="Freihand 2">
                <a:extLst>
                  <a:ext uri="{FF2B5EF4-FFF2-40B4-BE49-F238E27FC236}">
                    <a16:creationId xmlns:a16="http://schemas.microsoft.com/office/drawing/2014/main" id="{B34DDF24-399F-4B2F-AC05-AC551CEBABC1}"/>
                  </a:ext>
                </a:extLst>
              </p:cNvPr>
              <p:cNvPicPr/>
              <p:nvPr/>
            </p:nvPicPr>
            <p:blipFill>
              <a:blip r:embed="rId4"/>
              <a:stretch>
                <a:fillRect/>
              </a:stretch>
            </p:blipFill>
            <p:spPr>
              <a:xfrm>
                <a:off x="1268027" y="1502347"/>
                <a:ext cx="1433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31F790EC-DCBF-40E9-A482-357FA2559363}"/>
                  </a:ext>
                </a:extLst>
              </p14:cNvPr>
              <p14:cNvContentPartPr/>
              <p14:nvPr/>
            </p14:nvContentPartPr>
            <p14:xfrm>
              <a:off x="4909067" y="1098067"/>
              <a:ext cx="1459800" cy="34200"/>
            </p14:xfrm>
          </p:contentPart>
        </mc:Choice>
        <mc:Fallback xmlns="">
          <p:pic>
            <p:nvPicPr>
              <p:cNvPr id="4" name="Freihand 3">
                <a:extLst>
                  <a:ext uri="{FF2B5EF4-FFF2-40B4-BE49-F238E27FC236}">
                    <a16:creationId xmlns:a16="http://schemas.microsoft.com/office/drawing/2014/main" id="{31F790EC-DCBF-40E9-A482-357FA2559363}"/>
                  </a:ext>
                </a:extLst>
              </p:cNvPr>
              <p:cNvPicPr/>
              <p:nvPr/>
            </p:nvPicPr>
            <p:blipFill>
              <a:blip r:embed="rId6"/>
              <a:stretch>
                <a:fillRect/>
              </a:stretch>
            </p:blipFill>
            <p:spPr>
              <a:xfrm>
                <a:off x="4904747" y="1093747"/>
                <a:ext cx="1468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0D7BE92-C7CD-491F-96C0-0F16507858D3}"/>
                  </a:ext>
                </a:extLst>
              </p14:cNvPr>
              <p14:cNvContentPartPr/>
              <p14:nvPr/>
            </p14:nvContentPartPr>
            <p14:xfrm>
              <a:off x="4914107" y="1400107"/>
              <a:ext cx="2073600" cy="64440"/>
            </p14:xfrm>
          </p:contentPart>
        </mc:Choice>
        <mc:Fallback xmlns="">
          <p:pic>
            <p:nvPicPr>
              <p:cNvPr id="5" name="Freihand 4">
                <a:extLst>
                  <a:ext uri="{FF2B5EF4-FFF2-40B4-BE49-F238E27FC236}">
                    <a16:creationId xmlns:a16="http://schemas.microsoft.com/office/drawing/2014/main" id="{60D7BE92-C7CD-491F-96C0-0F16507858D3}"/>
                  </a:ext>
                </a:extLst>
              </p:cNvPr>
              <p:cNvPicPr/>
              <p:nvPr/>
            </p:nvPicPr>
            <p:blipFill>
              <a:blip r:embed="rId8"/>
              <a:stretch>
                <a:fillRect/>
              </a:stretch>
            </p:blipFill>
            <p:spPr>
              <a:xfrm>
                <a:off x="4909787" y="1395787"/>
                <a:ext cx="2082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7F7BA7E-3FE2-4B90-86CB-BDCC97DFDF6B}"/>
                  </a:ext>
                </a:extLst>
              </p14:cNvPr>
              <p14:cNvContentPartPr/>
              <p14:nvPr/>
            </p14:nvContentPartPr>
            <p14:xfrm>
              <a:off x="4919867" y="1757587"/>
              <a:ext cx="3752640" cy="186840"/>
            </p14:xfrm>
          </p:contentPart>
        </mc:Choice>
        <mc:Fallback xmlns="">
          <p:pic>
            <p:nvPicPr>
              <p:cNvPr id="6" name="Freihand 5">
                <a:extLst>
                  <a:ext uri="{FF2B5EF4-FFF2-40B4-BE49-F238E27FC236}">
                    <a16:creationId xmlns:a16="http://schemas.microsoft.com/office/drawing/2014/main" id="{D7F7BA7E-3FE2-4B90-86CB-BDCC97DFDF6B}"/>
                  </a:ext>
                </a:extLst>
              </p:cNvPr>
              <p:cNvPicPr/>
              <p:nvPr/>
            </p:nvPicPr>
            <p:blipFill>
              <a:blip r:embed="rId10"/>
              <a:stretch>
                <a:fillRect/>
              </a:stretch>
            </p:blipFill>
            <p:spPr>
              <a:xfrm>
                <a:off x="4915547" y="1753267"/>
                <a:ext cx="37612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79C6A7A-BFA0-4B0D-9618-9BD856FBA2E4}"/>
                  </a:ext>
                </a:extLst>
              </p14:cNvPr>
              <p14:cNvContentPartPr/>
              <p14:nvPr/>
            </p14:nvContentPartPr>
            <p14:xfrm>
              <a:off x="4844627" y="2052787"/>
              <a:ext cx="2603880" cy="76680"/>
            </p14:xfrm>
          </p:contentPart>
        </mc:Choice>
        <mc:Fallback xmlns="">
          <p:pic>
            <p:nvPicPr>
              <p:cNvPr id="7" name="Freihand 6">
                <a:extLst>
                  <a:ext uri="{FF2B5EF4-FFF2-40B4-BE49-F238E27FC236}">
                    <a16:creationId xmlns:a16="http://schemas.microsoft.com/office/drawing/2014/main" id="{679C6A7A-BFA0-4B0D-9618-9BD856FBA2E4}"/>
                  </a:ext>
                </a:extLst>
              </p:cNvPr>
              <p:cNvPicPr/>
              <p:nvPr/>
            </p:nvPicPr>
            <p:blipFill>
              <a:blip r:embed="rId12"/>
              <a:stretch>
                <a:fillRect/>
              </a:stretch>
            </p:blipFill>
            <p:spPr>
              <a:xfrm>
                <a:off x="4840307" y="2048467"/>
                <a:ext cx="2612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75D4AACE-DB86-41BE-B775-7B0048EFA60A}"/>
                  </a:ext>
                </a:extLst>
              </p14:cNvPr>
              <p14:cNvContentPartPr/>
              <p14:nvPr/>
            </p14:nvContentPartPr>
            <p14:xfrm>
              <a:off x="7402067" y="1343587"/>
              <a:ext cx="1465200" cy="574560"/>
            </p14:xfrm>
          </p:contentPart>
        </mc:Choice>
        <mc:Fallback xmlns="">
          <p:pic>
            <p:nvPicPr>
              <p:cNvPr id="8" name="Freihand 7">
                <a:extLst>
                  <a:ext uri="{FF2B5EF4-FFF2-40B4-BE49-F238E27FC236}">
                    <a16:creationId xmlns:a16="http://schemas.microsoft.com/office/drawing/2014/main" id="{75D4AACE-DB86-41BE-B775-7B0048EFA60A}"/>
                  </a:ext>
                </a:extLst>
              </p:cNvPr>
              <p:cNvPicPr/>
              <p:nvPr/>
            </p:nvPicPr>
            <p:blipFill>
              <a:blip r:embed="rId14"/>
              <a:stretch>
                <a:fillRect/>
              </a:stretch>
            </p:blipFill>
            <p:spPr>
              <a:xfrm>
                <a:off x="7397747" y="1339267"/>
                <a:ext cx="1473840" cy="583200"/>
              </a:xfrm>
              <a:prstGeom prst="rect">
                <a:avLst/>
              </a:prstGeom>
            </p:spPr>
          </p:pic>
        </mc:Fallback>
      </mc:AlternateContent>
      <p:grpSp>
        <p:nvGrpSpPr>
          <p:cNvPr id="22" name="Gruppieren 21">
            <a:extLst>
              <a:ext uri="{FF2B5EF4-FFF2-40B4-BE49-F238E27FC236}">
                <a16:creationId xmlns:a16="http://schemas.microsoft.com/office/drawing/2014/main" id="{A8627C6F-B6D3-434B-996E-56327B86B0B0}"/>
              </a:ext>
            </a:extLst>
          </p:cNvPr>
          <p:cNvGrpSpPr/>
          <p:nvPr/>
        </p:nvGrpSpPr>
        <p:grpSpPr>
          <a:xfrm>
            <a:off x="8291627" y="803587"/>
            <a:ext cx="1674720" cy="596880"/>
            <a:chOff x="8291627" y="803587"/>
            <a:chExt cx="1674720" cy="596880"/>
          </a:xfrm>
        </p:grpSpPr>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DD64CC8F-C7F0-4AF1-97F1-84B1BF2CFB07}"/>
                    </a:ext>
                  </a:extLst>
                </p14:cNvPr>
                <p14:cNvContentPartPr/>
                <p14:nvPr/>
              </p14:nvContentPartPr>
              <p14:xfrm>
                <a:off x="8358227" y="1081867"/>
                <a:ext cx="356400" cy="274320"/>
              </p14:xfrm>
            </p:contentPart>
          </mc:Choice>
          <mc:Fallback xmlns="">
            <p:pic>
              <p:nvPicPr>
                <p:cNvPr id="9" name="Freihand 8">
                  <a:extLst>
                    <a:ext uri="{FF2B5EF4-FFF2-40B4-BE49-F238E27FC236}">
                      <a16:creationId xmlns:a16="http://schemas.microsoft.com/office/drawing/2014/main" id="{DD64CC8F-C7F0-4AF1-97F1-84B1BF2CFB07}"/>
                    </a:ext>
                  </a:extLst>
                </p:cNvPr>
                <p:cNvPicPr/>
                <p:nvPr/>
              </p:nvPicPr>
              <p:blipFill>
                <a:blip r:embed="rId16"/>
                <a:stretch>
                  <a:fillRect/>
                </a:stretch>
              </p:blipFill>
              <p:spPr>
                <a:xfrm>
                  <a:off x="8353907" y="1077547"/>
                  <a:ext cx="3650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8FD5AEBC-7BB0-4810-87BB-E505107B6062}"/>
                    </a:ext>
                  </a:extLst>
                </p14:cNvPr>
                <p14:cNvContentPartPr/>
                <p14:nvPr/>
              </p14:nvContentPartPr>
              <p14:xfrm>
                <a:off x="8291627" y="1207507"/>
                <a:ext cx="291240" cy="192960"/>
              </p14:xfrm>
            </p:contentPart>
          </mc:Choice>
          <mc:Fallback xmlns="">
            <p:pic>
              <p:nvPicPr>
                <p:cNvPr id="10" name="Freihand 9">
                  <a:extLst>
                    <a:ext uri="{FF2B5EF4-FFF2-40B4-BE49-F238E27FC236}">
                      <a16:creationId xmlns:a16="http://schemas.microsoft.com/office/drawing/2014/main" id="{8FD5AEBC-7BB0-4810-87BB-E505107B6062}"/>
                    </a:ext>
                  </a:extLst>
                </p:cNvPr>
                <p:cNvPicPr/>
                <p:nvPr/>
              </p:nvPicPr>
              <p:blipFill>
                <a:blip r:embed="rId18"/>
                <a:stretch>
                  <a:fillRect/>
                </a:stretch>
              </p:blipFill>
              <p:spPr>
                <a:xfrm>
                  <a:off x="8287307" y="1203187"/>
                  <a:ext cx="299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C61D98A4-BCF0-4E4D-93D8-A1DC22AB6200}"/>
                    </a:ext>
                  </a:extLst>
                </p14:cNvPr>
                <p14:cNvContentPartPr/>
                <p14:nvPr/>
              </p14:nvContentPartPr>
              <p14:xfrm>
                <a:off x="8833067" y="944707"/>
                <a:ext cx="226080" cy="166680"/>
              </p14:xfrm>
            </p:contentPart>
          </mc:Choice>
          <mc:Fallback xmlns="">
            <p:pic>
              <p:nvPicPr>
                <p:cNvPr id="11" name="Freihand 10">
                  <a:extLst>
                    <a:ext uri="{FF2B5EF4-FFF2-40B4-BE49-F238E27FC236}">
                      <a16:creationId xmlns:a16="http://schemas.microsoft.com/office/drawing/2014/main" id="{C61D98A4-BCF0-4E4D-93D8-A1DC22AB6200}"/>
                    </a:ext>
                  </a:extLst>
                </p:cNvPr>
                <p:cNvPicPr/>
                <p:nvPr/>
              </p:nvPicPr>
              <p:blipFill>
                <a:blip r:embed="rId20"/>
                <a:stretch>
                  <a:fillRect/>
                </a:stretch>
              </p:blipFill>
              <p:spPr>
                <a:xfrm>
                  <a:off x="8828747" y="940387"/>
                  <a:ext cx="234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E431754C-BB89-4227-9BF4-4565019B6599}"/>
                    </a:ext>
                  </a:extLst>
                </p14:cNvPr>
                <p14:cNvContentPartPr/>
                <p14:nvPr/>
              </p14:nvContentPartPr>
              <p14:xfrm>
                <a:off x="9054467" y="911947"/>
                <a:ext cx="191880" cy="320040"/>
              </p14:xfrm>
            </p:contentPart>
          </mc:Choice>
          <mc:Fallback xmlns="">
            <p:pic>
              <p:nvPicPr>
                <p:cNvPr id="12" name="Freihand 11">
                  <a:extLst>
                    <a:ext uri="{FF2B5EF4-FFF2-40B4-BE49-F238E27FC236}">
                      <a16:creationId xmlns:a16="http://schemas.microsoft.com/office/drawing/2014/main" id="{E431754C-BB89-4227-9BF4-4565019B6599}"/>
                    </a:ext>
                  </a:extLst>
                </p:cNvPr>
                <p:cNvPicPr/>
                <p:nvPr/>
              </p:nvPicPr>
              <p:blipFill>
                <a:blip r:embed="rId22"/>
                <a:stretch>
                  <a:fillRect/>
                </a:stretch>
              </p:blipFill>
              <p:spPr>
                <a:xfrm>
                  <a:off x="9050147" y="907627"/>
                  <a:ext cx="20052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F632466F-8877-4822-AD08-79701965B1ED}"/>
                    </a:ext>
                  </a:extLst>
                </p14:cNvPr>
                <p14:cNvContentPartPr/>
                <p14:nvPr/>
              </p14:nvContentPartPr>
              <p14:xfrm>
                <a:off x="9224387" y="862987"/>
                <a:ext cx="41400" cy="163080"/>
              </p14:xfrm>
            </p:contentPart>
          </mc:Choice>
          <mc:Fallback xmlns="">
            <p:pic>
              <p:nvPicPr>
                <p:cNvPr id="13" name="Freihand 12">
                  <a:extLst>
                    <a:ext uri="{FF2B5EF4-FFF2-40B4-BE49-F238E27FC236}">
                      <a16:creationId xmlns:a16="http://schemas.microsoft.com/office/drawing/2014/main" id="{F632466F-8877-4822-AD08-79701965B1ED}"/>
                    </a:ext>
                  </a:extLst>
                </p:cNvPr>
                <p:cNvPicPr/>
                <p:nvPr/>
              </p:nvPicPr>
              <p:blipFill>
                <a:blip r:embed="rId24"/>
                <a:stretch>
                  <a:fillRect/>
                </a:stretch>
              </p:blipFill>
              <p:spPr>
                <a:xfrm>
                  <a:off x="9220067" y="858667"/>
                  <a:ext cx="50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E17509DF-7188-4F43-8151-BE716C9AEDA2}"/>
                    </a:ext>
                  </a:extLst>
                </p14:cNvPr>
                <p14:cNvContentPartPr/>
                <p14:nvPr/>
              </p14:nvContentPartPr>
              <p14:xfrm>
                <a:off x="9277307" y="973147"/>
                <a:ext cx="202680" cy="58680"/>
              </p14:xfrm>
            </p:contentPart>
          </mc:Choice>
          <mc:Fallback xmlns="">
            <p:pic>
              <p:nvPicPr>
                <p:cNvPr id="15" name="Freihand 14">
                  <a:extLst>
                    <a:ext uri="{FF2B5EF4-FFF2-40B4-BE49-F238E27FC236}">
                      <a16:creationId xmlns:a16="http://schemas.microsoft.com/office/drawing/2014/main" id="{E17509DF-7188-4F43-8151-BE716C9AEDA2}"/>
                    </a:ext>
                  </a:extLst>
                </p:cNvPr>
                <p:cNvPicPr/>
                <p:nvPr/>
              </p:nvPicPr>
              <p:blipFill>
                <a:blip r:embed="rId26"/>
                <a:stretch>
                  <a:fillRect/>
                </a:stretch>
              </p:blipFill>
              <p:spPr>
                <a:xfrm>
                  <a:off x="9272987" y="968827"/>
                  <a:ext cx="211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B2AB3547-B671-49FC-839F-19FDC7D31609}"/>
                    </a:ext>
                  </a:extLst>
                </p14:cNvPr>
                <p14:cNvContentPartPr/>
                <p14:nvPr/>
              </p14:nvContentPartPr>
              <p14:xfrm>
                <a:off x="9514547" y="973147"/>
                <a:ext cx="20160" cy="156600"/>
              </p14:xfrm>
            </p:contentPart>
          </mc:Choice>
          <mc:Fallback xmlns="">
            <p:pic>
              <p:nvPicPr>
                <p:cNvPr id="16" name="Freihand 15">
                  <a:extLst>
                    <a:ext uri="{FF2B5EF4-FFF2-40B4-BE49-F238E27FC236}">
                      <a16:creationId xmlns:a16="http://schemas.microsoft.com/office/drawing/2014/main" id="{B2AB3547-B671-49FC-839F-19FDC7D31609}"/>
                    </a:ext>
                  </a:extLst>
                </p:cNvPr>
                <p:cNvPicPr/>
                <p:nvPr/>
              </p:nvPicPr>
              <p:blipFill>
                <a:blip r:embed="rId28"/>
                <a:stretch>
                  <a:fillRect/>
                </a:stretch>
              </p:blipFill>
              <p:spPr>
                <a:xfrm>
                  <a:off x="9510227" y="968827"/>
                  <a:ext cx="28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11C4E0CD-02E5-44DD-8887-A7399B39AC45}"/>
                    </a:ext>
                  </a:extLst>
                </p14:cNvPr>
                <p14:cNvContentPartPr/>
                <p14:nvPr/>
              </p14:nvContentPartPr>
              <p14:xfrm>
                <a:off x="9484307" y="942907"/>
                <a:ext cx="104400" cy="101160"/>
              </p14:xfrm>
            </p:contentPart>
          </mc:Choice>
          <mc:Fallback xmlns="">
            <p:pic>
              <p:nvPicPr>
                <p:cNvPr id="17" name="Freihand 16">
                  <a:extLst>
                    <a:ext uri="{FF2B5EF4-FFF2-40B4-BE49-F238E27FC236}">
                      <a16:creationId xmlns:a16="http://schemas.microsoft.com/office/drawing/2014/main" id="{11C4E0CD-02E5-44DD-8887-A7399B39AC45}"/>
                    </a:ext>
                  </a:extLst>
                </p:cNvPr>
                <p:cNvPicPr/>
                <p:nvPr/>
              </p:nvPicPr>
              <p:blipFill>
                <a:blip r:embed="rId30"/>
                <a:stretch>
                  <a:fillRect/>
                </a:stretch>
              </p:blipFill>
              <p:spPr>
                <a:xfrm>
                  <a:off x="9479987" y="938587"/>
                  <a:ext cx="113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5BB12444-4F43-4910-B4AA-8E0886927648}"/>
                    </a:ext>
                  </a:extLst>
                </p14:cNvPr>
                <p14:cNvContentPartPr/>
                <p14:nvPr/>
              </p14:nvContentPartPr>
              <p14:xfrm>
                <a:off x="9595547" y="823387"/>
                <a:ext cx="130680" cy="311760"/>
              </p14:xfrm>
            </p:contentPart>
          </mc:Choice>
          <mc:Fallback xmlns="">
            <p:pic>
              <p:nvPicPr>
                <p:cNvPr id="18" name="Freihand 17">
                  <a:extLst>
                    <a:ext uri="{FF2B5EF4-FFF2-40B4-BE49-F238E27FC236}">
                      <a16:creationId xmlns:a16="http://schemas.microsoft.com/office/drawing/2014/main" id="{5BB12444-4F43-4910-B4AA-8E0886927648}"/>
                    </a:ext>
                  </a:extLst>
                </p:cNvPr>
                <p:cNvPicPr/>
                <p:nvPr/>
              </p:nvPicPr>
              <p:blipFill>
                <a:blip r:embed="rId32"/>
                <a:stretch>
                  <a:fillRect/>
                </a:stretch>
              </p:blipFill>
              <p:spPr>
                <a:xfrm>
                  <a:off x="9591227" y="819067"/>
                  <a:ext cx="1393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6365D54C-3277-4807-9FF6-24B0031FE097}"/>
                    </a:ext>
                  </a:extLst>
                </p14:cNvPr>
                <p14:cNvContentPartPr/>
                <p14:nvPr/>
              </p14:nvContentPartPr>
              <p14:xfrm>
                <a:off x="9772667" y="856867"/>
                <a:ext cx="38520" cy="113760"/>
              </p14:xfrm>
            </p:contentPart>
          </mc:Choice>
          <mc:Fallback xmlns="">
            <p:pic>
              <p:nvPicPr>
                <p:cNvPr id="19" name="Freihand 18">
                  <a:extLst>
                    <a:ext uri="{FF2B5EF4-FFF2-40B4-BE49-F238E27FC236}">
                      <a16:creationId xmlns:a16="http://schemas.microsoft.com/office/drawing/2014/main" id="{6365D54C-3277-4807-9FF6-24B0031FE097}"/>
                    </a:ext>
                  </a:extLst>
                </p:cNvPr>
                <p:cNvPicPr/>
                <p:nvPr/>
              </p:nvPicPr>
              <p:blipFill>
                <a:blip r:embed="rId34"/>
                <a:stretch>
                  <a:fillRect/>
                </a:stretch>
              </p:blipFill>
              <p:spPr>
                <a:xfrm>
                  <a:off x="9768347" y="852547"/>
                  <a:ext cx="47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0D5BCF7C-1712-4B23-A8B8-A5277C30AF5B}"/>
                    </a:ext>
                  </a:extLst>
                </p14:cNvPr>
                <p14:cNvContentPartPr/>
                <p14:nvPr/>
              </p14:nvContentPartPr>
              <p14:xfrm>
                <a:off x="9855467" y="852907"/>
                <a:ext cx="110880" cy="223920"/>
              </p14:xfrm>
            </p:contentPart>
          </mc:Choice>
          <mc:Fallback xmlns="">
            <p:pic>
              <p:nvPicPr>
                <p:cNvPr id="20" name="Freihand 19">
                  <a:extLst>
                    <a:ext uri="{FF2B5EF4-FFF2-40B4-BE49-F238E27FC236}">
                      <a16:creationId xmlns:a16="http://schemas.microsoft.com/office/drawing/2014/main" id="{0D5BCF7C-1712-4B23-A8B8-A5277C30AF5B}"/>
                    </a:ext>
                  </a:extLst>
                </p:cNvPr>
                <p:cNvPicPr/>
                <p:nvPr/>
              </p:nvPicPr>
              <p:blipFill>
                <a:blip r:embed="rId36"/>
                <a:stretch>
                  <a:fillRect/>
                </a:stretch>
              </p:blipFill>
              <p:spPr>
                <a:xfrm>
                  <a:off x="9851147" y="848587"/>
                  <a:ext cx="119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9C484940-F92C-4F6D-95C9-8F2D6039B880}"/>
                    </a:ext>
                  </a:extLst>
                </p14:cNvPr>
                <p14:cNvContentPartPr/>
                <p14:nvPr/>
              </p14:nvContentPartPr>
              <p14:xfrm>
                <a:off x="9526427" y="803587"/>
                <a:ext cx="70560" cy="42840"/>
              </p14:xfrm>
            </p:contentPart>
          </mc:Choice>
          <mc:Fallback xmlns="">
            <p:pic>
              <p:nvPicPr>
                <p:cNvPr id="21" name="Freihand 20">
                  <a:extLst>
                    <a:ext uri="{FF2B5EF4-FFF2-40B4-BE49-F238E27FC236}">
                      <a16:creationId xmlns:a16="http://schemas.microsoft.com/office/drawing/2014/main" id="{9C484940-F92C-4F6D-95C9-8F2D6039B880}"/>
                    </a:ext>
                  </a:extLst>
                </p:cNvPr>
                <p:cNvPicPr/>
                <p:nvPr/>
              </p:nvPicPr>
              <p:blipFill>
                <a:blip r:embed="rId38"/>
                <a:stretch>
                  <a:fillRect/>
                </a:stretch>
              </p:blipFill>
              <p:spPr>
                <a:xfrm>
                  <a:off x="9522107" y="799267"/>
                  <a:ext cx="7920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51F0A3A5-1E00-460F-9AB2-FB1B0AAFD5DC}"/>
                  </a:ext>
                </a:extLst>
              </p14:cNvPr>
              <p14:cNvContentPartPr/>
              <p14:nvPr/>
            </p14:nvContentPartPr>
            <p14:xfrm>
              <a:off x="2406707" y="2700067"/>
              <a:ext cx="1645920" cy="126360"/>
            </p14:xfrm>
          </p:contentPart>
        </mc:Choice>
        <mc:Fallback xmlns="">
          <p:pic>
            <p:nvPicPr>
              <p:cNvPr id="23" name="Freihand 22">
                <a:extLst>
                  <a:ext uri="{FF2B5EF4-FFF2-40B4-BE49-F238E27FC236}">
                    <a16:creationId xmlns:a16="http://schemas.microsoft.com/office/drawing/2014/main" id="{51F0A3A5-1E00-460F-9AB2-FB1B0AAFD5DC}"/>
                  </a:ext>
                </a:extLst>
              </p:cNvPr>
              <p:cNvPicPr/>
              <p:nvPr/>
            </p:nvPicPr>
            <p:blipFill>
              <a:blip r:embed="rId40"/>
              <a:stretch>
                <a:fillRect/>
              </a:stretch>
            </p:blipFill>
            <p:spPr>
              <a:xfrm>
                <a:off x="2402387" y="2695747"/>
                <a:ext cx="1654560" cy="135000"/>
              </a:xfrm>
              <a:prstGeom prst="rect">
                <a:avLst/>
              </a:prstGeom>
            </p:spPr>
          </p:pic>
        </mc:Fallback>
      </mc:AlternateContent>
      <p:grpSp>
        <p:nvGrpSpPr>
          <p:cNvPr id="42" name="Gruppieren 41">
            <a:extLst>
              <a:ext uri="{FF2B5EF4-FFF2-40B4-BE49-F238E27FC236}">
                <a16:creationId xmlns:a16="http://schemas.microsoft.com/office/drawing/2014/main" id="{A04F0D76-53E8-4D4F-9481-267D6D08C5E7}"/>
              </a:ext>
            </a:extLst>
          </p:cNvPr>
          <p:cNvGrpSpPr/>
          <p:nvPr/>
        </p:nvGrpSpPr>
        <p:grpSpPr>
          <a:xfrm>
            <a:off x="3011867" y="2137387"/>
            <a:ext cx="1905120" cy="358560"/>
            <a:chOff x="3011867" y="2137387"/>
            <a:chExt cx="1905120" cy="358560"/>
          </a:xfrm>
        </p:grpSpPr>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F8382B39-41A4-4BC2-BB16-A5587CC8E137}"/>
                    </a:ext>
                  </a:extLst>
                </p14:cNvPr>
                <p14:cNvContentPartPr/>
                <p14:nvPr/>
              </p14:nvContentPartPr>
              <p14:xfrm>
                <a:off x="3051827" y="2336107"/>
                <a:ext cx="73800" cy="146520"/>
              </p14:xfrm>
            </p:contentPart>
          </mc:Choice>
          <mc:Fallback xmlns="">
            <p:pic>
              <p:nvPicPr>
                <p:cNvPr id="24" name="Freihand 23">
                  <a:extLst>
                    <a:ext uri="{FF2B5EF4-FFF2-40B4-BE49-F238E27FC236}">
                      <a16:creationId xmlns:a16="http://schemas.microsoft.com/office/drawing/2014/main" id="{F8382B39-41A4-4BC2-BB16-A5587CC8E137}"/>
                    </a:ext>
                  </a:extLst>
                </p:cNvPr>
                <p:cNvPicPr/>
                <p:nvPr/>
              </p:nvPicPr>
              <p:blipFill>
                <a:blip r:embed="rId42"/>
                <a:stretch>
                  <a:fillRect/>
                </a:stretch>
              </p:blipFill>
              <p:spPr>
                <a:xfrm>
                  <a:off x="3047507" y="2331787"/>
                  <a:ext cx="82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9A954087-821D-448F-B2C2-957722425259}"/>
                    </a:ext>
                  </a:extLst>
                </p14:cNvPr>
                <p14:cNvContentPartPr/>
                <p14:nvPr/>
              </p14:nvContentPartPr>
              <p14:xfrm>
                <a:off x="3011867" y="2388307"/>
                <a:ext cx="148680" cy="107640"/>
              </p14:xfrm>
            </p:contentPart>
          </mc:Choice>
          <mc:Fallback xmlns="">
            <p:pic>
              <p:nvPicPr>
                <p:cNvPr id="25" name="Freihand 24">
                  <a:extLst>
                    <a:ext uri="{FF2B5EF4-FFF2-40B4-BE49-F238E27FC236}">
                      <a16:creationId xmlns:a16="http://schemas.microsoft.com/office/drawing/2014/main" id="{9A954087-821D-448F-B2C2-957722425259}"/>
                    </a:ext>
                  </a:extLst>
                </p:cNvPr>
                <p:cNvPicPr/>
                <p:nvPr/>
              </p:nvPicPr>
              <p:blipFill>
                <a:blip r:embed="rId44"/>
                <a:stretch>
                  <a:fillRect/>
                </a:stretch>
              </p:blipFill>
              <p:spPr>
                <a:xfrm>
                  <a:off x="3007547" y="2383987"/>
                  <a:ext cx="157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68DC3816-90D3-41A9-803C-ABC226D94E05}"/>
                    </a:ext>
                  </a:extLst>
                </p14:cNvPr>
                <p14:cNvContentPartPr/>
                <p14:nvPr/>
              </p14:nvContentPartPr>
              <p14:xfrm>
                <a:off x="3021587" y="2161507"/>
                <a:ext cx="23040" cy="107280"/>
              </p14:xfrm>
            </p:contentPart>
          </mc:Choice>
          <mc:Fallback xmlns="">
            <p:pic>
              <p:nvPicPr>
                <p:cNvPr id="26" name="Freihand 25">
                  <a:extLst>
                    <a:ext uri="{FF2B5EF4-FFF2-40B4-BE49-F238E27FC236}">
                      <a16:creationId xmlns:a16="http://schemas.microsoft.com/office/drawing/2014/main" id="{68DC3816-90D3-41A9-803C-ABC226D94E05}"/>
                    </a:ext>
                  </a:extLst>
                </p:cNvPr>
                <p:cNvPicPr/>
                <p:nvPr/>
              </p:nvPicPr>
              <p:blipFill>
                <a:blip r:embed="rId46"/>
                <a:stretch>
                  <a:fillRect/>
                </a:stretch>
              </p:blipFill>
              <p:spPr>
                <a:xfrm>
                  <a:off x="3017267" y="2157187"/>
                  <a:ext cx="31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18D155C7-A322-4230-B275-69A6837F62E6}"/>
                    </a:ext>
                  </a:extLst>
                </p14:cNvPr>
                <p14:cNvContentPartPr/>
                <p14:nvPr/>
              </p14:nvContentPartPr>
              <p14:xfrm>
                <a:off x="3028787" y="2148187"/>
                <a:ext cx="106920" cy="68760"/>
              </p14:xfrm>
            </p:contentPart>
          </mc:Choice>
          <mc:Fallback xmlns="">
            <p:pic>
              <p:nvPicPr>
                <p:cNvPr id="27" name="Freihand 26">
                  <a:extLst>
                    <a:ext uri="{FF2B5EF4-FFF2-40B4-BE49-F238E27FC236}">
                      <a16:creationId xmlns:a16="http://schemas.microsoft.com/office/drawing/2014/main" id="{18D155C7-A322-4230-B275-69A6837F62E6}"/>
                    </a:ext>
                  </a:extLst>
                </p:cNvPr>
                <p:cNvPicPr/>
                <p:nvPr/>
              </p:nvPicPr>
              <p:blipFill>
                <a:blip r:embed="rId48"/>
                <a:stretch>
                  <a:fillRect/>
                </a:stretch>
              </p:blipFill>
              <p:spPr>
                <a:xfrm>
                  <a:off x="3024467" y="2143867"/>
                  <a:ext cx="115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685E91F2-2DBD-4346-BEE9-A0954E59F777}"/>
                    </a:ext>
                  </a:extLst>
                </p14:cNvPr>
                <p14:cNvContentPartPr/>
                <p14:nvPr/>
              </p14:nvContentPartPr>
              <p14:xfrm>
                <a:off x="3029507" y="2274547"/>
                <a:ext cx="91080" cy="11520"/>
              </p14:xfrm>
            </p:contentPart>
          </mc:Choice>
          <mc:Fallback xmlns="">
            <p:pic>
              <p:nvPicPr>
                <p:cNvPr id="28" name="Freihand 27">
                  <a:extLst>
                    <a:ext uri="{FF2B5EF4-FFF2-40B4-BE49-F238E27FC236}">
                      <a16:creationId xmlns:a16="http://schemas.microsoft.com/office/drawing/2014/main" id="{685E91F2-2DBD-4346-BEE9-A0954E59F777}"/>
                    </a:ext>
                  </a:extLst>
                </p:cNvPr>
                <p:cNvPicPr/>
                <p:nvPr/>
              </p:nvPicPr>
              <p:blipFill>
                <a:blip r:embed="rId50"/>
                <a:stretch>
                  <a:fillRect/>
                </a:stretch>
              </p:blipFill>
              <p:spPr>
                <a:xfrm>
                  <a:off x="3025187" y="2270227"/>
                  <a:ext cx="99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A07348DC-FB09-4652-A9D4-E78D830DA116}"/>
                    </a:ext>
                  </a:extLst>
                </p14:cNvPr>
                <p14:cNvContentPartPr/>
                <p14:nvPr/>
              </p14:nvContentPartPr>
              <p14:xfrm>
                <a:off x="3152267" y="2198587"/>
                <a:ext cx="201600" cy="90000"/>
              </p14:xfrm>
            </p:contentPart>
          </mc:Choice>
          <mc:Fallback xmlns="">
            <p:pic>
              <p:nvPicPr>
                <p:cNvPr id="29" name="Freihand 28">
                  <a:extLst>
                    <a:ext uri="{FF2B5EF4-FFF2-40B4-BE49-F238E27FC236}">
                      <a16:creationId xmlns:a16="http://schemas.microsoft.com/office/drawing/2014/main" id="{A07348DC-FB09-4652-A9D4-E78D830DA116}"/>
                    </a:ext>
                  </a:extLst>
                </p:cNvPr>
                <p:cNvPicPr/>
                <p:nvPr/>
              </p:nvPicPr>
              <p:blipFill>
                <a:blip r:embed="rId52"/>
                <a:stretch>
                  <a:fillRect/>
                </a:stretch>
              </p:blipFill>
              <p:spPr>
                <a:xfrm>
                  <a:off x="3147947" y="2194267"/>
                  <a:ext cx="210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D322CEE6-DAA4-45BF-81D6-9A2DB1A5751C}"/>
                    </a:ext>
                  </a:extLst>
                </p14:cNvPr>
                <p14:cNvContentPartPr/>
                <p14:nvPr/>
              </p14:nvContentPartPr>
              <p14:xfrm>
                <a:off x="3377627" y="2190307"/>
                <a:ext cx="346320" cy="100440"/>
              </p14:xfrm>
            </p:contentPart>
          </mc:Choice>
          <mc:Fallback xmlns="">
            <p:pic>
              <p:nvPicPr>
                <p:cNvPr id="30" name="Freihand 29">
                  <a:extLst>
                    <a:ext uri="{FF2B5EF4-FFF2-40B4-BE49-F238E27FC236}">
                      <a16:creationId xmlns:a16="http://schemas.microsoft.com/office/drawing/2014/main" id="{D322CEE6-DAA4-45BF-81D6-9A2DB1A5751C}"/>
                    </a:ext>
                  </a:extLst>
                </p:cNvPr>
                <p:cNvPicPr/>
                <p:nvPr/>
              </p:nvPicPr>
              <p:blipFill>
                <a:blip r:embed="rId54"/>
                <a:stretch>
                  <a:fillRect/>
                </a:stretch>
              </p:blipFill>
              <p:spPr>
                <a:xfrm>
                  <a:off x="3373307" y="2185987"/>
                  <a:ext cx="354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CC2B3683-CA5A-48D1-89FE-DA00B17ACD5E}"/>
                    </a:ext>
                  </a:extLst>
                </p14:cNvPr>
                <p14:cNvContentPartPr/>
                <p14:nvPr/>
              </p14:nvContentPartPr>
              <p14:xfrm>
                <a:off x="3710627" y="2212987"/>
                <a:ext cx="27720" cy="21240"/>
              </p14:xfrm>
            </p:contentPart>
          </mc:Choice>
          <mc:Fallback xmlns="">
            <p:pic>
              <p:nvPicPr>
                <p:cNvPr id="31" name="Freihand 30">
                  <a:extLst>
                    <a:ext uri="{FF2B5EF4-FFF2-40B4-BE49-F238E27FC236}">
                      <a16:creationId xmlns:a16="http://schemas.microsoft.com/office/drawing/2014/main" id="{CC2B3683-CA5A-48D1-89FE-DA00B17ACD5E}"/>
                    </a:ext>
                  </a:extLst>
                </p:cNvPr>
                <p:cNvPicPr/>
                <p:nvPr/>
              </p:nvPicPr>
              <p:blipFill>
                <a:blip r:embed="rId56"/>
                <a:stretch>
                  <a:fillRect/>
                </a:stretch>
              </p:blipFill>
              <p:spPr>
                <a:xfrm>
                  <a:off x="3706307" y="2208667"/>
                  <a:ext cx="36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5A9E84E9-CC85-49AE-B2FF-255A6BA03763}"/>
                    </a:ext>
                  </a:extLst>
                </p14:cNvPr>
                <p14:cNvContentPartPr/>
                <p14:nvPr/>
              </p14:nvContentPartPr>
              <p14:xfrm>
                <a:off x="3672467" y="2212987"/>
                <a:ext cx="84960" cy="185400"/>
              </p14:xfrm>
            </p:contentPart>
          </mc:Choice>
          <mc:Fallback xmlns="">
            <p:pic>
              <p:nvPicPr>
                <p:cNvPr id="32" name="Freihand 31">
                  <a:extLst>
                    <a:ext uri="{FF2B5EF4-FFF2-40B4-BE49-F238E27FC236}">
                      <a16:creationId xmlns:a16="http://schemas.microsoft.com/office/drawing/2014/main" id="{5A9E84E9-CC85-49AE-B2FF-255A6BA03763}"/>
                    </a:ext>
                  </a:extLst>
                </p:cNvPr>
                <p:cNvPicPr/>
                <p:nvPr/>
              </p:nvPicPr>
              <p:blipFill>
                <a:blip r:embed="rId58"/>
                <a:stretch>
                  <a:fillRect/>
                </a:stretch>
              </p:blipFill>
              <p:spPr>
                <a:xfrm>
                  <a:off x="3668147" y="2208667"/>
                  <a:ext cx="93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E9DB72AE-F545-43B2-9C93-09CBB8CB707F}"/>
                    </a:ext>
                  </a:extLst>
                </p14:cNvPr>
                <p14:cNvContentPartPr/>
                <p14:nvPr/>
              </p14:nvContentPartPr>
              <p14:xfrm>
                <a:off x="3806387" y="2137387"/>
                <a:ext cx="113400" cy="161640"/>
              </p14:xfrm>
            </p:contentPart>
          </mc:Choice>
          <mc:Fallback xmlns="">
            <p:pic>
              <p:nvPicPr>
                <p:cNvPr id="33" name="Freihand 32">
                  <a:extLst>
                    <a:ext uri="{FF2B5EF4-FFF2-40B4-BE49-F238E27FC236}">
                      <a16:creationId xmlns:a16="http://schemas.microsoft.com/office/drawing/2014/main" id="{E9DB72AE-F545-43B2-9C93-09CBB8CB707F}"/>
                    </a:ext>
                  </a:extLst>
                </p:cNvPr>
                <p:cNvPicPr/>
                <p:nvPr/>
              </p:nvPicPr>
              <p:blipFill>
                <a:blip r:embed="rId60"/>
                <a:stretch>
                  <a:fillRect/>
                </a:stretch>
              </p:blipFill>
              <p:spPr>
                <a:xfrm>
                  <a:off x="3802067" y="2133067"/>
                  <a:ext cx="122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9E684563-0A86-4BCA-A816-88CDAFE43E45}"/>
                    </a:ext>
                  </a:extLst>
                </p14:cNvPr>
                <p14:cNvContentPartPr/>
                <p14:nvPr/>
              </p14:nvContentPartPr>
              <p14:xfrm>
                <a:off x="3848147" y="2254387"/>
                <a:ext cx="64440" cy="38160"/>
              </p14:xfrm>
            </p:contentPart>
          </mc:Choice>
          <mc:Fallback xmlns="">
            <p:pic>
              <p:nvPicPr>
                <p:cNvPr id="34" name="Freihand 33">
                  <a:extLst>
                    <a:ext uri="{FF2B5EF4-FFF2-40B4-BE49-F238E27FC236}">
                      <a16:creationId xmlns:a16="http://schemas.microsoft.com/office/drawing/2014/main" id="{9E684563-0A86-4BCA-A816-88CDAFE43E45}"/>
                    </a:ext>
                  </a:extLst>
                </p:cNvPr>
                <p:cNvPicPr/>
                <p:nvPr/>
              </p:nvPicPr>
              <p:blipFill>
                <a:blip r:embed="rId62"/>
                <a:stretch>
                  <a:fillRect/>
                </a:stretch>
              </p:blipFill>
              <p:spPr>
                <a:xfrm>
                  <a:off x="3843827" y="2250067"/>
                  <a:ext cx="73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DB7DFBF2-C008-4B99-BCA7-5CFB9695D0CC}"/>
                    </a:ext>
                  </a:extLst>
                </p14:cNvPr>
                <p14:cNvContentPartPr/>
                <p14:nvPr/>
              </p14:nvContentPartPr>
              <p14:xfrm>
                <a:off x="3918347" y="2183827"/>
                <a:ext cx="114480" cy="119880"/>
              </p14:xfrm>
            </p:contentPart>
          </mc:Choice>
          <mc:Fallback xmlns="">
            <p:pic>
              <p:nvPicPr>
                <p:cNvPr id="35" name="Freihand 34">
                  <a:extLst>
                    <a:ext uri="{FF2B5EF4-FFF2-40B4-BE49-F238E27FC236}">
                      <a16:creationId xmlns:a16="http://schemas.microsoft.com/office/drawing/2014/main" id="{DB7DFBF2-C008-4B99-BCA7-5CFB9695D0CC}"/>
                    </a:ext>
                  </a:extLst>
                </p:cNvPr>
                <p:cNvPicPr/>
                <p:nvPr/>
              </p:nvPicPr>
              <p:blipFill>
                <a:blip r:embed="rId64"/>
                <a:stretch>
                  <a:fillRect/>
                </a:stretch>
              </p:blipFill>
              <p:spPr>
                <a:xfrm>
                  <a:off x="3914027" y="2179507"/>
                  <a:ext cx="123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AE908643-15DD-4129-AAEA-A793E75F6E06}"/>
                    </a:ext>
                  </a:extLst>
                </p14:cNvPr>
                <p14:cNvContentPartPr/>
                <p14:nvPr/>
              </p14:nvContentPartPr>
              <p14:xfrm>
                <a:off x="4039307" y="2218747"/>
                <a:ext cx="97200" cy="91440"/>
              </p14:xfrm>
            </p:contentPart>
          </mc:Choice>
          <mc:Fallback xmlns="">
            <p:pic>
              <p:nvPicPr>
                <p:cNvPr id="36" name="Freihand 35">
                  <a:extLst>
                    <a:ext uri="{FF2B5EF4-FFF2-40B4-BE49-F238E27FC236}">
                      <a16:creationId xmlns:a16="http://schemas.microsoft.com/office/drawing/2014/main" id="{AE908643-15DD-4129-AAEA-A793E75F6E06}"/>
                    </a:ext>
                  </a:extLst>
                </p:cNvPr>
                <p:cNvPicPr/>
                <p:nvPr/>
              </p:nvPicPr>
              <p:blipFill>
                <a:blip r:embed="rId66"/>
                <a:stretch>
                  <a:fillRect/>
                </a:stretch>
              </p:blipFill>
              <p:spPr>
                <a:xfrm>
                  <a:off x="4034987" y="2214427"/>
                  <a:ext cx="105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B25C250C-0711-43A5-8D9B-640DF28F6805}"/>
                    </a:ext>
                  </a:extLst>
                </p14:cNvPr>
                <p14:cNvContentPartPr/>
                <p14:nvPr/>
              </p14:nvContentPartPr>
              <p14:xfrm>
                <a:off x="4202387" y="2220547"/>
                <a:ext cx="98280" cy="66240"/>
              </p14:xfrm>
            </p:contentPart>
          </mc:Choice>
          <mc:Fallback xmlns="">
            <p:pic>
              <p:nvPicPr>
                <p:cNvPr id="37" name="Freihand 36">
                  <a:extLst>
                    <a:ext uri="{FF2B5EF4-FFF2-40B4-BE49-F238E27FC236}">
                      <a16:creationId xmlns:a16="http://schemas.microsoft.com/office/drawing/2014/main" id="{B25C250C-0711-43A5-8D9B-640DF28F6805}"/>
                    </a:ext>
                  </a:extLst>
                </p:cNvPr>
                <p:cNvPicPr/>
                <p:nvPr/>
              </p:nvPicPr>
              <p:blipFill>
                <a:blip r:embed="rId68"/>
                <a:stretch>
                  <a:fillRect/>
                </a:stretch>
              </p:blipFill>
              <p:spPr>
                <a:xfrm>
                  <a:off x="4198067" y="2216227"/>
                  <a:ext cx="106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AA71A2D2-A4B2-4FA4-A691-80360D60A2F5}"/>
                    </a:ext>
                  </a:extLst>
                </p14:cNvPr>
                <p14:cNvContentPartPr/>
                <p14:nvPr/>
              </p14:nvContentPartPr>
              <p14:xfrm>
                <a:off x="4263587" y="2146747"/>
                <a:ext cx="131760" cy="138600"/>
              </p14:xfrm>
            </p:contentPart>
          </mc:Choice>
          <mc:Fallback xmlns="">
            <p:pic>
              <p:nvPicPr>
                <p:cNvPr id="38" name="Freihand 37">
                  <a:extLst>
                    <a:ext uri="{FF2B5EF4-FFF2-40B4-BE49-F238E27FC236}">
                      <a16:creationId xmlns:a16="http://schemas.microsoft.com/office/drawing/2014/main" id="{AA71A2D2-A4B2-4FA4-A691-80360D60A2F5}"/>
                    </a:ext>
                  </a:extLst>
                </p:cNvPr>
                <p:cNvPicPr/>
                <p:nvPr/>
              </p:nvPicPr>
              <p:blipFill>
                <a:blip r:embed="rId70"/>
                <a:stretch>
                  <a:fillRect/>
                </a:stretch>
              </p:blipFill>
              <p:spPr>
                <a:xfrm>
                  <a:off x="4259267" y="2142427"/>
                  <a:ext cx="140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E835EE72-9351-4853-9CFA-ADC067998FD9}"/>
                    </a:ext>
                  </a:extLst>
                </p14:cNvPr>
                <p14:cNvContentPartPr/>
                <p14:nvPr/>
              </p14:nvContentPartPr>
              <p14:xfrm>
                <a:off x="4382387" y="2245387"/>
                <a:ext cx="170280" cy="36360"/>
              </p14:xfrm>
            </p:contentPart>
          </mc:Choice>
          <mc:Fallback xmlns="">
            <p:pic>
              <p:nvPicPr>
                <p:cNvPr id="39" name="Freihand 38">
                  <a:extLst>
                    <a:ext uri="{FF2B5EF4-FFF2-40B4-BE49-F238E27FC236}">
                      <a16:creationId xmlns:a16="http://schemas.microsoft.com/office/drawing/2014/main" id="{E835EE72-9351-4853-9CFA-ADC067998FD9}"/>
                    </a:ext>
                  </a:extLst>
                </p:cNvPr>
                <p:cNvPicPr/>
                <p:nvPr/>
              </p:nvPicPr>
              <p:blipFill>
                <a:blip r:embed="rId72"/>
                <a:stretch>
                  <a:fillRect/>
                </a:stretch>
              </p:blipFill>
              <p:spPr>
                <a:xfrm>
                  <a:off x="4378067" y="2241067"/>
                  <a:ext cx="178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83DE60F8-E15C-4731-8D13-1406096E5BF9}"/>
                    </a:ext>
                  </a:extLst>
                </p14:cNvPr>
                <p14:cNvContentPartPr/>
                <p14:nvPr/>
              </p14:nvContentPartPr>
              <p14:xfrm>
                <a:off x="4519907" y="2166187"/>
                <a:ext cx="201600" cy="118080"/>
              </p14:xfrm>
            </p:contentPart>
          </mc:Choice>
          <mc:Fallback xmlns="">
            <p:pic>
              <p:nvPicPr>
                <p:cNvPr id="40" name="Freihand 39">
                  <a:extLst>
                    <a:ext uri="{FF2B5EF4-FFF2-40B4-BE49-F238E27FC236}">
                      <a16:creationId xmlns:a16="http://schemas.microsoft.com/office/drawing/2014/main" id="{83DE60F8-E15C-4731-8D13-1406096E5BF9}"/>
                    </a:ext>
                  </a:extLst>
                </p:cNvPr>
                <p:cNvPicPr/>
                <p:nvPr/>
              </p:nvPicPr>
              <p:blipFill>
                <a:blip r:embed="rId74"/>
                <a:stretch>
                  <a:fillRect/>
                </a:stretch>
              </p:blipFill>
              <p:spPr>
                <a:xfrm>
                  <a:off x="4515587" y="2161867"/>
                  <a:ext cx="210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B2ED767E-193B-4525-A1EA-5BF9DD1860D2}"/>
                    </a:ext>
                  </a:extLst>
                </p14:cNvPr>
                <p14:cNvContentPartPr/>
                <p14:nvPr/>
              </p14:nvContentPartPr>
              <p14:xfrm>
                <a:off x="4744907" y="2172307"/>
                <a:ext cx="172080" cy="104400"/>
              </p14:xfrm>
            </p:contentPart>
          </mc:Choice>
          <mc:Fallback xmlns="">
            <p:pic>
              <p:nvPicPr>
                <p:cNvPr id="41" name="Freihand 40">
                  <a:extLst>
                    <a:ext uri="{FF2B5EF4-FFF2-40B4-BE49-F238E27FC236}">
                      <a16:creationId xmlns:a16="http://schemas.microsoft.com/office/drawing/2014/main" id="{B2ED767E-193B-4525-A1EA-5BF9DD1860D2}"/>
                    </a:ext>
                  </a:extLst>
                </p:cNvPr>
                <p:cNvPicPr/>
                <p:nvPr/>
              </p:nvPicPr>
              <p:blipFill>
                <a:blip r:embed="rId76"/>
                <a:stretch>
                  <a:fillRect/>
                </a:stretch>
              </p:blipFill>
              <p:spPr>
                <a:xfrm>
                  <a:off x="4740587" y="2167987"/>
                  <a:ext cx="18072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D30A54A5-0234-4668-89F8-FDB14843E86E}"/>
                  </a:ext>
                </a:extLst>
              </p14:cNvPr>
              <p14:cNvContentPartPr/>
              <p14:nvPr/>
            </p14:nvContentPartPr>
            <p14:xfrm>
              <a:off x="4863347" y="3531667"/>
              <a:ext cx="2128320" cy="84600"/>
            </p14:xfrm>
          </p:contentPart>
        </mc:Choice>
        <mc:Fallback xmlns="">
          <p:pic>
            <p:nvPicPr>
              <p:cNvPr id="43" name="Freihand 42">
                <a:extLst>
                  <a:ext uri="{FF2B5EF4-FFF2-40B4-BE49-F238E27FC236}">
                    <a16:creationId xmlns:a16="http://schemas.microsoft.com/office/drawing/2014/main" id="{D30A54A5-0234-4668-89F8-FDB14843E86E}"/>
                  </a:ext>
                </a:extLst>
              </p:cNvPr>
              <p:cNvPicPr/>
              <p:nvPr/>
            </p:nvPicPr>
            <p:blipFill>
              <a:blip r:embed="rId78"/>
              <a:stretch>
                <a:fillRect/>
              </a:stretch>
            </p:blipFill>
            <p:spPr>
              <a:xfrm>
                <a:off x="4859027" y="3527347"/>
                <a:ext cx="2136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AA954E88-1843-439D-87F2-F9DF3EB0F12E}"/>
                  </a:ext>
                </a:extLst>
              </p14:cNvPr>
              <p14:cNvContentPartPr/>
              <p14:nvPr/>
            </p14:nvContentPartPr>
            <p14:xfrm>
              <a:off x="7025867" y="2931547"/>
              <a:ext cx="454680" cy="428760"/>
            </p14:xfrm>
          </p:contentPart>
        </mc:Choice>
        <mc:Fallback xmlns="">
          <p:pic>
            <p:nvPicPr>
              <p:cNvPr id="44" name="Freihand 43">
                <a:extLst>
                  <a:ext uri="{FF2B5EF4-FFF2-40B4-BE49-F238E27FC236}">
                    <a16:creationId xmlns:a16="http://schemas.microsoft.com/office/drawing/2014/main" id="{AA954E88-1843-439D-87F2-F9DF3EB0F12E}"/>
                  </a:ext>
                </a:extLst>
              </p:cNvPr>
              <p:cNvPicPr/>
              <p:nvPr/>
            </p:nvPicPr>
            <p:blipFill>
              <a:blip r:embed="rId80"/>
              <a:stretch>
                <a:fillRect/>
              </a:stretch>
            </p:blipFill>
            <p:spPr>
              <a:xfrm>
                <a:off x="7021547" y="2927227"/>
                <a:ext cx="463320" cy="437400"/>
              </a:xfrm>
              <a:prstGeom prst="rect">
                <a:avLst/>
              </a:prstGeom>
            </p:spPr>
          </p:pic>
        </mc:Fallback>
      </mc:AlternateContent>
      <p:grpSp>
        <p:nvGrpSpPr>
          <p:cNvPr id="103519" name="Gruppieren 103518">
            <a:extLst>
              <a:ext uri="{FF2B5EF4-FFF2-40B4-BE49-F238E27FC236}">
                <a16:creationId xmlns:a16="http://schemas.microsoft.com/office/drawing/2014/main" id="{C3D7FA83-D724-4E03-B793-5976DBE1086F}"/>
              </a:ext>
            </a:extLst>
          </p:cNvPr>
          <p:cNvGrpSpPr/>
          <p:nvPr/>
        </p:nvGrpSpPr>
        <p:grpSpPr>
          <a:xfrm>
            <a:off x="7487387" y="2234587"/>
            <a:ext cx="4619160" cy="1943640"/>
            <a:chOff x="7487387" y="2234587"/>
            <a:chExt cx="4619160" cy="1943640"/>
          </a:xfrm>
        </p:grpSpPr>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0B1DD85F-273E-4368-82EC-DE8ABD067BBA}"/>
                    </a:ext>
                  </a:extLst>
                </p14:cNvPr>
                <p14:cNvContentPartPr/>
                <p14:nvPr/>
              </p14:nvContentPartPr>
              <p14:xfrm>
                <a:off x="7592147" y="2799787"/>
                <a:ext cx="135720" cy="159480"/>
              </p14:xfrm>
            </p:contentPart>
          </mc:Choice>
          <mc:Fallback xmlns="">
            <p:pic>
              <p:nvPicPr>
                <p:cNvPr id="45" name="Freihand 44">
                  <a:extLst>
                    <a:ext uri="{FF2B5EF4-FFF2-40B4-BE49-F238E27FC236}">
                      <a16:creationId xmlns:a16="http://schemas.microsoft.com/office/drawing/2014/main" id="{0B1DD85F-273E-4368-82EC-DE8ABD067BBA}"/>
                    </a:ext>
                  </a:extLst>
                </p:cNvPr>
                <p:cNvPicPr/>
                <p:nvPr/>
              </p:nvPicPr>
              <p:blipFill>
                <a:blip r:embed="rId82"/>
                <a:stretch>
                  <a:fillRect/>
                </a:stretch>
              </p:blipFill>
              <p:spPr>
                <a:xfrm>
                  <a:off x="7587827" y="2795467"/>
                  <a:ext cx="144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A1D7629D-3087-441B-9542-6D095EC6B470}"/>
                    </a:ext>
                  </a:extLst>
                </p14:cNvPr>
                <p14:cNvContentPartPr/>
                <p14:nvPr/>
              </p14:nvContentPartPr>
              <p14:xfrm>
                <a:off x="7784747" y="2774227"/>
                <a:ext cx="108360" cy="174960"/>
              </p14:xfrm>
            </p:contentPart>
          </mc:Choice>
          <mc:Fallback xmlns="">
            <p:pic>
              <p:nvPicPr>
                <p:cNvPr id="46" name="Freihand 45">
                  <a:extLst>
                    <a:ext uri="{FF2B5EF4-FFF2-40B4-BE49-F238E27FC236}">
                      <a16:creationId xmlns:a16="http://schemas.microsoft.com/office/drawing/2014/main" id="{A1D7629D-3087-441B-9542-6D095EC6B470}"/>
                    </a:ext>
                  </a:extLst>
                </p:cNvPr>
                <p:cNvPicPr/>
                <p:nvPr/>
              </p:nvPicPr>
              <p:blipFill>
                <a:blip r:embed="rId84"/>
                <a:stretch>
                  <a:fillRect/>
                </a:stretch>
              </p:blipFill>
              <p:spPr>
                <a:xfrm>
                  <a:off x="7780427" y="2769907"/>
                  <a:ext cx="117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C62D27E3-E908-47D8-B224-8C29325D4777}"/>
                    </a:ext>
                  </a:extLst>
                </p14:cNvPr>
                <p14:cNvContentPartPr/>
                <p14:nvPr/>
              </p14:nvContentPartPr>
              <p14:xfrm>
                <a:off x="8050067" y="2738947"/>
                <a:ext cx="101880" cy="162000"/>
              </p14:xfrm>
            </p:contentPart>
          </mc:Choice>
          <mc:Fallback xmlns="">
            <p:pic>
              <p:nvPicPr>
                <p:cNvPr id="47" name="Freihand 46">
                  <a:extLst>
                    <a:ext uri="{FF2B5EF4-FFF2-40B4-BE49-F238E27FC236}">
                      <a16:creationId xmlns:a16="http://schemas.microsoft.com/office/drawing/2014/main" id="{C62D27E3-E908-47D8-B224-8C29325D4777}"/>
                    </a:ext>
                  </a:extLst>
                </p:cNvPr>
                <p:cNvPicPr/>
                <p:nvPr/>
              </p:nvPicPr>
              <p:blipFill>
                <a:blip r:embed="rId86"/>
                <a:stretch>
                  <a:fillRect/>
                </a:stretch>
              </p:blipFill>
              <p:spPr>
                <a:xfrm>
                  <a:off x="8045747" y="2734627"/>
                  <a:ext cx="110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400A0863-20F7-412C-8691-E3CD8B1E42B9}"/>
                    </a:ext>
                  </a:extLst>
                </p14:cNvPr>
                <p14:cNvContentPartPr/>
                <p14:nvPr/>
              </p14:nvContentPartPr>
              <p14:xfrm>
                <a:off x="7994627" y="2680627"/>
                <a:ext cx="99360" cy="81360"/>
              </p14:xfrm>
            </p:contentPart>
          </mc:Choice>
          <mc:Fallback xmlns="">
            <p:pic>
              <p:nvPicPr>
                <p:cNvPr id="48" name="Freihand 47">
                  <a:extLst>
                    <a:ext uri="{FF2B5EF4-FFF2-40B4-BE49-F238E27FC236}">
                      <a16:creationId xmlns:a16="http://schemas.microsoft.com/office/drawing/2014/main" id="{400A0863-20F7-412C-8691-E3CD8B1E42B9}"/>
                    </a:ext>
                  </a:extLst>
                </p:cNvPr>
                <p:cNvPicPr/>
                <p:nvPr/>
              </p:nvPicPr>
              <p:blipFill>
                <a:blip r:embed="rId88"/>
                <a:stretch>
                  <a:fillRect/>
                </a:stretch>
              </p:blipFill>
              <p:spPr>
                <a:xfrm>
                  <a:off x="7990307" y="2676307"/>
                  <a:ext cx="108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D7694F31-7394-46EB-8651-0D8211967BCF}"/>
                    </a:ext>
                  </a:extLst>
                </p14:cNvPr>
                <p14:cNvContentPartPr/>
                <p14:nvPr/>
              </p14:nvContentPartPr>
              <p14:xfrm>
                <a:off x="8139347" y="2823547"/>
                <a:ext cx="91800" cy="56880"/>
              </p14:xfrm>
            </p:contentPart>
          </mc:Choice>
          <mc:Fallback xmlns="">
            <p:pic>
              <p:nvPicPr>
                <p:cNvPr id="49" name="Freihand 48">
                  <a:extLst>
                    <a:ext uri="{FF2B5EF4-FFF2-40B4-BE49-F238E27FC236}">
                      <a16:creationId xmlns:a16="http://schemas.microsoft.com/office/drawing/2014/main" id="{D7694F31-7394-46EB-8651-0D8211967BCF}"/>
                    </a:ext>
                  </a:extLst>
                </p:cNvPr>
                <p:cNvPicPr/>
                <p:nvPr/>
              </p:nvPicPr>
              <p:blipFill>
                <a:blip r:embed="rId90"/>
                <a:stretch>
                  <a:fillRect/>
                </a:stretch>
              </p:blipFill>
              <p:spPr>
                <a:xfrm>
                  <a:off x="8135027" y="2819227"/>
                  <a:ext cx="100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3489" name="Freihand 103488">
                  <a:extLst>
                    <a:ext uri="{FF2B5EF4-FFF2-40B4-BE49-F238E27FC236}">
                      <a16:creationId xmlns:a16="http://schemas.microsoft.com/office/drawing/2014/main" id="{38651CA7-F5B6-43FC-9DD2-022A11D3D986}"/>
                    </a:ext>
                  </a:extLst>
                </p14:cNvPr>
                <p14:cNvContentPartPr/>
                <p14:nvPr/>
              </p14:nvContentPartPr>
              <p14:xfrm>
                <a:off x="7487387" y="2856307"/>
                <a:ext cx="139680" cy="189000"/>
              </p14:xfrm>
            </p:contentPart>
          </mc:Choice>
          <mc:Fallback xmlns="">
            <p:pic>
              <p:nvPicPr>
                <p:cNvPr id="103489" name="Freihand 103488">
                  <a:extLst>
                    <a:ext uri="{FF2B5EF4-FFF2-40B4-BE49-F238E27FC236}">
                      <a16:creationId xmlns:a16="http://schemas.microsoft.com/office/drawing/2014/main" id="{38651CA7-F5B6-43FC-9DD2-022A11D3D986}"/>
                    </a:ext>
                  </a:extLst>
                </p:cNvPr>
                <p:cNvPicPr/>
                <p:nvPr/>
              </p:nvPicPr>
              <p:blipFill>
                <a:blip r:embed="rId92"/>
                <a:stretch>
                  <a:fillRect/>
                </a:stretch>
              </p:blipFill>
              <p:spPr>
                <a:xfrm>
                  <a:off x="7483067" y="2851987"/>
                  <a:ext cx="148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3C2480B7-D4EA-42DB-AFCC-24F5EA425EC7}"/>
                    </a:ext>
                  </a:extLst>
                </p14:cNvPr>
                <p14:cNvContentPartPr/>
                <p14:nvPr/>
              </p14:nvContentPartPr>
              <p14:xfrm>
                <a:off x="8417987" y="2602507"/>
                <a:ext cx="139680" cy="235080"/>
              </p14:xfrm>
            </p:contentPart>
          </mc:Choice>
          <mc:Fallback xmlns="">
            <p:pic>
              <p:nvPicPr>
                <p:cNvPr id="51" name="Freihand 50">
                  <a:extLst>
                    <a:ext uri="{FF2B5EF4-FFF2-40B4-BE49-F238E27FC236}">
                      <a16:creationId xmlns:a16="http://schemas.microsoft.com/office/drawing/2014/main" id="{3C2480B7-D4EA-42DB-AFCC-24F5EA425EC7}"/>
                    </a:ext>
                  </a:extLst>
                </p:cNvPr>
                <p:cNvPicPr/>
                <p:nvPr/>
              </p:nvPicPr>
              <p:blipFill>
                <a:blip r:embed="rId94"/>
                <a:stretch>
                  <a:fillRect/>
                </a:stretch>
              </p:blipFill>
              <p:spPr>
                <a:xfrm>
                  <a:off x="8413667" y="2598187"/>
                  <a:ext cx="1483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A597A31F-F641-4753-89D9-A202C098F166}"/>
                    </a:ext>
                  </a:extLst>
                </p14:cNvPr>
                <p14:cNvContentPartPr/>
                <p14:nvPr/>
              </p14:nvContentPartPr>
              <p14:xfrm>
                <a:off x="8482067" y="2704387"/>
                <a:ext cx="219960" cy="87120"/>
              </p14:xfrm>
            </p:contentPart>
          </mc:Choice>
          <mc:Fallback xmlns="">
            <p:pic>
              <p:nvPicPr>
                <p:cNvPr id="52" name="Freihand 51">
                  <a:extLst>
                    <a:ext uri="{FF2B5EF4-FFF2-40B4-BE49-F238E27FC236}">
                      <a16:creationId xmlns:a16="http://schemas.microsoft.com/office/drawing/2014/main" id="{A597A31F-F641-4753-89D9-A202C098F166}"/>
                    </a:ext>
                  </a:extLst>
                </p:cNvPr>
                <p:cNvPicPr/>
                <p:nvPr/>
              </p:nvPicPr>
              <p:blipFill>
                <a:blip r:embed="rId96"/>
                <a:stretch>
                  <a:fillRect/>
                </a:stretch>
              </p:blipFill>
              <p:spPr>
                <a:xfrm>
                  <a:off x="8477747" y="2700067"/>
                  <a:ext cx="228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8C06BA73-18F0-4875-B705-F37907DD06C6}"/>
                    </a:ext>
                  </a:extLst>
                </p14:cNvPr>
                <p14:cNvContentPartPr/>
                <p14:nvPr/>
              </p14:nvContentPartPr>
              <p14:xfrm>
                <a:off x="8730467" y="2590267"/>
                <a:ext cx="183600" cy="173880"/>
              </p14:xfrm>
            </p:contentPart>
          </mc:Choice>
          <mc:Fallback xmlns="">
            <p:pic>
              <p:nvPicPr>
                <p:cNvPr id="53" name="Freihand 52">
                  <a:extLst>
                    <a:ext uri="{FF2B5EF4-FFF2-40B4-BE49-F238E27FC236}">
                      <a16:creationId xmlns:a16="http://schemas.microsoft.com/office/drawing/2014/main" id="{8C06BA73-18F0-4875-B705-F37907DD06C6}"/>
                    </a:ext>
                  </a:extLst>
                </p:cNvPr>
                <p:cNvPicPr/>
                <p:nvPr/>
              </p:nvPicPr>
              <p:blipFill>
                <a:blip r:embed="rId98"/>
                <a:stretch>
                  <a:fillRect/>
                </a:stretch>
              </p:blipFill>
              <p:spPr>
                <a:xfrm>
                  <a:off x="8726147" y="2585947"/>
                  <a:ext cx="192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DF110A15-C2ED-43E4-9CDC-30A8FCF70643}"/>
                    </a:ext>
                  </a:extLst>
                </p14:cNvPr>
                <p14:cNvContentPartPr/>
                <p14:nvPr/>
              </p14:nvContentPartPr>
              <p14:xfrm>
                <a:off x="8881307" y="2529427"/>
                <a:ext cx="360" cy="360"/>
              </p14:xfrm>
            </p:contentPart>
          </mc:Choice>
          <mc:Fallback xmlns="">
            <p:pic>
              <p:nvPicPr>
                <p:cNvPr id="54" name="Freihand 53">
                  <a:extLst>
                    <a:ext uri="{FF2B5EF4-FFF2-40B4-BE49-F238E27FC236}">
                      <a16:creationId xmlns:a16="http://schemas.microsoft.com/office/drawing/2014/main" id="{DF110A15-C2ED-43E4-9CDC-30A8FCF70643}"/>
                    </a:ext>
                  </a:extLst>
                </p:cNvPr>
                <p:cNvPicPr/>
                <p:nvPr/>
              </p:nvPicPr>
              <p:blipFill>
                <a:blip r:embed="rId100"/>
                <a:stretch>
                  <a:fillRect/>
                </a:stretch>
              </p:blipFill>
              <p:spPr>
                <a:xfrm>
                  <a:off x="8876987" y="2525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E639C44C-316C-4269-B000-8AC038EFDFC5}"/>
                    </a:ext>
                  </a:extLst>
                </p14:cNvPr>
                <p14:cNvContentPartPr/>
                <p14:nvPr/>
              </p14:nvContentPartPr>
              <p14:xfrm>
                <a:off x="8915867" y="2486587"/>
                <a:ext cx="12960" cy="257040"/>
              </p14:xfrm>
            </p:contentPart>
          </mc:Choice>
          <mc:Fallback xmlns="">
            <p:pic>
              <p:nvPicPr>
                <p:cNvPr id="55" name="Freihand 54">
                  <a:extLst>
                    <a:ext uri="{FF2B5EF4-FFF2-40B4-BE49-F238E27FC236}">
                      <a16:creationId xmlns:a16="http://schemas.microsoft.com/office/drawing/2014/main" id="{E639C44C-316C-4269-B000-8AC038EFDFC5}"/>
                    </a:ext>
                  </a:extLst>
                </p:cNvPr>
                <p:cNvPicPr/>
                <p:nvPr/>
              </p:nvPicPr>
              <p:blipFill>
                <a:blip r:embed="rId102"/>
                <a:stretch>
                  <a:fillRect/>
                </a:stretch>
              </p:blipFill>
              <p:spPr>
                <a:xfrm>
                  <a:off x="8911547" y="2482267"/>
                  <a:ext cx="216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4F1E7CF2-3E8B-4832-B3FE-2958493D511B}"/>
                    </a:ext>
                  </a:extLst>
                </p14:cNvPr>
                <p14:cNvContentPartPr/>
                <p14:nvPr/>
              </p14:nvContentPartPr>
              <p14:xfrm>
                <a:off x="9081107" y="2592067"/>
                <a:ext cx="288360" cy="103680"/>
              </p14:xfrm>
            </p:contentPart>
          </mc:Choice>
          <mc:Fallback xmlns="">
            <p:pic>
              <p:nvPicPr>
                <p:cNvPr id="57" name="Freihand 56">
                  <a:extLst>
                    <a:ext uri="{FF2B5EF4-FFF2-40B4-BE49-F238E27FC236}">
                      <a16:creationId xmlns:a16="http://schemas.microsoft.com/office/drawing/2014/main" id="{4F1E7CF2-3E8B-4832-B3FE-2958493D511B}"/>
                    </a:ext>
                  </a:extLst>
                </p:cNvPr>
                <p:cNvPicPr/>
                <p:nvPr/>
              </p:nvPicPr>
              <p:blipFill>
                <a:blip r:embed="rId104"/>
                <a:stretch>
                  <a:fillRect/>
                </a:stretch>
              </p:blipFill>
              <p:spPr>
                <a:xfrm>
                  <a:off x="9076787" y="2587747"/>
                  <a:ext cx="297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596C0ED3-5C79-4E1E-B2DD-1230CAE9DC1E}"/>
                    </a:ext>
                  </a:extLst>
                </p14:cNvPr>
                <p14:cNvContentPartPr/>
                <p14:nvPr/>
              </p14:nvContentPartPr>
              <p14:xfrm>
                <a:off x="9552347" y="2507467"/>
                <a:ext cx="268200" cy="131760"/>
              </p14:xfrm>
            </p:contentPart>
          </mc:Choice>
          <mc:Fallback xmlns="">
            <p:pic>
              <p:nvPicPr>
                <p:cNvPr id="59" name="Freihand 58">
                  <a:extLst>
                    <a:ext uri="{FF2B5EF4-FFF2-40B4-BE49-F238E27FC236}">
                      <a16:creationId xmlns:a16="http://schemas.microsoft.com/office/drawing/2014/main" id="{596C0ED3-5C79-4E1E-B2DD-1230CAE9DC1E}"/>
                    </a:ext>
                  </a:extLst>
                </p:cNvPr>
                <p:cNvPicPr/>
                <p:nvPr/>
              </p:nvPicPr>
              <p:blipFill>
                <a:blip r:embed="rId106"/>
                <a:stretch>
                  <a:fillRect/>
                </a:stretch>
              </p:blipFill>
              <p:spPr>
                <a:xfrm>
                  <a:off x="9548027" y="2503147"/>
                  <a:ext cx="276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58C2ECF7-58EA-4DE9-8C98-E1B9CC7F8364}"/>
                    </a:ext>
                  </a:extLst>
                </p14:cNvPr>
                <p14:cNvContentPartPr/>
                <p14:nvPr/>
              </p14:nvContentPartPr>
              <p14:xfrm>
                <a:off x="9798947" y="2450227"/>
                <a:ext cx="360" cy="360"/>
              </p14:xfrm>
            </p:contentPart>
          </mc:Choice>
          <mc:Fallback xmlns="">
            <p:pic>
              <p:nvPicPr>
                <p:cNvPr id="60" name="Freihand 59">
                  <a:extLst>
                    <a:ext uri="{FF2B5EF4-FFF2-40B4-BE49-F238E27FC236}">
                      <a16:creationId xmlns:a16="http://schemas.microsoft.com/office/drawing/2014/main" id="{58C2ECF7-58EA-4DE9-8C98-E1B9CC7F8364}"/>
                    </a:ext>
                  </a:extLst>
                </p:cNvPr>
                <p:cNvPicPr/>
                <p:nvPr/>
              </p:nvPicPr>
              <p:blipFill>
                <a:blip r:embed="rId100"/>
                <a:stretch>
                  <a:fillRect/>
                </a:stretch>
              </p:blipFill>
              <p:spPr>
                <a:xfrm>
                  <a:off x="9794627" y="2445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B497AD0C-B396-4BD9-ACC9-11DFA9103BE6}"/>
                    </a:ext>
                  </a:extLst>
                </p14:cNvPr>
                <p14:cNvContentPartPr/>
                <p14:nvPr/>
              </p14:nvContentPartPr>
              <p14:xfrm>
                <a:off x="9897227" y="2470387"/>
                <a:ext cx="293400" cy="99000"/>
              </p14:xfrm>
            </p:contentPart>
          </mc:Choice>
          <mc:Fallback xmlns="">
            <p:pic>
              <p:nvPicPr>
                <p:cNvPr id="62" name="Freihand 61">
                  <a:extLst>
                    <a:ext uri="{FF2B5EF4-FFF2-40B4-BE49-F238E27FC236}">
                      <a16:creationId xmlns:a16="http://schemas.microsoft.com/office/drawing/2014/main" id="{B497AD0C-B396-4BD9-ACC9-11DFA9103BE6}"/>
                    </a:ext>
                  </a:extLst>
                </p:cNvPr>
                <p:cNvPicPr/>
                <p:nvPr/>
              </p:nvPicPr>
              <p:blipFill>
                <a:blip r:embed="rId109"/>
                <a:stretch>
                  <a:fillRect/>
                </a:stretch>
              </p:blipFill>
              <p:spPr>
                <a:xfrm>
                  <a:off x="9892907" y="2466067"/>
                  <a:ext cx="302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3424" name="Freihand 103423">
                  <a:extLst>
                    <a:ext uri="{FF2B5EF4-FFF2-40B4-BE49-F238E27FC236}">
                      <a16:creationId xmlns:a16="http://schemas.microsoft.com/office/drawing/2014/main" id="{EAA73815-2125-4F0D-BFD3-9D61F82AD34D}"/>
                    </a:ext>
                  </a:extLst>
                </p14:cNvPr>
                <p14:cNvContentPartPr/>
                <p14:nvPr/>
              </p14:nvContentPartPr>
              <p14:xfrm>
                <a:off x="10413467" y="2332507"/>
                <a:ext cx="239040" cy="123840"/>
              </p14:xfrm>
            </p:contentPart>
          </mc:Choice>
          <mc:Fallback xmlns="">
            <p:pic>
              <p:nvPicPr>
                <p:cNvPr id="103424" name="Freihand 103423">
                  <a:extLst>
                    <a:ext uri="{FF2B5EF4-FFF2-40B4-BE49-F238E27FC236}">
                      <a16:creationId xmlns:a16="http://schemas.microsoft.com/office/drawing/2014/main" id="{EAA73815-2125-4F0D-BFD3-9D61F82AD34D}"/>
                    </a:ext>
                  </a:extLst>
                </p:cNvPr>
                <p:cNvPicPr/>
                <p:nvPr/>
              </p:nvPicPr>
              <p:blipFill>
                <a:blip r:embed="rId111"/>
                <a:stretch>
                  <a:fillRect/>
                </a:stretch>
              </p:blipFill>
              <p:spPr>
                <a:xfrm>
                  <a:off x="10409147" y="2328187"/>
                  <a:ext cx="247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3425" name="Freihand 103424">
                  <a:extLst>
                    <a:ext uri="{FF2B5EF4-FFF2-40B4-BE49-F238E27FC236}">
                      <a16:creationId xmlns:a16="http://schemas.microsoft.com/office/drawing/2014/main" id="{316CB4F9-2266-43FA-BB77-F2155F197FDC}"/>
                    </a:ext>
                  </a:extLst>
                </p14:cNvPr>
                <p14:cNvContentPartPr/>
                <p14:nvPr/>
              </p14:nvContentPartPr>
              <p14:xfrm>
                <a:off x="10702187" y="2260507"/>
                <a:ext cx="299160" cy="172440"/>
              </p14:xfrm>
            </p:contentPart>
          </mc:Choice>
          <mc:Fallback xmlns="">
            <p:pic>
              <p:nvPicPr>
                <p:cNvPr id="103425" name="Freihand 103424">
                  <a:extLst>
                    <a:ext uri="{FF2B5EF4-FFF2-40B4-BE49-F238E27FC236}">
                      <a16:creationId xmlns:a16="http://schemas.microsoft.com/office/drawing/2014/main" id="{316CB4F9-2266-43FA-BB77-F2155F197FDC}"/>
                    </a:ext>
                  </a:extLst>
                </p:cNvPr>
                <p:cNvPicPr/>
                <p:nvPr/>
              </p:nvPicPr>
              <p:blipFill>
                <a:blip r:embed="rId113"/>
                <a:stretch>
                  <a:fillRect/>
                </a:stretch>
              </p:blipFill>
              <p:spPr>
                <a:xfrm>
                  <a:off x="10697867" y="2256187"/>
                  <a:ext cx="307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426" name="Freihand 103425">
                  <a:extLst>
                    <a:ext uri="{FF2B5EF4-FFF2-40B4-BE49-F238E27FC236}">
                      <a16:creationId xmlns:a16="http://schemas.microsoft.com/office/drawing/2014/main" id="{20652DD2-4443-4AB6-8EDB-C5B059308ECA}"/>
                    </a:ext>
                  </a:extLst>
                </p14:cNvPr>
                <p14:cNvContentPartPr/>
                <p14:nvPr/>
              </p14:nvContentPartPr>
              <p14:xfrm>
                <a:off x="11051387" y="2234587"/>
                <a:ext cx="468000" cy="146160"/>
              </p14:xfrm>
            </p:contentPart>
          </mc:Choice>
          <mc:Fallback xmlns="">
            <p:pic>
              <p:nvPicPr>
                <p:cNvPr id="103426" name="Freihand 103425">
                  <a:extLst>
                    <a:ext uri="{FF2B5EF4-FFF2-40B4-BE49-F238E27FC236}">
                      <a16:creationId xmlns:a16="http://schemas.microsoft.com/office/drawing/2014/main" id="{20652DD2-4443-4AB6-8EDB-C5B059308ECA}"/>
                    </a:ext>
                  </a:extLst>
                </p:cNvPr>
                <p:cNvPicPr/>
                <p:nvPr/>
              </p:nvPicPr>
              <p:blipFill>
                <a:blip r:embed="rId115"/>
                <a:stretch>
                  <a:fillRect/>
                </a:stretch>
              </p:blipFill>
              <p:spPr>
                <a:xfrm>
                  <a:off x="11047067" y="2230267"/>
                  <a:ext cx="476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3439" name="Freihand 103438">
                  <a:extLst>
                    <a:ext uri="{FF2B5EF4-FFF2-40B4-BE49-F238E27FC236}">
                      <a16:creationId xmlns:a16="http://schemas.microsoft.com/office/drawing/2014/main" id="{89B20DB7-81BD-4826-9437-1146E153BE5C}"/>
                    </a:ext>
                  </a:extLst>
                </p14:cNvPr>
                <p14:cNvContentPartPr/>
                <p14:nvPr/>
              </p14:nvContentPartPr>
              <p14:xfrm>
                <a:off x="8503307" y="2988427"/>
                <a:ext cx="316080" cy="104760"/>
              </p14:xfrm>
            </p:contentPart>
          </mc:Choice>
          <mc:Fallback xmlns="">
            <p:pic>
              <p:nvPicPr>
                <p:cNvPr id="103439" name="Freihand 103438">
                  <a:extLst>
                    <a:ext uri="{FF2B5EF4-FFF2-40B4-BE49-F238E27FC236}">
                      <a16:creationId xmlns:a16="http://schemas.microsoft.com/office/drawing/2014/main" id="{89B20DB7-81BD-4826-9437-1146E153BE5C}"/>
                    </a:ext>
                  </a:extLst>
                </p:cNvPr>
                <p:cNvPicPr/>
                <p:nvPr/>
              </p:nvPicPr>
              <p:blipFill>
                <a:blip r:embed="rId117"/>
                <a:stretch>
                  <a:fillRect/>
                </a:stretch>
              </p:blipFill>
              <p:spPr>
                <a:xfrm>
                  <a:off x="8498987" y="2984107"/>
                  <a:ext cx="324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3440" name="Freihand 103439">
                  <a:extLst>
                    <a:ext uri="{FF2B5EF4-FFF2-40B4-BE49-F238E27FC236}">
                      <a16:creationId xmlns:a16="http://schemas.microsoft.com/office/drawing/2014/main" id="{C62CF3B9-CE65-46A4-AD06-D26E99F7D9BD}"/>
                    </a:ext>
                  </a:extLst>
                </p14:cNvPr>
                <p14:cNvContentPartPr/>
                <p14:nvPr/>
              </p14:nvContentPartPr>
              <p14:xfrm>
                <a:off x="8800307" y="2876107"/>
                <a:ext cx="360" cy="360"/>
              </p14:xfrm>
            </p:contentPart>
          </mc:Choice>
          <mc:Fallback xmlns="">
            <p:pic>
              <p:nvPicPr>
                <p:cNvPr id="103440" name="Freihand 103439">
                  <a:extLst>
                    <a:ext uri="{FF2B5EF4-FFF2-40B4-BE49-F238E27FC236}">
                      <a16:creationId xmlns:a16="http://schemas.microsoft.com/office/drawing/2014/main" id="{C62CF3B9-CE65-46A4-AD06-D26E99F7D9BD}"/>
                    </a:ext>
                  </a:extLst>
                </p:cNvPr>
                <p:cNvPicPr/>
                <p:nvPr/>
              </p:nvPicPr>
              <p:blipFill>
                <a:blip r:embed="rId100"/>
                <a:stretch>
                  <a:fillRect/>
                </a:stretch>
              </p:blipFill>
              <p:spPr>
                <a:xfrm>
                  <a:off x="8795987" y="2871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3441" name="Freihand 103440">
                  <a:extLst>
                    <a:ext uri="{FF2B5EF4-FFF2-40B4-BE49-F238E27FC236}">
                      <a16:creationId xmlns:a16="http://schemas.microsoft.com/office/drawing/2014/main" id="{E80769BD-0BDE-438F-A680-C244FF2100F5}"/>
                    </a:ext>
                  </a:extLst>
                </p14:cNvPr>
                <p14:cNvContentPartPr/>
                <p14:nvPr/>
              </p14:nvContentPartPr>
              <p14:xfrm>
                <a:off x="9031787" y="2845867"/>
                <a:ext cx="176400" cy="209160"/>
              </p14:xfrm>
            </p:contentPart>
          </mc:Choice>
          <mc:Fallback xmlns="">
            <p:pic>
              <p:nvPicPr>
                <p:cNvPr id="103441" name="Freihand 103440">
                  <a:extLst>
                    <a:ext uri="{FF2B5EF4-FFF2-40B4-BE49-F238E27FC236}">
                      <a16:creationId xmlns:a16="http://schemas.microsoft.com/office/drawing/2014/main" id="{E80769BD-0BDE-438F-A680-C244FF2100F5}"/>
                    </a:ext>
                  </a:extLst>
                </p:cNvPr>
                <p:cNvPicPr/>
                <p:nvPr/>
              </p:nvPicPr>
              <p:blipFill>
                <a:blip r:embed="rId120"/>
                <a:stretch>
                  <a:fillRect/>
                </a:stretch>
              </p:blipFill>
              <p:spPr>
                <a:xfrm>
                  <a:off x="9027467" y="2841547"/>
                  <a:ext cx="1850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3442" name="Freihand 103441">
                  <a:extLst>
                    <a:ext uri="{FF2B5EF4-FFF2-40B4-BE49-F238E27FC236}">
                      <a16:creationId xmlns:a16="http://schemas.microsoft.com/office/drawing/2014/main" id="{FA318249-0569-406A-82DA-30F06DBB16FC}"/>
                    </a:ext>
                  </a:extLst>
                </p14:cNvPr>
                <p14:cNvContentPartPr/>
                <p14:nvPr/>
              </p14:nvContentPartPr>
              <p14:xfrm>
                <a:off x="9136907" y="2931907"/>
                <a:ext cx="87840" cy="29160"/>
              </p14:xfrm>
            </p:contentPart>
          </mc:Choice>
          <mc:Fallback xmlns="">
            <p:pic>
              <p:nvPicPr>
                <p:cNvPr id="103442" name="Freihand 103441">
                  <a:extLst>
                    <a:ext uri="{FF2B5EF4-FFF2-40B4-BE49-F238E27FC236}">
                      <a16:creationId xmlns:a16="http://schemas.microsoft.com/office/drawing/2014/main" id="{FA318249-0569-406A-82DA-30F06DBB16FC}"/>
                    </a:ext>
                  </a:extLst>
                </p:cNvPr>
                <p:cNvPicPr/>
                <p:nvPr/>
              </p:nvPicPr>
              <p:blipFill>
                <a:blip r:embed="rId122"/>
                <a:stretch>
                  <a:fillRect/>
                </a:stretch>
              </p:blipFill>
              <p:spPr>
                <a:xfrm>
                  <a:off x="9132587" y="2927587"/>
                  <a:ext cx="96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3443" name="Freihand 103442">
                  <a:extLst>
                    <a:ext uri="{FF2B5EF4-FFF2-40B4-BE49-F238E27FC236}">
                      <a16:creationId xmlns:a16="http://schemas.microsoft.com/office/drawing/2014/main" id="{A65E242B-BE50-4AF2-B624-B2AA45FE568B}"/>
                    </a:ext>
                  </a:extLst>
                </p14:cNvPr>
                <p14:cNvContentPartPr/>
                <p14:nvPr/>
              </p14:nvContentPartPr>
              <p14:xfrm>
                <a:off x="9278387" y="2889787"/>
                <a:ext cx="144360" cy="95040"/>
              </p14:xfrm>
            </p:contentPart>
          </mc:Choice>
          <mc:Fallback xmlns="">
            <p:pic>
              <p:nvPicPr>
                <p:cNvPr id="103443" name="Freihand 103442">
                  <a:extLst>
                    <a:ext uri="{FF2B5EF4-FFF2-40B4-BE49-F238E27FC236}">
                      <a16:creationId xmlns:a16="http://schemas.microsoft.com/office/drawing/2014/main" id="{A65E242B-BE50-4AF2-B624-B2AA45FE568B}"/>
                    </a:ext>
                  </a:extLst>
                </p:cNvPr>
                <p:cNvPicPr/>
                <p:nvPr/>
              </p:nvPicPr>
              <p:blipFill>
                <a:blip r:embed="rId124"/>
                <a:stretch>
                  <a:fillRect/>
                </a:stretch>
              </p:blipFill>
              <p:spPr>
                <a:xfrm>
                  <a:off x="9274067" y="2885467"/>
                  <a:ext cx="153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444" name="Freihand 103443">
                  <a:extLst>
                    <a:ext uri="{FF2B5EF4-FFF2-40B4-BE49-F238E27FC236}">
                      <a16:creationId xmlns:a16="http://schemas.microsoft.com/office/drawing/2014/main" id="{E68EDE43-69BE-4FC8-91F9-BA6870B5A0F4}"/>
                    </a:ext>
                  </a:extLst>
                </p14:cNvPr>
                <p14:cNvContentPartPr/>
                <p14:nvPr/>
              </p14:nvContentPartPr>
              <p14:xfrm>
                <a:off x="9407267" y="2875747"/>
                <a:ext cx="101160" cy="117000"/>
              </p14:xfrm>
            </p:contentPart>
          </mc:Choice>
          <mc:Fallback xmlns="">
            <p:pic>
              <p:nvPicPr>
                <p:cNvPr id="103444" name="Freihand 103443">
                  <a:extLst>
                    <a:ext uri="{FF2B5EF4-FFF2-40B4-BE49-F238E27FC236}">
                      <a16:creationId xmlns:a16="http://schemas.microsoft.com/office/drawing/2014/main" id="{E68EDE43-69BE-4FC8-91F9-BA6870B5A0F4}"/>
                    </a:ext>
                  </a:extLst>
                </p:cNvPr>
                <p:cNvPicPr/>
                <p:nvPr/>
              </p:nvPicPr>
              <p:blipFill>
                <a:blip r:embed="rId126"/>
                <a:stretch>
                  <a:fillRect/>
                </a:stretch>
              </p:blipFill>
              <p:spPr>
                <a:xfrm>
                  <a:off x="9402947" y="2871427"/>
                  <a:ext cx="109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3445" name="Freihand 103444">
                  <a:extLst>
                    <a:ext uri="{FF2B5EF4-FFF2-40B4-BE49-F238E27FC236}">
                      <a16:creationId xmlns:a16="http://schemas.microsoft.com/office/drawing/2014/main" id="{4BC99D58-DAB1-4AAC-A020-8329DD55867E}"/>
                    </a:ext>
                  </a:extLst>
                </p14:cNvPr>
                <p14:cNvContentPartPr/>
                <p14:nvPr/>
              </p14:nvContentPartPr>
              <p14:xfrm>
                <a:off x="9556307" y="2766307"/>
                <a:ext cx="39600" cy="194760"/>
              </p14:xfrm>
            </p:contentPart>
          </mc:Choice>
          <mc:Fallback xmlns="">
            <p:pic>
              <p:nvPicPr>
                <p:cNvPr id="103445" name="Freihand 103444">
                  <a:extLst>
                    <a:ext uri="{FF2B5EF4-FFF2-40B4-BE49-F238E27FC236}">
                      <a16:creationId xmlns:a16="http://schemas.microsoft.com/office/drawing/2014/main" id="{4BC99D58-DAB1-4AAC-A020-8329DD55867E}"/>
                    </a:ext>
                  </a:extLst>
                </p:cNvPr>
                <p:cNvPicPr/>
                <p:nvPr/>
              </p:nvPicPr>
              <p:blipFill>
                <a:blip r:embed="rId128"/>
                <a:stretch>
                  <a:fillRect/>
                </a:stretch>
              </p:blipFill>
              <p:spPr>
                <a:xfrm>
                  <a:off x="9551987" y="2761987"/>
                  <a:ext cx="48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446" name="Freihand 103445">
                  <a:extLst>
                    <a:ext uri="{FF2B5EF4-FFF2-40B4-BE49-F238E27FC236}">
                      <a16:creationId xmlns:a16="http://schemas.microsoft.com/office/drawing/2014/main" id="{9BEABF25-1BAC-4F0C-98D0-F709D97D9E9A}"/>
                    </a:ext>
                  </a:extLst>
                </p14:cNvPr>
                <p14:cNvContentPartPr/>
                <p14:nvPr/>
              </p14:nvContentPartPr>
              <p14:xfrm>
                <a:off x="9618587" y="2848747"/>
                <a:ext cx="274680" cy="76680"/>
              </p14:xfrm>
            </p:contentPart>
          </mc:Choice>
          <mc:Fallback xmlns="">
            <p:pic>
              <p:nvPicPr>
                <p:cNvPr id="103446" name="Freihand 103445">
                  <a:extLst>
                    <a:ext uri="{FF2B5EF4-FFF2-40B4-BE49-F238E27FC236}">
                      <a16:creationId xmlns:a16="http://schemas.microsoft.com/office/drawing/2014/main" id="{9BEABF25-1BAC-4F0C-98D0-F709D97D9E9A}"/>
                    </a:ext>
                  </a:extLst>
                </p:cNvPr>
                <p:cNvPicPr/>
                <p:nvPr/>
              </p:nvPicPr>
              <p:blipFill>
                <a:blip r:embed="rId130"/>
                <a:stretch>
                  <a:fillRect/>
                </a:stretch>
              </p:blipFill>
              <p:spPr>
                <a:xfrm>
                  <a:off x="9614267" y="2844427"/>
                  <a:ext cx="283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3447" name="Freihand 103446">
                  <a:extLst>
                    <a:ext uri="{FF2B5EF4-FFF2-40B4-BE49-F238E27FC236}">
                      <a16:creationId xmlns:a16="http://schemas.microsoft.com/office/drawing/2014/main" id="{7DE00EF4-AE15-4437-8BE4-2A46F186F1A5}"/>
                    </a:ext>
                  </a:extLst>
                </p14:cNvPr>
                <p14:cNvContentPartPr/>
                <p14:nvPr/>
              </p14:nvContentPartPr>
              <p14:xfrm>
                <a:off x="9913427" y="2764147"/>
                <a:ext cx="129240" cy="136800"/>
              </p14:xfrm>
            </p:contentPart>
          </mc:Choice>
          <mc:Fallback xmlns="">
            <p:pic>
              <p:nvPicPr>
                <p:cNvPr id="103447" name="Freihand 103446">
                  <a:extLst>
                    <a:ext uri="{FF2B5EF4-FFF2-40B4-BE49-F238E27FC236}">
                      <a16:creationId xmlns:a16="http://schemas.microsoft.com/office/drawing/2014/main" id="{7DE00EF4-AE15-4437-8BE4-2A46F186F1A5}"/>
                    </a:ext>
                  </a:extLst>
                </p:cNvPr>
                <p:cNvPicPr/>
                <p:nvPr/>
              </p:nvPicPr>
              <p:blipFill>
                <a:blip r:embed="rId132"/>
                <a:stretch>
                  <a:fillRect/>
                </a:stretch>
              </p:blipFill>
              <p:spPr>
                <a:xfrm>
                  <a:off x="9909107" y="2759827"/>
                  <a:ext cx="137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448" name="Freihand 103447">
                  <a:extLst>
                    <a:ext uri="{FF2B5EF4-FFF2-40B4-BE49-F238E27FC236}">
                      <a16:creationId xmlns:a16="http://schemas.microsoft.com/office/drawing/2014/main" id="{D3E89E9F-893E-41A5-8559-848CBEDA6186}"/>
                    </a:ext>
                  </a:extLst>
                </p14:cNvPr>
                <p14:cNvContentPartPr/>
                <p14:nvPr/>
              </p14:nvContentPartPr>
              <p14:xfrm>
                <a:off x="10274507" y="2642107"/>
                <a:ext cx="361440" cy="197280"/>
              </p14:xfrm>
            </p:contentPart>
          </mc:Choice>
          <mc:Fallback xmlns="">
            <p:pic>
              <p:nvPicPr>
                <p:cNvPr id="103448" name="Freihand 103447">
                  <a:extLst>
                    <a:ext uri="{FF2B5EF4-FFF2-40B4-BE49-F238E27FC236}">
                      <a16:creationId xmlns:a16="http://schemas.microsoft.com/office/drawing/2014/main" id="{D3E89E9F-893E-41A5-8559-848CBEDA6186}"/>
                    </a:ext>
                  </a:extLst>
                </p:cNvPr>
                <p:cNvPicPr/>
                <p:nvPr/>
              </p:nvPicPr>
              <p:blipFill>
                <a:blip r:embed="rId134"/>
                <a:stretch>
                  <a:fillRect/>
                </a:stretch>
              </p:blipFill>
              <p:spPr>
                <a:xfrm>
                  <a:off x="10270187" y="2637787"/>
                  <a:ext cx="370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449" name="Freihand 103448">
                  <a:extLst>
                    <a:ext uri="{FF2B5EF4-FFF2-40B4-BE49-F238E27FC236}">
                      <a16:creationId xmlns:a16="http://schemas.microsoft.com/office/drawing/2014/main" id="{BCEA17DD-D680-4598-9A20-0D9CC8BE3B97}"/>
                    </a:ext>
                  </a:extLst>
                </p14:cNvPr>
                <p14:cNvContentPartPr/>
                <p14:nvPr/>
              </p14:nvContentPartPr>
              <p14:xfrm>
                <a:off x="10530107" y="2641747"/>
                <a:ext cx="360" cy="360"/>
              </p14:xfrm>
            </p:contentPart>
          </mc:Choice>
          <mc:Fallback xmlns="">
            <p:pic>
              <p:nvPicPr>
                <p:cNvPr id="103449" name="Freihand 103448">
                  <a:extLst>
                    <a:ext uri="{FF2B5EF4-FFF2-40B4-BE49-F238E27FC236}">
                      <a16:creationId xmlns:a16="http://schemas.microsoft.com/office/drawing/2014/main" id="{BCEA17DD-D680-4598-9A20-0D9CC8BE3B97}"/>
                    </a:ext>
                  </a:extLst>
                </p:cNvPr>
                <p:cNvPicPr/>
                <p:nvPr/>
              </p:nvPicPr>
              <p:blipFill>
                <a:blip r:embed="rId100"/>
                <a:stretch>
                  <a:fillRect/>
                </a:stretch>
              </p:blipFill>
              <p:spPr>
                <a:xfrm>
                  <a:off x="10525787" y="2637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450" name="Freihand 103449">
                  <a:extLst>
                    <a:ext uri="{FF2B5EF4-FFF2-40B4-BE49-F238E27FC236}">
                      <a16:creationId xmlns:a16="http://schemas.microsoft.com/office/drawing/2014/main" id="{83344277-9D2F-4951-9C81-07258D4056D5}"/>
                    </a:ext>
                  </a:extLst>
                </p14:cNvPr>
                <p14:cNvContentPartPr/>
                <p14:nvPr/>
              </p14:nvContentPartPr>
              <p14:xfrm>
                <a:off x="10935467" y="2691427"/>
                <a:ext cx="360" cy="360"/>
              </p14:xfrm>
            </p:contentPart>
          </mc:Choice>
          <mc:Fallback xmlns="">
            <p:pic>
              <p:nvPicPr>
                <p:cNvPr id="103450" name="Freihand 103449">
                  <a:extLst>
                    <a:ext uri="{FF2B5EF4-FFF2-40B4-BE49-F238E27FC236}">
                      <a16:creationId xmlns:a16="http://schemas.microsoft.com/office/drawing/2014/main" id="{83344277-9D2F-4951-9C81-07258D4056D5}"/>
                    </a:ext>
                  </a:extLst>
                </p:cNvPr>
                <p:cNvPicPr/>
                <p:nvPr/>
              </p:nvPicPr>
              <p:blipFill>
                <a:blip r:embed="rId100"/>
                <a:stretch>
                  <a:fillRect/>
                </a:stretch>
              </p:blipFill>
              <p:spPr>
                <a:xfrm>
                  <a:off x="10931147" y="2687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451" name="Freihand 103450">
                  <a:extLst>
                    <a:ext uri="{FF2B5EF4-FFF2-40B4-BE49-F238E27FC236}">
                      <a16:creationId xmlns:a16="http://schemas.microsoft.com/office/drawing/2014/main" id="{E895E9D8-6F4A-44A9-9C46-F2C4D9DDA98E}"/>
                    </a:ext>
                  </a:extLst>
                </p14:cNvPr>
                <p14:cNvContentPartPr/>
                <p14:nvPr/>
              </p14:nvContentPartPr>
              <p14:xfrm>
                <a:off x="10855547" y="2655067"/>
                <a:ext cx="119520" cy="95400"/>
              </p14:xfrm>
            </p:contentPart>
          </mc:Choice>
          <mc:Fallback xmlns="">
            <p:pic>
              <p:nvPicPr>
                <p:cNvPr id="103451" name="Freihand 103450">
                  <a:extLst>
                    <a:ext uri="{FF2B5EF4-FFF2-40B4-BE49-F238E27FC236}">
                      <a16:creationId xmlns:a16="http://schemas.microsoft.com/office/drawing/2014/main" id="{E895E9D8-6F4A-44A9-9C46-F2C4D9DDA98E}"/>
                    </a:ext>
                  </a:extLst>
                </p:cNvPr>
                <p:cNvPicPr/>
                <p:nvPr/>
              </p:nvPicPr>
              <p:blipFill>
                <a:blip r:embed="rId138"/>
                <a:stretch>
                  <a:fillRect/>
                </a:stretch>
              </p:blipFill>
              <p:spPr>
                <a:xfrm>
                  <a:off x="10851227" y="2650747"/>
                  <a:ext cx="128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3452" name="Freihand 103451">
                  <a:extLst>
                    <a:ext uri="{FF2B5EF4-FFF2-40B4-BE49-F238E27FC236}">
                      <a16:creationId xmlns:a16="http://schemas.microsoft.com/office/drawing/2014/main" id="{099AFD49-2ED7-429B-8541-09E81A5D06A5}"/>
                    </a:ext>
                  </a:extLst>
                </p14:cNvPr>
                <p14:cNvContentPartPr/>
                <p14:nvPr/>
              </p14:nvContentPartPr>
              <p14:xfrm>
                <a:off x="11021507" y="2584507"/>
                <a:ext cx="378360" cy="125280"/>
              </p14:xfrm>
            </p:contentPart>
          </mc:Choice>
          <mc:Fallback xmlns="">
            <p:pic>
              <p:nvPicPr>
                <p:cNvPr id="103452" name="Freihand 103451">
                  <a:extLst>
                    <a:ext uri="{FF2B5EF4-FFF2-40B4-BE49-F238E27FC236}">
                      <a16:creationId xmlns:a16="http://schemas.microsoft.com/office/drawing/2014/main" id="{099AFD49-2ED7-429B-8541-09E81A5D06A5}"/>
                    </a:ext>
                  </a:extLst>
                </p:cNvPr>
                <p:cNvPicPr/>
                <p:nvPr/>
              </p:nvPicPr>
              <p:blipFill>
                <a:blip r:embed="rId140"/>
                <a:stretch>
                  <a:fillRect/>
                </a:stretch>
              </p:blipFill>
              <p:spPr>
                <a:xfrm>
                  <a:off x="11017187" y="2580187"/>
                  <a:ext cx="387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3453" name="Freihand 103452">
                  <a:extLst>
                    <a:ext uri="{FF2B5EF4-FFF2-40B4-BE49-F238E27FC236}">
                      <a16:creationId xmlns:a16="http://schemas.microsoft.com/office/drawing/2014/main" id="{2F769454-8B8C-4855-A143-155B12DEF40C}"/>
                    </a:ext>
                  </a:extLst>
                </p14:cNvPr>
                <p14:cNvContentPartPr/>
                <p14:nvPr/>
              </p14:nvContentPartPr>
              <p14:xfrm>
                <a:off x="8588987" y="3271387"/>
                <a:ext cx="105120" cy="144360"/>
              </p14:xfrm>
            </p:contentPart>
          </mc:Choice>
          <mc:Fallback xmlns="">
            <p:pic>
              <p:nvPicPr>
                <p:cNvPr id="103453" name="Freihand 103452">
                  <a:extLst>
                    <a:ext uri="{FF2B5EF4-FFF2-40B4-BE49-F238E27FC236}">
                      <a16:creationId xmlns:a16="http://schemas.microsoft.com/office/drawing/2014/main" id="{2F769454-8B8C-4855-A143-155B12DEF40C}"/>
                    </a:ext>
                  </a:extLst>
                </p:cNvPr>
                <p:cNvPicPr/>
                <p:nvPr/>
              </p:nvPicPr>
              <p:blipFill>
                <a:blip r:embed="rId142"/>
                <a:stretch>
                  <a:fillRect/>
                </a:stretch>
              </p:blipFill>
              <p:spPr>
                <a:xfrm>
                  <a:off x="8584667" y="3267067"/>
                  <a:ext cx="113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3454" name="Freihand 103453">
                  <a:extLst>
                    <a:ext uri="{FF2B5EF4-FFF2-40B4-BE49-F238E27FC236}">
                      <a16:creationId xmlns:a16="http://schemas.microsoft.com/office/drawing/2014/main" id="{AEA10159-F308-4BCB-BD5A-A1667F619350}"/>
                    </a:ext>
                  </a:extLst>
                </p14:cNvPr>
                <p14:cNvContentPartPr/>
                <p14:nvPr/>
              </p14:nvContentPartPr>
              <p14:xfrm>
                <a:off x="8730107" y="3197227"/>
                <a:ext cx="233640" cy="159840"/>
              </p14:xfrm>
            </p:contentPart>
          </mc:Choice>
          <mc:Fallback xmlns="">
            <p:pic>
              <p:nvPicPr>
                <p:cNvPr id="103454" name="Freihand 103453">
                  <a:extLst>
                    <a:ext uri="{FF2B5EF4-FFF2-40B4-BE49-F238E27FC236}">
                      <a16:creationId xmlns:a16="http://schemas.microsoft.com/office/drawing/2014/main" id="{AEA10159-F308-4BCB-BD5A-A1667F619350}"/>
                    </a:ext>
                  </a:extLst>
                </p:cNvPr>
                <p:cNvPicPr/>
                <p:nvPr/>
              </p:nvPicPr>
              <p:blipFill>
                <a:blip r:embed="rId144"/>
                <a:stretch>
                  <a:fillRect/>
                </a:stretch>
              </p:blipFill>
              <p:spPr>
                <a:xfrm>
                  <a:off x="8725787" y="3192907"/>
                  <a:ext cx="242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3455" name="Freihand 103454">
                  <a:extLst>
                    <a:ext uri="{FF2B5EF4-FFF2-40B4-BE49-F238E27FC236}">
                      <a16:creationId xmlns:a16="http://schemas.microsoft.com/office/drawing/2014/main" id="{2962AC44-BADD-4686-9496-C089884B1B3C}"/>
                    </a:ext>
                  </a:extLst>
                </p14:cNvPr>
                <p14:cNvContentPartPr/>
                <p14:nvPr/>
              </p14:nvContentPartPr>
              <p14:xfrm>
                <a:off x="9025307" y="3224227"/>
                <a:ext cx="91080" cy="101520"/>
              </p14:xfrm>
            </p:contentPart>
          </mc:Choice>
          <mc:Fallback xmlns="">
            <p:pic>
              <p:nvPicPr>
                <p:cNvPr id="103455" name="Freihand 103454">
                  <a:extLst>
                    <a:ext uri="{FF2B5EF4-FFF2-40B4-BE49-F238E27FC236}">
                      <a16:creationId xmlns:a16="http://schemas.microsoft.com/office/drawing/2014/main" id="{2962AC44-BADD-4686-9496-C089884B1B3C}"/>
                    </a:ext>
                  </a:extLst>
                </p:cNvPr>
                <p:cNvPicPr/>
                <p:nvPr/>
              </p:nvPicPr>
              <p:blipFill>
                <a:blip r:embed="rId146"/>
                <a:stretch>
                  <a:fillRect/>
                </a:stretch>
              </p:blipFill>
              <p:spPr>
                <a:xfrm>
                  <a:off x="9020987" y="3219907"/>
                  <a:ext cx="99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460" name="Freihand 103459">
                  <a:extLst>
                    <a:ext uri="{FF2B5EF4-FFF2-40B4-BE49-F238E27FC236}">
                      <a16:creationId xmlns:a16="http://schemas.microsoft.com/office/drawing/2014/main" id="{AC379602-A78F-424C-A8AE-2B8B2681841D}"/>
                    </a:ext>
                  </a:extLst>
                </p14:cNvPr>
                <p14:cNvContentPartPr/>
                <p14:nvPr/>
              </p14:nvContentPartPr>
              <p14:xfrm>
                <a:off x="9300707" y="3157267"/>
                <a:ext cx="274320" cy="164880"/>
              </p14:xfrm>
            </p:contentPart>
          </mc:Choice>
          <mc:Fallback xmlns="">
            <p:pic>
              <p:nvPicPr>
                <p:cNvPr id="103460" name="Freihand 103459">
                  <a:extLst>
                    <a:ext uri="{FF2B5EF4-FFF2-40B4-BE49-F238E27FC236}">
                      <a16:creationId xmlns:a16="http://schemas.microsoft.com/office/drawing/2014/main" id="{AC379602-A78F-424C-A8AE-2B8B2681841D}"/>
                    </a:ext>
                  </a:extLst>
                </p:cNvPr>
                <p:cNvPicPr/>
                <p:nvPr/>
              </p:nvPicPr>
              <p:blipFill>
                <a:blip r:embed="rId148"/>
                <a:stretch>
                  <a:fillRect/>
                </a:stretch>
              </p:blipFill>
              <p:spPr>
                <a:xfrm>
                  <a:off x="9296387" y="3152947"/>
                  <a:ext cx="282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461" name="Freihand 103460">
                  <a:extLst>
                    <a:ext uri="{FF2B5EF4-FFF2-40B4-BE49-F238E27FC236}">
                      <a16:creationId xmlns:a16="http://schemas.microsoft.com/office/drawing/2014/main" id="{D5E32240-B0C9-4FFA-BBD8-D4909F2F6DBD}"/>
                    </a:ext>
                  </a:extLst>
                </p14:cNvPr>
                <p14:cNvContentPartPr/>
                <p14:nvPr/>
              </p14:nvContentPartPr>
              <p14:xfrm>
                <a:off x="9557027" y="3128107"/>
                <a:ext cx="16920" cy="25920"/>
              </p14:xfrm>
            </p:contentPart>
          </mc:Choice>
          <mc:Fallback xmlns="">
            <p:pic>
              <p:nvPicPr>
                <p:cNvPr id="103461" name="Freihand 103460">
                  <a:extLst>
                    <a:ext uri="{FF2B5EF4-FFF2-40B4-BE49-F238E27FC236}">
                      <a16:creationId xmlns:a16="http://schemas.microsoft.com/office/drawing/2014/main" id="{D5E32240-B0C9-4FFA-BBD8-D4909F2F6DBD}"/>
                    </a:ext>
                  </a:extLst>
                </p:cNvPr>
                <p:cNvPicPr/>
                <p:nvPr/>
              </p:nvPicPr>
              <p:blipFill>
                <a:blip r:embed="rId150"/>
                <a:stretch>
                  <a:fillRect/>
                </a:stretch>
              </p:blipFill>
              <p:spPr>
                <a:xfrm>
                  <a:off x="9552707" y="3123787"/>
                  <a:ext cx="25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462" name="Freihand 103461">
                  <a:extLst>
                    <a:ext uri="{FF2B5EF4-FFF2-40B4-BE49-F238E27FC236}">
                      <a16:creationId xmlns:a16="http://schemas.microsoft.com/office/drawing/2014/main" id="{E86A4A29-2A85-4B56-A4BE-EF418C0A1125}"/>
                    </a:ext>
                  </a:extLst>
                </p14:cNvPr>
                <p14:cNvContentPartPr/>
                <p14:nvPr/>
              </p14:nvContentPartPr>
              <p14:xfrm>
                <a:off x="9634787" y="3147187"/>
                <a:ext cx="120600" cy="119160"/>
              </p14:xfrm>
            </p:contentPart>
          </mc:Choice>
          <mc:Fallback xmlns="">
            <p:pic>
              <p:nvPicPr>
                <p:cNvPr id="103462" name="Freihand 103461">
                  <a:extLst>
                    <a:ext uri="{FF2B5EF4-FFF2-40B4-BE49-F238E27FC236}">
                      <a16:creationId xmlns:a16="http://schemas.microsoft.com/office/drawing/2014/main" id="{E86A4A29-2A85-4B56-A4BE-EF418C0A1125}"/>
                    </a:ext>
                  </a:extLst>
                </p:cNvPr>
                <p:cNvPicPr/>
                <p:nvPr/>
              </p:nvPicPr>
              <p:blipFill>
                <a:blip r:embed="rId152"/>
                <a:stretch>
                  <a:fillRect/>
                </a:stretch>
              </p:blipFill>
              <p:spPr>
                <a:xfrm>
                  <a:off x="9630467" y="3142867"/>
                  <a:ext cx="129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463" name="Freihand 103462">
                  <a:extLst>
                    <a:ext uri="{FF2B5EF4-FFF2-40B4-BE49-F238E27FC236}">
                      <a16:creationId xmlns:a16="http://schemas.microsoft.com/office/drawing/2014/main" id="{E67EE0BB-3112-484F-9885-DA761AD49CA1}"/>
                    </a:ext>
                  </a:extLst>
                </p14:cNvPr>
                <p14:cNvContentPartPr/>
                <p14:nvPr/>
              </p14:nvContentPartPr>
              <p14:xfrm>
                <a:off x="9734147" y="3071947"/>
                <a:ext cx="123840" cy="171720"/>
              </p14:xfrm>
            </p:contentPart>
          </mc:Choice>
          <mc:Fallback xmlns="">
            <p:pic>
              <p:nvPicPr>
                <p:cNvPr id="103463" name="Freihand 103462">
                  <a:extLst>
                    <a:ext uri="{FF2B5EF4-FFF2-40B4-BE49-F238E27FC236}">
                      <a16:creationId xmlns:a16="http://schemas.microsoft.com/office/drawing/2014/main" id="{E67EE0BB-3112-484F-9885-DA761AD49CA1}"/>
                    </a:ext>
                  </a:extLst>
                </p:cNvPr>
                <p:cNvPicPr/>
                <p:nvPr/>
              </p:nvPicPr>
              <p:blipFill>
                <a:blip r:embed="rId154"/>
                <a:stretch>
                  <a:fillRect/>
                </a:stretch>
              </p:blipFill>
              <p:spPr>
                <a:xfrm>
                  <a:off x="9729827" y="3067627"/>
                  <a:ext cx="132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3464" name="Freihand 103463">
                  <a:extLst>
                    <a:ext uri="{FF2B5EF4-FFF2-40B4-BE49-F238E27FC236}">
                      <a16:creationId xmlns:a16="http://schemas.microsoft.com/office/drawing/2014/main" id="{65BBA67D-DA71-4643-8056-CFD6F9A0D4C6}"/>
                    </a:ext>
                  </a:extLst>
                </p14:cNvPr>
                <p14:cNvContentPartPr/>
                <p14:nvPr/>
              </p14:nvContentPartPr>
              <p14:xfrm>
                <a:off x="9882107" y="3059707"/>
                <a:ext cx="249480" cy="131400"/>
              </p14:xfrm>
            </p:contentPart>
          </mc:Choice>
          <mc:Fallback xmlns="">
            <p:pic>
              <p:nvPicPr>
                <p:cNvPr id="103464" name="Freihand 103463">
                  <a:extLst>
                    <a:ext uri="{FF2B5EF4-FFF2-40B4-BE49-F238E27FC236}">
                      <a16:creationId xmlns:a16="http://schemas.microsoft.com/office/drawing/2014/main" id="{65BBA67D-DA71-4643-8056-CFD6F9A0D4C6}"/>
                    </a:ext>
                  </a:extLst>
                </p:cNvPr>
                <p:cNvPicPr/>
                <p:nvPr/>
              </p:nvPicPr>
              <p:blipFill>
                <a:blip r:embed="rId156"/>
                <a:stretch>
                  <a:fillRect/>
                </a:stretch>
              </p:blipFill>
              <p:spPr>
                <a:xfrm>
                  <a:off x="9877787" y="3055387"/>
                  <a:ext cx="258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465" name="Freihand 103464">
                  <a:extLst>
                    <a:ext uri="{FF2B5EF4-FFF2-40B4-BE49-F238E27FC236}">
                      <a16:creationId xmlns:a16="http://schemas.microsoft.com/office/drawing/2014/main" id="{CCC6C3F6-B953-437C-A3ED-8CAE609B5266}"/>
                    </a:ext>
                  </a:extLst>
                </p14:cNvPr>
                <p14:cNvContentPartPr/>
                <p14:nvPr/>
              </p14:nvContentPartPr>
              <p14:xfrm>
                <a:off x="10300787" y="3006427"/>
                <a:ext cx="29880" cy="119160"/>
              </p14:xfrm>
            </p:contentPart>
          </mc:Choice>
          <mc:Fallback xmlns="">
            <p:pic>
              <p:nvPicPr>
                <p:cNvPr id="103465" name="Freihand 103464">
                  <a:extLst>
                    <a:ext uri="{FF2B5EF4-FFF2-40B4-BE49-F238E27FC236}">
                      <a16:creationId xmlns:a16="http://schemas.microsoft.com/office/drawing/2014/main" id="{CCC6C3F6-B953-437C-A3ED-8CAE609B5266}"/>
                    </a:ext>
                  </a:extLst>
                </p:cNvPr>
                <p:cNvPicPr/>
                <p:nvPr/>
              </p:nvPicPr>
              <p:blipFill>
                <a:blip r:embed="rId158"/>
                <a:stretch>
                  <a:fillRect/>
                </a:stretch>
              </p:blipFill>
              <p:spPr>
                <a:xfrm>
                  <a:off x="10296467" y="3002107"/>
                  <a:ext cx="38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3466" name="Freihand 103465">
                  <a:extLst>
                    <a:ext uri="{FF2B5EF4-FFF2-40B4-BE49-F238E27FC236}">
                      <a16:creationId xmlns:a16="http://schemas.microsoft.com/office/drawing/2014/main" id="{4E9F38D1-3527-41D1-B55C-DEDFE0E0D1A6}"/>
                    </a:ext>
                  </a:extLst>
                </p14:cNvPr>
                <p14:cNvContentPartPr/>
                <p14:nvPr/>
              </p14:nvContentPartPr>
              <p14:xfrm>
                <a:off x="10317707" y="2994547"/>
                <a:ext cx="114840" cy="84960"/>
              </p14:xfrm>
            </p:contentPart>
          </mc:Choice>
          <mc:Fallback xmlns="">
            <p:pic>
              <p:nvPicPr>
                <p:cNvPr id="103466" name="Freihand 103465">
                  <a:extLst>
                    <a:ext uri="{FF2B5EF4-FFF2-40B4-BE49-F238E27FC236}">
                      <a16:creationId xmlns:a16="http://schemas.microsoft.com/office/drawing/2014/main" id="{4E9F38D1-3527-41D1-B55C-DEDFE0E0D1A6}"/>
                    </a:ext>
                  </a:extLst>
                </p:cNvPr>
                <p:cNvPicPr/>
                <p:nvPr/>
              </p:nvPicPr>
              <p:blipFill>
                <a:blip r:embed="rId160"/>
                <a:stretch>
                  <a:fillRect/>
                </a:stretch>
              </p:blipFill>
              <p:spPr>
                <a:xfrm>
                  <a:off x="10313387" y="2990227"/>
                  <a:ext cx="123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467" name="Freihand 103466">
                  <a:extLst>
                    <a:ext uri="{FF2B5EF4-FFF2-40B4-BE49-F238E27FC236}">
                      <a16:creationId xmlns:a16="http://schemas.microsoft.com/office/drawing/2014/main" id="{7DF5A7BF-E367-4EC4-BA84-43D5010ECC68}"/>
                    </a:ext>
                  </a:extLst>
                </p14:cNvPr>
                <p14:cNvContentPartPr/>
                <p14:nvPr/>
              </p14:nvContentPartPr>
              <p14:xfrm>
                <a:off x="10326707" y="3051787"/>
                <a:ext cx="257400" cy="75960"/>
              </p14:xfrm>
            </p:contentPart>
          </mc:Choice>
          <mc:Fallback xmlns="">
            <p:pic>
              <p:nvPicPr>
                <p:cNvPr id="103467" name="Freihand 103466">
                  <a:extLst>
                    <a:ext uri="{FF2B5EF4-FFF2-40B4-BE49-F238E27FC236}">
                      <a16:creationId xmlns:a16="http://schemas.microsoft.com/office/drawing/2014/main" id="{7DF5A7BF-E367-4EC4-BA84-43D5010ECC68}"/>
                    </a:ext>
                  </a:extLst>
                </p:cNvPr>
                <p:cNvPicPr/>
                <p:nvPr/>
              </p:nvPicPr>
              <p:blipFill>
                <a:blip r:embed="rId162"/>
                <a:stretch>
                  <a:fillRect/>
                </a:stretch>
              </p:blipFill>
              <p:spPr>
                <a:xfrm>
                  <a:off x="10322387" y="3047467"/>
                  <a:ext cx="266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468" name="Freihand 103467">
                  <a:extLst>
                    <a:ext uri="{FF2B5EF4-FFF2-40B4-BE49-F238E27FC236}">
                      <a16:creationId xmlns:a16="http://schemas.microsoft.com/office/drawing/2014/main" id="{69E3594A-7F45-415D-B0B5-382733E91025}"/>
                    </a:ext>
                  </a:extLst>
                </p14:cNvPr>
                <p14:cNvContentPartPr/>
                <p14:nvPr/>
              </p14:nvContentPartPr>
              <p14:xfrm>
                <a:off x="10559267" y="2959987"/>
                <a:ext cx="19440" cy="2880"/>
              </p14:xfrm>
            </p:contentPart>
          </mc:Choice>
          <mc:Fallback xmlns="">
            <p:pic>
              <p:nvPicPr>
                <p:cNvPr id="103468" name="Freihand 103467">
                  <a:extLst>
                    <a:ext uri="{FF2B5EF4-FFF2-40B4-BE49-F238E27FC236}">
                      <a16:creationId xmlns:a16="http://schemas.microsoft.com/office/drawing/2014/main" id="{69E3594A-7F45-415D-B0B5-382733E91025}"/>
                    </a:ext>
                  </a:extLst>
                </p:cNvPr>
                <p:cNvPicPr/>
                <p:nvPr/>
              </p:nvPicPr>
              <p:blipFill>
                <a:blip r:embed="rId164"/>
                <a:stretch>
                  <a:fillRect/>
                </a:stretch>
              </p:blipFill>
              <p:spPr>
                <a:xfrm>
                  <a:off x="10554947" y="2955667"/>
                  <a:ext cx="280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469" name="Freihand 103468">
                  <a:extLst>
                    <a:ext uri="{FF2B5EF4-FFF2-40B4-BE49-F238E27FC236}">
                      <a16:creationId xmlns:a16="http://schemas.microsoft.com/office/drawing/2014/main" id="{8FAF00F5-A9D5-419B-9AC2-9EB7607ADE57}"/>
                    </a:ext>
                  </a:extLst>
                </p14:cNvPr>
                <p14:cNvContentPartPr/>
                <p14:nvPr/>
              </p14:nvContentPartPr>
              <p14:xfrm>
                <a:off x="10631267" y="2905987"/>
                <a:ext cx="276120" cy="272160"/>
              </p14:xfrm>
            </p:contentPart>
          </mc:Choice>
          <mc:Fallback xmlns="">
            <p:pic>
              <p:nvPicPr>
                <p:cNvPr id="103469" name="Freihand 103468">
                  <a:extLst>
                    <a:ext uri="{FF2B5EF4-FFF2-40B4-BE49-F238E27FC236}">
                      <a16:creationId xmlns:a16="http://schemas.microsoft.com/office/drawing/2014/main" id="{8FAF00F5-A9D5-419B-9AC2-9EB7607ADE57}"/>
                    </a:ext>
                  </a:extLst>
                </p:cNvPr>
                <p:cNvPicPr/>
                <p:nvPr/>
              </p:nvPicPr>
              <p:blipFill>
                <a:blip r:embed="rId166"/>
                <a:stretch>
                  <a:fillRect/>
                </a:stretch>
              </p:blipFill>
              <p:spPr>
                <a:xfrm>
                  <a:off x="10626947" y="2901667"/>
                  <a:ext cx="2847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470" name="Freihand 103469">
                  <a:extLst>
                    <a:ext uri="{FF2B5EF4-FFF2-40B4-BE49-F238E27FC236}">
                      <a16:creationId xmlns:a16="http://schemas.microsoft.com/office/drawing/2014/main" id="{C5F3D04A-101D-4807-8A44-50487AFA2A55}"/>
                    </a:ext>
                  </a:extLst>
                </p14:cNvPr>
                <p14:cNvContentPartPr/>
                <p14:nvPr/>
              </p14:nvContentPartPr>
              <p14:xfrm>
                <a:off x="10922867" y="2898067"/>
                <a:ext cx="122400" cy="235440"/>
              </p14:xfrm>
            </p:contentPart>
          </mc:Choice>
          <mc:Fallback xmlns="">
            <p:pic>
              <p:nvPicPr>
                <p:cNvPr id="103470" name="Freihand 103469">
                  <a:extLst>
                    <a:ext uri="{FF2B5EF4-FFF2-40B4-BE49-F238E27FC236}">
                      <a16:creationId xmlns:a16="http://schemas.microsoft.com/office/drawing/2014/main" id="{C5F3D04A-101D-4807-8A44-50487AFA2A55}"/>
                    </a:ext>
                  </a:extLst>
                </p:cNvPr>
                <p:cNvPicPr/>
                <p:nvPr/>
              </p:nvPicPr>
              <p:blipFill>
                <a:blip r:embed="rId168"/>
                <a:stretch>
                  <a:fillRect/>
                </a:stretch>
              </p:blipFill>
              <p:spPr>
                <a:xfrm>
                  <a:off x="10918547" y="2893747"/>
                  <a:ext cx="1310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471" name="Freihand 103470">
                  <a:extLst>
                    <a:ext uri="{FF2B5EF4-FFF2-40B4-BE49-F238E27FC236}">
                      <a16:creationId xmlns:a16="http://schemas.microsoft.com/office/drawing/2014/main" id="{E9F33C43-5DD4-4BDA-9BDD-F2837814DDCD}"/>
                    </a:ext>
                  </a:extLst>
                </p14:cNvPr>
                <p14:cNvContentPartPr/>
                <p14:nvPr/>
              </p14:nvContentPartPr>
              <p14:xfrm>
                <a:off x="11152187" y="2842627"/>
                <a:ext cx="327240" cy="151200"/>
              </p14:xfrm>
            </p:contentPart>
          </mc:Choice>
          <mc:Fallback xmlns="">
            <p:pic>
              <p:nvPicPr>
                <p:cNvPr id="103471" name="Freihand 103470">
                  <a:extLst>
                    <a:ext uri="{FF2B5EF4-FFF2-40B4-BE49-F238E27FC236}">
                      <a16:creationId xmlns:a16="http://schemas.microsoft.com/office/drawing/2014/main" id="{E9F33C43-5DD4-4BDA-9BDD-F2837814DDCD}"/>
                    </a:ext>
                  </a:extLst>
                </p:cNvPr>
                <p:cNvPicPr/>
                <p:nvPr/>
              </p:nvPicPr>
              <p:blipFill>
                <a:blip r:embed="rId170"/>
                <a:stretch>
                  <a:fillRect/>
                </a:stretch>
              </p:blipFill>
              <p:spPr>
                <a:xfrm>
                  <a:off x="11147867" y="2838307"/>
                  <a:ext cx="335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472" name="Freihand 103471">
                  <a:extLst>
                    <a:ext uri="{FF2B5EF4-FFF2-40B4-BE49-F238E27FC236}">
                      <a16:creationId xmlns:a16="http://schemas.microsoft.com/office/drawing/2014/main" id="{8DBE9901-F1F0-4D69-AC90-C9A5E7EC0000}"/>
                    </a:ext>
                  </a:extLst>
                </p14:cNvPr>
                <p14:cNvContentPartPr/>
                <p14:nvPr/>
              </p14:nvContentPartPr>
              <p14:xfrm>
                <a:off x="11405627" y="2776027"/>
                <a:ext cx="360" cy="360"/>
              </p14:xfrm>
            </p:contentPart>
          </mc:Choice>
          <mc:Fallback xmlns="">
            <p:pic>
              <p:nvPicPr>
                <p:cNvPr id="103472" name="Freihand 103471">
                  <a:extLst>
                    <a:ext uri="{FF2B5EF4-FFF2-40B4-BE49-F238E27FC236}">
                      <a16:creationId xmlns:a16="http://schemas.microsoft.com/office/drawing/2014/main" id="{8DBE9901-F1F0-4D69-AC90-C9A5E7EC0000}"/>
                    </a:ext>
                  </a:extLst>
                </p:cNvPr>
                <p:cNvPicPr/>
                <p:nvPr/>
              </p:nvPicPr>
              <p:blipFill>
                <a:blip r:embed="rId100"/>
                <a:stretch>
                  <a:fillRect/>
                </a:stretch>
              </p:blipFill>
              <p:spPr>
                <a:xfrm>
                  <a:off x="11401307" y="2771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473" name="Freihand 103472">
                  <a:extLst>
                    <a:ext uri="{FF2B5EF4-FFF2-40B4-BE49-F238E27FC236}">
                      <a16:creationId xmlns:a16="http://schemas.microsoft.com/office/drawing/2014/main" id="{60CDFF94-5387-40FA-A5C6-A409B62BDB5F}"/>
                    </a:ext>
                  </a:extLst>
                </p14:cNvPr>
                <p14:cNvContentPartPr/>
                <p14:nvPr/>
              </p14:nvContentPartPr>
              <p14:xfrm>
                <a:off x="9900467" y="3323227"/>
                <a:ext cx="335160" cy="167760"/>
              </p14:xfrm>
            </p:contentPart>
          </mc:Choice>
          <mc:Fallback xmlns="">
            <p:pic>
              <p:nvPicPr>
                <p:cNvPr id="103473" name="Freihand 103472">
                  <a:extLst>
                    <a:ext uri="{FF2B5EF4-FFF2-40B4-BE49-F238E27FC236}">
                      <a16:creationId xmlns:a16="http://schemas.microsoft.com/office/drawing/2014/main" id="{60CDFF94-5387-40FA-A5C6-A409B62BDB5F}"/>
                    </a:ext>
                  </a:extLst>
                </p:cNvPr>
                <p:cNvPicPr/>
                <p:nvPr/>
              </p:nvPicPr>
              <p:blipFill>
                <a:blip r:embed="rId173"/>
                <a:stretch>
                  <a:fillRect/>
                </a:stretch>
              </p:blipFill>
              <p:spPr>
                <a:xfrm>
                  <a:off x="9896147" y="3318907"/>
                  <a:ext cx="343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474" name="Freihand 103473">
                  <a:extLst>
                    <a:ext uri="{FF2B5EF4-FFF2-40B4-BE49-F238E27FC236}">
                      <a16:creationId xmlns:a16="http://schemas.microsoft.com/office/drawing/2014/main" id="{BB1F0A49-8CFE-4230-AEDD-B2021812C01A}"/>
                    </a:ext>
                  </a:extLst>
                </p14:cNvPr>
                <p14:cNvContentPartPr/>
                <p14:nvPr/>
              </p14:nvContentPartPr>
              <p14:xfrm>
                <a:off x="10170467" y="3255187"/>
                <a:ext cx="360" cy="360"/>
              </p14:xfrm>
            </p:contentPart>
          </mc:Choice>
          <mc:Fallback xmlns="">
            <p:pic>
              <p:nvPicPr>
                <p:cNvPr id="103474" name="Freihand 103473">
                  <a:extLst>
                    <a:ext uri="{FF2B5EF4-FFF2-40B4-BE49-F238E27FC236}">
                      <a16:creationId xmlns:a16="http://schemas.microsoft.com/office/drawing/2014/main" id="{BB1F0A49-8CFE-4230-AEDD-B2021812C01A}"/>
                    </a:ext>
                  </a:extLst>
                </p:cNvPr>
                <p:cNvPicPr/>
                <p:nvPr/>
              </p:nvPicPr>
              <p:blipFill>
                <a:blip r:embed="rId100"/>
                <a:stretch>
                  <a:fillRect/>
                </a:stretch>
              </p:blipFill>
              <p:spPr>
                <a:xfrm>
                  <a:off x="10166147" y="3250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475" name="Freihand 103474">
                  <a:extLst>
                    <a:ext uri="{FF2B5EF4-FFF2-40B4-BE49-F238E27FC236}">
                      <a16:creationId xmlns:a16="http://schemas.microsoft.com/office/drawing/2014/main" id="{EE8FAEA8-AE79-47E7-82CA-79B2C9AD31A4}"/>
                    </a:ext>
                  </a:extLst>
                </p14:cNvPr>
                <p14:cNvContentPartPr/>
                <p14:nvPr/>
              </p14:nvContentPartPr>
              <p14:xfrm>
                <a:off x="10440827" y="3248347"/>
                <a:ext cx="129240" cy="197280"/>
              </p14:xfrm>
            </p:contentPart>
          </mc:Choice>
          <mc:Fallback xmlns="">
            <p:pic>
              <p:nvPicPr>
                <p:cNvPr id="103475" name="Freihand 103474">
                  <a:extLst>
                    <a:ext uri="{FF2B5EF4-FFF2-40B4-BE49-F238E27FC236}">
                      <a16:creationId xmlns:a16="http://schemas.microsoft.com/office/drawing/2014/main" id="{EE8FAEA8-AE79-47E7-82CA-79B2C9AD31A4}"/>
                    </a:ext>
                  </a:extLst>
                </p:cNvPr>
                <p:cNvPicPr/>
                <p:nvPr/>
              </p:nvPicPr>
              <p:blipFill>
                <a:blip r:embed="rId176"/>
                <a:stretch>
                  <a:fillRect/>
                </a:stretch>
              </p:blipFill>
              <p:spPr>
                <a:xfrm>
                  <a:off x="10436507" y="3244027"/>
                  <a:ext cx="137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476" name="Freihand 103475">
                  <a:extLst>
                    <a:ext uri="{FF2B5EF4-FFF2-40B4-BE49-F238E27FC236}">
                      <a16:creationId xmlns:a16="http://schemas.microsoft.com/office/drawing/2014/main" id="{80B466E9-D5CF-4C03-93FC-6047BE6FDC94}"/>
                    </a:ext>
                  </a:extLst>
                </p14:cNvPr>
                <p14:cNvContentPartPr/>
                <p14:nvPr/>
              </p14:nvContentPartPr>
              <p14:xfrm>
                <a:off x="10587347" y="3266707"/>
                <a:ext cx="93240" cy="135360"/>
              </p14:xfrm>
            </p:contentPart>
          </mc:Choice>
          <mc:Fallback xmlns="">
            <p:pic>
              <p:nvPicPr>
                <p:cNvPr id="103476" name="Freihand 103475">
                  <a:extLst>
                    <a:ext uri="{FF2B5EF4-FFF2-40B4-BE49-F238E27FC236}">
                      <a16:creationId xmlns:a16="http://schemas.microsoft.com/office/drawing/2014/main" id="{80B466E9-D5CF-4C03-93FC-6047BE6FDC94}"/>
                    </a:ext>
                  </a:extLst>
                </p:cNvPr>
                <p:cNvPicPr/>
                <p:nvPr/>
              </p:nvPicPr>
              <p:blipFill>
                <a:blip r:embed="rId178"/>
                <a:stretch>
                  <a:fillRect/>
                </a:stretch>
              </p:blipFill>
              <p:spPr>
                <a:xfrm>
                  <a:off x="10583027" y="3262387"/>
                  <a:ext cx="101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3477" name="Freihand 103476">
                  <a:extLst>
                    <a:ext uri="{FF2B5EF4-FFF2-40B4-BE49-F238E27FC236}">
                      <a16:creationId xmlns:a16="http://schemas.microsoft.com/office/drawing/2014/main" id="{453677FF-2BBD-4507-8169-E2CE0ADF728A}"/>
                    </a:ext>
                  </a:extLst>
                </p14:cNvPr>
                <p14:cNvContentPartPr/>
                <p14:nvPr/>
              </p14:nvContentPartPr>
              <p14:xfrm>
                <a:off x="10678427" y="3271747"/>
                <a:ext cx="85680" cy="122040"/>
              </p14:xfrm>
            </p:contentPart>
          </mc:Choice>
          <mc:Fallback xmlns="">
            <p:pic>
              <p:nvPicPr>
                <p:cNvPr id="103477" name="Freihand 103476">
                  <a:extLst>
                    <a:ext uri="{FF2B5EF4-FFF2-40B4-BE49-F238E27FC236}">
                      <a16:creationId xmlns:a16="http://schemas.microsoft.com/office/drawing/2014/main" id="{453677FF-2BBD-4507-8169-E2CE0ADF728A}"/>
                    </a:ext>
                  </a:extLst>
                </p:cNvPr>
                <p:cNvPicPr/>
                <p:nvPr/>
              </p:nvPicPr>
              <p:blipFill>
                <a:blip r:embed="rId180"/>
                <a:stretch>
                  <a:fillRect/>
                </a:stretch>
              </p:blipFill>
              <p:spPr>
                <a:xfrm>
                  <a:off x="10674107" y="3267427"/>
                  <a:ext cx="94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478" name="Freihand 103477">
                  <a:extLst>
                    <a:ext uri="{FF2B5EF4-FFF2-40B4-BE49-F238E27FC236}">
                      <a16:creationId xmlns:a16="http://schemas.microsoft.com/office/drawing/2014/main" id="{D5B33EFE-79BE-4D14-8894-FE3FD3BAAB63}"/>
                    </a:ext>
                  </a:extLst>
                </p14:cNvPr>
                <p14:cNvContentPartPr/>
                <p14:nvPr/>
              </p14:nvContentPartPr>
              <p14:xfrm>
                <a:off x="10793627" y="3195067"/>
                <a:ext cx="132840" cy="172080"/>
              </p14:xfrm>
            </p:contentPart>
          </mc:Choice>
          <mc:Fallback xmlns="">
            <p:pic>
              <p:nvPicPr>
                <p:cNvPr id="103478" name="Freihand 103477">
                  <a:extLst>
                    <a:ext uri="{FF2B5EF4-FFF2-40B4-BE49-F238E27FC236}">
                      <a16:creationId xmlns:a16="http://schemas.microsoft.com/office/drawing/2014/main" id="{D5B33EFE-79BE-4D14-8894-FE3FD3BAAB63}"/>
                    </a:ext>
                  </a:extLst>
                </p:cNvPr>
                <p:cNvPicPr/>
                <p:nvPr/>
              </p:nvPicPr>
              <p:blipFill>
                <a:blip r:embed="rId182"/>
                <a:stretch>
                  <a:fillRect/>
                </a:stretch>
              </p:blipFill>
              <p:spPr>
                <a:xfrm>
                  <a:off x="10789307" y="3190747"/>
                  <a:ext cx="141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3479" name="Freihand 103478">
                  <a:extLst>
                    <a:ext uri="{FF2B5EF4-FFF2-40B4-BE49-F238E27FC236}">
                      <a16:creationId xmlns:a16="http://schemas.microsoft.com/office/drawing/2014/main" id="{F349B921-D694-4E20-8771-608FE988802F}"/>
                    </a:ext>
                  </a:extLst>
                </p14:cNvPr>
                <p14:cNvContentPartPr/>
                <p14:nvPr/>
              </p14:nvContentPartPr>
              <p14:xfrm>
                <a:off x="10959227" y="3125947"/>
                <a:ext cx="227520" cy="257400"/>
              </p14:xfrm>
            </p:contentPart>
          </mc:Choice>
          <mc:Fallback xmlns="">
            <p:pic>
              <p:nvPicPr>
                <p:cNvPr id="103479" name="Freihand 103478">
                  <a:extLst>
                    <a:ext uri="{FF2B5EF4-FFF2-40B4-BE49-F238E27FC236}">
                      <a16:creationId xmlns:a16="http://schemas.microsoft.com/office/drawing/2014/main" id="{F349B921-D694-4E20-8771-608FE988802F}"/>
                    </a:ext>
                  </a:extLst>
                </p:cNvPr>
                <p:cNvPicPr/>
                <p:nvPr/>
              </p:nvPicPr>
              <p:blipFill>
                <a:blip r:embed="rId184"/>
                <a:stretch>
                  <a:fillRect/>
                </a:stretch>
              </p:blipFill>
              <p:spPr>
                <a:xfrm>
                  <a:off x="10954907" y="3121627"/>
                  <a:ext cx="2361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3480" name="Freihand 103479">
                  <a:extLst>
                    <a:ext uri="{FF2B5EF4-FFF2-40B4-BE49-F238E27FC236}">
                      <a16:creationId xmlns:a16="http://schemas.microsoft.com/office/drawing/2014/main" id="{F75AEB42-E2A7-46FD-B57D-603761844FCB}"/>
                    </a:ext>
                  </a:extLst>
                </p14:cNvPr>
                <p14:cNvContentPartPr/>
                <p14:nvPr/>
              </p14:nvContentPartPr>
              <p14:xfrm>
                <a:off x="10967147" y="3161947"/>
                <a:ext cx="95400" cy="4680"/>
              </p14:xfrm>
            </p:contentPart>
          </mc:Choice>
          <mc:Fallback xmlns="">
            <p:pic>
              <p:nvPicPr>
                <p:cNvPr id="103480" name="Freihand 103479">
                  <a:extLst>
                    <a:ext uri="{FF2B5EF4-FFF2-40B4-BE49-F238E27FC236}">
                      <a16:creationId xmlns:a16="http://schemas.microsoft.com/office/drawing/2014/main" id="{F75AEB42-E2A7-46FD-B57D-603761844FCB}"/>
                    </a:ext>
                  </a:extLst>
                </p:cNvPr>
                <p:cNvPicPr/>
                <p:nvPr/>
              </p:nvPicPr>
              <p:blipFill>
                <a:blip r:embed="rId186"/>
                <a:stretch>
                  <a:fillRect/>
                </a:stretch>
              </p:blipFill>
              <p:spPr>
                <a:xfrm>
                  <a:off x="10962827" y="3157627"/>
                  <a:ext cx="104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481" name="Freihand 103480">
                  <a:extLst>
                    <a:ext uri="{FF2B5EF4-FFF2-40B4-BE49-F238E27FC236}">
                      <a16:creationId xmlns:a16="http://schemas.microsoft.com/office/drawing/2014/main" id="{0B3A9D9A-0FD4-4CDC-8AFB-E6E43C67CE31}"/>
                    </a:ext>
                  </a:extLst>
                </p14:cNvPr>
                <p14:cNvContentPartPr/>
                <p14:nvPr/>
              </p14:nvContentPartPr>
              <p14:xfrm>
                <a:off x="11203307" y="3200107"/>
                <a:ext cx="104040" cy="126000"/>
              </p14:xfrm>
            </p:contentPart>
          </mc:Choice>
          <mc:Fallback xmlns="">
            <p:pic>
              <p:nvPicPr>
                <p:cNvPr id="103481" name="Freihand 103480">
                  <a:extLst>
                    <a:ext uri="{FF2B5EF4-FFF2-40B4-BE49-F238E27FC236}">
                      <a16:creationId xmlns:a16="http://schemas.microsoft.com/office/drawing/2014/main" id="{0B3A9D9A-0FD4-4CDC-8AFB-E6E43C67CE31}"/>
                    </a:ext>
                  </a:extLst>
                </p:cNvPr>
                <p:cNvPicPr/>
                <p:nvPr/>
              </p:nvPicPr>
              <p:blipFill>
                <a:blip r:embed="rId188"/>
                <a:stretch>
                  <a:fillRect/>
                </a:stretch>
              </p:blipFill>
              <p:spPr>
                <a:xfrm>
                  <a:off x="11198987" y="3195787"/>
                  <a:ext cx="112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3482" name="Freihand 103481">
                  <a:extLst>
                    <a:ext uri="{FF2B5EF4-FFF2-40B4-BE49-F238E27FC236}">
                      <a16:creationId xmlns:a16="http://schemas.microsoft.com/office/drawing/2014/main" id="{7F516F53-CD13-4CD7-AA9A-9D5118C237DC}"/>
                    </a:ext>
                  </a:extLst>
                </p14:cNvPr>
                <p14:cNvContentPartPr/>
                <p14:nvPr/>
              </p14:nvContentPartPr>
              <p14:xfrm>
                <a:off x="11323907" y="3089947"/>
                <a:ext cx="161280" cy="187920"/>
              </p14:xfrm>
            </p:contentPart>
          </mc:Choice>
          <mc:Fallback xmlns="">
            <p:pic>
              <p:nvPicPr>
                <p:cNvPr id="103482" name="Freihand 103481">
                  <a:extLst>
                    <a:ext uri="{FF2B5EF4-FFF2-40B4-BE49-F238E27FC236}">
                      <a16:creationId xmlns:a16="http://schemas.microsoft.com/office/drawing/2014/main" id="{7F516F53-CD13-4CD7-AA9A-9D5118C237DC}"/>
                    </a:ext>
                  </a:extLst>
                </p:cNvPr>
                <p:cNvPicPr/>
                <p:nvPr/>
              </p:nvPicPr>
              <p:blipFill>
                <a:blip r:embed="rId190"/>
                <a:stretch>
                  <a:fillRect/>
                </a:stretch>
              </p:blipFill>
              <p:spPr>
                <a:xfrm>
                  <a:off x="11319587" y="3085627"/>
                  <a:ext cx="169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3483" name="Freihand 103482">
                  <a:extLst>
                    <a:ext uri="{FF2B5EF4-FFF2-40B4-BE49-F238E27FC236}">
                      <a16:creationId xmlns:a16="http://schemas.microsoft.com/office/drawing/2014/main" id="{58E50013-1CE8-4424-8F22-D25FA723D2AF}"/>
                    </a:ext>
                  </a:extLst>
                </p14:cNvPr>
                <p14:cNvContentPartPr/>
                <p14:nvPr/>
              </p14:nvContentPartPr>
              <p14:xfrm>
                <a:off x="11524067" y="3046747"/>
                <a:ext cx="123120" cy="215280"/>
              </p14:xfrm>
            </p:contentPart>
          </mc:Choice>
          <mc:Fallback xmlns="">
            <p:pic>
              <p:nvPicPr>
                <p:cNvPr id="103483" name="Freihand 103482">
                  <a:extLst>
                    <a:ext uri="{FF2B5EF4-FFF2-40B4-BE49-F238E27FC236}">
                      <a16:creationId xmlns:a16="http://schemas.microsoft.com/office/drawing/2014/main" id="{58E50013-1CE8-4424-8F22-D25FA723D2AF}"/>
                    </a:ext>
                  </a:extLst>
                </p:cNvPr>
                <p:cNvPicPr/>
                <p:nvPr/>
              </p:nvPicPr>
              <p:blipFill>
                <a:blip r:embed="rId192"/>
                <a:stretch>
                  <a:fillRect/>
                </a:stretch>
              </p:blipFill>
              <p:spPr>
                <a:xfrm>
                  <a:off x="11519747" y="3042427"/>
                  <a:ext cx="1317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3484" name="Freihand 103483">
                  <a:extLst>
                    <a:ext uri="{FF2B5EF4-FFF2-40B4-BE49-F238E27FC236}">
                      <a16:creationId xmlns:a16="http://schemas.microsoft.com/office/drawing/2014/main" id="{44CDB92F-208E-4C2E-997D-5F81D065B72B}"/>
                    </a:ext>
                  </a:extLst>
                </p14:cNvPr>
                <p14:cNvContentPartPr/>
                <p14:nvPr/>
              </p14:nvContentPartPr>
              <p14:xfrm>
                <a:off x="11640707" y="3122347"/>
                <a:ext cx="73800" cy="232920"/>
              </p14:xfrm>
            </p:contentPart>
          </mc:Choice>
          <mc:Fallback xmlns="">
            <p:pic>
              <p:nvPicPr>
                <p:cNvPr id="103484" name="Freihand 103483">
                  <a:extLst>
                    <a:ext uri="{FF2B5EF4-FFF2-40B4-BE49-F238E27FC236}">
                      <a16:creationId xmlns:a16="http://schemas.microsoft.com/office/drawing/2014/main" id="{44CDB92F-208E-4C2E-997D-5F81D065B72B}"/>
                    </a:ext>
                  </a:extLst>
                </p:cNvPr>
                <p:cNvPicPr/>
                <p:nvPr/>
              </p:nvPicPr>
              <p:blipFill>
                <a:blip r:embed="rId194"/>
                <a:stretch>
                  <a:fillRect/>
                </a:stretch>
              </p:blipFill>
              <p:spPr>
                <a:xfrm>
                  <a:off x="11636387" y="3118027"/>
                  <a:ext cx="824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3485" name="Freihand 103484">
                  <a:extLst>
                    <a:ext uri="{FF2B5EF4-FFF2-40B4-BE49-F238E27FC236}">
                      <a16:creationId xmlns:a16="http://schemas.microsoft.com/office/drawing/2014/main" id="{B57F0872-AA8A-4547-8676-8B587677C0DA}"/>
                    </a:ext>
                  </a:extLst>
                </p14:cNvPr>
                <p14:cNvContentPartPr/>
                <p14:nvPr/>
              </p14:nvContentPartPr>
              <p14:xfrm>
                <a:off x="11454227" y="3001027"/>
                <a:ext cx="56520" cy="7200"/>
              </p14:xfrm>
            </p:contentPart>
          </mc:Choice>
          <mc:Fallback xmlns="">
            <p:pic>
              <p:nvPicPr>
                <p:cNvPr id="103485" name="Freihand 103484">
                  <a:extLst>
                    <a:ext uri="{FF2B5EF4-FFF2-40B4-BE49-F238E27FC236}">
                      <a16:creationId xmlns:a16="http://schemas.microsoft.com/office/drawing/2014/main" id="{B57F0872-AA8A-4547-8676-8B587677C0DA}"/>
                    </a:ext>
                  </a:extLst>
                </p:cNvPr>
                <p:cNvPicPr/>
                <p:nvPr/>
              </p:nvPicPr>
              <p:blipFill>
                <a:blip r:embed="rId196"/>
                <a:stretch>
                  <a:fillRect/>
                </a:stretch>
              </p:blipFill>
              <p:spPr>
                <a:xfrm>
                  <a:off x="11449907" y="2996707"/>
                  <a:ext cx="65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3486" name="Freihand 103485">
                  <a:extLst>
                    <a:ext uri="{FF2B5EF4-FFF2-40B4-BE49-F238E27FC236}">
                      <a16:creationId xmlns:a16="http://schemas.microsoft.com/office/drawing/2014/main" id="{7D0B3C78-CBBA-4599-AC68-A4537217316E}"/>
                    </a:ext>
                  </a:extLst>
                </p14:cNvPr>
                <p14:cNvContentPartPr/>
                <p14:nvPr/>
              </p14:nvContentPartPr>
              <p14:xfrm>
                <a:off x="11753387" y="2986987"/>
                <a:ext cx="115560" cy="199080"/>
              </p14:xfrm>
            </p:contentPart>
          </mc:Choice>
          <mc:Fallback xmlns="">
            <p:pic>
              <p:nvPicPr>
                <p:cNvPr id="103486" name="Freihand 103485">
                  <a:extLst>
                    <a:ext uri="{FF2B5EF4-FFF2-40B4-BE49-F238E27FC236}">
                      <a16:creationId xmlns:a16="http://schemas.microsoft.com/office/drawing/2014/main" id="{7D0B3C78-CBBA-4599-AC68-A4537217316E}"/>
                    </a:ext>
                  </a:extLst>
                </p:cNvPr>
                <p:cNvPicPr/>
                <p:nvPr/>
              </p:nvPicPr>
              <p:blipFill>
                <a:blip r:embed="rId198"/>
                <a:stretch>
                  <a:fillRect/>
                </a:stretch>
              </p:blipFill>
              <p:spPr>
                <a:xfrm>
                  <a:off x="11749067" y="2982667"/>
                  <a:ext cx="124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3487" name="Freihand 103486">
                  <a:extLst>
                    <a:ext uri="{FF2B5EF4-FFF2-40B4-BE49-F238E27FC236}">
                      <a16:creationId xmlns:a16="http://schemas.microsoft.com/office/drawing/2014/main" id="{EE62E47F-BE41-4B14-836B-DC89FEB1575C}"/>
                    </a:ext>
                  </a:extLst>
                </p14:cNvPr>
                <p14:cNvContentPartPr/>
                <p14:nvPr/>
              </p14:nvContentPartPr>
              <p14:xfrm>
                <a:off x="11802707" y="3106147"/>
                <a:ext cx="56160" cy="59760"/>
              </p14:xfrm>
            </p:contentPart>
          </mc:Choice>
          <mc:Fallback xmlns="">
            <p:pic>
              <p:nvPicPr>
                <p:cNvPr id="103487" name="Freihand 103486">
                  <a:extLst>
                    <a:ext uri="{FF2B5EF4-FFF2-40B4-BE49-F238E27FC236}">
                      <a16:creationId xmlns:a16="http://schemas.microsoft.com/office/drawing/2014/main" id="{EE62E47F-BE41-4B14-836B-DC89FEB1575C}"/>
                    </a:ext>
                  </a:extLst>
                </p:cNvPr>
                <p:cNvPicPr/>
                <p:nvPr/>
              </p:nvPicPr>
              <p:blipFill>
                <a:blip r:embed="rId200"/>
                <a:stretch>
                  <a:fillRect/>
                </a:stretch>
              </p:blipFill>
              <p:spPr>
                <a:xfrm>
                  <a:off x="11798387" y="3101827"/>
                  <a:ext cx="64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3488" name="Freihand 103487">
                  <a:extLst>
                    <a:ext uri="{FF2B5EF4-FFF2-40B4-BE49-F238E27FC236}">
                      <a16:creationId xmlns:a16="http://schemas.microsoft.com/office/drawing/2014/main" id="{8DEA6EB5-EFC6-47A1-BDDA-EFC6517DE09C}"/>
                    </a:ext>
                  </a:extLst>
                </p14:cNvPr>
                <p14:cNvContentPartPr/>
                <p14:nvPr/>
              </p14:nvContentPartPr>
              <p14:xfrm>
                <a:off x="11873627" y="3051427"/>
                <a:ext cx="84240" cy="100800"/>
              </p14:xfrm>
            </p:contentPart>
          </mc:Choice>
          <mc:Fallback xmlns="">
            <p:pic>
              <p:nvPicPr>
                <p:cNvPr id="103488" name="Freihand 103487">
                  <a:extLst>
                    <a:ext uri="{FF2B5EF4-FFF2-40B4-BE49-F238E27FC236}">
                      <a16:creationId xmlns:a16="http://schemas.microsoft.com/office/drawing/2014/main" id="{8DEA6EB5-EFC6-47A1-BDDA-EFC6517DE09C}"/>
                    </a:ext>
                  </a:extLst>
                </p:cNvPr>
                <p:cNvPicPr/>
                <p:nvPr/>
              </p:nvPicPr>
              <p:blipFill>
                <a:blip r:embed="rId202"/>
                <a:stretch>
                  <a:fillRect/>
                </a:stretch>
              </p:blipFill>
              <p:spPr>
                <a:xfrm>
                  <a:off x="11869307" y="3047107"/>
                  <a:ext cx="92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3491" name="Freihand 103490">
                  <a:extLst>
                    <a:ext uri="{FF2B5EF4-FFF2-40B4-BE49-F238E27FC236}">
                      <a16:creationId xmlns:a16="http://schemas.microsoft.com/office/drawing/2014/main" id="{A4148D4F-05EC-4CB4-8E6F-9BEEB67DFEF6}"/>
                    </a:ext>
                  </a:extLst>
                </p14:cNvPr>
                <p14:cNvContentPartPr/>
                <p14:nvPr/>
              </p14:nvContentPartPr>
              <p14:xfrm>
                <a:off x="11994227" y="3055027"/>
                <a:ext cx="7920" cy="106560"/>
              </p14:xfrm>
            </p:contentPart>
          </mc:Choice>
          <mc:Fallback xmlns="">
            <p:pic>
              <p:nvPicPr>
                <p:cNvPr id="103491" name="Freihand 103490">
                  <a:extLst>
                    <a:ext uri="{FF2B5EF4-FFF2-40B4-BE49-F238E27FC236}">
                      <a16:creationId xmlns:a16="http://schemas.microsoft.com/office/drawing/2014/main" id="{A4148D4F-05EC-4CB4-8E6F-9BEEB67DFEF6}"/>
                    </a:ext>
                  </a:extLst>
                </p:cNvPr>
                <p:cNvPicPr/>
                <p:nvPr/>
              </p:nvPicPr>
              <p:blipFill>
                <a:blip r:embed="rId204"/>
                <a:stretch>
                  <a:fillRect/>
                </a:stretch>
              </p:blipFill>
              <p:spPr>
                <a:xfrm>
                  <a:off x="11989907" y="3050707"/>
                  <a:ext cx="16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3492" name="Freihand 103491">
                  <a:extLst>
                    <a:ext uri="{FF2B5EF4-FFF2-40B4-BE49-F238E27FC236}">
                      <a16:creationId xmlns:a16="http://schemas.microsoft.com/office/drawing/2014/main" id="{5C3255FC-747C-48EA-8E8B-67B3DE5A6C0C}"/>
                    </a:ext>
                  </a:extLst>
                </p14:cNvPr>
                <p14:cNvContentPartPr/>
                <p14:nvPr/>
              </p14:nvContentPartPr>
              <p14:xfrm>
                <a:off x="12004667" y="2974027"/>
                <a:ext cx="101880" cy="189720"/>
              </p14:xfrm>
            </p:contentPart>
          </mc:Choice>
          <mc:Fallback xmlns="">
            <p:pic>
              <p:nvPicPr>
                <p:cNvPr id="103492" name="Freihand 103491">
                  <a:extLst>
                    <a:ext uri="{FF2B5EF4-FFF2-40B4-BE49-F238E27FC236}">
                      <a16:creationId xmlns:a16="http://schemas.microsoft.com/office/drawing/2014/main" id="{5C3255FC-747C-48EA-8E8B-67B3DE5A6C0C}"/>
                    </a:ext>
                  </a:extLst>
                </p:cNvPr>
                <p:cNvPicPr/>
                <p:nvPr/>
              </p:nvPicPr>
              <p:blipFill>
                <a:blip r:embed="rId206"/>
                <a:stretch>
                  <a:fillRect/>
                </a:stretch>
              </p:blipFill>
              <p:spPr>
                <a:xfrm>
                  <a:off x="12000347" y="2969707"/>
                  <a:ext cx="110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3493" name="Freihand 103492">
                  <a:extLst>
                    <a:ext uri="{FF2B5EF4-FFF2-40B4-BE49-F238E27FC236}">
                      <a16:creationId xmlns:a16="http://schemas.microsoft.com/office/drawing/2014/main" id="{B94BE00A-DAA5-48FF-A5CF-C8E775CEC3DD}"/>
                    </a:ext>
                  </a:extLst>
                </p14:cNvPr>
                <p14:cNvContentPartPr/>
                <p14:nvPr/>
              </p14:nvContentPartPr>
              <p14:xfrm>
                <a:off x="11970107" y="2930107"/>
                <a:ext cx="19800" cy="360"/>
              </p14:xfrm>
            </p:contentPart>
          </mc:Choice>
          <mc:Fallback xmlns="">
            <p:pic>
              <p:nvPicPr>
                <p:cNvPr id="103493" name="Freihand 103492">
                  <a:extLst>
                    <a:ext uri="{FF2B5EF4-FFF2-40B4-BE49-F238E27FC236}">
                      <a16:creationId xmlns:a16="http://schemas.microsoft.com/office/drawing/2014/main" id="{B94BE00A-DAA5-48FF-A5CF-C8E775CEC3DD}"/>
                    </a:ext>
                  </a:extLst>
                </p:cNvPr>
                <p:cNvPicPr/>
                <p:nvPr/>
              </p:nvPicPr>
              <p:blipFill>
                <a:blip r:embed="rId208"/>
                <a:stretch>
                  <a:fillRect/>
                </a:stretch>
              </p:blipFill>
              <p:spPr>
                <a:xfrm>
                  <a:off x="11965787" y="2925787"/>
                  <a:ext cx="28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03495" name="Freihand 103494">
                  <a:extLst>
                    <a:ext uri="{FF2B5EF4-FFF2-40B4-BE49-F238E27FC236}">
                      <a16:creationId xmlns:a16="http://schemas.microsoft.com/office/drawing/2014/main" id="{7C581701-1728-4E65-8DF1-B3FA3E4500BA}"/>
                    </a:ext>
                  </a:extLst>
                </p14:cNvPr>
                <p14:cNvContentPartPr/>
                <p14:nvPr/>
              </p14:nvContentPartPr>
              <p14:xfrm>
                <a:off x="8474147" y="3122347"/>
                <a:ext cx="650880" cy="432720"/>
              </p14:xfrm>
            </p:contentPart>
          </mc:Choice>
          <mc:Fallback xmlns="">
            <p:pic>
              <p:nvPicPr>
                <p:cNvPr id="103495" name="Freihand 103494">
                  <a:extLst>
                    <a:ext uri="{FF2B5EF4-FFF2-40B4-BE49-F238E27FC236}">
                      <a16:creationId xmlns:a16="http://schemas.microsoft.com/office/drawing/2014/main" id="{7C581701-1728-4E65-8DF1-B3FA3E4500BA}"/>
                    </a:ext>
                  </a:extLst>
                </p:cNvPr>
                <p:cNvPicPr/>
                <p:nvPr/>
              </p:nvPicPr>
              <p:blipFill>
                <a:blip r:embed="rId210"/>
                <a:stretch>
                  <a:fillRect/>
                </a:stretch>
              </p:blipFill>
              <p:spPr>
                <a:xfrm>
                  <a:off x="8469827" y="3118027"/>
                  <a:ext cx="65952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3496" name="Freihand 103495">
                  <a:extLst>
                    <a:ext uri="{FF2B5EF4-FFF2-40B4-BE49-F238E27FC236}">
                      <a16:creationId xmlns:a16="http://schemas.microsoft.com/office/drawing/2014/main" id="{D4515BB1-CDA0-4102-8132-B25CCF096C69}"/>
                    </a:ext>
                  </a:extLst>
                </p14:cNvPr>
                <p14:cNvContentPartPr/>
                <p14:nvPr/>
              </p14:nvContentPartPr>
              <p14:xfrm>
                <a:off x="8465147" y="3652627"/>
                <a:ext cx="90360" cy="195840"/>
              </p14:xfrm>
            </p:contentPart>
          </mc:Choice>
          <mc:Fallback xmlns="">
            <p:pic>
              <p:nvPicPr>
                <p:cNvPr id="103496" name="Freihand 103495">
                  <a:extLst>
                    <a:ext uri="{FF2B5EF4-FFF2-40B4-BE49-F238E27FC236}">
                      <a16:creationId xmlns:a16="http://schemas.microsoft.com/office/drawing/2014/main" id="{D4515BB1-CDA0-4102-8132-B25CCF096C69}"/>
                    </a:ext>
                  </a:extLst>
                </p:cNvPr>
                <p:cNvPicPr/>
                <p:nvPr/>
              </p:nvPicPr>
              <p:blipFill>
                <a:blip r:embed="rId212"/>
                <a:stretch>
                  <a:fillRect/>
                </a:stretch>
              </p:blipFill>
              <p:spPr>
                <a:xfrm>
                  <a:off x="8460827" y="3648307"/>
                  <a:ext cx="99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03497" name="Freihand 103496">
                  <a:extLst>
                    <a:ext uri="{FF2B5EF4-FFF2-40B4-BE49-F238E27FC236}">
                      <a16:creationId xmlns:a16="http://schemas.microsoft.com/office/drawing/2014/main" id="{DCADADB0-02A7-4042-8415-D5E55B1236B5}"/>
                    </a:ext>
                  </a:extLst>
                </p14:cNvPr>
                <p14:cNvContentPartPr/>
                <p14:nvPr/>
              </p14:nvContentPartPr>
              <p14:xfrm>
                <a:off x="8482067" y="3592507"/>
                <a:ext cx="145800" cy="141120"/>
              </p14:xfrm>
            </p:contentPart>
          </mc:Choice>
          <mc:Fallback xmlns="">
            <p:pic>
              <p:nvPicPr>
                <p:cNvPr id="103497" name="Freihand 103496">
                  <a:extLst>
                    <a:ext uri="{FF2B5EF4-FFF2-40B4-BE49-F238E27FC236}">
                      <a16:creationId xmlns:a16="http://schemas.microsoft.com/office/drawing/2014/main" id="{DCADADB0-02A7-4042-8415-D5E55B1236B5}"/>
                    </a:ext>
                  </a:extLst>
                </p:cNvPr>
                <p:cNvPicPr/>
                <p:nvPr/>
              </p:nvPicPr>
              <p:blipFill>
                <a:blip r:embed="rId214"/>
                <a:stretch>
                  <a:fillRect/>
                </a:stretch>
              </p:blipFill>
              <p:spPr>
                <a:xfrm>
                  <a:off x="8477747" y="3588187"/>
                  <a:ext cx="154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03498" name="Freihand 103497">
                  <a:extLst>
                    <a:ext uri="{FF2B5EF4-FFF2-40B4-BE49-F238E27FC236}">
                      <a16:creationId xmlns:a16="http://schemas.microsoft.com/office/drawing/2014/main" id="{16CB22C3-A3CD-4A36-BC37-62513CC99258}"/>
                    </a:ext>
                  </a:extLst>
                </p14:cNvPr>
                <p14:cNvContentPartPr/>
                <p14:nvPr/>
              </p14:nvContentPartPr>
              <p14:xfrm>
                <a:off x="8256707" y="3976627"/>
                <a:ext cx="13320" cy="160560"/>
              </p14:xfrm>
            </p:contentPart>
          </mc:Choice>
          <mc:Fallback xmlns="">
            <p:pic>
              <p:nvPicPr>
                <p:cNvPr id="103498" name="Freihand 103497">
                  <a:extLst>
                    <a:ext uri="{FF2B5EF4-FFF2-40B4-BE49-F238E27FC236}">
                      <a16:creationId xmlns:a16="http://schemas.microsoft.com/office/drawing/2014/main" id="{16CB22C3-A3CD-4A36-BC37-62513CC99258}"/>
                    </a:ext>
                  </a:extLst>
                </p:cNvPr>
                <p:cNvPicPr/>
                <p:nvPr/>
              </p:nvPicPr>
              <p:blipFill>
                <a:blip r:embed="rId216"/>
                <a:stretch>
                  <a:fillRect/>
                </a:stretch>
              </p:blipFill>
              <p:spPr>
                <a:xfrm>
                  <a:off x="8252387" y="3972307"/>
                  <a:ext cx="21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3499" name="Freihand 103498">
                  <a:extLst>
                    <a:ext uri="{FF2B5EF4-FFF2-40B4-BE49-F238E27FC236}">
                      <a16:creationId xmlns:a16="http://schemas.microsoft.com/office/drawing/2014/main" id="{556620F4-6362-45D2-B18C-9C3C1FEC6DBE}"/>
                    </a:ext>
                  </a:extLst>
                </p14:cNvPr>
                <p14:cNvContentPartPr/>
                <p14:nvPr/>
              </p14:nvContentPartPr>
              <p14:xfrm>
                <a:off x="8178947" y="3922627"/>
                <a:ext cx="159840" cy="128520"/>
              </p14:xfrm>
            </p:contentPart>
          </mc:Choice>
          <mc:Fallback xmlns="">
            <p:pic>
              <p:nvPicPr>
                <p:cNvPr id="103499" name="Freihand 103498">
                  <a:extLst>
                    <a:ext uri="{FF2B5EF4-FFF2-40B4-BE49-F238E27FC236}">
                      <a16:creationId xmlns:a16="http://schemas.microsoft.com/office/drawing/2014/main" id="{556620F4-6362-45D2-B18C-9C3C1FEC6DBE}"/>
                    </a:ext>
                  </a:extLst>
                </p:cNvPr>
                <p:cNvPicPr/>
                <p:nvPr/>
              </p:nvPicPr>
              <p:blipFill>
                <a:blip r:embed="rId218"/>
                <a:stretch>
                  <a:fillRect/>
                </a:stretch>
              </p:blipFill>
              <p:spPr>
                <a:xfrm>
                  <a:off x="8174627" y="3918307"/>
                  <a:ext cx="168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3501" name="Freihand 103500">
                  <a:extLst>
                    <a:ext uri="{FF2B5EF4-FFF2-40B4-BE49-F238E27FC236}">
                      <a16:creationId xmlns:a16="http://schemas.microsoft.com/office/drawing/2014/main" id="{D46C14AF-6794-406B-973C-3D98E37D20BE}"/>
                    </a:ext>
                  </a:extLst>
                </p14:cNvPr>
                <p14:cNvContentPartPr/>
                <p14:nvPr/>
              </p14:nvContentPartPr>
              <p14:xfrm>
                <a:off x="8347067" y="4051147"/>
                <a:ext cx="40680" cy="127080"/>
              </p14:xfrm>
            </p:contentPart>
          </mc:Choice>
          <mc:Fallback xmlns="">
            <p:pic>
              <p:nvPicPr>
                <p:cNvPr id="103501" name="Freihand 103500">
                  <a:extLst>
                    <a:ext uri="{FF2B5EF4-FFF2-40B4-BE49-F238E27FC236}">
                      <a16:creationId xmlns:a16="http://schemas.microsoft.com/office/drawing/2014/main" id="{D46C14AF-6794-406B-973C-3D98E37D20BE}"/>
                    </a:ext>
                  </a:extLst>
                </p:cNvPr>
                <p:cNvPicPr/>
                <p:nvPr/>
              </p:nvPicPr>
              <p:blipFill>
                <a:blip r:embed="rId220"/>
                <a:stretch>
                  <a:fillRect/>
                </a:stretch>
              </p:blipFill>
              <p:spPr>
                <a:xfrm>
                  <a:off x="8342747" y="4046827"/>
                  <a:ext cx="49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3502" name="Freihand 103501">
                  <a:extLst>
                    <a:ext uri="{FF2B5EF4-FFF2-40B4-BE49-F238E27FC236}">
                      <a16:creationId xmlns:a16="http://schemas.microsoft.com/office/drawing/2014/main" id="{566135A1-3984-43EC-9062-39350EA8689C}"/>
                    </a:ext>
                  </a:extLst>
                </p14:cNvPr>
                <p14:cNvContentPartPr/>
                <p14:nvPr/>
              </p14:nvContentPartPr>
              <p14:xfrm>
                <a:off x="8408267" y="4042867"/>
                <a:ext cx="77040" cy="79200"/>
              </p14:xfrm>
            </p:contentPart>
          </mc:Choice>
          <mc:Fallback xmlns="">
            <p:pic>
              <p:nvPicPr>
                <p:cNvPr id="103502" name="Freihand 103501">
                  <a:extLst>
                    <a:ext uri="{FF2B5EF4-FFF2-40B4-BE49-F238E27FC236}">
                      <a16:creationId xmlns:a16="http://schemas.microsoft.com/office/drawing/2014/main" id="{566135A1-3984-43EC-9062-39350EA8689C}"/>
                    </a:ext>
                  </a:extLst>
                </p:cNvPr>
                <p:cNvPicPr/>
                <p:nvPr/>
              </p:nvPicPr>
              <p:blipFill>
                <a:blip r:embed="rId222"/>
                <a:stretch>
                  <a:fillRect/>
                </a:stretch>
              </p:blipFill>
              <p:spPr>
                <a:xfrm>
                  <a:off x="8403587" y="4038547"/>
                  <a:ext cx="85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3503" name="Freihand 103502">
                  <a:extLst>
                    <a:ext uri="{FF2B5EF4-FFF2-40B4-BE49-F238E27FC236}">
                      <a16:creationId xmlns:a16="http://schemas.microsoft.com/office/drawing/2014/main" id="{A6379652-D9F5-4510-BD2E-D93D70A4BC31}"/>
                    </a:ext>
                  </a:extLst>
                </p14:cNvPr>
                <p14:cNvContentPartPr/>
                <p14:nvPr/>
              </p14:nvContentPartPr>
              <p14:xfrm>
                <a:off x="8357147" y="3999307"/>
                <a:ext cx="241200" cy="167040"/>
              </p14:xfrm>
            </p:contentPart>
          </mc:Choice>
          <mc:Fallback xmlns="">
            <p:pic>
              <p:nvPicPr>
                <p:cNvPr id="103503" name="Freihand 103502">
                  <a:extLst>
                    <a:ext uri="{FF2B5EF4-FFF2-40B4-BE49-F238E27FC236}">
                      <a16:creationId xmlns:a16="http://schemas.microsoft.com/office/drawing/2014/main" id="{A6379652-D9F5-4510-BD2E-D93D70A4BC31}"/>
                    </a:ext>
                  </a:extLst>
                </p:cNvPr>
                <p:cNvPicPr/>
                <p:nvPr/>
              </p:nvPicPr>
              <p:blipFill>
                <a:blip r:embed="rId224"/>
                <a:stretch>
                  <a:fillRect/>
                </a:stretch>
              </p:blipFill>
              <p:spPr>
                <a:xfrm>
                  <a:off x="8352827" y="3994987"/>
                  <a:ext cx="249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3504" name="Freihand 103503">
                  <a:extLst>
                    <a:ext uri="{FF2B5EF4-FFF2-40B4-BE49-F238E27FC236}">
                      <a16:creationId xmlns:a16="http://schemas.microsoft.com/office/drawing/2014/main" id="{BF8A02FC-773B-4AAF-A7BA-741180425163}"/>
                    </a:ext>
                  </a:extLst>
                </p14:cNvPr>
                <p14:cNvContentPartPr/>
                <p14:nvPr/>
              </p14:nvContentPartPr>
              <p14:xfrm>
                <a:off x="8622467" y="3868627"/>
                <a:ext cx="113400" cy="221400"/>
              </p14:xfrm>
            </p:contentPart>
          </mc:Choice>
          <mc:Fallback xmlns="">
            <p:pic>
              <p:nvPicPr>
                <p:cNvPr id="103504" name="Freihand 103503">
                  <a:extLst>
                    <a:ext uri="{FF2B5EF4-FFF2-40B4-BE49-F238E27FC236}">
                      <a16:creationId xmlns:a16="http://schemas.microsoft.com/office/drawing/2014/main" id="{BF8A02FC-773B-4AAF-A7BA-741180425163}"/>
                    </a:ext>
                  </a:extLst>
                </p:cNvPr>
                <p:cNvPicPr/>
                <p:nvPr/>
              </p:nvPicPr>
              <p:blipFill>
                <a:blip r:embed="rId226"/>
                <a:stretch>
                  <a:fillRect/>
                </a:stretch>
              </p:blipFill>
              <p:spPr>
                <a:xfrm>
                  <a:off x="8618147" y="3864307"/>
                  <a:ext cx="122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3505" name="Freihand 103504">
                  <a:extLst>
                    <a:ext uri="{FF2B5EF4-FFF2-40B4-BE49-F238E27FC236}">
                      <a16:creationId xmlns:a16="http://schemas.microsoft.com/office/drawing/2014/main" id="{96AE65E7-C13A-4AF6-977F-4E765849D4FA}"/>
                    </a:ext>
                  </a:extLst>
                </p14:cNvPr>
                <p14:cNvContentPartPr/>
                <p14:nvPr/>
              </p14:nvContentPartPr>
              <p14:xfrm>
                <a:off x="8698067" y="3840547"/>
                <a:ext cx="167400" cy="239400"/>
              </p14:xfrm>
            </p:contentPart>
          </mc:Choice>
          <mc:Fallback xmlns="">
            <p:pic>
              <p:nvPicPr>
                <p:cNvPr id="103505" name="Freihand 103504">
                  <a:extLst>
                    <a:ext uri="{FF2B5EF4-FFF2-40B4-BE49-F238E27FC236}">
                      <a16:creationId xmlns:a16="http://schemas.microsoft.com/office/drawing/2014/main" id="{96AE65E7-C13A-4AF6-977F-4E765849D4FA}"/>
                    </a:ext>
                  </a:extLst>
                </p:cNvPr>
                <p:cNvPicPr/>
                <p:nvPr/>
              </p:nvPicPr>
              <p:blipFill>
                <a:blip r:embed="rId228"/>
                <a:stretch>
                  <a:fillRect/>
                </a:stretch>
              </p:blipFill>
              <p:spPr>
                <a:xfrm>
                  <a:off x="8693747" y="3836227"/>
                  <a:ext cx="1760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3506" name="Freihand 103505">
                  <a:extLst>
                    <a:ext uri="{FF2B5EF4-FFF2-40B4-BE49-F238E27FC236}">
                      <a16:creationId xmlns:a16="http://schemas.microsoft.com/office/drawing/2014/main" id="{5D9BD3CB-F2C9-4B8D-8BF8-D0AB115E34BD}"/>
                    </a:ext>
                  </a:extLst>
                </p14:cNvPr>
                <p14:cNvContentPartPr/>
                <p14:nvPr/>
              </p14:nvContentPartPr>
              <p14:xfrm>
                <a:off x="8883467" y="3866107"/>
                <a:ext cx="116280" cy="114120"/>
              </p14:xfrm>
            </p:contentPart>
          </mc:Choice>
          <mc:Fallback xmlns="">
            <p:pic>
              <p:nvPicPr>
                <p:cNvPr id="103506" name="Freihand 103505">
                  <a:extLst>
                    <a:ext uri="{FF2B5EF4-FFF2-40B4-BE49-F238E27FC236}">
                      <a16:creationId xmlns:a16="http://schemas.microsoft.com/office/drawing/2014/main" id="{5D9BD3CB-F2C9-4B8D-8BF8-D0AB115E34BD}"/>
                    </a:ext>
                  </a:extLst>
                </p:cNvPr>
                <p:cNvPicPr/>
                <p:nvPr/>
              </p:nvPicPr>
              <p:blipFill>
                <a:blip r:embed="rId230"/>
                <a:stretch>
                  <a:fillRect/>
                </a:stretch>
              </p:blipFill>
              <p:spPr>
                <a:xfrm>
                  <a:off x="8879147" y="3861787"/>
                  <a:ext cx="124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03507" name="Freihand 103506">
                  <a:extLst>
                    <a:ext uri="{FF2B5EF4-FFF2-40B4-BE49-F238E27FC236}">
                      <a16:creationId xmlns:a16="http://schemas.microsoft.com/office/drawing/2014/main" id="{537518D4-94B0-4C05-9BE8-283215765BA2}"/>
                    </a:ext>
                  </a:extLst>
                </p14:cNvPr>
                <p14:cNvContentPartPr/>
                <p14:nvPr/>
              </p14:nvContentPartPr>
              <p14:xfrm>
                <a:off x="8965907" y="3835507"/>
                <a:ext cx="13320" cy="24120"/>
              </p14:xfrm>
            </p:contentPart>
          </mc:Choice>
          <mc:Fallback xmlns="">
            <p:pic>
              <p:nvPicPr>
                <p:cNvPr id="103507" name="Freihand 103506">
                  <a:extLst>
                    <a:ext uri="{FF2B5EF4-FFF2-40B4-BE49-F238E27FC236}">
                      <a16:creationId xmlns:a16="http://schemas.microsoft.com/office/drawing/2014/main" id="{537518D4-94B0-4C05-9BE8-283215765BA2}"/>
                    </a:ext>
                  </a:extLst>
                </p:cNvPr>
                <p:cNvPicPr/>
                <p:nvPr/>
              </p:nvPicPr>
              <p:blipFill>
                <a:blip r:embed="rId232"/>
                <a:stretch>
                  <a:fillRect/>
                </a:stretch>
              </p:blipFill>
              <p:spPr>
                <a:xfrm>
                  <a:off x="8961587" y="3831187"/>
                  <a:ext cx="21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03508" name="Freihand 103507">
                  <a:extLst>
                    <a:ext uri="{FF2B5EF4-FFF2-40B4-BE49-F238E27FC236}">
                      <a16:creationId xmlns:a16="http://schemas.microsoft.com/office/drawing/2014/main" id="{6FA06D61-6E36-44AE-B6D0-A860DFCFAA0D}"/>
                    </a:ext>
                  </a:extLst>
                </p14:cNvPr>
                <p14:cNvContentPartPr/>
                <p14:nvPr/>
              </p14:nvContentPartPr>
              <p14:xfrm>
                <a:off x="8999387" y="3878347"/>
                <a:ext cx="100440" cy="80640"/>
              </p14:xfrm>
            </p:contentPart>
          </mc:Choice>
          <mc:Fallback xmlns="">
            <p:pic>
              <p:nvPicPr>
                <p:cNvPr id="103508" name="Freihand 103507">
                  <a:extLst>
                    <a:ext uri="{FF2B5EF4-FFF2-40B4-BE49-F238E27FC236}">
                      <a16:creationId xmlns:a16="http://schemas.microsoft.com/office/drawing/2014/main" id="{6FA06D61-6E36-44AE-B6D0-A860DFCFAA0D}"/>
                    </a:ext>
                  </a:extLst>
                </p:cNvPr>
                <p:cNvPicPr/>
                <p:nvPr/>
              </p:nvPicPr>
              <p:blipFill>
                <a:blip r:embed="rId234"/>
                <a:stretch>
                  <a:fillRect/>
                </a:stretch>
              </p:blipFill>
              <p:spPr>
                <a:xfrm>
                  <a:off x="8995067" y="3874027"/>
                  <a:ext cx="109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3509" name="Freihand 103508">
                  <a:extLst>
                    <a:ext uri="{FF2B5EF4-FFF2-40B4-BE49-F238E27FC236}">
                      <a16:creationId xmlns:a16="http://schemas.microsoft.com/office/drawing/2014/main" id="{DAAA82C6-5CA3-497E-9165-21D7F52A2C85}"/>
                    </a:ext>
                  </a:extLst>
                </p14:cNvPr>
                <p14:cNvContentPartPr/>
                <p14:nvPr/>
              </p14:nvContentPartPr>
              <p14:xfrm>
                <a:off x="9157427" y="3863947"/>
                <a:ext cx="141840" cy="84600"/>
              </p14:xfrm>
            </p:contentPart>
          </mc:Choice>
          <mc:Fallback xmlns="">
            <p:pic>
              <p:nvPicPr>
                <p:cNvPr id="103509" name="Freihand 103508">
                  <a:extLst>
                    <a:ext uri="{FF2B5EF4-FFF2-40B4-BE49-F238E27FC236}">
                      <a16:creationId xmlns:a16="http://schemas.microsoft.com/office/drawing/2014/main" id="{DAAA82C6-5CA3-497E-9165-21D7F52A2C85}"/>
                    </a:ext>
                  </a:extLst>
                </p:cNvPr>
                <p:cNvPicPr/>
                <p:nvPr/>
              </p:nvPicPr>
              <p:blipFill>
                <a:blip r:embed="rId236"/>
                <a:stretch>
                  <a:fillRect/>
                </a:stretch>
              </p:blipFill>
              <p:spPr>
                <a:xfrm>
                  <a:off x="9153107" y="3859627"/>
                  <a:ext cx="150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3510" name="Freihand 103509">
                  <a:extLst>
                    <a:ext uri="{FF2B5EF4-FFF2-40B4-BE49-F238E27FC236}">
                      <a16:creationId xmlns:a16="http://schemas.microsoft.com/office/drawing/2014/main" id="{E438CD78-C767-483B-B744-23DCBCBA0C48}"/>
                    </a:ext>
                  </a:extLst>
                </p14:cNvPr>
                <p14:cNvContentPartPr/>
                <p14:nvPr/>
              </p14:nvContentPartPr>
              <p14:xfrm>
                <a:off x="9283787" y="3833347"/>
                <a:ext cx="18720" cy="2520"/>
              </p14:xfrm>
            </p:contentPart>
          </mc:Choice>
          <mc:Fallback xmlns="">
            <p:pic>
              <p:nvPicPr>
                <p:cNvPr id="103510" name="Freihand 103509">
                  <a:extLst>
                    <a:ext uri="{FF2B5EF4-FFF2-40B4-BE49-F238E27FC236}">
                      <a16:creationId xmlns:a16="http://schemas.microsoft.com/office/drawing/2014/main" id="{E438CD78-C767-483B-B744-23DCBCBA0C48}"/>
                    </a:ext>
                  </a:extLst>
                </p:cNvPr>
                <p:cNvPicPr/>
                <p:nvPr/>
              </p:nvPicPr>
              <p:blipFill>
                <a:blip r:embed="rId164"/>
                <a:stretch>
                  <a:fillRect/>
                </a:stretch>
              </p:blipFill>
              <p:spPr>
                <a:xfrm>
                  <a:off x="9279467" y="3829027"/>
                  <a:ext cx="273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03511" name="Freihand 103510">
                  <a:extLst>
                    <a:ext uri="{FF2B5EF4-FFF2-40B4-BE49-F238E27FC236}">
                      <a16:creationId xmlns:a16="http://schemas.microsoft.com/office/drawing/2014/main" id="{2FA7CF6D-F51C-408D-A69D-DCCD1079F49C}"/>
                    </a:ext>
                  </a:extLst>
                </p14:cNvPr>
                <p14:cNvContentPartPr/>
                <p14:nvPr/>
              </p14:nvContentPartPr>
              <p14:xfrm>
                <a:off x="9338147" y="3821467"/>
                <a:ext cx="132840" cy="96480"/>
              </p14:xfrm>
            </p:contentPart>
          </mc:Choice>
          <mc:Fallback xmlns="">
            <p:pic>
              <p:nvPicPr>
                <p:cNvPr id="103511" name="Freihand 103510">
                  <a:extLst>
                    <a:ext uri="{FF2B5EF4-FFF2-40B4-BE49-F238E27FC236}">
                      <a16:creationId xmlns:a16="http://schemas.microsoft.com/office/drawing/2014/main" id="{2FA7CF6D-F51C-408D-A69D-DCCD1079F49C}"/>
                    </a:ext>
                  </a:extLst>
                </p:cNvPr>
                <p:cNvPicPr/>
                <p:nvPr/>
              </p:nvPicPr>
              <p:blipFill>
                <a:blip r:embed="rId239"/>
                <a:stretch>
                  <a:fillRect/>
                </a:stretch>
              </p:blipFill>
              <p:spPr>
                <a:xfrm>
                  <a:off x="9333827" y="3817147"/>
                  <a:ext cx="141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03512" name="Freihand 103511">
                  <a:extLst>
                    <a:ext uri="{FF2B5EF4-FFF2-40B4-BE49-F238E27FC236}">
                      <a16:creationId xmlns:a16="http://schemas.microsoft.com/office/drawing/2014/main" id="{B427E671-ACFE-45C9-8A13-8F7C9E6B294B}"/>
                    </a:ext>
                  </a:extLst>
                </p14:cNvPr>
                <p14:cNvContentPartPr/>
                <p14:nvPr/>
              </p14:nvContentPartPr>
              <p14:xfrm>
                <a:off x="9463067" y="3815707"/>
                <a:ext cx="88200" cy="100800"/>
              </p14:xfrm>
            </p:contentPart>
          </mc:Choice>
          <mc:Fallback xmlns="">
            <p:pic>
              <p:nvPicPr>
                <p:cNvPr id="103512" name="Freihand 103511">
                  <a:extLst>
                    <a:ext uri="{FF2B5EF4-FFF2-40B4-BE49-F238E27FC236}">
                      <a16:creationId xmlns:a16="http://schemas.microsoft.com/office/drawing/2014/main" id="{B427E671-ACFE-45C9-8A13-8F7C9E6B294B}"/>
                    </a:ext>
                  </a:extLst>
                </p:cNvPr>
                <p:cNvPicPr/>
                <p:nvPr/>
              </p:nvPicPr>
              <p:blipFill>
                <a:blip r:embed="rId241"/>
                <a:stretch>
                  <a:fillRect/>
                </a:stretch>
              </p:blipFill>
              <p:spPr>
                <a:xfrm>
                  <a:off x="9458747" y="3811387"/>
                  <a:ext cx="96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03513" name="Freihand 103512">
                  <a:extLst>
                    <a:ext uri="{FF2B5EF4-FFF2-40B4-BE49-F238E27FC236}">
                      <a16:creationId xmlns:a16="http://schemas.microsoft.com/office/drawing/2014/main" id="{A92C2AEC-7FB6-42DC-B95B-30C489227573}"/>
                    </a:ext>
                  </a:extLst>
                </p14:cNvPr>
                <p14:cNvContentPartPr/>
                <p14:nvPr/>
              </p14:nvContentPartPr>
              <p14:xfrm>
                <a:off x="9545147" y="3726787"/>
                <a:ext cx="131760" cy="151200"/>
              </p14:xfrm>
            </p:contentPart>
          </mc:Choice>
          <mc:Fallback xmlns="">
            <p:pic>
              <p:nvPicPr>
                <p:cNvPr id="103513" name="Freihand 103512">
                  <a:extLst>
                    <a:ext uri="{FF2B5EF4-FFF2-40B4-BE49-F238E27FC236}">
                      <a16:creationId xmlns:a16="http://schemas.microsoft.com/office/drawing/2014/main" id="{A92C2AEC-7FB6-42DC-B95B-30C489227573}"/>
                    </a:ext>
                  </a:extLst>
                </p:cNvPr>
                <p:cNvPicPr/>
                <p:nvPr/>
              </p:nvPicPr>
              <p:blipFill>
                <a:blip r:embed="rId243"/>
                <a:stretch>
                  <a:fillRect/>
                </a:stretch>
              </p:blipFill>
              <p:spPr>
                <a:xfrm>
                  <a:off x="9540827" y="3722467"/>
                  <a:ext cx="140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03514" name="Freihand 103513">
                  <a:extLst>
                    <a:ext uri="{FF2B5EF4-FFF2-40B4-BE49-F238E27FC236}">
                      <a16:creationId xmlns:a16="http://schemas.microsoft.com/office/drawing/2014/main" id="{304FF757-E56D-4168-A498-0D6FC3512A50}"/>
                    </a:ext>
                  </a:extLst>
                </p14:cNvPr>
                <p14:cNvContentPartPr/>
                <p14:nvPr/>
              </p14:nvContentPartPr>
              <p14:xfrm>
                <a:off x="9665027" y="3724987"/>
                <a:ext cx="360" cy="360"/>
              </p14:xfrm>
            </p:contentPart>
          </mc:Choice>
          <mc:Fallback xmlns="">
            <p:pic>
              <p:nvPicPr>
                <p:cNvPr id="103514" name="Freihand 103513">
                  <a:extLst>
                    <a:ext uri="{FF2B5EF4-FFF2-40B4-BE49-F238E27FC236}">
                      <a16:creationId xmlns:a16="http://schemas.microsoft.com/office/drawing/2014/main" id="{304FF757-E56D-4168-A498-0D6FC3512A50}"/>
                    </a:ext>
                  </a:extLst>
                </p:cNvPr>
                <p:cNvPicPr/>
                <p:nvPr/>
              </p:nvPicPr>
              <p:blipFill>
                <a:blip r:embed="rId100"/>
                <a:stretch>
                  <a:fillRect/>
                </a:stretch>
              </p:blipFill>
              <p:spPr>
                <a:xfrm>
                  <a:off x="9660707" y="3720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3515" name="Freihand 103514">
                  <a:extLst>
                    <a:ext uri="{FF2B5EF4-FFF2-40B4-BE49-F238E27FC236}">
                      <a16:creationId xmlns:a16="http://schemas.microsoft.com/office/drawing/2014/main" id="{3F4AB805-3231-47F4-98A1-DBCB4E733A8A}"/>
                    </a:ext>
                  </a:extLst>
                </p14:cNvPr>
                <p14:cNvContentPartPr/>
                <p14:nvPr/>
              </p14:nvContentPartPr>
              <p14:xfrm>
                <a:off x="9709667" y="3802747"/>
                <a:ext cx="38880" cy="45360"/>
              </p14:xfrm>
            </p:contentPart>
          </mc:Choice>
          <mc:Fallback xmlns="">
            <p:pic>
              <p:nvPicPr>
                <p:cNvPr id="103515" name="Freihand 103514">
                  <a:extLst>
                    <a:ext uri="{FF2B5EF4-FFF2-40B4-BE49-F238E27FC236}">
                      <a16:creationId xmlns:a16="http://schemas.microsoft.com/office/drawing/2014/main" id="{3F4AB805-3231-47F4-98A1-DBCB4E733A8A}"/>
                    </a:ext>
                  </a:extLst>
                </p:cNvPr>
                <p:cNvPicPr/>
                <p:nvPr/>
              </p:nvPicPr>
              <p:blipFill>
                <a:blip r:embed="rId246"/>
                <a:stretch>
                  <a:fillRect/>
                </a:stretch>
              </p:blipFill>
              <p:spPr>
                <a:xfrm>
                  <a:off x="9705347" y="3798427"/>
                  <a:ext cx="475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3516" name="Freihand 103515">
                  <a:extLst>
                    <a:ext uri="{FF2B5EF4-FFF2-40B4-BE49-F238E27FC236}">
                      <a16:creationId xmlns:a16="http://schemas.microsoft.com/office/drawing/2014/main" id="{84A45928-19CB-487A-A11B-34F89BE509F8}"/>
                    </a:ext>
                  </a:extLst>
                </p14:cNvPr>
                <p14:cNvContentPartPr/>
                <p14:nvPr/>
              </p14:nvContentPartPr>
              <p14:xfrm>
                <a:off x="9737027" y="3681787"/>
                <a:ext cx="106200" cy="169920"/>
              </p14:xfrm>
            </p:contentPart>
          </mc:Choice>
          <mc:Fallback xmlns="">
            <p:pic>
              <p:nvPicPr>
                <p:cNvPr id="103516" name="Freihand 103515">
                  <a:extLst>
                    <a:ext uri="{FF2B5EF4-FFF2-40B4-BE49-F238E27FC236}">
                      <a16:creationId xmlns:a16="http://schemas.microsoft.com/office/drawing/2014/main" id="{84A45928-19CB-487A-A11B-34F89BE509F8}"/>
                    </a:ext>
                  </a:extLst>
                </p:cNvPr>
                <p:cNvPicPr/>
                <p:nvPr/>
              </p:nvPicPr>
              <p:blipFill>
                <a:blip r:embed="rId248"/>
                <a:stretch>
                  <a:fillRect/>
                </a:stretch>
              </p:blipFill>
              <p:spPr>
                <a:xfrm>
                  <a:off x="9732707" y="3677467"/>
                  <a:ext cx="114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3517" name="Freihand 103516">
                  <a:extLst>
                    <a:ext uri="{FF2B5EF4-FFF2-40B4-BE49-F238E27FC236}">
                      <a16:creationId xmlns:a16="http://schemas.microsoft.com/office/drawing/2014/main" id="{EA7274FA-9BE2-49F9-8A9E-FBE9D5D3D155}"/>
                    </a:ext>
                  </a:extLst>
                </p14:cNvPr>
                <p14:cNvContentPartPr/>
                <p14:nvPr/>
              </p14:nvContentPartPr>
              <p14:xfrm>
                <a:off x="9841787" y="3724987"/>
                <a:ext cx="167760" cy="103320"/>
              </p14:xfrm>
            </p:contentPart>
          </mc:Choice>
          <mc:Fallback xmlns="">
            <p:pic>
              <p:nvPicPr>
                <p:cNvPr id="103517" name="Freihand 103516">
                  <a:extLst>
                    <a:ext uri="{FF2B5EF4-FFF2-40B4-BE49-F238E27FC236}">
                      <a16:creationId xmlns:a16="http://schemas.microsoft.com/office/drawing/2014/main" id="{EA7274FA-9BE2-49F9-8A9E-FBE9D5D3D155}"/>
                    </a:ext>
                  </a:extLst>
                </p:cNvPr>
                <p:cNvPicPr/>
                <p:nvPr/>
              </p:nvPicPr>
              <p:blipFill>
                <a:blip r:embed="rId250"/>
                <a:stretch>
                  <a:fillRect/>
                </a:stretch>
              </p:blipFill>
              <p:spPr>
                <a:xfrm>
                  <a:off x="9837467" y="3720667"/>
                  <a:ext cx="176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03518" name="Freihand 103517">
                  <a:extLst>
                    <a:ext uri="{FF2B5EF4-FFF2-40B4-BE49-F238E27FC236}">
                      <a16:creationId xmlns:a16="http://schemas.microsoft.com/office/drawing/2014/main" id="{575686E1-FEF2-4D29-A29E-8C669B484266}"/>
                    </a:ext>
                  </a:extLst>
                </p14:cNvPr>
                <p14:cNvContentPartPr/>
                <p14:nvPr/>
              </p14:nvContentPartPr>
              <p14:xfrm>
                <a:off x="10040507" y="3731827"/>
                <a:ext cx="240480" cy="64440"/>
              </p14:xfrm>
            </p:contentPart>
          </mc:Choice>
          <mc:Fallback xmlns="">
            <p:pic>
              <p:nvPicPr>
                <p:cNvPr id="103518" name="Freihand 103517">
                  <a:extLst>
                    <a:ext uri="{FF2B5EF4-FFF2-40B4-BE49-F238E27FC236}">
                      <a16:creationId xmlns:a16="http://schemas.microsoft.com/office/drawing/2014/main" id="{575686E1-FEF2-4D29-A29E-8C669B484266}"/>
                    </a:ext>
                  </a:extLst>
                </p:cNvPr>
                <p:cNvPicPr/>
                <p:nvPr/>
              </p:nvPicPr>
              <p:blipFill>
                <a:blip r:embed="rId252"/>
                <a:stretch>
                  <a:fillRect/>
                </a:stretch>
              </p:blipFill>
              <p:spPr>
                <a:xfrm>
                  <a:off x="10036187" y="3727507"/>
                  <a:ext cx="24912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103520" name="Freihand 103519">
                <a:extLst>
                  <a:ext uri="{FF2B5EF4-FFF2-40B4-BE49-F238E27FC236}">
                    <a16:creationId xmlns:a16="http://schemas.microsoft.com/office/drawing/2014/main" id="{0714247C-3AEF-49E6-899D-3523A5C0674F}"/>
                  </a:ext>
                </a:extLst>
              </p14:cNvPr>
              <p14:cNvContentPartPr/>
              <p14:nvPr/>
            </p14:nvContentPartPr>
            <p14:xfrm>
              <a:off x="4832747" y="3890587"/>
              <a:ext cx="2204640" cy="40680"/>
            </p14:xfrm>
          </p:contentPart>
        </mc:Choice>
        <mc:Fallback xmlns="">
          <p:pic>
            <p:nvPicPr>
              <p:cNvPr id="103520" name="Freihand 103519">
                <a:extLst>
                  <a:ext uri="{FF2B5EF4-FFF2-40B4-BE49-F238E27FC236}">
                    <a16:creationId xmlns:a16="http://schemas.microsoft.com/office/drawing/2014/main" id="{0714247C-3AEF-49E6-899D-3523A5C0674F}"/>
                  </a:ext>
                </a:extLst>
              </p:cNvPr>
              <p:cNvPicPr/>
              <p:nvPr/>
            </p:nvPicPr>
            <p:blipFill>
              <a:blip r:embed="rId254"/>
              <a:stretch>
                <a:fillRect/>
              </a:stretch>
            </p:blipFill>
            <p:spPr>
              <a:xfrm>
                <a:off x="4828427" y="3886267"/>
                <a:ext cx="2213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03521" name="Freihand 103520">
                <a:extLst>
                  <a:ext uri="{FF2B5EF4-FFF2-40B4-BE49-F238E27FC236}">
                    <a16:creationId xmlns:a16="http://schemas.microsoft.com/office/drawing/2014/main" id="{A8627A7D-AC75-45B0-88C2-43E2A853552D}"/>
                  </a:ext>
                </a:extLst>
              </p14:cNvPr>
              <p14:cNvContentPartPr/>
              <p14:nvPr/>
            </p14:nvContentPartPr>
            <p14:xfrm>
              <a:off x="4812587" y="4154467"/>
              <a:ext cx="844920" cy="76680"/>
            </p14:xfrm>
          </p:contentPart>
        </mc:Choice>
        <mc:Fallback xmlns="">
          <p:pic>
            <p:nvPicPr>
              <p:cNvPr id="103521" name="Freihand 103520">
                <a:extLst>
                  <a:ext uri="{FF2B5EF4-FFF2-40B4-BE49-F238E27FC236}">
                    <a16:creationId xmlns:a16="http://schemas.microsoft.com/office/drawing/2014/main" id="{A8627A7D-AC75-45B0-88C2-43E2A853552D}"/>
                  </a:ext>
                </a:extLst>
              </p:cNvPr>
              <p:cNvPicPr/>
              <p:nvPr/>
            </p:nvPicPr>
            <p:blipFill>
              <a:blip r:embed="rId256"/>
              <a:stretch>
                <a:fillRect/>
              </a:stretch>
            </p:blipFill>
            <p:spPr>
              <a:xfrm>
                <a:off x="4808267" y="4150147"/>
                <a:ext cx="853560" cy="85320"/>
              </a:xfrm>
              <a:prstGeom prst="rect">
                <a:avLst/>
              </a:prstGeom>
            </p:spPr>
          </p:pic>
        </mc:Fallback>
      </mc:AlternateContent>
      <p:grpSp>
        <p:nvGrpSpPr>
          <p:cNvPr id="103550" name="Gruppieren 103549">
            <a:extLst>
              <a:ext uri="{FF2B5EF4-FFF2-40B4-BE49-F238E27FC236}">
                <a16:creationId xmlns:a16="http://schemas.microsoft.com/office/drawing/2014/main" id="{F2D1356C-54CE-4489-99B8-26163F54D566}"/>
              </a:ext>
            </a:extLst>
          </p:cNvPr>
          <p:cNvGrpSpPr/>
          <p:nvPr/>
        </p:nvGrpSpPr>
        <p:grpSpPr>
          <a:xfrm>
            <a:off x="5492267" y="4451827"/>
            <a:ext cx="2709000" cy="537840"/>
            <a:chOff x="5492267" y="4451827"/>
            <a:chExt cx="2709000" cy="537840"/>
          </a:xfrm>
        </p:grpSpPr>
        <mc:AlternateContent xmlns:mc="http://schemas.openxmlformats.org/markup-compatibility/2006" xmlns:p14="http://schemas.microsoft.com/office/powerpoint/2010/main">
          <mc:Choice Requires="p14">
            <p:contentPart p14:bwMode="auto" r:id="rId257">
              <p14:nvContentPartPr>
                <p14:cNvPr id="103522" name="Freihand 103521">
                  <a:extLst>
                    <a:ext uri="{FF2B5EF4-FFF2-40B4-BE49-F238E27FC236}">
                      <a16:creationId xmlns:a16="http://schemas.microsoft.com/office/drawing/2014/main" id="{75D35152-4B41-4635-B902-8C3582E244E2}"/>
                    </a:ext>
                  </a:extLst>
                </p14:cNvPr>
                <p14:cNvContentPartPr/>
                <p14:nvPr/>
              </p14:nvContentPartPr>
              <p14:xfrm>
                <a:off x="5615027" y="4580707"/>
                <a:ext cx="12960" cy="166680"/>
              </p14:xfrm>
            </p:contentPart>
          </mc:Choice>
          <mc:Fallback xmlns="">
            <p:pic>
              <p:nvPicPr>
                <p:cNvPr id="103522" name="Freihand 103521">
                  <a:extLst>
                    <a:ext uri="{FF2B5EF4-FFF2-40B4-BE49-F238E27FC236}">
                      <a16:creationId xmlns:a16="http://schemas.microsoft.com/office/drawing/2014/main" id="{75D35152-4B41-4635-B902-8C3582E244E2}"/>
                    </a:ext>
                  </a:extLst>
                </p:cNvPr>
                <p:cNvPicPr/>
                <p:nvPr/>
              </p:nvPicPr>
              <p:blipFill>
                <a:blip r:embed="rId258"/>
                <a:stretch>
                  <a:fillRect/>
                </a:stretch>
              </p:blipFill>
              <p:spPr>
                <a:xfrm>
                  <a:off x="5610707" y="4576387"/>
                  <a:ext cx="21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03523" name="Freihand 103522">
                  <a:extLst>
                    <a:ext uri="{FF2B5EF4-FFF2-40B4-BE49-F238E27FC236}">
                      <a16:creationId xmlns:a16="http://schemas.microsoft.com/office/drawing/2014/main" id="{64C3ABF7-9234-4539-9AEB-BC671097F897}"/>
                    </a:ext>
                  </a:extLst>
                </p14:cNvPr>
                <p14:cNvContentPartPr/>
                <p14:nvPr/>
              </p14:nvContentPartPr>
              <p14:xfrm>
                <a:off x="5492267" y="4516987"/>
                <a:ext cx="198000" cy="137160"/>
              </p14:xfrm>
            </p:contentPart>
          </mc:Choice>
          <mc:Fallback xmlns="">
            <p:pic>
              <p:nvPicPr>
                <p:cNvPr id="103523" name="Freihand 103522">
                  <a:extLst>
                    <a:ext uri="{FF2B5EF4-FFF2-40B4-BE49-F238E27FC236}">
                      <a16:creationId xmlns:a16="http://schemas.microsoft.com/office/drawing/2014/main" id="{64C3ABF7-9234-4539-9AEB-BC671097F897}"/>
                    </a:ext>
                  </a:extLst>
                </p:cNvPr>
                <p:cNvPicPr/>
                <p:nvPr/>
              </p:nvPicPr>
              <p:blipFill>
                <a:blip r:embed="rId260"/>
                <a:stretch>
                  <a:fillRect/>
                </a:stretch>
              </p:blipFill>
              <p:spPr>
                <a:xfrm>
                  <a:off x="5487947" y="4512667"/>
                  <a:ext cx="206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03525" name="Freihand 103524">
                  <a:extLst>
                    <a:ext uri="{FF2B5EF4-FFF2-40B4-BE49-F238E27FC236}">
                      <a16:creationId xmlns:a16="http://schemas.microsoft.com/office/drawing/2014/main" id="{6A302842-210D-4767-8D0A-2AD5DAE6F38B}"/>
                    </a:ext>
                  </a:extLst>
                </p14:cNvPr>
                <p14:cNvContentPartPr/>
                <p14:nvPr/>
              </p14:nvContentPartPr>
              <p14:xfrm>
                <a:off x="5509187" y="4804627"/>
                <a:ext cx="109080" cy="100080"/>
              </p14:xfrm>
            </p:contentPart>
          </mc:Choice>
          <mc:Fallback xmlns="">
            <p:pic>
              <p:nvPicPr>
                <p:cNvPr id="103525" name="Freihand 103524">
                  <a:extLst>
                    <a:ext uri="{FF2B5EF4-FFF2-40B4-BE49-F238E27FC236}">
                      <a16:creationId xmlns:a16="http://schemas.microsoft.com/office/drawing/2014/main" id="{6A302842-210D-4767-8D0A-2AD5DAE6F38B}"/>
                    </a:ext>
                  </a:extLst>
                </p:cNvPr>
                <p:cNvPicPr/>
                <p:nvPr/>
              </p:nvPicPr>
              <p:blipFill>
                <a:blip r:embed="rId262"/>
                <a:stretch>
                  <a:fillRect/>
                </a:stretch>
              </p:blipFill>
              <p:spPr>
                <a:xfrm>
                  <a:off x="5504867" y="4800307"/>
                  <a:ext cx="117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03526" name="Freihand 103525">
                  <a:extLst>
                    <a:ext uri="{FF2B5EF4-FFF2-40B4-BE49-F238E27FC236}">
                      <a16:creationId xmlns:a16="http://schemas.microsoft.com/office/drawing/2014/main" id="{D89B7DB0-880F-44BC-A56C-9745E59EC16D}"/>
                    </a:ext>
                  </a:extLst>
                </p14:cNvPr>
                <p14:cNvContentPartPr/>
                <p14:nvPr/>
              </p14:nvContentPartPr>
              <p14:xfrm>
                <a:off x="5601707" y="4800307"/>
                <a:ext cx="111960" cy="133200"/>
              </p14:xfrm>
            </p:contentPart>
          </mc:Choice>
          <mc:Fallback xmlns="">
            <p:pic>
              <p:nvPicPr>
                <p:cNvPr id="103526" name="Freihand 103525">
                  <a:extLst>
                    <a:ext uri="{FF2B5EF4-FFF2-40B4-BE49-F238E27FC236}">
                      <a16:creationId xmlns:a16="http://schemas.microsoft.com/office/drawing/2014/main" id="{D89B7DB0-880F-44BC-A56C-9745E59EC16D}"/>
                    </a:ext>
                  </a:extLst>
                </p:cNvPr>
                <p:cNvPicPr/>
                <p:nvPr/>
              </p:nvPicPr>
              <p:blipFill>
                <a:blip r:embed="rId264"/>
                <a:stretch>
                  <a:fillRect/>
                </a:stretch>
              </p:blipFill>
              <p:spPr>
                <a:xfrm>
                  <a:off x="5597387" y="4795987"/>
                  <a:ext cx="120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03527" name="Freihand 103526">
                  <a:extLst>
                    <a:ext uri="{FF2B5EF4-FFF2-40B4-BE49-F238E27FC236}">
                      <a16:creationId xmlns:a16="http://schemas.microsoft.com/office/drawing/2014/main" id="{137E7833-D15B-41BA-95DD-A688D6B7226F}"/>
                    </a:ext>
                  </a:extLst>
                </p14:cNvPr>
                <p14:cNvContentPartPr/>
                <p14:nvPr/>
              </p14:nvContentPartPr>
              <p14:xfrm>
                <a:off x="5738507" y="4788787"/>
                <a:ext cx="78480" cy="200880"/>
              </p14:xfrm>
            </p:contentPart>
          </mc:Choice>
          <mc:Fallback xmlns="">
            <p:pic>
              <p:nvPicPr>
                <p:cNvPr id="103527" name="Freihand 103526">
                  <a:extLst>
                    <a:ext uri="{FF2B5EF4-FFF2-40B4-BE49-F238E27FC236}">
                      <a16:creationId xmlns:a16="http://schemas.microsoft.com/office/drawing/2014/main" id="{137E7833-D15B-41BA-95DD-A688D6B7226F}"/>
                    </a:ext>
                  </a:extLst>
                </p:cNvPr>
                <p:cNvPicPr/>
                <p:nvPr/>
              </p:nvPicPr>
              <p:blipFill>
                <a:blip r:embed="rId266"/>
                <a:stretch>
                  <a:fillRect/>
                </a:stretch>
              </p:blipFill>
              <p:spPr>
                <a:xfrm>
                  <a:off x="5734187" y="4784467"/>
                  <a:ext cx="87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03528" name="Freihand 103527">
                  <a:extLst>
                    <a:ext uri="{FF2B5EF4-FFF2-40B4-BE49-F238E27FC236}">
                      <a16:creationId xmlns:a16="http://schemas.microsoft.com/office/drawing/2014/main" id="{5381D837-7B3F-441F-A282-D81B6B3A8C19}"/>
                    </a:ext>
                  </a:extLst>
                </p14:cNvPr>
                <p14:cNvContentPartPr/>
                <p14:nvPr/>
              </p14:nvContentPartPr>
              <p14:xfrm>
                <a:off x="5840747" y="4728667"/>
                <a:ext cx="114480" cy="132480"/>
              </p14:xfrm>
            </p:contentPart>
          </mc:Choice>
          <mc:Fallback xmlns="">
            <p:pic>
              <p:nvPicPr>
                <p:cNvPr id="103528" name="Freihand 103527">
                  <a:extLst>
                    <a:ext uri="{FF2B5EF4-FFF2-40B4-BE49-F238E27FC236}">
                      <a16:creationId xmlns:a16="http://schemas.microsoft.com/office/drawing/2014/main" id="{5381D837-7B3F-441F-A282-D81B6B3A8C19}"/>
                    </a:ext>
                  </a:extLst>
                </p:cNvPr>
                <p:cNvPicPr/>
                <p:nvPr/>
              </p:nvPicPr>
              <p:blipFill>
                <a:blip r:embed="rId268"/>
                <a:stretch>
                  <a:fillRect/>
                </a:stretch>
              </p:blipFill>
              <p:spPr>
                <a:xfrm>
                  <a:off x="5836427" y="4724347"/>
                  <a:ext cx="123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03529" name="Freihand 103528">
                  <a:extLst>
                    <a:ext uri="{FF2B5EF4-FFF2-40B4-BE49-F238E27FC236}">
                      <a16:creationId xmlns:a16="http://schemas.microsoft.com/office/drawing/2014/main" id="{E35295A5-CAB2-41C6-B3FB-0590C649E1F4}"/>
                    </a:ext>
                  </a:extLst>
                </p14:cNvPr>
                <p14:cNvContentPartPr/>
                <p14:nvPr/>
              </p14:nvContentPartPr>
              <p14:xfrm>
                <a:off x="5919227" y="4745227"/>
                <a:ext cx="18720" cy="29520"/>
              </p14:xfrm>
            </p:contentPart>
          </mc:Choice>
          <mc:Fallback xmlns="">
            <p:pic>
              <p:nvPicPr>
                <p:cNvPr id="103529" name="Freihand 103528">
                  <a:extLst>
                    <a:ext uri="{FF2B5EF4-FFF2-40B4-BE49-F238E27FC236}">
                      <a16:creationId xmlns:a16="http://schemas.microsoft.com/office/drawing/2014/main" id="{E35295A5-CAB2-41C6-B3FB-0590C649E1F4}"/>
                    </a:ext>
                  </a:extLst>
                </p:cNvPr>
                <p:cNvPicPr/>
                <p:nvPr/>
              </p:nvPicPr>
              <p:blipFill>
                <a:blip r:embed="rId270"/>
                <a:stretch>
                  <a:fillRect/>
                </a:stretch>
              </p:blipFill>
              <p:spPr>
                <a:xfrm>
                  <a:off x="5914907" y="4740907"/>
                  <a:ext cx="27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03530" name="Freihand 103529">
                  <a:extLst>
                    <a:ext uri="{FF2B5EF4-FFF2-40B4-BE49-F238E27FC236}">
                      <a16:creationId xmlns:a16="http://schemas.microsoft.com/office/drawing/2014/main" id="{7BCC342D-73EF-4FBA-9609-D535E6D6AB23}"/>
                    </a:ext>
                  </a:extLst>
                </p14:cNvPr>
                <p14:cNvContentPartPr/>
                <p14:nvPr/>
              </p14:nvContentPartPr>
              <p14:xfrm>
                <a:off x="5961707" y="4772947"/>
                <a:ext cx="78840" cy="99720"/>
              </p14:xfrm>
            </p:contentPart>
          </mc:Choice>
          <mc:Fallback xmlns="">
            <p:pic>
              <p:nvPicPr>
                <p:cNvPr id="103530" name="Freihand 103529">
                  <a:extLst>
                    <a:ext uri="{FF2B5EF4-FFF2-40B4-BE49-F238E27FC236}">
                      <a16:creationId xmlns:a16="http://schemas.microsoft.com/office/drawing/2014/main" id="{7BCC342D-73EF-4FBA-9609-D535E6D6AB23}"/>
                    </a:ext>
                  </a:extLst>
                </p:cNvPr>
                <p:cNvPicPr/>
                <p:nvPr/>
              </p:nvPicPr>
              <p:blipFill>
                <a:blip r:embed="rId272"/>
                <a:stretch>
                  <a:fillRect/>
                </a:stretch>
              </p:blipFill>
              <p:spPr>
                <a:xfrm>
                  <a:off x="5957387" y="4768627"/>
                  <a:ext cx="87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03531" name="Freihand 103530">
                  <a:extLst>
                    <a:ext uri="{FF2B5EF4-FFF2-40B4-BE49-F238E27FC236}">
                      <a16:creationId xmlns:a16="http://schemas.microsoft.com/office/drawing/2014/main" id="{9A8C6FB2-6137-456C-809B-02651BF50AA5}"/>
                    </a:ext>
                  </a:extLst>
                </p14:cNvPr>
                <p14:cNvContentPartPr/>
                <p14:nvPr/>
              </p14:nvContentPartPr>
              <p14:xfrm>
                <a:off x="6043427" y="4709227"/>
                <a:ext cx="124920" cy="146520"/>
              </p14:xfrm>
            </p:contentPart>
          </mc:Choice>
          <mc:Fallback xmlns="">
            <p:pic>
              <p:nvPicPr>
                <p:cNvPr id="103531" name="Freihand 103530">
                  <a:extLst>
                    <a:ext uri="{FF2B5EF4-FFF2-40B4-BE49-F238E27FC236}">
                      <a16:creationId xmlns:a16="http://schemas.microsoft.com/office/drawing/2014/main" id="{9A8C6FB2-6137-456C-809B-02651BF50AA5}"/>
                    </a:ext>
                  </a:extLst>
                </p:cNvPr>
                <p:cNvPicPr/>
                <p:nvPr/>
              </p:nvPicPr>
              <p:blipFill>
                <a:blip r:embed="rId274"/>
                <a:stretch>
                  <a:fillRect/>
                </a:stretch>
              </p:blipFill>
              <p:spPr>
                <a:xfrm>
                  <a:off x="6039107" y="4704907"/>
                  <a:ext cx="133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03532" name="Freihand 103531">
                  <a:extLst>
                    <a:ext uri="{FF2B5EF4-FFF2-40B4-BE49-F238E27FC236}">
                      <a16:creationId xmlns:a16="http://schemas.microsoft.com/office/drawing/2014/main" id="{697C51C6-C389-4064-95CB-5F1E13A18829}"/>
                    </a:ext>
                  </a:extLst>
                </p14:cNvPr>
                <p14:cNvContentPartPr/>
                <p14:nvPr/>
              </p14:nvContentPartPr>
              <p14:xfrm>
                <a:off x="6101027" y="4662067"/>
                <a:ext cx="360" cy="360"/>
              </p14:xfrm>
            </p:contentPart>
          </mc:Choice>
          <mc:Fallback xmlns="">
            <p:pic>
              <p:nvPicPr>
                <p:cNvPr id="103532" name="Freihand 103531">
                  <a:extLst>
                    <a:ext uri="{FF2B5EF4-FFF2-40B4-BE49-F238E27FC236}">
                      <a16:creationId xmlns:a16="http://schemas.microsoft.com/office/drawing/2014/main" id="{697C51C6-C389-4064-95CB-5F1E13A18829}"/>
                    </a:ext>
                  </a:extLst>
                </p:cNvPr>
                <p:cNvPicPr/>
                <p:nvPr/>
              </p:nvPicPr>
              <p:blipFill>
                <a:blip r:embed="rId100"/>
                <a:stretch>
                  <a:fillRect/>
                </a:stretch>
              </p:blipFill>
              <p:spPr>
                <a:xfrm>
                  <a:off x="6096707" y="4657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03533" name="Freihand 103532">
                  <a:extLst>
                    <a:ext uri="{FF2B5EF4-FFF2-40B4-BE49-F238E27FC236}">
                      <a16:creationId xmlns:a16="http://schemas.microsoft.com/office/drawing/2014/main" id="{BA9426D8-B3C9-41EE-8412-290ACC08067D}"/>
                    </a:ext>
                  </a:extLst>
                </p14:cNvPr>
                <p14:cNvContentPartPr/>
                <p14:nvPr/>
              </p14:nvContentPartPr>
              <p14:xfrm>
                <a:off x="6360587" y="4772227"/>
                <a:ext cx="360" cy="360"/>
              </p14:xfrm>
            </p:contentPart>
          </mc:Choice>
          <mc:Fallback xmlns="">
            <p:pic>
              <p:nvPicPr>
                <p:cNvPr id="103533" name="Freihand 103532">
                  <a:extLst>
                    <a:ext uri="{FF2B5EF4-FFF2-40B4-BE49-F238E27FC236}">
                      <a16:creationId xmlns:a16="http://schemas.microsoft.com/office/drawing/2014/main" id="{BA9426D8-B3C9-41EE-8412-290ACC08067D}"/>
                    </a:ext>
                  </a:extLst>
                </p:cNvPr>
                <p:cNvPicPr/>
                <p:nvPr/>
              </p:nvPicPr>
              <p:blipFill>
                <a:blip r:embed="rId100"/>
                <a:stretch>
                  <a:fillRect/>
                </a:stretch>
              </p:blipFill>
              <p:spPr>
                <a:xfrm>
                  <a:off x="6356267" y="4767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03534" name="Freihand 103533">
                  <a:extLst>
                    <a:ext uri="{FF2B5EF4-FFF2-40B4-BE49-F238E27FC236}">
                      <a16:creationId xmlns:a16="http://schemas.microsoft.com/office/drawing/2014/main" id="{388B63CC-9EFA-4CC5-993D-0650764C4FFD}"/>
                    </a:ext>
                  </a:extLst>
                </p14:cNvPr>
                <p14:cNvContentPartPr/>
                <p14:nvPr/>
              </p14:nvContentPartPr>
              <p14:xfrm>
                <a:off x="6305507" y="4647667"/>
                <a:ext cx="88560" cy="192960"/>
              </p14:xfrm>
            </p:contentPart>
          </mc:Choice>
          <mc:Fallback xmlns="">
            <p:pic>
              <p:nvPicPr>
                <p:cNvPr id="103534" name="Freihand 103533">
                  <a:extLst>
                    <a:ext uri="{FF2B5EF4-FFF2-40B4-BE49-F238E27FC236}">
                      <a16:creationId xmlns:a16="http://schemas.microsoft.com/office/drawing/2014/main" id="{388B63CC-9EFA-4CC5-993D-0650764C4FFD}"/>
                    </a:ext>
                  </a:extLst>
                </p:cNvPr>
                <p:cNvPicPr/>
                <p:nvPr/>
              </p:nvPicPr>
              <p:blipFill>
                <a:blip r:embed="rId278"/>
                <a:stretch>
                  <a:fillRect/>
                </a:stretch>
              </p:blipFill>
              <p:spPr>
                <a:xfrm>
                  <a:off x="6301187" y="4643347"/>
                  <a:ext cx="972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03535" name="Freihand 103534">
                  <a:extLst>
                    <a:ext uri="{FF2B5EF4-FFF2-40B4-BE49-F238E27FC236}">
                      <a16:creationId xmlns:a16="http://schemas.microsoft.com/office/drawing/2014/main" id="{CC8246FE-E9F6-468A-A492-9AEFCB078D70}"/>
                    </a:ext>
                  </a:extLst>
                </p14:cNvPr>
                <p14:cNvContentPartPr/>
                <p14:nvPr/>
              </p14:nvContentPartPr>
              <p14:xfrm>
                <a:off x="6419267" y="4735507"/>
                <a:ext cx="140760" cy="87120"/>
              </p14:xfrm>
            </p:contentPart>
          </mc:Choice>
          <mc:Fallback xmlns="">
            <p:pic>
              <p:nvPicPr>
                <p:cNvPr id="103535" name="Freihand 103534">
                  <a:extLst>
                    <a:ext uri="{FF2B5EF4-FFF2-40B4-BE49-F238E27FC236}">
                      <a16:creationId xmlns:a16="http://schemas.microsoft.com/office/drawing/2014/main" id="{CC8246FE-E9F6-468A-A492-9AEFCB078D70}"/>
                    </a:ext>
                  </a:extLst>
                </p:cNvPr>
                <p:cNvPicPr/>
                <p:nvPr/>
              </p:nvPicPr>
              <p:blipFill>
                <a:blip r:embed="rId280"/>
                <a:stretch>
                  <a:fillRect/>
                </a:stretch>
              </p:blipFill>
              <p:spPr>
                <a:xfrm>
                  <a:off x="6414947" y="4731187"/>
                  <a:ext cx="149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03536" name="Freihand 103535">
                  <a:extLst>
                    <a:ext uri="{FF2B5EF4-FFF2-40B4-BE49-F238E27FC236}">
                      <a16:creationId xmlns:a16="http://schemas.microsoft.com/office/drawing/2014/main" id="{9E8E2F38-872E-4672-A9E3-B02B9EA77C0D}"/>
                    </a:ext>
                  </a:extLst>
                </p14:cNvPr>
                <p14:cNvContentPartPr/>
                <p14:nvPr/>
              </p14:nvContentPartPr>
              <p14:xfrm>
                <a:off x="6560747" y="4651987"/>
                <a:ext cx="19800" cy="15840"/>
              </p14:xfrm>
            </p:contentPart>
          </mc:Choice>
          <mc:Fallback xmlns="">
            <p:pic>
              <p:nvPicPr>
                <p:cNvPr id="103536" name="Freihand 103535">
                  <a:extLst>
                    <a:ext uri="{FF2B5EF4-FFF2-40B4-BE49-F238E27FC236}">
                      <a16:creationId xmlns:a16="http://schemas.microsoft.com/office/drawing/2014/main" id="{9E8E2F38-872E-4672-A9E3-B02B9EA77C0D}"/>
                    </a:ext>
                  </a:extLst>
                </p:cNvPr>
                <p:cNvPicPr/>
                <p:nvPr/>
              </p:nvPicPr>
              <p:blipFill>
                <a:blip r:embed="rId282"/>
                <a:stretch>
                  <a:fillRect/>
                </a:stretch>
              </p:blipFill>
              <p:spPr>
                <a:xfrm>
                  <a:off x="6556427" y="4647667"/>
                  <a:ext cx="28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03537" name="Freihand 103536">
                  <a:extLst>
                    <a:ext uri="{FF2B5EF4-FFF2-40B4-BE49-F238E27FC236}">
                      <a16:creationId xmlns:a16="http://schemas.microsoft.com/office/drawing/2014/main" id="{36DCE3BF-33D3-40F6-A826-058AEE126D8A}"/>
                    </a:ext>
                  </a:extLst>
                </p14:cNvPr>
                <p14:cNvContentPartPr/>
                <p14:nvPr/>
              </p14:nvContentPartPr>
              <p14:xfrm>
                <a:off x="6684227" y="4684027"/>
                <a:ext cx="194400" cy="108000"/>
              </p14:xfrm>
            </p:contentPart>
          </mc:Choice>
          <mc:Fallback xmlns="">
            <p:pic>
              <p:nvPicPr>
                <p:cNvPr id="103537" name="Freihand 103536">
                  <a:extLst>
                    <a:ext uri="{FF2B5EF4-FFF2-40B4-BE49-F238E27FC236}">
                      <a16:creationId xmlns:a16="http://schemas.microsoft.com/office/drawing/2014/main" id="{36DCE3BF-33D3-40F6-A826-058AEE126D8A}"/>
                    </a:ext>
                  </a:extLst>
                </p:cNvPr>
                <p:cNvPicPr/>
                <p:nvPr/>
              </p:nvPicPr>
              <p:blipFill>
                <a:blip r:embed="rId284"/>
                <a:stretch>
                  <a:fillRect/>
                </a:stretch>
              </p:blipFill>
              <p:spPr>
                <a:xfrm>
                  <a:off x="6679907" y="4679707"/>
                  <a:ext cx="203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03538" name="Freihand 103537">
                  <a:extLst>
                    <a:ext uri="{FF2B5EF4-FFF2-40B4-BE49-F238E27FC236}">
                      <a16:creationId xmlns:a16="http://schemas.microsoft.com/office/drawing/2014/main" id="{8DBAF638-F7C9-4525-BEF7-6FAFE0B2F116}"/>
                    </a:ext>
                  </a:extLst>
                </p14:cNvPr>
                <p14:cNvContentPartPr/>
                <p14:nvPr/>
              </p14:nvContentPartPr>
              <p14:xfrm>
                <a:off x="7003907" y="4617427"/>
                <a:ext cx="148680" cy="154800"/>
              </p14:xfrm>
            </p:contentPart>
          </mc:Choice>
          <mc:Fallback xmlns="">
            <p:pic>
              <p:nvPicPr>
                <p:cNvPr id="103538" name="Freihand 103537">
                  <a:extLst>
                    <a:ext uri="{FF2B5EF4-FFF2-40B4-BE49-F238E27FC236}">
                      <a16:creationId xmlns:a16="http://schemas.microsoft.com/office/drawing/2014/main" id="{8DBAF638-F7C9-4525-BEF7-6FAFE0B2F116}"/>
                    </a:ext>
                  </a:extLst>
                </p:cNvPr>
                <p:cNvPicPr/>
                <p:nvPr/>
              </p:nvPicPr>
              <p:blipFill>
                <a:blip r:embed="rId286"/>
                <a:stretch>
                  <a:fillRect/>
                </a:stretch>
              </p:blipFill>
              <p:spPr>
                <a:xfrm>
                  <a:off x="6999587" y="4613107"/>
                  <a:ext cx="157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03539" name="Freihand 103538">
                  <a:extLst>
                    <a:ext uri="{FF2B5EF4-FFF2-40B4-BE49-F238E27FC236}">
                      <a16:creationId xmlns:a16="http://schemas.microsoft.com/office/drawing/2014/main" id="{83DBE038-0C42-4FB4-AA6D-FC752343947A}"/>
                    </a:ext>
                  </a:extLst>
                </p14:cNvPr>
                <p14:cNvContentPartPr/>
                <p14:nvPr/>
              </p14:nvContentPartPr>
              <p14:xfrm>
                <a:off x="7006427" y="4686907"/>
                <a:ext cx="102960" cy="11520"/>
              </p14:xfrm>
            </p:contentPart>
          </mc:Choice>
          <mc:Fallback xmlns="">
            <p:pic>
              <p:nvPicPr>
                <p:cNvPr id="103539" name="Freihand 103538">
                  <a:extLst>
                    <a:ext uri="{FF2B5EF4-FFF2-40B4-BE49-F238E27FC236}">
                      <a16:creationId xmlns:a16="http://schemas.microsoft.com/office/drawing/2014/main" id="{83DBE038-0C42-4FB4-AA6D-FC752343947A}"/>
                    </a:ext>
                  </a:extLst>
                </p:cNvPr>
                <p:cNvPicPr/>
                <p:nvPr/>
              </p:nvPicPr>
              <p:blipFill>
                <a:blip r:embed="rId288"/>
                <a:stretch>
                  <a:fillRect/>
                </a:stretch>
              </p:blipFill>
              <p:spPr>
                <a:xfrm>
                  <a:off x="7002107" y="4682587"/>
                  <a:ext cx="111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03540" name="Freihand 103539">
                  <a:extLst>
                    <a:ext uri="{FF2B5EF4-FFF2-40B4-BE49-F238E27FC236}">
                      <a16:creationId xmlns:a16="http://schemas.microsoft.com/office/drawing/2014/main" id="{CD9865C6-5AAC-457E-A4B1-32B266F6BDFB}"/>
                    </a:ext>
                  </a:extLst>
                </p14:cNvPr>
                <p14:cNvContentPartPr/>
                <p14:nvPr/>
              </p14:nvContentPartPr>
              <p14:xfrm>
                <a:off x="7144667" y="4650187"/>
                <a:ext cx="180360" cy="95400"/>
              </p14:xfrm>
            </p:contentPart>
          </mc:Choice>
          <mc:Fallback xmlns="">
            <p:pic>
              <p:nvPicPr>
                <p:cNvPr id="103540" name="Freihand 103539">
                  <a:extLst>
                    <a:ext uri="{FF2B5EF4-FFF2-40B4-BE49-F238E27FC236}">
                      <a16:creationId xmlns:a16="http://schemas.microsoft.com/office/drawing/2014/main" id="{CD9865C6-5AAC-457E-A4B1-32B266F6BDFB}"/>
                    </a:ext>
                  </a:extLst>
                </p:cNvPr>
                <p:cNvPicPr/>
                <p:nvPr/>
              </p:nvPicPr>
              <p:blipFill>
                <a:blip r:embed="rId290"/>
                <a:stretch>
                  <a:fillRect/>
                </a:stretch>
              </p:blipFill>
              <p:spPr>
                <a:xfrm>
                  <a:off x="7140347" y="4645867"/>
                  <a:ext cx="189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03541" name="Freihand 103540">
                  <a:extLst>
                    <a:ext uri="{FF2B5EF4-FFF2-40B4-BE49-F238E27FC236}">
                      <a16:creationId xmlns:a16="http://schemas.microsoft.com/office/drawing/2014/main" id="{5D97D96E-2958-44C0-B467-544637397103}"/>
                    </a:ext>
                  </a:extLst>
                </p14:cNvPr>
                <p14:cNvContentPartPr/>
                <p14:nvPr/>
              </p14:nvContentPartPr>
              <p14:xfrm>
                <a:off x="7340507" y="4575667"/>
                <a:ext cx="108000" cy="151200"/>
              </p14:xfrm>
            </p:contentPart>
          </mc:Choice>
          <mc:Fallback xmlns="">
            <p:pic>
              <p:nvPicPr>
                <p:cNvPr id="103541" name="Freihand 103540">
                  <a:extLst>
                    <a:ext uri="{FF2B5EF4-FFF2-40B4-BE49-F238E27FC236}">
                      <a16:creationId xmlns:a16="http://schemas.microsoft.com/office/drawing/2014/main" id="{5D97D96E-2958-44C0-B467-544637397103}"/>
                    </a:ext>
                  </a:extLst>
                </p:cNvPr>
                <p:cNvPicPr/>
                <p:nvPr/>
              </p:nvPicPr>
              <p:blipFill>
                <a:blip r:embed="rId292"/>
                <a:stretch>
                  <a:fillRect/>
                </a:stretch>
              </p:blipFill>
              <p:spPr>
                <a:xfrm>
                  <a:off x="7336187" y="4571347"/>
                  <a:ext cx="116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03542" name="Freihand 103541">
                  <a:extLst>
                    <a:ext uri="{FF2B5EF4-FFF2-40B4-BE49-F238E27FC236}">
                      <a16:creationId xmlns:a16="http://schemas.microsoft.com/office/drawing/2014/main" id="{0AA3BE34-A23D-4C34-B888-D99A80A906CE}"/>
                    </a:ext>
                  </a:extLst>
                </p14:cNvPr>
                <p14:cNvContentPartPr/>
                <p14:nvPr/>
              </p14:nvContentPartPr>
              <p14:xfrm>
                <a:off x="7310987" y="4610587"/>
                <a:ext cx="72360" cy="7200"/>
              </p14:xfrm>
            </p:contentPart>
          </mc:Choice>
          <mc:Fallback xmlns="">
            <p:pic>
              <p:nvPicPr>
                <p:cNvPr id="103542" name="Freihand 103541">
                  <a:extLst>
                    <a:ext uri="{FF2B5EF4-FFF2-40B4-BE49-F238E27FC236}">
                      <a16:creationId xmlns:a16="http://schemas.microsoft.com/office/drawing/2014/main" id="{0AA3BE34-A23D-4C34-B888-D99A80A906CE}"/>
                    </a:ext>
                  </a:extLst>
                </p:cNvPr>
                <p:cNvPicPr/>
                <p:nvPr/>
              </p:nvPicPr>
              <p:blipFill>
                <a:blip r:embed="rId294"/>
                <a:stretch>
                  <a:fillRect/>
                </a:stretch>
              </p:blipFill>
              <p:spPr>
                <a:xfrm>
                  <a:off x="7306667" y="4606267"/>
                  <a:ext cx="81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03543" name="Freihand 103542">
                  <a:extLst>
                    <a:ext uri="{FF2B5EF4-FFF2-40B4-BE49-F238E27FC236}">
                      <a16:creationId xmlns:a16="http://schemas.microsoft.com/office/drawing/2014/main" id="{6617E7AF-0629-490C-A093-0B2736D209EF}"/>
                    </a:ext>
                  </a:extLst>
                </p14:cNvPr>
                <p14:cNvContentPartPr/>
                <p14:nvPr/>
              </p14:nvContentPartPr>
              <p14:xfrm>
                <a:off x="7477307" y="4553347"/>
                <a:ext cx="186480" cy="153360"/>
              </p14:xfrm>
            </p:contentPart>
          </mc:Choice>
          <mc:Fallback xmlns="">
            <p:pic>
              <p:nvPicPr>
                <p:cNvPr id="103543" name="Freihand 103542">
                  <a:extLst>
                    <a:ext uri="{FF2B5EF4-FFF2-40B4-BE49-F238E27FC236}">
                      <a16:creationId xmlns:a16="http://schemas.microsoft.com/office/drawing/2014/main" id="{6617E7AF-0629-490C-A093-0B2736D209EF}"/>
                    </a:ext>
                  </a:extLst>
                </p:cNvPr>
                <p:cNvPicPr/>
                <p:nvPr/>
              </p:nvPicPr>
              <p:blipFill>
                <a:blip r:embed="rId296"/>
                <a:stretch>
                  <a:fillRect/>
                </a:stretch>
              </p:blipFill>
              <p:spPr>
                <a:xfrm>
                  <a:off x="7472987" y="4549027"/>
                  <a:ext cx="195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03544" name="Freihand 103543">
                  <a:extLst>
                    <a:ext uri="{FF2B5EF4-FFF2-40B4-BE49-F238E27FC236}">
                      <a16:creationId xmlns:a16="http://schemas.microsoft.com/office/drawing/2014/main" id="{263ACF44-F555-42BF-BBC3-29B1986E10F6}"/>
                    </a:ext>
                  </a:extLst>
                </p14:cNvPr>
                <p14:cNvContentPartPr/>
                <p14:nvPr/>
              </p14:nvContentPartPr>
              <p14:xfrm>
                <a:off x="7661627" y="4548667"/>
                <a:ext cx="96480" cy="180000"/>
              </p14:xfrm>
            </p:contentPart>
          </mc:Choice>
          <mc:Fallback xmlns="">
            <p:pic>
              <p:nvPicPr>
                <p:cNvPr id="103544" name="Freihand 103543">
                  <a:extLst>
                    <a:ext uri="{FF2B5EF4-FFF2-40B4-BE49-F238E27FC236}">
                      <a16:creationId xmlns:a16="http://schemas.microsoft.com/office/drawing/2014/main" id="{263ACF44-F555-42BF-BBC3-29B1986E10F6}"/>
                    </a:ext>
                  </a:extLst>
                </p:cNvPr>
                <p:cNvPicPr/>
                <p:nvPr/>
              </p:nvPicPr>
              <p:blipFill>
                <a:blip r:embed="rId298"/>
                <a:stretch>
                  <a:fillRect/>
                </a:stretch>
              </p:blipFill>
              <p:spPr>
                <a:xfrm>
                  <a:off x="7657307" y="4544347"/>
                  <a:ext cx="105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03545" name="Freihand 103544">
                  <a:extLst>
                    <a:ext uri="{FF2B5EF4-FFF2-40B4-BE49-F238E27FC236}">
                      <a16:creationId xmlns:a16="http://schemas.microsoft.com/office/drawing/2014/main" id="{86206C9D-78DC-445A-AB00-12F7A3983EC7}"/>
                    </a:ext>
                  </a:extLst>
                </p14:cNvPr>
                <p14:cNvContentPartPr/>
                <p14:nvPr/>
              </p14:nvContentPartPr>
              <p14:xfrm>
                <a:off x="7778987" y="4637587"/>
                <a:ext cx="190800" cy="65160"/>
              </p14:xfrm>
            </p:contentPart>
          </mc:Choice>
          <mc:Fallback xmlns="">
            <p:pic>
              <p:nvPicPr>
                <p:cNvPr id="103545" name="Freihand 103544">
                  <a:extLst>
                    <a:ext uri="{FF2B5EF4-FFF2-40B4-BE49-F238E27FC236}">
                      <a16:creationId xmlns:a16="http://schemas.microsoft.com/office/drawing/2014/main" id="{86206C9D-78DC-445A-AB00-12F7A3983EC7}"/>
                    </a:ext>
                  </a:extLst>
                </p:cNvPr>
                <p:cNvPicPr/>
                <p:nvPr/>
              </p:nvPicPr>
              <p:blipFill>
                <a:blip r:embed="rId300"/>
                <a:stretch>
                  <a:fillRect/>
                </a:stretch>
              </p:blipFill>
              <p:spPr>
                <a:xfrm>
                  <a:off x="7774667" y="4633267"/>
                  <a:ext cx="199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03546" name="Freihand 103545">
                  <a:extLst>
                    <a:ext uri="{FF2B5EF4-FFF2-40B4-BE49-F238E27FC236}">
                      <a16:creationId xmlns:a16="http://schemas.microsoft.com/office/drawing/2014/main" id="{1AFD2B6D-9CAB-42C7-882A-6F19BB7E4BA2}"/>
                    </a:ext>
                  </a:extLst>
                </p14:cNvPr>
                <p14:cNvContentPartPr/>
                <p14:nvPr/>
              </p14:nvContentPartPr>
              <p14:xfrm>
                <a:off x="7964027" y="4532467"/>
                <a:ext cx="139320" cy="178560"/>
              </p14:xfrm>
            </p:contentPart>
          </mc:Choice>
          <mc:Fallback xmlns="">
            <p:pic>
              <p:nvPicPr>
                <p:cNvPr id="103546" name="Freihand 103545">
                  <a:extLst>
                    <a:ext uri="{FF2B5EF4-FFF2-40B4-BE49-F238E27FC236}">
                      <a16:creationId xmlns:a16="http://schemas.microsoft.com/office/drawing/2014/main" id="{1AFD2B6D-9CAB-42C7-882A-6F19BB7E4BA2}"/>
                    </a:ext>
                  </a:extLst>
                </p:cNvPr>
                <p:cNvPicPr/>
                <p:nvPr/>
              </p:nvPicPr>
              <p:blipFill>
                <a:blip r:embed="rId302"/>
                <a:stretch>
                  <a:fillRect/>
                </a:stretch>
              </p:blipFill>
              <p:spPr>
                <a:xfrm>
                  <a:off x="7959707" y="4528147"/>
                  <a:ext cx="147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03547" name="Freihand 103546">
                  <a:extLst>
                    <a:ext uri="{FF2B5EF4-FFF2-40B4-BE49-F238E27FC236}">
                      <a16:creationId xmlns:a16="http://schemas.microsoft.com/office/drawing/2014/main" id="{971C5E23-765E-45FD-9769-7B1EF971DB6C}"/>
                    </a:ext>
                  </a:extLst>
                </p14:cNvPr>
                <p14:cNvContentPartPr/>
                <p14:nvPr/>
              </p14:nvContentPartPr>
              <p14:xfrm>
                <a:off x="8037107" y="4649467"/>
                <a:ext cx="42840" cy="50400"/>
              </p14:xfrm>
            </p:contentPart>
          </mc:Choice>
          <mc:Fallback xmlns="">
            <p:pic>
              <p:nvPicPr>
                <p:cNvPr id="103547" name="Freihand 103546">
                  <a:extLst>
                    <a:ext uri="{FF2B5EF4-FFF2-40B4-BE49-F238E27FC236}">
                      <a16:creationId xmlns:a16="http://schemas.microsoft.com/office/drawing/2014/main" id="{971C5E23-765E-45FD-9769-7B1EF971DB6C}"/>
                    </a:ext>
                  </a:extLst>
                </p:cNvPr>
                <p:cNvPicPr/>
                <p:nvPr/>
              </p:nvPicPr>
              <p:blipFill>
                <a:blip r:embed="rId304"/>
                <a:stretch>
                  <a:fillRect/>
                </a:stretch>
              </p:blipFill>
              <p:spPr>
                <a:xfrm>
                  <a:off x="8032787" y="4645147"/>
                  <a:ext cx="51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03548" name="Freihand 103547">
                  <a:extLst>
                    <a:ext uri="{FF2B5EF4-FFF2-40B4-BE49-F238E27FC236}">
                      <a16:creationId xmlns:a16="http://schemas.microsoft.com/office/drawing/2014/main" id="{5416E758-110A-4980-BB95-A29C45958C9C}"/>
                    </a:ext>
                  </a:extLst>
                </p14:cNvPr>
                <p14:cNvContentPartPr/>
                <p14:nvPr/>
              </p14:nvContentPartPr>
              <p14:xfrm>
                <a:off x="8161667" y="4451827"/>
                <a:ext cx="39600" cy="268560"/>
              </p14:xfrm>
            </p:contentPart>
          </mc:Choice>
          <mc:Fallback xmlns="">
            <p:pic>
              <p:nvPicPr>
                <p:cNvPr id="103548" name="Freihand 103547">
                  <a:extLst>
                    <a:ext uri="{FF2B5EF4-FFF2-40B4-BE49-F238E27FC236}">
                      <a16:creationId xmlns:a16="http://schemas.microsoft.com/office/drawing/2014/main" id="{5416E758-110A-4980-BB95-A29C45958C9C}"/>
                    </a:ext>
                  </a:extLst>
                </p:cNvPr>
                <p:cNvPicPr/>
                <p:nvPr/>
              </p:nvPicPr>
              <p:blipFill>
                <a:blip r:embed="rId306"/>
                <a:stretch>
                  <a:fillRect/>
                </a:stretch>
              </p:blipFill>
              <p:spPr>
                <a:xfrm>
                  <a:off x="8157347" y="4447507"/>
                  <a:ext cx="482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03549" name="Freihand 103548">
                  <a:extLst>
                    <a:ext uri="{FF2B5EF4-FFF2-40B4-BE49-F238E27FC236}">
                      <a16:creationId xmlns:a16="http://schemas.microsoft.com/office/drawing/2014/main" id="{6086D1ED-C6B5-4E3F-B5C7-47890DB94A7F}"/>
                    </a:ext>
                  </a:extLst>
                </p14:cNvPr>
                <p14:cNvContentPartPr/>
                <p14:nvPr/>
              </p14:nvContentPartPr>
              <p14:xfrm>
                <a:off x="6914627" y="4799947"/>
                <a:ext cx="1048680" cy="91080"/>
              </p14:xfrm>
            </p:contentPart>
          </mc:Choice>
          <mc:Fallback xmlns="">
            <p:pic>
              <p:nvPicPr>
                <p:cNvPr id="103549" name="Freihand 103548">
                  <a:extLst>
                    <a:ext uri="{FF2B5EF4-FFF2-40B4-BE49-F238E27FC236}">
                      <a16:creationId xmlns:a16="http://schemas.microsoft.com/office/drawing/2014/main" id="{6086D1ED-C6B5-4E3F-B5C7-47890DB94A7F}"/>
                    </a:ext>
                  </a:extLst>
                </p:cNvPr>
                <p:cNvPicPr/>
                <p:nvPr/>
              </p:nvPicPr>
              <p:blipFill>
                <a:blip r:embed="rId308"/>
                <a:stretch>
                  <a:fillRect/>
                </a:stretch>
              </p:blipFill>
              <p:spPr>
                <a:xfrm>
                  <a:off x="6910307" y="4795627"/>
                  <a:ext cx="1057320" cy="99720"/>
                </a:xfrm>
                <a:prstGeom prst="rect">
                  <a:avLst/>
                </a:prstGeom>
              </p:spPr>
            </p:pic>
          </mc:Fallback>
        </mc:AlternateContent>
      </p:grpSp>
    </p:spTree>
    <p:extLst>
      <p:ext uri="{BB962C8B-B14F-4D97-AF65-F5344CB8AC3E}">
        <p14:creationId xmlns:p14="http://schemas.microsoft.com/office/powerpoint/2010/main" val="26711994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40B48-8A22-F743-077A-4D0A904509E4}"/>
            </a:ext>
          </a:extLst>
        </p:cNvPr>
        <p:cNvGrpSpPr/>
        <p:nvPr/>
      </p:nvGrpSpPr>
      <p:grpSpPr>
        <a:xfrm>
          <a:off x="0" y="0"/>
          <a:ext cx="0" cy="0"/>
          <a:chOff x="0" y="0"/>
          <a:chExt cx="0" cy="0"/>
        </a:xfrm>
      </p:grpSpPr>
      <p:sp>
        <p:nvSpPr>
          <p:cNvPr id="14" name="Rechteck 13">
            <a:extLst>
              <a:ext uri="{FF2B5EF4-FFF2-40B4-BE49-F238E27FC236}">
                <a16:creationId xmlns:a16="http://schemas.microsoft.com/office/drawing/2014/main" id="{4EB42C94-4BA4-1357-763A-19A8FBC4FC7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6" name="Grafik 55">
            <a:extLst>
              <a:ext uri="{FF2B5EF4-FFF2-40B4-BE49-F238E27FC236}">
                <a16:creationId xmlns:a16="http://schemas.microsoft.com/office/drawing/2014/main" id="{E85F0286-2150-4097-AB99-DE1425CEC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286" y="151942"/>
            <a:ext cx="6401693" cy="6554115"/>
          </a:xfrm>
          <a:prstGeom prst="rect">
            <a:avLst/>
          </a:prstGeom>
        </p:spPr>
      </p:pic>
      <p:grpSp>
        <p:nvGrpSpPr>
          <p:cNvPr id="103458" name="Gruppieren 103457">
            <a:extLst>
              <a:ext uri="{FF2B5EF4-FFF2-40B4-BE49-F238E27FC236}">
                <a16:creationId xmlns:a16="http://schemas.microsoft.com/office/drawing/2014/main" id="{1CC26C73-9DCB-42E9-A330-2FDBDCB532B4}"/>
              </a:ext>
            </a:extLst>
          </p:cNvPr>
          <p:cNvGrpSpPr/>
          <p:nvPr/>
        </p:nvGrpSpPr>
        <p:grpSpPr>
          <a:xfrm>
            <a:off x="6336467" y="757867"/>
            <a:ext cx="934560" cy="415800"/>
            <a:chOff x="6336467" y="757867"/>
            <a:chExt cx="934560" cy="415800"/>
          </a:xfrm>
        </p:grpSpPr>
        <mc:AlternateContent xmlns:mc="http://schemas.openxmlformats.org/markup-compatibility/2006" xmlns:p14="http://schemas.microsoft.com/office/powerpoint/2010/main">
          <mc:Choice Requires="p14">
            <p:contentPart p14:bwMode="auto" r:id="rId4">
              <p14:nvContentPartPr>
                <p14:cNvPr id="58" name="Freihand 57">
                  <a:extLst>
                    <a:ext uri="{FF2B5EF4-FFF2-40B4-BE49-F238E27FC236}">
                      <a16:creationId xmlns:a16="http://schemas.microsoft.com/office/drawing/2014/main" id="{28032525-9989-4496-941F-523F3B1082CE}"/>
                    </a:ext>
                  </a:extLst>
                </p14:cNvPr>
                <p14:cNvContentPartPr/>
                <p14:nvPr/>
              </p14:nvContentPartPr>
              <p14:xfrm>
                <a:off x="6336467" y="975667"/>
                <a:ext cx="131400" cy="198000"/>
              </p14:xfrm>
            </p:contentPart>
          </mc:Choice>
          <mc:Fallback xmlns="">
            <p:pic>
              <p:nvPicPr>
                <p:cNvPr id="58" name="Freihand 57">
                  <a:extLst>
                    <a:ext uri="{FF2B5EF4-FFF2-40B4-BE49-F238E27FC236}">
                      <a16:creationId xmlns:a16="http://schemas.microsoft.com/office/drawing/2014/main" id="{28032525-9989-4496-941F-523F3B1082CE}"/>
                    </a:ext>
                  </a:extLst>
                </p:cNvPr>
                <p:cNvPicPr/>
                <p:nvPr/>
              </p:nvPicPr>
              <p:blipFill>
                <a:blip r:embed="rId5"/>
                <a:stretch>
                  <a:fillRect/>
                </a:stretch>
              </p:blipFill>
              <p:spPr>
                <a:xfrm>
                  <a:off x="6332147" y="971347"/>
                  <a:ext cx="140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 name="Freihand 60">
                  <a:extLst>
                    <a:ext uri="{FF2B5EF4-FFF2-40B4-BE49-F238E27FC236}">
                      <a16:creationId xmlns:a16="http://schemas.microsoft.com/office/drawing/2014/main" id="{AED12AD6-FCE4-4306-A7E6-BEFF3D81F4A4}"/>
                    </a:ext>
                  </a:extLst>
                </p14:cNvPr>
                <p14:cNvContentPartPr/>
                <p14:nvPr/>
              </p14:nvContentPartPr>
              <p14:xfrm>
                <a:off x="6463547" y="1017427"/>
                <a:ext cx="123480" cy="125280"/>
              </p14:xfrm>
            </p:contentPart>
          </mc:Choice>
          <mc:Fallback xmlns="">
            <p:pic>
              <p:nvPicPr>
                <p:cNvPr id="61" name="Freihand 60">
                  <a:extLst>
                    <a:ext uri="{FF2B5EF4-FFF2-40B4-BE49-F238E27FC236}">
                      <a16:creationId xmlns:a16="http://schemas.microsoft.com/office/drawing/2014/main" id="{AED12AD6-FCE4-4306-A7E6-BEFF3D81F4A4}"/>
                    </a:ext>
                  </a:extLst>
                </p:cNvPr>
                <p:cNvPicPr/>
                <p:nvPr/>
              </p:nvPicPr>
              <p:blipFill>
                <a:blip r:embed="rId7"/>
                <a:stretch>
                  <a:fillRect/>
                </a:stretch>
              </p:blipFill>
              <p:spPr>
                <a:xfrm>
                  <a:off x="6459227" y="1013107"/>
                  <a:ext cx="132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3" name="Freihand 62">
                  <a:extLst>
                    <a:ext uri="{FF2B5EF4-FFF2-40B4-BE49-F238E27FC236}">
                      <a16:creationId xmlns:a16="http://schemas.microsoft.com/office/drawing/2014/main" id="{12D3BC00-47D8-4D12-B15C-20D9753EEFFA}"/>
                    </a:ext>
                  </a:extLst>
                </p14:cNvPr>
                <p14:cNvContentPartPr/>
                <p14:nvPr/>
              </p14:nvContentPartPr>
              <p14:xfrm>
                <a:off x="6588467" y="934987"/>
                <a:ext cx="68040" cy="168120"/>
              </p14:xfrm>
            </p:contentPart>
          </mc:Choice>
          <mc:Fallback xmlns="">
            <p:pic>
              <p:nvPicPr>
                <p:cNvPr id="63" name="Freihand 62">
                  <a:extLst>
                    <a:ext uri="{FF2B5EF4-FFF2-40B4-BE49-F238E27FC236}">
                      <a16:creationId xmlns:a16="http://schemas.microsoft.com/office/drawing/2014/main" id="{12D3BC00-47D8-4D12-B15C-20D9753EEFFA}"/>
                    </a:ext>
                  </a:extLst>
                </p:cNvPr>
                <p:cNvPicPr/>
                <p:nvPr/>
              </p:nvPicPr>
              <p:blipFill>
                <a:blip r:embed="rId9"/>
                <a:stretch>
                  <a:fillRect/>
                </a:stretch>
              </p:blipFill>
              <p:spPr>
                <a:xfrm>
                  <a:off x="6584147" y="930667"/>
                  <a:ext cx="76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494" name="Freihand 103493">
                  <a:extLst>
                    <a:ext uri="{FF2B5EF4-FFF2-40B4-BE49-F238E27FC236}">
                      <a16:creationId xmlns:a16="http://schemas.microsoft.com/office/drawing/2014/main" id="{7B8C8F84-2575-4C1F-BEAC-E0F607AC584A}"/>
                    </a:ext>
                  </a:extLst>
                </p14:cNvPr>
                <p14:cNvContentPartPr/>
                <p14:nvPr/>
              </p14:nvContentPartPr>
              <p14:xfrm>
                <a:off x="6617627" y="842827"/>
                <a:ext cx="163800" cy="257400"/>
              </p14:xfrm>
            </p:contentPart>
          </mc:Choice>
          <mc:Fallback xmlns="">
            <p:pic>
              <p:nvPicPr>
                <p:cNvPr id="103494" name="Freihand 103493">
                  <a:extLst>
                    <a:ext uri="{FF2B5EF4-FFF2-40B4-BE49-F238E27FC236}">
                      <a16:creationId xmlns:a16="http://schemas.microsoft.com/office/drawing/2014/main" id="{7B8C8F84-2575-4C1F-BEAC-E0F607AC584A}"/>
                    </a:ext>
                  </a:extLst>
                </p:cNvPr>
                <p:cNvPicPr/>
                <p:nvPr/>
              </p:nvPicPr>
              <p:blipFill>
                <a:blip r:embed="rId11"/>
                <a:stretch>
                  <a:fillRect/>
                </a:stretch>
              </p:blipFill>
              <p:spPr>
                <a:xfrm>
                  <a:off x="6613307" y="838507"/>
                  <a:ext cx="1724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3500" name="Freihand 103499">
                  <a:extLst>
                    <a:ext uri="{FF2B5EF4-FFF2-40B4-BE49-F238E27FC236}">
                      <a16:creationId xmlns:a16="http://schemas.microsoft.com/office/drawing/2014/main" id="{80E2DC7C-BE34-403D-8C8C-167D9DD00E14}"/>
                    </a:ext>
                  </a:extLst>
                </p14:cNvPr>
                <p14:cNvContentPartPr/>
                <p14:nvPr/>
              </p14:nvContentPartPr>
              <p14:xfrm>
                <a:off x="6776747" y="925267"/>
                <a:ext cx="80640" cy="137520"/>
              </p14:xfrm>
            </p:contentPart>
          </mc:Choice>
          <mc:Fallback xmlns="">
            <p:pic>
              <p:nvPicPr>
                <p:cNvPr id="103500" name="Freihand 103499">
                  <a:extLst>
                    <a:ext uri="{FF2B5EF4-FFF2-40B4-BE49-F238E27FC236}">
                      <a16:creationId xmlns:a16="http://schemas.microsoft.com/office/drawing/2014/main" id="{80E2DC7C-BE34-403D-8C8C-167D9DD00E14}"/>
                    </a:ext>
                  </a:extLst>
                </p:cNvPr>
                <p:cNvPicPr/>
                <p:nvPr/>
              </p:nvPicPr>
              <p:blipFill>
                <a:blip r:embed="rId13"/>
                <a:stretch>
                  <a:fillRect/>
                </a:stretch>
              </p:blipFill>
              <p:spPr>
                <a:xfrm>
                  <a:off x="6772427" y="920947"/>
                  <a:ext cx="89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524" name="Freihand 103523">
                  <a:extLst>
                    <a:ext uri="{FF2B5EF4-FFF2-40B4-BE49-F238E27FC236}">
                      <a16:creationId xmlns:a16="http://schemas.microsoft.com/office/drawing/2014/main" id="{1503630E-8064-42AF-B45B-CBC04A8FCFEA}"/>
                    </a:ext>
                  </a:extLst>
                </p14:cNvPr>
                <p14:cNvContentPartPr/>
                <p14:nvPr/>
              </p14:nvContentPartPr>
              <p14:xfrm>
                <a:off x="6849467" y="822307"/>
                <a:ext cx="83520" cy="183600"/>
              </p14:xfrm>
            </p:contentPart>
          </mc:Choice>
          <mc:Fallback xmlns="">
            <p:pic>
              <p:nvPicPr>
                <p:cNvPr id="103524" name="Freihand 103523">
                  <a:extLst>
                    <a:ext uri="{FF2B5EF4-FFF2-40B4-BE49-F238E27FC236}">
                      <a16:creationId xmlns:a16="http://schemas.microsoft.com/office/drawing/2014/main" id="{1503630E-8064-42AF-B45B-CBC04A8FCFEA}"/>
                    </a:ext>
                  </a:extLst>
                </p:cNvPr>
                <p:cNvPicPr/>
                <p:nvPr/>
              </p:nvPicPr>
              <p:blipFill>
                <a:blip r:embed="rId15"/>
                <a:stretch>
                  <a:fillRect/>
                </a:stretch>
              </p:blipFill>
              <p:spPr>
                <a:xfrm>
                  <a:off x="6845147" y="817987"/>
                  <a:ext cx="92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3551" name="Freihand 103550">
                  <a:extLst>
                    <a:ext uri="{FF2B5EF4-FFF2-40B4-BE49-F238E27FC236}">
                      <a16:creationId xmlns:a16="http://schemas.microsoft.com/office/drawing/2014/main" id="{11A2166F-F93E-463F-9E90-FAD85D9CF320}"/>
                    </a:ext>
                  </a:extLst>
                </p14:cNvPr>
                <p14:cNvContentPartPr/>
                <p14:nvPr/>
              </p14:nvContentPartPr>
              <p14:xfrm>
                <a:off x="6958907" y="887467"/>
                <a:ext cx="57240" cy="78840"/>
              </p14:xfrm>
            </p:contentPart>
          </mc:Choice>
          <mc:Fallback xmlns="">
            <p:pic>
              <p:nvPicPr>
                <p:cNvPr id="103551" name="Freihand 103550">
                  <a:extLst>
                    <a:ext uri="{FF2B5EF4-FFF2-40B4-BE49-F238E27FC236}">
                      <a16:creationId xmlns:a16="http://schemas.microsoft.com/office/drawing/2014/main" id="{11A2166F-F93E-463F-9E90-FAD85D9CF320}"/>
                    </a:ext>
                  </a:extLst>
                </p:cNvPr>
                <p:cNvPicPr/>
                <p:nvPr/>
              </p:nvPicPr>
              <p:blipFill>
                <a:blip r:embed="rId17"/>
                <a:stretch>
                  <a:fillRect/>
                </a:stretch>
              </p:blipFill>
              <p:spPr>
                <a:xfrm>
                  <a:off x="6954587" y="883147"/>
                  <a:ext cx="65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438" name="Freihand 103437">
                  <a:extLst>
                    <a:ext uri="{FF2B5EF4-FFF2-40B4-BE49-F238E27FC236}">
                      <a16:creationId xmlns:a16="http://schemas.microsoft.com/office/drawing/2014/main" id="{9CB2B8FD-AB58-494D-B834-227B0501C9AE}"/>
                    </a:ext>
                  </a:extLst>
                </p14:cNvPr>
                <p14:cNvContentPartPr/>
                <p14:nvPr/>
              </p14:nvContentPartPr>
              <p14:xfrm>
                <a:off x="7022987" y="845707"/>
                <a:ext cx="77400" cy="98640"/>
              </p14:xfrm>
            </p:contentPart>
          </mc:Choice>
          <mc:Fallback xmlns="">
            <p:pic>
              <p:nvPicPr>
                <p:cNvPr id="103438" name="Freihand 103437">
                  <a:extLst>
                    <a:ext uri="{FF2B5EF4-FFF2-40B4-BE49-F238E27FC236}">
                      <a16:creationId xmlns:a16="http://schemas.microsoft.com/office/drawing/2014/main" id="{9CB2B8FD-AB58-494D-B834-227B0501C9AE}"/>
                    </a:ext>
                  </a:extLst>
                </p:cNvPr>
                <p:cNvPicPr/>
                <p:nvPr/>
              </p:nvPicPr>
              <p:blipFill>
                <a:blip r:embed="rId19"/>
                <a:stretch>
                  <a:fillRect/>
                </a:stretch>
              </p:blipFill>
              <p:spPr>
                <a:xfrm>
                  <a:off x="7018667" y="841387"/>
                  <a:ext cx="86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3456" name="Freihand 103455">
                  <a:extLst>
                    <a:ext uri="{FF2B5EF4-FFF2-40B4-BE49-F238E27FC236}">
                      <a16:creationId xmlns:a16="http://schemas.microsoft.com/office/drawing/2014/main" id="{3D4D9483-C5C6-4904-A4B0-02332F908FA4}"/>
                    </a:ext>
                  </a:extLst>
                </p14:cNvPr>
                <p14:cNvContentPartPr/>
                <p14:nvPr/>
              </p14:nvContentPartPr>
              <p14:xfrm>
                <a:off x="7116587" y="757867"/>
                <a:ext cx="20880" cy="149760"/>
              </p14:xfrm>
            </p:contentPart>
          </mc:Choice>
          <mc:Fallback xmlns="">
            <p:pic>
              <p:nvPicPr>
                <p:cNvPr id="103456" name="Freihand 103455">
                  <a:extLst>
                    <a:ext uri="{FF2B5EF4-FFF2-40B4-BE49-F238E27FC236}">
                      <a16:creationId xmlns:a16="http://schemas.microsoft.com/office/drawing/2014/main" id="{3D4D9483-C5C6-4904-A4B0-02332F908FA4}"/>
                    </a:ext>
                  </a:extLst>
                </p:cNvPr>
                <p:cNvPicPr/>
                <p:nvPr/>
              </p:nvPicPr>
              <p:blipFill>
                <a:blip r:embed="rId21"/>
                <a:stretch>
                  <a:fillRect/>
                </a:stretch>
              </p:blipFill>
              <p:spPr>
                <a:xfrm>
                  <a:off x="7112267" y="753547"/>
                  <a:ext cx="29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3457" name="Freihand 103456">
                  <a:extLst>
                    <a:ext uri="{FF2B5EF4-FFF2-40B4-BE49-F238E27FC236}">
                      <a16:creationId xmlns:a16="http://schemas.microsoft.com/office/drawing/2014/main" id="{572ECF8D-68FC-4F25-A1C2-F9B05ACF01CC}"/>
                    </a:ext>
                  </a:extLst>
                </p14:cNvPr>
                <p14:cNvContentPartPr/>
                <p14:nvPr/>
              </p14:nvContentPartPr>
              <p14:xfrm>
                <a:off x="7195427" y="786667"/>
                <a:ext cx="75600" cy="88920"/>
              </p14:xfrm>
            </p:contentPart>
          </mc:Choice>
          <mc:Fallback xmlns="">
            <p:pic>
              <p:nvPicPr>
                <p:cNvPr id="103457" name="Freihand 103456">
                  <a:extLst>
                    <a:ext uri="{FF2B5EF4-FFF2-40B4-BE49-F238E27FC236}">
                      <a16:creationId xmlns:a16="http://schemas.microsoft.com/office/drawing/2014/main" id="{572ECF8D-68FC-4F25-A1C2-F9B05ACF01CC}"/>
                    </a:ext>
                  </a:extLst>
                </p:cNvPr>
                <p:cNvPicPr/>
                <p:nvPr/>
              </p:nvPicPr>
              <p:blipFill>
                <a:blip r:embed="rId23"/>
                <a:stretch>
                  <a:fillRect/>
                </a:stretch>
              </p:blipFill>
              <p:spPr>
                <a:xfrm>
                  <a:off x="7191107" y="782347"/>
                  <a:ext cx="84240" cy="97560"/>
                </a:xfrm>
                <a:prstGeom prst="rect">
                  <a:avLst/>
                </a:prstGeom>
              </p:spPr>
            </p:pic>
          </mc:Fallback>
        </mc:AlternateContent>
      </p:grpSp>
      <p:grpSp>
        <p:nvGrpSpPr>
          <p:cNvPr id="103562" name="Gruppieren 103561">
            <a:extLst>
              <a:ext uri="{FF2B5EF4-FFF2-40B4-BE49-F238E27FC236}">
                <a16:creationId xmlns:a16="http://schemas.microsoft.com/office/drawing/2014/main" id="{389B9400-13A9-4C6A-A0D8-A2FE05C714DF}"/>
              </a:ext>
            </a:extLst>
          </p:cNvPr>
          <p:cNvGrpSpPr/>
          <p:nvPr/>
        </p:nvGrpSpPr>
        <p:grpSpPr>
          <a:xfrm>
            <a:off x="652067" y="4749907"/>
            <a:ext cx="2668320" cy="1227240"/>
            <a:chOff x="652067" y="4749907"/>
            <a:chExt cx="2668320" cy="1227240"/>
          </a:xfrm>
        </p:grpSpPr>
        <mc:AlternateContent xmlns:mc="http://schemas.openxmlformats.org/markup-compatibility/2006" xmlns:p14="http://schemas.microsoft.com/office/powerpoint/2010/main">
          <mc:Choice Requires="p14">
            <p:contentPart p14:bwMode="auto" r:id="rId24">
              <p14:nvContentPartPr>
                <p14:cNvPr id="103459" name="Freihand 103458">
                  <a:extLst>
                    <a:ext uri="{FF2B5EF4-FFF2-40B4-BE49-F238E27FC236}">
                      <a16:creationId xmlns:a16="http://schemas.microsoft.com/office/drawing/2014/main" id="{10EF36A6-071A-4389-A5B1-AA4B4C909A95}"/>
                    </a:ext>
                  </a:extLst>
                </p14:cNvPr>
                <p14:cNvContentPartPr/>
                <p14:nvPr/>
              </p14:nvContentPartPr>
              <p14:xfrm>
                <a:off x="1553147" y="5645227"/>
                <a:ext cx="1767240" cy="331920"/>
              </p14:xfrm>
            </p:contentPart>
          </mc:Choice>
          <mc:Fallback xmlns="">
            <p:pic>
              <p:nvPicPr>
                <p:cNvPr id="103459" name="Freihand 103458">
                  <a:extLst>
                    <a:ext uri="{FF2B5EF4-FFF2-40B4-BE49-F238E27FC236}">
                      <a16:creationId xmlns:a16="http://schemas.microsoft.com/office/drawing/2014/main" id="{10EF36A6-071A-4389-A5B1-AA4B4C909A95}"/>
                    </a:ext>
                  </a:extLst>
                </p:cNvPr>
                <p:cNvPicPr/>
                <p:nvPr/>
              </p:nvPicPr>
              <p:blipFill>
                <a:blip r:embed="rId25"/>
                <a:stretch>
                  <a:fillRect/>
                </a:stretch>
              </p:blipFill>
              <p:spPr>
                <a:xfrm>
                  <a:off x="1548827" y="5640907"/>
                  <a:ext cx="1775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3552" name="Freihand 103551">
                  <a:extLst>
                    <a:ext uri="{FF2B5EF4-FFF2-40B4-BE49-F238E27FC236}">
                      <a16:creationId xmlns:a16="http://schemas.microsoft.com/office/drawing/2014/main" id="{C19EBC48-3F12-40F7-B566-580CD8B2BDE0}"/>
                    </a:ext>
                  </a:extLst>
                </p14:cNvPr>
                <p14:cNvContentPartPr/>
                <p14:nvPr/>
              </p14:nvContentPartPr>
              <p14:xfrm>
                <a:off x="1367027" y="5377387"/>
                <a:ext cx="209520" cy="313200"/>
              </p14:xfrm>
            </p:contentPart>
          </mc:Choice>
          <mc:Fallback xmlns="">
            <p:pic>
              <p:nvPicPr>
                <p:cNvPr id="103552" name="Freihand 103551">
                  <a:extLst>
                    <a:ext uri="{FF2B5EF4-FFF2-40B4-BE49-F238E27FC236}">
                      <a16:creationId xmlns:a16="http://schemas.microsoft.com/office/drawing/2014/main" id="{C19EBC48-3F12-40F7-B566-580CD8B2BDE0}"/>
                    </a:ext>
                  </a:extLst>
                </p:cNvPr>
                <p:cNvPicPr/>
                <p:nvPr/>
              </p:nvPicPr>
              <p:blipFill>
                <a:blip r:embed="rId27"/>
                <a:stretch>
                  <a:fillRect/>
                </a:stretch>
              </p:blipFill>
              <p:spPr>
                <a:xfrm>
                  <a:off x="1362707" y="5373067"/>
                  <a:ext cx="218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3553" name="Freihand 103552">
                  <a:extLst>
                    <a:ext uri="{FF2B5EF4-FFF2-40B4-BE49-F238E27FC236}">
                      <a16:creationId xmlns:a16="http://schemas.microsoft.com/office/drawing/2014/main" id="{30A64BC6-FC99-4DC8-B6A0-09E1AC1BDC23}"/>
                    </a:ext>
                  </a:extLst>
                </p14:cNvPr>
                <p14:cNvContentPartPr/>
                <p14:nvPr/>
              </p14:nvContentPartPr>
              <p14:xfrm>
                <a:off x="1445147" y="5478547"/>
                <a:ext cx="136440" cy="251280"/>
              </p14:xfrm>
            </p:contentPart>
          </mc:Choice>
          <mc:Fallback xmlns="">
            <p:pic>
              <p:nvPicPr>
                <p:cNvPr id="103553" name="Freihand 103552">
                  <a:extLst>
                    <a:ext uri="{FF2B5EF4-FFF2-40B4-BE49-F238E27FC236}">
                      <a16:creationId xmlns:a16="http://schemas.microsoft.com/office/drawing/2014/main" id="{30A64BC6-FC99-4DC8-B6A0-09E1AC1BDC23}"/>
                    </a:ext>
                  </a:extLst>
                </p:cNvPr>
                <p:cNvPicPr/>
                <p:nvPr/>
              </p:nvPicPr>
              <p:blipFill>
                <a:blip r:embed="rId29"/>
                <a:stretch>
                  <a:fillRect/>
                </a:stretch>
              </p:blipFill>
              <p:spPr>
                <a:xfrm>
                  <a:off x="1440827" y="5474227"/>
                  <a:ext cx="1450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3554" name="Freihand 103553">
                  <a:extLst>
                    <a:ext uri="{FF2B5EF4-FFF2-40B4-BE49-F238E27FC236}">
                      <a16:creationId xmlns:a16="http://schemas.microsoft.com/office/drawing/2014/main" id="{D43B33F6-4793-4576-9332-B7B920D17C07}"/>
                    </a:ext>
                  </a:extLst>
                </p14:cNvPr>
                <p14:cNvContentPartPr/>
                <p14:nvPr/>
              </p14:nvContentPartPr>
              <p14:xfrm>
                <a:off x="743867" y="5352187"/>
                <a:ext cx="120240" cy="205560"/>
              </p14:xfrm>
            </p:contentPart>
          </mc:Choice>
          <mc:Fallback xmlns="">
            <p:pic>
              <p:nvPicPr>
                <p:cNvPr id="103554" name="Freihand 103553">
                  <a:extLst>
                    <a:ext uri="{FF2B5EF4-FFF2-40B4-BE49-F238E27FC236}">
                      <a16:creationId xmlns:a16="http://schemas.microsoft.com/office/drawing/2014/main" id="{D43B33F6-4793-4576-9332-B7B920D17C07}"/>
                    </a:ext>
                  </a:extLst>
                </p:cNvPr>
                <p:cNvPicPr/>
                <p:nvPr/>
              </p:nvPicPr>
              <p:blipFill>
                <a:blip r:embed="rId31"/>
                <a:stretch>
                  <a:fillRect/>
                </a:stretch>
              </p:blipFill>
              <p:spPr>
                <a:xfrm>
                  <a:off x="739547" y="5347867"/>
                  <a:ext cx="1288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3555" name="Freihand 103554">
                  <a:extLst>
                    <a:ext uri="{FF2B5EF4-FFF2-40B4-BE49-F238E27FC236}">
                      <a16:creationId xmlns:a16="http://schemas.microsoft.com/office/drawing/2014/main" id="{9BDD3A1B-3801-4C0C-9BAD-E758E64A4DCD}"/>
                    </a:ext>
                  </a:extLst>
                </p14:cNvPr>
                <p14:cNvContentPartPr/>
                <p14:nvPr/>
              </p14:nvContentPartPr>
              <p14:xfrm>
                <a:off x="652067" y="5255707"/>
                <a:ext cx="266400" cy="214200"/>
              </p14:xfrm>
            </p:contentPart>
          </mc:Choice>
          <mc:Fallback xmlns="">
            <p:pic>
              <p:nvPicPr>
                <p:cNvPr id="103555" name="Freihand 103554">
                  <a:extLst>
                    <a:ext uri="{FF2B5EF4-FFF2-40B4-BE49-F238E27FC236}">
                      <a16:creationId xmlns:a16="http://schemas.microsoft.com/office/drawing/2014/main" id="{9BDD3A1B-3801-4C0C-9BAD-E758E64A4DCD}"/>
                    </a:ext>
                  </a:extLst>
                </p:cNvPr>
                <p:cNvPicPr/>
                <p:nvPr/>
              </p:nvPicPr>
              <p:blipFill>
                <a:blip r:embed="rId33"/>
                <a:stretch>
                  <a:fillRect/>
                </a:stretch>
              </p:blipFill>
              <p:spPr>
                <a:xfrm>
                  <a:off x="647747" y="5251387"/>
                  <a:ext cx="2750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3556" name="Freihand 103555">
                  <a:extLst>
                    <a:ext uri="{FF2B5EF4-FFF2-40B4-BE49-F238E27FC236}">
                      <a16:creationId xmlns:a16="http://schemas.microsoft.com/office/drawing/2014/main" id="{C24F6DF1-52B2-4135-A93C-B5249CF498F7}"/>
                    </a:ext>
                  </a:extLst>
                </p14:cNvPr>
                <p14:cNvContentPartPr/>
                <p14:nvPr/>
              </p14:nvContentPartPr>
              <p14:xfrm>
                <a:off x="918107" y="5257507"/>
                <a:ext cx="57240" cy="141480"/>
              </p14:xfrm>
            </p:contentPart>
          </mc:Choice>
          <mc:Fallback xmlns="">
            <p:pic>
              <p:nvPicPr>
                <p:cNvPr id="103556" name="Freihand 103555">
                  <a:extLst>
                    <a:ext uri="{FF2B5EF4-FFF2-40B4-BE49-F238E27FC236}">
                      <a16:creationId xmlns:a16="http://schemas.microsoft.com/office/drawing/2014/main" id="{C24F6DF1-52B2-4135-A93C-B5249CF498F7}"/>
                    </a:ext>
                  </a:extLst>
                </p:cNvPr>
                <p:cNvPicPr/>
                <p:nvPr/>
              </p:nvPicPr>
              <p:blipFill>
                <a:blip r:embed="rId35"/>
                <a:stretch>
                  <a:fillRect/>
                </a:stretch>
              </p:blipFill>
              <p:spPr>
                <a:xfrm>
                  <a:off x="913787" y="5253187"/>
                  <a:ext cx="65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3557" name="Freihand 103556">
                  <a:extLst>
                    <a:ext uri="{FF2B5EF4-FFF2-40B4-BE49-F238E27FC236}">
                      <a16:creationId xmlns:a16="http://schemas.microsoft.com/office/drawing/2014/main" id="{C06F5B9D-C4FE-4788-AD2E-936CCBA70232}"/>
                    </a:ext>
                  </a:extLst>
                </p14:cNvPr>
                <p14:cNvContentPartPr/>
                <p14:nvPr/>
              </p14:nvContentPartPr>
              <p14:xfrm>
                <a:off x="946187" y="5203867"/>
                <a:ext cx="127440" cy="119880"/>
              </p14:xfrm>
            </p:contentPart>
          </mc:Choice>
          <mc:Fallback xmlns="">
            <p:pic>
              <p:nvPicPr>
                <p:cNvPr id="103557" name="Freihand 103556">
                  <a:extLst>
                    <a:ext uri="{FF2B5EF4-FFF2-40B4-BE49-F238E27FC236}">
                      <a16:creationId xmlns:a16="http://schemas.microsoft.com/office/drawing/2014/main" id="{C06F5B9D-C4FE-4788-AD2E-936CCBA70232}"/>
                    </a:ext>
                  </a:extLst>
                </p:cNvPr>
                <p:cNvPicPr/>
                <p:nvPr/>
              </p:nvPicPr>
              <p:blipFill>
                <a:blip r:embed="rId37"/>
                <a:stretch>
                  <a:fillRect/>
                </a:stretch>
              </p:blipFill>
              <p:spPr>
                <a:xfrm>
                  <a:off x="941867" y="5199547"/>
                  <a:ext cx="136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3558" name="Freihand 103557">
                  <a:extLst>
                    <a:ext uri="{FF2B5EF4-FFF2-40B4-BE49-F238E27FC236}">
                      <a16:creationId xmlns:a16="http://schemas.microsoft.com/office/drawing/2014/main" id="{4B318C02-A53C-4C66-A58A-3628E9A8A513}"/>
                    </a:ext>
                  </a:extLst>
                </p14:cNvPr>
                <p14:cNvContentPartPr/>
                <p14:nvPr/>
              </p14:nvContentPartPr>
              <p14:xfrm>
                <a:off x="986867" y="4994707"/>
                <a:ext cx="132840" cy="234720"/>
              </p14:xfrm>
            </p:contentPart>
          </mc:Choice>
          <mc:Fallback xmlns="">
            <p:pic>
              <p:nvPicPr>
                <p:cNvPr id="103558" name="Freihand 103557">
                  <a:extLst>
                    <a:ext uri="{FF2B5EF4-FFF2-40B4-BE49-F238E27FC236}">
                      <a16:creationId xmlns:a16="http://schemas.microsoft.com/office/drawing/2014/main" id="{4B318C02-A53C-4C66-A58A-3628E9A8A513}"/>
                    </a:ext>
                  </a:extLst>
                </p:cNvPr>
                <p:cNvPicPr/>
                <p:nvPr/>
              </p:nvPicPr>
              <p:blipFill>
                <a:blip r:embed="rId39"/>
                <a:stretch>
                  <a:fillRect/>
                </a:stretch>
              </p:blipFill>
              <p:spPr>
                <a:xfrm>
                  <a:off x="982547" y="4990387"/>
                  <a:ext cx="1414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3559" name="Freihand 103558">
                  <a:extLst>
                    <a:ext uri="{FF2B5EF4-FFF2-40B4-BE49-F238E27FC236}">
                      <a16:creationId xmlns:a16="http://schemas.microsoft.com/office/drawing/2014/main" id="{E5262E22-0D0E-494B-AD51-69A96D316339}"/>
                    </a:ext>
                  </a:extLst>
                </p14:cNvPr>
                <p14:cNvContentPartPr/>
                <p14:nvPr/>
              </p14:nvContentPartPr>
              <p14:xfrm>
                <a:off x="1087307" y="5058067"/>
                <a:ext cx="133920" cy="203040"/>
              </p14:xfrm>
            </p:contentPart>
          </mc:Choice>
          <mc:Fallback xmlns="">
            <p:pic>
              <p:nvPicPr>
                <p:cNvPr id="103559" name="Freihand 103558">
                  <a:extLst>
                    <a:ext uri="{FF2B5EF4-FFF2-40B4-BE49-F238E27FC236}">
                      <a16:creationId xmlns:a16="http://schemas.microsoft.com/office/drawing/2014/main" id="{E5262E22-0D0E-494B-AD51-69A96D316339}"/>
                    </a:ext>
                  </a:extLst>
                </p:cNvPr>
                <p:cNvPicPr/>
                <p:nvPr/>
              </p:nvPicPr>
              <p:blipFill>
                <a:blip r:embed="rId41"/>
                <a:stretch>
                  <a:fillRect/>
                </a:stretch>
              </p:blipFill>
              <p:spPr>
                <a:xfrm>
                  <a:off x="1082987" y="5053747"/>
                  <a:ext cx="142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3560" name="Freihand 103559">
                  <a:extLst>
                    <a:ext uri="{FF2B5EF4-FFF2-40B4-BE49-F238E27FC236}">
                      <a16:creationId xmlns:a16="http://schemas.microsoft.com/office/drawing/2014/main" id="{895CD2EF-7EA4-4469-9BE1-E61F44511592}"/>
                    </a:ext>
                  </a:extLst>
                </p14:cNvPr>
                <p14:cNvContentPartPr/>
                <p14:nvPr/>
              </p14:nvContentPartPr>
              <p14:xfrm>
                <a:off x="1190267" y="4901107"/>
                <a:ext cx="135720" cy="164160"/>
              </p14:xfrm>
            </p:contentPart>
          </mc:Choice>
          <mc:Fallback xmlns="">
            <p:pic>
              <p:nvPicPr>
                <p:cNvPr id="103560" name="Freihand 103559">
                  <a:extLst>
                    <a:ext uri="{FF2B5EF4-FFF2-40B4-BE49-F238E27FC236}">
                      <a16:creationId xmlns:a16="http://schemas.microsoft.com/office/drawing/2014/main" id="{895CD2EF-7EA4-4469-9BE1-E61F44511592}"/>
                    </a:ext>
                  </a:extLst>
                </p:cNvPr>
                <p:cNvPicPr/>
                <p:nvPr/>
              </p:nvPicPr>
              <p:blipFill>
                <a:blip r:embed="rId43"/>
                <a:stretch>
                  <a:fillRect/>
                </a:stretch>
              </p:blipFill>
              <p:spPr>
                <a:xfrm>
                  <a:off x="1185947" y="4896787"/>
                  <a:ext cx="144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3561" name="Freihand 103560">
                  <a:extLst>
                    <a:ext uri="{FF2B5EF4-FFF2-40B4-BE49-F238E27FC236}">
                      <a16:creationId xmlns:a16="http://schemas.microsoft.com/office/drawing/2014/main" id="{CF4CF53B-FEDC-4B7A-970D-A23C3B6D206F}"/>
                    </a:ext>
                  </a:extLst>
                </p14:cNvPr>
                <p14:cNvContentPartPr/>
                <p14:nvPr/>
              </p14:nvContentPartPr>
              <p14:xfrm>
                <a:off x="1247507" y="4749907"/>
                <a:ext cx="237600" cy="183600"/>
              </p14:xfrm>
            </p:contentPart>
          </mc:Choice>
          <mc:Fallback xmlns="">
            <p:pic>
              <p:nvPicPr>
                <p:cNvPr id="103561" name="Freihand 103560">
                  <a:extLst>
                    <a:ext uri="{FF2B5EF4-FFF2-40B4-BE49-F238E27FC236}">
                      <a16:creationId xmlns:a16="http://schemas.microsoft.com/office/drawing/2014/main" id="{CF4CF53B-FEDC-4B7A-970D-A23C3B6D206F}"/>
                    </a:ext>
                  </a:extLst>
                </p:cNvPr>
                <p:cNvPicPr/>
                <p:nvPr/>
              </p:nvPicPr>
              <p:blipFill>
                <a:blip r:embed="rId45"/>
                <a:stretch>
                  <a:fillRect/>
                </a:stretch>
              </p:blipFill>
              <p:spPr>
                <a:xfrm>
                  <a:off x="1243187" y="4745587"/>
                  <a:ext cx="246240" cy="19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103563" name="Freihand 103562">
                <a:extLst>
                  <a:ext uri="{FF2B5EF4-FFF2-40B4-BE49-F238E27FC236}">
                    <a16:creationId xmlns:a16="http://schemas.microsoft.com/office/drawing/2014/main" id="{19E5A7E2-77F8-492B-94E6-116E5CEAAAEE}"/>
                  </a:ext>
                </a:extLst>
              </p14:cNvPr>
              <p14:cNvContentPartPr/>
              <p14:nvPr/>
            </p14:nvContentPartPr>
            <p14:xfrm>
              <a:off x="1582307" y="3483067"/>
              <a:ext cx="1905120" cy="608400"/>
            </p14:xfrm>
          </p:contentPart>
        </mc:Choice>
        <mc:Fallback xmlns="">
          <p:pic>
            <p:nvPicPr>
              <p:cNvPr id="103563" name="Freihand 103562">
                <a:extLst>
                  <a:ext uri="{FF2B5EF4-FFF2-40B4-BE49-F238E27FC236}">
                    <a16:creationId xmlns:a16="http://schemas.microsoft.com/office/drawing/2014/main" id="{19E5A7E2-77F8-492B-94E6-116E5CEAAAEE}"/>
                  </a:ext>
                </a:extLst>
              </p:cNvPr>
              <p:cNvPicPr/>
              <p:nvPr/>
            </p:nvPicPr>
            <p:blipFill>
              <a:blip r:embed="rId47"/>
              <a:stretch>
                <a:fillRect/>
              </a:stretch>
            </p:blipFill>
            <p:spPr>
              <a:xfrm>
                <a:off x="1577987" y="3478747"/>
                <a:ext cx="1913760" cy="617040"/>
              </a:xfrm>
              <a:prstGeom prst="rect">
                <a:avLst/>
              </a:prstGeom>
            </p:spPr>
          </p:pic>
        </mc:Fallback>
      </mc:AlternateContent>
    </p:spTree>
    <p:extLst>
      <p:ext uri="{BB962C8B-B14F-4D97-AF65-F5344CB8AC3E}">
        <p14:creationId xmlns:p14="http://schemas.microsoft.com/office/powerpoint/2010/main" val="32144575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E22F-635F-0EA6-7E47-7DB0F1D64C33}"/>
            </a:ext>
          </a:extLst>
        </p:cNvPr>
        <p:cNvGrpSpPr/>
        <p:nvPr/>
      </p:nvGrpSpPr>
      <p:grpSpPr>
        <a:xfrm>
          <a:off x="0" y="0"/>
          <a:ext cx="0" cy="0"/>
          <a:chOff x="0" y="0"/>
          <a:chExt cx="0" cy="0"/>
        </a:xfrm>
      </p:grpSpPr>
      <p:sp>
        <p:nvSpPr>
          <p:cNvPr id="107523" name="Rectangle 1">
            <a:extLst>
              <a:ext uri="{FF2B5EF4-FFF2-40B4-BE49-F238E27FC236}">
                <a16:creationId xmlns:a16="http://schemas.microsoft.com/office/drawing/2014/main" id="{FEFC4BE5-00B7-A3C6-1A91-5FB89093E969}"/>
              </a:ext>
            </a:extLst>
          </p:cNvPr>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Zahlungsbilanz im Allgemeinen</a:t>
            </a:r>
          </a:p>
        </p:txBody>
      </p:sp>
      <p:sp>
        <p:nvSpPr>
          <p:cNvPr id="5" name="Content Placeholder 2">
            <a:extLst>
              <a:ext uri="{FF2B5EF4-FFF2-40B4-BE49-F238E27FC236}">
                <a16:creationId xmlns:a16="http://schemas.microsoft.com/office/drawing/2014/main" id="{1DE46744-6962-FF3C-DF2A-5B340C80C7A5}"/>
              </a:ext>
            </a:extLst>
          </p:cNvPr>
          <p:cNvSpPr txBox="1">
            <a:spLocks/>
          </p:cNvSpPr>
          <p:nvPr/>
        </p:nvSpPr>
        <p:spPr>
          <a:xfrm>
            <a:off x="1296802" y="898514"/>
            <a:ext cx="9144000" cy="506097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internationalen</a:t>
            </a:r>
            <a:r>
              <a:rPr lang="en-US" sz="2200" dirty="0">
                <a:solidFill>
                  <a:sysClr val="windowText" lastClr="000000"/>
                </a:solidFill>
              </a:rPr>
              <a:t> </a:t>
            </a:r>
            <a:r>
              <a:rPr lang="en-US" sz="2200" dirty="0" err="1">
                <a:solidFill>
                  <a:sysClr val="windowText" lastClr="000000"/>
                </a:solidFill>
              </a:rPr>
              <a:t>Kontext</a:t>
            </a:r>
            <a:r>
              <a:rPr lang="en-US" sz="2200" dirty="0">
                <a:solidFill>
                  <a:sysClr val="windowText" lastClr="000000"/>
                </a:solidFill>
              </a:rPr>
              <a:t> </a:t>
            </a:r>
            <a:r>
              <a:rPr lang="en-US" sz="2200" dirty="0" err="1">
                <a:solidFill>
                  <a:sysClr val="windowText" lastClr="000000"/>
                </a:solidFill>
              </a:rPr>
              <a:t>spricht</a:t>
            </a:r>
            <a:r>
              <a:rPr lang="en-US" sz="2200" dirty="0">
                <a:solidFill>
                  <a:sysClr val="windowText" lastClr="000000"/>
                </a:solidFill>
              </a:rPr>
              <a:t> man oft von der </a:t>
            </a:r>
            <a:r>
              <a:rPr lang="en-US" sz="2200" dirty="0" err="1">
                <a:solidFill>
                  <a:sysClr val="windowText" lastClr="000000"/>
                </a:solidFill>
              </a:rPr>
              <a:t>Zahlungsbilanz</a:t>
            </a:r>
            <a:r>
              <a:rPr lang="en-US" sz="2200" dirty="0">
                <a:solidFill>
                  <a:sysClr val="windowText" lastClr="000000"/>
                </a:solidFill>
              </a:rPr>
              <a:t> </a:t>
            </a:r>
            <a:r>
              <a:rPr lang="en-US" sz="2200" dirty="0" err="1">
                <a:solidFill>
                  <a:sysClr val="windowText" lastClr="000000"/>
                </a:solidFill>
              </a:rPr>
              <a:t>vereinfachend</a:t>
            </a:r>
            <a:r>
              <a:rPr lang="en-US" sz="2200" dirty="0">
                <a:solidFill>
                  <a:sysClr val="windowText" lastClr="000000"/>
                </a:solidFill>
              </a:rPr>
              <a:t> </a:t>
            </a:r>
            <a:r>
              <a:rPr lang="en-US" sz="2200" dirty="0" err="1">
                <a:solidFill>
                  <a:sysClr val="windowText" lastClr="000000"/>
                </a:solidFill>
              </a:rPr>
              <a:t>als</a:t>
            </a:r>
            <a:r>
              <a:rPr lang="en-US" sz="2200" dirty="0">
                <a:solidFill>
                  <a:sysClr val="windowText" lastClr="000000"/>
                </a:solidFill>
              </a:rPr>
              <a:t> der </a:t>
            </a:r>
            <a:r>
              <a:rPr lang="en-US" sz="2200" dirty="0" err="1">
                <a:solidFill>
                  <a:sysClr val="windowText" lastClr="000000"/>
                </a:solidFill>
              </a:rPr>
              <a:t>Summe</a:t>
            </a:r>
            <a:r>
              <a:rPr lang="en-US" sz="2200" dirty="0">
                <a:solidFill>
                  <a:sysClr val="windowText" lastClr="000000"/>
                </a:solidFill>
              </a:rPr>
              <a:t> </a:t>
            </a:r>
            <a:r>
              <a:rPr lang="en-US" sz="2200" dirty="0" err="1">
                <a:solidFill>
                  <a:sysClr val="windowText" lastClr="000000"/>
                </a:solidFill>
              </a:rPr>
              <a:t>aus</a:t>
            </a:r>
            <a:r>
              <a:rPr lang="en-US" sz="2200" dirty="0">
                <a:solidFill>
                  <a:sysClr val="windowText" lastClr="000000"/>
                </a:solidFill>
              </a:rPr>
              <a:t> </a:t>
            </a:r>
            <a:r>
              <a:rPr lang="en-US" sz="2200" dirty="0" err="1">
                <a:solidFill>
                  <a:sysClr val="windowText" lastClr="000000"/>
                </a:solidFill>
              </a:rPr>
              <a:t>Leistungsbilanz</a:t>
            </a:r>
            <a:r>
              <a:rPr lang="en-US" sz="2200" dirty="0">
                <a:solidFill>
                  <a:sysClr val="windowText" lastClr="000000"/>
                </a:solidFill>
              </a:rPr>
              <a:t> und </a:t>
            </a:r>
            <a:r>
              <a:rPr lang="en-US" sz="2200" dirty="0" err="1">
                <a:solidFill>
                  <a:sysClr val="windowText" lastClr="000000"/>
                </a:solidFill>
              </a:rPr>
              <a:t>Kapitalbilanz</a:t>
            </a:r>
            <a:r>
              <a:rPr lang="en-US" sz="2200" dirty="0">
                <a:solidFill>
                  <a:sysClr val="windowText" lastClr="000000"/>
                </a:solidFill>
              </a:rPr>
              <a:t> </a:t>
            </a:r>
            <a:r>
              <a:rPr lang="en-US" sz="2200" dirty="0" err="1">
                <a:solidFill>
                  <a:sysClr val="windowText" lastClr="000000"/>
                </a:solidFill>
              </a:rPr>
              <a:t>ohne</a:t>
            </a:r>
            <a:r>
              <a:rPr lang="en-US" sz="2200" dirty="0">
                <a:solidFill>
                  <a:sysClr val="windowText" lastClr="000000"/>
                </a:solidFill>
              </a:rPr>
              <a:t> </a:t>
            </a:r>
            <a:r>
              <a:rPr lang="en-US" sz="2200" dirty="0" err="1">
                <a:solidFill>
                  <a:sysClr val="windowText" lastClr="000000"/>
                </a:solidFill>
              </a:rPr>
              <a:t>eine</a:t>
            </a:r>
            <a:r>
              <a:rPr lang="en-US" sz="2200" dirty="0">
                <a:solidFill>
                  <a:sysClr val="windowText" lastClr="000000"/>
                </a:solidFill>
              </a:rPr>
              <a:t> </a:t>
            </a:r>
            <a:r>
              <a:rPr lang="en-US" sz="2200" dirty="0" err="1">
                <a:solidFill>
                  <a:sysClr val="windowText" lastClr="000000"/>
                </a:solidFill>
              </a:rPr>
              <a:t>weitere</a:t>
            </a:r>
            <a:r>
              <a:rPr lang="en-US" sz="2200" dirty="0">
                <a:solidFill>
                  <a:sysClr val="windowText" lastClr="000000"/>
                </a:solidFill>
              </a:rPr>
              <a:t> </a:t>
            </a:r>
            <a:r>
              <a:rPr lang="en-US" sz="2200" dirty="0" err="1">
                <a:solidFill>
                  <a:sysClr val="windowText" lastClr="000000"/>
                </a:solidFill>
              </a:rPr>
              <a:t>Differenzierung</a:t>
            </a:r>
            <a:r>
              <a:rPr lang="en-US" sz="2200" dirty="0">
                <a:solidFill>
                  <a:sysClr val="windowText" lastClr="000000"/>
                </a:solidFill>
              </a:rPr>
              <a:t> </a:t>
            </a:r>
            <a:r>
              <a:rPr lang="en-US" sz="2200" dirty="0" err="1">
                <a:solidFill>
                  <a:sysClr val="windowText" lastClr="000000"/>
                </a:solidFill>
              </a:rPr>
              <a:t>vorzunehmen</a:t>
            </a:r>
            <a:r>
              <a:rPr lang="en-US" sz="2200" dirty="0">
                <a:solidFill>
                  <a:sysClr val="windowText" lastClr="000000"/>
                </a:solidFill>
              </a:rPr>
              <a:t>. </a:t>
            </a:r>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Englischen</a:t>
            </a:r>
            <a:r>
              <a:rPr lang="en-US" sz="2200" dirty="0">
                <a:solidFill>
                  <a:sysClr val="windowText" lastClr="000000"/>
                </a:solidFill>
              </a:rPr>
              <a:t> </a:t>
            </a:r>
            <a:r>
              <a:rPr lang="en-US" sz="2200" dirty="0" err="1">
                <a:solidFill>
                  <a:sysClr val="windowText" lastClr="000000"/>
                </a:solidFill>
              </a:rPr>
              <a:t>lauten</a:t>
            </a:r>
            <a:r>
              <a:rPr lang="en-US" sz="2200" dirty="0">
                <a:solidFill>
                  <a:sysClr val="windowText" lastClr="000000"/>
                </a:solidFill>
              </a:rPr>
              <a:t> die </a:t>
            </a:r>
            <a:r>
              <a:rPr lang="en-US" sz="2200" dirty="0" err="1">
                <a:solidFill>
                  <a:sysClr val="windowText" lastClr="000000"/>
                </a:solidFill>
              </a:rPr>
              <a:t>Begriffe</a:t>
            </a:r>
            <a:r>
              <a:rPr lang="en-US" sz="2200" dirty="0">
                <a:solidFill>
                  <a:sysClr val="windowText" lastClr="000000"/>
                </a:solidFill>
              </a:rPr>
              <a:t>:</a:t>
            </a:r>
          </a:p>
          <a:p>
            <a:endParaRPr lang="en-US" sz="2200" dirty="0">
              <a:solidFill>
                <a:sysClr val="windowText" lastClr="000000"/>
              </a:solidFill>
            </a:endParaRPr>
          </a:p>
          <a:p>
            <a:endParaRPr lang="en-US" sz="2200" dirty="0">
              <a:solidFill>
                <a:sysClr val="windowText" lastClr="000000"/>
              </a:solidFill>
            </a:endParaRPr>
          </a:p>
          <a:p>
            <a:pPr algn="ctr"/>
            <a:r>
              <a:rPr lang="en-US" sz="2400" b="1" dirty="0">
                <a:solidFill>
                  <a:sysClr val="windowText" lastClr="000000"/>
                </a:solidFill>
              </a:rPr>
              <a:t>Balance of Payments</a:t>
            </a:r>
          </a:p>
          <a:p>
            <a:pPr algn="ctr"/>
            <a:r>
              <a:rPr lang="en-US" sz="2400" b="1" dirty="0">
                <a:solidFill>
                  <a:sysClr val="windowText" lastClr="000000"/>
                </a:solidFill>
              </a:rPr>
              <a:t>=</a:t>
            </a:r>
          </a:p>
          <a:p>
            <a:pPr algn="ctr"/>
            <a:r>
              <a:rPr lang="en-US" sz="2400" b="1" dirty="0">
                <a:solidFill>
                  <a:sysClr val="windowText" lastClr="000000"/>
                </a:solidFill>
              </a:rPr>
              <a:t>Current Account + Capital </a:t>
            </a:r>
            <a:r>
              <a:rPr lang="en-US" sz="2400" b="1" dirty="0" err="1">
                <a:solidFill>
                  <a:sysClr val="windowText" lastClr="000000"/>
                </a:solidFill>
              </a:rPr>
              <a:t>Accout</a:t>
            </a:r>
            <a:r>
              <a:rPr lang="en-US" sz="2400" b="1" dirty="0">
                <a:solidFill>
                  <a:sysClr val="windowText" lastClr="000000"/>
                </a:solidFill>
              </a:rPr>
              <a:t> = 0</a:t>
            </a:r>
          </a:p>
        </p:txBody>
      </p:sp>
      <p:sp>
        <p:nvSpPr>
          <p:cNvPr id="4" name="Rechteck 3">
            <a:extLst>
              <a:ext uri="{FF2B5EF4-FFF2-40B4-BE49-F238E27FC236}">
                <a16:creationId xmlns:a16="http://schemas.microsoft.com/office/drawing/2014/main" id="{2EED0576-E2BD-80E0-50EB-2608569ABDD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296D60-8C9E-4E58-8C6D-666901CD0CEE}"/>
                  </a:ext>
                </a:extLst>
              </p14:cNvPr>
              <p14:cNvContentPartPr/>
              <p14:nvPr/>
            </p14:nvContentPartPr>
            <p14:xfrm>
              <a:off x="4256387" y="3871147"/>
              <a:ext cx="3234960" cy="149040"/>
            </p14:xfrm>
          </p:contentPart>
        </mc:Choice>
        <mc:Fallback xmlns="">
          <p:pic>
            <p:nvPicPr>
              <p:cNvPr id="2" name="Freihand 1">
                <a:extLst>
                  <a:ext uri="{FF2B5EF4-FFF2-40B4-BE49-F238E27FC236}">
                    <a16:creationId xmlns:a16="http://schemas.microsoft.com/office/drawing/2014/main" id="{C8296D60-8C9E-4E58-8C6D-666901CD0CEE}"/>
                  </a:ext>
                </a:extLst>
              </p:cNvPr>
              <p:cNvPicPr/>
              <p:nvPr/>
            </p:nvPicPr>
            <p:blipFill>
              <a:blip r:embed="rId4"/>
              <a:stretch>
                <a:fillRect/>
              </a:stretch>
            </p:blipFill>
            <p:spPr>
              <a:xfrm>
                <a:off x="4252067" y="3866827"/>
                <a:ext cx="3243600" cy="157680"/>
              </a:xfrm>
              <a:prstGeom prst="rect">
                <a:avLst/>
              </a:prstGeom>
            </p:spPr>
          </p:pic>
        </mc:Fallback>
      </mc:AlternateContent>
      <p:grpSp>
        <p:nvGrpSpPr>
          <p:cNvPr id="39" name="Gruppieren 38">
            <a:extLst>
              <a:ext uri="{FF2B5EF4-FFF2-40B4-BE49-F238E27FC236}">
                <a16:creationId xmlns:a16="http://schemas.microsoft.com/office/drawing/2014/main" id="{4F921BEA-D1C0-482F-80C1-4FC0B9CAABD2}"/>
              </a:ext>
            </a:extLst>
          </p:cNvPr>
          <p:cNvGrpSpPr/>
          <p:nvPr/>
        </p:nvGrpSpPr>
        <p:grpSpPr>
          <a:xfrm>
            <a:off x="2840147" y="4131787"/>
            <a:ext cx="5691240" cy="1061280"/>
            <a:chOff x="2840147" y="4131787"/>
            <a:chExt cx="5691240" cy="1061280"/>
          </a:xfrm>
        </p:grpSpPr>
        <mc:AlternateContent xmlns:mc="http://schemas.openxmlformats.org/markup-compatibility/2006" xmlns:p14="http://schemas.microsoft.com/office/powerpoint/2010/main">
          <mc:Choice Requires="p14">
            <p:contentPart p14:bwMode="auto" r:id="rId5">
              <p14:nvContentPartPr>
                <p14:cNvPr id="32" name="Freihand 31">
                  <a:extLst>
                    <a:ext uri="{FF2B5EF4-FFF2-40B4-BE49-F238E27FC236}">
                      <a16:creationId xmlns:a16="http://schemas.microsoft.com/office/drawing/2014/main" id="{EF69D2EA-027B-4498-873F-4C32998CFEFB}"/>
                    </a:ext>
                  </a:extLst>
                </p14:cNvPr>
                <p14:cNvContentPartPr/>
                <p14:nvPr/>
              </p14:nvContentPartPr>
              <p14:xfrm>
                <a:off x="8094347" y="4333387"/>
                <a:ext cx="148320" cy="33480"/>
              </p14:xfrm>
            </p:contentPart>
          </mc:Choice>
          <mc:Fallback xmlns="">
            <p:pic>
              <p:nvPicPr>
                <p:cNvPr id="32" name="Freihand 31">
                  <a:extLst>
                    <a:ext uri="{FF2B5EF4-FFF2-40B4-BE49-F238E27FC236}">
                      <a16:creationId xmlns:a16="http://schemas.microsoft.com/office/drawing/2014/main" id="{EF69D2EA-027B-4498-873F-4C32998CFEFB}"/>
                    </a:ext>
                  </a:extLst>
                </p:cNvPr>
                <p:cNvPicPr/>
                <p:nvPr/>
              </p:nvPicPr>
              <p:blipFill>
                <a:blip r:embed="rId6"/>
                <a:stretch>
                  <a:fillRect/>
                </a:stretch>
              </p:blipFill>
              <p:spPr>
                <a:xfrm>
                  <a:off x="8090027" y="4329067"/>
                  <a:ext cx="156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 name="Freihand 32">
                  <a:extLst>
                    <a:ext uri="{FF2B5EF4-FFF2-40B4-BE49-F238E27FC236}">
                      <a16:creationId xmlns:a16="http://schemas.microsoft.com/office/drawing/2014/main" id="{6D36832D-B20E-4557-8208-D41C7F9A6276}"/>
                    </a:ext>
                  </a:extLst>
                </p14:cNvPr>
                <p14:cNvContentPartPr/>
                <p14:nvPr/>
              </p14:nvContentPartPr>
              <p14:xfrm>
                <a:off x="8110187" y="4372267"/>
                <a:ext cx="148680" cy="48600"/>
              </p14:xfrm>
            </p:contentPart>
          </mc:Choice>
          <mc:Fallback xmlns="">
            <p:pic>
              <p:nvPicPr>
                <p:cNvPr id="33" name="Freihand 32">
                  <a:extLst>
                    <a:ext uri="{FF2B5EF4-FFF2-40B4-BE49-F238E27FC236}">
                      <a16:creationId xmlns:a16="http://schemas.microsoft.com/office/drawing/2014/main" id="{6D36832D-B20E-4557-8208-D41C7F9A6276}"/>
                    </a:ext>
                  </a:extLst>
                </p:cNvPr>
                <p:cNvPicPr/>
                <p:nvPr/>
              </p:nvPicPr>
              <p:blipFill>
                <a:blip r:embed="rId8"/>
                <a:stretch>
                  <a:fillRect/>
                </a:stretch>
              </p:blipFill>
              <p:spPr>
                <a:xfrm>
                  <a:off x="8105867" y="4367947"/>
                  <a:ext cx="157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4" name="Freihand 33">
                  <a:extLst>
                    <a:ext uri="{FF2B5EF4-FFF2-40B4-BE49-F238E27FC236}">
                      <a16:creationId xmlns:a16="http://schemas.microsoft.com/office/drawing/2014/main" id="{68395539-80D7-489E-8C1F-E7CC0BA6AC98}"/>
                    </a:ext>
                  </a:extLst>
                </p14:cNvPr>
                <p14:cNvContentPartPr/>
                <p14:nvPr/>
              </p14:nvContentPartPr>
              <p14:xfrm>
                <a:off x="8395667" y="4266427"/>
                <a:ext cx="135720" cy="143640"/>
              </p14:xfrm>
            </p:contentPart>
          </mc:Choice>
          <mc:Fallback xmlns="">
            <p:pic>
              <p:nvPicPr>
                <p:cNvPr id="34" name="Freihand 33">
                  <a:extLst>
                    <a:ext uri="{FF2B5EF4-FFF2-40B4-BE49-F238E27FC236}">
                      <a16:creationId xmlns:a16="http://schemas.microsoft.com/office/drawing/2014/main" id="{68395539-80D7-489E-8C1F-E7CC0BA6AC98}"/>
                    </a:ext>
                  </a:extLst>
                </p:cNvPr>
                <p:cNvPicPr/>
                <p:nvPr/>
              </p:nvPicPr>
              <p:blipFill>
                <a:blip r:embed="rId10"/>
                <a:stretch>
                  <a:fillRect/>
                </a:stretch>
              </p:blipFill>
              <p:spPr>
                <a:xfrm>
                  <a:off x="8391347" y="4262107"/>
                  <a:ext cx="144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6308CEC4-70F8-45EA-8038-5D015ACC1B8C}"/>
                    </a:ext>
                  </a:extLst>
                </p14:cNvPr>
                <p14:cNvContentPartPr/>
                <p14:nvPr/>
              </p14:nvContentPartPr>
              <p14:xfrm>
                <a:off x="3543227" y="4305307"/>
                <a:ext cx="119880" cy="223200"/>
              </p14:xfrm>
            </p:contentPart>
          </mc:Choice>
          <mc:Fallback xmlns="">
            <p:pic>
              <p:nvPicPr>
                <p:cNvPr id="3" name="Freihand 2">
                  <a:extLst>
                    <a:ext uri="{FF2B5EF4-FFF2-40B4-BE49-F238E27FC236}">
                      <a16:creationId xmlns:a16="http://schemas.microsoft.com/office/drawing/2014/main" id="{6308CEC4-70F8-45EA-8038-5D015ACC1B8C}"/>
                    </a:ext>
                  </a:extLst>
                </p:cNvPr>
                <p:cNvPicPr/>
                <p:nvPr/>
              </p:nvPicPr>
              <p:blipFill>
                <a:blip r:embed="rId12"/>
                <a:stretch>
                  <a:fillRect/>
                </a:stretch>
              </p:blipFill>
              <p:spPr>
                <a:xfrm>
                  <a:off x="3538907" y="4300987"/>
                  <a:ext cx="128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B957B8F1-BBDA-4A2D-8A03-60A4417548B2}"/>
                    </a:ext>
                  </a:extLst>
                </p14:cNvPr>
                <p14:cNvContentPartPr/>
                <p14:nvPr/>
              </p14:nvContentPartPr>
              <p14:xfrm>
                <a:off x="3708827" y="4398907"/>
                <a:ext cx="166680" cy="104760"/>
              </p14:xfrm>
            </p:contentPart>
          </mc:Choice>
          <mc:Fallback xmlns="">
            <p:pic>
              <p:nvPicPr>
                <p:cNvPr id="6" name="Freihand 5">
                  <a:extLst>
                    <a:ext uri="{FF2B5EF4-FFF2-40B4-BE49-F238E27FC236}">
                      <a16:creationId xmlns:a16="http://schemas.microsoft.com/office/drawing/2014/main" id="{B957B8F1-BBDA-4A2D-8A03-60A4417548B2}"/>
                    </a:ext>
                  </a:extLst>
                </p:cNvPr>
                <p:cNvPicPr/>
                <p:nvPr/>
              </p:nvPicPr>
              <p:blipFill>
                <a:blip r:embed="rId14"/>
                <a:stretch>
                  <a:fillRect/>
                </a:stretch>
              </p:blipFill>
              <p:spPr>
                <a:xfrm>
                  <a:off x="3704507" y="4394587"/>
                  <a:ext cx="175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3B4A191B-A0A0-438B-A603-0DE7ACAD3DFC}"/>
                    </a:ext>
                  </a:extLst>
                </p14:cNvPr>
                <p14:cNvContentPartPr/>
                <p14:nvPr/>
              </p14:nvContentPartPr>
              <p14:xfrm>
                <a:off x="3871547" y="4349227"/>
                <a:ext cx="27000" cy="59040"/>
              </p14:xfrm>
            </p:contentPart>
          </mc:Choice>
          <mc:Fallback xmlns="">
            <p:pic>
              <p:nvPicPr>
                <p:cNvPr id="7" name="Freihand 6">
                  <a:extLst>
                    <a:ext uri="{FF2B5EF4-FFF2-40B4-BE49-F238E27FC236}">
                      <a16:creationId xmlns:a16="http://schemas.microsoft.com/office/drawing/2014/main" id="{3B4A191B-A0A0-438B-A603-0DE7ACAD3DFC}"/>
                    </a:ext>
                  </a:extLst>
                </p:cNvPr>
                <p:cNvPicPr/>
                <p:nvPr/>
              </p:nvPicPr>
              <p:blipFill>
                <a:blip r:embed="rId16"/>
                <a:stretch>
                  <a:fillRect/>
                </a:stretch>
              </p:blipFill>
              <p:spPr>
                <a:xfrm>
                  <a:off x="3867227" y="4344907"/>
                  <a:ext cx="35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15F72FB6-6AB5-46C6-B4FB-3C0BE67CB3B0}"/>
                    </a:ext>
                  </a:extLst>
                </p14:cNvPr>
                <p14:cNvContentPartPr/>
                <p14:nvPr/>
              </p14:nvContentPartPr>
              <p14:xfrm>
                <a:off x="3923027" y="4401427"/>
                <a:ext cx="81000" cy="112680"/>
              </p14:xfrm>
            </p:contentPart>
          </mc:Choice>
          <mc:Fallback xmlns="">
            <p:pic>
              <p:nvPicPr>
                <p:cNvPr id="8" name="Freihand 7">
                  <a:extLst>
                    <a:ext uri="{FF2B5EF4-FFF2-40B4-BE49-F238E27FC236}">
                      <a16:creationId xmlns:a16="http://schemas.microsoft.com/office/drawing/2014/main" id="{15F72FB6-6AB5-46C6-B4FB-3C0BE67CB3B0}"/>
                    </a:ext>
                  </a:extLst>
                </p:cNvPr>
                <p:cNvPicPr/>
                <p:nvPr/>
              </p:nvPicPr>
              <p:blipFill>
                <a:blip r:embed="rId18"/>
                <a:stretch>
                  <a:fillRect/>
                </a:stretch>
              </p:blipFill>
              <p:spPr>
                <a:xfrm>
                  <a:off x="3918707" y="4397107"/>
                  <a:ext cx="89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CD83142A-BA2E-4E0C-9F5B-9281C270D80E}"/>
                    </a:ext>
                  </a:extLst>
                </p14:cNvPr>
                <p14:cNvContentPartPr/>
                <p14:nvPr/>
              </p14:nvContentPartPr>
              <p14:xfrm>
                <a:off x="4054067" y="4295587"/>
                <a:ext cx="340200" cy="300960"/>
              </p14:xfrm>
            </p:contentPart>
          </mc:Choice>
          <mc:Fallback xmlns="">
            <p:pic>
              <p:nvPicPr>
                <p:cNvPr id="9" name="Freihand 8">
                  <a:extLst>
                    <a:ext uri="{FF2B5EF4-FFF2-40B4-BE49-F238E27FC236}">
                      <a16:creationId xmlns:a16="http://schemas.microsoft.com/office/drawing/2014/main" id="{CD83142A-BA2E-4E0C-9F5B-9281C270D80E}"/>
                    </a:ext>
                  </a:extLst>
                </p:cNvPr>
                <p:cNvPicPr/>
                <p:nvPr/>
              </p:nvPicPr>
              <p:blipFill>
                <a:blip r:embed="rId20"/>
                <a:stretch>
                  <a:fillRect/>
                </a:stretch>
              </p:blipFill>
              <p:spPr>
                <a:xfrm>
                  <a:off x="4049747" y="4291267"/>
                  <a:ext cx="348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Freihand 9">
                  <a:extLst>
                    <a:ext uri="{FF2B5EF4-FFF2-40B4-BE49-F238E27FC236}">
                      <a16:creationId xmlns:a16="http://schemas.microsoft.com/office/drawing/2014/main" id="{DD1600CE-9232-408E-8B0E-F6CA23518795}"/>
                    </a:ext>
                  </a:extLst>
                </p14:cNvPr>
                <p14:cNvContentPartPr/>
                <p14:nvPr/>
              </p14:nvContentPartPr>
              <p14:xfrm>
                <a:off x="4414427" y="4401427"/>
                <a:ext cx="80280" cy="90720"/>
              </p14:xfrm>
            </p:contentPart>
          </mc:Choice>
          <mc:Fallback xmlns="">
            <p:pic>
              <p:nvPicPr>
                <p:cNvPr id="10" name="Freihand 9">
                  <a:extLst>
                    <a:ext uri="{FF2B5EF4-FFF2-40B4-BE49-F238E27FC236}">
                      <a16:creationId xmlns:a16="http://schemas.microsoft.com/office/drawing/2014/main" id="{DD1600CE-9232-408E-8B0E-F6CA23518795}"/>
                    </a:ext>
                  </a:extLst>
                </p:cNvPr>
                <p:cNvPicPr/>
                <p:nvPr/>
              </p:nvPicPr>
              <p:blipFill>
                <a:blip r:embed="rId22"/>
                <a:stretch>
                  <a:fillRect/>
                </a:stretch>
              </p:blipFill>
              <p:spPr>
                <a:xfrm>
                  <a:off x="4410107" y="4397107"/>
                  <a:ext cx="88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8E9C1380-E0CB-4CD9-881F-3275F461A39D}"/>
                    </a:ext>
                  </a:extLst>
                </p14:cNvPr>
                <p14:cNvContentPartPr/>
                <p14:nvPr/>
              </p14:nvContentPartPr>
              <p14:xfrm>
                <a:off x="4540067" y="4264987"/>
                <a:ext cx="92520" cy="191160"/>
              </p14:xfrm>
            </p:contentPart>
          </mc:Choice>
          <mc:Fallback xmlns="">
            <p:pic>
              <p:nvPicPr>
                <p:cNvPr id="12" name="Freihand 11">
                  <a:extLst>
                    <a:ext uri="{FF2B5EF4-FFF2-40B4-BE49-F238E27FC236}">
                      <a16:creationId xmlns:a16="http://schemas.microsoft.com/office/drawing/2014/main" id="{8E9C1380-E0CB-4CD9-881F-3275F461A39D}"/>
                    </a:ext>
                  </a:extLst>
                </p:cNvPr>
                <p:cNvPicPr/>
                <p:nvPr/>
              </p:nvPicPr>
              <p:blipFill>
                <a:blip r:embed="rId24"/>
                <a:stretch>
                  <a:fillRect/>
                </a:stretch>
              </p:blipFill>
              <p:spPr>
                <a:xfrm>
                  <a:off x="4535747" y="4260667"/>
                  <a:ext cx="101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3453446C-69C2-46D7-87F7-81553553B27A}"/>
                    </a:ext>
                  </a:extLst>
                </p14:cNvPr>
                <p14:cNvContentPartPr/>
                <p14:nvPr/>
              </p14:nvContentPartPr>
              <p14:xfrm>
                <a:off x="4663187" y="4388107"/>
                <a:ext cx="17280" cy="55800"/>
              </p14:xfrm>
            </p:contentPart>
          </mc:Choice>
          <mc:Fallback xmlns="">
            <p:pic>
              <p:nvPicPr>
                <p:cNvPr id="13" name="Freihand 12">
                  <a:extLst>
                    <a:ext uri="{FF2B5EF4-FFF2-40B4-BE49-F238E27FC236}">
                      <a16:creationId xmlns:a16="http://schemas.microsoft.com/office/drawing/2014/main" id="{3453446C-69C2-46D7-87F7-81553553B27A}"/>
                    </a:ext>
                  </a:extLst>
                </p:cNvPr>
                <p:cNvPicPr/>
                <p:nvPr/>
              </p:nvPicPr>
              <p:blipFill>
                <a:blip r:embed="rId26"/>
                <a:stretch>
                  <a:fillRect/>
                </a:stretch>
              </p:blipFill>
              <p:spPr>
                <a:xfrm>
                  <a:off x="4658867" y="4383787"/>
                  <a:ext cx="25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1782B485-C79D-4876-A023-6E31ED539D73}"/>
                    </a:ext>
                  </a:extLst>
                </p14:cNvPr>
                <p14:cNvContentPartPr/>
                <p14:nvPr/>
              </p14:nvContentPartPr>
              <p14:xfrm>
                <a:off x="4724387" y="4228987"/>
                <a:ext cx="33480" cy="212040"/>
              </p14:xfrm>
            </p:contentPart>
          </mc:Choice>
          <mc:Fallback xmlns="">
            <p:pic>
              <p:nvPicPr>
                <p:cNvPr id="14" name="Freihand 13">
                  <a:extLst>
                    <a:ext uri="{FF2B5EF4-FFF2-40B4-BE49-F238E27FC236}">
                      <a16:creationId xmlns:a16="http://schemas.microsoft.com/office/drawing/2014/main" id="{1782B485-C79D-4876-A023-6E31ED539D73}"/>
                    </a:ext>
                  </a:extLst>
                </p:cNvPr>
                <p:cNvPicPr/>
                <p:nvPr/>
              </p:nvPicPr>
              <p:blipFill>
                <a:blip r:embed="rId28"/>
                <a:stretch>
                  <a:fillRect/>
                </a:stretch>
              </p:blipFill>
              <p:spPr>
                <a:xfrm>
                  <a:off x="4720067" y="4224667"/>
                  <a:ext cx="42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01CB7580-D8E3-4282-9A01-5812C704690C}"/>
                    </a:ext>
                  </a:extLst>
                </p14:cNvPr>
                <p14:cNvContentPartPr/>
                <p14:nvPr/>
              </p14:nvContentPartPr>
              <p14:xfrm>
                <a:off x="4779467" y="4369027"/>
                <a:ext cx="192240" cy="77040"/>
              </p14:xfrm>
            </p:contentPart>
          </mc:Choice>
          <mc:Fallback xmlns="">
            <p:pic>
              <p:nvPicPr>
                <p:cNvPr id="15" name="Freihand 14">
                  <a:extLst>
                    <a:ext uri="{FF2B5EF4-FFF2-40B4-BE49-F238E27FC236}">
                      <a16:creationId xmlns:a16="http://schemas.microsoft.com/office/drawing/2014/main" id="{01CB7580-D8E3-4282-9A01-5812C704690C}"/>
                    </a:ext>
                  </a:extLst>
                </p:cNvPr>
                <p:cNvPicPr/>
                <p:nvPr/>
              </p:nvPicPr>
              <p:blipFill>
                <a:blip r:embed="rId30"/>
                <a:stretch>
                  <a:fillRect/>
                </a:stretch>
              </p:blipFill>
              <p:spPr>
                <a:xfrm>
                  <a:off x="4775147" y="4364707"/>
                  <a:ext cx="200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89C081FC-DCBB-4639-BAB7-454825DBFDD6}"/>
                    </a:ext>
                  </a:extLst>
                </p14:cNvPr>
                <p14:cNvContentPartPr/>
                <p14:nvPr/>
              </p14:nvContentPartPr>
              <p14:xfrm>
                <a:off x="5009507" y="4357507"/>
                <a:ext cx="137880" cy="115920"/>
              </p14:xfrm>
            </p:contentPart>
          </mc:Choice>
          <mc:Fallback xmlns="">
            <p:pic>
              <p:nvPicPr>
                <p:cNvPr id="16" name="Freihand 15">
                  <a:extLst>
                    <a:ext uri="{FF2B5EF4-FFF2-40B4-BE49-F238E27FC236}">
                      <a16:creationId xmlns:a16="http://schemas.microsoft.com/office/drawing/2014/main" id="{89C081FC-DCBB-4639-BAB7-454825DBFDD6}"/>
                    </a:ext>
                  </a:extLst>
                </p:cNvPr>
                <p:cNvPicPr/>
                <p:nvPr/>
              </p:nvPicPr>
              <p:blipFill>
                <a:blip r:embed="rId32"/>
                <a:stretch>
                  <a:fillRect/>
                </a:stretch>
              </p:blipFill>
              <p:spPr>
                <a:xfrm>
                  <a:off x="5005187" y="4353187"/>
                  <a:ext cx="146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7BF24B46-3700-42EC-A8DD-85B28AE5C536}"/>
                    </a:ext>
                  </a:extLst>
                </p14:cNvPr>
                <p14:cNvContentPartPr/>
                <p14:nvPr/>
              </p14:nvContentPartPr>
              <p14:xfrm>
                <a:off x="6121187" y="4291987"/>
                <a:ext cx="95760" cy="159840"/>
              </p14:xfrm>
            </p:contentPart>
          </mc:Choice>
          <mc:Fallback xmlns="">
            <p:pic>
              <p:nvPicPr>
                <p:cNvPr id="18" name="Freihand 17">
                  <a:extLst>
                    <a:ext uri="{FF2B5EF4-FFF2-40B4-BE49-F238E27FC236}">
                      <a16:creationId xmlns:a16="http://schemas.microsoft.com/office/drawing/2014/main" id="{7BF24B46-3700-42EC-A8DD-85B28AE5C536}"/>
                    </a:ext>
                  </a:extLst>
                </p:cNvPr>
                <p:cNvPicPr/>
                <p:nvPr/>
              </p:nvPicPr>
              <p:blipFill>
                <a:blip r:embed="rId34"/>
                <a:stretch>
                  <a:fillRect/>
                </a:stretch>
              </p:blipFill>
              <p:spPr>
                <a:xfrm>
                  <a:off x="6116867" y="4287667"/>
                  <a:ext cx="104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CF5F63FB-364D-4C73-9269-AA6A838F344B}"/>
                    </a:ext>
                  </a:extLst>
                </p14:cNvPr>
                <p14:cNvContentPartPr/>
                <p14:nvPr/>
              </p14:nvContentPartPr>
              <p14:xfrm>
                <a:off x="6160067" y="4414027"/>
                <a:ext cx="36720" cy="50400"/>
              </p14:xfrm>
            </p:contentPart>
          </mc:Choice>
          <mc:Fallback xmlns="">
            <p:pic>
              <p:nvPicPr>
                <p:cNvPr id="19" name="Freihand 18">
                  <a:extLst>
                    <a:ext uri="{FF2B5EF4-FFF2-40B4-BE49-F238E27FC236}">
                      <a16:creationId xmlns:a16="http://schemas.microsoft.com/office/drawing/2014/main" id="{CF5F63FB-364D-4C73-9269-AA6A838F344B}"/>
                    </a:ext>
                  </a:extLst>
                </p:cNvPr>
                <p:cNvPicPr/>
                <p:nvPr/>
              </p:nvPicPr>
              <p:blipFill>
                <a:blip r:embed="rId36"/>
                <a:stretch>
                  <a:fillRect/>
                </a:stretch>
              </p:blipFill>
              <p:spPr>
                <a:xfrm>
                  <a:off x="6155747" y="4409707"/>
                  <a:ext cx="45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5D7C459C-FA9F-462E-85B3-1991BFCF9B25}"/>
                    </a:ext>
                  </a:extLst>
                </p14:cNvPr>
                <p14:cNvContentPartPr/>
                <p14:nvPr/>
              </p14:nvContentPartPr>
              <p14:xfrm>
                <a:off x="6231707" y="4414387"/>
                <a:ext cx="100080" cy="64800"/>
              </p14:xfrm>
            </p:contentPart>
          </mc:Choice>
          <mc:Fallback xmlns="">
            <p:pic>
              <p:nvPicPr>
                <p:cNvPr id="20" name="Freihand 19">
                  <a:extLst>
                    <a:ext uri="{FF2B5EF4-FFF2-40B4-BE49-F238E27FC236}">
                      <a16:creationId xmlns:a16="http://schemas.microsoft.com/office/drawing/2014/main" id="{5D7C459C-FA9F-462E-85B3-1991BFCF9B25}"/>
                    </a:ext>
                  </a:extLst>
                </p:cNvPr>
                <p:cNvPicPr/>
                <p:nvPr/>
              </p:nvPicPr>
              <p:blipFill>
                <a:blip r:embed="rId38"/>
                <a:stretch>
                  <a:fillRect/>
                </a:stretch>
              </p:blipFill>
              <p:spPr>
                <a:xfrm>
                  <a:off x="6227387" y="4410067"/>
                  <a:ext cx="108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A864F063-AFA3-44AF-BF1D-EC0680CF1AD6}"/>
                    </a:ext>
                  </a:extLst>
                </p14:cNvPr>
                <p14:cNvContentPartPr/>
                <p14:nvPr/>
              </p14:nvContentPartPr>
              <p14:xfrm>
                <a:off x="6315587" y="4393867"/>
                <a:ext cx="72720" cy="172440"/>
              </p14:xfrm>
            </p:contentPart>
          </mc:Choice>
          <mc:Fallback xmlns="">
            <p:pic>
              <p:nvPicPr>
                <p:cNvPr id="21" name="Freihand 20">
                  <a:extLst>
                    <a:ext uri="{FF2B5EF4-FFF2-40B4-BE49-F238E27FC236}">
                      <a16:creationId xmlns:a16="http://schemas.microsoft.com/office/drawing/2014/main" id="{A864F063-AFA3-44AF-BF1D-EC0680CF1AD6}"/>
                    </a:ext>
                  </a:extLst>
                </p:cNvPr>
                <p:cNvPicPr/>
                <p:nvPr/>
              </p:nvPicPr>
              <p:blipFill>
                <a:blip r:embed="rId40"/>
                <a:stretch>
                  <a:fillRect/>
                </a:stretch>
              </p:blipFill>
              <p:spPr>
                <a:xfrm>
                  <a:off x="6311267" y="4389547"/>
                  <a:ext cx="81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730C508D-93EB-41ED-98A2-641DB3BE4F52}"/>
                    </a:ext>
                  </a:extLst>
                </p14:cNvPr>
                <p14:cNvContentPartPr/>
                <p14:nvPr/>
              </p14:nvContentPartPr>
              <p14:xfrm>
                <a:off x="6431507" y="4385227"/>
                <a:ext cx="30960" cy="77760"/>
              </p14:xfrm>
            </p:contentPart>
          </mc:Choice>
          <mc:Fallback xmlns="">
            <p:pic>
              <p:nvPicPr>
                <p:cNvPr id="22" name="Freihand 21">
                  <a:extLst>
                    <a:ext uri="{FF2B5EF4-FFF2-40B4-BE49-F238E27FC236}">
                      <a16:creationId xmlns:a16="http://schemas.microsoft.com/office/drawing/2014/main" id="{730C508D-93EB-41ED-98A2-641DB3BE4F52}"/>
                    </a:ext>
                  </a:extLst>
                </p:cNvPr>
                <p:cNvPicPr/>
                <p:nvPr/>
              </p:nvPicPr>
              <p:blipFill>
                <a:blip r:embed="rId42"/>
                <a:stretch>
                  <a:fillRect/>
                </a:stretch>
              </p:blipFill>
              <p:spPr>
                <a:xfrm>
                  <a:off x="6427187" y="4380907"/>
                  <a:ext cx="39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EB07CF1F-73AA-4259-BAE0-575D9F86B87B}"/>
                    </a:ext>
                  </a:extLst>
                </p14:cNvPr>
                <p14:cNvContentPartPr/>
                <p14:nvPr/>
              </p14:nvContentPartPr>
              <p14:xfrm>
                <a:off x="6476147" y="4270027"/>
                <a:ext cx="231120" cy="195840"/>
              </p14:xfrm>
            </p:contentPart>
          </mc:Choice>
          <mc:Fallback xmlns="">
            <p:pic>
              <p:nvPicPr>
                <p:cNvPr id="24" name="Freihand 23">
                  <a:extLst>
                    <a:ext uri="{FF2B5EF4-FFF2-40B4-BE49-F238E27FC236}">
                      <a16:creationId xmlns:a16="http://schemas.microsoft.com/office/drawing/2014/main" id="{EB07CF1F-73AA-4259-BAE0-575D9F86B87B}"/>
                    </a:ext>
                  </a:extLst>
                </p:cNvPr>
                <p:cNvPicPr/>
                <p:nvPr/>
              </p:nvPicPr>
              <p:blipFill>
                <a:blip r:embed="rId44"/>
                <a:stretch>
                  <a:fillRect/>
                </a:stretch>
              </p:blipFill>
              <p:spPr>
                <a:xfrm>
                  <a:off x="6471827" y="4265707"/>
                  <a:ext cx="2397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3E3D2887-19A3-414F-9E96-88B971F7ED45}"/>
                    </a:ext>
                  </a:extLst>
                </p14:cNvPr>
                <p14:cNvContentPartPr/>
                <p14:nvPr/>
              </p14:nvContentPartPr>
              <p14:xfrm>
                <a:off x="6448427" y="4244107"/>
                <a:ext cx="35640" cy="22680"/>
              </p14:xfrm>
            </p:contentPart>
          </mc:Choice>
          <mc:Fallback xmlns="">
            <p:pic>
              <p:nvPicPr>
                <p:cNvPr id="25" name="Freihand 24">
                  <a:extLst>
                    <a:ext uri="{FF2B5EF4-FFF2-40B4-BE49-F238E27FC236}">
                      <a16:creationId xmlns:a16="http://schemas.microsoft.com/office/drawing/2014/main" id="{3E3D2887-19A3-414F-9E96-88B971F7ED45}"/>
                    </a:ext>
                  </a:extLst>
                </p:cNvPr>
                <p:cNvPicPr/>
                <p:nvPr/>
              </p:nvPicPr>
              <p:blipFill>
                <a:blip r:embed="rId46"/>
                <a:stretch>
                  <a:fillRect/>
                </a:stretch>
              </p:blipFill>
              <p:spPr>
                <a:xfrm>
                  <a:off x="6444107" y="4239787"/>
                  <a:ext cx="44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7331D63E-FAAD-441F-A06F-B455AF71E76A}"/>
                    </a:ext>
                  </a:extLst>
                </p14:cNvPr>
                <p14:cNvContentPartPr/>
                <p14:nvPr/>
              </p14:nvContentPartPr>
              <p14:xfrm>
                <a:off x="6716627" y="4248427"/>
                <a:ext cx="91800" cy="190080"/>
              </p14:xfrm>
            </p:contentPart>
          </mc:Choice>
          <mc:Fallback xmlns="">
            <p:pic>
              <p:nvPicPr>
                <p:cNvPr id="26" name="Freihand 25">
                  <a:extLst>
                    <a:ext uri="{FF2B5EF4-FFF2-40B4-BE49-F238E27FC236}">
                      <a16:creationId xmlns:a16="http://schemas.microsoft.com/office/drawing/2014/main" id="{7331D63E-FAAD-441F-A06F-B455AF71E76A}"/>
                    </a:ext>
                  </a:extLst>
                </p:cNvPr>
                <p:cNvPicPr/>
                <p:nvPr/>
              </p:nvPicPr>
              <p:blipFill>
                <a:blip r:embed="rId48"/>
                <a:stretch>
                  <a:fillRect/>
                </a:stretch>
              </p:blipFill>
              <p:spPr>
                <a:xfrm>
                  <a:off x="6712307" y="4244107"/>
                  <a:ext cx="100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2414C0A7-DC0B-4115-9C2A-59809BC1A4A2}"/>
                    </a:ext>
                  </a:extLst>
                </p14:cNvPr>
                <p14:cNvContentPartPr/>
                <p14:nvPr/>
              </p14:nvContentPartPr>
              <p14:xfrm>
                <a:off x="6851987" y="4338067"/>
                <a:ext cx="9720" cy="79200"/>
              </p14:xfrm>
            </p:contentPart>
          </mc:Choice>
          <mc:Fallback xmlns="">
            <p:pic>
              <p:nvPicPr>
                <p:cNvPr id="27" name="Freihand 26">
                  <a:extLst>
                    <a:ext uri="{FF2B5EF4-FFF2-40B4-BE49-F238E27FC236}">
                      <a16:creationId xmlns:a16="http://schemas.microsoft.com/office/drawing/2014/main" id="{2414C0A7-DC0B-4115-9C2A-59809BC1A4A2}"/>
                    </a:ext>
                  </a:extLst>
                </p:cNvPr>
                <p:cNvPicPr/>
                <p:nvPr/>
              </p:nvPicPr>
              <p:blipFill>
                <a:blip r:embed="rId50"/>
                <a:stretch>
                  <a:fillRect/>
                </a:stretch>
              </p:blipFill>
              <p:spPr>
                <a:xfrm>
                  <a:off x="6847667" y="4333747"/>
                  <a:ext cx="18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5ED0F867-99C7-4E6B-A754-BDEF517603E5}"/>
                    </a:ext>
                  </a:extLst>
                </p14:cNvPr>
                <p14:cNvContentPartPr/>
                <p14:nvPr/>
              </p14:nvContentPartPr>
              <p14:xfrm>
                <a:off x="6902387" y="4205947"/>
                <a:ext cx="19440" cy="208080"/>
              </p14:xfrm>
            </p:contentPart>
          </mc:Choice>
          <mc:Fallback xmlns="">
            <p:pic>
              <p:nvPicPr>
                <p:cNvPr id="28" name="Freihand 27">
                  <a:extLst>
                    <a:ext uri="{FF2B5EF4-FFF2-40B4-BE49-F238E27FC236}">
                      <a16:creationId xmlns:a16="http://schemas.microsoft.com/office/drawing/2014/main" id="{5ED0F867-99C7-4E6B-A754-BDEF517603E5}"/>
                    </a:ext>
                  </a:extLst>
                </p:cNvPr>
                <p:cNvPicPr/>
                <p:nvPr/>
              </p:nvPicPr>
              <p:blipFill>
                <a:blip r:embed="rId52"/>
                <a:stretch>
                  <a:fillRect/>
                </a:stretch>
              </p:blipFill>
              <p:spPr>
                <a:xfrm>
                  <a:off x="6898067" y="4201627"/>
                  <a:ext cx="28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89DDA408-08BD-4820-BD24-D1BA5A3180AC}"/>
                    </a:ext>
                  </a:extLst>
                </p14:cNvPr>
                <p14:cNvContentPartPr/>
                <p14:nvPr/>
              </p14:nvContentPartPr>
              <p14:xfrm>
                <a:off x="6945587" y="4329427"/>
                <a:ext cx="219240" cy="66960"/>
              </p14:xfrm>
            </p:contentPart>
          </mc:Choice>
          <mc:Fallback xmlns="">
            <p:pic>
              <p:nvPicPr>
                <p:cNvPr id="29" name="Freihand 28">
                  <a:extLst>
                    <a:ext uri="{FF2B5EF4-FFF2-40B4-BE49-F238E27FC236}">
                      <a16:creationId xmlns:a16="http://schemas.microsoft.com/office/drawing/2014/main" id="{89DDA408-08BD-4820-BD24-D1BA5A3180AC}"/>
                    </a:ext>
                  </a:extLst>
                </p:cNvPr>
                <p:cNvPicPr/>
                <p:nvPr/>
              </p:nvPicPr>
              <p:blipFill>
                <a:blip r:embed="rId54"/>
                <a:stretch>
                  <a:fillRect/>
                </a:stretch>
              </p:blipFill>
              <p:spPr>
                <a:xfrm>
                  <a:off x="6941267" y="4325107"/>
                  <a:ext cx="227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Freihand 29">
                  <a:extLst>
                    <a:ext uri="{FF2B5EF4-FFF2-40B4-BE49-F238E27FC236}">
                      <a16:creationId xmlns:a16="http://schemas.microsoft.com/office/drawing/2014/main" id="{827CF3F2-51A0-4827-98A1-D60882F02331}"/>
                    </a:ext>
                  </a:extLst>
                </p14:cNvPr>
                <p14:cNvContentPartPr/>
                <p14:nvPr/>
              </p14:nvContentPartPr>
              <p14:xfrm>
                <a:off x="7191827" y="4301347"/>
                <a:ext cx="175320" cy="110160"/>
              </p14:xfrm>
            </p:contentPart>
          </mc:Choice>
          <mc:Fallback xmlns="">
            <p:pic>
              <p:nvPicPr>
                <p:cNvPr id="30" name="Freihand 29">
                  <a:extLst>
                    <a:ext uri="{FF2B5EF4-FFF2-40B4-BE49-F238E27FC236}">
                      <a16:creationId xmlns:a16="http://schemas.microsoft.com/office/drawing/2014/main" id="{827CF3F2-51A0-4827-98A1-D60882F02331}"/>
                    </a:ext>
                  </a:extLst>
                </p:cNvPr>
                <p:cNvPicPr/>
                <p:nvPr/>
              </p:nvPicPr>
              <p:blipFill>
                <a:blip r:embed="rId56"/>
                <a:stretch>
                  <a:fillRect/>
                </a:stretch>
              </p:blipFill>
              <p:spPr>
                <a:xfrm>
                  <a:off x="7187507" y="4297027"/>
                  <a:ext cx="183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23251F17-CB8A-4219-9FD0-05830800678E}"/>
                    </a:ext>
                  </a:extLst>
                </p14:cNvPr>
                <p14:cNvContentPartPr/>
                <p14:nvPr/>
              </p14:nvContentPartPr>
              <p14:xfrm>
                <a:off x="2840147" y="4131787"/>
                <a:ext cx="2984760" cy="1037520"/>
              </p14:xfrm>
            </p:contentPart>
          </mc:Choice>
          <mc:Fallback xmlns="">
            <p:pic>
              <p:nvPicPr>
                <p:cNvPr id="36" name="Freihand 35">
                  <a:extLst>
                    <a:ext uri="{FF2B5EF4-FFF2-40B4-BE49-F238E27FC236}">
                      <a16:creationId xmlns:a16="http://schemas.microsoft.com/office/drawing/2014/main" id="{23251F17-CB8A-4219-9FD0-05830800678E}"/>
                    </a:ext>
                  </a:extLst>
                </p:cNvPr>
                <p:cNvPicPr/>
                <p:nvPr/>
              </p:nvPicPr>
              <p:blipFill>
                <a:blip r:embed="rId58"/>
                <a:stretch>
                  <a:fillRect/>
                </a:stretch>
              </p:blipFill>
              <p:spPr>
                <a:xfrm>
                  <a:off x="2835827" y="4127467"/>
                  <a:ext cx="2993400" cy="1046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6A21269F-4433-4FEF-926B-320BE278CD79}"/>
                    </a:ext>
                  </a:extLst>
                </p14:cNvPr>
                <p14:cNvContentPartPr/>
                <p14:nvPr/>
              </p14:nvContentPartPr>
              <p14:xfrm>
                <a:off x="5795027" y="4153027"/>
                <a:ext cx="2371320" cy="1040040"/>
              </p14:xfrm>
            </p:contentPart>
          </mc:Choice>
          <mc:Fallback xmlns="">
            <p:pic>
              <p:nvPicPr>
                <p:cNvPr id="38" name="Freihand 37">
                  <a:extLst>
                    <a:ext uri="{FF2B5EF4-FFF2-40B4-BE49-F238E27FC236}">
                      <a16:creationId xmlns:a16="http://schemas.microsoft.com/office/drawing/2014/main" id="{6A21269F-4433-4FEF-926B-320BE278CD79}"/>
                    </a:ext>
                  </a:extLst>
                </p:cNvPr>
                <p:cNvPicPr/>
                <p:nvPr/>
              </p:nvPicPr>
              <p:blipFill>
                <a:blip r:embed="rId60"/>
                <a:stretch>
                  <a:fillRect/>
                </a:stretch>
              </p:blipFill>
              <p:spPr>
                <a:xfrm>
                  <a:off x="5790707" y="4148707"/>
                  <a:ext cx="2379960" cy="1048680"/>
                </a:xfrm>
                <a:prstGeom prst="rect">
                  <a:avLst/>
                </a:prstGeom>
              </p:spPr>
            </p:pic>
          </mc:Fallback>
        </mc:AlternateContent>
      </p:grpSp>
    </p:spTree>
    <p:extLst>
      <p:ext uri="{BB962C8B-B14F-4D97-AF65-F5344CB8AC3E}">
        <p14:creationId xmlns:p14="http://schemas.microsoft.com/office/powerpoint/2010/main" val="17282327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00C2A-1644-583E-A929-5B8E1C78514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33DFDB0-5DB0-079B-DD83-ABC35C3DC3A7}"/>
              </a:ext>
            </a:extLst>
          </p:cNvPr>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a:t>
            </a:r>
            <a:r>
              <a:rPr lang="en-US" sz="3991" dirty="0">
                <a:solidFill>
                  <a:sysClr val="windowText" lastClr="000000"/>
                </a:solidFill>
              </a:rPr>
              <a:t> und </a:t>
            </a:r>
            <a:r>
              <a:rPr lang="en-US" sz="3991" dirty="0" err="1">
                <a:solidFill>
                  <a:sysClr val="windowText" lastClr="000000"/>
                </a:solidFill>
              </a:rPr>
              <a:t>Devisenmarkt</a:t>
            </a:r>
            <a:endParaRPr lang="en-US" sz="3991" dirty="0">
              <a:solidFill>
                <a:sysClr val="windowText" lastClr="000000"/>
              </a:solidFill>
            </a:endParaRPr>
          </a:p>
        </p:txBody>
      </p:sp>
      <p:sp>
        <p:nvSpPr>
          <p:cNvPr id="8" name="Textfeld 7">
            <a:extLst>
              <a:ext uri="{FF2B5EF4-FFF2-40B4-BE49-F238E27FC236}">
                <a16:creationId xmlns:a16="http://schemas.microsoft.com/office/drawing/2014/main" id="{2D916391-B066-8CF8-2C5B-E1E20FF270AD}"/>
              </a:ext>
            </a:extLst>
          </p:cNvPr>
          <p:cNvSpPr txBox="1"/>
          <p:nvPr/>
        </p:nvSpPr>
        <p:spPr>
          <a:xfrm>
            <a:off x="434898" y="854131"/>
            <a:ext cx="8109662" cy="5684781"/>
          </a:xfrm>
          <a:prstGeom prst="rect">
            <a:avLst/>
          </a:prstGeom>
          <a:noFill/>
          <a:ln>
            <a:noFill/>
          </a:ln>
        </p:spPr>
        <p:txBody>
          <a:bodyPr vert="horz" wrap="square" lIns="81639" tIns="40820" rIns="81639" bIns="40820" anchorCtr="0" compatLnSpc="0">
            <a:noAutofit/>
          </a:bodyPr>
          <a:lstStyle/>
          <a:p>
            <a:r>
              <a:rPr lang="de-DE" sz="2000" dirty="0"/>
              <a:t>Der Wechselkurs zweier Währungen beschreibt das Austauschverhältnis zwischen diesen Währungen, d.h. der Preis einer Währung ausgedrückt in einer anderen Währung.</a:t>
            </a:r>
          </a:p>
          <a:p>
            <a:endParaRPr lang="de-DE" sz="2000" dirty="0">
              <a:latin typeface="Arial"/>
            </a:endParaRPr>
          </a:p>
          <a:p>
            <a:endParaRPr lang="de-DE" sz="2000" dirty="0">
              <a:latin typeface="Arial"/>
            </a:endParaRPr>
          </a:p>
          <a:p>
            <a:r>
              <a:rPr lang="de-DE" sz="2000" b="1" dirty="0"/>
              <a:t>Mengennotierung:</a:t>
            </a:r>
          </a:p>
          <a:p>
            <a:r>
              <a:rPr lang="de-DE" sz="2000" dirty="0"/>
              <a:t>Die Mengennotierung gibt an, wie viele Einheiten ausländische Währung man für eine Einheit der inländischen Währung erhält (z.B. 1€ = 1,37$)</a:t>
            </a:r>
          </a:p>
          <a:p>
            <a:endParaRPr lang="de-DE" sz="2000" b="1" dirty="0"/>
          </a:p>
          <a:p>
            <a:r>
              <a:rPr lang="de-DE" sz="2000" b="1" dirty="0"/>
              <a:t>Preisnotierung:</a:t>
            </a:r>
          </a:p>
          <a:p>
            <a:r>
              <a:rPr lang="de-DE" sz="2000" dirty="0"/>
              <a:t>die Preisnotierung gibt an, wie viele Einheiten der inländischen Währung eine Einheit der ausländischen Währung kostet (z.B. 1$= 0,73€)</a:t>
            </a:r>
          </a:p>
          <a:p>
            <a:endParaRPr lang="de-DE" sz="2000" dirty="0"/>
          </a:p>
          <a:p>
            <a:r>
              <a:rPr lang="de-DE" sz="2000" dirty="0" err="1"/>
              <a:t>Gängigerweise</a:t>
            </a:r>
            <a:r>
              <a:rPr lang="de-DE" sz="2000" dirty="0"/>
              <a:t> geben wir den Wechselkurs des Euro in Preisnotierung an. </a:t>
            </a:r>
          </a:p>
          <a:p>
            <a:r>
              <a:rPr lang="de-DE" sz="2000" u="sng" dirty="0"/>
              <a:t>Achtung</a:t>
            </a:r>
            <a:r>
              <a:rPr lang="de-DE" sz="2000" dirty="0"/>
              <a:t>: Die USA machen es ebenso → Kehrwert!</a:t>
            </a:r>
          </a:p>
          <a:p>
            <a:endParaRPr lang="de-DE" sz="2000" dirty="0"/>
          </a:p>
          <a:p>
            <a:endParaRPr lang="de-DE" sz="2000" dirty="0"/>
          </a:p>
        </p:txBody>
      </p:sp>
      <p:sp>
        <p:nvSpPr>
          <p:cNvPr id="5" name="Rechteck 4">
            <a:extLst>
              <a:ext uri="{FF2B5EF4-FFF2-40B4-BE49-F238E27FC236}">
                <a16:creationId xmlns:a16="http://schemas.microsoft.com/office/drawing/2014/main" id="{4039B371-A4B2-F933-19BC-22674486339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D6FBBBF-AF05-496C-8405-FB9741668637}"/>
                  </a:ext>
                </a:extLst>
              </p14:cNvPr>
              <p14:cNvContentPartPr/>
              <p14:nvPr/>
            </p14:nvContentPartPr>
            <p14:xfrm>
              <a:off x="395027" y="2674867"/>
              <a:ext cx="2099160" cy="86760"/>
            </p14:xfrm>
          </p:contentPart>
        </mc:Choice>
        <mc:Fallback xmlns="">
          <p:pic>
            <p:nvPicPr>
              <p:cNvPr id="2" name="Freihand 1">
                <a:extLst>
                  <a:ext uri="{FF2B5EF4-FFF2-40B4-BE49-F238E27FC236}">
                    <a16:creationId xmlns:a16="http://schemas.microsoft.com/office/drawing/2014/main" id="{CD6FBBBF-AF05-496C-8405-FB9741668637}"/>
                  </a:ext>
                </a:extLst>
              </p:cNvPr>
              <p:cNvPicPr/>
              <p:nvPr/>
            </p:nvPicPr>
            <p:blipFill>
              <a:blip r:embed="rId4"/>
              <a:stretch>
                <a:fillRect/>
              </a:stretch>
            </p:blipFill>
            <p:spPr>
              <a:xfrm>
                <a:off x="390707" y="2670547"/>
                <a:ext cx="2107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2269481-2D85-405F-843C-32F6C58BA067}"/>
                  </a:ext>
                </a:extLst>
              </p14:cNvPr>
              <p14:cNvContentPartPr/>
              <p14:nvPr/>
            </p14:nvContentPartPr>
            <p14:xfrm>
              <a:off x="488987" y="3957187"/>
              <a:ext cx="1753200" cy="27720"/>
            </p14:xfrm>
          </p:contentPart>
        </mc:Choice>
        <mc:Fallback xmlns="">
          <p:pic>
            <p:nvPicPr>
              <p:cNvPr id="3" name="Freihand 2">
                <a:extLst>
                  <a:ext uri="{FF2B5EF4-FFF2-40B4-BE49-F238E27FC236}">
                    <a16:creationId xmlns:a16="http://schemas.microsoft.com/office/drawing/2014/main" id="{F2269481-2D85-405F-843C-32F6C58BA067}"/>
                  </a:ext>
                </a:extLst>
              </p:cNvPr>
              <p:cNvPicPr/>
              <p:nvPr/>
            </p:nvPicPr>
            <p:blipFill>
              <a:blip r:embed="rId6"/>
              <a:stretch>
                <a:fillRect/>
              </a:stretch>
            </p:blipFill>
            <p:spPr>
              <a:xfrm>
                <a:off x="484667" y="3952867"/>
                <a:ext cx="1761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36AD7C9-8247-44E7-B5C3-12F17F0A47F8}"/>
                  </a:ext>
                </a:extLst>
              </p14:cNvPr>
              <p14:cNvContentPartPr/>
              <p14:nvPr/>
            </p14:nvContentPartPr>
            <p14:xfrm>
              <a:off x="6894827" y="3338347"/>
              <a:ext cx="988560" cy="78480"/>
            </p14:xfrm>
          </p:contentPart>
        </mc:Choice>
        <mc:Fallback xmlns="">
          <p:pic>
            <p:nvPicPr>
              <p:cNvPr id="6" name="Freihand 5">
                <a:extLst>
                  <a:ext uri="{FF2B5EF4-FFF2-40B4-BE49-F238E27FC236}">
                    <a16:creationId xmlns:a16="http://schemas.microsoft.com/office/drawing/2014/main" id="{936AD7C9-8247-44E7-B5C3-12F17F0A47F8}"/>
                  </a:ext>
                </a:extLst>
              </p:cNvPr>
              <p:cNvPicPr/>
              <p:nvPr/>
            </p:nvPicPr>
            <p:blipFill>
              <a:blip r:embed="rId8"/>
              <a:stretch>
                <a:fillRect/>
              </a:stretch>
            </p:blipFill>
            <p:spPr>
              <a:xfrm>
                <a:off x="6890507" y="3334027"/>
                <a:ext cx="997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CA8B29E-F94D-4C56-8403-2441D04784DE}"/>
                  </a:ext>
                </a:extLst>
              </p14:cNvPr>
              <p14:cNvContentPartPr/>
              <p14:nvPr/>
            </p14:nvContentPartPr>
            <p14:xfrm>
              <a:off x="6241067" y="4633987"/>
              <a:ext cx="822600" cy="9000"/>
            </p14:xfrm>
          </p:contentPart>
        </mc:Choice>
        <mc:Fallback xmlns="">
          <p:pic>
            <p:nvPicPr>
              <p:cNvPr id="7" name="Freihand 6">
                <a:extLst>
                  <a:ext uri="{FF2B5EF4-FFF2-40B4-BE49-F238E27FC236}">
                    <a16:creationId xmlns:a16="http://schemas.microsoft.com/office/drawing/2014/main" id="{ACA8B29E-F94D-4C56-8403-2441D04784DE}"/>
                  </a:ext>
                </a:extLst>
              </p:cNvPr>
              <p:cNvPicPr/>
              <p:nvPr/>
            </p:nvPicPr>
            <p:blipFill>
              <a:blip r:embed="rId10"/>
              <a:stretch>
                <a:fillRect/>
              </a:stretch>
            </p:blipFill>
            <p:spPr>
              <a:xfrm>
                <a:off x="6236747" y="4629667"/>
                <a:ext cx="831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A8D9E51-7118-4B73-A8CE-C2EE713C2BF5}"/>
                  </a:ext>
                </a:extLst>
              </p14:cNvPr>
              <p14:cNvContentPartPr/>
              <p14:nvPr/>
            </p14:nvContentPartPr>
            <p14:xfrm>
              <a:off x="1278107" y="5010187"/>
              <a:ext cx="4684320" cy="770400"/>
            </p14:xfrm>
          </p:contentPart>
        </mc:Choice>
        <mc:Fallback xmlns="">
          <p:pic>
            <p:nvPicPr>
              <p:cNvPr id="9" name="Freihand 8">
                <a:extLst>
                  <a:ext uri="{FF2B5EF4-FFF2-40B4-BE49-F238E27FC236}">
                    <a16:creationId xmlns:a16="http://schemas.microsoft.com/office/drawing/2014/main" id="{CA8D9E51-7118-4B73-A8CE-C2EE713C2BF5}"/>
                  </a:ext>
                </a:extLst>
              </p:cNvPr>
              <p:cNvPicPr/>
              <p:nvPr/>
            </p:nvPicPr>
            <p:blipFill>
              <a:blip r:embed="rId12"/>
              <a:stretch>
                <a:fillRect/>
              </a:stretch>
            </p:blipFill>
            <p:spPr>
              <a:xfrm>
                <a:off x="1273787" y="5005867"/>
                <a:ext cx="4692960" cy="779040"/>
              </a:xfrm>
              <a:prstGeom prst="rect">
                <a:avLst/>
              </a:prstGeom>
            </p:spPr>
          </p:pic>
        </mc:Fallback>
      </mc:AlternateContent>
    </p:spTree>
    <p:extLst>
      <p:ext uri="{BB962C8B-B14F-4D97-AF65-F5344CB8AC3E}">
        <p14:creationId xmlns:p14="http://schemas.microsoft.com/office/powerpoint/2010/main" val="2477772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45862-1D07-CB1B-6CD3-59277B29F28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B2B24B9-2A24-5D65-D9B9-880D094BDA3B}"/>
              </a:ext>
            </a:extLst>
          </p:cNvPr>
          <p:cNvSpPr txBox="1">
            <a:spLocks/>
          </p:cNvSpPr>
          <p:nvPr/>
        </p:nvSpPr>
        <p:spPr>
          <a:xfrm>
            <a:off x="1938720" y="10724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Exchange rates</a:t>
            </a:r>
          </a:p>
        </p:txBody>
      </p:sp>
      <p:sp>
        <p:nvSpPr>
          <p:cNvPr id="5" name="Rechteck 4">
            <a:extLst>
              <a:ext uri="{FF2B5EF4-FFF2-40B4-BE49-F238E27FC236}">
                <a16:creationId xmlns:a16="http://schemas.microsoft.com/office/drawing/2014/main" id="{76C55339-D675-608B-D428-EA211DD6367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5F8920F-4A91-9B06-DE89-0ECA60B352D0}"/>
              </a:ext>
            </a:extLst>
          </p:cNvPr>
          <p:cNvPicPr>
            <a:picLocks noChangeAspect="1"/>
          </p:cNvPicPr>
          <p:nvPr/>
        </p:nvPicPr>
        <p:blipFill>
          <a:blip r:embed="rId3"/>
          <a:stretch>
            <a:fillRect/>
          </a:stretch>
        </p:blipFill>
        <p:spPr>
          <a:xfrm>
            <a:off x="243572" y="633741"/>
            <a:ext cx="6655067" cy="6042274"/>
          </a:xfrm>
          <a:prstGeom prst="rect">
            <a:avLst/>
          </a:prstGeom>
        </p:spPr>
      </p:pic>
      <p:pic>
        <p:nvPicPr>
          <p:cNvPr id="6" name="Grafik 5">
            <a:extLst>
              <a:ext uri="{FF2B5EF4-FFF2-40B4-BE49-F238E27FC236}">
                <a16:creationId xmlns:a16="http://schemas.microsoft.com/office/drawing/2014/main" id="{0ED11835-738C-3327-CEC2-5288E1235B53}"/>
              </a:ext>
            </a:extLst>
          </p:cNvPr>
          <p:cNvPicPr>
            <a:picLocks noChangeAspect="1"/>
          </p:cNvPicPr>
          <p:nvPr/>
        </p:nvPicPr>
        <p:blipFill>
          <a:blip r:embed="rId4"/>
          <a:stretch>
            <a:fillRect/>
          </a:stretch>
        </p:blipFill>
        <p:spPr>
          <a:xfrm>
            <a:off x="7362057" y="633741"/>
            <a:ext cx="4718950" cy="3291076"/>
          </a:xfrm>
          <a:prstGeom prst="rect">
            <a:avLst/>
          </a:prstGeom>
        </p:spPr>
      </p:pic>
      <p:sp>
        <p:nvSpPr>
          <p:cNvPr id="7" name="Textfeld 6">
            <a:extLst>
              <a:ext uri="{FF2B5EF4-FFF2-40B4-BE49-F238E27FC236}">
                <a16:creationId xmlns:a16="http://schemas.microsoft.com/office/drawing/2014/main" id="{D6BAD5AF-EE40-BA9F-12A0-7783E2C1CAF7}"/>
              </a:ext>
            </a:extLst>
          </p:cNvPr>
          <p:cNvSpPr txBox="1"/>
          <p:nvPr/>
        </p:nvSpPr>
        <p:spPr>
          <a:xfrm>
            <a:off x="447040" y="345440"/>
            <a:ext cx="2093650" cy="369332"/>
          </a:xfrm>
          <a:prstGeom prst="rect">
            <a:avLst/>
          </a:prstGeom>
          <a:noFill/>
        </p:spPr>
        <p:txBody>
          <a:bodyPr wrap="none" rtlCol="0">
            <a:spAutoFit/>
          </a:bodyPr>
          <a:lstStyle/>
          <a:p>
            <a:r>
              <a:rPr lang="de-DE" dirty="0"/>
              <a:t>Source: Bundesbank</a:t>
            </a:r>
          </a:p>
        </p:txBody>
      </p:sp>
      <p:sp>
        <p:nvSpPr>
          <p:cNvPr id="9" name="Textfeld 8">
            <a:extLst>
              <a:ext uri="{FF2B5EF4-FFF2-40B4-BE49-F238E27FC236}">
                <a16:creationId xmlns:a16="http://schemas.microsoft.com/office/drawing/2014/main" id="{23CE6228-C854-D2E0-4DA5-FBB0588758C3}"/>
              </a:ext>
            </a:extLst>
          </p:cNvPr>
          <p:cNvSpPr txBox="1"/>
          <p:nvPr/>
        </p:nvSpPr>
        <p:spPr>
          <a:xfrm>
            <a:off x="7601868" y="185826"/>
            <a:ext cx="2146550" cy="369332"/>
          </a:xfrm>
          <a:prstGeom prst="rect">
            <a:avLst/>
          </a:prstGeom>
          <a:noFill/>
        </p:spPr>
        <p:txBody>
          <a:bodyPr wrap="none" rtlCol="0">
            <a:spAutoFit/>
          </a:bodyPr>
          <a:lstStyle/>
          <a:p>
            <a:r>
              <a:rPr lang="de-DE" dirty="0"/>
              <a:t>Source: Finanzen.net</a:t>
            </a:r>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62E9B18-05F4-410B-863C-47BFB49A0F47}"/>
                  </a:ext>
                </a:extLst>
              </p14:cNvPr>
              <p14:cNvContentPartPr/>
              <p14:nvPr/>
            </p14:nvContentPartPr>
            <p14:xfrm>
              <a:off x="8449667" y="499027"/>
              <a:ext cx="1310760" cy="40680"/>
            </p14:xfrm>
          </p:contentPart>
        </mc:Choice>
        <mc:Fallback xmlns="">
          <p:pic>
            <p:nvPicPr>
              <p:cNvPr id="3" name="Freihand 2">
                <a:extLst>
                  <a:ext uri="{FF2B5EF4-FFF2-40B4-BE49-F238E27FC236}">
                    <a16:creationId xmlns:a16="http://schemas.microsoft.com/office/drawing/2014/main" id="{A62E9B18-05F4-410B-863C-47BFB49A0F47}"/>
                  </a:ext>
                </a:extLst>
              </p:cNvPr>
              <p:cNvPicPr/>
              <p:nvPr/>
            </p:nvPicPr>
            <p:blipFill>
              <a:blip r:embed="rId6"/>
              <a:stretch>
                <a:fillRect/>
              </a:stretch>
            </p:blipFill>
            <p:spPr>
              <a:xfrm>
                <a:off x="8445347" y="494707"/>
                <a:ext cx="1319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a:extLst>
                  <a:ext uri="{FF2B5EF4-FFF2-40B4-BE49-F238E27FC236}">
                    <a16:creationId xmlns:a16="http://schemas.microsoft.com/office/drawing/2014/main" id="{38B23CB7-82E9-4E5B-B3EC-A844634974C4}"/>
                  </a:ext>
                </a:extLst>
              </p14:cNvPr>
              <p14:cNvContentPartPr/>
              <p14:nvPr/>
            </p14:nvContentPartPr>
            <p14:xfrm>
              <a:off x="752867" y="964507"/>
              <a:ext cx="974160" cy="87840"/>
            </p14:xfrm>
          </p:contentPart>
        </mc:Choice>
        <mc:Fallback xmlns="">
          <p:pic>
            <p:nvPicPr>
              <p:cNvPr id="15" name="Freihand 14">
                <a:extLst>
                  <a:ext uri="{FF2B5EF4-FFF2-40B4-BE49-F238E27FC236}">
                    <a16:creationId xmlns:a16="http://schemas.microsoft.com/office/drawing/2014/main" id="{38B23CB7-82E9-4E5B-B3EC-A844634974C4}"/>
                  </a:ext>
                </a:extLst>
              </p:cNvPr>
              <p:cNvPicPr/>
              <p:nvPr/>
            </p:nvPicPr>
            <p:blipFill>
              <a:blip r:embed="rId8"/>
              <a:stretch>
                <a:fillRect/>
              </a:stretch>
            </p:blipFill>
            <p:spPr>
              <a:xfrm>
                <a:off x="748547" y="960187"/>
                <a:ext cx="982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4" name="Freihand 53">
                <a:extLst>
                  <a:ext uri="{FF2B5EF4-FFF2-40B4-BE49-F238E27FC236}">
                    <a16:creationId xmlns:a16="http://schemas.microsoft.com/office/drawing/2014/main" id="{C987EF25-E438-440E-A693-22ADD08FC8B3}"/>
                  </a:ext>
                </a:extLst>
              </p14:cNvPr>
              <p14:cNvContentPartPr/>
              <p14:nvPr/>
            </p14:nvContentPartPr>
            <p14:xfrm>
              <a:off x="1715867" y="934627"/>
              <a:ext cx="407520" cy="468360"/>
            </p14:xfrm>
          </p:contentPart>
        </mc:Choice>
        <mc:Fallback xmlns="">
          <p:pic>
            <p:nvPicPr>
              <p:cNvPr id="54" name="Freihand 53">
                <a:extLst>
                  <a:ext uri="{FF2B5EF4-FFF2-40B4-BE49-F238E27FC236}">
                    <a16:creationId xmlns:a16="http://schemas.microsoft.com/office/drawing/2014/main" id="{C987EF25-E438-440E-A693-22ADD08FC8B3}"/>
                  </a:ext>
                </a:extLst>
              </p:cNvPr>
              <p:cNvPicPr/>
              <p:nvPr/>
            </p:nvPicPr>
            <p:blipFill>
              <a:blip r:embed="rId10"/>
              <a:stretch>
                <a:fillRect/>
              </a:stretch>
            </p:blipFill>
            <p:spPr>
              <a:xfrm>
                <a:off x="1711547" y="930307"/>
                <a:ext cx="41616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7" name="Freihand 86">
                <a:extLst>
                  <a:ext uri="{FF2B5EF4-FFF2-40B4-BE49-F238E27FC236}">
                    <a16:creationId xmlns:a16="http://schemas.microsoft.com/office/drawing/2014/main" id="{7526F399-1916-4A06-BBAF-7FE6550B3505}"/>
                  </a:ext>
                </a:extLst>
              </p14:cNvPr>
              <p14:cNvContentPartPr/>
              <p14:nvPr/>
            </p14:nvContentPartPr>
            <p14:xfrm>
              <a:off x="2050667" y="1514227"/>
              <a:ext cx="3600" cy="16200"/>
            </p14:xfrm>
          </p:contentPart>
        </mc:Choice>
        <mc:Fallback xmlns="">
          <p:pic>
            <p:nvPicPr>
              <p:cNvPr id="87" name="Freihand 86">
                <a:extLst>
                  <a:ext uri="{FF2B5EF4-FFF2-40B4-BE49-F238E27FC236}">
                    <a16:creationId xmlns:a16="http://schemas.microsoft.com/office/drawing/2014/main" id="{7526F399-1916-4A06-BBAF-7FE6550B3505}"/>
                  </a:ext>
                </a:extLst>
              </p:cNvPr>
              <p:cNvPicPr/>
              <p:nvPr/>
            </p:nvPicPr>
            <p:blipFill>
              <a:blip r:embed="rId12"/>
              <a:stretch>
                <a:fillRect/>
              </a:stretch>
            </p:blipFill>
            <p:spPr>
              <a:xfrm>
                <a:off x="2046347" y="1509907"/>
                <a:ext cx="12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9" name="Freihand 88">
                <a:extLst>
                  <a:ext uri="{FF2B5EF4-FFF2-40B4-BE49-F238E27FC236}">
                    <a16:creationId xmlns:a16="http://schemas.microsoft.com/office/drawing/2014/main" id="{4203FA6E-6CFA-426B-AA4C-F9FF70DD4950}"/>
                  </a:ext>
                </a:extLst>
              </p14:cNvPr>
              <p14:cNvContentPartPr/>
              <p14:nvPr/>
            </p14:nvContentPartPr>
            <p14:xfrm>
              <a:off x="1673747" y="943627"/>
              <a:ext cx="437400" cy="525240"/>
            </p14:xfrm>
          </p:contentPart>
        </mc:Choice>
        <mc:Fallback xmlns="">
          <p:pic>
            <p:nvPicPr>
              <p:cNvPr id="89" name="Freihand 88">
                <a:extLst>
                  <a:ext uri="{FF2B5EF4-FFF2-40B4-BE49-F238E27FC236}">
                    <a16:creationId xmlns:a16="http://schemas.microsoft.com/office/drawing/2014/main" id="{4203FA6E-6CFA-426B-AA4C-F9FF70DD4950}"/>
                  </a:ext>
                </a:extLst>
              </p:cNvPr>
              <p:cNvPicPr/>
              <p:nvPr/>
            </p:nvPicPr>
            <p:blipFill>
              <a:blip r:embed="rId14"/>
              <a:stretch>
                <a:fillRect/>
              </a:stretch>
            </p:blipFill>
            <p:spPr>
              <a:xfrm>
                <a:off x="1669427" y="939307"/>
                <a:ext cx="4460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1" name="Freihand 90">
                <a:extLst>
                  <a:ext uri="{FF2B5EF4-FFF2-40B4-BE49-F238E27FC236}">
                    <a16:creationId xmlns:a16="http://schemas.microsoft.com/office/drawing/2014/main" id="{CBBB7075-A9A1-469D-A03C-CDA3239200DD}"/>
                  </a:ext>
                </a:extLst>
              </p14:cNvPr>
              <p14:cNvContentPartPr/>
              <p14:nvPr/>
            </p14:nvContentPartPr>
            <p14:xfrm>
              <a:off x="1690667" y="948307"/>
              <a:ext cx="394200" cy="516960"/>
            </p14:xfrm>
          </p:contentPart>
        </mc:Choice>
        <mc:Fallback xmlns="">
          <p:pic>
            <p:nvPicPr>
              <p:cNvPr id="91" name="Freihand 90">
                <a:extLst>
                  <a:ext uri="{FF2B5EF4-FFF2-40B4-BE49-F238E27FC236}">
                    <a16:creationId xmlns:a16="http://schemas.microsoft.com/office/drawing/2014/main" id="{CBBB7075-A9A1-469D-A03C-CDA3239200DD}"/>
                  </a:ext>
                </a:extLst>
              </p:cNvPr>
              <p:cNvPicPr/>
              <p:nvPr/>
            </p:nvPicPr>
            <p:blipFill>
              <a:blip r:embed="rId16"/>
              <a:stretch>
                <a:fillRect/>
              </a:stretch>
            </p:blipFill>
            <p:spPr>
              <a:xfrm>
                <a:off x="1686347" y="943987"/>
                <a:ext cx="40284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2" name="Freihand 141">
                <a:extLst>
                  <a:ext uri="{FF2B5EF4-FFF2-40B4-BE49-F238E27FC236}">
                    <a16:creationId xmlns:a16="http://schemas.microsoft.com/office/drawing/2014/main" id="{45F3B7C8-4076-4D30-9F0D-FB2E5B6F481F}"/>
                  </a:ext>
                </a:extLst>
              </p14:cNvPr>
              <p14:cNvContentPartPr/>
              <p14:nvPr/>
            </p14:nvContentPartPr>
            <p14:xfrm>
              <a:off x="1969307" y="1263667"/>
              <a:ext cx="112320" cy="343080"/>
            </p14:xfrm>
          </p:contentPart>
        </mc:Choice>
        <mc:Fallback xmlns="">
          <p:pic>
            <p:nvPicPr>
              <p:cNvPr id="142" name="Freihand 141">
                <a:extLst>
                  <a:ext uri="{FF2B5EF4-FFF2-40B4-BE49-F238E27FC236}">
                    <a16:creationId xmlns:a16="http://schemas.microsoft.com/office/drawing/2014/main" id="{45F3B7C8-4076-4D30-9F0D-FB2E5B6F481F}"/>
                  </a:ext>
                </a:extLst>
              </p:cNvPr>
              <p:cNvPicPr/>
              <p:nvPr/>
            </p:nvPicPr>
            <p:blipFill>
              <a:blip r:embed="rId18"/>
              <a:stretch>
                <a:fillRect/>
              </a:stretch>
            </p:blipFill>
            <p:spPr>
              <a:xfrm>
                <a:off x="1964987" y="1259347"/>
                <a:ext cx="1209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4" name="Freihand 143">
                <a:extLst>
                  <a:ext uri="{FF2B5EF4-FFF2-40B4-BE49-F238E27FC236}">
                    <a16:creationId xmlns:a16="http://schemas.microsoft.com/office/drawing/2014/main" id="{8A579C1B-2381-4F78-9D9F-2940EB3A57F6}"/>
                  </a:ext>
                </a:extLst>
              </p14:cNvPr>
              <p14:cNvContentPartPr/>
              <p14:nvPr/>
            </p14:nvContentPartPr>
            <p14:xfrm>
              <a:off x="2819267" y="222187"/>
              <a:ext cx="1392120" cy="450360"/>
            </p14:xfrm>
          </p:contentPart>
        </mc:Choice>
        <mc:Fallback xmlns="">
          <p:pic>
            <p:nvPicPr>
              <p:cNvPr id="144" name="Freihand 143">
                <a:extLst>
                  <a:ext uri="{FF2B5EF4-FFF2-40B4-BE49-F238E27FC236}">
                    <a16:creationId xmlns:a16="http://schemas.microsoft.com/office/drawing/2014/main" id="{8A579C1B-2381-4F78-9D9F-2940EB3A57F6}"/>
                  </a:ext>
                </a:extLst>
              </p:cNvPr>
              <p:cNvPicPr/>
              <p:nvPr/>
            </p:nvPicPr>
            <p:blipFill>
              <a:blip r:embed="rId20"/>
              <a:stretch>
                <a:fillRect/>
              </a:stretch>
            </p:blipFill>
            <p:spPr>
              <a:xfrm>
                <a:off x="2814947" y="217867"/>
                <a:ext cx="140076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7" name="Freihand 226">
                <a:extLst>
                  <a:ext uri="{FF2B5EF4-FFF2-40B4-BE49-F238E27FC236}">
                    <a16:creationId xmlns:a16="http://schemas.microsoft.com/office/drawing/2014/main" id="{07998344-E57A-4B58-9D70-1C791F845E80}"/>
                  </a:ext>
                </a:extLst>
              </p14:cNvPr>
              <p14:cNvContentPartPr/>
              <p14:nvPr/>
            </p14:nvContentPartPr>
            <p14:xfrm>
              <a:off x="7269587" y="4236187"/>
              <a:ext cx="3593160" cy="686160"/>
            </p14:xfrm>
          </p:contentPart>
        </mc:Choice>
        <mc:Fallback xmlns="">
          <p:pic>
            <p:nvPicPr>
              <p:cNvPr id="227" name="Freihand 226">
                <a:extLst>
                  <a:ext uri="{FF2B5EF4-FFF2-40B4-BE49-F238E27FC236}">
                    <a16:creationId xmlns:a16="http://schemas.microsoft.com/office/drawing/2014/main" id="{07998344-E57A-4B58-9D70-1C791F845E80}"/>
                  </a:ext>
                </a:extLst>
              </p:cNvPr>
              <p:cNvPicPr/>
              <p:nvPr/>
            </p:nvPicPr>
            <p:blipFill>
              <a:blip r:embed="rId22"/>
              <a:stretch>
                <a:fillRect/>
              </a:stretch>
            </p:blipFill>
            <p:spPr>
              <a:xfrm>
                <a:off x="7265267" y="4231867"/>
                <a:ext cx="360180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8" name="Freihand 227">
                <a:extLst>
                  <a:ext uri="{FF2B5EF4-FFF2-40B4-BE49-F238E27FC236}">
                    <a16:creationId xmlns:a16="http://schemas.microsoft.com/office/drawing/2014/main" id="{184642E4-164D-42D6-BF5D-B483BA0BDA68}"/>
                  </a:ext>
                </a:extLst>
              </p14:cNvPr>
              <p14:cNvContentPartPr/>
              <p14:nvPr/>
            </p14:nvContentPartPr>
            <p14:xfrm>
              <a:off x="7340867" y="4856827"/>
              <a:ext cx="158760" cy="160200"/>
            </p14:xfrm>
          </p:contentPart>
        </mc:Choice>
        <mc:Fallback xmlns="">
          <p:pic>
            <p:nvPicPr>
              <p:cNvPr id="228" name="Freihand 227">
                <a:extLst>
                  <a:ext uri="{FF2B5EF4-FFF2-40B4-BE49-F238E27FC236}">
                    <a16:creationId xmlns:a16="http://schemas.microsoft.com/office/drawing/2014/main" id="{184642E4-164D-42D6-BF5D-B483BA0BDA68}"/>
                  </a:ext>
                </a:extLst>
              </p:cNvPr>
              <p:cNvPicPr/>
              <p:nvPr/>
            </p:nvPicPr>
            <p:blipFill>
              <a:blip r:embed="rId24"/>
              <a:stretch>
                <a:fillRect/>
              </a:stretch>
            </p:blipFill>
            <p:spPr>
              <a:xfrm>
                <a:off x="7336547" y="4852507"/>
                <a:ext cx="167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9" name="Freihand 228">
                <a:extLst>
                  <a:ext uri="{FF2B5EF4-FFF2-40B4-BE49-F238E27FC236}">
                    <a16:creationId xmlns:a16="http://schemas.microsoft.com/office/drawing/2014/main" id="{333EDE97-4926-4257-88C5-18C260ADF0BC}"/>
                  </a:ext>
                </a:extLst>
              </p14:cNvPr>
              <p14:cNvContentPartPr/>
              <p14:nvPr/>
            </p14:nvContentPartPr>
            <p14:xfrm>
              <a:off x="7560827" y="4834147"/>
              <a:ext cx="70920" cy="141840"/>
            </p14:xfrm>
          </p:contentPart>
        </mc:Choice>
        <mc:Fallback xmlns="">
          <p:pic>
            <p:nvPicPr>
              <p:cNvPr id="229" name="Freihand 228">
                <a:extLst>
                  <a:ext uri="{FF2B5EF4-FFF2-40B4-BE49-F238E27FC236}">
                    <a16:creationId xmlns:a16="http://schemas.microsoft.com/office/drawing/2014/main" id="{333EDE97-4926-4257-88C5-18C260ADF0BC}"/>
                  </a:ext>
                </a:extLst>
              </p:cNvPr>
              <p:cNvPicPr/>
              <p:nvPr/>
            </p:nvPicPr>
            <p:blipFill>
              <a:blip r:embed="rId26"/>
              <a:stretch>
                <a:fillRect/>
              </a:stretch>
            </p:blipFill>
            <p:spPr>
              <a:xfrm>
                <a:off x="7556507" y="4829827"/>
                <a:ext cx="79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0" name="Freihand 229">
                <a:extLst>
                  <a:ext uri="{FF2B5EF4-FFF2-40B4-BE49-F238E27FC236}">
                    <a16:creationId xmlns:a16="http://schemas.microsoft.com/office/drawing/2014/main" id="{2B10C6EE-50F0-4892-8FF8-F65D0F11AFFD}"/>
                  </a:ext>
                </a:extLst>
              </p14:cNvPr>
              <p14:cNvContentPartPr/>
              <p14:nvPr/>
            </p14:nvContentPartPr>
            <p14:xfrm>
              <a:off x="7651187" y="4842787"/>
              <a:ext cx="270720" cy="78840"/>
            </p14:xfrm>
          </p:contentPart>
        </mc:Choice>
        <mc:Fallback xmlns="">
          <p:pic>
            <p:nvPicPr>
              <p:cNvPr id="230" name="Freihand 229">
                <a:extLst>
                  <a:ext uri="{FF2B5EF4-FFF2-40B4-BE49-F238E27FC236}">
                    <a16:creationId xmlns:a16="http://schemas.microsoft.com/office/drawing/2014/main" id="{2B10C6EE-50F0-4892-8FF8-F65D0F11AFFD}"/>
                  </a:ext>
                </a:extLst>
              </p:cNvPr>
              <p:cNvPicPr/>
              <p:nvPr/>
            </p:nvPicPr>
            <p:blipFill>
              <a:blip r:embed="rId28"/>
              <a:stretch>
                <a:fillRect/>
              </a:stretch>
            </p:blipFill>
            <p:spPr>
              <a:xfrm>
                <a:off x="7646867" y="4838467"/>
                <a:ext cx="279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1" name="Freihand 230">
                <a:extLst>
                  <a:ext uri="{FF2B5EF4-FFF2-40B4-BE49-F238E27FC236}">
                    <a16:creationId xmlns:a16="http://schemas.microsoft.com/office/drawing/2014/main" id="{EDF852CB-74AA-44C4-A1BE-9C1B79393197}"/>
                  </a:ext>
                </a:extLst>
              </p14:cNvPr>
              <p14:cNvContentPartPr/>
              <p14:nvPr/>
            </p14:nvContentPartPr>
            <p14:xfrm>
              <a:off x="7941347" y="4721827"/>
              <a:ext cx="361080" cy="168480"/>
            </p14:xfrm>
          </p:contentPart>
        </mc:Choice>
        <mc:Fallback xmlns="">
          <p:pic>
            <p:nvPicPr>
              <p:cNvPr id="231" name="Freihand 230">
                <a:extLst>
                  <a:ext uri="{FF2B5EF4-FFF2-40B4-BE49-F238E27FC236}">
                    <a16:creationId xmlns:a16="http://schemas.microsoft.com/office/drawing/2014/main" id="{EDF852CB-74AA-44C4-A1BE-9C1B79393197}"/>
                  </a:ext>
                </a:extLst>
              </p:cNvPr>
              <p:cNvPicPr/>
              <p:nvPr/>
            </p:nvPicPr>
            <p:blipFill>
              <a:blip r:embed="rId30"/>
              <a:stretch>
                <a:fillRect/>
              </a:stretch>
            </p:blipFill>
            <p:spPr>
              <a:xfrm>
                <a:off x="7937027" y="4717507"/>
                <a:ext cx="369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2" name="Freihand 231">
                <a:extLst>
                  <a:ext uri="{FF2B5EF4-FFF2-40B4-BE49-F238E27FC236}">
                    <a16:creationId xmlns:a16="http://schemas.microsoft.com/office/drawing/2014/main" id="{A3E844BA-A791-4D48-B9E2-DF12D3F04BE0}"/>
                  </a:ext>
                </a:extLst>
              </p14:cNvPr>
              <p14:cNvContentPartPr/>
              <p14:nvPr/>
            </p14:nvContentPartPr>
            <p14:xfrm>
              <a:off x="8322587" y="4662427"/>
              <a:ext cx="111240" cy="177840"/>
            </p14:xfrm>
          </p:contentPart>
        </mc:Choice>
        <mc:Fallback xmlns="">
          <p:pic>
            <p:nvPicPr>
              <p:cNvPr id="232" name="Freihand 231">
                <a:extLst>
                  <a:ext uri="{FF2B5EF4-FFF2-40B4-BE49-F238E27FC236}">
                    <a16:creationId xmlns:a16="http://schemas.microsoft.com/office/drawing/2014/main" id="{A3E844BA-A791-4D48-B9E2-DF12D3F04BE0}"/>
                  </a:ext>
                </a:extLst>
              </p:cNvPr>
              <p:cNvPicPr/>
              <p:nvPr/>
            </p:nvPicPr>
            <p:blipFill>
              <a:blip r:embed="rId32"/>
              <a:stretch>
                <a:fillRect/>
              </a:stretch>
            </p:blipFill>
            <p:spPr>
              <a:xfrm>
                <a:off x="8318267" y="4658107"/>
                <a:ext cx="119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3" name="Freihand 232">
                <a:extLst>
                  <a:ext uri="{FF2B5EF4-FFF2-40B4-BE49-F238E27FC236}">
                    <a16:creationId xmlns:a16="http://schemas.microsoft.com/office/drawing/2014/main" id="{5FE188B6-61AF-4FEC-9337-29654DA74138}"/>
                  </a:ext>
                </a:extLst>
              </p14:cNvPr>
              <p14:cNvContentPartPr/>
              <p14:nvPr/>
            </p14:nvContentPartPr>
            <p14:xfrm>
              <a:off x="8382707" y="4644787"/>
              <a:ext cx="18720" cy="35640"/>
            </p14:xfrm>
          </p:contentPart>
        </mc:Choice>
        <mc:Fallback xmlns="">
          <p:pic>
            <p:nvPicPr>
              <p:cNvPr id="233" name="Freihand 232">
                <a:extLst>
                  <a:ext uri="{FF2B5EF4-FFF2-40B4-BE49-F238E27FC236}">
                    <a16:creationId xmlns:a16="http://schemas.microsoft.com/office/drawing/2014/main" id="{5FE188B6-61AF-4FEC-9337-29654DA74138}"/>
                  </a:ext>
                </a:extLst>
              </p:cNvPr>
              <p:cNvPicPr/>
              <p:nvPr/>
            </p:nvPicPr>
            <p:blipFill>
              <a:blip r:embed="rId34"/>
              <a:stretch>
                <a:fillRect/>
              </a:stretch>
            </p:blipFill>
            <p:spPr>
              <a:xfrm>
                <a:off x="8378387" y="4640467"/>
                <a:ext cx="27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4" name="Freihand 233">
                <a:extLst>
                  <a:ext uri="{FF2B5EF4-FFF2-40B4-BE49-F238E27FC236}">
                    <a16:creationId xmlns:a16="http://schemas.microsoft.com/office/drawing/2014/main" id="{D84CBCF4-A7D9-4B72-A708-C7A0BE437CA8}"/>
                  </a:ext>
                </a:extLst>
              </p14:cNvPr>
              <p14:cNvContentPartPr/>
              <p14:nvPr/>
            </p14:nvContentPartPr>
            <p14:xfrm>
              <a:off x="8425187" y="4617787"/>
              <a:ext cx="108000" cy="197280"/>
            </p14:xfrm>
          </p:contentPart>
        </mc:Choice>
        <mc:Fallback xmlns="">
          <p:pic>
            <p:nvPicPr>
              <p:cNvPr id="234" name="Freihand 233">
                <a:extLst>
                  <a:ext uri="{FF2B5EF4-FFF2-40B4-BE49-F238E27FC236}">
                    <a16:creationId xmlns:a16="http://schemas.microsoft.com/office/drawing/2014/main" id="{D84CBCF4-A7D9-4B72-A708-C7A0BE437CA8}"/>
                  </a:ext>
                </a:extLst>
              </p:cNvPr>
              <p:cNvPicPr/>
              <p:nvPr/>
            </p:nvPicPr>
            <p:blipFill>
              <a:blip r:embed="rId36"/>
              <a:stretch>
                <a:fillRect/>
              </a:stretch>
            </p:blipFill>
            <p:spPr>
              <a:xfrm>
                <a:off x="8420867" y="4613467"/>
                <a:ext cx="116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5" name="Freihand 234">
                <a:extLst>
                  <a:ext uri="{FF2B5EF4-FFF2-40B4-BE49-F238E27FC236}">
                    <a16:creationId xmlns:a16="http://schemas.microsoft.com/office/drawing/2014/main" id="{B4A4426D-91D0-4C00-A879-AABDE629CD49}"/>
                  </a:ext>
                </a:extLst>
              </p14:cNvPr>
              <p14:cNvContentPartPr/>
              <p14:nvPr/>
            </p14:nvContentPartPr>
            <p14:xfrm>
              <a:off x="7265987" y="5199547"/>
              <a:ext cx="10800" cy="119880"/>
            </p14:xfrm>
          </p:contentPart>
        </mc:Choice>
        <mc:Fallback xmlns="">
          <p:pic>
            <p:nvPicPr>
              <p:cNvPr id="235" name="Freihand 234">
                <a:extLst>
                  <a:ext uri="{FF2B5EF4-FFF2-40B4-BE49-F238E27FC236}">
                    <a16:creationId xmlns:a16="http://schemas.microsoft.com/office/drawing/2014/main" id="{B4A4426D-91D0-4C00-A879-AABDE629CD49}"/>
                  </a:ext>
                </a:extLst>
              </p:cNvPr>
              <p:cNvPicPr/>
              <p:nvPr/>
            </p:nvPicPr>
            <p:blipFill>
              <a:blip r:embed="rId38"/>
              <a:stretch>
                <a:fillRect/>
              </a:stretch>
            </p:blipFill>
            <p:spPr>
              <a:xfrm>
                <a:off x="7261667" y="5195227"/>
                <a:ext cx="19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6" name="Freihand 235">
                <a:extLst>
                  <a:ext uri="{FF2B5EF4-FFF2-40B4-BE49-F238E27FC236}">
                    <a16:creationId xmlns:a16="http://schemas.microsoft.com/office/drawing/2014/main" id="{4AD88F7A-E899-4167-A457-AD3CB450409E}"/>
                  </a:ext>
                </a:extLst>
              </p14:cNvPr>
              <p14:cNvContentPartPr/>
              <p14:nvPr/>
            </p14:nvContentPartPr>
            <p14:xfrm>
              <a:off x="7089227" y="5146987"/>
              <a:ext cx="268200" cy="194400"/>
            </p14:xfrm>
          </p:contentPart>
        </mc:Choice>
        <mc:Fallback xmlns="">
          <p:pic>
            <p:nvPicPr>
              <p:cNvPr id="236" name="Freihand 235">
                <a:extLst>
                  <a:ext uri="{FF2B5EF4-FFF2-40B4-BE49-F238E27FC236}">
                    <a16:creationId xmlns:a16="http://schemas.microsoft.com/office/drawing/2014/main" id="{4AD88F7A-E899-4167-A457-AD3CB450409E}"/>
                  </a:ext>
                </a:extLst>
              </p:cNvPr>
              <p:cNvPicPr/>
              <p:nvPr/>
            </p:nvPicPr>
            <p:blipFill>
              <a:blip r:embed="rId40"/>
              <a:stretch>
                <a:fillRect/>
              </a:stretch>
            </p:blipFill>
            <p:spPr>
              <a:xfrm>
                <a:off x="7084907" y="5142667"/>
                <a:ext cx="276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7" name="Freihand 236">
                <a:extLst>
                  <a:ext uri="{FF2B5EF4-FFF2-40B4-BE49-F238E27FC236}">
                    <a16:creationId xmlns:a16="http://schemas.microsoft.com/office/drawing/2014/main" id="{3D5630F9-7095-47D6-963C-711487E96BEC}"/>
                  </a:ext>
                </a:extLst>
              </p14:cNvPr>
              <p14:cNvContentPartPr/>
              <p14:nvPr/>
            </p14:nvContentPartPr>
            <p14:xfrm>
              <a:off x="7405307" y="5216467"/>
              <a:ext cx="224280" cy="78480"/>
            </p14:xfrm>
          </p:contentPart>
        </mc:Choice>
        <mc:Fallback xmlns="">
          <p:pic>
            <p:nvPicPr>
              <p:cNvPr id="237" name="Freihand 236">
                <a:extLst>
                  <a:ext uri="{FF2B5EF4-FFF2-40B4-BE49-F238E27FC236}">
                    <a16:creationId xmlns:a16="http://schemas.microsoft.com/office/drawing/2014/main" id="{3D5630F9-7095-47D6-963C-711487E96BEC}"/>
                  </a:ext>
                </a:extLst>
              </p:cNvPr>
              <p:cNvPicPr/>
              <p:nvPr/>
            </p:nvPicPr>
            <p:blipFill>
              <a:blip r:embed="rId42"/>
              <a:stretch>
                <a:fillRect/>
              </a:stretch>
            </p:blipFill>
            <p:spPr>
              <a:xfrm>
                <a:off x="7400987" y="5212147"/>
                <a:ext cx="232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8" name="Freihand 237">
                <a:extLst>
                  <a:ext uri="{FF2B5EF4-FFF2-40B4-BE49-F238E27FC236}">
                    <a16:creationId xmlns:a16="http://schemas.microsoft.com/office/drawing/2014/main" id="{50FC228C-38E2-4CD4-BD74-E7136644B053}"/>
                  </a:ext>
                </a:extLst>
              </p14:cNvPr>
              <p14:cNvContentPartPr/>
              <p14:nvPr/>
            </p14:nvContentPartPr>
            <p14:xfrm>
              <a:off x="7600427" y="5118547"/>
              <a:ext cx="83160" cy="133200"/>
            </p14:xfrm>
          </p:contentPart>
        </mc:Choice>
        <mc:Fallback xmlns="">
          <p:pic>
            <p:nvPicPr>
              <p:cNvPr id="238" name="Freihand 237">
                <a:extLst>
                  <a:ext uri="{FF2B5EF4-FFF2-40B4-BE49-F238E27FC236}">
                    <a16:creationId xmlns:a16="http://schemas.microsoft.com/office/drawing/2014/main" id="{50FC228C-38E2-4CD4-BD74-E7136644B053}"/>
                  </a:ext>
                </a:extLst>
              </p:cNvPr>
              <p:cNvPicPr/>
              <p:nvPr/>
            </p:nvPicPr>
            <p:blipFill>
              <a:blip r:embed="rId44"/>
              <a:stretch>
                <a:fillRect/>
              </a:stretch>
            </p:blipFill>
            <p:spPr>
              <a:xfrm>
                <a:off x="7596107" y="5114227"/>
                <a:ext cx="91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9" name="Freihand 238">
                <a:extLst>
                  <a:ext uri="{FF2B5EF4-FFF2-40B4-BE49-F238E27FC236}">
                    <a16:creationId xmlns:a16="http://schemas.microsoft.com/office/drawing/2014/main" id="{71F6EF3F-2CE7-41C0-A338-AB6EC4FC044C}"/>
                  </a:ext>
                </a:extLst>
              </p14:cNvPr>
              <p14:cNvContentPartPr/>
              <p14:nvPr/>
            </p14:nvContentPartPr>
            <p14:xfrm>
              <a:off x="7667387" y="5167147"/>
              <a:ext cx="91440" cy="89280"/>
            </p14:xfrm>
          </p:contentPart>
        </mc:Choice>
        <mc:Fallback xmlns="">
          <p:pic>
            <p:nvPicPr>
              <p:cNvPr id="239" name="Freihand 238">
                <a:extLst>
                  <a:ext uri="{FF2B5EF4-FFF2-40B4-BE49-F238E27FC236}">
                    <a16:creationId xmlns:a16="http://schemas.microsoft.com/office/drawing/2014/main" id="{71F6EF3F-2CE7-41C0-A338-AB6EC4FC044C}"/>
                  </a:ext>
                </a:extLst>
              </p:cNvPr>
              <p:cNvPicPr/>
              <p:nvPr/>
            </p:nvPicPr>
            <p:blipFill>
              <a:blip r:embed="rId46"/>
              <a:stretch>
                <a:fillRect/>
              </a:stretch>
            </p:blipFill>
            <p:spPr>
              <a:xfrm>
                <a:off x="7663067" y="5162827"/>
                <a:ext cx="100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0" name="Freihand 239">
                <a:extLst>
                  <a:ext uri="{FF2B5EF4-FFF2-40B4-BE49-F238E27FC236}">
                    <a16:creationId xmlns:a16="http://schemas.microsoft.com/office/drawing/2014/main" id="{9CCA14C0-B296-45B7-A0BD-F7FB768523CF}"/>
                  </a:ext>
                </a:extLst>
              </p14:cNvPr>
              <p14:cNvContentPartPr/>
              <p14:nvPr/>
            </p14:nvContentPartPr>
            <p14:xfrm>
              <a:off x="7768187" y="5057347"/>
              <a:ext cx="158760" cy="188640"/>
            </p14:xfrm>
          </p:contentPart>
        </mc:Choice>
        <mc:Fallback xmlns="">
          <p:pic>
            <p:nvPicPr>
              <p:cNvPr id="240" name="Freihand 239">
                <a:extLst>
                  <a:ext uri="{FF2B5EF4-FFF2-40B4-BE49-F238E27FC236}">
                    <a16:creationId xmlns:a16="http://schemas.microsoft.com/office/drawing/2014/main" id="{9CCA14C0-B296-45B7-A0BD-F7FB768523CF}"/>
                  </a:ext>
                </a:extLst>
              </p:cNvPr>
              <p:cNvPicPr/>
              <p:nvPr/>
            </p:nvPicPr>
            <p:blipFill>
              <a:blip r:embed="rId48"/>
              <a:stretch>
                <a:fillRect/>
              </a:stretch>
            </p:blipFill>
            <p:spPr>
              <a:xfrm>
                <a:off x="7763867" y="5053027"/>
                <a:ext cx="167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1" name="Freihand 240">
                <a:extLst>
                  <a:ext uri="{FF2B5EF4-FFF2-40B4-BE49-F238E27FC236}">
                    <a16:creationId xmlns:a16="http://schemas.microsoft.com/office/drawing/2014/main" id="{0C2BAE38-450F-40ED-9893-693D38B034EB}"/>
                  </a:ext>
                </a:extLst>
              </p14:cNvPr>
              <p14:cNvContentPartPr/>
              <p14:nvPr/>
            </p14:nvContentPartPr>
            <p14:xfrm>
              <a:off x="7907867" y="5136187"/>
              <a:ext cx="61920" cy="50400"/>
            </p14:xfrm>
          </p:contentPart>
        </mc:Choice>
        <mc:Fallback xmlns="">
          <p:pic>
            <p:nvPicPr>
              <p:cNvPr id="241" name="Freihand 240">
                <a:extLst>
                  <a:ext uri="{FF2B5EF4-FFF2-40B4-BE49-F238E27FC236}">
                    <a16:creationId xmlns:a16="http://schemas.microsoft.com/office/drawing/2014/main" id="{0C2BAE38-450F-40ED-9893-693D38B034EB}"/>
                  </a:ext>
                </a:extLst>
              </p:cNvPr>
              <p:cNvPicPr/>
              <p:nvPr/>
            </p:nvPicPr>
            <p:blipFill>
              <a:blip r:embed="rId50"/>
              <a:stretch>
                <a:fillRect/>
              </a:stretch>
            </p:blipFill>
            <p:spPr>
              <a:xfrm>
                <a:off x="7903547" y="5131867"/>
                <a:ext cx="70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2" name="Freihand 241">
                <a:extLst>
                  <a:ext uri="{FF2B5EF4-FFF2-40B4-BE49-F238E27FC236}">
                    <a16:creationId xmlns:a16="http://schemas.microsoft.com/office/drawing/2014/main" id="{994C7728-B207-4B82-867A-1E3197B05824}"/>
                  </a:ext>
                </a:extLst>
              </p14:cNvPr>
              <p14:cNvContentPartPr/>
              <p14:nvPr/>
            </p14:nvContentPartPr>
            <p14:xfrm>
              <a:off x="7923707" y="5061667"/>
              <a:ext cx="41040" cy="155880"/>
            </p14:xfrm>
          </p:contentPart>
        </mc:Choice>
        <mc:Fallback xmlns="">
          <p:pic>
            <p:nvPicPr>
              <p:cNvPr id="242" name="Freihand 241">
                <a:extLst>
                  <a:ext uri="{FF2B5EF4-FFF2-40B4-BE49-F238E27FC236}">
                    <a16:creationId xmlns:a16="http://schemas.microsoft.com/office/drawing/2014/main" id="{994C7728-B207-4B82-867A-1E3197B05824}"/>
                  </a:ext>
                </a:extLst>
              </p:cNvPr>
              <p:cNvPicPr/>
              <p:nvPr/>
            </p:nvPicPr>
            <p:blipFill>
              <a:blip r:embed="rId52"/>
              <a:stretch>
                <a:fillRect/>
              </a:stretch>
            </p:blipFill>
            <p:spPr>
              <a:xfrm>
                <a:off x="7919387" y="5057347"/>
                <a:ext cx="49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3" name="Freihand 242">
                <a:extLst>
                  <a:ext uri="{FF2B5EF4-FFF2-40B4-BE49-F238E27FC236}">
                    <a16:creationId xmlns:a16="http://schemas.microsoft.com/office/drawing/2014/main" id="{E8B0A13C-71EF-4C03-B9BE-7707045AE9BF}"/>
                  </a:ext>
                </a:extLst>
              </p14:cNvPr>
              <p14:cNvContentPartPr/>
              <p14:nvPr/>
            </p14:nvContentPartPr>
            <p14:xfrm>
              <a:off x="7972667" y="5131507"/>
              <a:ext cx="177120" cy="54000"/>
            </p14:xfrm>
          </p:contentPart>
        </mc:Choice>
        <mc:Fallback xmlns="">
          <p:pic>
            <p:nvPicPr>
              <p:cNvPr id="243" name="Freihand 242">
                <a:extLst>
                  <a:ext uri="{FF2B5EF4-FFF2-40B4-BE49-F238E27FC236}">
                    <a16:creationId xmlns:a16="http://schemas.microsoft.com/office/drawing/2014/main" id="{E8B0A13C-71EF-4C03-B9BE-7707045AE9BF}"/>
                  </a:ext>
                </a:extLst>
              </p:cNvPr>
              <p:cNvPicPr/>
              <p:nvPr/>
            </p:nvPicPr>
            <p:blipFill>
              <a:blip r:embed="rId54"/>
              <a:stretch>
                <a:fillRect/>
              </a:stretch>
            </p:blipFill>
            <p:spPr>
              <a:xfrm>
                <a:off x="7968347" y="5127187"/>
                <a:ext cx="185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4" name="Freihand 243">
                <a:extLst>
                  <a:ext uri="{FF2B5EF4-FFF2-40B4-BE49-F238E27FC236}">
                    <a16:creationId xmlns:a16="http://schemas.microsoft.com/office/drawing/2014/main" id="{586D01ED-E8D4-4C51-A25C-297EE21A3533}"/>
                  </a:ext>
                </a:extLst>
              </p14:cNvPr>
              <p14:cNvContentPartPr/>
              <p14:nvPr/>
            </p14:nvContentPartPr>
            <p14:xfrm>
              <a:off x="8163467" y="5049067"/>
              <a:ext cx="121320" cy="114120"/>
            </p14:xfrm>
          </p:contentPart>
        </mc:Choice>
        <mc:Fallback xmlns="">
          <p:pic>
            <p:nvPicPr>
              <p:cNvPr id="244" name="Freihand 243">
                <a:extLst>
                  <a:ext uri="{FF2B5EF4-FFF2-40B4-BE49-F238E27FC236}">
                    <a16:creationId xmlns:a16="http://schemas.microsoft.com/office/drawing/2014/main" id="{586D01ED-E8D4-4C51-A25C-297EE21A3533}"/>
                  </a:ext>
                </a:extLst>
              </p:cNvPr>
              <p:cNvPicPr/>
              <p:nvPr/>
            </p:nvPicPr>
            <p:blipFill>
              <a:blip r:embed="rId56"/>
              <a:stretch>
                <a:fillRect/>
              </a:stretch>
            </p:blipFill>
            <p:spPr>
              <a:xfrm>
                <a:off x="8159147" y="5044747"/>
                <a:ext cx="129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6" name="Freihand 245">
                <a:extLst>
                  <a:ext uri="{FF2B5EF4-FFF2-40B4-BE49-F238E27FC236}">
                    <a16:creationId xmlns:a16="http://schemas.microsoft.com/office/drawing/2014/main" id="{8E08EF97-1427-448F-937F-24382E334D79}"/>
                  </a:ext>
                </a:extLst>
              </p14:cNvPr>
              <p14:cNvContentPartPr/>
              <p14:nvPr/>
            </p14:nvContentPartPr>
            <p14:xfrm>
              <a:off x="7136387" y="5455507"/>
              <a:ext cx="203400" cy="106200"/>
            </p14:xfrm>
          </p:contentPart>
        </mc:Choice>
        <mc:Fallback xmlns="">
          <p:pic>
            <p:nvPicPr>
              <p:cNvPr id="246" name="Freihand 245">
                <a:extLst>
                  <a:ext uri="{FF2B5EF4-FFF2-40B4-BE49-F238E27FC236}">
                    <a16:creationId xmlns:a16="http://schemas.microsoft.com/office/drawing/2014/main" id="{8E08EF97-1427-448F-937F-24382E334D79}"/>
                  </a:ext>
                </a:extLst>
              </p:cNvPr>
              <p:cNvPicPr/>
              <p:nvPr/>
            </p:nvPicPr>
            <p:blipFill>
              <a:blip r:embed="rId58"/>
              <a:stretch>
                <a:fillRect/>
              </a:stretch>
            </p:blipFill>
            <p:spPr>
              <a:xfrm>
                <a:off x="7132067" y="5451187"/>
                <a:ext cx="212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7" name="Freihand 246">
                <a:extLst>
                  <a:ext uri="{FF2B5EF4-FFF2-40B4-BE49-F238E27FC236}">
                    <a16:creationId xmlns:a16="http://schemas.microsoft.com/office/drawing/2014/main" id="{C59E8461-76D3-4E93-BC58-3FF4CE041639}"/>
                  </a:ext>
                </a:extLst>
              </p14:cNvPr>
              <p14:cNvContentPartPr/>
              <p14:nvPr/>
            </p14:nvContentPartPr>
            <p14:xfrm>
              <a:off x="7367867" y="5366587"/>
              <a:ext cx="388800" cy="222120"/>
            </p14:xfrm>
          </p:contentPart>
        </mc:Choice>
        <mc:Fallback xmlns="">
          <p:pic>
            <p:nvPicPr>
              <p:cNvPr id="247" name="Freihand 246">
                <a:extLst>
                  <a:ext uri="{FF2B5EF4-FFF2-40B4-BE49-F238E27FC236}">
                    <a16:creationId xmlns:a16="http://schemas.microsoft.com/office/drawing/2014/main" id="{C59E8461-76D3-4E93-BC58-3FF4CE041639}"/>
                  </a:ext>
                </a:extLst>
              </p:cNvPr>
              <p:cNvPicPr/>
              <p:nvPr/>
            </p:nvPicPr>
            <p:blipFill>
              <a:blip r:embed="rId60"/>
              <a:stretch>
                <a:fillRect/>
              </a:stretch>
            </p:blipFill>
            <p:spPr>
              <a:xfrm>
                <a:off x="7363547" y="5362267"/>
                <a:ext cx="3974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48" name="Freihand 247">
                <a:extLst>
                  <a:ext uri="{FF2B5EF4-FFF2-40B4-BE49-F238E27FC236}">
                    <a16:creationId xmlns:a16="http://schemas.microsoft.com/office/drawing/2014/main" id="{06B632C8-6671-462E-8E5D-B6351EF6DBD4}"/>
                  </a:ext>
                </a:extLst>
              </p14:cNvPr>
              <p14:cNvContentPartPr/>
              <p14:nvPr/>
            </p14:nvContentPartPr>
            <p14:xfrm>
              <a:off x="7915067" y="5310067"/>
              <a:ext cx="133200" cy="121320"/>
            </p14:xfrm>
          </p:contentPart>
        </mc:Choice>
        <mc:Fallback xmlns="">
          <p:pic>
            <p:nvPicPr>
              <p:cNvPr id="248" name="Freihand 247">
                <a:extLst>
                  <a:ext uri="{FF2B5EF4-FFF2-40B4-BE49-F238E27FC236}">
                    <a16:creationId xmlns:a16="http://schemas.microsoft.com/office/drawing/2014/main" id="{06B632C8-6671-462E-8E5D-B6351EF6DBD4}"/>
                  </a:ext>
                </a:extLst>
              </p:cNvPr>
              <p:cNvPicPr/>
              <p:nvPr/>
            </p:nvPicPr>
            <p:blipFill>
              <a:blip r:embed="rId62"/>
              <a:stretch>
                <a:fillRect/>
              </a:stretch>
            </p:blipFill>
            <p:spPr>
              <a:xfrm>
                <a:off x="7910747" y="5305747"/>
                <a:ext cx="141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49" name="Freihand 248">
                <a:extLst>
                  <a:ext uri="{FF2B5EF4-FFF2-40B4-BE49-F238E27FC236}">
                    <a16:creationId xmlns:a16="http://schemas.microsoft.com/office/drawing/2014/main" id="{04CEFFD5-6492-42CF-9230-870CAAABE227}"/>
                  </a:ext>
                </a:extLst>
              </p14:cNvPr>
              <p14:cNvContentPartPr/>
              <p14:nvPr/>
            </p14:nvContentPartPr>
            <p14:xfrm>
              <a:off x="8046107" y="5326267"/>
              <a:ext cx="183960" cy="79920"/>
            </p14:xfrm>
          </p:contentPart>
        </mc:Choice>
        <mc:Fallback xmlns="">
          <p:pic>
            <p:nvPicPr>
              <p:cNvPr id="249" name="Freihand 248">
                <a:extLst>
                  <a:ext uri="{FF2B5EF4-FFF2-40B4-BE49-F238E27FC236}">
                    <a16:creationId xmlns:a16="http://schemas.microsoft.com/office/drawing/2014/main" id="{04CEFFD5-6492-42CF-9230-870CAAABE227}"/>
                  </a:ext>
                </a:extLst>
              </p:cNvPr>
              <p:cNvPicPr/>
              <p:nvPr/>
            </p:nvPicPr>
            <p:blipFill>
              <a:blip r:embed="rId64"/>
              <a:stretch>
                <a:fillRect/>
              </a:stretch>
            </p:blipFill>
            <p:spPr>
              <a:xfrm>
                <a:off x="8041787" y="5321947"/>
                <a:ext cx="192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50" name="Freihand 249">
                <a:extLst>
                  <a:ext uri="{FF2B5EF4-FFF2-40B4-BE49-F238E27FC236}">
                    <a16:creationId xmlns:a16="http://schemas.microsoft.com/office/drawing/2014/main" id="{EBFB7D1A-0E78-4B3E-9059-012FD6CC1824}"/>
                  </a:ext>
                </a:extLst>
              </p14:cNvPr>
              <p14:cNvContentPartPr/>
              <p14:nvPr/>
            </p14:nvContentPartPr>
            <p14:xfrm>
              <a:off x="7024787" y="5747107"/>
              <a:ext cx="21600" cy="75600"/>
            </p14:xfrm>
          </p:contentPart>
        </mc:Choice>
        <mc:Fallback xmlns="">
          <p:pic>
            <p:nvPicPr>
              <p:cNvPr id="250" name="Freihand 249">
                <a:extLst>
                  <a:ext uri="{FF2B5EF4-FFF2-40B4-BE49-F238E27FC236}">
                    <a16:creationId xmlns:a16="http://schemas.microsoft.com/office/drawing/2014/main" id="{EBFB7D1A-0E78-4B3E-9059-012FD6CC1824}"/>
                  </a:ext>
                </a:extLst>
              </p:cNvPr>
              <p:cNvPicPr/>
              <p:nvPr/>
            </p:nvPicPr>
            <p:blipFill>
              <a:blip r:embed="rId66"/>
              <a:stretch>
                <a:fillRect/>
              </a:stretch>
            </p:blipFill>
            <p:spPr>
              <a:xfrm>
                <a:off x="7020467" y="5742787"/>
                <a:ext cx="30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1" name="Freihand 250">
                <a:extLst>
                  <a:ext uri="{FF2B5EF4-FFF2-40B4-BE49-F238E27FC236}">
                    <a16:creationId xmlns:a16="http://schemas.microsoft.com/office/drawing/2014/main" id="{DE042859-8AFB-45C1-8BAD-7F3388FFDB37}"/>
                  </a:ext>
                </a:extLst>
              </p14:cNvPr>
              <p14:cNvContentPartPr/>
              <p14:nvPr/>
            </p14:nvContentPartPr>
            <p14:xfrm>
              <a:off x="7030187" y="5747107"/>
              <a:ext cx="29160" cy="59760"/>
            </p14:xfrm>
          </p:contentPart>
        </mc:Choice>
        <mc:Fallback xmlns="">
          <p:pic>
            <p:nvPicPr>
              <p:cNvPr id="251" name="Freihand 250">
                <a:extLst>
                  <a:ext uri="{FF2B5EF4-FFF2-40B4-BE49-F238E27FC236}">
                    <a16:creationId xmlns:a16="http://schemas.microsoft.com/office/drawing/2014/main" id="{DE042859-8AFB-45C1-8BAD-7F3388FFDB37}"/>
                  </a:ext>
                </a:extLst>
              </p:cNvPr>
              <p:cNvPicPr/>
              <p:nvPr/>
            </p:nvPicPr>
            <p:blipFill>
              <a:blip r:embed="rId68"/>
              <a:stretch>
                <a:fillRect/>
              </a:stretch>
            </p:blipFill>
            <p:spPr>
              <a:xfrm>
                <a:off x="7025867" y="5742787"/>
                <a:ext cx="37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2" name="Freihand 251">
                <a:extLst>
                  <a:ext uri="{FF2B5EF4-FFF2-40B4-BE49-F238E27FC236}">
                    <a16:creationId xmlns:a16="http://schemas.microsoft.com/office/drawing/2014/main" id="{9690BC92-0862-4267-81C2-F39B4491BB92}"/>
                  </a:ext>
                </a:extLst>
              </p14:cNvPr>
              <p14:cNvContentPartPr/>
              <p14:nvPr/>
            </p14:nvContentPartPr>
            <p14:xfrm>
              <a:off x="7117667" y="5635507"/>
              <a:ext cx="93240" cy="135720"/>
            </p14:xfrm>
          </p:contentPart>
        </mc:Choice>
        <mc:Fallback xmlns="">
          <p:pic>
            <p:nvPicPr>
              <p:cNvPr id="252" name="Freihand 251">
                <a:extLst>
                  <a:ext uri="{FF2B5EF4-FFF2-40B4-BE49-F238E27FC236}">
                    <a16:creationId xmlns:a16="http://schemas.microsoft.com/office/drawing/2014/main" id="{9690BC92-0862-4267-81C2-F39B4491BB92}"/>
                  </a:ext>
                </a:extLst>
              </p:cNvPr>
              <p:cNvPicPr/>
              <p:nvPr/>
            </p:nvPicPr>
            <p:blipFill>
              <a:blip r:embed="rId70"/>
              <a:stretch>
                <a:fillRect/>
              </a:stretch>
            </p:blipFill>
            <p:spPr>
              <a:xfrm>
                <a:off x="7113347" y="5631187"/>
                <a:ext cx="101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4" name="Freihand 253">
                <a:extLst>
                  <a:ext uri="{FF2B5EF4-FFF2-40B4-BE49-F238E27FC236}">
                    <a16:creationId xmlns:a16="http://schemas.microsoft.com/office/drawing/2014/main" id="{4D2AF6D3-3BFB-4449-90BF-1B8FF8ACC458}"/>
                  </a:ext>
                </a:extLst>
              </p14:cNvPr>
              <p14:cNvContentPartPr/>
              <p14:nvPr/>
            </p14:nvContentPartPr>
            <p14:xfrm>
              <a:off x="7208387" y="5681227"/>
              <a:ext cx="203400" cy="66600"/>
            </p14:xfrm>
          </p:contentPart>
        </mc:Choice>
        <mc:Fallback xmlns="">
          <p:pic>
            <p:nvPicPr>
              <p:cNvPr id="254" name="Freihand 253">
                <a:extLst>
                  <a:ext uri="{FF2B5EF4-FFF2-40B4-BE49-F238E27FC236}">
                    <a16:creationId xmlns:a16="http://schemas.microsoft.com/office/drawing/2014/main" id="{4D2AF6D3-3BFB-4449-90BF-1B8FF8ACC458}"/>
                  </a:ext>
                </a:extLst>
              </p:cNvPr>
              <p:cNvPicPr/>
              <p:nvPr/>
            </p:nvPicPr>
            <p:blipFill>
              <a:blip r:embed="rId72"/>
              <a:stretch>
                <a:fillRect/>
              </a:stretch>
            </p:blipFill>
            <p:spPr>
              <a:xfrm>
                <a:off x="7204067" y="5676907"/>
                <a:ext cx="212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5" name="Freihand 254">
                <a:extLst>
                  <a:ext uri="{FF2B5EF4-FFF2-40B4-BE49-F238E27FC236}">
                    <a16:creationId xmlns:a16="http://schemas.microsoft.com/office/drawing/2014/main" id="{B6B3F4E9-352C-42A7-9D93-BC7E23CA1331}"/>
                  </a:ext>
                </a:extLst>
              </p14:cNvPr>
              <p14:cNvContentPartPr/>
              <p14:nvPr/>
            </p14:nvContentPartPr>
            <p14:xfrm>
              <a:off x="7450667" y="5588707"/>
              <a:ext cx="189000" cy="137520"/>
            </p14:xfrm>
          </p:contentPart>
        </mc:Choice>
        <mc:Fallback xmlns="">
          <p:pic>
            <p:nvPicPr>
              <p:cNvPr id="255" name="Freihand 254">
                <a:extLst>
                  <a:ext uri="{FF2B5EF4-FFF2-40B4-BE49-F238E27FC236}">
                    <a16:creationId xmlns:a16="http://schemas.microsoft.com/office/drawing/2014/main" id="{B6B3F4E9-352C-42A7-9D93-BC7E23CA1331}"/>
                  </a:ext>
                </a:extLst>
              </p:cNvPr>
              <p:cNvPicPr/>
              <p:nvPr/>
            </p:nvPicPr>
            <p:blipFill>
              <a:blip r:embed="rId74"/>
              <a:stretch>
                <a:fillRect/>
              </a:stretch>
            </p:blipFill>
            <p:spPr>
              <a:xfrm>
                <a:off x="7446347" y="5584387"/>
                <a:ext cx="197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6" name="Freihand 255">
                <a:extLst>
                  <a:ext uri="{FF2B5EF4-FFF2-40B4-BE49-F238E27FC236}">
                    <a16:creationId xmlns:a16="http://schemas.microsoft.com/office/drawing/2014/main" id="{AFB85511-98FC-4D1C-9986-A5CC233BA570}"/>
                  </a:ext>
                </a:extLst>
              </p14:cNvPr>
              <p14:cNvContentPartPr/>
              <p14:nvPr/>
            </p14:nvContentPartPr>
            <p14:xfrm>
              <a:off x="7625267" y="5605987"/>
              <a:ext cx="18000" cy="15480"/>
            </p14:xfrm>
          </p:contentPart>
        </mc:Choice>
        <mc:Fallback xmlns="">
          <p:pic>
            <p:nvPicPr>
              <p:cNvPr id="256" name="Freihand 255">
                <a:extLst>
                  <a:ext uri="{FF2B5EF4-FFF2-40B4-BE49-F238E27FC236}">
                    <a16:creationId xmlns:a16="http://schemas.microsoft.com/office/drawing/2014/main" id="{AFB85511-98FC-4D1C-9986-A5CC233BA570}"/>
                  </a:ext>
                </a:extLst>
              </p:cNvPr>
              <p:cNvPicPr/>
              <p:nvPr/>
            </p:nvPicPr>
            <p:blipFill>
              <a:blip r:embed="rId76"/>
              <a:stretch>
                <a:fillRect/>
              </a:stretch>
            </p:blipFill>
            <p:spPr>
              <a:xfrm>
                <a:off x="7620947" y="5601667"/>
                <a:ext cx="26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57" name="Freihand 256">
                <a:extLst>
                  <a:ext uri="{FF2B5EF4-FFF2-40B4-BE49-F238E27FC236}">
                    <a16:creationId xmlns:a16="http://schemas.microsoft.com/office/drawing/2014/main" id="{593276F6-714D-4A51-A828-56FC36BA7940}"/>
                  </a:ext>
                </a:extLst>
              </p14:cNvPr>
              <p14:cNvContentPartPr/>
              <p14:nvPr/>
            </p14:nvContentPartPr>
            <p14:xfrm>
              <a:off x="7607627" y="5618947"/>
              <a:ext cx="74880" cy="163080"/>
            </p14:xfrm>
          </p:contentPart>
        </mc:Choice>
        <mc:Fallback xmlns="">
          <p:pic>
            <p:nvPicPr>
              <p:cNvPr id="257" name="Freihand 256">
                <a:extLst>
                  <a:ext uri="{FF2B5EF4-FFF2-40B4-BE49-F238E27FC236}">
                    <a16:creationId xmlns:a16="http://schemas.microsoft.com/office/drawing/2014/main" id="{593276F6-714D-4A51-A828-56FC36BA7940}"/>
                  </a:ext>
                </a:extLst>
              </p:cNvPr>
              <p:cNvPicPr/>
              <p:nvPr/>
            </p:nvPicPr>
            <p:blipFill>
              <a:blip r:embed="rId78"/>
              <a:stretch>
                <a:fillRect/>
              </a:stretch>
            </p:blipFill>
            <p:spPr>
              <a:xfrm>
                <a:off x="7603307" y="5614627"/>
                <a:ext cx="83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58" name="Freihand 257">
                <a:extLst>
                  <a:ext uri="{FF2B5EF4-FFF2-40B4-BE49-F238E27FC236}">
                    <a16:creationId xmlns:a16="http://schemas.microsoft.com/office/drawing/2014/main" id="{2C55C1A1-5F37-4194-849E-5B20E8337EEF}"/>
                  </a:ext>
                </a:extLst>
              </p14:cNvPr>
              <p14:cNvContentPartPr/>
              <p14:nvPr/>
            </p14:nvContentPartPr>
            <p14:xfrm>
              <a:off x="7634987" y="5557027"/>
              <a:ext cx="99000" cy="146880"/>
            </p14:xfrm>
          </p:contentPart>
        </mc:Choice>
        <mc:Fallback xmlns="">
          <p:pic>
            <p:nvPicPr>
              <p:cNvPr id="258" name="Freihand 257">
                <a:extLst>
                  <a:ext uri="{FF2B5EF4-FFF2-40B4-BE49-F238E27FC236}">
                    <a16:creationId xmlns:a16="http://schemas.microsoft.com/office/drawing/2014/main" id="{2C55C1A1-5F37-4194-849E-5B20E8337EEF}"/>
                  </a:ext>
                </a:extLst>
              </p:cNvPr>
              <p:cNvPicPr/>
              <p:nvPr/>
            </p:nvPicPr>
            <p:blipFill>
              <a:blip r:embed="rId80"/>
              <a:stretch>
                <a:fillRect/>
              </a:stretch>
            </p:blipFill>
            <p:spPr>
              <a:xfrm>
                <a:off x="7630667" y="5552707"/>
                <a:ext cx="107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9" name="Freihand 258">
                <a:extLst>
                  <a:ext uri="{FF2B5EF4-FFF2-40B4-BE49-F238E27FC236}">
                    <a16:creationId xmlns:a16="http://schemas.microsoft.com/office/drawing/2014/main" id="{C3DAE4AA-EDB2-4A38-B658-141B274004AD}"/>
                  </a:ext>
                </a:extLst>
              </p14:cNvPr>
              <p14:cNvContentPartPr/>
              <p14:nvPr/>
            </p14:nvContentPartPr>
            <p14:xfrm>
              <a:off x="7718867" y="5585467"/>
              <a:ext cx="27720" cy="14760"/>
            </p14:xfrm>
          </p:contentPart>
        </mc:Choice>
        <mc:Fallback xmlns="">
          <p:pic>
            <p:nvPicPr>
              <p:cNvPr id="259" name="Freihand 258">
                <a:extLst>
                  <a:ext uri="{FF2B5EF4-FFF2-40B4-BE49-F238E27FC236}">
                    <a16:creationId xmlns:a16="http://schemas.microsoft.com/office/drawing/2014/main" id="{C3DAE4AA-EDB2-4A38-B658-141B274004AD}"/>
                  </a:ext>
                </a:extLst>
              </p:cNvPr>
              <p:cNvPicPr/>
              <p:nvPr/>
            </p:nvPicPr>
            <p:blipFill>
              <a:blip r:embed="rId82"/>
              <a:stretch>
                <a:fillRect/>
              </a:stretch>
            </p:blipFill>
            <p:spPr>
              <a:xfrm>
                <a:off x="7714547" y="5581147"/>
                <a:ext cx="36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0" name="Freihand 259">
                <a:extLst>
                  <a:ext uri="{FF2B5EF4-FFF2-40B4-BE49-F238E27FC236}">
                    <a16:creationId xmlns:a16="http://schemas.microsoft.com/office/drawing/2014/main" id="{36C359BB-37D6-4DCB-8C2D-10E274CE3DAE}"/>
                  </a:ext>
                </a:extLst>
              </p14:cNvPr>
              <p14:cNvContentPartPr/>
              <p14:nvPr/>
            </p14:nvContentPartPr>
            <p14:xfrm>
              <a:off x="7727507" y="5600227"/>
              <a:ext cx="116640" cy="148320"/>
            </p14:xfrm>
          </p:contentPart>
        </mc:Choice>
        <mc:Fallback xmlns="">
          <p:pic>
            <p:nvPicPr>
              <p:cNvPr id="260" name="Freihand 259">
                <a:extLst>
                  <a:ext uri="{FF2B5EF4-FFF2-40B4-BE49-F238E27FC236}">
                    <a16:creationId xmlns:a16="http://schemas.microsoft.com/office/drawing/2014/main" id="{36C359BB-37D6-4DCB-8C2D-10E274CE3DAE}"/>
                  </a:ext>
                </a:extLst>
              </p:cNvPr>
              <p:cNvPicPr/>
              <p:nvPr/>
            </p:nvPicPr>
            <p:blipFill>
              <a:blip r:embed="rId84"/>
              <a:stretch>
                <a:fillRect/>
              </a:stretch>
            </p:blipFill>
            <p:spPr>
              <a:xfrm>
                <a:off x="7723187" y="5595907"/>
                <a:ext cx="125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61" name="Freihand 260">
                <a:extLst>
                  <a:ext uri="{FF2B5EF4-FFF2-40B4-BE49-F238E27FC236}">
                    <a16:creationId xmlns:a16="http://schemas.microsoft.com/office/drawing/2014/main" id="{DE922C78-3625-4CBB-9AE5-620785F12B03}"/>
                  </a:ext>
                </a:extLst>
              </p14:cNvPr>
              <p14:cNvContentPartPr/>
              <p14:nvPr/>
            </p14:nvContentPartPr>
            <p14:xfrm>
              <a:off x="7897427" y="5502307"/>
              <a:ext cx="47520" cy="62640"/>
            </p14:xfrm>
          </p:contentPart>
        </mc:Choice>
        <mc:Fallback xmlns="">
          <p:pic>
            <p:nvPicPr>
              <p:cNvPr id="261" name="Freihand 260">
                <a:extLst>
                  <a:ext uri="{FF2B5EF4-FFF2-40B4-BE49-F238E27FC236}">
                    <a16:creationId xmlns:a16="http://schemas.microsoft.com/office/drawing/2014/main" id="{DE922C78-3625-4CBB-9AE5-620785F12B03}"/>
                  </a:ext>
                </a:extLst>
              </p:cNvPr>
              <p:cNvPicPr/>
              <p:nvPr/>
            </p:nvPicPr>
            <p:blipFill>
              <a:blip r:embed="rId86"/>
              <a:stretch>
                <a:fillRect/>
              </a:stretch>
            </p:blipFill>
            <p:spPr>
              <a:xfrm>
                <a:off x="7893107" y="5497987"/>
                <a:ext cx="56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2" name="Freihand 261">
                <a:extLst>
                  <a:ext uri="{FF2B5EF4-FFF2-40B4-BE49-F238E27FC236}">
                    <a16:creationId xmlns:a16="http://schemas.microsoft.com/office/drawing/2014/main" id="{2CB7249E-2174-47AA-B66E-29ACEEDB973A}"/>
                  </a:ext>
                </a:extLst>
              </p14:cNvPr>
              <p14:cNvContentPartPr/>
              <p14:nvPr/>
            </p14:nvContentPartPr>
            <p14:xfrm>
              <a:off x="8045387" y="5512387"/>
              <a:ext cx="188280" cy="108000"/>
            </p14:xfrm>
          </p:contentPart>
        </mc:Choice>
        <mc:Fallback xmlns="">
          <p:pic>
            <p:nvPicPr>
              <p:cNvPr id="262" name="Freihand 261">
                <a:extLst>
                  <a:ext uri="{FF2B5EF4-FFF2-40B4-BE49-F238E27FC236}">
                    <a16:creationId xmlns:a16="http://schemas.microsoft.com/office/drawing/2014/main" id="{2CB7249E-2174-47AA-B66E-29ACEEDB973A}"/>
                  </a:ext>
                </a:extLst>
              </p:cNvPr>
              <p:cNvPicPr/>
              <p:nvPr/>
            </p:nvPicPr>
            <p:blipFill>
              <a:blip r:embed="rId88"/>
              <a:stretch>
                <a:fillRect/>
              </a:stretch>
            </p:blipFill>
            <p:spPr>
              <a:xfrm>
                <a:off x="8041067" y="5508067"/>
                <a:ext cx="196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63" name="Freihand 262">
                <a:extLst>
                  <a:ext uri="{FF2B5EF4-FFF2-40B4-BE49-F238E27FC236}">
                    <a16:creationId xmlns:a16="http://schemas.microsoft.com/office/drawing/2014/main" id="{F754669A-DDA0-45B3-9A3A-992B4DAB7558}"/>
                  </a:ext>
                </a:extLst>
              </p14:cNvPr>
              <p14:cNvContentPartPr/>
              <p14:nvPr/>
            </p14:nvContentPartPr>
            <p14:xfrm>
              <a:off x="8233667" y="5437867"/>
              <a:ext cx="101520" cy="143280"/>
            </p14:xfrm>
          </p:contentPart>
        </mc:Choice>
        <mc:Fallback xmlns="">
          <p:pic>
            <p:nvPicPr>
              <p:cNvPr id="263" name="Freihand 262">
                <a:extLst>
                  <a:ext uri="{FF2B5EF4-FFF2-40B4-BE49-F238E27FC236}">
                    <a16:creationId xmlns:a16="http://schemas.microsoft.com/office/drawing/2014/main" id="{F754669A-DDA0-45B3-9A3A-992B4DAB7558}"/>
                  </a:ext>
                </a:extLst>
              </p:cNvPr>
              <p:cNvPicPr/>
              <p:nvPr/>
            </p:nvPicPr>
            <p:blipFill>
              <a:blip r:embed="rId90"/>
              <a:stretch>
                <a:fillRect/>
              </a:stretch>
            </p:blipFill>
            <p:spPr>
              <a:xfrm>
                <a:off x="8229347" y="5433547"/>
                <a:ext cx="110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64" name="Freihand 263">
                <a:extLst>
                  <a:ext uri="{FF2B5EF4-FFF2-40B4-BE49-F238E27FC236}">
                    <a16:creationId xmlns:a16="http://schemas.microsoft.com/office/drawing/2014/main" id="{DB7E2BC5-C1CC-455B-A990-118CF93DF4F5}"/>
                  </a:ext>
                </a:extLst>
              </p14:cNvPr>
              <p14:cNvContentPartPr/>
              <p14:nvPr/>
            </p14:nvContentPartPr>
            <p14:xfrm>
              <a:off x="8326907" y="5414827"/>
              <a:ext cx="74880" cy="146160"/>
            </p14:xfrm>
          </p:contentPart>
        </mc:Choice>
        <mc:Fallback xmlns="">
          <p:pic>
            <p:nvPicPr>
              <p:cNvPr id="264" name="Freihand 263">
                <a:extLst>
                  <a:ext uri="{FF2B5EF4-FFF2-40B4-BE49-F238E27FC236}">
                    <a16:creationId xmlns:a16="http://schemas.microsoft.com/office/drawing/2014/main" id="{DB7E2BC5-C1CC-455B-A990-118CF93DF4F5}"/>
                  </a:ext>
                </a:extLst>
              </p:cNvPr>
              <p:cNvPicPr/>
              <p:nvPr/>
            </p:nvPicPr>
            <p:blipFill>
              <a:blip r:embed="rId92"/>
              <a:stretch>
                <a:fillRect/>
              </a:stretch>
            </p:blipFill>
            <p:spPr>
              <a:xfrm>
                <a:off x="8322587" y="5410507"/>
                <a:ext cx="83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5" name="Freihand 264">
                <a:extLst>
                  <a:ext uri="{FF2B5EF4-FFF2-40B4-BE49-F238E27FC236}">
                    <a16:creationId xmlns:a16="http://schemas.microsoft.com/office/drawing/2014/main" id="{9581C7B8-53B7-4F73-8A77-3486F650F065}"/>
                  </a:ext>
                </a:extLst>
              </p14:cNvPr>
              <p14:cNvContentPartPr/>
              <p14:nvPr/>
            </p14:nvContentPartPr>
            <p14:xfrm>
              <a:off x="8409347" y="5392147"/>
              <a:ext cx="115200" cy="158400"/>
            </p14:xfrm>
          </p:contentPart>
        </mc:Choice>
        <mc:Fallback xmlns="">
          <p:pic>
            <p:nvPicPr>
              <p:cNvPr id="265" name="Freihand 264">
                <a:extLst>
                  <a:ext uri="{FF2B5EF4-FFF2-40B4-BE49-F238E27FC236}">
                    <a16:creationId xmlns:a16="http://schemas.microsoft.com/office/drawing/2014/main" id="{9581C7B8-53B7-4F73-8A77-3486F650F065}"/>
                  </a:ext>
                </a:extLst>
              </p:cNvPr>
              <p:cNvPicPr/>
              <p:nvPr/>
            </p:nvPicPr>
            <p:blipFill>
              <a:blip r:embed="rId94"/>
              <a:stretch>
                <a:fillRect/>
              </a:stretch>
            </p:blipFill>
            <p:spPr>
              <a:xfrm>
                <a:off x="8405027" y="5387827"/>
                <a:ext cx="123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66" name="Freihand 265">
                <a:extLst>
                  <a:ext uri="{FF2B5EF4-FFF2-40B4-BE49-F238E27FC236}">
                    <a16:creationId xmlns:a16="http://schemas.microsoft.com/office/drawing/2014/main" id="{1CE238C9-1BA7-47EE-8645-19C8A6FC02AF}"/>
                  </a:ext>
                </a:extLst>
              </p14:cNvPr>
              <p14:cNvContentPartPr/>
              <p14:nvPr/>
            </p14:nvContentPartPr>
            <p14:xfrm>
              <a:off x="8554787" y="5458387"/>
              <a:ext cx="40320" cy="1080"/>
            </p14:xfrm>
          </p:contentPart>
        </mc:Choice>
        <mc:Fallback xmlns="">
          <p:pic>
            <p:nvPicPr>
              <p:cNvPr id="266" name="Freihand 265">
                <a:extLst>
                  <a:ext uri="{FF2B5EF4-FFF2-40B4-BE49-F238E27FC236}">
                    <a16:creationId xmlns:a16="http://schemas.microsoft.com/office/drawing/2014/main" id="{1CE238C9-1BA7-47EE-8645-19C8A6FC02AF}"/>
                  </a:ext>
                </a:extLst>
              </p:cNvPr>
              <p:cNvPicPr/>
              <p:nvPr/>
            </p:nvPicPr>
            <p:blipFill>
              <a:blip r:embed="rId96"/>
              <a:stretch>
                <a:fillRect/>
              </a:stretch>
            </p:blipFill>
            <p:spPr>
              <a:xfrm>
                <a:off x="8550467" y="5454067"/>
                <a:ext cx="48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67" name="Freihand 266">
                <a:extLst>
                  <a:ext uri="{FF2B5EF4-FFF2-40B4-BE49-F238E27FC236}">
                    <a16:creationId xmlns:a16="http://schemas.microsoft.com/office/drawing/2014/main" id="{A4A7C5F8-B1C6-4551-928C-2DAFD64FAE4B}"/>
                  </a:ext>
                </a:extLst>
              </p14:cNvPr>
              <p14:cNvContentPartPr/>
              <p14:nvPr/>
            </p14:nvContentPartPr>
            <p14:xfrm>
              <a:off x="7012907" y="5859787"/>
              <a:ext cx="141480" cy="175320"/>
            </p14:xfrm>
          </p:contentPart>
        </mc:Choice>
        <mc:Fallback xmlns="">
          <p:pic>
            <p:nvPicPr>
              <p:cNvPr id="267" name="Freihand 266">
                <a:extLst>
                  <a:ext uri="{FF2B5EF4-FFF2-40B4-BE49-F238E27FC236}">
                    <a16:creationId xmlns:a16="http://schemas.microsoft.com/office/drawing/2014/main" id="{A4A7C5F8-B1C6-4551-928C-2DAFD64FAE4B}"/>
                  </a:ext>
                </a:extLst>
              </p:cNvPr>
              <p:cNvPicPr/>
              <p:nvPr/>
            </p:nvPicPr>
            <p:blipFill>
              <a:blip r:embed="rId98"/>
              <a:stretch>
                <a:fillRect/>
              </a:stretch>
            </p:blipFill>
            <p:spPr>
              <a:xfrm>
                <a:off x="7008587" y="5855467"/>
                <a:ext cx="150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68" name="Freihand 267">
                <a:extLst>
                  <a:ext uri="{FF2B5EF4-FFF2-40B4-BE49-F238E27FC236}">
                    <a16:creationId xmlns:a16="http://schemas.microsoft.com/office/drawing/2014/main" id="{3652E18A-64BE-47CB-B3D4-9053F123361F}"/>
                  </a:ext>
                </a:extLst>
              </p14:cNvPr>
              <p14:cNvContentPartPr/>
              <p14:nvPr/>
            </p14:nvContentPartPr>
            <p14:xfrm>
              <a:off x="7120907" y="5884987"/>
              <a:ext cx="5760" cy="36000"/>
            </p14:xfrm>
          </p:contentPart>
        </mc:Choice>
        <mc:Fallback xmlns="">
          <p:pic>
            <p:nvPicPr>
              <p:cNvPr id="268" name="Freihand 267">
                <a:extLst>
                  <a:ext uri="{FF2B5EF4-FFF2-40B4-BE49-F238E27FC236}">
                    <a16:creationId xmlns:a16="http://schemas.microsoft.com/office/drawing/2014/main" id="{3652E18A-64BE-47CB-B3D4-9053F123361F}"/>
                  </a:ext>
                </a:extLst>
              </p:cNvPr>
              <p:cNvPicPr/>
              <p:nvPr/>
            </p:nvPicPr>
            <p:blipFill>
              <a:blip r:embed="rId100"/>
              <a:stretch>
                <a:fillRect/>
              </a:stretch>
            </p:blipFill>
            <p:spPr>
              <a:xfrm>
                <a:off x="7116587" y="5880667"/>
                <a:ext cx="14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9" name="Freihand 268">
                <a:extLst>
                  <a:ext uri="{FF2B5EF4-FFF2-40B4-BE49-F238E27FC236}">
                    <a16:creationId xmlns:a16="http://schemas.microsoft.com/office/drawing/2014/main" id="{954D358C-001A-47EF-8C49-29A52DC2AF74}"/>
                  </a:ext>
                </a:extLst>
              </p14:cNvPr>
              <p14:cNvContentPartPr/>
              <p14:nvPr/>
            </p14:nvContentPartPr>
            <p14:xfrm>
              <a:off x="7184267" y="5859067"/>
              <a:ext cx="222120" cy="135720"/>
            </p14:xfrm>
          </p:contentPart>
        </mc:Choice>
        <mc:Fallback xmlns="">
          <p:pic>
            <p:nvPicPr>
              <p:cNvPr id="269" name="Freihand 268">
                <a:extLst>
                  <a:ext uri="{FF2B5EF4-FFF2-40B4-BE49-F238E27FC236}">
                    <a16:creationId xmlns:a16="http://schemas.microsoft.com/office/drawing/2014/main" id="{954D358C-001A-47EF-8C49-29A52DC2AF74}"/>
                  </a:ext>
                </a:extLst>
              </p:cNvPr>
              <p:cNvPicPr/>
              <p:nvPr/>
            </p:nvPicPr>
            <p:blipFill>
              <a:blip r:embed="rId102"/>
              <a:stretch>
                <a:fillRect/>
              </a:stretch>
            </p:blipFill>
            <p:spPr>
              <a:xfrm>
                <a:off x="7179947" y="5854747"/>
                <a:ext cx="230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70" name="Freihand 269">
                <a:extLst>
                  <a:ext uri="{FF2B5EF4-FFF2-40B4-BE49-F238E27FC236}">
                    <a16:creationId xmlns:a16="http://schemas.microsoft.com/office/drawing/2014/main" id="{7BF847C5-7771-4E9A-9965-93FCD29EB3D9}"/>
                  </a:ext>
                </a:extLst>
              </p14:cNvPr>
              <p14:cNvContentPartPr/>
              <p14:nvPr/>
            </p14:nvContentPartPr>
            <p14:xfrm>
              <a:off x="7497467" y="5830987"/>
              <a:ext cx="69840" cy="118080"/>
            </p14:xfrm>
          </p:contentPart>
        </mc:Choice>
        <mc:Fallback xmlns="">
          <p:pic>
            <p:nvPicPr>
              <p:cNvPr id="270" name="Freihand 269">
                <a:extLst>
                  <a:ext uri="{FF2B5EF4-FFF2-40B4-BE49-F238E27FC236}">
                    <a16:creationId xmlns:a16="http://schemas.microsoft.com/office/drawing/2014/main" id="{7BF847C5-7771-4E9A-9965-93FCD29EB3D9}"/>
                  </a:ext>
                </a:extLst>
              </p:cNvPr>
              <p:cNvPicPr/>
              <p:nvPr/>
            </p:nvPicPr>
            <p:blipFill>
              <a:blip r:embed="rId104"/>
              <a:stretch>
                <a:fillRect/>
              </a:stretch>
            </p:blipFill>
            <p:spPr>
              <a:xfrm>
                <a:off x="7493147" y="5826667"/>
                <a:ext cx="78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71" name="Freihand 270">
                <a:extLst>
                  <a:ext uri="{FF2B5EF4-FFF2-40B4-BE49-F238E27FC236}">
                    <a16:creationId xmlns:a16="http://schemas.microsoft.com/office/drawing/2014/main" id="{98AD83E8-B876-4038-92CC-211E5F2DDF29}"/>
                  </a:ext>
                </a:extLst>
              </p14:cNvPr>
              <p14:cNvContentPartPr/>
              <p14:nvPr/>
            </p14:nvContentPartPr>
            <p14:xfrm>
              <a:off x="7554707" y="5806507"/>
              <a:ext cx="49680" cy="132840"/>
            </p14:xfrm>
          </p:contentPart>
        </mc:Choice>
        <mc:Fallback xmlns="">
          <p:pic>
            <p:nvPicPr>
              <p:cNvPr id="271" name="Freihand 270">
                <a:extLst>
                  <a:ext uri="{FF2B5EF4-FFF2-40B4-BE49-F238E27FC236}">
                    <a16:creationId xmlns:a16="http://schemas.microsoft.com/office/drawing/2014/main" id="{98AD83E8-B876-4038-92CC-211E5F2DDF29}"/>
                  </a:ext>
                </a:extLst>
              </p:cNvPr>
              <p:cNvPicPr/>
              <p:nvPr/>
            </p:nvPicPr>
            <p:blipFill>
              <a:blip r:embed="rId106"/>
              <a:stretch>
                <a:fillRect/>
              </a:stretch>
            </p:blipFill>
            <p:spPr>
              <a:xfrm>
                <a:off x="7550387" y="5802187"/>
                <a:ext cx="58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72" name="Freihand 271">
                <a:extLst>
                  <a:ext uri="{FF2B5EF4-FFF2-40B4-BE49-F238E27FC236}">
                    <a16:creationId xmlns:a16="http://schemas.microsoft.com/office/drawing/2014/main" id="{34D60C94-71A7-4CE2-A832-986E2F1B140E}"/>
                  </a:ext>
                </a:extLst>
              </p14:cNvPr>
              <p14:cNvContentPartPr/>
              <p14:nvPr/>
            </p14:nvContentPartPr>
            <p14:xfrm>
              <a:off x="7600067" y="5809027"/>
              <a:ext cx="121680" cy="119520"/>
            </p14:xfrm>
          </p:contentPart>
        </mc:Choice>
        <mc:Fallback xmlns="">
          <p:pic>
            <p:nvPicPr>
              <p:cNvPr id="272" name="Freihand 271">
                <a:extLst>
                  <a:ext uri="{FF2B5EF4-FFF2-40B4-BE49-F238E27FC236}">
                    <a16:creationId xmlns:a16="http://schemas.microsoft.com/office/drawing/2014/main" id="{34D60C94-71A7-4CE2-A832-986E2F1B140E}"/>
                  </a:ext>
                </a:extLst>
              </p:cNvPr>
              <p:cNvPicPr/>
              <p:nvPr/>
            </p:nvPicPr>
            <p:blipFill>
              <a:blip r:embed="rId108"/>
              <a:stretch>
                <a:fillRect/>
              </a:stretch>
            </p:blipFill>
            <p:spPr>
              <a:xfrm>
                <a:off x="7595747" y="5804707"/>
                <a:ext cx="130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73" name="Freihand 272">
                <a:extLst>
                  <a:ext uri="{FF2B5EF4-FFF2-40B4-BE49-F238E27FC236}">
                    <a16:creationId xmlns:a16="http://schemas.microsoft.com/office/drawing/2014/main" id="{9A32B4EA-2744-4787-B2D0-E4CA4D08C198}"/>
                  </a:ext>
                </a:extLst>
              </p14:cNvPr>
              <p14:cNvContentPartPr/>
              <p14:nvPr/>
            </p14:nvContentPartPr>
            <p14:xfrm>
              <a:off x="7737947" y="5828827"/>
              <a:ext cx="5760" cy="61560"/>
            </p14:xfrm>
          </p:contentPart>
        </mc:Choice>
        <mc:Fallback xmlns="">
          <p:pic>
            <p:nvPicPr>
              <p:cNvPr id="273" name="Freihand 272">
                <a:extLst>
                  <a:ext uri="{FF2B5EF4-FFF2-40B4-BE49-F238E27FC236}">
                    <a16:creationId xmlns:a16="http://schemas.microsoft.com/office/drawing/2014/main" id="{9A32B4EA-2744-4787-B2D0-E4CA4D08C198}"/>
                  </a:ext>
                </a:extLst>
              </p:cNvPr>
              <p:cNvPicPr/>
              <p:nvPr/>
            </p:nvPicPr>
            <p:blipFill>
              <a:blip r:embed="rId110"/>
              <a:stretch>
                <a:fillRect/>
              </a:stretch>
            </p:blipFill>
            <p:spPr>
              <a:xfrm>
                <a:off x="7733627" y="5824507"/>
                <a:ext cx="14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74" name="Freihand 273">
                <a:extLst>
                  <a:ext uri="{FF2B5EF4-FFF2-40B4-BE49-F238E27FC236}">
                    <a16:creationId xmlns:a16="http://schemas.microsoft.com/office/drawing/2014/main" id="{72ABA56A-F688-4D4A-9109-689C9CA3A358}"/>
                  </a:ext>
                </a:extLst>
              </p14:cNvPr>
              <p14:cNvContentPartPr/>
              <p14:nvPr/>
            </p14:nvContentPartPr>
            <p14:xfrm>
              <a:off x="7789067" y="5758987"/>
              <a:ext cx="66960" cy="118800"/>
            </p14:xfrm>
          </p:contentPart>
        </mc:Choice>
        <mc:Fallback xmlns="">
          <p:pic>
            <p:nvPicPr>
              <p:cNvPr id="274" name="Freihand 273">
                <a:extLst>
                  <a:ext uri="{FF2B5EF4-FFF2-40B4-BE49-F238E27FC236}">
                    <a16:creationId xmlns:a16="http://schemas.microsoft.com/office/drawing/2014/main" id="{72ABA56A-F688-4D4A-9109-689C9CA3A358}"/>
                  </a:ext>
                </a:extLst>
              </p:cNvPr>
              <p:cNvPicPr/>
              <p:nvPr/>
            </p:nvPicPr>
            <p:blipFill>
              <a:blip r:embed="rId112"/>
              <a:stretch>
                <a:fillRect/>
              </a:stretch>
            </p:blipFill>
            <p:spPr>
              <a:xfrm>
                <a:off x="7784747" y="5754667"/>
                <a:ext cx="75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75" name="Freihand 274">
                <a:extLst>
                  <a:ext uri="{FF2B5EF4-FFF2-40B4-BE49-F238E27FC236}">
                    <a16:creationId xmlns:a16="http://schemas.microsoft.com/office/drawing/2014/main" id="{0A06EA6B-E141-4C6E-A5CE-37507305C1F4}"/>
                  </a:ext>
                </a:extLst>
              </p14:cNvPr>
              <p14:cNvContentPartPr/>
              <p14:nvPr/>
            </p14:nvContentPartPr>
            <p14:xfrm>
              <a:off x="7856027" y="5697787"/>
              <a:ext cx="217440" cy="156600"/>
            </p14:xfrm>
          </p:contentPart>
        </mc:Choice>
        <mc:Fallback xmlns="">
          <p:pic>
            <p:nvPicPr>
              <p:cNvPr id="275" name="Freihand 274">
                <a:extLst>
                  <a:ext uri="{FF2B5EF4-FFF2-40B4-BE49-F238E27FC236}">
                    <a16:creationId xmlns:a16="http://schemas.microsoft.com/office/drawing/2014/main" id="{0A06EA6B-E141-4C6E-A5CE-37507305C1F4}"/>
                  </a:ext>
                </a:extLst>
              </p:cNvPr>
              <p:cNvPicPr/>
              <p:nvPr/>
            </p:nvPicPr>
            <p:blipFill>
              <a:blip r:embed="rId114"/>
              <a:stretch>
                <a:fillRect/>
              </a:stretch>
            </p:blipFill>
            <p:spPr>
              <a:xfrm>
                <a:off x="7851707" y="5693467"/>
                <a:ext cx="226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76" name="Freihand 275">
                <a:extLst>
                  <a:ext uri="{FF2B5EF4-FFF2-40B4-BE49-F238E27FC236}">
                    <a16:creationId xmlns:a16="http://schemas.microsoft.com/office/drawing/2014/main" id="{95A0D381-133B-4426-ACE3-888E9B95C7ED}"/>
                  </a:ext>
                </a:extLst>
              </p14:cNvPr>
              <p14:cNvContentPartPr/>
              <p14:nvPr/>
            </p14:nvContentPartPr>
            <p14:xfrm>
              <a:off x="7922267" y="5687707"/>
              <a:ext cx="59400" cy="45720"/>
            </p14:xfrm>
          </p:contentPart>
        </mc:Choice>
        <mc:Fallback xmlns="">
          <p:pic>
            <p:nvPicPr>
              <p:cNvPr id="276" name="Freihand 275">
                <a:extLst>
                  <a:ext uri="{FF2B5EF4-FFF2-40B4-BE49-F238E27FC236}">
                    <a16:creationId xmlns:a16="http://schemas.microsoft.com/office/drawing/2014/main" id="{95A0D381-133B-4426-ACE3-888E9B95C7ED}"/>
                  </a:ext>
                </a:extLst>
              </p:cNvPr>
              <p:cNvPicPr/>
              <p:nvPr/>
            </p:nvPicPr>
            <p:blipFill>
              <a:blip r:embed="rId116"/>
              <a:stretch>
                <a:fillRect/>
              </a:stretch>
            </p:blipFill>
            <p:spPr>
              <a:xfrm>
                <a:off x="7917947" y="5683387"/>
                <a:ext cx="68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78" name="Freihand 277">
                <a:extLst>
                  <a:ext uri="{FF2B5EF4-FFF2-40B4-BE49-F238E27FC236}">
                    <a16:creationId xmlns:a16="http://schemas.microsoft.com/office/drawing/2014/main" id="{B5E03FE1-B37B-4F4A-8F33-AF3A06F97BA5}"/>
                  </a:ext>
                </a:extLst>
              </p14:cNvPr>
              <p14:cNvContentPartPr/>
              <p14:nvPr/>
            </p14:nvContentPartPr>
            <p14:xfrm>
              <a:off x="7016147" y="6175867"/>
              <a:ext cx="133560" cy="89640"/>
            </p14:xfrm>
          </p:contentPart>
        </mc:Choice>
        <mc:Fallback xmlns="">
          <p:pic>
            <p:nvPicPr>
              <p:cNvPr id="278" name="Freihand 277">
                <a:extLst>
                  <a:ext uri="{FF2B5EF4-FFF2-40B4-BE49-F238E27FC236}">
                    <a16:creationId xmlns:a16="http://schemas.microsoft.com/office/drawing/2014/main" id="{B5E03FE1-B37B-4F4A-8F33-AF3A06F97BA5}"/>
                  </a:ext>
                </a:extLst>
              </p:cNvPr>
              <p:cNvPicPr/>
              <p:nvPr/>
            </p:nvPicPr>
            <p:blipFill>
              <a:blip r:embed="rId118"/>
              <a:stretch>
                <a:fillRect/>
              </a:stretch>
            </p:blipFill>
            <p:spPr>
              <a:xfrm>
                <a:off x="7011827" y="6171547"/>
                <a:ext cx="142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9" name="Freihand 278">
                <a:extLst>
                  <a:ext uri="{FF2B5EF4-FFF2-40B4-BE49-F238E27FC236}">
                    <a16:creationId xmlns:a16="http://schemas.microsoft.com/office/drawing/2014/main" id="{B2E5904B-2114-44FC-9593-393651BC44E9}"/>
                  </a:ext>
                </a:extLst>
              </p14:cNvPr>
              <p14:cNvContentPartPr/>
              <p14:nvPr/>
            </p14:nvContentPartPr>
            <p14:xfrm>
              <a:off x="7145747" y="6095947"/>
              <a:ext cx="113400" cy="143280"/>
            </p14:xfrm>
          </p:contentPart>
        </mc:Choice>
        <mc:Fallback xmlns="">
          <p:pic>
            <p:nvPicPr>
              <p:cNvPr id="279" name="Freihand 278">
                <a:extLst>
                  <a:ext uri="{FF2B5EF4-FFF2-40B4-BE49-F238E27FC236}">
                    <a16:creationId xmlns:a16="http://schemas.microsoft.com/office/drawing/2014/main" id="{B2E5904B-2114-44FC-9593-393651BC44E9}"/>
                  </a:ext>
                </a:extLst>
              </p:cNvPr>
              <p:cNvPicPr/>
              <p:nvPr/>
            </p:nvPicPr>
            <p:blipFill>
              <a:blip r:embed="rId120"/>
              <a:stretch>
                <a:fillRect/>
              </a:stretch>
            </p:blipFill>
            <p:spPr>
              <a:xfrm>
                <a:off x="7141427" y="6091627"/>
                <a:ext cx="122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1" name="Freihand 280">
                <a:extLst>
                  <a:ext uri="{FF2B5EF4-FFF2-40B4-BE49-F238E27FC236}">
                    <a16:creationId xmlns:a16="http://schemas.microsoft.com/office/drawing/2014/main" id="{CA93295A-8DF2-4251-9E5B-22DBB3858B86}"/>
                  </a:ext>
                </a:extLst>
              </p14:cNvPr>
              <p14:cNvContentPartPr/>
              <p14:nvPr/>
            </p14:nvContentPartPr>
            <p14:xfrm>
              <a:off x="7367147" y="6049507"/>
              <a:ext cx="128160" cy="146880"/>
            </p14:xfrm>
          </p:contentPart>
        </mc:Choice>
        <mc:Fallback xmlns="">
          <p:pic>
            <p:nvPicPr>
              <p:cNvPr id="281" name="Freihand 280">
                <a:extLst>
                  <a:ext uri="{FF2B5EF4-FFF2-40B4-BE49-F238E27FC236}">
                    <a16:creationId xmlns:a16="http://schemas.microsoft.com/office/drawing/2014/main" id="{CA93295A-8DF2-4251-9E5B-22DBB3858B86}"/>
                  </a:ext>
                </a:extLst>
              </p:cNvPr>
              <p:cNvPicPr/>
              <p:nvPr/>
            </p:nvPicPr>
            <p:blipFill>
              <a:blip r:embed="rId122"/>
              <a:stretch>
                <a:fillRect/>
              </a:stretch>
            </p:blipFill>
            <p:spPr>
              <a:xfrm>
                <a:off x="7362827" y="6045187"/>
                <a:ext cx="136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82" name="Freihand 281">
                <a:extLst>
                  <a:ext uri="{FF2B5EF4-FFF2-40B4-BE49-F238E27FC236}">
                    <a16:creationId xmlns:a16="http://schemas.microsoft.com/office/drawing/2014/main" id="{9B3D7232-88A4-4AEC-BB55-CA8AF971B143}"/>
                  </a:ext>
                </a:extLst>
              </p14:cNvPr>
              <p14:cNvContentPartPr/>
              <p14:nvPr/>
            </p14:nvContentPartPr>
            <p14:xfrm>
              <a:off x="7517267" y="6061747"/>
              <a:ext cx="216360" cy="82080"/>
            </p14:xfrm>
          </p:contentPart>
        </mc:Choice>
        <mc:Fallback xmlns="">
          <p:pic>
            <p:nvPicPr>
              <p:cNvPr id="282" name="Freihand 281">
                <a:extLst>
                  <a:ext uri="{FF2B5EF4-FFF2-40B4-BE49-F238E27FC236}">
                    <a16:creationId xmlns:a16="http://schemas.microsoft.com/office/drawing/2014/main" id="{9B3D7232-88A4-4AEC-BB55-CA8AF971B143}"/>
                  </a:ext>
                </a:extLst>
              </p:cNvPr>
              <p:cNvPicPr/>
              <p:nvPr/>
            </p:nvPicPr>
            <p:blipFill>
              <a:blip r:embed="rId124"/>
              <a:stretch>
                <a:fillRect/>
              </a:stretch>
            </p:blipFill>
            <p:spPr>
              <a:xfrm>
                <a:off x="7512947" y="6057427"/>
                <a:ext cx="225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84" name="Freihand 283">
                <a:extLst>
                  <a:ext uri="{FF2B5EF4-FFF2-40B4-BE49-F238E27FC236}">
                    <a16:creationId xmlns:a16="http://schemas.microsoft.com/office/drawing/2014/main" id="{272B5530-FF3A-47E7-BD4C-482B64D9CC29}"/>
                  </a:ext>
                </a:extLst>
              </p14:cNvPr>
              <p14:cNvContentPartPr/>
              <p14:nvPr/>
            </p14:nvContentPartPr>
            <p14:xfrm>
              <a:off x="7816427" y="6029707"/>
              <a:ext cx="98280" cy="54360"/>
            </p14:xfrm>
          </p:contentPart>
        </mc:Choice>
        <mc:Fallback xmlns="">
          <p:pic>
            <p:nvPicPr>
              <p:cNvPr id="284" name="Freihand 283">
                <a:extLst>
                  <a:ext uri="{FF2B5EF4-FFF2-40B4-BE49-F238E27FC236}">
                    <a16:creationId xmlns:a16="http://schemas.microsoft.com/office/drawing/2014/main" id="{272B5530-FF3A-47E7-BD4C-482B64D9CC29}"/>
                  </a:ext>
                </a:extLst>
              </p:cNvPr>
              <p:cNvPicPr/>
              <p:nvPr/>
            </p:nvPicPr>
            <p:blipFill>
              <a:blip r:embed="rId126"/>
              <a:stretch>
                <a:fillRect/>
              </a:stretch>
            </p:blipFill>
            <p:spPr>
              <a:xfrm>
                <a:off x="7812107" y="6025387"/>
                <a:ext cx="1069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85" name="Freihand 284">
                <a:extLst>
                  <a:ext uri="{FF2B5EF4-FFF2-40B4-BE49-F238E27FC236}">
                    <a16:creationId xmlns:a16="http://schemas.microsoft.com/office/drawing/2014/main" id="{5F760CEE-42BE-4D83-A13F-A5669E4E187E}"/>
                  </a:ext>
                </a:extLst>
              </p14:cNvPr>
              <p14:cNvContentPartPr/>
              <p14:nvPr/>
            </p14:nvContentPartPr>
            <p14:xfrm>
              <a:off x="7917947" y="5892547"/>
              <a:ext cx="391680" cy="157320"/>
            </p14:xfrm>
          </p:contentPart>
        </mc:Choice>
        <mc:Fallback xmlns="">
          <p:pic>
            <p:nvPicPr>
              <p:cNvPr id="285" name="Freihand 284">
                <a:extLst>
                  <a:ext uri="{FF2B5EF4-FFF2-40B4-BE49-F238E27FC236}">
                    <a16:creationId xmlns:a16="http://schemas.microsoft.com/office/drawing/2014/main" id="{5F760CEE-42BE-4D83-A13F-A5669E4E187E}"/>
                  </a:ext>
                </a:extLst>
              </p:cNvPr>
              <p:cNvPicPr/>
              <p:nvPr/>
            </p:nvPicPr>
            <p:blipFill>
              <a:blip r:embed="rId128"/>
              <a:stretch>
                <a:fillRect/>
              </a:stretch>
            </p:blipFill>
            <p:spPr>
              <a:xfrm>
                <a:off x="7913627" y="5888227"/>
                <a:ext cx="400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86" name="Freihand 285">
                <a:extLst>
                  <a:ext uri="{FF2B5EF4-FFF2-40B4-BE49-F238E27FC236}">
                    <a16:creationId xmlns:a16="http://schemas.microsoft.com/office/drawing/2014/main" id="{AAEC57FD-2945-4A1F-81F7-A579A3A74800}"/>
                  </a:ext>
                </a:extLst>
              </p14:cNvPr>
              <p14:cNvContentPartPr/>
              <p14:nvPr/>
            </p14:nvContentPartPr>
            <p14:xfrm>
              <a:off x="8316467" y="5859067"/>
              <a:ext cx="235800" cy="165960"/>
            </p14:xfrm>
          </p:contentPart>
        </mc:Choice>
        <mc:Fallback xmlns="">
          <p:pic>
            <p:nvPicPr>
              <p:cNvPr id="286" name="Freihand 285">
                <a:extLst>
                  <a:ext uri="{FF2B5EF4-FFF2-40B4-BE49-F238E27FC236}">
                    <a16:creationId xmlns:a16="http://schemas.microsoft.com/office/drawing/2014/main" id="{AAEC57FD-2945-4A1F-81F7-A579A3A74800}"/>
                  </a:ext>
                </a:extLst>
              </p:cNvPr>
              <p:cNvPicPr/>
              <p:nvPr/>
            </p:nvPicPr>
            <p:blipFill>
              <a:blip r:embed="rId130"/>
              <a:stretch>
                <a:fillRect/>
              </a:stretch>
            </p:blipFill>
            <p:spPr>
              <a:xfrm>
                <a:off x="8312147" y="5854747"/>
                <a:ext cx="244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87" name="Freihand 286">
                <a:extLst>
                  <a:ext uri="{FF2B5EF4-FFF2-40B4-BE49-F238E27FC236}">
                    <a16:creationId xmlns:a16="http://schemas.microsoft.com/office/drawing/2014/main" id="{C97F1F10-9498-451A-AB94-195B061886B7}"/>
                  </a:ext>
                </a:extLst>
              </p14:cNvPr>
              <p14:cNvContentPartPr/>
              <p14:nvPr/>
            </p14:nvContentPartPr>
            <p14:xfrm>
              <a:off x="7035227" y="6344347"/>
              <a:ext cx="115560" cy="174240"/>
            </p14:xfrm>
          </p:contentPart>
        </mc:Choice>
        <mc:Fallback xmlns="">
          <p:pic>
            <p:nvPicPr>
              <p:cNvPr id="287" name="Freihand 286">
                <a:extLst>
                  <a:ext uri="{FF2B5EF4-FFF2-40B4-BE49-F238E27FC236}">
                    <a16:creationId xmlns:a16="http://schemas.microsoft.com/office/drawing/2014/main" id="{C97F1F10-9498-451A-AB94-195B061886B7}"/>
                  </a:ext>
                </a:extLst>
              </p:cNvPr>
              <p:cNvPicPr/>
              <p:nvPr/>
            </p:nvPicPr>
            <p:blipFill>
              <a:blip r:embed="rId132"/>
              <a:stretch>
                <a:fillRect/>
              </a:stretch>
            </p:blipFill>
            <p:spPr>
              <a:xfrm>
                <a:off x="7030907" y="6340027"/>
                <a:ext cx="124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88" name="Freihand 287">
                <a:extLst>
                  <a:ext uri="{FF2B5EF4-FFF2-40B4-BE49-F238E27FC236}">
                    <a16:creationId xmlns:a16="http://schemas.microsoft.com/office/drawing/2014/main" id="{0EC27510-2AA3-4650-8225-4675E6844E40}"/>
                  </a:ext>
                </a:extLst>
              </p14:cNvPr>
              <p14:cNvContentPartPr/>
              <p14:nvPr/>
            </p14:nvContentPartPr>
            <p14:xfrm>
              <a:off x="7156547" y="6312667"/>
              <a:ext cx="262440" cy="234000"/>
            </p14:xfrm>
          </p:contentPart>
        </mc:Choice>
        <mc:Fallback xmlns="">
          <p:pic>
            <p:nvPicPr>
              <p:cNvPr id="288" name="Freihand 287">
                <a:extLst>
                  <a:ext uri="{FF2B5EF4-FFF2-40B4-BE49-F238E27FC236}">
                    <a16:creationId xmlns:a16="http://schemas.microsoft.com/office/drawing/2014/main" id="{0EC27510-2AA3-4650-8225-4675E6844E40}"/>
                  </a:ext>
                </a:extLst>
              </p:cNvPr>
              <p:cNvPicPr/>
              <p:nvPr/>
            </p:nvPicPr>
            <p:blipFill>
              <a:blip r:embed="rId134"/>
              <a:stretch>
                <a:fillRect/>
              </a:stretch>
            </p:blipFill>
            <p:spPr>
              <a:xfrm>
                <a:off x="7152227" y="6308347"/>
                <a:ext cx="271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89" name="Freihand 288">
                <a:extLst>
                  <a:ext uri="{FF2B5EF4-FFF2-40B4-BE49-F238E27FC236}">
                    <a16:creationId xmlns:a16="http://schemas.microsoft.com/office/drawing/2014/main" id="{6EB4A313-8607-4595-A306-782A0B4E02BC}"/>
                  </a:ext>
                </a:extLst>
              </p14:cNvPr>
              <p14:cNvContentPartPr/>
              <p14:nvPr/>
            </p14:nvContentPartPr>
            <p14:xfrm>
              <a:off x="7436627" y="6386827"/>
              <a:ext cx="226440" cy="63720"/>
            </p14:xfrm>
          </p:contentPart>
        </mc:Choice>
        <mc:Fallback xmlns="">
          <p:pic>
            <p:nvPicPr>
              <p:cNvPr id="289" name="Freihand 288">
                <a:extLst>
                  <a:ext uri="{FF2B5EF4-FFF2-40B4-BE49-F238E27FC236}">
                    <a16:creationId xmlns:a16="http://schemas.microsoft.com/office/drawing/2014/main" id="{6EB4A313-8607-4595-A306-782A0B4E02BC}"/>
                  </a:ext>
                </a:extLst>
              </p:cNvPr>
              <p:cNvPicPr/>
              <p:nvPr/>
            </p:nvPicPr>
            <p:blipFill>
              <a:blip r:embed="rId136"/>
              <a:stretch>
                <a:fillRect/>
              </a:stretch>
            </p:blipFill>
            <p:spPr>
              <a:xfrm>
                <a:off x="7432307" y="6382507"/>
                <a:ext cx="235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90" name="Freihand 289">
                <a:extLst>
                  <a:ext uri="{FF2B5EF4-FFF2-40B4-BE49-F238E27FC236}">
                    <a16:creationId xmlns:a16="http://schemas.microsoft.com/office/drawing/2014/main" id="{2CC86D75-E186-4CC1-A5F1-7F206CEECA38}"/>
                  </a:ext>
                </a:extLst>
              </p14:cNvPr>
              <p14:cNvContentPartPr/>
              <p14:nvPr/>
            </p14:nvContentPartPr>
            <p14:xfrm>
              <a:off x="7675307" y="6311227"/>
              <a:ext cx="254880" cy="96480"/>
            </p14:xfrm>
          </p:contentPart>
        </mc:Choice>
        <mc:Fallback xmlns="">
          <p:pic>
            <p:nvPicPr>
              <p:cNvPr id="290" name="Freihand 289">
                <a:extLst>
                  <a:ext uri="{FF2B5EF4-FFF2-40B4-BE49-F238E27FC236}">
                    <a16:creationId xmlns:a16="http://schemas.microsoft.com/office/drawing/2014/main" id="{2CC86D75-E186-4CC1-A5F1-7F206CEECA38}"/>
                  </a:ext>
                </a:extLst>
              </p:cNvPr>
              <p:cNvPicPr/>
              <p:nvPr/>
            </p:nvPicPr>
            <p:blipFill>
              <a:blip r:embed="rId138"/>
              <a:stretch>
                <a:fillRect/>
              </a:stretch>
            </p:blipFill>
            <p:spPr>
              <a:xfrm>
                <a:off x="7670987" y="6306907"/>
                <a:ext cx="263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91" name="Freihand 290">
                <a:extLst>
                  <a:ext uri="{FF2B5EF4-FFF2-40B4-BE49-F238E27FC236}">
                    <a16:creationId xmlns:a16="http://schemas.microsoft.com/office/drawing/2014/main" id="{044BF8A2-01EF-45B3-B403-9012D4249FB0}"/>
                  </a:ext>
                </a:extLst>
              </p14:cNvPr>
              <p14:cNvContentPartPr/>
              <p14:nvPr/>
            </p14:nvContentPartPr>
            <p14:xfrm>
              <a:off x="7941347" y="6177307"/>
              <a:ext cx="23040" cy="204480"/>
            </p14:xfrm>
          </p:contentPart>
        </mc:Choice>
        <mc:Fallback xmlns="">
          <p:pic>
            <p:nvPicPr>
              <p:cNvPr id="291" name="Freihand 290">
                <a:extLst>
                  <a:ext uri="{FF2B5EF4-FFF2-40B4-BE49-F238E27FC236}">
                    <a16:creationId xmlns:a16="http://schemas.microsoft.com/office/drawing/2014/main" id="{044BF8A2-01EF-45B3-B403-9012D4249FB0}"/>
                  </a:ext>
                </a:extLst>
              </p:cNvPr>
              <p:cNvPicPr/>
              <p:nvPr/>
            </p:nvPicPr>
            <p:blipFill>
              <a:blip r:embed="rId140"/>
              <a:stretch>
                <a:fillRect/>
              </a:stretch>
            </p:blipFill>
            <p:spPr>
              <a:xfrm>
                <a:off x="7937027" y="6172987"/>
                <a:ext cx="31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93" name="Freihand 292">
                <a:extLst>
                  <a:ext uri="{FF2B5EF4-FFF2-40B4-BE49-F238E27FC236}">
                    <a16:creationId xmlns:a16="http://schemas.microsoft.com/office/drawing/2014/main" id="{A1A2B8D8-E84A-4F1B-812C-4C8FC85E7B83}"/>
                  </a:ext>
                </a:extLst>
              </p14:cNvPr>
              <p14:cNvContentPartPr/>
              <p14:nvPr/>
            </p14:nvContentPartPr>
            <p14:xfrm>
              <a:off x="6408467" y="5441467"/>
              <a:ext cx="1648440" cy="1180080"/>
            </p14:xfrm>
          </p:contentPart>
        </mc:Choice>
        <mc:Fallback xmlns="">
          <p:pic>
            <p:nvPicPr>
              <p:cNvPr id="293" name="Freihand 292">
                <a:extLst>
                  <a:ext uri="{FF2B5EF4-FFF2-40B4-BE49-F238E27FC236}">
                    <a16:creationId xmlns:a16="http://schemas.microsoft.com/office/drawing/2014/main" id="{A1A2B8D8-E84A-4F1B-812C-4C8FC85E7B83}"/>
                  </a:ext>
                </a:extLst>
              </p:cNvPr>
              <p:cNvPicPr/>
              <p:nvPr/>
            </p:nvPicPr>
            <p:blipFill>
              <a:blip r:embed="rId142"/>
              <a:stretch>
                <a:fillRect/>
              </a:stretch>
            </p:blipFill>
            <p:spPr>
              <a:xfrm>
                <a:off x="6404147" y="5437147"/>
                <a:ext cx="1657080" cy="1188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94" name="Freihand 293">
                <a:extLst>
                  <a:ext uri="{FF2B5EF4-FFF2-40B4-BE49-F238E27FC236}">
                    <a16:creationId xmlns:a16="http://schemas.microsoft.com/office/drawing/2014/main" id="{A42684FD-8F0D-43E3-B773-D82A2FBCC486}"/>
                  </a:ext>
                </a:extLst>
              </p14:cNvPr>
              <p14:cNvContentPartPr/>
              <p14:nvPr/>
            </p14:nvContentPartPr>
            <p14:xfrm>
              <a:off x="6249347" y="5323027"/>
              <a:ext cx="231840" cy="203760"/>
            </p14:xfrm>
          </p:contentPart>
        </mc:Choice>
        <mc:Fallback xmlns="">
          <p:pic>
            <p:nvPicPr>
              <p:cNvPr id="294" name="Freihand 293">
                <a:extLst>
                  <a:ext uri="{FF2B5EF4-FFF2-40B4-BE49-F238E27FC236}">
                    <a16:creationId xmlns:a16="http://schemas.microsoft.com/office/drawing/2014/main" id="{A42684FD-8F0D-43E3-B773-D82A2FBCC486}"/>
                  </a:ext>
                </a:extLst>
              </p:cNvPr>
              <p:cNvPicPr/>
              <p:nvPr/>
            </p:nvPicPr>
            <p:blipFill>
              <a:blip r:embed="rId144"/>
              <a:stretch>
                <a:fillRect/>
              </a:stretch>
            </p:blipFill>
            <p:spPr>
              <a:xfrm>
                <a:off x="6245027" y="5318707"/>
                <a:ext cx="240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96" name="Freihand 295">
                <a:extLst>
                  <a:ext uri="{FF2B5EF4-FFF2-40B4-BE49-F238E27FC236}">
                    <a16:creationId xmlns:a16="http://schemas.microsoft.com/office/drawing/2014/main" id="{A648417E-B5E4-4046-9429-DE205BB2EA50}"/>
                  </a:ext>
                </a:extLst>
              </p14:cNvPr>
              <p14:cNvContentPartPr/>
              <p14:nvPr/>
            </p14:nvContentPartPr>
            <p14:xfrm>
              <a:off x="5069627" y="5416987"/>
              <a:ext cx="132840" cy="159120"/>
            </p14:xfrm>
          </p:contentPart>
        </mc:Choice>
        <mc:Fallback xmlns="">
          <p:pic>
            <p:nvPicPr>
              <p:cNvPr id="296" name="Freihand 295">
                <a:extLst>
                  <a:ext uri="{FF2B5EF4-FFF2-40B4-BE49-F238E27FC236}">
                    <a16:creationId xmlns:a16="http://schemas.microsoft.com/office/drawing/2014/main" id="{A648417E-B5E4-4046-9429-DE205BB2EA50}"/>
                  </a:ext>
                </a:extLst>
              </p:cNvPr>
              <p:cNvPicPr/>
              <p:nvPr/>
            </p:nvPicPr>
            <p:blipFill>
              <a:blip r:embed="rId146"/>
              <a:stretch>
                <a:fillRect/>
              </a:stretch>
            </p:blipFill>
            <p:spPr>
              <a:xfrm>
                <a:off x="5065307" y="5412667"/>
                <a:ext cx="141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97" name="Freihand 296">
                <a:extLst>
                  <a:ext uri="{FF2B5EF4-FFF2-40B4-BE49-F238E27FC236}">
                    <a16:creationId xmlns:a16="http://schemas.microsoft.com/office/drawing/2014/main" id="{0EA97A66-1703-4694-80A2-34E6CE38B1CB}"/>
                  </a:ext>
                </a:extLst>
              </p14:cNvPr>
              <p14:cNvContentPartPr/>
              <p14:nvPr/>
            </p14:nvContentPartPr>
            <p14:xfrm>
              <a:off x="5203187" y="5462347"/>
              <a:ext cx="105120" cy="123840"/>
            </p14:xfrm>
          </p:contentPart>
        </mc:Choice>
        <mc:Fallback xmlns="">
          <p:pic>
            <p:nvPicPr>
              <p:cNvPr id="297" name="Freihand 296">
                <a:extLst>
                  <a:ext uri="{FF2B5EF4-FFF2-40B4-BE49-F238E27FC236}">
                    <a16:creationId xmlns:a16="http://schemas.microsoft.com/office/drawing/2014/main" id="{0EA97A66-1703-4694-80A2-34E6CE38B1CB}"/>
                  </a:ext>
                </a:extLst>
              </p:cNvPr>
              <p:cNvPicPr/>
              <p:nvPr/>
            </p:nvPicPr>
            <p:blipFill>
              <a:blip r:embed="rId148"/>
              <a:stretch>
                <a:fillRect/>
              </a:stretch>
            </p:blipFill>
            <p:spPr>
              <a:xfrm>
                <a:off x="5198867" y="5458027"/>
                <a:ext cx="113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98" name="Freihand 297">
                <a:extLst>
                  <a:ext uri="{FF2B5EF4-FFF2-40B4-BE49-F238E27FC236}">
                    <a16:creationId xmlns:a16="http://schemas.microsoft.com/office/drawing/2014/main" id="{E5585DAA-6FAB-4921-A4EE-EA4FA4CA4855}"/>
                  </a:ext>
                </a:extLst>
              </p14:cNvPr>
              <p14:cNvContentPartPr/>
              <p14:nvPr/>
            </p14:nvContentPartPr>
            <p14:xfrm>
              <a:off x="5291387" y="5381347"/>
              <a:ext cx="240120" cy="156240"/>
            </p14:xfrm>
          </p:contentPart>
        </mc:Choice>
        <mc:Fallback xmlns="">
          <p:pic>
            <p:nvPicPr>
              <p:cNvPr id="298" name="Freihand 297">
                <a:extLst>
                  <a:ext uri="{FF2B5EF4-FFF2-40B4-BE49-F238E27FC236}">
                    <a16:creationId xmlns:a16="http://schemas.microsoft.com/office/drawing/2014/main" id="{E5585DAA-6FAB-4921-A4EE-EA4FA4CA4855}"/>
                  </a:ext>
                </a:extLst>
              </p:cNvPr>
              <p:cNvPicPr/>
              <p:nvPr/>
            </p:nvPicPr>
            <p:blipFill>
              <a:blip r:embed="rId150"/>
              <a:stretch>
                <a:fillRect/>
              </a:stretch>
            </p:blipFill>
            <p:spPr>
              <a:xfrm>
                <a:off x="5287067" y="5377027"/>
                <a:ext cx="248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99" name="Freihand 298">
                <a:extLst>
                  <a:ext uri="{FF2B5EF4-FFF2-40B4-BE49-F238E27FC236}">
                    <a16:creationId xmlns:a16="http://schemas.microsoft.com/office/drawing/2014/main" id="{76945A5C-B0DF-4E75-8A37-763AF4187876}"/>
                  </a:ext>
                </a:extLst>
              </p14:cNvPr>
              <p14:cNvContentPartPr/>
              <p14:nvPr/>
            </p14:nvContentPartPr>
            <p14:xfrm>
              <a:off x="5628707" y="5269027"/>
              <a:ext cx="343800" cy="213120"/>
            </p14:xfrm>
          </p:contentPart>
        </mc:Choice>
        <mc:Fallback xmlns="">
          <p:pic>
            <p:nvPicPr>
              <p:cNvPr id="299" name="Freihand 298">
                <a:extLst>
                  <a:ext uri="{FF2B5EF4-FFF2-40B4-BE49-F238E27FC236}">
                    <a16:creationId xmlns:a16="http://schemas.microsoft.com/office/drawing/2014/main" id="{76945A5C-B0DF-4E75-8A37-763AF4187876}"/>
                  </a:ext>
                </a:extLst>
              </p:cNvPr>
              <p:cNvPicPr/>
              <p:nvPr/>
            </p:nvPicPr>
            <p:blipFill>
              <a:blip r:embed="rId152"/>
              <a:stretch>
                <a:fillRect/>
              </a:stretch>
            </p:blipFill>
            <p:spPr>
              <a:xfrm>
                <a:off x="5624387" y="5264707"/>
                <a:ext cx="352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00" name="Freihand 299">
                <a:extLst>
                  <a:ext uri="{FF2B5EF4-FFF2-40B4-BE49-F238E27FC236}">
                    <a16:creationId xmlns:a16="http://schemas.microsoft.com/office/drawing/2014/main" id="{3B360A2B-674E-4869-AE10-0BF6D6625323}"/>
                  </a:ext>
                </a:extLst>
              </p14:cNvPr>
              <p14:cNvContentPartPr/>
              <p14:nvPr/>
            </p14:nvContentPartPr>
            <p14:xfrm>
              <a:off x="6018947" y="5260027"/>
              <a:ext cx="72360" cy="144360"/>
            </p14:xfrm>
          </p:contentPart>
        </mc:Choice>
        <mc:Fallback xmlns="">
          <p:pic>
            <p:nvPicPr>
              <p:cNvPr id="300" name="Freihand 299">
                <a:extLst>
                  <a:ext uri="{FF2B5EF4-FFF2-40B4-BE49-F238E27FC236}">
                    <a16:creationId xmlns:a16="http://schemas.microsoft.com/office/drawing/2014/main" id="{3B360A2B-674E-4869-AE10-0BF6D6625323}"/>
                  </a:ext>
                </a:extLst>
              </p:cNvPr>
              <p:cNvPicPr/>
              <p:nvPr/>
            </p:nvPicPr>
            <p:blipFill>
              <a:blip r:embed="rId154"/>
              <a:stretch>
                <a:fillRect/>
              </a:stretch>
            </p:blipFill>
            <p:spPr>
              <a:xfrm>
                <a:off x="6014627" y="5255707"/>
                <a:ext cx="81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01" name="Freihand 300">
                <a:extLst>
                  <a:ext uri="{FF2B5EF4-FFF2-40B4-BE49-F238E27FC236}">
                    <a16:creationId xmlns:a16="http://schemas.microsoft.com/office/drawing/2014/main" id="{382376F2-0D39-4F01-A7CE-DAFE2C798563}"/>
                  </a:ext>
                </a:extLst>
              </p14:cNvPr>
              <p14:cNvContentPartPr/>
              <p14:nvPr/>
            </p14:nvContentPartPr>
            <p14:xfrm>
              <a:off x="6111107" y="5207827"/>
              <a:ext cx="106200" cy="173160"/>
            </p14:xfrm>
          </p:contentPart>
        </mc:Choice>
        <mc:Fallback xmlns="">
          <p:pic>
            <p:nvPicPr>
              <p:cNvPr id="301" name="Freihand 300">
                <a:extLst>
                  <a:ext uri="{FF2B5EF4-FFF2-40B4-BE49-F238E27FC236}">
                    <a16:creationId xmlns:a16="http://schemas.microsoft.com/office/drawing/2014/main" id="{382376F2-0D39-4F01-A7CE-DAFE2C798563}"/>
                  </a:ext>
                </a:extLst>
              </p:cNvPr>
              <p:cNvPicPr/>
              <p:nvPr/>
            </p:nvPicPr>
            <p:blipFill>
              <a:blip r:embed="rId156"/>
              <a:stretch>
                <a:fillRect/>
              </a:stretch>
            </p:blipFill>
            <p:spPr>
              <a:xfrm>
                <a:off x="6106787" y="5203507"/>
                <a:ext cx="114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02" name="Freihand 301">
                <a:extLst>
                  <a:ext uri="{FF2B5EF4-FFF2-40B4-BE49-F238E27FC236}">
                    <a16:creationId xmlns:a16="http://schemas.microsoft.com/office/drawing/2014/main" id="{9294C9C4-A06E-4402-9970-5622C4614829}"/>
                  </a:ext>
                </a:extLst>
              </p14:cNvPr>
              <p14:cNvContentPartPr/>
              <p14:nvPr/>
            </p14:nvContentPartPr>
            <p14:xfrm>
              <a:off x="6243227" y="5180107"/>
              <a:ext cx="20880" cy="135000"/>
            </p14:xfrm>
          </p:contentPart>
        </mc:Choice>
        <mc:Fallback xmlns="">
          <p:pic>
            <p:nvPicPr>
              <p:cNvPr id="302" name="Freihand 301">
                <a:extLst>
                  <a:ext uri="{FF2B5EF4-FFF2-40B4-BE49-F238E27FC236}">
                    <a16:creationId xmlns:a16="http://schemas.microsoft.com/office/drawing/2014/main" id="{9294C9C4-A06E-4402-9970-5622C4614829}"/>
                  </a:ext>
                </a:extLst>
              </p:cNvPr>
              <p:cNvPicPr/>
              <p:nvPr/>
            </p:nvPicPr>
            <p:blipFill>
              <a:blip r:embed="rId158"/>
              <a:stretch>
                <a:fillRect/>
              </a:stretch>
            </p:blipFill>
            <p:spPr>
              <a:xfrm>
                <a:off x="6238907" y="5175787"/>
                <a:ext cx="29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03" name="Freihand 302">
                <a:extLst>
                  <a:ext uri="{FF2B5EF4-FFF2-40B4-BE49-F238E27FC236}">
                    <a16:creationId xmlns:a16="http://schemas.microsoft.com/office/drawing/2014/main" id="{19394603-757A-4B24-A3D4-778BE439D734}"/>
                  </a:ext>
                </a:extLst>
              </p14:cNvPr>
              <p14:cNvContentPartPr/>
              <p14:nvPr/>
            </p14:nvContentPartPr>
            <p14:xfrm>
              <a:off x="6213707" y="5168227"/>
              <a:ext cx="106200" cy="191160"/>
            </p14:xfrm>
          </p:contentPart>
        </mc:Choice>
        <mc:Fallback xmlns="">
          <p:pic>
            <p:nvPicPr>
              <p:cNvPr id="303" name="Freihand 302">
                <a:extLst>
                  <a:ext uri="{FF2B5EF4-FFF2-40B4-BE49-F238E27FC236}">
                    <a16:creationId xmlns:a16="http://schemas.microsoft.com/office/drawing/2014/main" id="{19394603-757A-4B24-A3D4-778BE439D734}"/>
                  </a:ext>
                </a:extLst>
              </p:cNvPr>
              <p:cNvPicPr/>
              <p:nvPr/>
            </p:nvPicPr>
            <p:blipFill>
              <a:blip r:embed="rId160"/>
              <a:stretch>
                <a:fillRect/>
              </a:stretch>
            </p:blipFill>
            <p:spPr>
              <a:xfrm>
                <a:off x="6209387" y="5163907"/>
                <a:ext cx="114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04" name="Freihand 303">
                <a:extLst>
                  <a:ext uri="{FF2B5EF4-FFF2-40B4-BE49-F238E27FC236}">
                    <a16:creationId xmlns:a16="http://schemas.microsoft.com/office/drawing/2014/main" id="{FE8F7B0B-64E4-490E-80E6-CDB8E283D95C}"/>
                  </a:ext>
                </a:extLst>
              </p14:cNvPr>
              <p14:cNvContentPartPr/>
              <p14:nvPr/>
            </p14:nvContentPartPr>
            <p14:xfrm>
              <a:off x="5005547" y="5694907"/>
              <a:ext cx="351720" cy="159120"/>
            </p14:xfrm>
          </p:contentPart>
        </mc:Choice>
        <mc:Fallback xmlns="">
          <p:pic>
            <p:nvPicPr>
              <p:cNvPr id="304" name="Freihand 303">
                <a:extLst>
                  <a:ext uri="{FF2B5EF4-FFF2-40B4-BE49-F238E27FC236}">
                    <a16:creationId xmlns:a16="http://schemas.microsoft.com/office/drawing/2014/main" id="{FE8F7B0B-64E4-490E-80E6-CDB8E283D95C}"/>
                  </a:ext>
                </a:extLst>
              </p:cNvPr>
              <p:cNvPicPr/>
              <p:nvPr/>
            </p:nvPicPr>
            <p:blipFill>
              <a:blip r:embed="rId162"/>
              <a:stretch>
                <a:fillRect/>
              </a:stretch>
            </p:blipFill>
            <p:spPr>
              <a:xfrm>
                <a:off x="5001227" y="5690587"/>
                <a:ext cx="360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05" name="Freihand 304">
                <a:extLst>
                  <a:ext uri="{FF2B5EF4-FFF2-40B4-BE49-F238E27FC236}">
                    <a16:creationId xmlns:a16="http://schemas.microsoft.com/office/drawing/2014/main" id="{79573079-0C0A-4D9A-BD33-5EFDEE96D30D}"/>
                  </a:ext>
                </a:extLst>
              </p14:cNvPr>
              <p14:cNvContentPartPr/>
              <p14:nvPr/>
            </p14:nvContentPartPr>
            <p14:xfrm>
              <a:off x="5334227" y="5648827"/>
              <a:ext cx="103680" cy="149760"/>
            </p14:xfrm>
          </p:contentPart>
        </mc:Choice>
        <mc:Fallback xmlns="">
          <p:pic>
            <p:nvPicPr>
              <p:cNvPr id="305" name="Freihand 304">
                <a:extLst>
                  <a:ext uri="{FF2B5EF4-FFF2-40B4-BE49-F238E27FC236}">
                    <a16:creationId xmlns:a16="http://schemas.microsoft.com/office/drawing/2014/main" id="{79573079-0C0A-4D9A-BD33-5EFDEE96D30D}"/>
                  </a:ext>
                </a:extLst>
              </p:cNvPr>
              <p:cNvPicPr/>
              <p:nvPr/>
            </p:nvPicPr>
            <p:blipFill>
              <a:blip r:embed="rId164"/>
              <a:stretch>
                <a:fillRect/>
              </a:stretch>
            </p:blipFill>
            <p:spPr>
              <a:xfrm>
                <a:off x="5329907" y="5644507"/>
                <a:ext cx="112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06" name="Freihand 305">
                <a:extLst>
                  <a:ext uri="{FF2B5EF4-FFF2-40B4-BE49-F238E27FC236}">
                    <a16:creationId xmlns:a16="http://schemas.microsoft.com/office/drawing/2014/main" id="{6168B911-755B-4A78-97F1-313A3AB676F7}"/>
                  </a:ext>
                </a:extLst>
              </p14:cNvPr>
              <p14:cNvContentPartPr/>
              <p14:nvPr/>
            </p14:nvContentPartPr>
            <p14:xfrm>
              <a:off x="5478947" y="5590867"/>
              <a:ext cx="150840" cy="164520"/>
            </p14:xfrm>
          </p:contentPart>
        </mc:Choice>
        <mc:Fallback xmlns="">
          <p:pic>
            <p:nvPicPr>
              <p:cNvPr id="306" name="Freihand 305">
                <a:extLst>
                  <a:ext uri="{FF2B5EF4-FFF2-40B4-BE49-F238E27FC236}">
                    <a16:creationId xmlns:a16="http://schemas.microsoft.com/office/drawing/2014/main" id="{6168B911-755B-4A78-97F1-313A3AB676F7}"/>
                  </a:ext>
                </a:extLst>
              </p:cNvPr>
              <p:cNvPicPr/>
              <p:nvPr/>
            </p:nvPicPr>
            <p:blipFill>
              <a:blip r:embed="rId166"/>
              <a:stretch>
                <a:fillRect/>
              </a:stretch>
            </p:blipFill>
            <p:spPr>
              <a:xfrm>
                <a:off x="5474627" y="5586547"/>
                <a:ext cx="159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07" name="Freihand 306">
                <a:extLst>
                  <a:ext uri="{FF2B5EF4-FFF2-40B4-BE49-F238E27FC236}">
                    <a16:creationId xmlns:a16="http://schemas.microsoft.com/office/drawing/2014/main" id="{45BA6CED-4FCE-41C8-93BF-006FF6D62EBB}"/>
                  </a:ext>
                </a:extLst>
              </p14:cNvPr>
              <p14:cNvContentPartPr/>
              <p14:nvPr/>
            </p14:nvContentPartPr>
            <p14:xfrm>
              <a:off x="5653547" y="5616787"/>
              <a:ext cx="180360" cy="114840"/>
            </p14:xfrm>
          </p:contentPart>
        </mc:Choice>
        <mc:Fallback xmlns="">
          <p:pic>
            <p:nvPicPr>
              <p:cNvPr id="307" name="Freihand 306">
                <a:extLst>
                  <a:ext uri="{FF2B5EF4-FFF2-40B4-BE49-F238E27FC236}">
                    <a16:creationId xmlns:a16="http://schemas.microsoft.com/office/drawing/2014/main" id="{45BA6CED-4FCE-41C8-93BF-006FF6D62EBB}"/>
                  </a:ext>
                </a:extLst>
              </p:cNvPr>
              <p:cNvPicPr/>
              <p:nvPr/>
            </p:nvPicPr>
            <p:blipFill>
              <a:blip r:embed="rId168"/>
              <a:stretch>
                <a:fillRect/>
              </a:stretch>
            </p:blipFill>
            <p:spPr>
              <a:xfrm>
                <a:off x="5649227" y="5612467"/>
                <a:ext cx="189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08" name="Freihand 307">
                <a:extLst>
                  <a:ext uri="{FF2B5EF4-FFF2-40B4-BE49-F238E27FC236}">
                    <a16:creationId xmlns:a16="http://schemas.microsoft.com/office/drawing/2014/main" id="{FC2D13EE-B454-4C1D-AA29-DBB90996CE82}"/>
                  </a:ext>
                </a:extLst>
              </p14:cNvPr>
              <p14:cNvContentPartPr/>
              <p14:nvPr/>
            </p14:nvContentPartPr>
            <p14:xfrm>
              <a:off x="5859467" y="5588347"/>
              <a:ext cx="90720" cy="108360"/>
            </p14:xfrm>
          </p:contentPart>
        </mc:Choice>
        <mc:Fallback xmlns="">
          <p:pic>
            <p:nvPicPr>
              <p:cNvPr id="308" name="Freihand 307">
                <a:extLst>
                  <a:ext uri="{FF2B5EF4-FFF2-40B4-BE49-F238E27FC236}">
                    <a16:creationId xmlns:a16="http://schemas.microsoft.com/office/drawing/2014/main" id="{FC2D13EE-B454-4C1D-AA29-DBB90996CE82}"/>
                  </a:ext>
                </a:extLst>
              </p:cNvPr>
              <p:cNvPicPr/>
              <p:nvPr/>
            </p:nvPicPr>
            <p:blipFill>
              <a:blip r:embed="rId170"/>
              <a:stretch>
                <a:fillRect/>
              </a:stretch>
            </p:blipFill>
            <p:spPr>
              <a:xfrm>
                <a:off x="5855147" y="5584027"/>
                <a:ext cx="99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09" name="Freihand 308">
                <a:extLst>
                  <a:ext uri="{FF2B5EF4-FFF2-40B4-BE49-F238E27FC236}">
                    <a16:creationId xmlns:a16="http://schemas.microsoft.com/office/drawing/2014/main" id="{52940B57-B217-4C1B-8BD7-93505FE5C44A}"/>
                  </a:ext>
                </a:extLst>
              </p14:cNvPr>
              <p14:cNvContentPartPr/>
              <p14:nvPr/>
            </p14:nvContentPartPr>
            <p14:xfrm>
              <a:off x="5865587" y="5619307"/>
              <a:ext cx="85320" cy="18720"/>
            </p14:xfrm>
          </p:contentPart>
        </mc:Choice>
        <mc:Fallback xmlns="">
          <p:pic>
            <p:nvPicPr>
              <p:cNvPr id="309" name="Freihand 308">
                <a:extLst>
                  <a:ext uri="{FF2B5EF4-FFF2-40B4-BE49-F238E27FC236}">
                    <a16:creationId xmlns:a16="http://schemas.microsoft.com/office/drawing/2014/main" id="{52940B57-B217-4C1B-8BD7-93505FE5C44A}"/>
                  </a:ext>
                </a:extLst>
              </p:cNvPr>
              <p:cNvPicPr/>
              <p:nvPr/>
            </p:nvPicPr>
            <p:blipFill>
              <a:blip r:embed="rId172"/>
              <a:stretch>
                <a:fillRect/>
              </a:stretch>
            </p:blipFill>
            <p:spPr>
              <a:xfrm>
                <a:off x="5861267" y="5614987"/>
                <a:ext cx="93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10" name="Freihand 309">
                <a:extLst>
                  <a:ext uri="{FF2B5EF4-FFF2-40B4-BE49-F238E27FC236}">
                    <a16:creationId xmlns:a16="http://schemas.microsoft.com/office/drawing/2014/main" id="{F08F6AD0-8B29-4742-BA6F-EE5ED163ED8A}"/>
                  </a:ext>
                </a:extLst>
              </p14:cNvPr>
              <p14:cNvContentPartPr/>
              <p14:nvPr/>
            </p14:nvContentPartPr>
            <p14:xfrm>
              <a:off x="5971787" y="5563147"/>
              <a:ext cx="60120" cy="110520"/>
            </p14:xfrm>
          </p:contentPart>
        </mc:Choice>
        <mc:Fallback xmlns="">
          <p:pic>
            <p:nvPicPr>
              <p:cNvPr id="310" name="Freihand 309">
                <a:extLst>
                  <a:ext uri="{FF2B5EF4-FFF2-40B4-BE49-F238E27FC236}">
                    <a16:creationId xmlns:a16="http://schemas.microsoft.com/office/drawing/2014/main" id="{F08F6AD0-8B29-4742-BA6F-EE5ED163ED8A}"/>
                  </a:ext>
                </a:extLst>
              </p:cNvPr>
              <p:cNvPicPr/>
              <p:nvPr/>
            </p:nvPicPr>
            <p:blipFill>
              <a:blip r:embed="rId174"/>
              <a:stretch>
                <a:fillRect/>
              </a:stretch>
            </p:blipFill>
            <p:spPr>
              <a:xfrm>
                <a:off x="5967467" y="5558827"/>
                <a:ext cx="68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11" name="Freihand 310">
                <a:extLst>
                  <a:ext uri="{FF2B5EF4-FFF2-40B4-BE49-F238E27FC236}">
                    <a16:creationId xmlns:a16="http://schemas.microsoft.com/office/drawing/2014/main" id="{13FE9F90-8AB3-42F5-845A-47D693F3080B}"/>
                  </a:ext>
                </a:extLst>
              </p14:cNvPr>
              <p14:cNvContentPartPr/>
              <p14:nvPr/>
            </p14:nvContentPartPr>
            <p14:xfrm>
              <a:off x="5967827" y="5543707"/>
              <a:ext cx="100080" cy="131040"/>
            </p14:xfrm>
          </p:contentPart>
        </mc:Choice>
        <mc:Fallback xmlns="">
          <p:pic>
            <p:nvPicPr>
              <p:cNvPr id="311" name="Freihand 310">
                <a:extLst>
                  <a:ext uri="{FF2B5EF4-FFF2-40B4-BE49-F238E27FC236}">
                    <a16:creationId xmlns:a16="http://schemas.microsoft.com/office/drawing/2014/main" id="{13FE9F90-8AB3-42F5-845A-47D693F3080B}"/>
                  </a:ext>
                </a:extLst>
              </p:cNvPr>
              <p:cNvPicPr/>
              <p:nvPr/>
            </p:nvPicPr>
            <p:blipFill>
              <a:blip r:embed="rId176"/>
              <a:stretch>
                <a:fillRect/>
              </a:stretch>
            </p:blipFill>
            <p:spPr>
              <a:xfrm>
                <a:off x="5963507" y="5539387"/>
                <a:ext cx="108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12" name="Freihand 311">
                <a:extLst>
                  <a:ext uri="{FF2B5EF4-FFF2-40B4-BE49-F238E27FC236}">
                    <a16:creationId xmlns:a16="http://schemas.microsoft.com/office/drawing/2014/main" id="{4D9DD141-2787-4723-8B99-45ECAF9002F1}"/>
                  </a:ext>
                </a:extLst>
              </p14:cNvPr>
              <p14:cNvContentPartPr/>
              <p14:nvPr/>
            </p14:nvContentPartPr>
            <p14:xfrm>
              <a:off x="6079067" y="5471707"/>
              <a:ext cx="110520" cy="195480"/>
            </p14:xfrm>
          </p:contentPart>
        </mc:Choice>
        <mc:Fallback xmlns="">
          <p:pic>
            <p:nvPicPr>
              <p:cNvPr id="312" name="Freihand 311">
                <a:extLst>
                  <a:ext uri="{FF2B5EF4-FFF2-40B4-BE49-F238E27FC236}">
                    <a16:creationId xmlns:a16="http://schemas.microsoft.com/office/drawing/2014/main" id="{4D9DD141-2787-4723-8B99-45ECAF9002F1}"/>
                  </a:ext>
                </a:extLst>
              </p:cNvPr>
              <p:cNvPicPr/>
              <p:nvPr/>
            </p:nvPicPr>
            <p:blipFill>
              <a:blip r:embed="rId178"/>
              <a:stretch>
                <a:fillRect/>
              </a:stretch>
            </p:blipFill>
            <p:spPr>
              <a:xfrm>
                <a:off x="6074747" y="5467387"/>
                <a:ext cx="1191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13" name="Freihand 312">
                <a:extLst>
                  <a:ext uri="{FF2B5EF4-FFF2-40B4-BE49-F238E27FC236}">
                    <a16:creationId xmlns:a16="http://schemas.microsoft.com/office/drawing/2014/main" id="{D39C2A28-D615-4407-A288-FB88B4FAECD6}"/>
                  </a:ext>
                </a:extLst>
              </p14:cNvPr>
              <p14:cNvContentPartPr/>
              <p14:nvPr/>
            </p14:nvContentPartPr>
            <p14:xfrm>
              <a:off x="6177707" y="5447227"/>
              <a:ext cx="14760" cy="64080"/>
            </p14:xfrm>
          </p:contentPart>
        </mc:Choice>
        <mc:Fallback xmlns="">
          <p:pic>
            <p:nvPicPr>
              <p:cNvPr id="313" name="Freihand 312">
                <a:extLst>
                  <a:ext uri="{FF2B5EF4-FFF2-40B4-BE49-F238E27FC236}">
                    <a16:creationId xmlns:a16="http://schemas.microsoft.com/office/drawing/2014/main" id="{D39C2A28-D615-4407-A288-FB88B4FAECD6}"/>
                  </a:ext>
                </a:extLst>
              </p:cNvPr>
              <p:cNvPicPr/>
              <p:nvPr/>
            </p:nvPicPr>
            <p:blipFill>
              <a:blip r:embed="rId180"/>
              <a:stretch>
                <a:fillRect/>
              </a:stretch>
            </p:blipFill>
            <p:spPr>
              <a:xfrm>
                <a:off x="6173387" y="5442907"/>
                <a:ext cx="23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14" name="Freihand 313">
                <a:extLst>
                  <a:ext uri="{FF2B5EF4-FFF2-40B4-BE49-F238E27FC236}">
                    <a16:creationId xmlns:a16="http://schemas.microsoft.com/office/drawing/2014/main" id="{0E205538-D68B-437D-8FBE-79252998BE58}"/>
                  </a:ext>
                </a:extLst>
              </p14:cNvPr>
              <p14:cNvContentPartPr/>
              <p14:nvPr/>
            </p14:nvContentPartPr>
            <p14:xfrm>
              <a:off x="6195707" y="5439667"/>
              <a:ext cx="66240" cy="186840"/>
            </p14:xfrm>
          </p:contentPart>
        </mc:Choice>
        <mc:Fallback xmlns="">
          <p:pic>
            <p:nvPicPr>
              <p:cNvPr id="314" name="Freihand 313">
                <a:extLst>
                  <a:ext uri="{FF2B5EF4-FFF2-40B4-BE49-F238E27FC236}">
                    <a16:creationId xmlns:a16="http://schemas.microsoft.com/office/drawing/2014/main" id="{0E205538-D68B-437D-8FBE-79252998BE58}"/>
                  </a:ext>
                </a:extLst>
              </p:cNvPr>
              <p:cNvPicPr/>
              <p:nvPr/>
            </p:nvPicPr>
            <p:blipFill>
              <a:blip r:embed="rId182"/>
              <a:stretch>
                <a:fillRect/>
              </a:stretch>
            </p:blipFill>
            <p:spPr>
              <a:xfrm>
                <a:off x="6191387" y="5435347"/>
                <a:ext cx="74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15" name="Freihand 314">
                <a:extLst>
                  <a:ext uri="{FF2B5EF4-FFF2-40B4-BE49-F238E27FC236}">
                    <a16:creationId xmlns:a16="http://schemas.microsoft.com/office/drawing/2014/main" id="{782D84A8-C952-4820-AA00-C44B51342B38}"/>
                  </a:ext>
                </a:extLst>
              </p14:cNvPr>
              <p14:cNvContentPartPr/>
              <p14:nvPr/>
            </p14:nvContentPartPr>
            <p14:xfrm>
              <a:off x="5111747" y="5942227"/>
              <a:ext cx="153360" cy="154080"/>
            </p14:xfrm>
          </p:contentPart>
        </mc:Choice>
        <mc:Fallback xmlns="">
          <p:pic>
            <p:nvPicPr>
              <p:cNvPr id="315" name="Freihand 314">
                <a:extLst>
                  <a:ext uri="{FF2B5EF4-FFF2-40B4-BE49-F238E27FC236}">
                    <a16:creationId xmlns:a16="http://schemas.microsoft.com/office/drawing/2014/main" id="{782D84A8-C952-4820-AA00-C44B51342B38}"/>
                  </a:ext>
                </a:extLst>
              </p:cNvPr>
              <p:cNvPicPr/>
              <p:nvPr/>
            </p:nvPicPr>
            <p:blipFill>
              <a:blip r:embed="rId184"/>
              <a:stretch>
                <a:fillRect/>
              </a:stretch>
            </p:blipFill>
            <p:spPr>
              <a:xfrm>
                <a:off x="5107427" y="5937907"/>
                <a:ext cx="162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16" name="Freihand 315">
                <a:extLst>
                  <a:ext uri="{FF2B5EF4-FFF2-40B4-BE49-F238E27FC236}">
                    <a16:creationId xmlns:a16="http://schemas.microsoft.com/office/drawing/2014/main" id="{EAD43F9B-C123-448F-ACC1-28E49E3B6DB4}"/>
                  </a:ext>
                </a:extLst>
              </p14:cNvPr>
              <p14:cNvContentPartPr/>
              <p14:nvPr/>
            </p14:nvContentPartPr>
            <p14:xfrm>
              <a:off x="5139467" y="6043027"/>
              <a:ext cx="191520" cy="108360"/>
            </p14:xfrm>
          </p:contentPart>
        </mc:Choice>
        <mc:Fallback xmlns="">
          <p:pic>
            <p:nvPicPr>
              <p:cNvPr id="316" name="Freihand 315">
                <a:extLst>
                  <a:ext uri="{FF2B5EF4-FFF2-40B4-BE49-F238E27FC236}">
                    <a16:creationId xmlns:a16="http://schemas.microsoft.com/office/drawing/2014/main" id="{EAD43F9B-C123-448F-ACC1-28E49E3B6DB4}"/>
                  </a:ext>
                </a:extLst>
              </p:cNvPr>
              <p:cNvPicPr/>
              <p:nvPr/>
            </p:nvPicPr>
            <p:blipFill>
              <a:blip r:embed="rId186"/>
              <a:stretch>
                <a:fillRect/>
              </a:stretch>
            </p:blipFill>
            <p:spPr>
              <a:xfrm>
                <a:off x="5135147" y="6038707"/>
                <a:ext cx="200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17" name="Freihand 316">
                <a:extLst>
                  <a:ext uri="{FF2B5EF4-FFF2-40B4-BE49-F238E27FC236}">
                    <a16:creationId xmlns:a16="http://schemas.microsoft.com/office/drawing/2014/main" id="{49582DA7-F15C-4FBB-905B-63096FECE776}"/>
                  </a:ext>
                </a:extLst>
              </p14:cNvPr>
              <p14:cNvContentPartPr/>
              <p14:nvPr/>
            </p14:nvContentPartPr>
            <p14:xfrm>
              <a:off x="5213987" y="6144907"/>
              <a:ext cx="95400" cy="120240"/>
            </p14:xfrm>
          </p:contentPart>
        </mc:Choice>
        <mc:Fallback xmlns="">
          <p:pic>
            <p:nvPicPr>
              <p:cNvPr id="317" name="Freihand 316">
                <a:extLst>
                  <a:ext uri="{FF2B5EF4-FFF2-40B4-BE49-F238E27FC236}">
                    <a16:creationId xmlns:a16="http://schemas.microsoft.com/office/drawing/2014/main" id="{49582DA7-F15C-4FBB-905B-63096FECE776}"/>
                  </a:ext>
                </a:extLst>
              </p:cNvPr>
              <p:cNvPicPr/>
              <p:nvPr/>
            </p:nvPicPr>
            <p:blipFill>
              <a:blip r:embed="rId188"/>
              <a:stretch>
                <a:fillRect/>
              </a:stretch>
            </p:blipFill>
            <p:spPr>
              <a:xfrm>
                <a:off x="5209667" y="6140587"/>
                <a:ext cx="104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18" name="Freihand 317">
                <a:extLst>
                  <a:ext uri="{FF2B5EF4-FFF2-40B4-BE49-F238E27FC236}">
                    <a16:creationId xmlns:a16="http://schemas.microsoft.com/office/drawing/2014/main" id="{91782EDC-0D3A-4071-B61C-626777142FAE}"/>
                  </a:ext>
                </a:extLst>
              </p14:cNvPr>
              <p14:cNvContentPartPr/>
              <p14:nvPr/>
            </p14:nvContentPartPr>
            <p14:xfrm>
              <a:off x="5405147" y="6025027"/>
              <a:ext cx="102600" cy="46440"/>
            </p14:xfrm>
          </p:contentPart>
        </mc:Choice>
        <mc:Fallback xmlns="">
          <p:pic>
            <p:nvPicPr>
              <p:cNvPr id="318" name="Freihand 317">
                <a:extLst>
                  <a:ext uri="{FF2B5EF4-FFF2-40B4-BE49-F238E27FC236}">
                    <a16:creationId xmlns:a16="http://schemas.microsoft.com/office/drawing/2014/main" id="{91782EDC-0D3A-4071-B61C-626777142FAE}"/>
                  </a:ext>
                </a:extLst>
              </p:cNvPr>
              <p:cNvPicPr/>
              <p:nvPr/>
            </p:nvPicPr>
            <p:blipFill>
              <a:blip r:embed="rId190"/>
              <a:stretch>
                <a:fillRect/>
              </a:stretch>
            </p:blipFill>
            <p:spPr>
              <a:xfrm>
                <a:off x="5400827" y="6020707"/>
                <a:ext cx="111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19" name="Freihand 318">
                <a:extLst>
                  <a:ext uri="{FF2B5EF4-FFF2-40B4-BE49-F238E27FC236}">
                    <a16:creationId xmlns:a16="http://schemas.microsoft.com/office/drawing/2014/main" id="{72F563D6-D862-4FDB-96CB-FC3D43D74CEF}"/>
                  </a:ext>
                </a:extLst>
              </p14:cNvPr>
              <p14:cNvContentPartPr/>
              <p14:nvPr/>
            </p14:nvContentPartPr>
            <p14:xfrm>
              <a:off x="5591267" y="5876707"/>
              <a:ext cx="27000" cy="104760"/>
            </p14:xfrm>
          </p:contentPart>
        </mc:Choice>
        <mc:Fallback xmlns="">
          <p:pic>
            <p:nvPicPr>
              <p:cNvPr id="319" name="Freihand 318">
                <a:extLst>
                  <a:ext uri="{FF2B5EF4-FFF2-40B4-BE49-F238E27FC236}">
                    <a16:creationId xmlns:a16="http://schemas.microsoft.com/office/drawing/2014/main" id="{72F563D6-D862-4FDB-96CB-FC3D43D74CEF}"/>
                  </a:ext>
                </a:extLst>
              </p:cNvPr>
              <p:cNvPicPr/>
              <p:nvPr/>
            </p:nvPicPr>
            <p:blipFill>
              <a:blip r:embed="rId192"/>
              <a:stretch>
                <a:fillRect/>
              </a:stretch>
            </p:blipFill>
            <p:spPr>
              <a:xfrm>
                <a:off x="5586947" y="5872387"/>
                <a:ext cx="35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20" name="Freihand 319">
                <a:extLst>
                  <a:ext uri="{FF2B5EF4-FFF2-40B4-BE49-F238E27FC236}">
                    <a16:creationId xmlns:a16="http://schemas.microsoft.com/office/drawing/2014/main" id="{269DB3F3-7AA5-4413-BECB-66E4FC84C394}"/>
                  </a:ext>
                </a:extLst>
              </p14:cNvPr>
              <p14:cNvContentPartPr/>
              <p14:nvPr/>
            </p14:nvContentPartPr>
            <p14:xfrm>
              <a:off x="5563187" y="5982907"/>
              <a:ext cx="89640" cy="29160"/>
            </p14:xfrm>
          </p:contentPart>
        </mc:Choice>
        <mc:Fallback xmlns="">
          <p:pic>
            <p:nvPicPr>
              <p:cNvPr id="320" name="Freihand 319">
                <a:extLst>
                  <a:ext uri="{FF2B5EF4-FFF2-40B4-BE49-F238E27FC236}">
                    <a16:creationId xmlns:a16="http://schemas.microsoft.com/office/drawing/2014/main" id="{269DB3F3-7AA5-4413-BECB-66E4FC84C394}"/>
                  </a:ext>
                </a:extLst>
              </p:cNvPr>
              <p:cNvPicPr/>
              <p:nvPr/>
            </p:nvPicPr>
            <p:blipFill>
              <a:blip r:embed="rId194"/>
              <a:stretch>
                <a:fillRect/>
              </a:stretch>
            </p:blipFill>
            <p:spPr>
              <a:xfrm>
                <a:off x="5558867" y="5978587"/>
                <a:ext cx="98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21" name="Freihand 320">
                <a:extLst>
                  <a:ext uri="{FF2B5EF4-FFF2-40B4-BE49-F238E27FC236}">
                    <a16:creationId xmlns:a16="http://schemas.microsoft.com/office/drawing/2014/main" id="{A3363942-9D3B-4720-88E7-709C6F9E4E42}"/>
                  </a:ext>
                </a:extLst>
              </p14:cNvPr>
              <p14:cNvContentPartPr/>
              <p14:nvPr/>
            </p14:nvContentPartPr>
            <p14:xfrm>
              <a:off x="5598827" y="6044467"/>
              <a:ext cx="93960" cy="162720"/>
            </p14:xfrm>
          </p:contentPart>
        </mc:Choice>
        <mc:Fallback xmlns="">
          <p:pic>
            <p:nvPicPr>
              <p:cNvPr id="321" name="Freihand 320">
                <a:extLst>
                  <a:ext uri="{FF2B5EF4-FFF2-40B4-BE49-F238E27FC236}">
                    <a16:creationId xmlns:a16="http://schemas.microsoft.com/office/drawing/2014/main" id="{A3363942-9D3B-4720-88E7-709C6F9E4E42}"/>
                  </a:ext>
                </a:extLst>
              </p:cNvPr>
              <p:cNvPicPr/>
              <p:nvPr/>
            </p:nvPicPr>
            <p:blipFill>
              <a:blip r:embed="rId196"/>
              <a:stretch>
                <a:fillRect/>
              </a:stretch>
            </p:blipFill>
            <p:spPr>
              <a:xfrm>
                <a:off x="5594507" y="6040147"/>
                <a:ext cx="102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22" name="Freihand 321">
                <a:extLst>
                  <a:ext uri="{FF2B5EF4-FFF2-40B4-BE49-F238E27FC236}">
                    <a16:creationId xmlns:a16="http://schemas.microsoft.com/office/drawing/2014/main" id="{C21B31C8-A46F-4D1E-82D5-A1F8AABC2FE8}"/>
                  </a:ext>
                </a:extLst>
              </p14:cNvPr>
              <p14:cNvContentPartPr/>
              <p14:nvPr/>
            </p14:nvContentPartPr>
            <p14:xfrm>
              <a:off x="5886107" y="5846467"/>
              <a:ext cx="255600" cy="158040"/>
            </p14:xfrm>
          </p:contentPart>
        </mc:Choice>
        <mc:Fallback xmlns="">
          <p:pic>
            <p:nvPicPr>
              <p:cNvPr id="322" name="Freihand 321">
                <a:extLst>
                  <a:ext uri="{FF2B5EF4-FFF2-40B4-BE49-F238E27FC236}">
                    <a16:creationId xmlns:a16="http://schemas.microsoft.com/office/drawing/2014/main" id="{C21B31C8-A46F-4D1E-82D5-A1F8AABC2FE8}"/>
                  </a:ext>
                </a:extLst>
              </p:cNvPr>
              <p:cNvPicPr/>
              <p:nvPr/>
            </p:nvPicPr>
            <p:blipFill>
              <a:blip r:embed="rId198"/>
              <a:stretch>
                <a:fillRect/>
              </a:stretch>
            </p:blipFill>
            <p:spPr>
              <a:xfrm>
                <a:off x="5881787" y="5842147"/>
                <a:ext cx="264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23" name="Freihand 322">
                <a:extLst>
                  <a:ext uri="{FF2B5EF4-FFF2-40B4-BE49-F238E27FC236}">
                    <a16:creationId xmlns:a16="http://schemas.microsoft.com/office/drawing/2014/main" id="{0AF60EBD-43F8-4EAE-AEA9-A8EFF30A4B1C}"/>
                  </a:ext>
                </a:extLst>
              </p14:cNvPr>
              <p14:cNvContentPartPr/>
              <p14:nvPr/>
            </p14:nvContentPartPr>
            <p14:xfrm>
              <a:off x="5516027" y="6154987"/>
              <a:ext cx="306000" cy="249480"/>
            </p14:xfrm>
          </p:contentPart>
        </mc:Choice>
        <mc:Fallback xmlns="">
          <p:pic>
            <p:nvPicPr>
              <p:cNvPr id="323" name="Freihand 322">
                <a:extLst>
                  <a:ext uri="{FF2B5EF4-FFF2-40B4-BE49-F238E27FC236}">
                    <a16:creationId xmlns:a16="http://schemas.microsoft.com/office/drawing/2014/main" id="{0AF60EBD-43F8-4EAE-AEA9-A8EFF30A4B1C}"/>
                  </a:ext>
                </a:extLst>
              </p:cNvPr>
              <p:cNvPicPr/>
              <p:nvPr/>
            </p:nvPicPr>
            <p:blipFill>
              <a:blip r:embed="rId200"/>
              <a:stretch>
                <a:fillRect/>
              </a:stretch>
            </p:blipFill>
            <p:spPr>
              <a:xfrm>
                <a:off x="5511707" y="6150667"/>
                <a:ext cx="314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24" name="Freihand 323">
                <a:extLst>
                  <a:ext uri="{FF2B5EF4-FFF2-40B4-BE49-F238E27FC236}">
                    <a16:creationId xmlns:a16="http://schemas.microsoft.com/office/drawing/2014/main" id="{22A301C9-B20B-4E8D-81DB-B1BDFAC16399}"/>
                  </a:ext>
                </a:extLst>
              </p14:cNvPr>
              <p14:cNvContentPartPr/>
              <p14:nvPr/>
            </p14:nvContentPartPr>
            <p14:xfrm>
              <a:off x="5815187" y="6214027"/>
              <a:ext cx="69120" cy="119880"/>
            </p14:xfrm>
          </p:contentPart>
        </mc:Choice>
        <mc:Fallback xmlns="">
          <p:pic>
            <p:nvPicPr>
              <p:cNvPr id="324" name="Freihand 323">
                <a:extLst>
                  <a:ext uri="{FF2B5EF4-FFF2-40B4-BE49-F238E27FC236}">
                    <a16:creationId xmlns:a16="http://schemas.microsoft.com/office/drawing/2014/main" id="{22A301C9-B20B-4E8D-81DB-B1BDFAC16399}"/>
                  </a:ext>
                </a:extLst>
              </p:cNvPr>
              <p:cNvPicPr/>
              <p:nvPr/>
            </p:nvPicPr>
            <p:blipFill>
              <a:blip r:embed="rId202"/>
              <a:stretch>
                <a:fillRect/>
              </a:stretch>
            </p:blipFill>
            <p:spPr>
              <a:xfrm>
                <a:off x="5810867" y="6209707"/>
                <a:ext cx="77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25" name="Freihand 324">
                <a:extLst>
                  <a:ext uri="{FF2B5EF4-FFF2-40B4-BE49-F238E27FC236}">
                    <a16:creationId xmlns:a16="http://schemas.microsoft.com/office/drawing/2014/main" id="{44E115EE-5FFD-453E-973F-C06C6EA4AB1F}"/>
                  </a:ext>
                </a:extLst>
              </p14:cNvPr>
              <p14:cNvContentPartPr/>
              <p14:nvPr/>
            </p14:nvContentPartPr>
            <p14:xfrm>
              <a:off x="5908427" y="6109987"/>
              <a:ext cx="127440" cy="176400"/>
            </p14:xfrm>
          </p:contentPart>
        </mc:Choice>
        <mc:Fallback xmlns="">
          <p:pic>
            <p:nvPicPr>
              <p:cNvPr id="325" name="Freihand 324">
                <a:extLst>
                  <a:ext uri="{FF2B5EF4-FFF2-40B4-BE49-F238E27FC236}">
                    <a16:creationId xmlns:a16="http://schemas.microsoft.com/office/drawing/2014/main" id="{44E115EE-5FFD-453E-973F-C06C6EA4AB1F}"/>
                  </a:ext>
                </a:extLst>
              </p:cNvPr>
              <p:cNvPicPr/>
              <p:nvPr/>
            </p:nvPicPr>
            <p:blipFill>
              <a:blip r:embed="rId204"/>
              <a:stretch>
                <a:fillRect/>
              </a:stretch>
            </p:blipFill>
            <p:spPr>
              <a:xfrm>
                <a:off x="5904107" y="6105667"/>
                <a:ext cx="1360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26" name="Freihand 325">
                <a:extLst>
                  <a:ext uri="{FF2B5EF4-FFF2-40B4-BE49-F238E27FC236}">
                    <a16:creationId xmlns:a16="http://schemas.microsoft.com/office/drawing/2014/main" id="{C9983D46-C4B0-4899-93A7-3CF192B6B640}"/>
                  </a:ext>
                </a:extLst>
              </p14:cNvPr>
              <p14:cNvContentPartPr/>
              <p14:nvPr/>
            </p14:nvContentPartPr>
            <p14:xfrm>
              <a:off x="6050267" y="6098467"/>
              <a:ext cx="195840" cy="98280"/>
            </p14:xfrm>
          </p:contentPart>
        </mc:Choice>
        <mc:Fallback xmlns="">
          <p:pic>
            <p:nvPicPr>
              <p:cNvPr id="326" name="Freihand 325">
                <a:extLst>
                  <a:ext uri="{FF2B5EF4-FFF2-40B4-BE49-F238E27FC236}">
                    <a16:creationId xmlns:a16="http://schemas.microsoft.com/office/drawing/2014/main" id="{C9983D46-C4B0-4899-93A7-3CF192B6B640}"/>
                  </a:ext>
                </a:extLst>
              </p:cNvPr>
              <p:cNvPicPr/>
              <p:nvPr/>
            </p:nvPicPr>
            <p:blipFill>
              <a:blip r:embed="rId206"/>
              <a:stretch>
                <a:fillRect/>
              </a:stretch>
            </p:blipFill>
            <p:spPr>
              <a:xfrm>
                <a:off x="6045947" y="6094147"/>
                <a:ext cx="204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27" name="Freihand 326">
                <a:extLst>
                  <a:ext uri="{FF2B5EF4-FFF2-40B4-BE49-F238E27FC236}">
                    <a16:creationId xmlns:a16="http://schemas.microsoft.com/office/drawing/2014/main" id="{A6B1BAE5-502D-49A3-81FB-2BE2B8808748}"/>
                  </a:ext>
                </a:extLst>
              </p14:cNvPr>
              <p14:cNvContentPartPr/>
              <p14:nvPr/>
            </p14:nvContentPartPr>
            <p14:xfrm>
              <a:off x="5755787" y="6411307"/>
              <a:ext cx="84600" cy="227160"/>
            </p14:xfrm>
          </p:contentPart>
        </mc:Choice>
        <mc:Fallback xmlns="">
          <p:pic>
            <p:nvPicPr>
              <p:cNvPr id="327" name="Freihand 326">
                <a:extLst>
                  <a:ext uri="{FF2B5EF4-FFF2-40B4-BE49-F238E27FC236}">
                    <a16:creationId xmlns:a16="http://schemas.microsoft.com/office/drawing/2014/main" id="{A6B1BAE5-502D-49A3-81FB-2BE2B8808748}"/>
                  </a:ext>
                </a:extLst>
              </p:cNvPr>
              <p:cNvPicPr/>
              <p:nvPr/>
            </p:nvPicPr>
            <p:blipFill>
              <a:blip r:embed="rId208"/>
              <a:stretch>
                <a:fillRect/>
              </a:stretch>
            </p:blipFill>
            <p:spPr>
              <a:xfrm>
                <a:off x="5751467" y="6406987"/>
                <a:ext cx="932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28" name="Freihand 327">
                <a:extLst>
                  <a:ext uri="{FF2B5EF4-FFF2-40B4-BE49-F238E27FC236}">
                    <a16:creationId xmlns:a16="http://schemas.microsoft.com/office/drawing/2014/main" id="{6977B76C-2CBD-425C-9089-C3B22F78B3A3}"/>
                  </a:ext>
                </a:extLst>
              </p14:cNvPr>
              <p14:cNvContentPartPr/>
              <p14:nvPr/>
            </p14:nvContentPartPr>
            <p14:xfrm>
              <a:off x="5827787" y="6386827"/>
              <a:ext cx="63000" cy="204120"/>
            </p14:xfrm>
          </p:contentPart>
        </mc:Choice>
        <mc:Fallback xmlns="">
          <p:pic>
            <p:nvPicPr>
              <p:cNvPr id="328" name="Freihand 327">
                <a:extLst>
                  <a:ext uri="{FF2B5EF4-FFF2-40B4-BE49-F238E27FC236}">
                    <a16:creationId xmlns:a16="http://schemas.microsoft.com/office/drawing/2014/main" id="{6977B76C-2CBD-425C-9089-C3B22F78B3A3}"/>
                  </a:ext>
                </a:extLst>
              </p:cNvPr>
              <p:cNvPicPr/>
              <p:nvPr/>
            </p:nvPicPr>
            <p:blipFill>
              <a:blip r:embed="rId210"/>
              <a:stretch>
                <a:fillRect/>
              </a:stretch>
            </p:blipFill>
            <p:spPr>
              <a:xfrm>
                <a:off x="5823467" y="6382507"/>
                <a:ext cx="71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29" name="Freihand 328">
                <a:extLst>
                  <a:ext uri="{FF2B5EF4-FFF2-40B4-BE49-F238E27FC236}">
                    <a16:creationId xmlns:a16="http://schemas.microsoft.com/office/drawing/2014/main" id="{778DF09E-B89D-48D2-8386-A18298FE376F}"/>
                  </a:ext>
                </a:extLst>
              </p14:cNvPr>
              <p14:cNvContentPartPr/>
              <p14:nvPr/>
            </p14:nvContentPartPr>
            <p14:xfrm>
              <a:off x="5902307" y="6386827"/>
              <a:ext cx="102960" cy="189000"/>
            </p14:xfrm>
          </p:contentPart>
        </mc:Choice>
        <mc:Fallback xmlns="">
          <p:pic>
            <p:nvPicPr>
              <p:cNvPr id="329" name="Freihand 328">
                <a:extLst>
                  <a:ext uri="{FF2B5EF4-FFF2-40B4-BE49-F238E27FC236}">
                    <a16:creationId xmlns:a16="http://schemas.microsoft.com/office/drawing/2014/main" id="{778DF09E-B89D-48D2-8386-A18298FE376F}"/>
                  </a:ext>
                </a:extLst>
              </p:cNvPr>
              <p:cNvPicPr/>
              <p:nvPr/>
            </p:nvPicPr>
            <p:blipFill>
              <a:blip r:embed="rId212"/>
              <a:stretch>
                <a:fillRect/>
              </a:stretch>
            </p:blipFill>
            <p:spPr>
              <a:xfrm>
                <a:off x="5897987" y="6382507"/>
                <a:ext cx="111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30" name="Freihand 329">
                <a:extLst>
                  <a:ext uri="{FF2B5EF4-FFF2-40B4-BE49-F238E27FC236}">
                    <a16:creationId xmlns:a16="http://schemas.microsoft.com/office/drawing/2014/main" id="{3779ACD6-8232-4748-B133-AB1562D29CDA}"/>
                  </a:ext>
                </a:extLst>
              </p14:cNvPr>
              <p14:cNvContentPartPr/>
              <p14:nvPr/>
            </p14:nvContentPartPr>
            <p14:xfrm>
              <a:off x="5982947" y="6290707"/>
              <a:ext cx="148320" cy="261720"/>
            </p14:xfrm>
          </p:contentPart>
        </mc:Choice>
        <mc:Fallback xmlns="">
          <p:pic>
            <p:nvPicPr>
              <p:cNvPr id="330" name="Freihand 329">
                <a:extLst>
                  <a:ext uri="{FF2B5EF4-FFF2-40B4-BE49-F238E27FC236}">
                    <a16:creationId xmlns:a16="http://schemas.microsoft.com/office/drawing/2014/main" id="{3779ACD6-8232-4748-B133-AB1562D29CDA}"/>
                  </a:ext>
                </a:extLst>
              </p:cNvPr>
              <p:cNvPicPr/>
              <p:nvPr/>
            </p:nvPicPr>
            <p:blipFill>
              <a:blip r:embed="rId214"/>
              <a:stretch>
                <a:fillRect/>
              </a:stretch>
            </p:blipFill>
            <p:spPr>
              <a:xfrm>
                <a:off x="5978627" y="6286387"/>
                <a:ext cx="1569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31" name="Freihand 330">
                <a:extLst>
                  <a:ext uri="{FF2B5EF4-FFF2-40B4-BE49-F238E27FC236}">
                    <a16:creationId xmlns:a16="http://schemas.microsoft.com/office/drawing/2014/main" id="{4D4261B0-DEBC-4327-9AB1-BD0923741818}"/>
                  </a:ext>
                </a:extLst>
              </p14:cNvPr>
              <p14:cNvContentPartPr/>
              <p14:nvPr/>
            </p14:nvContentPartPr>
            <p14:xfrm>
              <a:off x="6113987" y="6343987"/>
              <a:ext cx="64800" cy="108000"/>
            </p14:xfrm>
          </p:contentPart>
        </mc:Choice>
        <mc:Fallback xmlns="">
          <p:pic>
            <p:nvPicPr>
              <p:cNvPr id="331" name="Freihand 330">
                <a:extLst>
                  <a:ext uri="{FF2B5EF4-FFF2-40B4-BE49-F238E27FC236}">
                    <a16:creationId xmlns:a16="http://schemas.microsoft.com/office/drawing/2014/main" id="{4D4261B0-DEBC-4327-9AB1-BD0923741818}"/>
                  </a:ext>
                </a:extLst>
              </p:cNvPr>
              <p:cNvPicPr/>
              <p:nvPr/>
            </p:nvPicPr>
            <p:blipFill>
              <a:blip r:embed="rId216"/>
              <a:stretch>
                <a:fillRect/>
              </a:stretch>
            </p:blipFill>
            <p:spPr>
              <a:xfrm>
                <a:off x="6109667" y="6339667"/>
                <a:ext cx="73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32" name="Freihand 331">
                <a:extLst>
                  <a:ext uri="{FF2B5EF4-FFF2-40B4-BE49-F238E27FC236}">
                    <a16:creationId xmlns:a16="http://schemas.microsoft.com/office/drawing/2014/main" id="{D976BF6D-E01E-41F7-B463-3E379AA5AF6E}"/>
                  </a:ext>
                </a:extLst>
              </p14:cNvPr>
              <p14:cNvContentPartPr/>
              <p14:nvPr/>
            </p14:nvContentPartPr>
            <p14:xfrm>
              <a:off x="6184187" y="6297547"/>
              <a:ext cx="89280" cy="114120"/>
            </p14:xfrm>
          </p:contentPart>
        </mc:Choice>
        <mc:Fallback xmlns="">
          <p:pic>
            <p:nvPicPr>
              <p:cNvPr id="332" name="Freihand 331">
                <a:extLst>
                  <a:ext uri="{FF2B5EF4-FFF2-40B4-BE49-F238E27FC236}">
                    <a16:creationId xmlns:a16="http://schemas.microsoft.com/office/drawing/2014/main" id="{D976BF6D-E01E-41F7-B463-3E379AA5AF6E}"/>
                  </a:ext>
                </a:extLst>
              </p:cNvPr>
              <p:cNvPicPr/>
              <p:nvPr/>
            </p:nvPicPr>
            <p:blipFill>
              <a:blip r:embed="rId218"/>
              <a:stretch>
                <a:fillRect/>
              </a:stretch>
            </p:blipFill>
            <p:spPr>
              <a:xfrm>
                <a:off x="6179867" y="6293227"/>
                <a:ext cx="97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33" name="Freihand 332">
                <a:extLst>
                  <a:ext uri="{FF2B5EF4-FFF2-40B4-BE49-F238E27FC236}">
                    <a16:creationId xmlns:a16="http://schemas.microsoft.com/office/drawing/2014/main" id="{60949F14-D4DE-45DB-AB21-911FD843D51A}"/>
                  </a:ext>
                </a:extLst>
              </p14:cNvPr>
              <p14:cNvContentPartPr/>
              <p14:nvPr/>
            </p14:nvContentPartPr>
            <p14:xfrm>
              <a:off x="6297227" y="6030787"/>
              <a:ext cx="282240" cy="341280"/>
            </p14:xfrm>
          </p:contentPart>
        </mc:Choice>
        <mc:Fallback xmlns="">
          <p:pic>
            <p:nvPicPr>
              <p:cNvPr id="333" name="Freihand 332">
                <a:extLst>
                  <a:ext uri="{FF2B5EF4-FFF2-40B4-BE49-F238E27FC236}">
                    <a16:creationId xmlns:a16="http://schemas.microsoft.com/office/drawing/2014/main" id="{60949F14-D4DE-45DB-AB21-911FD843D51A}"/>
                  </a:ext>
                </a:extLst>
              </p:cNvPr>
              <p:cNvPicPr/>
              <p:nvPr/>
            </p:nvPicPr>
            <p:blipFill>
              <a:blip r:embed="rId220"/>
              <a:stretch>
                <a:fillRect/>
              </a:stretch>
            </p:blipFill>
            <p:spPr>
              <a:xfrm>
                <a:off x="6292907" y="6026467"/>
                <a:ext cx="29088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34" name="Freihand 333">
                <a:extLst>
                  <a:ext uri="{FF2B5EF4-FFF2-40B4-BE49-F238E27FC236}">
                    <a16:creationId xmlns:a16="http://schemas.microsoft.com/office/drawing/2014/main" id="{E1532695-FD19-40F9-83C4-A0099AF62080}"/>
                  </a:ext>
                </a:extLst>
              </p14:cNvPr>
              <p14:cNvContentPartPr/>
              <p14:nvPr/>
            </p14:nvContentPartPr>
            <p14:xfrm>
              <a:off x="6600707" y="5971747"/>
              <a:ext cx="123480" cy="226440"/>
            </p14:xfrm>
          </p:contentPart>
        </mc:Choice>
        <mc:Fallback xmlns="">
          <p:pic>
            <p:nvPicPr>
              <p:cNvPr id="334" name="Freihand 333">
                <a:extLst>
                  <a:ext uri="{FF2B5EF4-FFF2-40B4-BE49-F238E27FC236}">
                    <a16:creationId xmlns:a16="http://schemas.microsoft.com/office/drawing/2014/main" id="{E1532695-FD19-40F9-83C4-A0099AF62080}"/>
                  </a:ext>
                </a:extLst>
              </p:cNvPr>
              <p:cNvPicPr/>
              <p:nvPr/>
            </p:nvPicPr>
            <p:blipFill>
              <a:blip r:embed="rId222"/>
              <a:stretch>
                <a:fillRect/>
              </a:stretch>
            </p:blipFill>
            <p:spPr>
              <a:xfrm>
                <a:off x="6596387" y="5967427"/>
                <a:ext cx="132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35" name="Freihand 334">
                <a:extLst>
                  <a:ext uri="{FF2B5EF4-FFF2-40B4-BE49-F238E27FC236}">
                    <a16:creationId xmlns:a16="http://schemas.microsoft.com/office/drawing/2014/main" id="{807E7FF1-254A-4E94-91EC-9124CD14BB5D}"/>
                  </a:ext>
                </a:extLst>
              </p14:cNvPr>
              <p14:cNvContentPartPr/>
              <p14:nvPr/>
            </p14:nvContentPartPr>
            <p14:xfrm>
              <a:off x="5700707" y="6170827"/>
              <a:ext cx="1156320" cy="599400"/>
            </p14:xfrm>
          </p:contentPart>
        </mc:Choice>
        <mc:Fallback xmlns="">
          <p:pic>
            <p:nvPicPr>
              <p:cNvPr id="335" name="Freihand 334">
                <a:extLst>
                  <a:ext uri="{FF2B5EF4-FFF2-40B4-BE49-F238E27FC236}">
                    <a16:creationId xmlns:a16="http://schemas.microsoft.com/office/drawing/2014/main" id="{807E7FF1-254A-4E94-91EC-9124CD14BB5D}"/>
                  </a:ext>
                </a:extLst>
              </p:cNvPr>
              <p:cNvPicPr/>
              <p:nvPr/>
            </p:nvPicPr>
            <p:blipFill>
              <a:blip r:embed="rId224"/>
              <a:stretch>
                <a:fillRect/>
              </a:stretch>
            </p:blipFill>
            <p:spPr>
              <a:xfrm>
                <a:off x="5696387" y="6166507"/>
                <a:ext cx="116496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37" name="Freihand 336">
                <a:extLst>
                  <a:ext uri="{FF2B5EF4-FFF2-40B4-BE49-F238E27FC236}">
                    <a16:creationId xmlns:a16="http://schemas.microsoft.com/office/drawing/2014/main" id="{167AD3E0-1D94-4CF7-861E-EC0342C41DAB}"/>
                  </a:ext>
                </a:extLst>
              </p14:cNvPr>
              <p14:cNvContentPartPr/>
              <p14:nvPr/>
            </p14:nvContentPartPr>
            <p14:xfrm>
              <a:off x="1998827" y="889987"/>
              <a:ext cx="558000" cy="531720"/>
            </p14:xfrm>
          </p:contentPart>
        </mc:Choice>
        <mc:Fallback xmlns="">
          <p:pic>
            <p:nvPicPr>
              <p:cNvPr id="337" name="Freihand 336">
                <a:extLst>
                  <a:ext uri="{FF2B5EF4-FFF2-40B4-BE49-F238E27FC236}">
                    <a16:creationId xmlns:a16="http://schemas.microsoft.com/office/drawing/2014/main" id="{167AD3E0-1D94-4CF7-861E-EC0342C41DAB}"/>
                  </a:ext>
                </a:extLst>
              </p:cNvPr>
              <p:cNvPicPr/>
              <p:nvPr/>
            </p:nvPicPr>
            <p:blipFill>
              <a:blip r:embed="rId226"/>
              <a:stretch>
                <a:fillRect/>
              </a:stretch>
            </p:blipFill>
            <p:spPr>
              <a:xfrm>
                <a:off x="1994507" y="885667"/>
                <a:ext cx="56664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39" name="Freihand 338">
                <a:extLst>
                  <a:ext uri="{FF2B5EF4-FFF2-40B4-BE49-F238E27FC236}">
                    <a16:creationId xmlns:a16="http://schemas.microsoft.com/office/drawing/2014/main" id="{C27C4C64-D90C-44A9-AFA8-1A81149AF9B3}"/>
                  </a:ext>
                </a:extLst>
              </p14:cNvPr>
              <p14:cNvContentPartPr/>
              <p14:nvPr/>
            </p14:nvContentPartPr>
            <p14:xfrm>
              <a:off x="2000987" y="1305787"/>
              <a:ext cx="429120" cy="242280"/>
            </p14:xfrm>
          </p:contentPart>
        </mc:Choice>
        <mc:Fallback xmlns="">
          <p:pic>
            <p:nvPicPr>
              <p:cNvPr id="339" name="Freihand 338">
                <a:extLst>
                  <a:ext uri="{FF2B5EF4-FFF2-40B4-BE49-F238E27FC236}">
                    <a16:creationId xmlns:a16="http://schemas.microsoft.com/office/drawing/2014/main" id="{C27C4C64-D90C-44A9-AFA8-1A81149AF9B3}"/>
                  </a:ext>
                </a:extLst>
              </p:cNvPr>
              <p:cNvPicPr/>
              <p:nvPr/>
            </p:nvPicPr>
            <p:blipFill>
              <a:blip r:embed="rId228"/>
              <a:stretch>
                <a:fillRect/>
              </a:stretch>
            </p:blipFill>
            <p:spPr>
              <a:xfrm>
                <a:off x="1996667" y="1301467"/>
                <a:ext cx="4377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41" name="Freihand 340">
                <a:extLst>
                  <a:ext uri="{FF2B5EF4-FFF2-40B4-BE49-F238E27FC236}">
                    <a16:creationId xmlns:a16="http://schemas.microsoft.com/office/drawing/2014/main" id="{9997941C-29D0-421A-A1FC-F68575B4EA95}"/>
                  </a:ext>
                </a:extLst>
              </p14:cNvPr>
              <p14:cNvContentPartPr/>
              <p14:nvPr/>
            </p14:nvContentPartPr>
            <p14:xfrm>
              <a:off x="2082707" y="1359787"/>
              <a:ext cx="297720" cy="48240"/>
            </p14:xfrm>
          </p:contentPart>
        </mc:Choice>
        <mc:Fallback xmlns="">
          <p:pic>
            <p:nvPicPr>
              <p:cNvPr id="341" name="Freihand 340">
                <a:extLst>
                  <a:ext uri="{FF2B5EF4-FFF2-40B4-BE49-F238E27FC236}">
                    <a16:creationId xmlns:a16="http://schemas.microsoft.com/office/drawing/2014/main" id="{9997941C-29D0-421A-A1FC-F68575B4EA95}"/>
                  </a:ext>
                </a:extLst>
              </p:cNvPr>
              <p:cNvPicPr/>
              <p:nvPr/>
            </p:nvPicPr>
            <p:blipFill>
              <a:blip r:embed="rId230"/>
              <a:stretch>
                <a:fillRect/>
              </a:stretch>
            </p:blipFill>
            <p:spPr>
              <a:xfrm>
                <a:off x="2078387" y="1355467"/>
                <a:ext cx="306360" cy="56880"/>
              </a:xfrm>
              <a:prstGeom prst="rect">
                <a:avLst/>
              </a:prstGeom>
            </p:spPr>
          </p:pic>
        </mc:Fallback>
      </mc:AlternateContent>
      <p:grpSp>
        <p:nvGrpSpPr>
          <p:cNvPr id="356" name="Gruppieren 355">
            <a:extLst>
              <a:ext uri="{FF2B5EF4-FFF2-40B4-BE49-F238E27FC236}">
                <a16:creationId xmlns:a16="http://schemas.microsoft.com/office/drawing/2014/main" id="{E9A8713F-63F3-418C-B5B2-3F696DF19BF4}"/>
              </a:ext>
            </a:extLst>
          </p:cNvPr>
          <p:cNvGrpSpPr/>
          <p:nvPr/>
        </p:nvGrpSpPr>
        <p:grpSpPr>
          <a:xfrm>
            <a:off x="6977627" y="3466507"/>
            <a:ext cx="4768560" cy="983160"/>
            <a:chOff x="6977627" y="3466507"/>
            <a:chExt cx="4768560" cy="983160"/>
          </a:xfrm>
        </p:grpSpPr>
        <mc:AlternateContent xmlns:mc="http://schemas.openxmlformats.org/markup-compatibility/2006" xmlns:p14="http://schemas.microsoft.com/office/powerpoint/2010/main">
          <mc:Choice Requires="p14">
            <p:contentPart p14:bwMode="auto" r:id="rId231">
              <p14:nvContentPartPr>
                <p14:cNvPr id="180" name="Freihand 179">
                  <a:extLst>
                    <a:ext uri="{FF2B5EF4-FFF2-40B4-BE49-F238E27FC236}">
                      <a16:creationId xmlns:a16="http://schemas.microsoft.com/office/drawing/2014/main" id="{FD4DEB7A-6D92-4D89-BE84-69B7307DA40F}"/>
                    </a:ext>
                  </a:extLst>
                </p14:cNvPr>
                <p14:cNvContentPartPr/>
                <p14:nvPr/>
              </p14:nvContentPartPr>
              <p14:xfrm>
                <a:off x="6977627" y="3466507"/>
                <a:ext cx="465120" cy="637920"/>
              </p14:xfrm>
            </p:contentPart>
          </mc:Choice>
          <mc:Fallback xmlns="">
            <p:pic>
              <p:nvPicPr>
                <p:cNvPr id="180" name="Freihand 179">
                  <a:extLst>
                    <a:ext uri="{FF2B5EF4-FFF2-40B4-BE49-F238E27FC236}">
                      <a16:creationId xmlns:a16="http://schemas.microsoft.com/office/drawing/2014/main" id="{FD4DEB7A-6D92-4D89-BE84-69B7307DA40F}"/>
                    </a:ext>
                  </a:extLst>
                </p:cNvPr>
                <p:cNvPicPr/>
                <p:nvPr/>
              </p:nvPicPr>
              <p:blipFill>
                <a:blip r:embed="rId232"/>
                <a:stretch>
                  <a:fillRect/>
                </a:stretch>
              </p:blipFill>
              <p:spPr>
                <a:xfrm>
                  <a:off x="6973307" y="3462187"/>
                  <a:ext cx="473760"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1" name="Freihand 180">
                  <a:extLst>
                    <a:ext uri="{FF2B5EF4-FFF2-40B4-BE49-F238E27FC236}">
                      <a16:creationId xmlns:a16="http://schemas.microsoft.com/office/drawing/2014/main" id="{74EEBC7F-FA44-45DA-8A6D-3F706F0D6FE1}"/>
                    </a:ext>
                  </a:extLst>
                </p14:cNvPr>
                <p14:cNvContentPartPr/>
                <p14:nvPr/>
              </p14:nvContentPartPr>
              <p14:xfrm>
                <a:off x="7184267" y="3998227"/>
                <a:ext cx="361800" cy="226440"/>
              </p14:xfrm>
            </p:contentPart>
          </mc:Choice>
          <mc:Fallback xmlns="">
            <p:pic>
              <p:nvPicPr>
                <p:cNvPr id="181" name="Freihand 180">
                  <a:extLst>
                    <a:ext uri="{FF2B5EF4-FFF2-40B4-BE49-F238E27FC236}">
                      <a16:creationId xmlns:a16="http://schemas.microsoft.com/office/drawing/2014/main" id="{74EEBC7F-FA44-45DA-8A6D-3F706F0D6FE1}"/>
                    </a:ext>
                  </a:extLst>
                </p:cNvPr>
                <p:cNvPicPr/>
                <p:nvPr/>
              </p:nvPicPr>
              <p:blipFill>
                <a:blip r:embed="rId234"/>
                <a:stretch>
                  <a:fillRect/>
                </a:stretch>
              </p:blipFill>
              <p:spPr>
                <a:xfrm>
                  <a:off x="7179947" y="3993907"/>
                  <a:ext cx="3704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83" name="Freihand 182">
                  <a:extLst>
                    <a:ext uri="{FF2B5EF4-FFF2-40B4-BE49-F238E27FC236}">
                      <a16:creationId xmlns:a16="http://schemas.microsoft.com/office/drawing/2014/main" id="{BD239283-8ED0-4094-92FE-C3ECECC4F6EE}"/>
                    </a:ext>
                  </a:extLst>
                </p14:cNvPr>
                <p14:cNvContentPartPr/>
                <p14:nvPr/>
              </p14:nvContentPartPr>
              <p14:xfrm>
                <a:off x="7055747" y="4276867"/>
                <a:ext cx="104760" cy="172800"/>
              </p14:xfrm>
            </p:contentPart>
          </mc:Choice>
          <mc:Fallback xmlns="">
            <p:pic>
              <p:nvPicPr>
                <p:cNvPr id="183" name="Freihand 182">
                  <a:extLst>
                    <a:ext uri="{FF2B5EF4-FFF2-40B4-BE49-F238E27FC236}">
                      <a16:creationId xmlns:a16="http://schemas.microsoft.com/office/drawing/2014/main" id="{BD239283-8ED0-4094-92FE-C3ECECC4F6EE}"/>
                    </a:ext>
                  </a:extLst>
                </p:cNvPr>
                <p:cNvPicPr/>
                <p:nvPr/>
              </p:nvPicPr>
              <p:blipFill>
                <a:blip r:embed="rId236"/>
                <a:stretch>
                  <a:fillRect/>
                </a:stretch>
              </p:blipFill>
              <p:spPr>
                <a:xfrm>
                  <a:off x="7051427" y="4272547"/>
                  <a:ext cx="113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4" name="Freihand 183">
                  <a:extLst>
                    <a:ext uri="{FF2B5EF4-FFF2-40B4-BE49-F238E27FC236}">
                      <a16:creationId xmlns:a16="http://schemas.microsoft.com/office/drawing/2014/main" id="{E8DAEFA3-0127-4468-8D9F-EDEABCE6FD72}"/>
                    </a:ext>
                  </a:extLst>
                </p14:cNvPr>
                <p14:cNvContentPartPr/>
                <p14:nvPr/>
              </p14:nvContentPartPr>
              <p14:xfrm>
                <a:off x="7208027" y="4239787"/>
                <a:ext cx="82800" cy="135000"/>
              </p14:xfrm>
            </p:contentPart>
          </mc:Choice>
          <mc:Fallback xmlns="">
            <p:pic>
              <p:nvPicPr>
                <p:cNvPr id="184" name="Freihand 183">
                  <a:extLst>
                    <a:ext uri="{FF2B5EF4-FFF2-40B4-BE49-F238E27FC236}">
                      <a16:creationId xmlns:a16="http://schemas.microsoft.com/office/drawing/2014/main" id="{E8DAEFA3-0127-4468-8D9F-EDEABCE6FD72}"/>
                    </a:ext>
                  </a:extLst>
                </p:cNvPr>
                <p:cNvPicPr/>
                <p:nvPr/>
              </p:nvPicPr>
              <p:blipFill>
                <a:blip r:embed="rId238"/>
                <a:stretch>
                  <a:fillRect/>
                </a:stretch>
              </p:blipFill>
              <p:spPr>
                <a:xfrm>
                  <a:off x="7203707" y="4235467"/>
                  <a:ext cx="91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5" name="Freihand 184">
                  <a:extLst>
                    <a:ext uri="{FF2B5EF4-FFF2-40B4-BE49-F238E27FC236}">
                      <a16:creationId xmlns:a16="http://schemas.microsoft.com/office/drawing/2014/main" id="{53EB2CA0-393D-4C79-AE45-1D74D6E1655B}"/>
                    </a:ext>
                  </a:extLst>
                </p14:cNvPr>
                <p14:cNvContentPartPr/>
                <p14:nvPr/>
              </p14:nvContentPartPr>
              <p14:xfrm>
                <a:off x="7393067" y="4245547"/>
                <a:ext cx="46440" cy="136080"/>
              </p14:xfrm>
            </p:contentPart>
          </mc:Choice>
          <mc:Fallback xmlns="">
            <p:pic>
              <p:nvPicPr>
                <p:cNvPr id="185" name="Freihand 184">
                  <a:extLst>
                    <a:ext uri="{FF2B5EF4-FFF2-40B4-BE49-F238E27FC236}">
                      <a16:creationId xmlns:a16="http://schemas.microsoft.com/office/drawing/2014/main" id="{53EB2CA0-393D-4C79-AE45-1D74D6E1655B}"/>
                    </a:ext>
                  </a:extLst>
                </p:cNvPr>
                <p:cNvPicPr/>
                <p:nvPr/>
              </p:nvPicPr>
              <p:blipFill>
                <a:blip r:embed="rId240"/>
                <a:stretch>
                  <a:fillRect/>
                </a:stretch>
              </p:blipFill>
              <p:spPr>
                <a:xfrm>
                  <a:off x="7388747" y="4241227"/>
                  <a:ext cx="55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6" name="Freihand 185">
                  <a:extLst>
                    <a:ext uri="{FF2B5EF4-FFF2-40B4-BE49-F238E27FC236}">
                      <a16:creationId xmlns:a16="http://schemas.microsoft.com/office/drawing/2014/main" id="{5A50958A-2567-4AF2-AB92-64CFA66A9BE9}"/>
                    </a:ext>
                  </a:extLst>
                </p14:cNvPr>
                <p14:cNvContentPartPr/>
                <p14:nvPr/>
              </p14:nvContentPartPr>
              <p14:xfrm>
                <a:off x="7347347" y="4238347"/>
                <a:ext cx="163800" cy="148680"/>
              </p14:xfrm>
            </p:contentPart>
          </mc:Choice>
          <mc:Fallback xmlns="">
            <p:pic>
              <p:nvPicPr>
                <p:cNvPr id="186" name="Freihand 185">
                  <a:extLst>
                    <a:ext uri="{FF2B5EF4-FFF2-40B4-BE49-F238E27FC236}">
                      <a16:creationId xmlns:a16="http://schemas.microsoft.com/office/drawing/2014/main" id="{5A50958A-2567-4AF2-AB92-64CFA66A9BE9}"/>
                    </a:ext>
                  </a:extLst>
                </p:cNvPr>
                <p:cNvPicPr/>
                <p:nvPr/>
              </p:nvPicPr>
              <p:blipFill>
                <a:blip r:embed="rId242"/>
                <a:stretch>
                  <a:fillRect/>
                </a:stretch>
              </p:blipFill>
              <p:spPr>
                <a:xfrm>
                  <a:off x="7343027" y="4234027"/>
                  <a:ext cx="172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7" name="Freihand 186">
                  <a:extLst>
                    <a:ext uri="{FF2B5EF4-FFF2-40B4-BE49-F238E27FC236}">
                      <a16:creationId xmlns:a16="http://schemas.microsoft.com/office/drawing/2014/main" id="{C924C0B2-98B3-4851-B594-A0B7945E8AC5}"/>
                    </a:ext>
                  </a:extLst>
                </p14:cNvPr>
                <p14:cNvContentPartPr/>
                <p14:nvPr/>
              </p14:nvContentPartPr>
              <p14:xfrm>
                <a:off x="7656947" y="4246627"/>
                <a:ext cx="230760" cy="101160"/>
              </p14:xfrm>
            </p:contentPart>
          </mc:Choice>
          <mc:Fallback xmlns="">
            <p:pic>
              <p:nvPicPr>
                <p:cNvPr id="187" name="Freihand 186">
                  <a:extLst>
                    <a:ext uri="{FF2B5EF4-FFF2-40B4-BE49-F238E27FC236}">
                      <a16:creationId xmlns:a16="http://schemas.microsoft.com/office/drawing/2014/main" id="{C924C0B2-98B3-4851-B594-A0B7945E8AC5}"/>
                    </a:ext>
                  </a:extLst>
                </p:cNvPr>
                <p:cNvPicPr/>
                <p:nvPr/>
              </p:nvPicPr>
              <p:blipFill>
                <a:blip r:embed="rId244"/>
                <a:stretch>
                  <a:fillRect/>
                </a:stretch>
              </p:blipFill>
              <p:spPr>
                <a:xfrm>
                  <a:off x="7652627" y="4242307"/>
                  <a:ext cx="239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8" name="Freihand 187">
                  <a:extLst>
                    <a:ext uri="{FF2B5EF4-FFF2-40B4-BE49-F238E27FC236}">
                      <a16:creationId xmlns:a16="http://schemas.microsoft.com/office/drawing/2014/main" id="{032F12AD-CA47-43DA-9142-C3E70F105152}"/>
                    </a:ext>
                  </a:extLst>
                </p14:cNvPr>
                <p14:cNvContentPartPr/>
                <p14:nvPr/>
              </p14:nvContentPartPr>
              <p14:xfrm>
                <a:off x="7921547" y="4157347"/>
                <a:ext cx="150480" cy="252720"/>
              </p14:xfrm>
            </p:contentPart>
          </mc:Choice>
          <mc:Fallback xmlns="">
            <p:pic>
              <p:nvPicPr>
                <p:cNvPr id="188" name="Freihand 187">
                  <a:extLst>
                    <a:ext uri="{FF2B5EF4-FFF2-40B4-BE49-F238E27FC236}">
                      <a16:creationId xmlns:a16="http://schemas.microsoft.com/office/drawing/2014/main" id="{032F12AD-CA47-43DA-9142-C3E70F105152}"/>
                    </a:ext>
                  </a:extLst>
                </p:cNvPr>
                <p:cNvPicPr/>
                <p:nvPr/>
              </p:nvPicPr>
              <p:blipFill>
                <a:blip r:embed="rId246"/>
                <a:stretch>
                  <a:fillRect/>
                </a:stretch>
              </p:blipFill>
              <p:spPr>
                <a:xfrm>
                  <a:off x="7917227" y="4153027"/>
                  <a:ext cx="159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9" name="Freihand 188">
                  <a:extLst>
                    <a:ext uri="{FF2B5EF4-FFF2-40B4-BE49-F238E27FC236}">
                      <a16:creationId xmlns:a16="http://schemas.microsoft.com/office/drawing/2014/main" id="{3B3A66CA-E5A2-401B-84E6-1882C9A761E7}"/>
                    </a:ext>
                  </a:extLst>
                </p14:cNvPr>
                <p14:cNvContentPartPr/>
                <p14:nvPr/>
              </p14:nvContentPartPr>
              <p14:xfrm>
                <a:off x="8190467" y="4114507"/>
                <a:ext cx="140760" cy="156600"/>
              </p14:xfrm>
            </p:contentPart>
          </mc:Choice>
          <mc:Fallback xmlns="">
            <p:pic>
              <p:nvPicPr>
                <p:cNvPr id="189" name="Freihand 188">
                  <a:extLst>
                    <a:ext uri="{FF2B5EF4-FFF2-40B4-BE49-F238E27FC236}">
                      <a16:creationId xmlns:a16="http://schemas.microsoft.com/office/drawing/2014/main" id="{3B3A66CA-E5A2-401B-84E6-1882C9A761E7}"/>
                    </a:ext>
                  </a:extLst>
                </p:cNvPr>
                <p:cNvPicPr/>
                <p:nvPr/>
              </p:nvPicPr>
              <p:blipFill>
                <a:blip r:embed="rId248"/>
                <a:stretch>
                  <a:fillRect/>
                </a:stretch>
              </p:blipFill>
              <p:spPr>
                <a:xfrm>
                  <a:off x="8186147" y="4110187"/>
                  <a:ext cx="149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0" name="Freihand 189">
                  <a:extLst>
                    <a:ext uri="{FF2B5EF4-FFF2-40B4-BE49-F238E27FC236}">
                      <a16:creationId xmlns:a16="http://schemas.microsoft.com/office/drawing/2014/main" id="{16784DBD-E0EC-4702-8261-DED55E5E030D}"/>
                    </a:ext>
                  </a:extLst>
                </p14:cNvPr>
                <p14:cNvContentPartPr/>
                <p14:nvPr/>
              </p14:nvContentPartPr>
              <p14:xfrm>
                <a:off x="8117387" y="4159147"/>
                <a:ext cx="173880" cy="65880"/>
              </p14:xfrm>
            </p:contentPart>
          </mc:Choice>
          <mc:Fallback xmlns="">
            <p:pic>
              <p:nvPicPr>
                <p:cNvPr id="190" name="Freihand 189">
                  <a:extLst>
                    <a:ext uri="{FF2B5EF4-FFF2-40B4-BE49-F238E27FC236}">
                      <a16:creationId xmlns:a16="http://schemas.microsoft.com/office/drawing/2014/main" id="{16784DBD-E0EC-4702-8261-DED55E5E030D}"/>
                    </a:ext>
                  </a:extLst>
                </p:cNvPr>
                <p:cNvPicPr/>
                <p:nvPr/>
              </p:nvPicPr>
              <p:blipFill>
                <a:blip r:embed="rId250"/>
                <a:stretch>
                  <a:fillRect/>
                </a:stretch>
              </p:blipFill>
              <p:spPr>
                <a:xfrm>
                  <a:off x="8113067" y="4154827"/>
                  <a:ext cx="182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7" name="Freihand 196">
                  <a:extLst>
                    <a:ext uri="{FF2B5EF4-FFF2-40B4-BE49-F238E27FC236}">
                      <a16:creationId xmlns:a16="http://schemas.microsoft.com/office/drawing/2014/main" id="{78A07D6A-49E3-4759-A15D-32EE6646B614}"/>
                    </a:ext>
                  </a:extLst>
                </p14:cNvPr>
                <p14:cNvContentPartPr/>
                <p14:nvPr/>
              </p14:nvContentPartPr>
              <p14:xfrm>
                <a:off x="8099027" y="4320427"/>
                <a:ext cx="42840" cy="92520"/>
              </p14:xfrm>
            </p:contentPart>
          </mc:Choice>
          <mc:Fallback xmlns="">
            <p:pic>
              <p:nvPicPr>
                <p:cNvPr id="197" name="Freihand 196">
                  <a:extLst>
                    <a:ext uri="{FF2B5EF4-FFF2-40B4-BE49-F238E27FC236}">
                      <a16:creationId xmlns:a16="http://schemas.microsoft.com/office/drawing/2014/main" id="{78A07D6A-49E3-4759-A15D-32EE6646B614}"/>
                    </a:ext>
                  </a:extLst>
                </p:cNvPr>
                <p:cNvPicPr/>
                <p:nvPr/>
              </p:nvPicPr>
              <p:blipFill>
                <a:blip r:embed="rId252"/>
                <a:stretch>
                  <a:fillRect/>
                </a:stretch>
              </p:blipFill>
              <p:spPr>
                <a:xfrm>
                  <a:off x="8094707" y="4316107"/>
                  <a:ext cx="51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8" name="Freihand 197">
                  <a:extLst>
                    <a:ext uri="{FF2B5EF4-FFF2-40B4-BE49-F238E27FC236}">
                      <a16:creationId xmlns:a16="http://schemas.microsoft.com/office/drawing/2014/main" id="{D1CFFE4E-CC77-44C0-A2AD-4C9BAE447859}"/>
                    </a:ext>
                  </a:extLst>
                </p14:cNvPr>
                <p14:cNvContentPartPr/>
                <p14:nvPr/>
              </p14:nvContentPartPr>
              <p14:xfrm>
                <a:off x="8145107" y="4315387"/>
                <a:ext cx="69120" cy="87840"/>
              </p14:xfrm>
            </p:contentPart>
          </mc:Choice>
          <mc:Fallback xmlns="">
            <p:pic>
              <p:nvPicPr>
                <p:cNvPr id="198" name="Freihand 197">
                  <a:extLst>
                    <a:ext uri="{FF2B5EF4-FFF2-40B4-BE49-F238E27FC236}">
                      <a16:creationId xmlns:a16="http://schemas.microsoft.com/office/drawing/2014/main" id="{D1CFFE4E-CC77-44C0-A2AD-4C9BAE447859}"/>
                    </a:ext>
                  </a:extLst>
                </p:cNvPr>
                <p:cNvPicPr/>
                <p:nvPr/>
              </p:nvPicPr>
              <p:blipFill>
                <a:blip r:embed="rId254"/>
                <a:stretch>
                  <a:fillRect/>
                </a:stretch>
              </p:blipFill>
              <p:spPr>
                <a:xfrm>
                  <a:off x="8140787" y="4311067"/>
                  <a:ext cx="77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2" name="Freihand 191">
                  <a:extLst>
                    <a:ext uri="{FF2B5EF4-FFF2-40B4-BE49-F238E27FC236}">
                      <a16:creationId xmlns:a16="http://schemas.microsoft.com/office/drawing/2014/main" id="{CD06BF15-984B-448F-B6E6-C03706BD6119}"/>
                    </a:ext>
                  </a:extLst>
                </p14:cNvPr>
                <p14:cNvContentPartPr/>
                <p14:nvPr/>
              </p14:nvContentPartPr>
              <p14:xfrm>
                <a:off x="8524907" y="3971587"/>
                <a:ext cx="144360" cy="189000"/>
              </p14:xfrm>
            </p:contentPart>
          </mc:Choice>
          <mc:Fallback xmlns="">
            <p:pic>
              <p:nvPicPr>
                <p:cNvPr id="192" name="Freihand 191">
                  <a:extLst>
                    <a:ext uri="{FF2B5EF4-FFF2-40B4-BE49-F238E27FC236}">
                      <a16:creationId xmlns:a16="http://schemas.microsoft.com/office/drawing/2014/main" id="{CD06BF15-984B-448F-B6E6-C03706BD6119}"/>
                    </a:ext>
                  </a:extLst>
                </p:cNvPr>
                <p:cNvPicPr/>
                <p:nvPr/>
              </p:nvPicPr>
              <p:blipFill>
                <a:blip r:embed="rId256"/>
                <a:stretch>
                  <a:fillRect/>
                </a:stretch>
              </p:blipFill>
              <p:spPr>
                <a:xfrm>
                  <a:off x="8520587" y="3967267"/>
                  <a:ext cx="153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3" name="Freihand 192">
                  <a:extLst>
                    <a:ext uri="{FF2B5EF4-FFF2-40B4-BE49-F238E27FC236}">
                      <a16:creationId xmlns:a16="http://schemas.microsoft.com/office/drawing/2014/main" id="{4EF008C6-0D8A-45FD-BB6F-7855E2C1BB4B}"/>
                    </a:ext>
                  </a:extLst>
                </p14:cNvPr>
                <p14:cNvContentPartPr/>
                <p14:nvPr/>
              </p14:nvContentPartPr>
              <p14:xfrm>
                <a:off x="8632547" y="4007227"/>
                <a:ext cx="262080" cy="122400"/>
              </p14:xfrm>
            </p:contentPart>
          </mc:Choice>
          <mc:Fallback xmlns="">
            <p:pic>
              <p:nvPicPr>
                <p:cNvPr id="193" name="Freihand 192">
                  <a:extLst>
                    <a:ext uri="{FF2B5EF4-FFF2-40B4-BE49-F238E27FC236}">
                      <a16:creationId xmlns:a16="http://schemas.microsoft.com/office/drawing/2014/main" id="{4EF008C6-0D8A-45FD-BB6F-7855E2C1BB4B}"/>
                    </a:ext>
                  </a:extLst>
                </p:cNvPr>
                <p:cNvPicPr/>
                <p:nvPr/>
              </p:nvPicPr>
              <p:blipFill>
                <a:blip r:embed="rId258"/>
                <a:stretch>
                  <a:fillRect/>
                </a:stretch>
              </p:blipFill>
              <p:spPr>
                <a:xfrm>
                  <a:off x="8628227" y="4002907"/>
                  <a:ext cx="270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4" name="Freihand 193">
                  <a:extLst>
                    <a:ext uri="{FF2B5EF4-FFF2-40B4-BE49-F238E27FC236}">
                      <a16:creationId xmlns:a16="http://schemas.microsoft.com/office/drawing/2014/main" id="{8F7ABF38-7CE4-46F9-8039-19348A987909}"/>
                    </a:ext>
                  </a:extLst>
                </p14:cNvPr>
                <p14:cNvContentPartPr/>
                <p14:nvPr/>
              </p14:nvContentPartPr>
              <p14:xfrm>
                <a:off x="8885627" y="3971227"/>
                <a:ext cx="45360" cy="152280"/>
              </p14:xfrm>
            </p:contentPart>
          </mc:Choice>
          <mc:Fallback xmlns="">
            <p:pic>
              <p:nvPicPr>
                <p:cNvPr id="194" name="Freihand 193">
                  <a:extLst>
                    <a:ext uri="{FF2B5EF4-FFF2-40B4-BE49-F238E27FC236}">
                      <a16:creationId xmlns:a16="http://schemas.microsoft.com/office/drawing/2014/main" id="{8F7ABF38-7CE4-46F9-8039-19348A987909}"/>
                    </a:ext>
                  </a:extLst>
                </p:cNvPr>
                <p:cNvPicPr/>
                <p:nvPr/>
              </p:nvPicPr>
              <p:blipFill>
                <a:blip r:embed="rId260"/>
                <a:stretch>
                  <a:fillRect/>
                </a:stretch>
              </p:blipFill>
              <p:spPr>
                <a:xfrm>
                  <a:off x="8881307" y="3966907"/>
                  <a:ext cx="54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5" name="Freihand 194">
                  <a:extLst>
                    <a:ext uri="{FF2B5EF4-FFF2-40B4-BE49-F238E27FC236}">
                      <a16:creationId xmlns:a16="http://schemas.microsoft.com/office/drawing/2014/main" id="{3C9C53D5-2085-4B66-BE84-1231A1A0A03A}"/>
                    </a:ext>
                  </a:extLst>
                </p14:cNvPr>
                <p14:cNvContentPartPr/>
                <p14:nvPr/>
              </p14:nvContentPartPr>
              <p14:xfrm>
                <a:off x="8947547" y="3922627"/>
                <a:ext cx="235440" cy="231840"/>
              </p14:xfrm>
            </p:contentPart>
          </mc:Choice>
          <mc:Fallback xmlns="">
            <p:pic>
              <p:nvPicPr>
                <p:cNvPr id="195" name="Freihand 194">
                  <a:extLst>
                    <a:ext uri="{FF2B5EF4-FFF2-40B4-BE49-F238E27FC236}">
                      <a16:creationId xmlns:a16="http://schemas.microsoft.com/office/drawing/2014/main" id="{3C9C53D5-2085-4B66-BE84-1231A1A0A03A}"/>
                    </a:ext>
                  </a:extLst>
                </p:cNvPr>
                <p:cNvPicPr/>
                <p:nvPr/>
              </p:nvPicPr>
              <p:blipFill>
                <a:blip r:embed="rId262"/>
                <a:stretch>
                  <a:fillRect/>
                </a:stretch>
              </p:blipFill>
              <p:spPr>
                <a:xfrm>
                  <a:off x="8943227" y="3918307"/>
                  <a:ext cx="2440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9" name="Freihand 198">
                  <a:extLst>
                    <a:ext uri="{FF2B5EF4-FFF2-40B4-BE49-F238E27FC236}">
                      <a16:creationId xmlns:a16="http://schemas.microsoft.com/office/drawing/2014/main" id="{718CBD62-8CBF-4CD7-BB4E-F5BEAD6A64C1}"/>
                    </a:ext>
                  </a:extLst>
                </p14:cNvPr>
                <p14:cNvContentPartPr/>
                <p14:nvPr/>
              </p14:nvContentPartPr>
              <p14:xfrm>
                <a:off x="9243827" y="3736867"/>
                <a:ext cx="104040" cy="112320"/>
              </p14:xfrm>
            </p:contentPart>
          </mc:Choice>
          <mc:Fallback xmlns="">
            <p:pic>
              <p:nvPicPr>
                <p:cNvPr id="199" name="Freihand 198">
                  <a:extLst>
                    <a:ext uri="{FF2B5EF4-FFF2-40B4-BE49-F238E27FC236}">
                      <a16:creationId xmlns:a16="http://schemas.microsoft.com/office/drawing/2014/main" id="{718CBD62-8CBF-4CD7-BB4E-F5BEAD6A64C1}"/>
                    </a:ext>
                  </a:extLst>
                </p:cNvPr>
                <p:cNvPicPr/>
                <p:nvPr/>
              </p:nvPicPr>
              <p:blipFill>
                <a:blip r:embed="rId264"/>
                <a:stretch>
                  <a:fillRect/>
                </a:stretch>
              </p:blipFill>
              <p:spPr>
                <a:xfrm>
                  <a:off x="9239507" y="3732547"/>
                  <a:ext cx="112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0" name="Freihand 199">
                  <a:extLst>
                    <a:ext uri="{FF2B5EF4-FFF2-40B4-BE49-F238E27FC236}">
                      <a16:creationId xmlns:a16="http://schemas.microsoft.com/office/drawing/2014/main" id="{8D523FF7-EB01-4C03-85FE-D2D3A7C3AFFE}"/>
                    </a:ext>
                  </a:extLst>
                </p14:cNvPr>
                <p14:cNvContentPartPr/>
                <p14:nvPr/>
              </p14:nvContentPartPr>
              <p14:xfrm>
                <a:off x="9553427" y="4039627"/>
                <a:ext cx="360" cy="360"/>
              </p14:xfrm>
            </p:contentPart>
          </mc:Choice>
          <mc:Fallback xmlns="">
            <p:pic>
              <p:nvPicPr>
                <p:cNvPr id="200" name="Freihand 199">
                  <a:extLst>
                    <a:ext uri="{FF2B5EF4-FFF2-40B4-BE49-F238E27FC236}">
                      <a16:creationId xmlns:a16="http://schemas.microsoft.com/office/drawing/2014/main" id="{8D523FF7-EB01-4C03-85FE-D2D3A7C3AFFE}"/>
                    </a:ext>
                  </a:extLst>
                </p:cNvPr>
                <p:cNvPicPr/>
                <p:nvPr/>
              </p:nvPicPr>
              <p:blipFill>
                <a:blip r:embed="rId266"/>
                <a:stretch>
                  <a:fillRect/>
                </a:stretch>
              </p:blipFill>
              <p:spPr>
                <a:xfrm>
                  <a:off x="9549107" y="4035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01" name="Freihand 200">
                  <a:extLst>
                    <a:ext uri="{FF2B5EF4-FFF2-40B4-BE49-F238E27FC236}">
                      <a16:creationId xmlns:a16="http://schemas.microsoft.com/office/drawing/2014/main" id="{D9BE206D-2C89-4F11-AD84-26D9EB35B3A8}"/>
                    </a:ext>
                  </a:extLst>
                </p14:cNvPr>
                <p14:cNvContentPartPr/>
                <p14:nvPr/>
              </p14:nvContentPartPr>
              <p14:xfrm>
                <a:off x="9498347" y="3980227"/>
                <a:ext cx="120960" cy="143640"/>
              </p14:xfrm>
            </p:contentPart>
          </mc:Choice>
          <mc:Fallback xmlns="">
            <p:pic>
              <p:nvPicPr>
                <p:cNvPr id="201" name="Freihand 200">
                  <a:extLst>
                    <a:ext uri="{FF2B5EF4-FFF2-40B4-BE49-F238E27FC236}">
                      <a16:creationId xmlns:a16="http://schemas.microsoft.com/office/drawing/2014/main" id="{D9BE206D-2C89-4F11-AD84-26D9EB35B3A8}"/>
                    </a:ext>
                  </a:extLst>
                </p:cNvPr>
                <p:cNvPicPr/>
                <p:nvPr/>
              </p:nvPicPr>
              <p:blipFill>
                <a:blip r:embed="rId268"/>
                <a:stretch>
                  <a:fillRect/>
                </a:stretch>
              </p:blipFill>
              <p:spPr>
                <a:xfrm>
                  <a:off x="9494027" y="3975907"/>
                  <a:ext cx="129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2" name="Freihand 201">
                  <a:extLst>
                    <a:ext uri="{FF2B5EF4-FFF2-40B4-BE49-F238E27FC236}">
                      <a16:creationId xmlns:a16="http://schemas.microsoft.com/office/drawing/2014/main" id="{1D102117-6833-41D4-9252-F85FED8C7BDD}"/>
                    </a:ext>
                  </a:extLst>
                </p14:cNvPr>
                <p14:cNvContentPartPr/>
                <p14:nvPr/>
              </p14:nvContentPartPr>
              <p14:xfrm>
                <a:off x="9667907" y="3901387"/>
                <a:ext cx="37800" cy="176040"/>
              </p14:xfrm>
            </p:contentPart>
          </mc:Choice>
          <mc:Fallback xmlns="">
            <p:pic>
              <p:nvPicPr>
                <p:cNvPr id="202" name="Freihand 201">
                  <a:extLst>
                    <a:ext uri="{FF2B5EF4-FFF2-40B4-BE49-F238E27FC236}">
                      <a16:creationId xmlns:a16="http://schemas.microsoft.com/office/drawing/2014/main" id="{1D102117-6833-41D4-9252-F85FED8C7BDD}"/>
                    </a:ext>
                  </a:extLst>
                </p:cNvPr>
                <p:cNvPicPr/>
                <p:nvPr/>
              </p:nvPicPr>
              <p:blipFill>
                <a:blip r:embed="rId270"/>
                <a:stretch>
                  <a:fillRect/>
                </a:stretch>
              </p:blipFill>
              <p:spPr>
                <a:xfrm>
                  <a:off x="9663587" y="3897067"/>
                  <a:ext cx="46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3" name="Freihand 202">
                  <a:extLst>
                    <a:ext uri="{FF2B5EF4-FFF2-40B4-BE49-F238E27FC236}">
                      <a16:creationId xmlns:a16="http://schemas.microsoft.com/office/drawing/2014/main" id="{00E7C444-B8A2-4941-B1E7-EF7E2F3676E0}"/>
                    </a:ext>
                  </a:extLst>
                </p14:cNvPr>
                <p14:cNvContentPartPr/>
                <p14:nvPr/>
              </p14:nvContentPartPr>
              <p14:xfrm>
                <a:off x="9730187" y="3973387"/>
                <a:ext cx="104040" cy="131760"/>
              </p14:xfrm>
            </p:contentPart>
          </mc:Choice>
          <mc:Fallback xmlns="">
            <p:pic>
              <p:nvPicPr>
                <p:cNvPr id="203" name="Freihand 202">
                  <a:extLst>
                    <a:ext uri="{FF2B5EF4-FFF2-40B4-BE49-F238E27FC236}">
                      <a16:creationId xmlns:a16="http://schemas.microsoft.com/office/drawing/2014/main" id="{00E7C444-B8A2-4941-B1E7-EF7E2F3676E0}"/>
                    </a:ext>
                  </a:extLst>
                </p:cNvPr>
                <p:cNvPicPr/>
                <p:nvPr/>
              </p:nvPicPr>
              <p:blipFill>
                <a:blip r:embed="rId272"/>
                <a:stretch>
                  <a:fillRect/>
                </a:stretch>
              </p:blipFill>
              <p:spPr>
                <a:xfrm>
                  <a:off x="9725867" y="3969067"/>
                  <a:ext cx="112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4" name="Freihand 203">
                  <a:extLst>
                    <a:ext uri="{FF2B5EF4-FFF2-40B4-BE49-F238E27FC236}">
                      <a16:creationId xmlns:a16="http://schemas.microsoft.com/office/drawing/2014/main" id="{87A21521-9ED5-47C3-9189-6F5D5860F2A1}"/>
                    </a:ext>
                  </a:extLst>
                </p14:cNvPr>
                <p14:cNvContentPartPr/>
                <p14:nvPr/>
              </p14:nvContentPartPr>
              <p14:xfrm>
                <a:off x="9869507" y="3978067"/>
                <a:ext cx="78480" cy="110520"/>
              </p14:xfrm>
            </p:contentPart>
          </mc:Choice>
          <mc:Fallback xmlns="">
            <p:pic>
              <p:nvPicPr>
                <p:cNvPr id="204" name="Freihand 203">
                  <a:extLst>
                    <a:ext uri="{FF2B5EF4-FFF2-40B4-BE49-F238E27FC236}">
                      <a16:creationId xmlns:a16="http://schemas.microsoft.com/office/drawing/2014/main" id="{87A21521-9ED5-47C3-9189-6F5D5860F2A1}"/>
                    </a:ext>
                  </a:extLst>
                </p:cNvPr>
                <p:cNvPicPr/>
                <p:nvPr/>
              </p:nvPicPr>
              <p:blipFill>
                <a:blip r:embed="rId274"/>
                <a:stretch>
                  <a:fillRect/>
                </a:stretch>
              </p:blipFill>
              <p:spPr>
                <a:xfrm>
                  <a:off x="9865187" y="3973747"/>
                  <a:ext cx="87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5" name="Freihand 204">
                  <a:extLst>
                    <a:ext uri="{FF2B5EF4-FFF2-40B4-BE49-F238E27FC236}">
                      <a16:creationId xmlns:a16="http://schemas.microsoft.com/office/drawing/2014/main" id="{5ABD0926-BFF1-45ED-97B9-2F3DBAF32C47}"/>
                    </a:ext>
                  </a:extLst>
                </p14:cNvPr>
                <p14:cNvContentPartPr/>
                <p14:nvPr/>
              </p14:nvContentPartPr>
              <p14:xfrm>
                <a:off x="10158947" y="4006867"/>
                <a:ext cx="181080" cy="98640"/>
              </p14:xfrm>
            </p:contentPart>
          </mc:Choice>
          <mc:Fallback xmlns="">
            <p:pic>
              <p:nvPicPr>
                <p:cNvPr id="205" name="Freihand 204">
                  <a:extLst>
                    <a:ext uri="{FF2B5EF4-FFF2-40B4-BE49-F238E27FC236}">
                      <a16:creationId xmlns:a16="http://schemas.microsoft.com/office/drawing/2014/main" id="{5ABD0926-BFF1-45ED-97B9-2F3DBAF32C47}"/>
                    </a:ext>
                  </a:extLst>
                </p:cNvPr>
                <p:cNvPicPr/>
                <p:nvPr/>
              </p:nvPicPr>
              <p:blipFill>
                <a:blip r:embed="rId276"/>
                <a:stretch>
                  <a:fillRect/>
                </a:stretch>
              </p:blipFill>
              <p:spPr>
                <a:xfrm>
                  <a:off x="10154627" y="4002547"/>
                  <a:ext cx="189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6" name="Freihand 205">
                  <a:extLst>
                    <a:ext uri="{FF2B5EF4-FFF2-40B4-BE49-F238E27FC236}">
                      <a16:creationId xmlns:a16="http://schemas.microsoft.com/office/drawing/2014/main" id="{2195BA3C-E157-417B-9EA8-2D29B1AC7A37}"/>
                    </a:ext>
                  </a:extLst>
                </p14:cNvPr>
                <p14:cNvContentPartPr/>
                <p14:nvPr/>
              </p14:nvContentPartPr>
              <p14:xfrm>
                <a:off x="10347947" y="3927667"/>
                <a:ext cx="15120" cy="24120"/>
              </p14:xfrm>
            </p:contentPart>
          </mc:Choice>
          <mc:Fallback xmlns="">
            <p:pic>
              <p:nvPicPr>
                <p:cNvPr id="206" name="Freihand 205">
                  <a:extLst>
                    <a:ext uri="{FF2B5EF4-FFF2-40B4-BE49-F238E27FC236}">
                      <a16:creationId xmlns:a16="http://schemas.microsoft.com/office/drawing/2014/main" id="{2195BA3C-E157-417B-9EA8-2D29B1AC7A37}"/>
                    </a:ext>
                  </a:extLst>
                </p:cNvPr>
                <p:cNvPicPr/>
                <p:nvPr/>
              </p:nvPicPr>
              <p:blipFill>
                <a:blip r:embed="rId278"/>
                <a:stretch>
                  <a:fillRect/>
                </a:stretch>
              </p:blipFill>
              <p:spPr>
                <a:xfrm>
                  <a:off x="10343627" y="3923347"/>
                  <a:ext cx="23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7" name="Freihand 206">
                  <a:extLst>
                    <a:ext uri="{FF2B5EF4-FFF2-40B4-BE49-F238E27FC236}">
                      <a16:creationId xmlns:a16="http://schemas.microsoft.com/office/drawing/2014/main" id="{872E1E83-FF9E-4EE7-9661-563662F3B5A4}"/>
                    </a:ext>
                  </a:extLst>
                </p14:cNvPr>
                <p14:cNvContentPartPr/>
                <p14:nvPr/>
              </p14:nvContentPartPr>
              <p14:xfrm>
                <a:off x="10559267" y="3943867"/>
                <a:ext cx="137880" cy="143640"/>
              </p14:xfrm>
            </p:contentPart>
          </mc:Choice>
          <mc:Fallback xmlns="">
            <p:pic>
              <p:nvPicPr>
                <p:cNvPr id="207" name="Freihand 206">
                  <a:extLst>
                    <a:ext uri="{FF2B5EF4-FFF2-40B4-BE49-F238E27FC236}">
                      <a16:creationId xmlns:a16="http://schemas.microsoft.com/office/drawing/2014/main" id="{872E1E83-FF9E-4EE7-9661-563662F3B5A4}"/>
                    </a:ext>
                  </a:extLst>
                </p:cNvPr>
                <p:cNvPicPr/>
                <p:nvPr/>
              </p:nvPicPr>
              <p:blipFill>
                <a:blip r:embed="rId280"/>
                <a:stretch>
                  <a:fillRect/>
                </a:stretch>
              </p:blipFill>
              <p:spPr>
                <a:xfrm>
                  <a:off x="10554947" y="3939547"/>
                  <a:ext cx="146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8" name="Freihand 207">
                  <a:extLst>
                    <a:ext uri="{FF2B5EF4-FFF2-40B4-BE49-F238E27FC236}">
                      <a16:creationId xmlns:a16="http://schemas.microsoft.com/office/drawing/2014/main" id="{FE32CEC0-A382-450A-AD6C-AD1ED34F9313}"/>
                    </a:ext>
                  </a:extLst>
                </p14:cNvPr>
                <p14:cNvContentPartPr/>
                <p14:nvPr/>
              </p14:nvContentPartPr>
              <p14:xfrm>
                <a:off x="10526147" y="3995707"/>
                <a:ext cx="122040" cy="30600"/>
              </p14:xfrm>
            </p:contentPart>
          </mc:Choice>
          <mc:Fallback xmlns="">
            <p:pic>
              <p:nvPicPr>
                <p:cNvPr id="208" name="Freihand 207">
                  <a:extLst>
                    <a:ext uri="{FF2B5EF4-FFF2-40B4-BE49-F238E27FC236}">
                      <a16:creationId xmlns:a16="http://schemas.microsoft.com/office/drawing/2014/main" id="{FE32CEC0-A382-450A-AD6C-AD1ED34F9313}"/>
                    </a:ext>
                  </a:extLst>
                </p:cNvPr>
                <p:cNvPicPr/>
                <p:nvPr/>
              </p:nvPicPr>
              <p:blipFill>
                <a:blip r:embed="rId282"/>
                <a:stretch>
                  <a:fillRect/>
                </a:stretch>
              </p:blipFill>
              <p:spPr>
                <a:xfrm>
                  <a:off x="10521827" y="3991387"/>
                  <a:ext cx="130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9" name="Freihand 208">
                  <a:extLst>
                    <a:ext uri="{FF2B5EF4-FFF2-40B4-BE49-F238E27FC236}">
                      <a16:creationId xmlns:a16="http://schemas.microsoft.com/office/drawing/2014/main" id="{1715BC00-F28E-4F28-8284-64F066444A31}"/>
                    </a:ext>
                  </a:extLst>
                </p14:cNvPr>
                <p14:cNvContentPartPr/>
                <p14:nvPr/>
              </p14:nvContentPartPr>
              <p14:xfrm>
                <a:off x="10815227" y="3857467"/>
                <a:ext cx="134640" cy="190800"/>
              </p14:xfrm>
            </p:contentPart>
          </mc:Choice>
          <mc:Fallback xmlns="">
            <p:pic>
              <p:nvPicPr>
                <p:cNvPr id="209" name="Freihand 208">
                  <a:extLst>
                    <a:ext uri="{FF2B5EF4-FFF2-40B4-BE49-F238E27FC236}">
                      <a16:creationId xmlns:a16="http://schemas.microsoft.com/office/drawing/2014/main" id="{1715BC00-F28E-4F28-8284-64F066444A31}"/>
                    </a:ext>
                  </a:extLst>
                </p:cNvPr>
                <p:cNvPicPr/>
                <p:nvPr/>
              </p:nvPicPr>
              <p:blipFill>
                <a:blip r:embed="rId284"/>
                <a:stretch>
                  <a:fillRect/>
                </a:stretch>
              </p:blipFill>
              <p:spPr>
                <a:xfrm>
                  <a:off x="10810907" y="3853147"/>
                  <a:ext cx="1432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0" name="Freihand 209">
                  <a:extLst>
                    <a:ext uri="{FF2B5EF4-FFF2-40B4-BE49-F238E27FC236}">
                      <a16:creationId xmlns:a16="http://schemas.microsoft.com/office/drawing/2014/main" id="{B4AA681D-A47C-4F8C-A2D6-4543C10AC8EA}"/>
                    </a:ext>
                  </a:extLst>
                </p14:cNvPr>
                <p14:cNvContentPartPr/>
                <p14:nvPr/>
              </p14:nvContentPartPr>
              <p14:xfrm>
                <a:off x="10963187" y="3950347"/>
                <a:ext cx="124920" cy="92160"/>
              </p14:xfrm>
            </p:contentPart>
          </mc:Choice>
          <mc:Fallback xmlns="">
            <p:pic>
              <p:nvPicPr>
                <p:cNvPr id="210" name="Freihand 209">
                  <a:extLst>
                    <a:ext uri="{FF2B5EF4-FFF2-40B4-BE49-F238E27FC236}">
                      <a16:creationId xmlns:a16="http://schemas.microsoft.com/office/drawing/2014/main" id="{B4AA681D-A47C-4F8C-A2D6-4543C10AC8EA}"/>
                    </a:ext>
                  </a:extLst>
                </p:cNvPr>
                <p:cNvPicPr/>
                <p:nvPr/>
              </p:nvPicPr>
              <p:blipFill>
                <a:blip r:embed="rId286"/>
                <a:stretch>
                  <a:fillRect/>
                </a:stretch>
              </p:blipFill>
              <p:spPr>
                <a:xfrm>
                  <a:off x="10958867" y="3946027"/>
                  <a:ext cx="133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4" name="Freihand 213">
                  <a:extLst>
                    <a:ext uri="{FF2B5EF4-FFF2-40B4-BE49-F238E27FC236}">
                      <a16:creationId xmlns:a16="http://schemas.microsoft.com/office/drawing/2014/main" id="{32F2B946-557D-4C5C-8474-633EB326DB7F}"/>
                    </a:ext>
                  </a:extLst>
                </p14:cNvPr>
                <p14:cNvContentPartPr/>
                <p14:nvPr/>
              </p14:nvContentPartPr>
              <p14:xfrm>
                <a:off x="11120507" y="3859267"/>
                <a:ext cx="625680" cy="195120"/>
              </p14:xfrm>
            </p:contentPart>
          </mc:Choice>
          <mc:Fallback xmlns="">
            <p:pic>
              <p:nvPicPr>
                <p:cNvPr id="214" name="Freihand 213">
                  <a:extLst>
                    <a:ext uri="{FF2B5EF4-FFF2-40B4-BE49-F238E27FC236}">
                      <a16:creationId xmlns:a16="http://schemas.microsoft.com/office/drawing/2014/main" id="{32F2B946-557D-4C5C-8474-633EB326DB7F}"/>
                    </a:ext>
                  </a:extLst>
                </p:cNvPr>
                <p:cNvPicPr/>
                <p:nvPr/>
              </p:nvPicPr>
              <p:blipFill>
                <a:blip r:embed="rId288"/>
                <a:stretch>
                  <a:fillRect/>
                </a:stretch>
              </p:blipFill>
              <p:spPr>
                <a:xfrm>
                  <a:off x="11116187" y="3854947"/>
                  <a:ext cx="6343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6" name="Freihand 215">
                  <a:extLst>
                    <a:ext uri="{FF2B5EF4-FFF2-40B4-BE49-F238E27FC236}">
                      <a16:creationId xmlns:a16="http://schemas.microsoft.com/office/drawing/2014/main" id="{0EBC9C49-10FC-4929-B2CB-742DF1253AF8}"/>
                    </a:ext>
                  </a:extLst>
                </p14:cNvPr>
                <p14:cNvContentPartPr/>
                <p14:nvPr/>
              </p14:nvContentPartPr>
              <p14:xfrm>
                <a:off x="9350387" y="4221787"/>
                <a:ext cx="119880" cy="186480"/>
              </p14:xfrm>
            </p:contentPart>
          </mc:Choice>
          <mc:Fallback xmlns="">
            <p:pic>
              <p:nvPicPr>
                <p:cNvPr id="216" name="Freihand 215">
                  <a:extLst>
                    <a:ext uri="{FF2B5EF4-FFF2-40B4-BE49-F238E27FC236}">
                      <a16:creationId xmlns:a16="http://schemas.microsoft.com/office/drawing/2014/main" id="{0EBC9C49-10FC-4929-B2CB-742DF1253AF8}"/>
                    </a:ext>
                  </a:extLst>
                </p:cNvPr>
                <p:cNvPicPr/>
                <p:nvPr/>
              </p:nvPicPr>
              <p:blipFill>
                <a:blip r:embed="rId290"/>
                <a:stretch>
                  <a:fillRect/>
                </a:stretch>
              </p:blipFill>
              <p:spPr>
                <a:xfrm>
                  <a:off x="9346067" y="4217467"/>
                  <a:ext cx="128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7" name="Freihand 216">
                  <a:extLst>
                    <a:ext uri="{FF2B5EF4-FFF2-40B4-BE49-F238E27FC236}">
                      <a16:creationId xmlns:a16="http://schemas.microsoft.com/office/drawing/2014/main" id="{F943DDC2-E62D-4B49-906A-EE88817CCEE4}"/>
                    </a:ext>
                  </a:extLst>
                </p14:cNvPr>
                <p14:cNvContentPartPr/>
                <p14:nvPr/>
              </p14:nvContentPartPr>
              <p14:xfrm>
                <a:off x="9491507" y="4198387"/>
                <a:ext cx="80640" cy="175680"/>
              </p14:xfrm>
            </p:contentPart>
          </mc:Choice>
          <mc:Fallback xmlns="">
            <p:pic>
              <p:nvPicPr>
                <p:cNvPr id="217" name="Freihand 216">
                  <a:extLst>
                    <a:ext uri="{FF2B5EF4-FFF2-40B4-BE49-F238E27FC236}">
                      <a16:creationId xmlns:a16="http://schemas.microsoft.com/office/drawing/2014/main" id="{F943DDC2-E62D-4B49-906A-EE88817CCEE4}"/>
                    </a:ext>
                  </a:extLst>
                </p:cNvPr>
                <p:cNvPicPr/>
                <p:nvPr/>
              </p:nvPicPr>
              <p:blipFill>
                <a:blip r:embed="rId292"/>
                <a:stretch>
                  <a:fillRect/>
                </a:stretch>
              </p:blipFill>
              <p:spPr>
                <a:xfrm>
                  <a:off x="9487187" y="4194067"/>
                  <a:ext cx="89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8" name="Freihand 217">
                  <a:extLst>
                    <a:ext uri="{FF2B5EF4-FFF2-40B4-BE49-F238E27FC236}">
                      <a16:creationId xmlns:a16="http://schemas.microsoft.com/office/drawing/2014/main" id="{24ED78EC-023C-4715-B36B-0AD009AF2C5F}"/>
                    </a:ext>
                  </a:extLst>
                </p14:cNvPr>
                <p14:cNvContentPartPr/>
                <p14:nvPr/>
              </p14:nvContentPartPr>
              <p14:xfrm>
                <a:off x="9545147" y="4204867"/>
                <a:ext cx="248400" cy="160560"/>
              </p14:xfrm>
            </p:contentPart>
          </mc:Choice>
          <mc:Fallback xmlns="">
            <p:pic>
              <p:nvPicPr>
                <p:cNvPr id="218" name="Freihand 217">
                  <a:extLst>
                    <a:ext uri="{FF2B5EF4-FFF2-40B4-BE49-F238E27FC236}">
                      <a16:creationId xmlns:a16="http://schemas.microsoft.com/office/drawing/2014/main" id="{24ED78EC-023C-4715-B36B-0AD009AF2C5F}"/>
                    </a:ext>
                  </a:extLst>
                </p:cNvPr>
                <p:cNvPicPr/>
                <p:nvPr/>
              </p:nvPicPr>
              <p:blipFill>
                <a:blip r:embed="rId294"/>
                <a:stretch>
                  <a:fillRect/>
                </a:stretch>
              </p:blipFill>
              <p:spPr>
                <a:xfrm>
                  <a:off x="9540827" y="4200547"/>
                  <a:ext cx="257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9" name="Freihand 218">
                  <a:extLst>
                    <a:ext uri="{FF2B5EF4-FFF2-40B4-BE49-F238E27FC236}">
                      <a16:creationId xmlns:a16="http://schemas.microsoft.com/office/drawing/2014/main" id="{1AB34210-BA1D-4EDF-B6A2-8F93A21C2D42}"/>
                    </a:ext>
                  </a:extLst>
                </p14:cNvPr>
                <p14:cNvContentPartPr/>
                <p14:nvPr/>
              </p14:nvContentPartPr>
              <p14:xfrm>
                <a:off x="9785987" y="4265707"/>
                <a:ext cx="71280" cy="88200"/>
              </p14:xfrm>
            </p:contentPart>
          </mc:Choice>
          <mc:Fallback xmlns="">
            <p:pic>
              <p:nvPicPr>
                <p:cNvPr id="219" name="Freihand 218">
                  <a:extLst>
                    <a:ext uri="{FF2B5EF4-FFF2-40B4-BE49-F238E27FC236}">
                      <a16:creationId xmlns:a16="http://schemas.microsoft.com/office/drawing/2014/main" id="{1AB34210-BA1D-4EDF-B6A2-8F93A21C2D42}"/>
                    </a:ext>
                  </a:extLst>
                </p:cNvPr>
                <p:cNvPicPr/>
                <p:nvPr/>
              </p:nvPicPr>
              <p:blipFill>
                <a:blip r:embed="rId296"/>
                <a:stretch>
                  <a:fillRect/>
                </a:stretch>
              </p:blipFill>
              <p:spPr>
                <a:xfrm>
                  <a:off x="9781667" y="4261387"/>
                  <a:ext cx="79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20" name="Freihand 219">
                  <a:extLst>
                    <a:ext uri="{FF2B5EF4-FFF2-40B4-BE49-F238E27FC236}">
                      <a16:creationId xmlns:a16="http://schemas.microsoft.com/office/drawing/2014/main" id="{426776D6-D98A-47F3-A53C-8408EABBF2BC}"/>
                    </a:ext>
                  </a:extLst>
                </p14:cNvPr>
                <p14:cNvContentPartPr/>
                <p14:nvPr/>
              </p14:nvContentPartPr>
              <p14:xfrm>
                <a:off x="9865187" y="4200187"/>
                <a:ext cx="245160" cy="144720"/>
              </p14:xfrm>
            </p:contentPart>
          </mc:Choice>
          <mc:Fallback xmlns="">
            <p:pic>
              <p:nvPicPr>
                <p:cNvPr id="220" name="Freihand 219">
                  <a:extLst>
                    <a:ext uri="{FF2B5EF4-FFF2-40B4-BE49-F238E27FC236}">
                      <a16:creationId xmlns:a16="http://schemas.microsoft.com/office/drawing/2014/main" id="{426776D6-D98A-47F3-A53C-8408EABBF2BC}"/>
                    </a:ext>
                  </a:extLst>
                </p:cNvPr>
                <p:cNvPicPr/>
                <p:nvPr/>
              </p:nvPicPr>
              <p:blipFill>
                <a:blip r:embed="rId298"/>
                <a:stretch>
                  <a:fillRect/>
                </a:stretch>
              </p:blipFill>
              <p:spPr>
                <a:xfrm>
                  <a:off x="9860867" y="4195867"/>
                  <a:ext cx="253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21" name="Freihand 220">
                  <a:extLst>
                    <a:ext uri="{FF2B5EF4-FFF2-40B4-BE49-F238E27FC236}">
                      <a16:creationId xmlns:a16="http://schemas.microsoft.com/office/drawing/2014/main" id="{3E963C90-4647-4FE6-B96C-A1CEF4CBEC0F}"/>
                    </a:ext>
                  </a:extLst>
                </p14:cNvPr>
                <p14:cNvContentPartPr/>
                <p14:nvPr/>
              </p14:nvContentPartPr>
              <p14:xfrm>
                <a:off x="10114307" y="4261387"/>
                <a:ext cx="139680" cy="73800"/>
              </p14:xfrm>
            </p:contentPart>
          </mc:Choice>
          <mc:Fallback xmlns="">
            <p:pic>
              <p:nvPicPr>
                <p:cNvPr id="221" name="Freihand 220">
                  <a:extLst>
                    <a:ext uri="{FF2B5EF4-FFF2-40B4-BE49-F238E27FC236}">
                      <a16:creationId xmlns:a16="http://schemas.microsoft.com/office/drawing/2014/main" id="{3E963C90-4647-4FE6-B96C-A1CEF4CBEC0F}"/>
                    </a:ext>
                  </a:extLst>
                </p:cNvPr>
                <p:cNvPicPr/>
                <p:nvPr/>
              </p:nvPicPr>
              <p:blipFill>
                <a:blip r:embed="rId300"/>
                <a:stretch>
                  <a:fillRect/>
                </a:stretch>
              </p:blipFill>
              <p:spPr>
                <a:xfrm>
                  <a:off x="10109987" y="4257067"/>
                  <a:ext cx="148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22" name="Freihand 221">
                  <a:extLst>
                    <a:ext uri="{FF2B5EF4-FFF2-40B4-BE49-F238E27FC236}">
                      <a16:creationId xmlns:a16="http://schemas.microsoft.com/office/drawing/2014/main" id="{724F4E37-36D7-4F2D-81E7-75C2947F9D2B}"/>
                    </a:ext>
                  </a:extLst>
                </p14:cNvPr>
                <p14:cNvContentPartPr/>
                <p14:nvPr/>
              </p14:nvContentPartPr>
              <p14:xfrm>
                <a:off x="10247147" y="4160947"/>
                <a:ext cx="5040" cy="24480"/>
              </p14:xfrm>
            </p:contentPart>
          </mc:Choice>
          <mc:Fallback xmlns="">
            <p:pic>
              <p:nvPicPr>
                <p:cNvPr id="222" name="Freihand 221">
                  <a:extLst>
                    <a:ext uri="{FF2B5EF4-FFF2-40B4-BE49-F238E27FC236}">
                      <a16:creationId xmlns:a16="http://schemas.microsoft.com/office/drawing/2014/main" id="{724F4E37-36D7-4F2D-81E7-75C2947F9D2B}"/>
                    </a:ext>
                  </a:extLst>
                </p:cNvPr>
                <p:cNvPicPr/>
                <p:nvPr/>
              </p:nvPicPr>
              <p:blipFill>
                <a:blip r:embed="rId302"/>
                <a:stretch>
                  <a:fillRect/>
                </a:stretch>
              </p:blipFill>
              <p:spPr>
                <a:xfrm>
                  <a:off x="10242827" y="4156627"/>
                  <a:ext cx="13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3" name="Freihand 222">
                  <a:extLst>
                    <a:ext uri="{FF2B5EF4-FFF2-40B4-BE49-F238E27FC236}">
                      <a16:creationId xmlns:a16="http://schemas.microsoft.com/office/drawing/2014/main" id="{7471C3E0-686E-42BB-A0DA-1DCF61B5329E}"/>
                    </a:ext>
                  </a:extLst>
                </p14:cNvPr>
                <p14:cNvContentPartPr/>
                <p14:nvPr/>
              </p14:nvContentPartPr>
              <p14:xfrm>
                <a:off x="10259747" y="4162387"/>
                <a:ext cx="54720" cy="163800"/>
              </p14:xfrm>
            </p:contentPart>
          </mc:Choice>
          <mc:Fallback xmlns="">
            <p:pic>
              <p:nvPicPr>
                <p:cNvPr id="223" name="Freihand 222">
                  <a:extLst>
                    <a:ext uri="{FF2B5EF4-FFF2-40B4-BE49-F238E27FC236}">
                      <a16:creationId xmlns:a16="http://schemas.microsoft.com/office/drawing/2014/main" id="{7471C3E0-686E-42BB-A0DA-1DCF61B5329E}"/>
                    </a:ext>
                  </a:extLst>
                </p:cNvPr>
                <p:cNvPicPr/>
                <p:nvPr/>
              </p:nvPicPr>
              <p:blipFill>
                <a:blip r:embed="rId304"/>
                <a:stretch>
                  <a:fillRect/>
                </a:stretch>
              </p:blipFill>
              <p:spPr>
                <a:xfrm>
                  <a:off x="10255427" y="4158067"/>
                  <a:ext cx="63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4" name="Freihand 223">
                  <a:extLst>
                    <a:ext uri="{FF2B5EF4-FFF2-40B4-BE49-F238E27FC236}">
                      <a16:creationId xmlns:a16="http://schemas.microsoft.com/office/drawing/2014/main" id="{B5EC9015-C944-4074-A741-FE21C1E5B9BB}"/>
                    </a:ext>
                  </a:extLst>
                </p14:cNvPr>
                <p14:cNvContentPartPr/>
                <p14:nvPr/>
              </p14:nvContentPartPr>
              <p14:xfrm>
                <a:off x="10347947" y="4238347"/>
                <a:ext cx="232920" cy="88200"/>
              </p14:xfrm>
            </p:contentPart>
          </mc:Choice>
          <mc:Fallback xmlns="">
            <p:pic>
              <p:nvPicPr>
                <p:cNvPr id="224" name="Freihand 223">
                  <a:extLst>
                    <a:ext uri="{FF2B5EF4-FFF2-40B4-BE49-F238E27FC236}">
                      <a16:creationId xmlns:a16="http://schemas.microsoft.com/office/drawing/2014/main" id="{B5EC9015-C944-4074-A741-FE21C1E5B9BB}"/>
                    </a:ext>
                  </a:extLst>
                </p:cNvPr>
                <p:cNvPicPr/>
                <p:nvPr/>
              </p:nvPicPr>
              <p:blipFill>
                <a:blip r:embed="rId306"/>
                <a:stretch>
                  <a:fillRect/>
                </a:stretch>
              </p:blipFill>
              <p:spPr>
                <a:xfrm>
                  <a:off x="10343627" y="4234027"/>
                  <a:ext cx="241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5" name="Freihand 224">
                  <a:extLst>
                    <a:ext uri="{FF2B5EF4-FFF2-40B4-BE49-F238E27FC236}">
                      <a16:creationId xmlns:a16="http://schemas.microsoft.com/office/drawing/2014/main" id="{3F407E81-896D-4F06-98A4-F768258D00E6}"/>
                    </a:ext>
                  </a:extLst>
                </p14:cNvPr>
                <p14:cNvContentPartPr/>
                <p14:nvPr/>
              </p14:nvContentPartPr>
              <p14:xfrm>
                <a:off x="10634507" y="4163107"/>
                <a:ext cx="5760" cy="177120"/>
              </p14:xfrm>
            </p:contentPart>
          </mc:Choice>
          <mc:Fallback xmlns="">
            <p:pic>
              <p:nvPicPr>
                <p:cNvPr id="225" name="Freihand 224">
                  <a:extLst>
                    <a:ext uri="{FF2B5EF4-FFF2-40B4-BE49-F238E27FC236}">
                      <a16:creationId xmlns:a16="http://schemas.microsoft.com/office/drawing/2014/main" id="{3F407E81-896D-4F06-98A4-F768258D00E6}"/>
                    </a:ext>
                  </a:extLst>
                </p:cNvPr>
                <p:cNvPicPr/>
                <p:nvPr/>
              </p:nvPicPr>
              <p:blipFill>
                <a:blip r:embed="rId308"/>
                <a:stretch>
                  <a:fillRect/>
                </a:stretch>
              </p:blipFill>
              <p:spPr>
                <a:xfrm>
                  <a:off x="10630187" y="4158787"/>
                  <a:ext cx="14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55" name="Freihand 354">
                  <a:extLst>
                    <a:ext uri="{FF2B5EF4-FFF2-40B4-BE49-F238E27FC236}">
                      <a16:creationId xmlns:a16="http://schemas.microsoft.com/office/drawing/2014/main" id="{AC24AEFE-E135-4C85-AC9B-62F84126DD79}"/>
                    </a:ext>
                  </a:extLst>
                </p14:cNvPr>
                <p14:cNvContentPartPr/>
                <p14:nvPr/>
              </p14:nvContentPartPr>
              <p14:xfrm>
                <a:off x="8348147" y="4101187"/>
                <a:ext cx="847800" cy="248760"/>
              </p14:xfrm>
            </p:contentPart>
          </mc:Choice>
          <mc:Fallback xmlns="">
            <p:pic>
              <p:nvPicPr>
                <p:cNvPr id="355" name="Freihand 354">
                  <a:extLst>
                    <a:ext uri="{FF2B5EF4-FFF2-40B4-BE49-F238E27FC236}">
                      <a16:creationId xmlns:a16="http://schemas.microsoft.com/office/drawing/2014/main" id="{AC24AEFE-E135-4C85-AC9B-62F84126DD79}"/>
                    </a:ext>
                  </a:extLst>
                </p:cNvPr>
                <p:cNvPicPr/>
                <p:nvPr/>
              </p:nvPicPr>
              <p:blipFill>
                <a:blip r:embed="rId310"/>
                <a:stretch>
                  <a:fillRect/>
                </a:stretch>
              </p:blipFill>
              <p:spPr>
                <a:xfrm>
                  <a:off x="8343827" y="4096867"/>
                  <a:ext cx="856440" cy="25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1">
            <p14:nvContentPartPr>
              <p14:cNvPr id="357" name="Freihand 356">
                <a:extLst>
                  <a:ext uri="{FF2B5EF4-FFF2-40B4-BE49-F238E27FC236}">
                    <a16:creationId xmlns:a16="http://schemas.microsoft.com/office/drawing/2014/main" id="{96CE464D-4FF1-4C8A-96F7-87B834041AC4}"/>
                  </a:ext>
                </a:extLst>
              </p14:cNvPr>
              <p14:cNvContentPartPr/>
              <p14:nvPr/>
            </p14:nvContentPartPr>
            <p14:xfrm>
              <a:off x="1365227" y="2107867"/>
              <a:ext cx="1443600" cy="507240"/>
            </p14:xfrm>
          </p:contentPart>
        </mc:Choice>
        <mc:Fallback xmlns="">
          <p:pic>
            <p:nvPicPr>
              <p:cNvPr id="357" name="Freihand 356">
                <a:extLst>
                  <a:ext uri="{FF2B5EF4-FFF2-40B4-BE49-F238E27FC236}">
                    <a16:creationId xmlns:a16="http://schemas.microsoft.com/office/drawing/2014/main" id="{96CE464D-4FF1-4C8A-96F7-87B834041AC4}"/>
                  </a:ext>
                </a:extLst>
              </p:cNvPr>
              <p:cNvPicPr/>
              <p:nvPr/>
            </p:nvPicPr>
            <p:blipFill>
              <a:blip r:embed="rId312"/>
              <a:stretch>
                <a:fillRect/>
              </a:stretch>
            </p:blipFill>
            <p:spPr>
              <a:xfrm>
                <a:off x="1360907" y="2103547"/>
                <a:ext cx="145224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71" name="Freihand 370">
                <a:extLst>
                  <a:ext uri="{FF2B5EF4-FFF2-40B4-BE49-F238E27FC236}">
                    <a16:creationId xmlns:a16="http://schemas.microsoft.com/office/drawing/2014/main" id="{59517BB5-4607-4F95-B1C3-1CCEF7FCDCA4}"/>
                  </a:ext>
                </a:extLst>
              </p14:cNvPr>
              <p14:cNvContentPartPr/>
              <p14:nvPr/>
            </p14:nvContentPartPr>
            <p14:xfrm>
              <a:off x="2396627" y="1378147"/>
              <a:ext cx="22680" cy="269640"/>
            </p14:xfrm>
          </p:contentPart>
        </mc:Choice>
        <mc:Fallback xmlns="">
          <p:pic>
            <p:nvPicPr>
              <p:cNvPr id="371" name="Freihand 370">
                <a:extLst>
                  <a:ext uri="{FF2B5EF4-FFF2-40B4-BE49-F238E27FC236}">
                    <a16:creationId xmlns:a16="http://schemas.microsoft.com/office/drawing/2014/main" id="{59517BB5-4607-4F95-B1C3-1CCEF7FCDCA4}"/>
                  </a:ext>
                </a:extLst>
              </p:cNvPr>
              <p:cNvPicPr/>
              <p:nvPr/>
            </p:nvPicPr>
            <p:blipFill>
              <a:blip r:embed="rId314"/>
              <a:stretch>
                <a:fillRect/>
              </a:stretch>
            </p:blipFill>
            <p:spPr>
              <a:xfrm>
                <a:off x="2392307" y="1373827"/>
                <a:ext cx="31320" cy="278280"/>
              </a:xfrm>
              <a:prstGeom prst="rect">
                <a:avLst/>
              </a:prstGeom>
            </p:spPr>
          </p:pic>
        </mc:Fallback>
      </mc:AlternateContent>
      <p:grpSp>
        <p:nvGrpSpPr>
          <p:cNvPr id="408" name="Gruppieren 407">
            <a:extLst>
              <a:ext uri="{FF2B5EF4-FFF2-40B4-BE49-F238E27FC236}">
                <a16:creationId xmlns:a16="http://schemas.microsoft.com/office/drawing/2014/main" id="{4C87E8F8-3039-4093-87FC-9A25222C3EB0}"/>
              </a:ext>
            </a:extLst>
          </p:cNvPr>
          <p:cNvGrpSpPr/>
          <p:nvPr/>
        </p:nvGrpSpPr>
        <p:grpSpPr>
          <a:xfrm>
            <a:off x="575387" y="55867"/>
            <a:ext cx="6873840" cy="3553920"/>
            <a:chOff x="575387" y="55867"/>
            <a:chExt cx="6873840" cy="3553920"/>
          </a:xfrm>
        </p:grpSpPr>
        <mc:AlternateContent xmlns:mc="http://schemas.openxmlformats.org/markup-compatibility/2006" xmlns:p14="http://schemas.microsoft.com/office/powerpoint/2010/main">
          <mc:Choice Requires="p14">
            <p:contentPart p14:bwMode="auto" r:id="rId315">
              <p14:nvContentPartPr>
                <p14:cNvPr id="137" name="Freihand 136">
                  <a:extLst>
                    <a:ext uri="{FF2B5EF4-FFF2-40B4-BE49-F238E27FC236}">
                      <a16:creationId xmlns:a16="http://schemas.microsoft.com/office/drawing/2014/main" id="{66EC6984-D6CF-4730-B25A-5B16A164FFEE}"/>
                    </a:ext>
                  </a:extLst>
                </p14:cNvPr>
                <p14:cNvContentPartPr/>
                <p14:nvPr/>
              </p14:nvContentPartPr>
              <p14:xfrm>
                <a:off x="3207707" y="2963587"/>
                <a:ext cx="42120" cy="158400"/>
              </p14:xfrm>
            </p:contentPart>
          </mc:Choice>
          <mc:Fallback xmlns="">
            <p:pic>
              <p:nvPicPr>
                <p:cNvPr id="137" name="Freihand 136">
                  <a:extLst>
                    <a:ext uri="{FF2B5EF4-FFF2-40B4-BE49-F238E27FC236}">
                      <a16:creationId xmlns:a16="http://schemas.microsoft.com/office/drawing/2014/main" id="{66EC6984-D6CF-4730-B25A-5B16A164FFEE}"/>
                    </a:ext>
                  </a:extLst>
                </p:cNvPr>
                <p:cNvPicPr/>
                <p:nvPr/>
              </p:nvPicPr>
              <p:blipFill>
                <a:blip r:embed="rId316"/>
                <a:stretch>
                  <a:fillRect/>
                </a:stretch>
              </p:blipFill>
              <p:spPr>
                <a:xfrm>
                  <a:off x="3203387" y="2959267"/>
                  <a:ext cx="50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8" name="Freihand 137">
                  <a:extLst>
                    <a:ext uri="{FF2B5EF4-FFF2-40B4-BE49-F238E27FC236}">
                      <a16:creationId xmlns:a16="http://schemas.microsoft.com/office/drawing/2014/main" id="{EA60DC49-3CC6-48D6-ABD6-A631E7EA165B}"/>
                    </a:ext>
                  </a:extLst>
                </p14:cNvPr>
                <p14:cNvContentPartPr/>
                <p14:nvPr/>
              </p14:nvContentPartPr>
              <p14:xfrm>
                <a:off x="3174227" y="3048547"/>
                <a:ext cx="129960" cy="6480"/>
              </p14:xfrm>
            </p:contentPart>
          </mc:Choice>
          <mc:Fallback xmlns="">
            <p:pic>
              <p:nvPicPr>
                <p:cNvPr id="138" name="Freihand 137">
                  <a:extLst>
                    <a:ext uri="{FF2B5EF4-FFF2-40B4-BE49-F238E27FC236}">
                      <a16:creationId xmlns:a16="http://schemas.microsoft.com/office/drawing/2014/main" id="{EA60DC49-3CC6-48D6-ABD6-A631E7EA165B}"/>
                    </a:ext>
                  </a:extLst>
                </p:cNvPr>
                <p:cNvPicPr/>
                <p:nvPr/>
              </p:nvPicPr>
              <p:blipFill>
                <a:blip r:embed="rId318"/>
                <a:stretch>
                  <a:fillRect/>
                </a:stretch>
              </p:blipFill>
              <p:spPr>
                <a:xfrm>
                  <a:off x="3169907" y="3044227"/>
                  <a:ext cx="138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9" name="Freihand 138">
                  <a:extLst>
                    <a:ext uri="{FF2B5EF4-FFF2-40B4-BE49-F238E27FC236}">
                      <a16:creationId xmlns:a16="http://schemas.microsoft.com/office/drawing/2014/main" id="{69406513-E6F0-4F99-BD4E-757BA415287A}"/>
                    </a:ext>
                  </a:extLst>
                </p14:cNvPr>
                <p14:cNvContentPartPr/>
                <p14:nvPr/>
              </p14:nvContentPartPr>
              <p14:xfrm>
                <a:off x="3297347" y="3004987"/>
                <a:ext cx="427680" cy="111240"/>
              </p14:xfrm>
            </p:contentPart>
          </mc:Choice>
          <mc:Fallback xmlns="">
            <p:pic>
              <p:nvPicPr>
                <p:cNvPr id="139" name="Freihand 138">
                  <a:extLst>
                    <a:ext uri="{FF2B5EF4-FFF2-40B4-BE49-F238E27FC236}">
                      <a16:creationId xmlns:a16="http://schemas.microsoft.com/office/drawing/2014/main" id="{69406513-E6F0-4F99-BD4E-757BA415287A}"/>
                    </a:ext>
                  </a:extLst>
                </p:cNvPr>
                <p:cNvPicPr/>
                <p:nvPr/>
              </p:nvPicPr>
              <p:blipFill>
                <a:blip r:embed="rId320"/>
                <a:stretch>
                  <a:fillRect/>
                </a:stretch>
              </p:blipFill>
              <p:spPr>
                <a:xfrm>
                  <a:off x="3293027" y="3000667"/>
                  <a:ext cx="436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2" name="Freihand 11">
                  <a:extLst>
                    <a:ext uri="{FF2B5EF4-FFF2-40B4-BE49-F238E27FC236}">
                      <a16:creationId xmlns:a16="http://schemas.microsoft.com/office/drawing/2014/main" id="{18D95010-186E-47C8-A656-676338966A31}"/>
                    </a:ext>
                  </a:extLst>
                </p14:cNvPr>
                <p14:cNvContentPartPr/>
                <p14:nvPr/>
              </p14:nvContentPartPr>
              <p14:xfrm>
                <a:off x="1620827" y="2336107"/>
                <a:ext cx="27720" cy="352440"/>
              </p14:xfrm>
            </p:contentPart>
          </mc:Choice>
          <mc:Fallback xmlns="">
            <p:pic>
              <p:nvPicPr>
                <p:cNvPr id="12" name="Freihand 11">
                  <a:extLst>
                    <a:ext uri="{FF2B5EF4-FFF2-40B4-BE49-F238E27FC236}">
                      <a16:creationId xmlns:a16="http://schemas.microsoft.com/office/drawing/2014/main" id="{18D95010-186E-47C8-A656-676338966A31}"/>
                    </a:ext>
                  </a:extLst>
                </p:cNvPr>
                <p:cNvPicPr/>
                <p:nvPr/>
              </p:nvPicPr>
              <p:blipFill>
                <a:blip r:embed="rId322"/>
                <a:stretch>
                  <a:fillRect/>
                </a:stretch>
              </p:blipFill>
              <p:spPr>
                <a:xfrm>
                  <a:off x="1616507" y="2331787"/>
                  <a:ext cx="363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5" name="Freihand 34">
                  <a:extLst>
                    <a:ext uri="{FF2B5EF4-FFF2-40B4-BE49-F238E27FC236}">
                      <a16:creationId xmlns:a16="http://schemas.microsoft.com/office/drawing/2014/main" id="{09C02FC2-5DEC-4A3B-A3B3-3CCCC8DB80B5}"/>
                    </a:ext>
                  </a:extLst>
                </p14:cNvPr>
                <p14:cNvContentPartPr/>
                <p14:nvPr/>
              </p14:nvContentPartPr>
              <p14:xfrm>
                <a:off x="2467187" y="1585507"/>
                <a:ext cx="950400" cy="61200"/>
              </p14:xfrm>
            </p:contentPart>
          </mc:Choice>
          <mc:Fallback xmlns="">
            <p:pic>
              <p:nvPicPr>
                <p:cNvPr id="35" name="Freihand 34">
                  <a:extLst>
                    <a:ext uri="{FF2B5EF4-FFF2-40B4-BE49-F238E27FC236}">
                      <a16:creationId xmlns:a16="http://schemas.microsoft.com/office/drawing/2014/main" id="{09C02FC2-5DEC-4A3B-A3B3-3CCCC8DB80B5}"/>
                    </a:ext>
                  </a:extLst>
                </p:cNvPr>
                <p:cNvPicPr/>
                <p:nvPr/>
              </p:nvPicPr>
              <p:blipFill>
                <a:blip r:embed="rId324"/>
                <a:stretch>
                  <a:fillRect/>
                </a:stretch>
              </p:blipFill>
              <p:spPr>
                <a:xfrm>
                  <a:off x="2462867" y="1581187"/>
                  <a:ext cx="959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6" name="Freihand 35">
                  <a:extLst>
                    <a:ext uri="{FF2B5EF4-FFF2-40B4-BE49-F238E27FC236}">
                      <a16:creationId xmlns:a16="http://schemas.microsoft.com/office/drawing/2014/main" id="{5440C9B1-38B4-4E75-8E29-ECA4ECDD95E1}"/>
                    </a:ext>
                  </a:extLst>
                </p14:cNvPr>
                <p14:cNvContentPartPr/>
                <p14:nvPr/>
              </p14:nvContentPartPr>
              <p14:xfrm>
                <a:off x="3029147" y="1309747"/>
                <a:ext cx="81000" cy="122040"/>
              </p14:xfrm>
            </p:contentPart>
          </mc:Choice>
          <mc:Fallback xmlns="">
            <p:pic>
              <p:nvPicPr>
                <p:cNvPr id="36" name="Freihand 35">
                  <a:extLst>
                    <a:ext uri="{FF2B5EF4-FFF2-40B4-BE49-F238E27FC236}">
                      <a16:creationId xmlns:a16="http://schemas.microsoft.com/office/drawing/2014/main" id="{5440C9B1-38B4-4E75-8E29-ECA4ECDD95E1}"/>
                    </a:ext>
                  </a:extLst>
                </p:cNvPr>
                <p:cNvPicPr/>
                <p:nvPr/>
              </p:nvPicPr>
              <p:blipFill>
                <a:blip r:embed="rId326"/>
                <a:stretch>
                  <a:fillRect/>
                </a:stretch>
              </p:blipFill>
              <p:spPr>
                <a:xfrm>
                  <a:off x="3024827" y="1305427"/>
                  <a:ext cx="89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7" name="Freihand 36">
                  <a:extLst>
                    <a:ext uri="{FF2B5EF4-FFF2-40B4-BE49-F238E27FC236}">
                      <a16:creationId xmlns:a16="http://schemas.microsoft.com/office/drawing/2014/main" id="{9BFDBA7C-EB67-4705-9192-A86CBD12AD71}"/>
                    </a:ext>
                  </a:extLst>
                </p14:cNvPr>
                <p14:cNvContentPartPr/>
                <p14:nvPr/>
              </p14:nvContentPartPr>
              <p14:xfrm>
                <a:off x="3157667" y="1325947"/>
                <a:ext cx="25200" cy="67680"/>
              </p14:xfrm>
            </p:contentPart>
          </mc:Choice>
          <mc:Fallback xmlns="">
            <p:pic>
              <p:nvPicPr>
                <p:cNvPr id="37" name="Freihand 36">
                  <a:extLst>
                    <a:ext uri="{FF2B5EF4-FFF2-40B4-BE49-F238E27FC236}">
                      <a16:creationId xmlns:a16="http://schemas.microsoft.com/office/drawing/2014/main" id="{9BFDBA7C-EB67-4705-9192-A86CBD12AD71}"/>
                    </a:ext>
                  </a:extLst>
                </p:cNvPr>
                <p:cNvPicPr/>
                <p:nvPr/>
              </p:nvPicPr>
              <p:blipFill>
                <a:blip r:embed="rId328"/>
                <a:stretch>
                  <a:fillRect/>
                </a:stretch>
              </p:blipFill>
              <p:spPr>
                <a:xfrm>
                  <a:off x="3153347" y="1321627"/>
                  <a:ext cx="33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8" name="Freihand 37">
                  <a:extLst>
                    <a:ext uri="{FF2B5EF4-FFF2-40B4-BE49-F238E27FC236}">
                      <a16:creationId xmlns:a16="http://schemas.microsoft.com/office/drawing/2014/main" id="{47CBA041-1910-406A-A16A-505FD51F441B}"/>
                    </a:ext>
                  </a:extLst>
                </p14:cNvPr>
                <p14:cNvContentPartPr/>
                <p14:nvPr/>
              </p14:nvContentPartPr>
              <p14:xfrm>
                <a:off x="3222467" y="1293547"/>
                <a:ext cx="56880" cy="102240"/>
              </p14:xfrm>
            </p:contentPart>
          </mc:Choice>
          <mc:Fallback xmlns="">
            <p:pic>
              <p:nvPicPr>
                <p:cNvPr id="38" name="Freihand 37">
                  <a:extLst>
                    <a:ext uri="{FF2B5EF4-FFF2-40B4-BE49-F238E27FC236}">
                      <a16:creationId xmlns:a16="http://schemas.microsoft.com/office/drawing/2014/main" id="{47CBA041-1910-406A-A16A-505FD51F441B}"/>
                    </a:ext>
                  </a:extLst>
                </p:cNvPr>
                <p:cNvPicPr/>
                <p:nvPr/>
              </p:nvPicPr>
              <p:blipFill>
                <a:blip r:embed="rId330"/>
                <a:stretch>
                  <a:fillRect/>
                </a:stretch>
              </p:blipFill>
              <p:spPr>
                <a:xfrm>
                  <a:off x="3218147" y="1289227"/>
                  <a:ext cx="65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0" name="Freihand 39">
                  <a:extLst>
                    <a:ext uri="{FF2B5EF4-FFF2-40B4-BE49-F238E27FC236}">
                      <a16:creationId xmlns:a16="http://schemas.microsoft.com/office/drawing/2014/main" id="{29BA875B-DFCA-4B6D-8077-5EE5207D83C2}"/>
                    </a:ext>
                  </a:extLst>
                </p14:cNvPr>
                <p14:cNvContentPartPr/>
                <p14:nvPr/>
              </p14:nvContentPartPr>
              <p14:xfrm>
                <a:off x="1741787" y="333427"/>
                <a:ext cx="269640" cy="500760"/>
              </p14:xfrm>
            </p:contentPart>
          </mc:Choice>
          <mc:Fallback xmlns="">
            <p:pic>
              <p:nvPicPr>
                <p:cNvPr id="40" name="Freihand 39">
                  <a:extLst>
                    <a:ext uri="{FF2B5EF4-FFF2-40B4-BE49-F238E27FC236}">
                      <a16:creationId xmlns:a16="http://schemas.microsoft.com/office/drawing/2014/main" id="{29BA875B-DFCA-4B6D-8077-5EE5207D83C2}"/>
                    </a:ext>
                  </a:extLst>
                </p:cNvPr>
                <p:cNvPicPr/>
                <p:nvPr/>
              </p:nvPicPr>
              <p:blipFill>
                <a:blip r:embed="rId332"/>
                <a:stretch>
                  <a:fillRect/>
                </a:stretch>
              </p:blipFill>
              <p:spPr>
                <a:xfrm>
                  <a:off x="1737467" y="329107"/>
                  <a:ext cx="2782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1" name="Freihand 40">
                  <a:extLst>
                    <a:ext uri="{FF2B5EF4-FFF2-40B4-BE49-F238E27FC236}">
                      <a16:creationId xmlns:a16="http://schemas.microsoft.com/office/drawing/2014/main" id="{0F5AD212-8025-4E78-BF3E-6A9A997E1DB2}"/>
                    </a:ext>
                  </a:extLst>
                </p14:cNvPr>
                <p14:cNvContentPartPr/>
                <p14:nvPr/>
              </p14:nvContentPartPr>
              <p14:xfrm>
                <a:off x="2105747" y="141907"/>
                <a:ext cx="9000" cy="125640"/>
              </p14:xfrm>
            </p:contentPart>
          </mc:Choice>
          <mc:Fallback xmlns="">
            <p:pic>
              <p:nvPicPr>
                <p:cNvPr id="41" name="Freihand 40">
                  <a:extLst>
                    <a:ext uri="{FF2B5EF4-FFF2-40B4-BE49-F238E27FC236}">
                      <a16:creationId xmlns:a16="http://schemas.microsoft.com/office/drawing/2014/main" id="{0F5AD212-8025-4E78-BF3E-6A9A997E1DB2}"/>
                    </a:ext>
                  </a:extLst>
                </p:cNvPr>
                <p:cNvPicPr/>
                <p:nvPr/>
              </p:nvPicPr>
              <p:blipFill>
                <a:blip r:embed="rId334"/>
                <a:stretch>
                  <a:fillRect/>
                </a:stretch>
              </p:blipFill>
              <p:spPr>
                <a:xfrm>
                  <a:off x="2101427" y="137587"/>
                  <a:ext cx="17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2" name="Freihand 41">
                  <a:extLst>
                    <a:ext uri="{FF2B5EF4-FFF2-40B4-BE49-F238E27FC236}">
                      <a16:creationId xmlns:a16="http://schemas.microsoft.com/office/drawing/2014/main" id="{6765B3FC-3B94-4FC4-A802-0834F21AAE77}"/>
                    </a:ext>
                  </a:extLst>
                </p14:cNvPr>
                <p14:cNvContentPartPr/>
                <p14:nvPr/>
              </p14:nvContentPartPr>
              <p14:xfrm>
                <a:off x="2036267" y="115627"/>
                <a:ext cx="138960" cy="88920"/>
              </p14:xfrm>
            </p:contentPart>
          </mc:Choice>
          <mc:Fallback xmlns="">
            <p:pic>
              <p:nvPicPr>
                <p:cNvPr id="42" name="Freihand 41">
                  <a:extLst>
                    <a:ext uri="{FF2B5EF4-FFF2-40B4-BE49-F238E27FC236}">
                      <a16:creationId xmlns:a16="http://schemas.microsoft.com/office/drawing/2014/main" id="{6765B3FC-3B94-4FC4-A802-0834F21AAE77}"/>
                    </a:ext>
                  </a:extLst>
                </p:cNvPr>
                <p:cNvPicPr/>
                <p:nvPr/>
              </p:nvPicPr>
              <p:blipFill>
                <a:blip r:embed="rId336"/>
                <a:stretch>
                  <a:fillRect/>
                </a:stretch>
              </p:blipFill>
              <p:spPr>
                <a:xfrm>
                  <a:off x="2031947" y="111307"/>
                  <a:ext cx="147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3" name="Freihand 42">
                  <a:extLst>
                    <a:ext uri="{FF2B5EF4-FFF2-40B4-BE49-F238E27FC236}">
                      <a16:creationId xmlns:a16="http://schemas.microsoft.com/office/drawing/2014/main" id="{5541E603-6CE9-46D0-A0A9-CF55E3892B29}"/>
                    </a:ext>
                  </a:extLst>
                </p14:cNvPr>
                <p14:cNvContentPartPr/>
                <p14:nvPr/>
              </p14:nvContentPartPr>
              <p14:xfrm>
                <a:off x="2161547" y="187627"/>
                <a:ext cx="114480" cy="34200"/>
              </p14:xfrm>
            </p:contentPart>
          </mc:Choice>
          <mc:Fallback xmlns="">
            <p:pic>
              <p:nvPicPr>
                <p:cNvPr id="43" name="Freihand 42">
                  <a:extLst>
                    <a:ext uri="{FF2B5EF4-FFF2-40B4-BE49-F238E27FC236}">
                      <a16:creationId xmlns:a16="http://schemas.microsoft.com/office/drawing/2014/main" id="{5541E603-6CE9-46D0-A0A9-CF55E3892B29}"/>
                    </a:ext>
                  </a:extLst>
                </p:cNvPr>
                <p:cNvPicPr/>
                <p:nvPr/>
              </p:nvPicPr>
              <p:blipFill>
                <a:blip r:embed="rId338"/>
                <a:stretch>
                  <a:fillRect/>
                </a:stretch>
              </p:blipFill>
              <p:spPr>
                <a:xfrm>
                  <a:off x="2157227" y="183307"/>
                  <a:ext cx="123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4" name="Freihand 43">
                  <a:extLst>
                    <a:ext uri="{FF2B5EF4-FFF2-40B4-BE49-F238E27FC236}">
                      <a16:creationId xmlns:a16="http://schemas.microsoft.com/office/drawing/2014/main" id="{BCA66A96-FB95-4581-AE72-F1592981EF2D}"/>
                    </a:ext>
                  </a:extLst>
                </p14:cNvPr>
                <p14:cNvContentPartPr/>
                <p14:nvPr/>
              </p14:nvContentPartPr>
              <p14:xfrm>
                <a:off x="2281427" y="129667"/>
                <a:ext cx="3960" cy="26280"/>
              </p14:xfrm>
            </p:contentPart>
          </mc:Choice>
          <mc:Fallback xmlns="">
            <p:pic>
              <p:nvPicPr>
                <p:cNvPr id="44" name="Freihand 43">
                  <a:extLst>
                    <a:ext uri="{FF2B5EF4-FFF2-40B4-BE49-F238E27FC236}">
                      <a16:creationId xmlns:a16="http://schemas.microsoft.com/office/drawing/2014/main" id="{BCA66A96-FB95-4581-AE72-F1592981EF2D}"/>
                    </a:ext>
                  </a:extLst>
                </p:cNvPr>
                <p:cNvPicPr/>
                <p:nvPr/>
              </p:nvPicPr>
              <p:blipFill>
                <a:blip r:embed="rId340"/>
                <a:stretch>
                  <a:fillRect/>
                </a:stretch>
              </p:blipFill>
              <p:spPr>
                <a:xfrm>
                  <a:off x="2277107" y="125347"/>
                  <a:ext cx="12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5" name="Freihand 44">
                  <a:extLst>
                    <a:ext uri="{FF2B5EF4-FFF2-40B4-BE49-F238E27FC236}">
                      <a16:creationId xmlns:a16="http://schemas.microsoft.com/office/drawing/2014/main" id="{8B924F37-C841-4CD8-8724-920BA6C1569C}"/>
                    </a:ext>
                  </a:extLst>
                </p14:cNvPr>
                <p14:cNvContentPartPr/>
                <p14:nvPr/>
              </p14:nvContentPartPr>
              <p14:xfrm>
                <a:off x="2352347" y="162787"/>
                <a:ext cx="89280" cy="42480"/>
              </p14:xfrm>
            </p:contentPart>
          </mc:Choice>
          <mc:Fallback xmlns="">
            <p:pic>
              <p:nvPicPr>
                <p:cNvPr id="45" name="Freihand 44">
                  <a:extLst>
                    <a:ext uri="{FF2B5EF4-FFF2-40B4-BE49-F238E27FC236}">
                      <a16:creationId xmlns:a16="http://schemas.microsoft.com/office/drawing/2014/main" id="{8B924F37-C841-4CD8-8724-920BA6C1569C}"/>
                    </a:ext>
                  </a:extLst>
                </p:cNvPr>
                <p:cNvPicPr/>
                <p:nvPr/>
              </p:nvPicPr>
              <p:blipFill>
                <a:blip r:embed="rId342"/>
                <a:stretch>
                  <a:fillRect/>
                </a:stretch>
              </p:blipFill>
              <p:spPr>
                <a:xfrm>
                  <a:off x="2348027" y="158467"/>
                  <a:ext cx="97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6" name="Freihand 45">
                  <a:extLst>
                    <a:ext uri="{FF2B5EF4-FFF2-40B4-BE49-F238E27FC236}">
                      <a16:creationId xmlns:a16="http://schemas.microsoft.com/office/drawing/2014/main" id="{EB843B49-4F0E-4A1A-B1CF-223060702BFE}"/>
                    </a:ext>
                  </a:extLst>
                </p14:cNvPr>
                <p14:cNvContentPartPr/>
                <p14:nvPr/>
              </p14:nvContentPartPr>
              <p14:xfrm>
                <a:off x="2473307" y="146587"/>
                <a:ext cx="79200" cy="78480"/>
              </p14:xfrm>
            </p:contentPart>
          </mc:Choice>
          <mc:Fallback xmlns="">
            <p:pic>
              <p:nvPicPr>
                <p:cNvPr id="46" name="Freihand 45">
                  <a:extLst>
                    <a:ext uri="{FF2B5EF4-FFF2-40B4-BE49-F238E27FC236}">
                      <a16:creationId xmlns:a16="http://schemas.microsoft.com/office/drawing/2014/main" id="{EB843B49-4F0E-4A1A-B1CF-223060702BFE}"/>
                    </a:ext>
                  </a:extLst>
                </p:cNvPr>
                <p:cNvPicPr/>
                <p:nvPr/>
              </p:nvPicPr>
              <p:blipFill>
                <a:blip r:embed="rId344"/>
                <a:stretch>
                  <a:fillRect/>
                </a:stretch>
              </p:blipFill>
              <p:spPr>
                <a:xfrm>
                  <a:off x="2468987" y="142267"/>
                  <a:ext cx="87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8" name="Freihand 47">
                  <a:extLst>
                    <a:ext uri="{FF2B5EF4-FFF2-40B4-BE49-F238E27FC236}">
                      <a16:creationId xmlns:a16="http://schemas.microsoft.com/office/drawing/2014/main" id="{047EB284-6A35-4332-B4FE-7D7302BE991D}"/>
                    </a:ext>
                  </a:extLst>
                </p14:cNvPr>
                <p14:cNvContentPartPr/>
                <p14:nvPr/>
              </p14:nvContentPartPr>
              <p14:xfrm>
                <a:off x="2541347" y="66307"/>
                <a:ext cx="102960" cy="157320"/>
              </p14:xfrm>
            </p:contentPart>
          </mc:Choice>
          <mc:Fallback xmlns="">
            <p:pic>
              <p:nvPicPr>
                <p:cNvPr id="48" name="Freihand 47">
                  <a:extLst>
                    <a:ext uri="{FF2B5EF4-FFF2-40B4-BE49-F238E27FC236}">
                      <a16:creationId xmlns:a16="http://schemas.microsoft.com/office/drawing/2014/main" id="{047EB284-6A35-4332-B4FE-7D7302BE991D}"/>
                    </a:ext>
                  </a:extLst>
                </p:cNvPr>
                <p:cNvPicPr/>
                <p:nvPr/>
              </p:nvPicPr>
              <p:blipFill>
                <a:blip r:embed="rId346"/>
                <a:stretch>
                  <a:fillRect/>
                </a:stretch>
              </p:blipFill>
              <p:spPr>
                <a:xfrm>
                  <a:off x="2537027" y="61987"/>
                  <a:ext cx="111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9" name="Freihand 48">
                  <a:extLst>
                    <a:ext uri="{FF2B5EF4-FFF2-40B4-BE49-F238E27FC236}">
                      <a16:creationId xmlns:a16="http://schemas.microsoft.com/office/drawing/2014/main" id="{167B964B-4001-4B84-BE9E-B66FCB0CC257}"/>
                    </a:ext>
                  </a:extLst>
                </p14:cNvPr>
                <p14:cNvContentPartPr/>
                <p14:nvPr/>
              </p14:nvContentPartPr>
              <p14:xfrm>
                <a:off x="2618027" y="147307"/>
                <a:ext cx="141480" cy="57240"/>
              </p14:xfrm>
            </p:contentPart>
          </mc:Choice>
          <mc:Fallback xmlns="">
            <p:pic>
              <p:nvPicPr>
                <p:cNvPr id="49" name="Freihand 48">
                  <a:extLst>
                    <a:ext uri="{FF2B5EF4-FFF2-40B4-BE49-F238E27FC236}">
                      <a16:creationId xmlns:a16="http://schemas.microsoft.com/office/drawing/2014/main" id="{167B964B-4001-4B84-BE9E-B66FCB0CC257}"/>
                    </a:ext>
                  </a:extLst>
                </p:cNvPr>
                <p:cNvPicPr/>
                <p:nvPr/>
              </p:nvPicPr>
              <p:blipFill>
                <a:blip r:embed="rId348"/>
                <a:stretch>
                  <a:fillRect/>
                </a:stretch>
              </p:blipFill>
              <p:spPr>
                <a:xfrm>
                  <a:off x="2613707" y="142987"/>
                  <a:ext cx="150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50" name="Freihand 49">
                  <a:extLst>
                    <a:ext uri="{FF2B5EF4-FFF2-40B4-BE49-F238E27FC236}">
                      <a16:creationId xmlns:a16="http://schemas.microsoft.com/office/drawing/2014/main" id="{CE65B2A8-E8E1-4038-9FF4-9CD44C1480CC}"/>
                    </a:ext>
                  </a:extLst>
                </p14:cNvPr>
                <p14:cNvContentPartPr/>
                <p14:nvPr/>
              </p14:nvContentPartPr>
              <p14:xfrm>
                <a:off x="2745107" y="107347"/>
                <a:ext cx="360" cy="360"/>
              </p14:xfrm>
            </p:contentPart>
          </mc:Choice>
          <mc:Fallback xmlns="">
            <p:pic>
              <p:nvPicPr>
                <p:cNvPr id="50" name="Freihand 49">
                  <a:extLst>
                    <a:ext uri="{FF2B5EF4-FFF2-40B4-BE49-F238E27FC236}">
                      <a16:creationId xmlns:a16="http://schemas.microsoft.com/office/drawing/2014/main" id="{CE65B2A8-E8E1-4038-9FF4-9CD44C1480CC}"/>
                    </a:ext>
                  </a:extLst>
                </p:cNvPr>
                <p:cNvPicPr/>
                <p:nvPr/>
              </p:nvPicPr>
              <p:blipFill>
                <a:blip r:embed="rId266"/>
                <a:stretch>
                  <a:fillRect/>
                </a:stretch>
              </p:blipFill>
              <p:spPr>
                <a:xfrm>
                  <a:off x="2740787" y="103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1" name="Freihand 50">
                  <a:extLst>
                    <a:ext uri="{FF2B5EF4-FFF2-40B4-BE49-F238E27FC236}">
                      <a16:creationId xmlns:a16="http://schemas.microsoft.com/office/drawing/2014/main" id="{790C7F73-D10E-41F7-A14C-2BB4F1367065}"/>
                    </a:ext>
                  </a:extLst>
                </p14:cNvPr>
                <p14:cNvContentPartPr/>
                <p14:nvPr/>
              </p14:nvContentPartPr>
              <p14:xfrm>
                <a:off x="2778227" y="147667"/>
                <a:ext cx="36720" cy="74160"/>
              </p14:xfrm>
            </p:contentPart>
          </mc:Choice>
          <mc:Fallback xmlns="">
            <p:pic>
              <p:nvPicPr>
                <p:cNvPr id="51" name="Freihand 50">
                  <a:extLst>
                    <a:ext uri="{FF2B5EF4-FFF2-40B4-BE49-F238E27FC236}">
                      <a16:creationId xmlns:a16="http://schemas.microsoft.com/office/drawing/2014/main" id="{790C7F73-D10E-41F7-A14C-2BB4F1367065}"/>
                    </a:ext>
                  </a:extLst>
                </p:cNvPr>
                <p:cNvPicPr/>
                <p:nvPr/>
              </p:nvPicPr>
              <p:blipFill>
                <a:blip r:embed="rId351"/>
                <a:stretch>
                  <a:fillRect/>
                </a:stretch>
              </p:blipFill>
              <p:spPr>
                <a:xfrm>
                  <a:off x="2773907" y="143347"/>
                  <a:ext cx="45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2" name="Freihand 51">
                  <a:extLst>
                    <a:ext uri="{FF2B5EF4-FFF2-40B4-BE49-F238E27FC236}">
                      <a16:creationId xmlns:a16="http://schemas.microsoft.com/office/drawing/2014/main" id="{BA01CE29-C38F-4749-A85B-E2113C75B49D}"/>
                    </a:ext>
                  </a:extLst>
                </p14:cNvPr>
                <p14:cNvContentPartPr/>
                <p14:nvPr/>
              </p14:nvContentPartPr>
              <p14:xfrm>
                <a:off x="2841947" y="113467"/>
                <a:ext cx="101520" cy="92520"/>
              </p14:xfrm>
            </p:contentPart>
          </mc:Choice>
          <mc:Fallback xmlns="">
            <p:pic>
              <p:nvPicPr>
                <p:cNvPr id="52" name="Freihand 51">
                  <a:extLst>
                    <a:ext uri="{FF2B5EF4-FFF2-40B4-BE49-F238E27FC236}">
                      <a16:creationId xmlns:a16="http://schemas.microsoft.com/office/drawing/2014/main" id="{BA01CE29-C38F-4749-A85B-E2113C75B49D}"/>
                    </a:ext>
                  </a:extLst>
                </p:cNvPr>
                <p:cNvPicPr/>
                <p:nvPr/>
              </p:nvPicPr>
              <p:blipFill>
                <a:blip r:embed="rId353"/>
                <a:stretch>
                  <a:fillRect/>
                </a:stretch>
              </p:blipFill>
              <p:spPr>
                <a:xfrm>
                  <a:off x="2837627" y="109147"/>
                  <a:ext cx="110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9" name="Freihand 58">
                  <a:extLst>
                    <a:ext uri="{FF2B5EF4-FFF2-40B4-BE49-F238E27FC236}">
                      <a16:creationId xmlns:a16="http://schemas.microsoft.com/office/drawing/2014/main" id="{806C7457-EA4F-4D05-A3D6-7B1097BCF81F}"/>
                    </a:ext>
                  </a:extLst>
                </p14:cNvPr>
                <p14:cNvContentPartPr/>
                <p14:nvPr/>
              </p14:nvContentPartPr>
              <p14:xfrm>
                <a:off x="2443427" y="352867"/>
                <a:ext cx="96840" cy="164880"/>
              </p14:xfrm>
            </p:contentPart>
          </mc:Choice>
          <mc:Fallback xmlns="">
            <p:pic>
              <p:nvPicPr>
                <p:cNvPr id="59" name="Freihand 58">
                  <a:extLst>
                    <a:ext uri="{FF2B5EF4-FFF2-40B4-BE49-F238E27FC236}">
                      <a16:creationId xmlns:a16="http://schemas.microsoft.com/office/drawing/2014/main" id="{806C7457-EA4F-4D05-A3D6-7B1097BCF81F}"/>
                    </a:ext>
                  </a:extLst>
                </p:cNvPr>
                <p:cNvPicPr/>
                <p:nvPr/>
              </p:nvPicPr>
              <p:blipFill>
                <a:blip r:embed="rId355"/>
                <a:stretch>
                  <a:fillRect/>
                </a:stretch>
              </p:blipFill>
              <p:spPr>
                <a:xfrm>
                  <a:off x="2439107" y="348547"/>
                  <a:ext cx="105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60" name="Freihand 59">
                  <a:extLst>
                    <a:ext uri="{FF2B5EF4-FFF2-40B4-BE49-F238E27FC236}">
                      <a16:creationId xmlns:a16="http://schemas.microsoft.com/office/drawing/2014/main" id="{3F570896-8C29-4409-BC3B-08FE18C12C03}"/>
                    </a:ext>
                  </a:extLst>
                </p14:cNvPr>
                <p14:cNvContentPartPr/>
                <p14:nvPr/>
              </p14:nvContentPartPr>
              <p14:xfrm>
                <a:off x="2559347" y="305707"/>
                <a:ext cx="396000" cy="194400"/>
              </p14:xfrm>
            </p:contentPart>
          </mc:Choice>
          <mc:Fallback xmlns="">
            <p:pic>
              <p:nvPicPr>
                <p:cNvPr id="60" name="Freihand 59">
                  <a:extLst>
                    <a:ext uri="{FF2B5EF4-FFF2-40B4-BE49-F238E27FC236}">
                      <a16:creationId xmlns:a16="http://schemas.microsoft.com/office/drawing/2014/main" id="{3F570896-8C29-4409-BC3B-08FE18C12C03}"/>
                    </a:ext>
                  </a:extLst>
                </p:cNvPr>
                <p:cNvPicPr/>
                <p:nvPr/>
              </p:nvPicPr>
              <p:blipFill>
                <a:blip r:embed="rId357"/>
                <a:stretch>
                  <a:fillRect/>
                </a:stretch>
              </p:blipFill>
              <p:spPr>
                <a:xfrm>
                  <a:off x="2555027" y="301387"/>
                  <a:ext cx="4046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61" name="Freihand 60">
                  <a:extLst>
                    <a:ext uri="{FF2B5EF4-FFF2-40B4-BE49-F238E27FC236}">
                      <a16:creationId xmlns:a16="http://schemas.microsoft.com/office/drawing/2014/main" id="{9464281F-8489-4AEB-8CCC-45D6F6C9A897}"/>
                    </a:ext>
                  </a:extLst>
                </p14:cNvPr>
                <p14:cNvContentPartPr/>
                <p14:nvPr/>
              </p14:nvContentPartPr>
              <p14:xfrm>
                <a:off x="2898827" y="259987"/>
                <a:ext cx="40680" cy="360"/>
              </p14:xfrm>
            </p:contentPart>
          </mc:Choice>
          <mc:Fallback xmlns="">
            <p:pic>
              <p:nvPicPr>
                <p:cNvPr id="61" name="Freihand 60">
                  <a:extLst>
                    <a:ext uri="{FF2B5EF4-FFF2-40B4-BE49-F238E27FC236}">
                      <a16:creationId xmlns:a16="http://schemas.microsoft.com/office/drawing/2014/main" id="{9464281F-8489-4AEB-8CCC-45D6F6C9A897}"/>
                    </a:ext>
                  </a:extLst>
                </p:cNvPr>
                <p:cNvPicPr/>
                <p:nvPr/>
              </p:nvPicPr>
              <p:blipFill>
                <a:blip r:embed="rId359"/>
                <a:stretch>
                  <a:fillRect/>
                </a:stretch>
              </p:blipFill>
              <p:spPr>
                <a:xfrm>
                  <a:off x="2894507" y="255667"/>
                  <a:ext cx="493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62" name="Freihand 61">
                  <a:extLst>
                    <a:ext uri="{FF2B5EF4-FFF2-40B4-BE49-F238E27FC236}">
                      <a16:creationId xmlns:a16="http://schemas.microsoft.com/office/drawing/2014/main" id="{9EE25D10-F77B-4BE3-9E0C-FEB12DE1ED5A}"/>
                    </a:ext>
                  </a:extLst>
                </p14:cNvPr>
                <p14:cNvContentPartPr/>
                <p14:nvPr/>
              </p14:nvContentPartPr>
              <p14:xfrm>
                <a:off x="2951027" y="249907"/>
                <a:ext cx="125640" cy="103320"/>
              </p14:xfrm>
            </p:contentPart>
          </mc:Choice>
          <mc:Fallback xmlns="">
            <p:pic>
              <p:nvPicPr>
                <p:cNvPr id="62" name="Freihand 61">
                  <a:extLst>
                    <a:ext uri="{FF2B5EF4-FFF2-40B4-BE49-F238E27FC236}">
                      <a16:creationId xmlns:a16="http://schemas.microsoft.com/office/drawing/2014/main" id="{9EE25D10-F77B-4BE3-9E0C-FEB12DE1ED5A}"/>
                    </a:ext>
                  </a:extLst>
                </p:cNvPr>
                <p:cNvPicPr/>
                <p:nvPr/>
              </p:nvPicPr>
              <p:blipFill>
                <a:blip r:embed="rId361"/>
                <a:stretch>
                  <a:fillRect/>
                </a:stretch>
              </p:blipFill>
              <p:spPr>
                <a:xfrm>
                  <a:off x="2946707" y="245587"/>
                  <a:ext cx="134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63" name="Freihand 62">
                  <a:extLst>
                    <a:ext uri="{FF2B5EF4-FFF2-40B4-BE49-F238E27FC236}">
                      <a16:creationId xmlns:a16="http://schemas.microsoft.com/office/drawing/2014/main" id="{351878C7-2228-4CE6-A392-77632523F9BD}"/>
                    </a:ext>
                  </a:extLst>
                </p14:cNvPr>
                <p14:cNvContentPartPr/>
                <p14:nvPr/>
              </p14:nvContentPartPr>
              <p14:xfrm>
                <a:off x="3140747" y="207067"/>
                <a:ext cx="259200" cy="88920"/>
              </p14:xfrm>
            </p:contentPart>
          </mc:Choice>
          <mc:Fallback xmlns="">
            <p:pic>
              <p:nvPicPr>
                <p:cNvPr id="63" name="Freihand 62">
                  <a:extLst>
                    <a:ext uri="{FF2B5EF4-FFF2-40B4-BE49-F238E27FC236}">
                      <a16:creationId xmlns:a16="http://schemas.microsoft.com/office/drawing/2014/main" id="{351878C7-2228-4CE6-A392-77632523F9BD}"/>
                    </a:ext>
                  </a:extLst>
                </p:cNvPr>
                <p:cNvPicPr/>
                <p:nvPr/>
              </p:nvPicPr>
              <p:blipFill>
                <a:blip r:embed="rId363"/>
                <a:stretch>
                  <a:fillRect/>
                </a:stretch>
              </p:blipFill>
              <p:spPr>
                <a:xfrm>
                  <a:off x="3136427" y="202747"/>
                  <a:ext cx="267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64" name="Freihand 63">
                  <a:extLst>
                    <a:ext uri="{FF2B5EF4-FFF2-40B4-BE49-F238E27FC236}">
                      <a16:creationId xmlns:a16="http://schemas.microsoft.com/office/drawing/2014/main" id="{8E80EF0B-89C4-440E-8B79-EFB22185C1E0}"/>
                    </a:ext>
                  </a:extLst>
                </p14:cNvPr>
                <p14:cNvContentPartPr/>
                <p14:nvPr/>
              </p14:nvContentPartPr>
              <p14:xfrm>
                <a:off x="3440987" y="114907"/>
                <a:ext cx="181440" cy="110520"/>
              </p14:xfrm>
            </p:contentPart>
          </mc:Choice>
          <mc:Fallback xmlns="">
            <p:pic>
              <p:nvPicPr>
                <p:cNvPr id="64" name="Freihand 63">
                  <a:extLst>
                    <a:ext uri="{FF2B5EF4-FFF2-40B4-BE49-F238E27FC236}">
                      <a16:creationId xmlns:a16="http://schemas.microsoft.com/office/drawing/2014/main" id="{8E80EF0B-89C4-440E-8B79-EFB22185C1E0}"/>
                    </a:ext>
                  </a:extLst>
                </p:cNvPr>
                <p:cNvPicPr/>
                <p:nvPr/>
              </p:nvPicPr>
              <p:blipFill>
                <a:blip r:embed="rId365"/>
                <a:stretch>
                  <a:fillRect/>
                </a:stretch>
              </p:blipFill>
              <p:spPr>
                <a:xfrm>
                  <a:off x="3436667" y="110587"/>
                  <a:ext cx="190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65" name="Freihand 64">
                  <a:extLst>
                    <a:ext uri="{FF2B5EF4-FFF2-40B4-BE49-F238E27FC236}">
                      <a16:creationId xmlns:a16="http://schemas.microsoft.com/office/drawing/2014/main" id="{C0DEE4D7-413A-474B-9C52-742E6CF3CCA9}"/>
                    </a:ext>
                  </a:extLst>
                </p14:cNvPr>
                <p14:cNvContentPartPr/>
                <p14:nvPr/>
              </p14:nvContentPartPr>
              <p14:xfrm>
                <a:off x="3742307" y="55867"/>
                <a:ext cx="168480" cy="163440"/>
              </p14:xfrm>
            </p:contentPart>
          </mc:Choice>
          <mc:Fallback xmlns="">
            <p:pic>
              <p:nvPicPr>
                <p:cNvPr id="65" name="Freihand 64">
                  <a:extLst>
                    <a:ext uri="{FF2B5EF4-FFF2-40B4-BE49-F238E27FC236}">
                      <a16:creationId xmlns:a16="http://schemas.microsoft.com/office/drawing/2014/main" id="{C0DEE4D7-413A-474B-9C52-742E6CF3CCA9}"/>
                    </a:ext>
                  </a:extLst>
                </p:cNvPr>
                <p:cNvPicPr/>
                <p:nvPr/>
              </p:nvPicPr>
              <p:blipFill>
                <a:blip r:embed="rId367"/>
                <a:stretch>
                  <a:fillRect/>
                </a:stretch>
              </p:blipFill>
              <p:spPr>
                <a:xfrm>
                  <a:off x="3737987" y="51547"/>
                  <a:ext cx="177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66" name="Freihand 65">
                  <a:extLst>
                    <a:ext uri="{FF2B5EF4-FFF2-40B4-BE49-F238E27FC236}">
                      <a16:creationId xmlns:a16="http://schemas.microsoft.com/office/drawing/2014/main" id="{C549BAB3-D6DD-41B0-8B08-9701AE2B0FFA}"/>
                    </a:ext>
                  </a:extLst>
                </p14:cNvPr>
                <p14:cNvContentPartPr/>
                <p14:nvPr/>
              </p14:nvContentPartPr>
              <p14:xfrm>
                <a:off x="3892787" y="94747"/>
                <a:ext cx="72720" cy="115200"/>
              </p14:xfrm>
            </p:contentPart>
          </mc:Choice>
          <mc:Fallback xmlns="">
            <p:pic>
              <p:nvPicPr>
                <p:cNvPr id="66" name="Freihand 65">
                  <a:extLst>
                    <a:ext uri="{FF2B5EF4-FFF2-40B4-BE49-F238E27FC236}">
                      <a16:creationId xmlns:a16="http://schemas.microsoft.com/office/drawing/2014/main" id="{C549BAB3-D6DD-41B0-8B08-9701AE2B0FFA}"/>
                    </a:ext>
                  </a:extLst>
                </p:cNvPr>
                <p:cNvPicPr/>
                <p:nvPr/>
              </p:nvPicPr>
              <p:blipFill>
                <a:blip r:embed="rId369"/>
                <a:stretch>
                  <a:fillRect/>
                </a:stretch>
              </p:blipFill>
              <p:spPr>
                <a:xfrm>
                  <a:off x="3888467" y="90427"/>
                  <a:ext cx="81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67" name="Freihand 66">
                  <a:extLst>
                    <a:ext uri="{FF2B5EF4-FFF2-40B4-BE49-F238E27FC236}">
                      <a16:creationId xmlns:a16="http://schemas.microsoft.com/office/drawing/2014/main" id="{143A0289-4F7F-4D28-A7C3-ABEE9B679CB5}"/>
                    </a:ext>
                  </a:extLst>
                </p14:cNvPr>
                <p14:cNvContentPartPr/>
                <p14:nvPr/>
              </p14:nvContentPartPr>
              <p14:xfrm>
                <a:off x="2959307" y="482467"/>
                <a:ext cx="134640" cy="136800"/>
              </p14:xfrm>
            </p:contentPart>
          </mc:Choice>
          <mc:Fallback xmlns="">
            <p:pic>
              <p:nvPicPr>
                <p:cNvPr id="67" name="Freihand 66">
                  <a:extLst>
                    <a:ext uri="{FF2B5EF4-FFF2-40B4-BE49-F238E27FC236}">
                      <a16:creationId xmlns:a16="http://schemas.microsoft.com/office/drawing/2014/main" id="{143A0289-4F7F-4D28-A7C3-ABEE9B679CB5}"/>
                    </a:ext>
                  </a:extLst>
                </p:cNvPr>
                <p:cNvPicPr/>
                <p:nvPr/>
              </p:nvPicPr>
              <p:blipFill>
                <a:blip r:embed="rId371"/>
                <a:stretch>
                  <a:fillRect/>
                </a:stretch>
              </p:blipFill>
              <p:spPr>
                <a:xfrm>
                  <a:off x="2954987" y="478147"/>
                  <a:ext cx="143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68" name="Freihand 67">
                  <a:extLst>
                    <a:ext uri="{FF2B5EF4-FFF2-40B4-BE49-F238E27FC236}">
                      <a16:creationId xmlns:a16="http://schemas.microsoft.com/office/drawing/2014/main" id="{FDDB971F-3C30-4198-B262-772F506440D2}"/>
                    </a:ext>
                  </a:extLst>
                </p14:cNvPr>
                <p14:cNvContentPartPr/>
                <p14:nvPr/>
              </p14:nvContentPartPr>
              <p14:xfrm>
                <a:off x="3053627" y="420547"/>
                <a:ext cx="28440" cy="46080"/>
              </p14:xfrm>
            </p:contentPart>
          </mc:Choice>
          <mc:Fallback xmlns="">
            <p:pic>
              <p:nvPicPr>
                <p:cNvPr id="68" name="Freihand 67">
                  <a:extLst>
                    <a:ext uri="{FF2B5EF4-FFF2-40B4-BE49-F238E27FC236}">
                      <a16:creationId xmlns:a16="http://schemas.microsoft.com/office/drawing/2014/main" id="{FDDB971F-3C30-4198-B262-772F506440D2}"/>
                    </a:ext>
                  </a:extLst>
                </p:cNvPr>
                <p:cNvPicPr/>
                <p:nvPr/>
              </p:nvPicPr>
              <p:blipFill>
                <a:blip r:embed="rId373"/>
                <a:stretch>
                  <a:fillRect/>
                </a:stretch>
              </p:blipFill>
              <p:spPr>
                <a:xfrm>
                  <a:off x="3049307" y="416227"/>
                  <a:ext cx="37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69" name="Freihand 68">
                  <a:extLst>
                    <a:ext uri="{FF2B5EF4-FFF2-40B4-BE49-F238E27FC236}">
                      <a16:creationId xmlns:a16="http://schemas.microsoft.com/office/drawing/2014/main" id="{EE9BFEA8-E764-4D2B-ABD9-F379881092C6}"/>
                    </a:ext>
                  </a:extLst>
                </p14:cNvPr>
                <p14:cNvContentPartPr/>
                <p14:nvPr/>
              </p14:nvContentPartPr>
              <p14:xfrm>
                <a:off x="3114827" y="383467"/>
                <a:ext cx="333360" cy="169560"/>
              </p14:xfrm>
            </p:contentPart>
          </mc:Choice>
          <mc:Fallback xmlns="">
            <p:pic>
              <p:nvPicPr>
                <p:cNvPr id="69" name="Freihand 68">
                  <a:extLst>
                    <a:ext uri="{FF2B5EF4-FFF2-40B4-BE49-F238E27FC236}">
                      <a16:creationId xmlns:a16="http://schemas.microsoft.com/office/drawing/2014/main" id="{EE9BFEA8-E764-4D2B-ABD9-F379881092C6}"/>
                    </a:ext>
                  </a:extLst>
                </p:cNvPr>
                <p:cNvPicPr/>
                <p:nvPr/>
              </p:nvPicPr>
              <p:blipFill>
                <a:blip r:embed="rId375"/>
                <a:stretch>
                  <a:fillRect/>
                </a:stretch>
              </p:blipFill>
              <p:spPr>
                <a:xfrm>
                  <a:off x="3110507" y="379147"/>
                  <a:ext cx="342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70" name="Freihand 69">
                  <a:extLst>
                    <a:ext uri="{FF2B5EF4-FFF2-40B4-BE49-F238E27FC236}">
                      <a16:creationId xmlns:a16="http://schemas.microsoft.com/office/drawing/2014/main" id="{C9334C04-F461-49CD-A869-1B6A276F4438}"/>
                    </a:ext>
                  </a:extLst>
                </p14:cNvPr>
                <p14:cNvContentPartPr/>
                <p14:nvPr/>
              </p14:nvContentPartPr>
              <p14:xfrm>
                <a:off x="3530267" y="235867"/>
                <a:ext cx="412920" cy="211680"/>
              </p14:xfrm>
            </p:contentPart>
          </mc:Choice>
          <mc:Fallback xmlns="">
            <p:pic>
              <p:nvPicPr>
                <p:cNvPr id="70" name="Freihand 69">
                  <a:extLst>
                    <a:ext uri="{FF2B5EF4-FFF2-40B4-BE49-F238E27FC236}">
                      <a16:creationId xmlns:a16="http://schemas.microsoft.com/office/drawing/2014/main" id="{C9334C04-F461-49CD-A869-1B6A276F4438}"/>
                    </a:ext>
                  </a:extLst>
                </p:cNvPr>
                <p:cNvPicPr/>
                <p:nvPr/>
              </p:nvPicPr>
              <p:blipFill>
                <a:blip r:embed="rId377"/>
                <a:stretch>
                  <a:fillRect/>
                </a:stretch>
              </p:blipFill>
              <p:spPr>
                <a:xfrm>
                  <a:off x="3525947" y="231547"/>
                  <a:ext cx="4215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71" name="Freihand 70">
                  <a:extLst>
                    <a:ext uri="{FF2B5EF4-FFF2-40B4-BE49-F238E27FC236}">
                      <a16:creationId xmlns:a16="http://schemas.microsoft.com/office/drawing/2014/main" id="{A4FFB7E3-7D0D-493E-97D1-31EC112B8586}"/>
                    </a:ext>
                  </a:extLst>
                </p14:cNvPr>
                <p14:cNvContentPartPr/>
                <p14:nvPr/>
              </p14:nvContentPartPr>
              <p14:xfrm>
                <a:off x="3186827" y="769387"/>
                <a:ext cx="360" cy="360"/>
              </p14:xfrm>
            </p:contentPart>
          </mc:Choice>
          <mc:Fallback xmlns="">
            <p:pic>
              <p:nvPicPr>
                <p:cNvPr id="71" name="Freihand 70">
                  <a:extLst>
                    <a:ext uri="{FF2B5EF4-FFF2-40B4-BE49-F238E27FC236}">
                      <a16:creationId xmlns:a16="http://schemas.microsoft.com/office/drawing/2014/main" id="{A4FFB7E3-7D0D-493E-97D1-31EC112B8586}"/>
                    </a:ext>
                  </a:extLst>
                </p:cNvPr>
                <p:cNvPicPr/>
                <p:nvPr/>
              </p:nvPicPr>
              <p:blipFill>
                <a:blip r:embed="rId266"/>
                <a:stretch>
                  <a:fillRect/>
                </a:stretch>
              </p:blipFill>
              <p:spPr>
                <a:xfrm>
                  <a:off x="3182507" y="765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72" name="Freihand 71">
                  <a:extLst>
                    <a:ext uri="{FF2B5EF4-FFF2-40B4-BE49-F238E27FC236}">
                      <a16:creationId xmlns:a16="http://schemas.microsoft.com/office/drawing/2014/main" id="{0B94133C-C070-4678-B4D9-3AF3A3C7C9CE}"/>
                    </a:ext>
                  </a:extLst>
                </p14:cNvPr>
                <p14:cNvContentPartPr/>
                <p14:nvPr/>
              </p14:nvContentPartPr>
              <p14:xfrm>
                <a:off x="3203027" y="615307"/>
                <a:ext cx="193680" cy="226800"/>
              </p14:xfrm>
            </p:contentPart>
          </mc:Choice>
          <mc:Fallback xmlns="">
            <p:pic>
              <p:nvPicPr>
                <p:cNvPr id="72" name="Freihand 71">
                  <a:extLst>
                    <a:ext uri="{FF2B5EF4-FFF2-40B4-BE49-F238E27FC236}">
                      <a16:creationId xmlns:a16="http://schemas.microsoft.com/office/drawing/2014/main" id="{0B94133C-C070-4678-B4D9-3AF3A3C7C9CE}"/>
                    </a:ext>
                  </a:extLst>
                </p:cNvPr>
                <p:cNvPicPr/>
                <p:nvPr/>
              </p:nvPicPr>
              <p:blipFill>
                <a:blip r:embed="rId380"/>
                <a:stretch>
                  <a:fillRect/>
                </a:stretch>
              </p:blipFill>
              <p:spPr>
                <a:xfrm>
                  <a:off x="3198707" y="610987"/>
                  <a:ext cx="2023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73" name="Freihand 72">
                  <a:extLst>
                    <a:ext uri="{FF2B5EF4-FFF2-40B4-BE49-F238E27FC236}">
                      <a16:creationId xmlns:a16="http://schemas.microsoft.com/office/drawing/2014/main" id="{63A3827F-36DF-466B-AACC-8FB9A2C39E95}"/>
                    </a:ext>
                  </a:extLst>
                </p14:cNvPr>
                <p14:cNvContentPartPr/>
                <p14:nvPr/>
              </p14:nvContentPartPr>
              <p14:xfrm>
                <a:off x="3381227" y="600547"/>
                <a:ext cx="360" cy="360"/>
              </p14:xfrm>
            </p:contentPart>
          </mc:Choice>
          <mc:Fallback xmlns="">
            <p:pic>
              <p:nvPicPr>
                <p:cNvPr id="73" name="Freihand 72">
                  <a:extLst>
                    <a:ext uri="{FF2B5EF4-FFF2-40B4-BE49-F238E27FC236}">
                      <a16:creationId xmlns:a16="http://schemas.microsoft.com/office/drawing/2014/main" id="{63A3827F-36DF-466B-AACC-8FB9A2C39E95}"/>
                    </a:ext>
                  </a:extLst>
                </p:cNvPr>
                <p:cNvPicPr/>
                <p:nvPr/>
              </p:nvPicPr>
              <p:blipFill>
                <a:blip r:embed="rId266"/>
                <a:stretch>
                  <a:fillRect/>
                </a:stretch>
              </p:blipFill>
              <p:spPr>
                <a:xfrm>
                  <a:off x="3376907" y="596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74" name="Freihand 73">
                  <a:extLst>
                    <a:ext uri="{FF2B5EF4-FFF2-40B4-BE49-F238E27FC236}">
                      <a16:creationId xmlns:a16="http://schemas.microsoft.com/office/drawing/2014/main" id="{4AB70FB2-FDA7-49A3-B0CC-E40AA94C9402}"/>
                    </a:ext>
                  </a:extLst>
                </p14:cNvPr>
                <p14:cNvContentPartPr/>
                <p14:nvPr/>
              </p14:nvContentPartPr>
              <p14:xfrm>
                <a:off x="3447467" y="544027"/>
                <a:ext cx="89280" cy="171360"/>
              </p14:xfrm>
            </p:contentPart>
          </mc:Choice>
          <mc:Fallback xmlns="">
            <p:pic>
              <p:nvPicPr>
                <p:cNvPr id="74" name="Freihand 73">
                  <a:extLst>
                    <a:ext uri="{FF2B5EF4-FFF2-40B4-BE49-F238E27FC236}">
                      <a16:creationId xmlns:a16="http://schemas.microsoft.com/office/drawing/2014/main" id="{4AB70FB2-FDA7-49A3-B0CC-E40AA94C9402}"/>
                    </a:ext>
                  </a:extLst>
                </p:cNvPr>
                <p:cNvPicPr/>
                <p:nvPr/>
              </p:nvPicPr>
              <p:blipFill>
                <a:blip r:embed="rId383"/>
                <a:stretch>
                  <a:fillRect/>
                </a:stretch>
              </p:blipFill>
              <p:spPr>
                <a:xfrm>
                  <a:off x="3443147" y="539707"/>
                  <a:ext cx="97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75" name="Freihand 74">
                  <a:extLst>
                    <a:ext uri="{FF2B5EF4-FFF2-40B4-BE49-F238E27FC236}">
                      <a16:creationId xmlns:a16="http://schemas.microsoft.com/office/drawing/2014/main" id="{8D5C3735-436C-4C78-9C0D-EA2EA05A4628}"/>
                    </a:ext>
                  </a:extLst>
                </p14:cNvPr>
                <p14:cNvContentPartPr/>
                <p14:nvPr/>
              </p14:nvContentPartPr>
              <p14:xfrm>
                <a:off x="3548267" y="599467"/>
                <a:ext cx="90000" cy="172800"/>
              </p14:xfrm>
            </p:contentPart>
          </mc:Choice>
          <mc:Fallback xmlns="">
            <p:pic>
              <p:nvPicPr>
                <p:cNvPr id="75" name="Freihand 74">
                  <a:extLst>
                    <a:ext uri="{FF2B5EF4-FFF2-40B4-BE49-F238E27FC236}">
                      <a16:creationId xmlns:a16="http://schemas.microsoft.com/office/drawing/2014/main" id="{8D5C3735-436C-4C78-9C0D-EA2EA05A4628}"/>
                    </a:ext>
                  </a:extLst>
                </p:cNvPr>
                <p:cNvPicPr/>
                <p:nvPr/>
              </p:nvPicPr>
              <p:blipFill>
                <a:blip r:embed="rId385"/>
                <a:stretch>
                  <a:fillRect/>
                </a:stretch>
              </p:blipFill>
              <p:spPr>
                <a:xfrm>
                  <a:off x="3543947" y="595147"/>
                  <a:ext cx="98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76" name="Freihand 75">
                  <a:extLst>
                    <a:ext uri="{FF2B5EF4-FFF2-40B4-BE49-F238E27FC236}">
                      <a16:creationId xmlns:a16="http://schemas.microsoft.com/office/drawing/2014/main" id="{27ECC4E3-6A01-45A9-B7C3-CCB0F8D02125}"/>
                    </a:ext>
                  </a:extLst>
                </p14:cNvPr>
                <p14:cNvContentPartPr/>
                <p14:nvPr/>
              </p14:nvContentPartPr>
              <p14:xfrm>
                <a:off x="3667427" y="443947"/>
                <a:ext cx="194040" cy="200160"/>
              </p14:xfrm>
            </p:contentPart>
          </mc:Choice>
          <mc:Fallback xmlns="">
            <p:pic>
              <p:nvPicPr>
                <p:cNvPr id="76" name="Freihand 75">
                  <a:extLst>
                    <a:ext uri="{FF2B5EF4-FFF2-40B4-BE49-F238E27FC236}">
                      <a16:creationId xmlns:a16="http://schemas.microsoft.com/office/drawing/2014/main" id="{27ECC4E3-6A01-45A9-B7C3-CCB0F8D02125}"/>
                    </a:ext>
                  </a:extLst>
                </p:cNvPr>
                <p:cNvPicPr/>
                <p:nvPr/>
              </p:nvPicPr>
              <p:blipFill>
                <a:blip r:embed="rId387"/>
                <a:stretch>
                  <a:fillRect/>
                </a:stretch>
              </p:blipFill>
              <p:spPr>
                <a:xfrm>
                  <a:off x="3663107" y="439627"/>
                  <a:ext cx="202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77" name="Freihand 76">
                  <a:extLst>
                    <a:ext uri="{FF2B5EF4-FFF2-40B4-BE49-F238E27FC236}">
                      <a16:creationId xmlns:a16="http://schemas.microsoft.com/office/drawing/2014/main" id="{8D2F5592-073F-4F6A-AAD2-AFD328C1F7DE}"/>
                    </a:ext>
                  </a:extLst>
                </p14:cNvPr>
                <p14:cNvContentPartPr/>
                <p14:nvPr/>
              </p14:nvContentPartPr>
              <p14:xfrm>
                <a:off x="3924827" y="502987"/>
                <a:ext cx="51840" cy="33480"/>
              </p14:xfrm>
            </p:contentPart>
          </mc:Choice>
          <mc:Fallback xmlns="">
            <p:pic>
              <p:nvPicPr>
                <p:cNvPr id="77" name="Freihand 76">
                  <a:extLst>
                    <a:ext uri="{FF2B5EF4-FFF2-40B4-BE49-F238E27FC236}">
                      <a16:creationId xmlns:a16="http://schemas.microsoft.com/office/drawing/2014/main" id="{8D2F5592-073F-4F6A-AAD2-AFD328C1F7DE}"/>
                    </a:ext>
                  </a:extLst>
                </p:cNvPr>
                <p:cNvPicPr/>
                <p:nvPr/>
              </p:nvPicPr>
              <p:blipFill>
                <a:blip r:embed="rId389"/>
                <a:stretch>
                  <a:fillRect/>
                </a:stretch>
              </p:blipFill>
              <p:spPr>
                <a:xfrm>
                  <a:off x="3920507" y="498667"/>
                  <a:ext cx="60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78" name="Freihand 77">
                  <a:extLst>
                    <a:ext uri="{FF2B5EF4-FFF2-40B4-BE49-F238E27FC236}">
                      <a16:creationId xmlns:a16="http://schemas.microsoft.com/office/drawing/2014/main" id="{25CB2107-91FC-48DB-8101-4BDF026CD84F}"/>
                    </a:ext>
                  </a:extLst>
                </p14:cNvPr>
                <p14:cNvContentPartPr/>
                <p14:nvPr/>
              </p14:nvContentPartPr>
              <p14:xfrm>
                <a:off x="3387707" y="845347"/>
                <a:ext cx="166680" cy="77040"/>
              </p14:xfrm>
            </p:contentPart>
          </mc:Choice>
          <mc:Fallback xmlns="">
            <p:pic>
              <p:nvPicPr>
                <p:cNvPr id="78" name="Freihand 77">
                  <a:extLst>
                    <a:ext uri="{FF2B5EF4-FFF2-40B4-BE49-F238E27FC236}">
                      <a16:creationId xmlns:a16="http://schemas.microsoft.com/office/drawing/2014/main" id="{25CB2107-91FC-48DB-8101-4BDF026CD84F}"/>
                    </a:ext>
                  </a:extLst>
                </p:cNvPr>
                <p:cNvPicPr/>
                <p:nvPr/>
              </p:nvPicPr>
              <p:blipFill>
                <a:blip r:embed="rId391"/>
                <a:stretch>
                  <a:fillRect/>
                </a:stretch>
              </p:blipFill>
              <p:spPr>
                <a:xfrm>
                  <a:off x="3383387" y="841027"/>
                  <a:ext cx="175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79" name="Freihand 78">
                  <a:extLst>
                    <a:ext uri="{FF2B5EF4-FFF2-40B4-BE49-F238E27FC236}">
                      <a16:creationId xmlns:a16="http://schemas.microsoft.com/office/drawing/2014/main" id="{DDB22B17-C8B7-4581-AD9D-CAD26D790B4F}"/>
                    </a:ext>
                  </a:extLst>
                </p14:cNvPr>
                <p14:cNvContentPartPr/>
                <p14:nvPr/>
              </p14:nvContentPartPr>
              <p14:xfrm>
                <a:off x="3555827" y="761467"/>
                <a:ext cx="43920" cy="81720"/>
              </p14:xfrm>
            </p:contentPart>
          </mc:Choice>
          <mc:Fallback xmlns="">
            <p:pic>
              <p:nvPicPr>
                <p:cNvPr id="79" name="Freihand 78">
                  <a:extLst>
                    <a:ext uri="{FF2B5EF4-FFF2-40B4-BE49-F238E27FC236}">
                      <a16:creationId xmlns:a16="http://schemas.microsoft.com/office/drawing/2014/main" id="{DDB22B17-C8B7-4581-AD9D-CAD26D790B4F}"/>
                    </a:ext>
                  </a:extLst>
                </p:cNvPr>
                <p:cNvPicPr/>
                <p:nvPr/>
              </p:nvPicPr>
              <p:blipFill>
                <a:blip r:embed="rId393"/>
                <a:stretch>
                  <a:fillRect/>
                </a:stretch>
              </p:blipFill>
              <p:spPr>
                <a:xfrm>
                  <a:off x="3551507" y="757147"/>
                  <a:ext cx="52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80" name="Freihand 79">
                  <a:extLst>
                    <a:ext uri="{FF2B5EF4-FFF2-40B4-BE49-F238E27FC236}">
                      <a16:creationId xmlns:a16="http://schemas.microsoft.com/office/drawing/2014/main" id="{6B4B0AA7-5BB6-4FBC-9249-86D838C77359}"/>
                    </a:ext>
                  </a:extLst>
                </p14:cNvPr>
                <p14:cNvContentPartPr/>
                <p14:nvPr/>
              </p14:nvContentPartPr>
              <p14:xfrm>
                <a:off x="3608747" y="756427"/>
                <a:ext cx="216000" cy="163080"/>
              </p14:xfrm>
            </p:contentPart>
          </mc:Choice>
          <mc:Fallback xmlns="">
            <p:pic>
              <p:nvPicPr>
                <p:cNvPr id="80" name="Freihand 79">
                  <a:extLst>
                    <a:ext uri="{FF2B5EF4-FFF2-40B4-BE49-F238E27FC236}">
                      <a16:creationId xmlns:a16="http://schemas.microsoft.com/office/drawing/2014/main" id="{6B4B0AA7-5BB6-4FBC-9249-86D838C77359}"/>
                    </a:ext>
                  </a:extLst>
                </p:cNvPr>
                <p:cNvPicPr/>
                <p:nvPr/>
              </p:nvPicPr>
              <p:blipFill>
                <a:blip r:embed="rId395"/>
                <a:stretch>
                  <a:fillRect/>
                </a:stretch>
              </p:blipFill>
              <p:spPr>
                <a:xfrm>
                  <a:off x="3604427" y="752107"/>
                  <a:ext cx="224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82" name="Freihand 81">
                  <a:extLst>
                    <a:ext uri="{FF2B5EF4-FFF2-40B4-BE49-F238E27FC236}">
                      <a16:creationId xmlns:a16="http://schemas.microsoft.com/office/drawing/2014/main" id="{92FBB387-D1FC-45BC-915B-DDABF9F56481}"/>
                    </a:ext>
                  </a:extLst>
                </p14:cNvPr>
                <p14:cNvContentPartPr/>
                <p14:nvPr/>
              </p14:nvContentPartPr>
              <p14:xfrm>
                <a:off x="3938507" y="681547"/>
                <a:ext cx="105840" cy="223920"/>
              </p14:xfrm>
            </p:contentPart>
          </mc:Choice>
          <mc:Fallback xmlns="">
            <p:pic>
              <p:nvPicPr>
                <p:cNvPr id="82" name="Freihand 81">
                  <a:extLst>
                    <a:ext uri="{FF2B5EF4-FFF2-40B4-BE49-F238E27FC236}">
                      <a16:creationId xmlns:a16="http://schemas.microsoft.com/office/drawing/2014/main" id="{92FBB387-D1FC-45BC-915B-DDABF9F56481}"/>
                    </a:ext>
                  </a:extLst>
                </p:cNvPr>
                <p:cNvPicPr/>
                <p:nvPr/>
              </p:nvPicPr>
              <p:blipFill>
                <a:blip r:embed="rId397"/>
                <a:stretch>
                  <a:fillRect/>
                </a:stretch>
              </p:blipFill>
              <p:spPr>
                <a:xfrm>
                  <a:off x="3934187" y="677227"/>
                  <a:ext cx="114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83" name="Freihand 82">
                  <a:extLst>
                    <a:ext uri="{FF2B5EF4-FFF2-40B4-BE49-F238E27FC236}">
                      <a16:creationId xmlns:a16="http://schemas.microsoft.com/office/drawing/2014/main" id="{095A17F1-E6F6-4D05-AB27-0072138B49B7}"/>
                    </a:ext>
                  </a:extLst>
                </p14:cNvPr>
                <p14:cNvContentPartPr/>
                <p14:nvPr/>
              </p14:nvContentPartPr>
              <p14:xfrm>
                <a:off x="4054067" y="654187"/>
                <a:ext cx="68760" cy="127800"/>
              </p14:xfrm>
            </p:contentPart>
          </mc:Choice>
          <mc:Fallback xmlns="">
            <p:pic>
              <p:nvPicPr>
                <p:cNvPr id="83" name="Freihand 82">
                  <a:extLst>
                    <a:ext uri="{FF2B5EF4-FFF2-40B4-BE49-F238E27FC236}">
                      <a16:creationId xmlns:a16="http://schemas.microsoft.com/office/drawing/2014/main" id="{095A17F1-E6F6-4D05-AB27-0072138B49B7}"/>
                    </a:ext>
                  </a:extLst>
                </p:cNvPr>
                <p:cNvPicPr/>
                <p:nvPr/>
              </p:nvPicPr>
              <p:blipFill>
                <a:blip r:embed="rId399"/>
                <a:stretch>
                  <a:fillRect/>
                </a:stretch>
              </p:blipFill>
              <p:spPr>
                <a:xfrm>
                  <a:off x="4049747" y="649867"/>
                  <a:ext cx="77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84" name="Freihand 83">
                  <a:extLst>
                    <a:ext uri="{FF2B5EF4-FFF2-40B4-BE49-F238E27FC236}">
                      <a16:creationId xmlns:a16="http://schemas.microsoft.com/office/drawing/2014/main" id="{F45FD6F2-AAB5-4583-8436-B3CE7C67C786}"/>
                    </a:ext>
                  </a:extLst>
                </p14:cNvPr>
                <p14:cNvContentPartPr/>
                <p14:nvPr/>
              </p14:nvContentPartPr>
              <p14:xfrm>
                <a:off x="4154507" y="590467"/>
                <a:ext cx="311400" cy="147960"/>
              </p14:xfrm>
            </p:contentPart>
          </mc:Choice>
          <mc:Fallback xmlns="">
            <p:pic>
              <p:nvPicPr>
                <p:cNvPr id="84" name="Freihand 83">
                  <a:extLst>
                    <a:ext uri="{FF2B5EF4-FFF2-40B4-BE49-F238E27FC236}">
                      <a16:creationId xmlns:a16="http://schemas.microsoft.com/office/drawing/2014/main" id="{F45FD6F2-AAB5-4583-8436-B3CE7C67C786}"/>
                    </a:ext>
                  </a:extLst>
                </p:cNvPr>
                <p:cNvPicPr/>
                <p:nvPr/>
              </p:nvPicPr>
              <p:blipFill>
                <a:blip r:embed="rId401"/>
                <a:stretch>
                  <a:fillRect/>
                </a:stretch>
              </p:blipFill>
              <p:spPr>
                <a:xfrm>
                  <a:off x="4150187" y="586147"/>
                  <a:ext cx="320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85" name="Freihand 84">
                  <a:extLst>
                    <a:ext uri="{FF2B5EF4-FFF2-40B4-BE49-F238E27FC236}">
                      <a16:creationId xmlns:a16="http://schemas.microsoft.com/office/drawing/2014/main" id="{5E4E7FC8-2A1D-4300-88DC-2E708656B86A}"/>
                    </a:ext>
                  </a:extLst>
                </p14:cNvPr>
                <p14:cNvContentPartPr/>
                <p14:nvPr/>
              </p14:nvContentPartPr>
              <p14:xfrm>
                <a:off x="4473467" y="500107"/>
                <a:ext cx="20520" cy="171000"/>
              </p14:xfrm>
            </p:contentPart>
          </mc:Choice>
          <mc:Fallback xmlns="">
            <p:pic>
              <p:nvPicPr>
                <p:cNvPr id="85" name="Freihand 84">
                  <a:extLst>
                    <a:ext uri="{FF2B5EF4-FFF2-40B4-BE49-F238E27FC236}">
                      <a16:creationId xmlns:a16="http://schemas.microsoft.com/office/drawing/2014/main" id="{5E4E7FC8-2A1D-4300-88DC-2E708656B86A}"/>
                    </a:ext>
                  </a:extLst>
                </p:cNvPr>
                <p:cNvPicPr/>
                <p:nvPr/>
              </p:nvPicPr>
              <p:blipFill>
                <a:blip r:embed="rId403"/>
                <a:stretch>
                  <a:fillRect/>
                </a:stretch>
              </p:blipFill>
              <p:spPr>
                <a:xfrm>
                  <a:off x="4469147" y="495787"/>
                  <a:ext cx="29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02" name="Freihand 101">
                  <a:extLst>
                    <a:ext uri="{FF2B5EF4-FFF2-40B4-BE49-F238E27FC236}">
                      <a16:creationId xmlns:a16="http://schemas.microsoft.com/office/drawing/2014/main" id="{CF4FAD20-4F2C-4336-95AF-FD5E3B5ACCD7}"/>
                    </a:ext>
                  </a:extLst>
                </p14:cNvPr>
                <p14:cNvContentPartPr/>
                <p14:nvPr/>
              </p14:nvContentPartPr>
              <p14:xfrm>
                <a:off x="684467" y="2339707"/>
                <a:ext cx="123480" cy="163080"/>
              </p14:xfrm>
            </p:contentPart>
          </mc:Choice>
          <mc:Fallback xmlns="">
            <p:pic>
              <p:nvPicPr>
                <p:cNvPr id="102" name="Freihand 101">
                  <a:extLst>
                    <a:ext uri="{FF2B5EF4-FFF2-40B4-BE49-F238E27FC236}">
                      <a16:creationId xmlns:a16="http://schemas.microsoft.com/office/drawing/2014/main" id="{CF4FAD20-4F2C-4336-95AF-FD5E3B5ACCD7}"/>
                    </a:ext>
                  </a:extLst>
                </p:cNvPr>
                <p:cNvPicPr/>
                <p:nvPr/>
              </p:nvPicPr>
              <p:blipFill>
                <a:blip r:embed="rId405"/>
                <a:stretch>
                  <a:fillRect/>
                </a:stretch>
              </p:blipFill>
              <p:spPr>
                <a:xfrm>
                  <a:off x="680147" y="2335387"/>
                  <a:ext cx="132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03" name="Freihand 102">
                  <a:extLst>
                    <a:ext uri="{FF2B5EF4-FFF2-40B4-BE49-F238E27FC236}">
                      <a16:creationId xmlns:a16="http://schemas.microsoft.com/office/drawing/2014/main" id="{2B512310-AF1A-4F72-819F-AAC5F0E79EB9}"/>
                    </a:ext>
                  </a:extLst>
                </p14:cNvPr>
                <p14:cNvContentPartPr/>
                <p14:nvPr/>
              </p14:nvContentPartPr>
              <p14:xfrm>
                <a:off x="814067" y="2332147"/>
                <a:ext cx="162720" cy="172800"/>
              </p14:xfrm>
            </p:contentPart>
          </mc:Choice>
          <mc:Fallback xmlns="">
            <p:pic>
              <p:nvPicPr>
                <p:cNvPr id="103" name="Freihand 102">
                  <a:extLst>
                    <a:ext uri="{FF2B5EF4-FFF2-40B4-BE49-F238E27FC236}">
                      <a16:creationId xmlns:a16="http://schemas.microsoft.com/office/drawing/2014/main" id="{2B512310-AF1A-4F72-819F-AAC5F0E79EB9}"/>
                    </a:ext>
                  </a:extLst>
                </p:cNvPr>
                <p:cNvPicPr/>
                <p:nvPr/>
              </p:nvPicPr>
              <p:blipFill>
                <a:blip r:embed="rId407"/>
                <a:stretch>
                  <a:fillRect/>
                </a:stretch>
              </p:blipFill>
              <p:spPr>
                <a:xfrm>
                  <a:off x="809747" y="2327827"/>
                  <a:ext cx="171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04" name="Freihand 103">
                  <a:extLst>
                    <a:ext uri="{FF2B5EF4-FFF2-40B4-BE49-F238E27FC236}">
                      <a16:creationId xmlns:a16="http://schemas.microsoft.com/office/drawing/2014/main" id="{F80FBBED-0188-4887-AC0B-845042708A4D}"/>
                    </a:ext>
                  </a:extLst>
                </p14:cNvPr>
                <p14:cNvContentPartPr/>
                <p14:nvPr/>
              </p14:nvContentPartPr>
              <p14:xfrm>
                <a:off x="1007387" y="2406667"/>
                <a:ext cx="459000" cy="85680"/>
              </p14:xfrm>
            </p:contentPart>
          </mc:Choice>
          <mc:Fallback xmlns="">
            <p:pic>
              <p:nvPicPr>
                <p:cNvPr id="104" name="Freihand 103">
                  <a:extLst>
                    <a:ext uri="{FF2B5EF4-FFF2-40B4-BE49-F238E27FC236}">
                      <a16:creationId xmlns:a16="http://schemas.microsoft.com/office/drawing/2014/main" id="{F80FBBED-0188-4887-AC0B-845042708A4D}"/>
                    </a:ext>
                  </a:extLst>
                </p:cNvPr>
                <p:cNvPicPr/>
                <p:nvPr/>
              </p:nvPicPr>
              <p:blipFill>
                <a:blip r:embed="rId409"/>
                <a:stretch>
                  <a:fillRect/>
                </a:stretch>
              </p:blipFill>
              <p:spPr>
                <a:xfrm>
                  <a:off x="1003067" y="2402347"/>
                  <a:ext cx="467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05" name="Freihand 104">
                  <a:extLst>
                    <a:ext uri="{FF2B5EF4-FFF2-40B4-BE49-F238E27FC236}">
                      <a16:creationId xmlns:a16="http://schemas.microsoft.com/office/drawing/2014/main" id="{DC900A7B-F2B0-43BD-BA6E-4A5368798F1B}"/>
                    </a:ext>
                  </a:extLst>
                </p14:cNvPr>
                <p14:cNvContentPartPr/>
                <p14:nvPr/>
              </p14:nvContentPartPr>
              <p14:xfrm>
                <a:off x="1414907" y="2344747"/>
                <a:ext cx="19440" cy="25560"/>
              </p14:xfrm>
            </p:contentPart>
          </mc:Choice>
          <mc:Fallback xmlns="">
            <p:pic>
              <p:nvPicPr>
                <p:cNvPr id="105" name="Freihand 104">
                  <a:extLst>
                    <a:ext uri="{FF2B5EF4-FFF2-40B4-BE49-F238E27FC236}">
                      <a16:creationId xmlns:a16="http://schemas.microsoft.com/office/drawing/2014/main" id="{DC900A7B-F2B0-43BD-BA6E-4A5368798F1B}"/>
                    </a:ext>
                  </a:extLst>
                </p:cNvPr>
                <p:cNvPicPr/>
                <p:nvPr/>
              </p:nvPicPr>
              <p:blipFill>
                <a:blip r:embed="rId411"/>
                <a:stretch>
                  <a:fillRect/>
                </a:stretch>
              </p:blipFill>
              <p:spPr>
                <a:xfrm>
                  <a:off x="1410587" y="2340427"/>
                  <a:ext cx="28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06" name="Freihand 105">
                  <a:extLst>
                    <a:ext uri="{FF2B5EF4-FFF2-40B4-BE49-F238E27FC236}">
                      <a16:creationId xmlns:a16="http://schemas.microsoft.com/office/drawing/2014/main" id="{EA09DD01-06EA-42E5-8D5D-3BE630DE01EB}"/>
                    </a:ext>
                  </a:extLst>
                </p14:cNvPr>
                <p14:cNvContentPartPr/>
                <p14:nvPr/>
              </p14:nvContentPartPr>
              <p14:xfrm>
                <a:off x="1603907" y="2381827"/>
                <a:ext cx="16200" cy="95760"/>
              </p14:xfrm>
            </p:contentPart>
          </mc:Choice>
          <mc:Fallback xmlns="">
            <p:pic>
              <p:nvPicPr>
                <p:cNvPr id="106" name="Freihand 105">
                  <a:extLst>
                    <a:ext uri="{FF2B5EF4-FFF2-40B4-BE49-F238E27FC236}">
                      <a16:creationId xmlns:a16="http://schemas.microsoft.com/office/drawing/2014/main" id="{EA09DD01-06EA-42E5-8D5D-3BE630DE01EB}"/>
                    </a:ext>
                  </a:extLst>
                </p:cNvPr>
                <p:cNvPicPr/>
                <p:nvPr/>
              </p:nvPicPr>
              <p:blipFill>
                <a:blip r:embed="rId413"/>
                <a:stretch>
                  <a:fillRect/>
                </a:stretch>
              </p:blipFill>
              <p:spPr>
                <a:xfrm>
                  <a:off x="1599587" y="2377507"/>
                  <a:ext cx="24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07" name="Freihand 106">
                  <a:extLst>
                    <a:ext uri="{FF2B5EF4-FFF2-40B4-BE49-F238E27FC236}">
                      <a16:creationId xmlns:a16="http://schemas.microsoft.com/office/drawing/2014/main" id="{911072E4-15EF-4F20-BA57-97E5A674F69F}"/>
                    </a:ext>
                  </a:extLst>
                </p14:cNvPr>
                <p14:cNvContentPartPr/>
                <p14:nvPr/>
              </p14:nvContentPartPr>
              <p14:xfrm>
                <a:off x="1602107" y="2353387"/>
                <a:ext cx="102600" cy="130680"/>
              </p14:xfrm>
            </p:contentPart>
          </mc:Choice>
          <mc:Fallback xmlns="">
            <p:pic>
              <p:nvPicPr>
                <p:cNvPr id="107" name="Freihand 106">
                  <a:extLst>
                    <a:ext uri="{FF2B5EF4-FFF2-40B4-BE49-F238E27FC236}">
                      <a16:creationId xmlns:a16="http://schemas.microsoft.com/office/drawing/2014/main" id="{911072E4-15EF-4F20-BA57-97E5A674F69F}"/>
                    </a:ext>
                  </a:extLst>
                </p:cNvPr>
                <p:cNvPicPr/>
                <p:nvPr/>
              </p:nvPicPr>
              <p:blipFill>
                <a:blip r:embed="rId415"/>
                <a:stretch>
                  <a:fillRect/>
                </a:stretch>
              </p:blipFill>
              <p:spPr>
                <a:xfrm>
                  <a:off x="1597787" y="2349067"/>
                  <a:ext cx="111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08" name="Freihand 107">
                  <a:extLst>
                    <a:ext uri="{FF2B5EF4-FFF2-40B4-BE49-F238E27FC236}">
                      <a16:creationId xmlns:a16="http://schemas.microsoft.com/office/drawing/2014/main" id="{6E35C91E-DBD9-4F98-B844-8B7EF0EEC7E9}"/>
                    </a:ext>
                  </a:extLst>
                </p14:cNvPr>
                <p14:cNvContentPartPr/>
                <p14:nvPr/>
              </p14:nvContentPartPr>
              <p14:xfrm>
                <a:off x="1703267" y="2418907"/>
                <a:ext cx="71640" cy="97920"/>
              </p14:xfrm>
            </p:contentPart>
          </mc:Choice>
          <mc:Fallback xmlns="">
            <p:pic>
              <p:nvPicPr>
                <p:cNvPr id="108" name="Freihand 107">
                  <a:extLst>
                    <a:ext uri="{FF2B5EF4-FFF2-40B4-BE49-F238E27FC236}">
                      <a16:creationId xmlns:a16="http://schemas.microsoft.com/office/drawing/2014/main" id="{6E35C91E-DBD9-4F98-B844-8B7EF0EEC7E9}"/>
                    </a:ext>
                  </a:extLst>
                </p:cNvPr>
                <p:cNvPicPr/>
                <p:nvPr/>
              </p:nvPicPr>
              <p:blipFill>
                <a:blip r:embed="rId417"/>
                <a:stretch>
                  <a:fillRect/>
                </a:stretch>
              </p:blipFill>
              <p:spPr>
                <a:xfrm>
                  <a:off x="1698947" y="2414587"/>
                  <a:ext cx="80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09" name="Freihand 108">
                  <a:extLst>
                    <a:ext uri="{FF2B5EF4-FFF2-40B4-BE49-F238E27FC236}">
                      <a16:creationId xmlns:a16="http://schemas.microsoft.com/office/drawing/2014/main" id="{1BF1E14D-2265-4896-A506-AC4C074E3E65}"/>
                    </a:ext>
                  </a:extLst>
                </p14:cNvPr>
                <p14:cNvContentPartPr/>
                <p14:nvPr/>
              </p14:nvContentPartPr>
              <p14:xfrm>
                <a:off x="1788947" y="2420707"/>
                <a:ext cx="63000" cy="183960"/>
              </p14:xfrm>
            </p:contentPart>
          </mc:Choice>
          <mc:Fallback xmlns="">
            <p:pic>
              <p:nvPicPr>
                <p:cNvPr id="109" name="Freihand 108">
                  <a:extLst>
                    <a:ext uri="{FF2B5EF4-FFF2-40B4-BE49-F238E27FC236}">
                      <a16:creationId xmlns:a16="http://schemas.microsoft.com/office/drawing/2014/main" id="{1BF1E14D-2265-4896-A506-AC4C074E3E65}"/>
                    </a:ext>
                  </a:extLst>
                </p:cNvPr>
                <p:cNvPicPr/>
                <p:nvPr/>
              </p:nvPicPr>
              <p:blipFill>
                <a:blip r:embed="rId419"/>
                <a:stretch>
                  <a:fillRect/>
                </a:stretch>
              </p:blipFill>
              <p:spPr>
                <a:xfrm>
                  <a:off x="1784627" y="2416387"/>
                  <a:ext cx="71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10" name="Freihand 109">
                  <a:extLst>
                    <a:ext uri="{FF2B5EF4-FFF2-40B4-BE49-F238E27FC236}">
                      <a16:creationId xmlns:a16="http://schemas.microsoft.com/office/drawing/2014/main" id="{A3E9D6EB-EB75-4A76-9E9A-BD4A802E74AE}"/>
                    </a:ext>
                  </a:extLst>
                </p14:cNvPr>
                <p14:cNvContentPartPr/>
                <p14:nvPr/>
              </p14:nvContentPartPr>
              <p14:xfrm>
                <a:off x="1883627" y="2364547"/>
                <a:ext cx="152640" cy="124560"/>
              </p14:xfrm>
            </p:contentPart>
          </mc:Choice>
          <mc:Fallback xmlns="">
            <p:pic>
              <p:nvPicPr>
                <p:cNvPr id="110" name="Freihand 109">
                  <a:extLst>
                    <a:ext uri="{FF2B5EF4-FFF2-40B4-BE49-F238E27FC236}">
                      <a16:creationId xmlns:a16="http://schemas.microsoft.com/office/drawing/2014/main" id="{A3E9D6EB-EB75-4A76-9E9A-BD4A802E74AE}"/>
                    </a:ext>
                  </a:extLst>
                </p:cNvPr>
                <p:cNvPicPr/>
                <p:nvPr/>
              </p:nvPicPr>
              <p:blipFill>
                <a:blip r:embed="rId421"/>
                <a:stretch>
                  <a:fillRect/>
                </a:stretch>
              </p:blipFill>
              <p:spPr>
                <a:xfrm>
                  <a:off x="1879307" y="2360227"/>
                  <a:ext cx="161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11" name="Freihand 110">
                  <a:extLst>
                    <a:ext uri="{FF2B5EF4-FFF2-40B4-BE49-F238E27FC236}">
                      <a16:creationId xmlns:a16="http://schemas.microsoft.com/office/drawing/2014/main" id="{04B48595-C1D0-4106-8714-A3F16C5C5C86}"/>
                    </a:ext>
                  </a:extLst>
                </p14:cNvPr>
                <p14:cNvContentPartPr/>
                <p14:nvPr/>
              </p14:nvContentPartPr>
              <p14:xfrm>
                <a:off x="2037347" y="2418547"/>
                <a:ext cx="153720" cy="42480"/>
              </p14:xfrm>
            </p:contentPart>
          </mc:Choice>
          <mc:Fallback xmlns="">
            <p:pic>
              <p:nvPicPr>
                <p:cNvPr id="111" name="Freihand 110">
                  <a:extLst>
                    <a:ext uri="{FF2B5EF4-FFF2-40B4-BE49-F238E27FC236}">
                      <a16:creationId xmlns:a16="http://schemas.microsoft.com/office/drawing/2014/main" id="{04B48595-C1D0-4106-8714-A3F16C5C5C86}"/>
                    </a:ext>
                  </a:extLst>
                </p:cNvPr>
                <p:cNvPicPr/>
                <p:nvPr/>
              </p:nvPicPr>
              <p:blipFill>
                <a:blip r:embed="rId423"/>
                <a:stretch>
                  <a:fillRect/>
                </a:stretch>
              </p:blipFill>
              <p:spPr>
                <a:xfrm>
                  <a:off x="2033027" y="2414227"/>
                  <a:ext cx="162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12" name="Freihand 111">
                  <a:extLst>
                    <a:ext uri="{FF2B5EF4-FFF2-40B4-BE49-F238E27FC236}">
                      <a16:creationId xmlns:a16="http://schemas.microsoft.com/office/drawing/2014/main" id="{5608F613-7CDF-48E5-B0E5-66D5D352D415}"/>
                    </a:ext>
                  </a:extLst>
                </p14:cNvPr>
                <p14:cNvContentPartPr/>
                <p14:nvPr/>
              </p14:nvContentPartPr>
              <p14:xfrm>
                <a:off x="2174507" y="2394067"/>
                <a:ext cx="19800" cy="9720"/>
              </p14:xfrm>
            </p:contentPart>
          </mc:Choice>
          <mc:Fallback xmlns="">
            <p:pic>
              <p:nvPicPr>
                <p:cNvPr id="112" name="Freihand 111">
                  <a:extLst>
                    <a:ext uri="{FF2B5EF4-FFF2-40B4-BE49-F238E27FC236}">
                      <a16:creationId xmlns:a16="http://schemas.microsoft.com/office/drawing/2014/main" id="{5608F613-7CDF-48E5-B0E5-66D5D352D415}"/>
                    </a:ext>
                  </a:extLst>
                </p:cNvPr>
                <p:cNvPicPr/>
                <p:nvPr/>
              </p:nvPicPr>
              <p:blipFill>
                <a:blip r:embed="rId425"/>
                <a:stretch>
                  <a:fillRect/>
                </a:stretch>
              </p:blipFill>
              <p:spPr>
                <a:xfrm>
                  <a:off x="2170187" y="2389747"/>
                  <a:ext cx="28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13" name="Freihand 112">
                  <a:extLst>
                    <a:ext uri="{FF2B5EF4-FFF2-40B4-BE49-F238E27FC236}">
                      <a16:creationId xmlns:a16="http://schemas.microsoft.com/office/drawing/2014/main" id="{0D7E95AF-1031-4FCE-9441-5A4CC7F69992}"/>
                    </a:ext>
                  </a:extLst>
                </p14:cNvPr>
                <p14:cNvContentPartPr/>
                <p14:nvPr/>
              </p14:nvContentPartPr>
              <p14:xfrm>
                <a:off x="2203667" y="2381107"/>
                <a:ext cx="220680" cy="92520"/>
              </p14:xfrm>
            </p:contentPart>
          </mc:Choice>
          <mc:Fallback xmlns="">
            <p:pic>
              <p:nvPicPr>
                <p:cNvPr id="113" name="Freihand 112">
                  <a:extLst>
                    <a:ext uri="{FF2B5EF4-FFF2-40B4-BE49-F238E27FC236}">
                      <a16:creationId xmlns:a16="http://schemas.microsoft.com/office/drawing/2014/main" id="{0D7E95AF-1031-4FCE-9441-5A4CC7F69992}"/>
                    </a:ext>
                  </a:extLst>
                </p:cNvPr>
                <p:cNvPicPr/>
                <p:nvPr/>
              </p:nvPicPr>
              <p:blipFill>
                <a:blip r:embed="rId427"/>
                <a:stretch>
                  <a:fillRect/>
                </a:stretch>
              </p:blipFill>
              <p:spPr>
                <a:xfrm>
                  <a:off x="2199347" y="2376787"/>
                  <a:ext cx="229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14" name="Freihand 113">
                  <a:extLst>
                    <a:ext uri="{FF2B5EF4-FFF2-40B4-BE49-F238E27FC236}">
                      <a16:creationId xmlns:a16="http://schemas.microsoft.com/office/drawing/2014/main" id="{6BE6B738-CEC7-4568-A089-9FD2C71BCD69}"/>
                    </a:ext>
                  </a:extLst>
                </p14:cNvPr>
                <p14:cNvContentPartPr/>
                <p14:nvPr/>
              </p14:nvContentPartPr>
              <p14:xfrm>
                <a:off x="2409227" y="2398387"/>
                <a:ext cx="66960" cy="80640"/>
              </p14:xfrm>
            </p:contentPart>
          </mc:Choice>
          <mc:Fallback xmlns="">
            <p:pic>
              <p:nvPicPr>
                <p:cNvPr id="114" name="Freihand 113">
                  <a:extLst>
                    <a:ext uri="{FF2B5EF4-FFF2-40B4-BE49-F238E27FC236}">
                      <a16:creationId xmlns:a16="http://schemas.microsoft.com/office/drawing/2014/main" id="{6BE6B738-CEC7-4568-A089-9FD2C71BCD69}"/>
                    </a:ext>
                  </a:extLst>
                </p:cNvPr>
                <p:cNvPicPr/>
                <p:nvPr/>
              </p:nvPicPr>
              <p:blipFill>
                <a:blip r:embed="rId429"/>
                <a:stretch>
                  <a:fillRect/>
                </a:stretch>
              </p:blipFill>
              <p:spPr>
                <a:xfrm>
                  <a:off x="2404907" y="2394067"/>
                  <a:ext cx="75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15" name="Freihand 114">
                  <a:extLst>
                    <a:ext uri="{FF2B5EF4-FFF2-40B4-BE49-F238E27FC236}">
                      <a16:creationId xmlns:a16="http://schemas.microsoft.com/office/drawing/2014/main" id="{8A579315-A8BF-4D64-AC10-36B43C1C95F1}"/>
                    </a:ext>
                  </a:extLst>
                </p14:cNvPr>
                <p14:cNvContentPartPr/>
                <p14:nvPr/>
              </p14:nvContentPartPr>
              <p14:xfrm>
                <a:off x="2512907" y="2301547"/>
                <a:ext cx="243000" cy="162720"/>
              </p14:xfrm>
            </p:contentPart>
          </mc:Choice>
          <mc:Fallback xmlns="">
            <p:pic>
              <p:nvPicPr>
                <p:cNvPr id="115" name="Freihand 114">
                  <a:extLst>
                    <a:ext uri="{FF2B5EF4-FFF2-40B4-BE49-F238E27FC236}">
                      <a16:creationId xmlns:a16="http://schemas.microsoft.com/office/drawing/2014/main" id="{8A579315-A8BF-4D64-AC10-36B43C1C95F1}"/>
                    </a:ext>
                  </a:extLst>
                </p:cNvPr>
                <p:cNvPicPr/>
                <p:nvPr/>
              </p:nvPicPr>
              <p:blipFill>
                <a:blip r:embed="rId431"/>
                <a:stretch>
                  <a:fillRect/>
                </a:stretch>
              </p:blipFill>
              <p:spPr>
                <a:xfrm>
                  <a:off x="2508587" y="2297227"/>
                  <a:ext cx="251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16" name="Freihand 115">
                  <a:extLst>
                    <a:ext uri="{FF2B5EF4-FFF2-40B4-BE49-F238E27FC236}">
                      <a16:creationId xmlns:a16="http://schemas.microsoft.com/office/drawing/2014/main" id="{DAA783CC-4FB1-45B9-981B-345950AA6673}"/>
                    </a:ext>
                  </a:extLst>
                </p14:cNvPr>
                <p14:cNvContentPartPr/>
                <p14:nvPr/>
              </p14:nvContentPartPr>
              <p14:xfrm>
                <a:off x="2741507" y="2293627"/>
                <a:ext cx="360" cy="360"/>
              </p14:xfrm>
            </p:contentPart>
          </mc:Choice>
          <mc:Fallback xmlns="">
            <p:pic>
              <p:nvPicPr>
                <p:cNvPr id="116" name="Freihand 115">
                  <a:extLst>
                    <a:ext uri="{FF2B5EF4-FFF2-40B4-BE49-F238E27FC236}">
                      <a16:creationId xmlns:a16="http://schemas.microsoft.com/office/drawing/2014/main" id="{DAA783CC-4FB1-45B9-981B-345950AA6673}"/>
                    </a:ext>
                  </a:extLst>
                </p:cNvPr>
                <p:cNvPicPr/>
                <p:nvPr/>
              </p:nvPicPr>
              <p:blipFill>
                <a:blip r:embed="rId266"/>
                <a:stretch>
                  <a:fillRect/>
                </a:stretch>
              </p:blipFill>
              <p:spPr>
                <a:xfrm>
                  <a:off x="2737187" y="2289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17" name="Freihand 116">
                  <a:extLst>
                    <a:ext uri="{FF2B5EF4-FFF2-40B4-BE49-F238E27FC236}">
                      <a16:creationId xmlns:a16="http://schemas.microsoft.com/office/drawing/2014/main" id="{42395E4F-BCE1-4A0A-8732-1E26F521972C}"/>
                    </a:ext>
                  </a:extLst>
                </p14:cNvPr>
                <p14:cNvContentPartPr/>
                <p14:nvPr/>
              </p14:nvContentPartPr>
              <p14:xfrm>
                <a:off x="2851667" y="2363827"/>
                <a:ext cx="98280" cy="131040"/>
              </p14:xfrm>
            </p:contentPart>
          </mc:Choice>
          <mc:Fallback xmlns="">
            <p:pic>
              <p:nvPicPr>
                <p:cNvPr id="117" name="Freihand 116">
                  <a:extLst>
                    <a:ext uri="{FF2B5EF4-FFF2-40B4-BE49-F238E27FC236}">
                      <a16:creationId xmlns:a16="http://schemas.microsoft.com/office/drawing/2014/main" id="{42395E4F-BCE1-4A0A-8732-1E26F521972C}"/>
                    </a:ext>
                  </a:extLst>
                </p:cNvPr>
                <p:cNvPicPr/>
                <p:nvPr/>
              </p:nvPicPr>
              <p:blipFill>
                <a:blip r:embed="rId434"/>
                <a:stretch>
                  <a:fillRect/>
                </a:stretch>
              </p:blipFill>
              <p:spPr>
                <a:xfrm>
                  <a:off x="2847347" y="2359507"/>
                  <a:ext cx="106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18" name="Freihand 117">
                  <a:extLst>
                    <a:ext uri="{FF2B5EF4-FFF2-40B4-BE49-F238E27FC236}">
                      <a16:creationId xmlns:a16="http://schemas.microsoft.com/office/drawing/2014/main" id="{5B072407-4960-4349-A8C8-28F051417305}"/>
                    </a:ext>
                  </a:extLst>
                </p14:cNvPr>
                <p14:cNvContentPartPr/>
                <p14:nvPr/>
              </p14:nvContentPartPr>
              <p14:xfrm>
                <a:off x="2978027" y="2292547"/>
                <a:ext cx="249120" cy="169560"/>
              </p14:xfrm>
            </p:contentPart>
          </mc:Choice>
          <mc:Fallback xmlns="">
            <p:pic>
              <p:nvPicPr>
                <p:cNvPr id="118" name="Freihand 117">
                  <a:extLst>
                    <a:ext uri="{FF2B5EF4-FFF2-40B4-BE49-F238E27FC236}">
                      <a16:creationId xmlns:a16="http://schemas.microsoft.com/office/drawing/2014/main" id="{5B072407-4960-4349-A8C8-28F051417305}"/>
                    </a:ext>
                  </a:extLst>
                </p:cNvPr>
                <p:cNvPicPr/>
                <p:nvPr/>
              </p:nvPicPr>
              <p:blipFill>
                <a:blip r:embed="rId436"/>
                <a:stretch>
                  <a:fillRect/>
                </a:stretch>
              </p:blipFill>
              <p:spPr>
                <a:xfrm>
                  <a:off x="2973707" y="2288227"/>
                  <a:ext cx="257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19" name="Freihand 118">
                  <a:extLst>
                    <a:ext uri="{FF2B5EF4-FFF2-40B4-BE49-F238E27FC236}">
                      <a16:creationId xmlns:a16="http://schemas.microsoft.com/office/drawing/2014/main" id="{D18328D7-7452-4DD7-90CD-2539E2227132}"/>
                    </a:ext>
                  </a:extLst>
                </p14:cNvPr>
                <p14:cNvContentPartPr/>
                <p14:nvPr/>
              </p14:nvContentPartPr>
              <p14:xfrm>
                <a:off x="3180347" y="2383267"/>
                <a:ext cx="50760" cy="40320"/>
              </p14:xfrm>
            </p:contentPart>
          </mc:Choice>
          <mc:Fallback xmlns="">
            <p:pic>
              <p:nvPicPr>
                <p:cNvPr id="119" name="Freihand 118">
                  <a:extLst>
                    <a:ext uri="{FF2B5EF4-FFF2-40B4-BE49-F238E27FC236}">
                      <a16:creationId xmlns:a16="http://schemas.microsoft.com/office/drawing/2014/main" id="{D18328D7-7452-4DD7-90CD-2539E2227132}"/>
                    </a:ext>
                  </a:extLst>
                </p:cNvPr>
                <p:cNvPicPr/>
                <p:nvPr/>
              </p:nvPicPr>
              <p:blipFill>
                <a:blip r:embed="rId438"/>
                <a:stretch>
                  <a:fillRect/>
                </a:stretch>
              </p:blipFill>
              <p:spPr>
                <a:xfrm>
                  <a:off x="3176027" y="2378947"/>
                  <a:ext cx="59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20" name="Freihand 119">
                  <a:extLst>
                    <a:ext uri="{FF2B5EF4-FFF2-40B4-BE49-F238E27FC236}">
                      <a16:creationId xmlns:a16="http://schemas.microsoft.com/office/drawing/2014/main" id="{C501E7B3-3F94-44D5-83E3-EEE40C0CD91B}"/>
                    </a:ext>
                  </a:extLst>
                </p14:cNvPr>
                <p14:cNvContentPartPr/>
                <p14:nvPr/>
              </p14:nvContentPartPr>
              <p14:xfrm>
                <a:off x="1897667" y="2556427"/>
                <a:ext cx="404280" cy="132480"/>
              </p14:xfrm>
            </p:contentPart>
          </mc:Choice>
          <mc:Fallback xmlns="">
            <p:pic>
              <p:nvPicPr>
                <p:cNvPr id="120" name="Freihand 119">
                  <a:extLst>
                    <a:ext uri="{FF2B5EF4-FFF2-40B4-BE49-F238E27FC236}">
                      <a16:creationId xmlns:a16="http://schemas.microsoft.com/office/drawing/2014/main" id="{C501E7B3-3F94-44D5-83E3-EEE40C0CD91B}"/>
                    </a:ext>
                  </a:extLst>
                </p:cNvPr>
                <p:cNvPicPr/>
                <p:nvPr/>
              </p:nvPicPr>
              <p:blipFill>
                <a:blip r:embed="rId440"/>
                <a:stretch>
                  <a:fillRect/>
                </a:stretch>
              </p:blipFill>
              <p:spPr>
                <a:xfrm>
                  <a:off x="1893347" y="2552107"/>
                  <a:ext cx="412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21" name="Freihand 120">
                  <a:extLst>
                    <a:ext uri="{FF2B5EF4-FFF2-40B4-BE49-F238E27FC236}">
                      <a16:creationId xmlns:a16="http://schemas.microsoft.com/office/drawing/2014/main" id="{6A732823-920D-4B5F-99AE-185E793EA233}"/>
                    </a:ext>
                  </a:extLst>
                </p14:cNvPr>
                <p14:cNvContentPartPr/>
                <p14:nvPr/>
              </p14:nvContentPartPr>
              <p14:xfrm>
                <a:off x="2429027" y="2568307"/>
                <a:ext cx="20880" cy="111600"/>
              </p14:xfrm>
            </p:contentPart>
          </mc:Choice>
          <mc:Fallback xmlns="">
            <p:pic>
              <p:nvPicPr>
                <p:cNvPr id="121" name="Freihand 120">
                  <a:extLst>
                    <a:ext uri="{FF2B5EF4-FFF2-40B4-BE49-F238E27FC236}">
                      <a16:creationId xmlns:a16="http://schemas.microsoft.com/office/drawing/2014/main" id="{6A732823-920D-4B5F-99AE-185E793EA233}"/>
                    </a:ext>
                  </a:extLst>
                </p:cNvPr>
                <p:cNvPicPr/>
                <p:nvPr/>
              </p:nvPicPr>
              <p:blipFill>
                <a:blip r:embed="rId442"/>
                <a:stretch>
                  <a:fillRect/>
                </a:stretch>
              </p:blipFill>
              <p:spPr>
                <a:xfrm>
                  <a:off x="2424707" y="2563987"/>
                  <a:ext cx="29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22" name="Freihand 121">
                  <a:extLst>
                    <a:ext uri="{FF2B5EF4-FFF2-40B4-BE49-F238E27FC236}">
                      <a16:creationId xmlns:a16="http://schemas.microsoft.com/office/drawing/2014/main" id="{D43AA355-ECB7-4E35-9886-45A6D8EBE33E}"/>
                    </a:ext>
                  </a:extLst>
                </p14:cNvPr>
                <p14:cNvContentPartPr/>
                <p14:nvPr/>
              </p14:nvContentPartPr>
              <p14:xfrm>
                <a:off x="2366747" y="2545267"/>
                <a:ext cx="122760" cy="146520"/>
              </p14:xfrm>
            </p:contentPart>
          </mc:Choice>
          <mc:Fallback xmlns="">
            <p:pic>
              <p:nvPicPr>
                <p:cNvPr id="122" name="Freihand 121">
                  <a:extLst>
                    <a:ext uri="{FF2B5EF4-FFF2-40B4-BE49-F238E27FC236}">
                      <a16:creationId xmlns:a16="http://schemas.microsoft.com/office/drawing/2014/main" id="{D43AA355-ECB7-4E35-9886-45A6D8EBE33E}"/>
                    </a:ext>
                  </a:extLst>
                </p:cNvPr>
                <p:cNvPicPr/>
                <p:nvPr/>
              </p:nvPicPr>
              <p:blipFill>
                <a:blip r:embed="rId444"/>
                <a:stretch>
                  <a:fillRect/>
                </a:stretch>
              </p:blipFill>
              <p:spPr>
                <a:xfrm>
                  <a:off x="2362427" y="2540947"/>
                  <a:ext cx="131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23" name="Freihand 122">
                  <a:extLst>
                    <a:ext uri="{FF2B5EF4-FFF2-40B4-BE49-F238E27FC236}">
                      <a16:creationId xmlns:a16="http://schemas.microsoft.com/office/drawing/2014/main" id="{8A8448F8-D300-4125-B2F8-3C3976EA43EA}"/>
                    </a:ext>
                  </a:extLst>
                </p14:cNvPr>
                <p14:cNvContentPartPr/>
                <p14:nvPr/>
              </p14:nvContentPartPr>
              <p14:xfrm>
                <a:off x="2499947" y="2597827"/>
                <a:ext cx="217080" cy="76680"/>
              </p14:xfrm>
            </p:contentPart>
          </mc:Choice>
          <mc:Fallback xmlns="">
            <p:pic>
              <p:nvPicPr>
                <p:cNvPr id="123" name="Freihand 122">
                  <a:extLst>
                    <a:ext uri="{FF2B5EF4-FFF2-40B4-BE49-F238E27FC236}">
                      <a16:creationId xmlns:a16="http://schemas.microsoft.com/office/drawing/2014/main" id="{8A8448F8-D300-4125-B2F8-3C3976EA43EA}"/>
                    </a:ext>
                  </a:extLst>
                </p:cNvPr>
                <p:cNvPicPr/>
                <p:nvPr/>
              </p:nvPicPr>
              <p:blipFill>
                <a:blip r:embed="rId446"/>
                <a:stretch>
                  <a:fillRect/>
                </a:stretch>
              </p:blipFill>
              <p:spPr>
                <a:xfrm>
                  <a:off x="2495627" y="2593507"/>
                  <a:ext cx="225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24" name="Freihand 123">
                  <a:extLst>
                    <a:ext uri="{FF2B5EF4-FFF2-40B4-BE49-F238E27FC236}">
                      <a16:creationId xmlns:a16="http://schemas.microsoft.com/office/drawing/2014/main" id="{2544D932-F959-4ECD-A4E0-6215D5AC522C}"/>
                    </a:ext>
                  </a:extLst>
                </p14:cNvPr>
                <p14:cNvContentPartPr/>
                <p14:nvPr/>
              </p14:nvContentPartPr>
              <p14:xfrm>
                <a:off x="2690387" y="2536627"/>
                <a:ext cx="153360" cy="164160"/>
              </p14:xfrm>
            </p:contentPart>
          </mc:Choice>
          <mc:Fallback xmlns="">
            <p:pic>
              <p:nvPicPr>
                <p:cNvPr id="124" name="Freihand 123">
                  <a:extLst>
                    <a:ext uri="{FF2B5EF4-FFF2-40B4-BE49-F238E27FC236}">
                      <a16:creationId xmlns:a16="http://schemas.microsoft.com/office/drawing/2014/main" id="{2544D932-F959-4ECD-A4E0-6215D5AC522C}"/>
                    </a:ext>
                  </a:extLst>
                </p:cNvPr>
                <p:cNvPicPr/>
                <p:nvPr/>
              </p:nvPicPr>
              <p:blipFill>
                <a:blip r:embed="rId448"/>
                <a:stretch>
                  <a:fillRect/>
                </a:stretch>
              </p:blipFill>
              <p:spPr>
                <a:xfrm>
                  <a:off x="2686067" y="2532307"/>
                  <a:ext cx="162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26" name="Freihand 125">
                  <a:extLst>
                    <a:ext uri="{FF2B5EF4-FFF2-40B4-BE49-F238E27FC236}">
                      <a16:creationId xmlns:a16="http://schemas.microsoft.com/office/drawing/2014/main" id="{84596A4C-8586-4AF5-A9E4-61AF93002DB8}"/>
                    </a:ext>
                  </a:extLst>
                </p14:cNvPr>
                <p14:cNvContentPartPr/>
                <p14:nvPr/>
              </p14:nvContentPartPr>
              <p14:xfrm>
                <a:off x="2961107" y="2530867"/>
                <a:ext cx="159480" cy="144360"/>
              </p14:xfrm>
            </p:contentPart>
          </mc:Choice>
          <mc:Fallback xmlns="">
            <p:pic>
              <p:nvPicPr>
                <p:cNvPr id="126" name="Freihand 125">
                  <a:extLst>
                    <a:ext uri="{FF2B5EF4-FFF2-40B4-BE49-F238E27FC236}">
                      <a16:creationId xmlns:a16="http://schemas.microsoft.com/office/drawing/2014/main" id="{84596A4C-8586-4AF5-A9E4-61AF93002DB8}"/>
                    </a:ext>
                  </a:extLst>
                </p:cNvPr>
                <p:cNvPicPr/>
                <p:nvPr/>
              </p:nvPicPr>
              <p:blipFill>
                <a:blip r:embed="rId450"/>
                <a:stretch>
                  <a:fillRect/>
                </a:stretch>
              </p:blipFill>
              <p:spPr>
                <a:xfrm>
                  <a:off x="2956787" y="2526547"/>
                  <a:ext cx="168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27" name="Freihand 126">
                  <a:extLst>
                    <a:ext uri="{FF2B5EF4-FFF2-40B4-BE49-F238E27FC236}">
                      <a16:creationId xmlns:a16="http://schemas.microsoft.com/office/drawing/2014/main" id="{E2751D04-1650-400F-8968-543A6D912000}"/>
                    </a:ext>
                  </a:extLst>
                </p14:cNvPr>
                <p14:cNvContentPartPr/>
                <p14:nvPr/>
              </p14:nvContentPartPr>
              <p14:xfrm>
                <a:off x="3137147" y="2608627"/>
                <a:ext cx="131040" cy="61200"/>
              </p14:xfrm>
            </p:contentPart>
          </mc:Choice>
          <mc:Fallback xmlns="">
            <p:pic>
              <p:nvPicPr>
                <p:cNvPr id="127" name="Freihand 126">
                  <a:extLst>
                    <a:ext uri="{FF2B5EF4-FFF2-40B4-BE49-F238E27FC236}">
                      <a16:creationId xmlns:a16="http://schemas.microsoft.com/office/drawing/2014/main" id="{E2751D04-1650-400F-8968-543A6D912000}"/>
                    </a:ext>
                  </a:extLst>
                </p:cNvPr>
                <p:cNvPicPr/>
                <p:nvPr/>
              </p:nvPicPr>
              <p:blipFill>
                <a:blip r:embed="rId452"/>
                <a:stretch>
                  <a:fillRect/>
                </a:stretch>
              </p:blipFill>
              <p:spPr>
                <a:xfrm>
                  <a:off x="3132827" y="2604307"/>
                  <a:ext cx="139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28" name="Freihand 127">
                  <a:extLst>
                    <a:ext uri="{FF2B5EF4-FFF2-40B4-BE49-F238E27FC236}">
                      <a16:creationId xmlns:a16="http://schemas.microsoft.com/office/drawing/2014/main" id="{AA298E50-3228-4689-B811-C20230843F47}"/>
                    </a:ext>
                  </a:extLst>
                </p14:cNvPr>
                <p14:cNvContentPartPr/>
                <p14:nvPr/>
              </p14:nvContentPartPr>
              <p14:xfrm>
                <a:off x="3292307" y="2581627"/>
                <a:ext cx="165240" cy="63720"/>
              </p14:xfrm>
            </p:contentPart>
          </mc:Choice>
          <mc:Fallback xmlns="">
            <p:pic>
              <p:nvPicPr>
                <p:cNvPr id="128" name="Freihand 127">
                  <a:extLst>
                    <a:ext uri="{FF2B5EF4-FFF2-40B4-BE49-F238E27FC236}">
                      <a16:creationId xmlns:a16="http://schemas.microsoft.com/office/drawing/2014/main" id="{AA298E50-3228-4689-B811-C20230843F47}"/>
                    </a:ext>
                  </a:extLst>
                </p:cNvPr>
                <p:cNvPicPr/>
                <p:nvPr/>
              </p:nvPicPr>
              <p:blipFill>
                <a:blip r:embed="rId454"/>
                <a:stretch>
                  <a:fillRect/>
                </a:stretch>
              </p:blipFill>
              <p:spPr>
                <a:xfrm>
                  <a:off x="3287987" y="2577307"/>
                  <a:ext cx="173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29" name="Freihand 128">
                  <a:extLst>
                    <a:ext uri="{FF2B5EF4-FFF2-40B4-BE49-F238E27FC236}">
                      <a16:creationId xmlns:a16="http://schemas.microsoft.com/office/drawing/2014/main" id="{AE7B0DF8-71B6-4773-8B23-D9B29FFFD6D7}"/>
                    </a:ext>
                  </a:extLst>
                </p14:cNvPr>
                <p14:cNvContentPartPr/>
                <p14:nvPr/>
              </p14:nvContentPartPr>
              <p14:xfrm>
                <a:off x="3577787" y="2558227"/>
                <a:ext cx="234720" cy="84600"/>
              </p14:xfrm>
            </p:contentPart>
          </mc:Choice>
          <mc:Fallback xmlns="">
            <p:pic>
              <p:nvPicPr>
                <p:cNvPr id="129" name="Freihand 128">
                  <a:extLst>
                    <a:ext uri="{FF2B5EF4-FFF2-40B4-BE49-F238E27FC236}">
                      <a16:creationId xmlns:a16="http://schemas.microsoft.com/office/drawing/2014/main" id="{AE7B0DF8-71B6-4773-8B23-D9B29FFFD6D7}"/>
                    </a:ext>
                  </a:extLst>
                </p:cNvPr>
                <p:cNvPicPr/>
                <p:nvPr/>
              </p:nvPicPr>
              <p:blipFill>
                <a:blip r:embed="rId456"/>
                <a:stretch>
                  <a:fillRect/>
                </a:stretch>
              </p:blipFill>
              <p:spPr>
                <a:xfrm>
                  <a:off x="3573467" y="2553907"/>
                  <a:ext cx="243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30" name="Freihand 129">
                  <a:extLst>
                    <a:ext uri="{FF2B5EF4-FFF2-40B4-BE49-F238E27FC236}">
                      <a16:creationId xmlns:a16="http://schemas.microsoft.com/office/drawing/2014/main" id="{20E52DC4-14EB-416F-AE28-0765E21B023C}"/>
                    </a:ext>
                  </a:extLst>
                </p14:cNvPr>
                <p14:cNvContentPartPr/>
                <p14:nvPr/>
              </p14:nvContentPartPr>
              <p14:xfrm>
                <a:off x="3851747" y="2494867"/>
                <a:ext cx="267120" cy="128520"/>
              </p14:xfrm>
            </p:contentPart>
          </mc:Choice>
          <mc:Fallback xmlns="">
            <p:pic>
              <p:nvPicPr>
                <p:cNvPr id="130" name="Freihand 129">
                  <a:extLst>
                    <a:ext uri="{FF2B5EF4-FFF2-40B4-BE49-F238E27FC236}">
                      <a16:creationId xmlns:a16="http://schemas.microsoft.com/office/drawing/2014/main" id="{20E52DC4-14EB-416F-AE28-0765E21B023C}"/>
                    </a:ext>
                  </a:extLst>
                </p:cNvPr>
                <p:cNvPicPr/>
                <p:nvPr/>
              </p:nvPicPr>
              <p:blipFill>
                <a:blip r:embed="rId458"/>
                <a:stretch>
                  <a:fillRect/>
                </a:stretch>
              </p:blipFill>
              <p:spPr>
                <a:xfrm>
                  <a:off x="3847427" y="2490547"/>
                  <a:ext cx="275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31" name="Freihand 130">
                  <a:extLst>
                    <a:ext uri="{FF2B5EF4-FFF2-40B4-BE49-F238E27FC236}">
                      <a16:creationId xmlns:a16="http://schemas.microsoft.com/office/drawing/2014/main" id="{DC29E044-3BA4-4D2F-8E7E-C37C4BC6DF88}"/>
                    </a:ext>
                  </a:extLst>
                </p14:cNvPr>
                <p14:cNvContentPartPr/>
                <p14:nvPr/>
              </p14:nvContentPartPr>
              <p14:xfrm>
                <a:off x="3107627" y="2769187"/>
                <a:ext cx="272880" cy="81000"/>
              </p14:xfrm>
            </p:contentPart>
          </mc:Choice>
          <mc:Fallback xmlns="">
            <p:pic>
              <p:nvPicPr>
                <p:cNvPr id="131" name="Freihand 130">
                  <a:extLst>
                    <a:ext uri="{FF2B5EF4-FFF2-40B4-BE49-F238E27FC236}">
                      <a16:creationId xmlns:a16="http://schemas.microsoft.com/office/drawing/2014/main" id="{DC29E044-3BA4-4D2F-8E7E-C37C4BC6DF88}"/>
                    </a:ext>
                  </a:extLst>
                </p:cNvPr>
                <p:cNvPicPr/>
                <p:nvPr/>
              </p:nvPicPr>
              <p:blipFill>
                <a:blip r:embed="rId460"/>
                <a:stretch>
                  <a:fillRect/>
                </a:stretch>
              </p:blipFill>
              <p:spPr>
                <a:xfrm>
                  <a:off x="3103307" y="2764867"/>
                  <a:ext cx="281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32" name="Freihand 131">
                  <a:extLst>
                    <a:ext uri="{FF2B5EF4-FFF2-40B4-BE49-F238E27FC236}">
                      <a16:creationId xmlns:a16="http://schemas.microsoft.com/office/drawing/2014/main" id="{093C662D-5CA8-426D-B8CF-1182B7B1C409}"/>
                    </a:ext>
                  </a:extLst>
                </p14:cNvPr>
                <p14:cNvContentPartPr/>
                <p14:nvPr/>
              </p14:nvContentPartPr>
              <p14:xfrm>
                <a:off x="3475187" y="2763067"/>
                <a:ext cx="60480" cy="119880"/>
              </p14:xfrm>
            </p:contentPart>
          </mc:Choice>
          <mc:Fallback xmlns="">
            <p:pic>
              <p:nvPicPr>
                <p:cNvPr id="132" name="Freihand 131">
                  <a:extLst>
                    <a:ext uri="{FF2B5EF4-FFF2-40B4-BE49-F238E27FC236}">
                      <a16:creationId xmlns:a16="http://schemas.microsoft.com/office/drawing/2014/main" id="{093C662D-5CA8-426D-B8CF-1182B7B1C409}"/>
                    </a:ext>
                  </a:extLst>
                </p:cNvPr>
                <p:cNvPicPr/>
                <p:nvPr/>
              </p:nvPicPr>
              <p:blipFill>
                <a:blip r:embed="rId462"/>
                <a:stretch>
                  <a:fillRect/>
                </a:stretch>
              </p:blipFill>
              <p:spPr>
                <a:xfrm>
                  <a:off x="3470867" y="2758747"/>
                  <a:ext cx="69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33" name="Freihand 132">
                  <a:extLst>
                    <a:ext uri="{FF2B5EF4-FFF2-40B4-BE49-F238E27FC236}">
                      <a16:creationId xmlns:a16="http://schemas.microsoft.com/office/drawing/2014/main" id="{1BF72211-0411-44FF-8D30-ED9C52503F19}"/>
                    </a:ext>
                  </a:extLst>
                </p14:cNvPr>
                <p14:cNvContentPartPr/>
                <p14:nvPr/>
              </p14:nvContentPartPr>
              <p14:xfrm>
                <a:off x="3492107" y="2741107"/>
                <a:ext cx="103320" cy="23400"/>
              </p14:xfrm>
            </p:contentPart>
          </mc:Choice>
          <mc:Fallback xmlns="">
            <p:pic>
              <p:nvPicPr>
                <p:cNvPr id="133" name="Freihand 132">
                  <a:extLst>
                    <a:ext uri="{FF2B5EF4-FFF2-40B4-BE49-F238E27FC236}">
                      <a16:creationId xmlns:a16="http://schemas.microsoft.com/office/drawing/2014/main" id="{1BF72211-0411-44FF-8D30-ED9C52503F19}"/>
                    </a:ext>
                  </a:extLst>
                </p:cNvPr>
                <p:cNvPicPr/>
                <p:nvPr/>
              </p:nvPicPr>
              <p:blipFill>
                <a:blip r:embed="rId464"/>
                <a:stretch>
                  <a:fillRect/>
                </a:stretch>
              </p:blipFill>
              <p:spPr>
                <a:xfrm>
                  <a:off x="3487787" y="2736787"/>
                  <a:ext cx="111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34" name="Freihand 133">
                  <a:extLst>
                    <a:ext uri="{FF2B5EF4-FFF2-40B4-BE49-F238E27FC236}">
                      <a16:creationId xmlns:a16="http://schemas.microsoft.com/office/drawing/2014/main" id="{2B6A33DF-A352-42E2-A08E-FE5E00DC61CE}"/>
                    </a:ext>
                  </a:extLst>
                </p14:cNvPr>
                <p14:cNvContentPartPr/>
                <p14:nvPr/>
              </p14:nvContentPartPr>
              <p14:xfrm>
                <a:off x="3587147" y="2726707"/>
                <a:ext cx="212400" cy="126720"/>
              </p14:xfrm>
            </p:contentPart>
          </mc:Choice>
          <mc:Fallback xmlns="">
            <p:pic>
              <p:nvPicPr>
                <p:cNvPr id="134" name="Freihand 133">
                  <a:extLst>
                    <a:ext uri="{FF2B5EF4-FFF2-40B4-BE49-F238E27FC236}">
                      <a16:creationId xmlns:a16="http://schemas.microsoft.com/office/drawing/2014/main" id="{2B6A33DF-A352-42E2-A08E-FE5E00DC61CE}"/>
                    </a:ext>
                  </a:extLst>
                </p:cNvPr>
                <p:cNvPicPr/>
                <p:nvPr/>
              </p:nvPicPr>
              <p:blipFill>
                <a:blip r:embed="rId466"/>
                <a:stretch>
                  <a:fillRect/>
                </a:stretch>
              </p:blipFill>
              <p:spPr>
                <a:xfrm>
                  <a:off x="3582827" y="2722387"/>
                  <a:ext cx="221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35" name="Freihand 134">
                  <a:extLst>
                    <a:ext uri="{FF2B5EF4-FFF2-40B4-BE49-F238E27FC236}">
                      <a16:creationId xmlns:a16="http://schemas.microsoft.com/office/drawing/2014/main" id="{AA6FF211-0156-4CEB-B539-F37FBA6D1468}"/>
                    </a:ext>
                  </a:extLst>
                </p14:cNvPr>
                <p14:cNvContentPartPr/>
                <p14:nvPr/>
              </p14:nvContentPartPr>
              <p14:xfrm>
                <a:off x="3694787" y="2713027"/>
                <a:ext cx="78480" cy="43200"/>
              </p14:xfrm>
            </p:contentPart>
          </mc:Choice>
          <mc:Fallback xmlns="">
            <p:pic>
              <p:nvPicPr>
                <p:cNvPr id="135" name="Freihand 134">
                  <a:extLst>
                    <a:ext uri="{FF2B5EF4-FFF2-40B4-BE49-F238E27FC236}">
                      <a16:creationId xmlns:a16="http://schemas.microsoft.com/office/drawing/2014/main" id="{AA6FF211-0156-4CEB-B539-F37FBA6D1468}"/>
                    </a:ext>
                  </a:extLst>
                </p:cNvPr>
                <p:cNvPicPr/>
                <p:nvPr/>
              </p:nvPicPr>
              <p:blipFill>
                <a:blip r:embed="rId468"/>
                <a:stretch>
                  <a:fillRect/>
                </a:stretch>
              </p:blipFill>
              <p:spPr>
                <a:xfrm>
                  <a:off x="3690467" y="2708707"/>
                  <a:ext cx="871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36" name="Freihand 135">
                  <a:extLst>
                    <a:ext uri="{FF2B5EF4-FFF2-40B4-BE49-F238E27FC236}">
                      <a16:creationId xmlns:a16="http://schemas.microsoft.com/office/drawing/2014/main" id="{501392E2-B367-47C7-86F9-7D14FB401D97}"/>
                    </a:ext>
                  </a:extLst>
                </p14:cNvPr>
                <p14:cNvContentPartPr/>
                <p14:nvPr/>
              </p14:nvContentPartPr>
              <p14:xfrm>
                <a:off x="3766067" y="2800867"/>
                <a:ext cx="71280" cy="68400"/>
              </p14:xfrm>
            </p:contentPart>
          </mc:Choice>
          <mc:Fallback xmlns="">
            <p:pic>
              <p:nvPicPr>
                <p:cNvPr id="136" name="Freihand 135">
                  <a:extLst>
                    <a:ext uri="{FF2B5EF4-FFF2-40B4-BE49-F238E27FC236}">
                      <a16:creationId xmlns:a16="http://schemas.microsoft.com/office/drawing/2014/main" id="{501392E2-B367-47C7-86F9-7D14FB401D97}"/>
                    </a:ext>
                  </a:extLst>
                </p:cNvPr>
                <p:cNvPicPr/>
                <p:nvPr/>
              </p:nvPicPr>
              <p:blipFill>
                <a:blip r:embed="rId470"/>
                <a:stretch>
                  <a:fillRect/>
                </a:stretch>
              </p:blipFill>
              <p:spPr>
                <a:xfrm>
                  <a:off x="3761747" y="2796547"/>
                  <a:ext cx="79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 name="Freihand 20">
                  <a:extLst>
                    <a:ext uri="{FF2B5EF4-FFF2-40B4-BE49-F238E27FC236}">
                      <a16:creationId xmlns:a16="http://schemas.microsoft.com/office/drawing/2014/main" id="{AFDEFF2C-97A7-4374-964D-3F11BFC0B0FD}"/>
                    </a:ext>
                  </a:extLst>
                </p14:cNvPr>
                <p14:cNvContentPartPr/>
                <p14:nvPr/>
              </p14:nvContentPartPr>
              <p14:xfrm>
                <a:off x="1678787" y="944707"/>
                <a:ext cx="383760" cy="592200"/>
              </p14:xfrm>
            </p:contentPart>
          </mc:Choice>
          <mc:Fallback xmlns="">
            <p:pic>
              <p:nvPicPr>
                <p:cNvPr id="21" name="Freihand 20">
                  <a:extLst>
                    <a:ext uri="{FF2B5EF4-FFF2-40B4-BE49-F238E27FC236}">
                      <a16:creationId xmlns:a16="http://schemas.microsoft.com/office/drawing/2014/main" id="{AFDEFF2C-97A7-4374-964D-3F11BFC0B0FD}"/>
                    </a:ext>
                  </a:extLst>
                </p:cNvPr>
                <p:cNvPicPr/>
                <p:nvPr/>
              </p:nvPicPr>
              <p:blipFill>
                <a:blip r:embed="rId472"/>
                <a:stretch>
                  <a:fillRect/>
                </a:stretch>
              </p:blipFill>
              <p:spPr>
                <a:xfrm>
                  <a:off x="1674467" y="940387"/>
                  <a:ext cx="392400" cy="600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3" name="Freihand 22">
                  <a:extLst>
                    <a:ext uri="{FF2B5EF4-FFF2-40B4-BE49-F238E27FC236}">
                      <a16:creationId xmlns:a16="http://schemas.microsoft.com/office/drawing/2014/main" id="{9A221219-43ED-42F3-AA04-A0B56C65F5E4}"/>
                    </a:ext>
                  </a:extLst>
                </p14:cNvPr>
                <p14:cNvContentPartPr/>
                <p14:nvPr/>
              </p14:nvContentPartPr>
              <p14:xfrm>
                <a:off x="2058227" y="1548427"/>
                <a:ext cx="22680" cy="38520"/>
              </p14:xfrm>
            </p:contentPart>
          </mc:Choice>
          <mc:Fallback xmlns="">
            <p:pic>
              <p:nvPicPr>
                <p:cNvPr id="23" name="Freihand 22">
                  <a:extLst>
                    <a:ext uri="{FF2B5EF4-FFF2-40B4-BE49-F238E27FC236}">
                      <a16:creationId xmlns:a16="http://schemas.microsoft.com/office/drawing/2014/main" id="{9A221219-43ED-42F3-AA04-A0B56C65F5E4}"/>
                    </a:ext>
                  </a:extLst>
                </p:cNvPr>
                <p:cNvPicPr/>
                <p:nvPr/>
              </p:nvPicPr>
              <p:blipFill>
                <a:blip r:embed="rId474"/>
                <a:stretch>
                  <a:fillRect/>
                </a:stretch>
              </p:blipFill>
              <p:spPr>
                <a:xfrm>
                  <a:off x="2053907" y="1544107"/>
                  <a:ext cx="31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5" name="Freihand 24">
                  <a:extLst>
                    <a:ext uri="{FF2B5EF4-FFF2-40B4-BE49-F238E27FC236}">
                      <a16:creationId xmlns:a16="http://schemas.microsoft.com/office/drawing/2014/main" id="{D31C5653-1683-433C-8555-65418C5F6947}"/>
                    </a:ext>
                  </a:extLst>
                </p14:cNvPr>
                <p14:cNvContentPartPr/>
                <p14:nvPr/>
              </p14:nvContentPartPr>
              <p14:xfrm>
                <a:off x="1864547" y="1733467"/>
                <a:ext cx="65880" cy="98280"/>
              </p14:xfrm>
            </p:contentPart>
          </mc:Choice>
          <mc:Fallback xmlns="">
            <p:pic>
              <p:nvPicPr>
                <p:cNvPr id="25" name="Freihand 24">
                  <a:extLst>
                    <a:ext uri="{FF2B5EF4-FFF2-40B4-BE49-F238E27FC236}">
                      <a16:creationId xmlns:a16="http://schemas.microsoft.com/office/drawing/2014/main" id="{D31C5653-1683-433C-8555-65418C5F6947}"/>
                    </a:ext>
                  </a:extLst>
                </p:cNvPr>
                <p:cNvPicPr/>
                <p:nvPr/>
              </p:nvPicPr>
              <p:blipFill>
                <a:blip r:embed="rId476"/>
                <a:stretch>
                  <a:fillRect/>
                </a:stretch>
              </p:blipFill>
              <p:spPr>
                <a:xfrm>
                  <a:off x="1860227" y="1729147"/>
                  <a:ext cx="74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6" name="Freihand 25">
                  <a:extLst>
                    <a:ext uri="{FF2B5EF4-FFF2-40B4-BE49-F238E27FC236}">
                      <a16:creationId xmlns:a16="http://schemas.microsoft.com/office/drawing/2014/main" id="{CF572C6B-2E2E-4BFC-ABE7-F5ED6B5CC928}"/>
                    </a:ext>
                  </a:extLst>
                </p14:cNvPr>
                <p14:cNvContentPartPr/>
                <p14:nvPr/>
              </p14:nvContentPartPr>
              <p14:xfrm>
                <a:off x="1957787" y="1744267"/>
                <a:ext cx="12960" cy="7560"/>
              </p14:xfrm>
            </p:contentPart>
          </mc:Choice>
          <mc:Fallback xmlns="">
            <p:pic>
              <p:nvPicPr>
                <p:cNvPr id="26" name="Freihand 25">
                  <a:extLst>
                    <a:ext uri="{FF2B5EF4-FFF2-40B4-BE49-F238E27FC236}">
                      <a16:creationId xmlns:a16="http://schemas.microsoft.com/office/drawing/2014/main" id="{CF572C6B-2E2E-4BFC-ABE7-F5ED6B5CC928}"/>
                    </a:ext>
                  </a:extLst>
                </p:cNvPr>
                <p:cNvPicPr/>
                <p:nvPr/>
              </p:nvPicPr>
              <p:blipFill>
                <a:blip r:embed="rId478"/>
                <a:stretch>
                  <a:fillRect/>
                </a:stretch>
              </p:blipFill>
              <p:spPr>
                <a:xfrm>
                  <a:off x="1953467" y="1739947"/>
                  <a:ext cx="21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7" name="Freihand 26">
                  <a:extLst>
                    <a:ext uri="{FF2B5EF4-FFF2-40B4-BE49-F238E27FC236}">
                      <a16:creationId xmlns:a16="http://schemas.microsoft.com/office/drawing/2014/main" id="{FBB54782-0315-40AC-BCD8-644A56FEFE91}"/>
                    </a:ext>
                  </a:extLst>
                </p14:cNvPr>
                <p14:cNvContentPartPr/>
                <p14:nvPr/>
              </p14:nvContentPartPr>
              <p14:xfrm>
                <a:off x="1966427" y="1786027"/>
                <a:ext cx="16920" cy="27720"/>
              </p14:xfrm>
            </p:contentPart>
          </mc:Choice>
          <mc:Fallback xmlns="">
            <p:pic>
              <p:nvPicPr>
                <p:cNvPr id="27" name="Freihand 26">
                  <a:extLst>
                    <a:ext uri="{FF2B5EF4-FFF2-40B4-BE49-F238E27FC236}">
                      <a16:creationId xmlns:a16="http://schemas.microsoft.com/office/drawing/2014/main" id="{FBB54782-0315-40AC-BCD8-644A56FEFE91}"/>
                    </a:ext>
                  </a:extLst>
                </p:cNvPr>
                <p:cNvPicPr/>
                <p:nvPr/>
              </p:nvPicPr>
              <p:blipFill>
                <a:blip r:embed="rId480"/>
                <a:stretch>
                  <a:fillRect/>
                </a:stretch>
              </p:blipFill>
              <p:spPr>
                <a:xfrm>
                  <a:off x="1962107" y="1781707"/>
                  <a:ext cx="25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 name="Freihand 27">
                  <a:extLst>
                    <a:ext uri="{FF2B5EF4-FFF2-40B4-BE49-F238E27FC236}">
                      <a16:creationId xmlns:a16="http://schemas.microsoft.com/office/drawing/2014/main" id="{7F3294D3-2FFE-45BA-B0B4-3A32892094FB}"/>
                    </a:ext>
                  </a:extLst>
                </p14:cNvPr>
                <p14:cNvContentPartPr/>
                <p14:nvPr/>
              </p14:nvContentPartPr>
              <p14:xfrm>
                <a:off x="1973987" y="1707547"/>
                <a:ext cx="64800" cy="97200"/>
              </p14:xfrm>
            </p:contentPart>
          </mc:Choice>
          <mc:Fallback xmlns="">
            <p:pic>
              <p:nvPicPr>
                <p:cNvPr id="28" name="Freihand 27">
                  <a:extLst>
                    <a:ext uri="{FF2B5EF4-FFF2-40B4-BE49-F238E27FC236}">
                      <a16:creationId xmlns:a16="http://schemas.microsoft.com/office/drawing/2014/main" id="{7F3294D3-2FFE-45BA-B0B4-3A32892094FB}"/>
                    </a:ext>
                  </a:extLst>
                </p:cNvPr>
                <p:cNvPicPr/>
                <p:nvPr/>
              </p:nvPicPr>
              <p:blipFill>
                <a:blip r:embed="rId482"/>
                <a:stretch>
                  <a:fillRect/>
                </a:stretch>
              </p:blipFill>
              <p:spPr>
                <a:xfrm>
                  <a:off x="1969667" y="1703227"/>
                  <a:ext cx="73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7" name="Freihand 16">
                  <a:extLst>
                    <a:ext uri="{FF2B5EF4-FFF2-40B4-BE49-F238E27FC236}">
                      <a16:creationId xmlns:a16="http://schemas.microsoft.com/office/drawing/2014/main" id="{FC4FCB84-A49B-46BD-8C47-8B20CA68D10E}"/>
                    </a:ext>
                  </a:extLst>
                </p14:cNvPr>
                <p14:cNvContentPartPr/>
                <p14:nvPr/>
              </p14:nvContentPartPr>
              <p14:xfrm>
                <a:off x="893267" y="757507"/>
                <a:ext cx="142200" cy="129600"/>
              </p14:xfrm>
            </p:contentPart>
          </mc:Choice>
          <mc:Fallback xmlns="">
            <p:pic>
              <p:nvPicPr>
                <p:cNvPr id="17" name="Freihand 16">
                  <a:extLst>
                    <a:ext uri="{FF2B5EF4-FFF2-40B4-BE49-F238E27FC236}">
                      <a16:creationId xmlns:a16="http://schemas.microsoft.com/office/drawing/2014/main" id="{FC4FCB84-A49B-46BD-8C47-8B20CA68D10E}"/>
                    </a:ext>
                  </a:extLst>
                </p:cNvPr>
                <p:cNvPicPr/>
                <p:nvPr/>
              </p:nvPicPr>
              <p:blipFill>
                <a:blip r:embed="rId484"/>
                <a:stretch>
                  <a:fillRect/>
                </a:stretch>
              </p:blipFill>
              <p:spPr>
                <a:xfrm>
                  <a:off x="888947" y="753187"/>
                  <a:ext cx="150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8" name="Freihand 17">
                  <a:extLst>
                    <a:ext uri="{FF2B5EF4-FFF2-40B4-BE49-F238E27FC236}">
                      <a16:creationId xmlns:a16="http://schemas.microsoft.com/office/drawing/2014/main" id="{2113011F-9460-4485-B426-9B7CD630FD1C}"/>
                    </a:ext>
                  </a:extLst>
                </p14:cNvPr>
                <p14:cNvContentPartPr/>
                <p14:nvPr/>
              </p14:nvContentPartPr>
              <p14:xfrm>
                <a:off x="1053107" y="855067"/>
                <a:ext cx="27360" cy="69840"/>
              </p14:xfrm>
            </p:contentPart>
          </mc:Choice>
          <mc:Fallback xmlns="">
            <p:pic>
              <p:nvPicPr>
                <p:cNvPr id="18" name="Freihand 17">
                  <a:extLst>
                    <a:ext uri="{FF2B5EF4-FFF2-40B4-BE49-F238E27FC236}">
                      <a16:creationId xmlns:a16="http://schemas.microsoft.com/office/drawing/2014/main" id="{2113011F-9460-4485-B426-9B7CD630FD1C}"/>
                    </a:ext>
                  </a:extLst>
                </p:cNvPr>
                <p:cNvPicPr/>
                <p:nvPr/>
              </p:nvPicPr>
              <p:blipFill>
                <a:blip r:embed="rId486"/>
                <a:stretch>
                  <a:fillRect/>
                </a:stretch>
              </p:blipFill>
              <p:spPr>
                <a:xfrm>
                  <a:off x="1048787" y="850747"/>
                  <a:ext cx="36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9" name="Freihand 18">
                  <a:extLst>
                    <a:ext uri="{FF2B5EF4-FFF2-40B4-BE49-F238E27FC236}">
                      <a16:creationId xmlns:a16="http://schemas.microsoft.com/office/drawing/2014/main" id="{700B0ED0-CFD3-4703-A8F1-5FDE76ABE82E}"/>
                    </a:ext>
                  </a:extLst>
                </p14:cNvPr>
                <p14:cNvContentPartPr/>
                <p14:nvPr/>
              </p14:nvContentPartPr>
              <p14:xfrm>
                <a:off x="1130507" y="733747"/>
                <a:ext cx="146160" cy="164520"/>
              </p14:xfrm>
            </p:contentPart>
          </mc:Choice>
          <mc:Fallback xmlns="">
            <p:pic>
              <p:nvPicPr>
                <p:cNvPr id="19" name="Freihand 18">
                  <a:extLst>
                    <a:ext uri="{FF2B5EF4-FFF2-40B4-BE49-F238E27FC236}">
                      <a16:creationId xmlns:a16="http://schemas.microsoft.com/office/drawing/2014/main" id="{700B0ED0-CFD3-4703-A8F1-5FDE76ABE82E}"/>
                    </a:ext>
                  </a:extLst>
                </p:cNvPr>
                <p:cNvPicPr/>
                <p:nvPr/>
              </p:nvPicPr>
              <p:blipFill>
                <a:blip r:embed="rId488"/>
                <a:stretch>
                  <a:fillRect/>
                </a:stretch>
              </p:blipFill>
              <p:spPr>
                <a:xfrm>
                  <a:off x="1126187" y="729427"/>
                  <a:ext cx="154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1" name="Freihand 10">
                  <a:extLst>
                    <a:ext uri="{FF2B5EF4-FFF2-40B4-BE49-F238E27FC236}">
                      <a16:creationId xmlns:a16="http://schemas.microsoft.com/office/drawing/2014/main" id="{41EF9BC8-14FC-44C8-908E-DFD17FFEB29A}"/>
                    </a:ext>
                  </a:extLst>
                </p14:cNvPr>
                <p14:cNvContentPartPr/>
                <p14:nvPr/>
              </p14:nvContentPartPr>
              <p14:xfrm>
                <a:off x="1633427" y="1659307"/>
                <a:ext cx="25200" cy="586440"/>
              </p14:xfrm>
            </p:contentPart>
          </mc:Choice>
          <mc:Fallback xmlns="">
            <p:pic>
              <p:nvPicPr>
                <p:cNvPr id="11" name="Freihand 10">
                  <a:extLst>
                    <a:ext uri="{FF2B5EF4-FFF2-40B4-BE49-F238E27FC236}">
                      <a16:creationId xmlns:a16="http://schemas.microsoft.com/office/drawing/2014/main" id="{41EF9BC8-14FC-44C8-908E-DFD17FFEB29A}"/>
                    </a:ext>
                  </a:extLst>
                </p:cNvPr>
                <p:cNvPicPr/>
                <p:nvPr/>
              </p:nvPicPr>
              <p:blipFill>
                <a:blip r:embed="rId490"/>
                <a:stretch>
                  <a:fillRect/>
                </a:stretch>
              </p:blipFill>
              <p:spPr>
                <a:xfrm>
                  <a:off x="1629107" y="1654987"/>
                  <a:ext cx="3384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8" name="Freihand 7">
                  <a:extLst>
                    <a:ext uri="{FF2B5EF4-FFF2-40B4-BE49-F238E27FC236}">
                      <a16:creationId xmlns:a16="http://schemas.microsoft.com/office/drawing/2014/main" id="{A8D6253D-75C0-49D0-BB21-F77307061723}"/>
                    </a:ext>
                  </a:extLst>
                </p14:cNvPr>
                <p14:cNvContentPartPr/>
                <p14:nvPr/>
              </p14:nvContentPartPr>
              <p14:xfrm>
                <a:off x="1647107" y="1035067"/>
                <a:ext cx="360" cy="360"/>
              </p14:xfrm>
            </p:contentPart>
          </mc:Choice>
          <mc:Fallback xmlns="">
            <p:pic>
              <p:nvPicPr>
                <p:cNvPr id="8" name="Freihand 7">
                  <a:extLst>
                    <a:ext uri="{FF2B5EF4-FFF2-40B4-BE49-F238E27FC236}">
                      <a16:creationId xmlns:a16="http://schemas.microsoft.com/office/drawing/2014/main" id="{A8D6253D-75C0-49D0-BB21-F77307061723}"/>
                    </a:ext>
                  </a:extLst>
                </p:cNvPr>
                <p:cNvPicPr/>
                <p:nvPr/>
              </p:nvPicPr>
              <p:blipFill>
                <a:blip r:embed="rId266"/>
                <a:stretch>
                  <a:fillRect/>
                </a:stretch>
              </p:blipFill>
              <p:spPr>
                <a:xfrm>
                  <a:off x="1642787" y="1030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0" name="Freihand 9">
                  <a:extLst>
                    <a:ext uri="{FF2B5EF4-FFF2-40B4-BE49-F238E27FC236}">
                      <a16:creationId xmlns:a16="http://schemas.microsoft.com/office/drawing/2014/main" id="{25277A8E-9DA1-4182-AC69-70B2483ACDF7}"/>
                    </a:ext>
                  </a:extLst>
                </p14:cNvPr>
                <p14:cNvContentPartPr/>
                <p14:nvPr/>
              </p14:nvContentPartPr>
              <p14:xfrm>
                <a:off x="1649267" y="984307"/>
                <a:ext cx="18000" cy="497880"/>
              </p14:xfrm>
            </p:contentPart>
          </mc:Choice>
          <mc:Fallback xmlns="">
            <p:pic>
              <p:nvPicPr>
                <p:cNvPr id="10" name="Freihand 9">
                  <a:extLst>
                    <a:ext uri="{FF2B5EF4-FFF2-40B4-BE49-F238E27FC236}">
                      <a16:creationId xmlns:a16="http://schemas.microsoft.com/office/drawing/2014/main" id="{25277A8E-9DA1-4182-AC69-70B2483ACDF7}"/>
                    </a:ext>
                  </a:extLst>
                </p:cNvPr>
                <p:cNvPicPr/>
                <p:nvPr/>
              </p:nvPicPr>
              <p:blipFill>
                <a:blip r:embed="rId493"/>
                <a:stretch>
                  <a:fillRect/>
                </a:stretch>
              </p:blipFill>
              <p:spPr>
                <a:xfrm>
                  <a:off x="1644947" y="979987"/>
                  <a:ext cx="2664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93" name="Freihand 92">
                  <a:extLst>
                    <a:ext uri="{FF2B5EF4-FFF2-40B4-BE49-F238E27FC236}">
                      <a16:creationId xmlns:a16="http://schemas.microsoft.com/office/drawing/2014/main" id="{4337AEE4-A276-4632-9B53-73B09A0F0058}"/>
                    </a:ext>
                  </a:extLst>
                </p14:cNvPr>
                <p14:cNvContentPartPr/>
                <p14:nvPr/>
              </p14:nvContentPartPr>
              <p14:xfrm>
                <a:off x="1265507" y="1439347"/>
                <a:ext cx="341640" cy="453960"/>
              </p14:xfrm>
            </p:contentPart>
          </mc:Choice>
          <mc:Fallback xmlns="">
            <p:pic>
              <p:nvPicPr>
                <p:cNvPr id="93" name="Freihand 92">
                  <a:extLst>
                    <a:ext uri="{FF2B5EF4-FFF2-40B4-BE49-F238E27FC236}">
                      <a16:creationId xmlns:a16="http://schemas.microsoft.com/office/drawing/2014/main" id="{4337AEE4-A276-4632-9B53-73B09A0F0058}"/>
                    </a:ext>
                  </a:extLst>
                </p:cNvPr>
                <p:cNvPicPr/>
                <p:nvPr/>
              </p:nvPicPr>
              <p:blipFill>
                <a:blip r:embed="rId495"/>
                <a:stretch>
                  <a:fillRect/>
                </a:stretch>
              </p:blipFill>
              <p:spPr>
                <a:xfrm>
                  <a:off x="1261187" y="1435027"/>
                  <a:ext cx="35028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94" name="Freihand 93">
                  <a:extLst>
                    <a:ext uri="{FF2B5EF4-FFF2-40B4-BE49-F238E27FC236}">
                      <a16:creationId xmlns:a16="http://schemas.microsoft.com/office/drawing/2014/main" id="{BE6E6153-E2F1-4AF6-8ED7-796B12DEC75C}"/>
                    </a:ext>
                  </a:extLst>
                </p14:cNvPr>
                <p14:cNvContentPartPr/>
                <p14:nvPr/>
              </p14:nvContentPartPr>
              <p14:xfrm>
                <a:off x="1337147" y="1329907"/>
                <a:ext cx="330840" cy="191520"/>
              </p14:xfrm>
            </p:contentPart>
          </mc:Choice>
          <mc:Fallback xmlns="">
            <p:pic>
              <p:nvPicPr>
                <p:cNvPr id="94" name="Freihand 93">
                  <a:extLst>
                    <a:ext uri="{FF2B5EF4-FFF2-40B4-BE49-F238E27FC236}">
                      <a16:creationId xmlns:a16="http://schemas.microsoft.com/office/drawing/2014/main" id="{BE6E6153-E2F1-4AF6-8ED7-796B12DEC75C}"/>
                    </a:ext>
                  </a:extLst>
                </p:cNvPr>
                <p:cNvPicPr/>
                <p:nvPr/>
              </p:nvPicPr>
              <p:blipFill>
                <a:blip r:embed="rId497"/>
                <a:stretch>
                  <a:fillRect/>
                </a:stretch>
              </p:blipFill>
              <p:spPr>
                <a:xfrm>
                  <a:off x="1332827" y="1325587"/>
                  <a:ext cx="3394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95" name="Freihand 94">
                  <a:extLst>
                    <a:ext uri="{FF2B5EF4-FFF2-40B4-BE49-F238E27FC236}">
                      <a16:creationId xmlns:a16="http://schemas.microsoft.com/office/drawing/2014/main" id="{36649111-D92A-44F7-896C-87DA366A1735}"/>
                    </a:ext>
                  </a:extLst>
                </p14:cNvPr>
                <p14:cNvContentPartPr/>
                <p14:nvPr/>
              </p14:nvContentPartPr>
              <p14:xfrm>
                <a:off x="575387" y="2066827"/>
                <a:ext cx="120600" cy="159480"/>
              </p14:xfrm>
            </p:contentPart>
          </mc:Choice>
          <mc:Fallback xmlns="">
            <p:pic>
              <p:nvPicPr>
                <p:cNvPr id="95" name="Freihand 94">
                  <a:extLst>
                    <a:ext uri="{FF2B5EF4-FFF2-40B4-BE49-F238E27FC236}">
                      <a16:creationId xmlns:a16="http://schemas.microsoft.com/office/drawing/2014/main" id="{36649111-D92A-44F7-896C-87DA366A1735}"/>
                    </a:ext>
                  </a:extLst>
                </p:cNvPr>
                <p:cNvPicPr/>
                <p:nvPr/>
              </p:nvPicPr>
              <p:blipFill>
                <a:blip r:embed="rId499"/>
                <a:stretch>
                  <a:fillRect/>
                </a:stretch>
              </p:blipFill>
              <p:spPr>
                <a:xfrm>
                  <a:off x="571067" y="2062507"/>
                  <a:ext cx="129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96" name="Freihand 95">
                  <a:extLst>
                    <a:ext uri="{FF2B5EF4-FFF2-40B4-BE49-F238E27FC236}">
                      <a16:creationId xmlns:a16="http://schemas.microsoft.com/office/drawing/2014/main" id="{8CB2A2E6-922C-4190-B5B1-445EF45D7211}"/>
                    </a:ext>
                  </a:extLst>
                </p14:cNvPr>
                <p14:cNvContentPartPr/>
                <p14:nvPr/>
              </p14:nvContentPartPr>
              <p14:xfrm>
                <a:off x="707867" y="2121907"/>
                <a:ext cx="96120" cy="98280"/>
              </p14:xfrm>
            </p:contentPart>
          </mc:Choice>
          <mc:Fallback xmlns="">
            <p:pic>
              <p:nvPicPr>
                <p:cNvPr id="96" name="Freihand 95">
                  <a:extLst>
                    <a:ext uri="{FF2B5EF4-FFF2-40B4-BE49-F238E27FC236}">
                      <a16:creationId xmlns:a16="http://schemas.microsoft.com/office/drawing/2014/main" id="{8CB2A2E6-922C-4190-B5B1-445EF45D7211}"/>
                    </a:ext>
                  </a:extLst>
                </p:cNvPr>
                <p:cNvPicPr/>
                <p:nvPr/>
              </p:nvPicPr>
              <p:blipFill>
                <a:blip r:embed="rId501"/>
                <a:stretch>
                  <a:fillRect/>
                </a:stretch>
              </p:blipFill>
              <p:spPr>
                <a:xfrm>
                  <a:off x="703547" y="2117587"/>
                  <a:ext cx="104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97" name="Freihand 96">
                  <a:extLst>
                    <a:ext uri="{FF2B5EF4-FFF2-40B4-BE49-F238E27FC236}">
                      <a16:creationId xmlns:a16="http://schemas.microsoft.com/office/drawing/2014/main" id="{3DA61844-BA0F-4F74-A346-A3F48E2BC6CA}"/>
                    </a:ext>
                  </a:extLst>
                </p14:cNvPr>
                <p14:cNvContentPartPr/>
                <p14:nvPr/>
              </p14:nvContentPartPr>
              <p14:xfrm>
                <a:off x="773387" y="2054227"/>
                <a:ext cx="180360" cy="156960"/>
              </p14:xfrm>
            </p:contentPart>
          </mc:Choice>
          <mc:Fallback xmlns="">
            <p:pic>
              <p:nvPicPr>
                <p:cNvPr id="97" name="Freihand 96">
                  <a:extLst>
                    <a:ext uri="{FF2B5EF4-FFF2-40B4-BE49-F238E27FC236}">
                      <a16:creationId xmlns:a16="http://schemas.microsoft.com/office/drawing/2014/main" id="{3DA61844-BA0F-4F74-A346-A3F48E2BC6CA}"/>
                    </a:ext>
                  </a:extLst>
                </p:cNvPr>
                <p:cNvPicPr/>
                <p:nvPr/>
              </p:nvPicPr>
              <p:blipFill>
                <a:blip r:embed="rId503"/>
                <a:stretch>
                  <a:fillRect/>
                </a:stretch>
              </p:blipFill>
              <p:spPr>
                <a:xfrm>
                  <a:off x="769067" y="2049907"/>
                  <a:ext cx="189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00" name="Freihand 99">
                  <a:extLst>
                    <a:ext uri="{FF2B5EF4-FFF2-40B4-BE49-F238E27FC236}">
                      <a16:creationId xmlns:a16="http://schemas.microsoft.com/office/drawing/2014/main" id="{79DA4AE7-56D8-4787-9E1E-29C5267F2AAE}"/>
                    </a:ext>
                  </a:extLst>
                </p14:cNvPr>
                <p14:cNvContentPartPr/>
                <p14:nvPr/>
              </p14:nvContentPartPr>
              <p14:xfrm>
                <a:off x="1054187" y="2086627"/>
                <a:ext cx="294120" cy="123120"/>
              </p14:xfrm>
            </p:contentPart>
          </mc:Choice>
          <mc:Fallback xmlns="">
            <p:pic>
              <p:nvPicPr>
                <p:cNvPr id="100" name="Freihand 99">
                  <a:extLst>
                    <a:ext uri="{FF2B5EF4-FFF2-40B4-BE49-F238E27FC236}">
                      <a16:creationId xmlns:a16="http://schemas.microsoft.com/office/drawing/2014/main" id="{79DA4AE7-56D8-4787-9E1E-29C5267F2AAE}"/>
                    </a:ext>
                  </a:extLst>
                </p:cNvPr>
                <p:cNvPicPr/>
                <p:nvPr/>
              </p:nvPicPr>
              <p:blipFill>
                <a:blip r:embed="rId505"/>
                <a:stretch>
                  <a:fillRect/>
                </a:stretch>
              </p:blipFill>
              <p:spPr>
                <a:xfrm>
                  <a:off x="1049867" y="2082307"/>
                  <a:ext cx="302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01" name="Freihand 100">
                  <a:extLst>
                    <a:ext uri="{FF2B5EF4-FFF2-40B4-BE49-F238E27FC236}">
                      <a16:creationId xmlns:a16="http://schemas.microsoft.com/office/drawing/2014/main" id="{FE4A6BFC-6E0E-4BC5-A531-A29F7DFA65B3}"/>
                    </a:ext>
                  </a:extLst>
                </p14:cNvPr>
                <p14:cNvContentPartPr/>
                <p14:nvPr/>
              </p14:nvContentPartPr>
              <p14:xfrm>
                <a:off x="1282787" y="2049547"/>
                <a:ext cx="34560" cy="9720"/>
              </p14:xfrm>
            </p:contentPart>
          </mc:Choice>
          <mc:Fallback xmlns="">
            <p:pic>
              <p:nvPicPr>
                <p:cNvPr id="101" name="Freihand 100">
                  <a:extLst>
                    <a:ext uri="{FF2B5EF4-FFF2-40B4-BE49-F238E27FC236}">
                      <a16:creationId xmlns:a16="http://schemas.microsoft.com/office/drawing/2014/main" id="{FE4A6BFC-6E0E-4BC5-A531-A29F7DFA65B3}"/>
                    </a:ext>
                  </a:extLst>
                </p:cNvPr>
                <p:cNvPicPr/>
                <p:nvPr/>
              </p:nvPicPr>
              <p:blipFill>
                <a:blip r:embed="rId507"/>
                <a:stretch>
                  <a:fillRect/>
                </a:stretch>
              </p:blipFill>
              <p:spPr>
                <a:xfrm>
                  <a:off x="1278467" y="2045227"/>
                  <a:ext cx="43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46" name="Freihand 145">
                  <a:extLst>
                    <a:ext uri="{FF2B5EF4-FFF2-40B4-BE49-F238E27FC236}">
                      <a16:creationId xmlns:a16="http://schemas.microsoft.com/office/drawing/2014/main" id="{667A6EB0-9D40-4153-A7F5-4E44845ED542}"/>
                    </a:ext>
                  </a:extLst>
                </p14:cNvPr>
                <p14:cNvContentPartPr/>
                <p14:nvPr/>
              </p14:nvContentPartPr>
              <p14:xfrm>
                <a:off x="2053907" y="1549867"/>
                <a:ext cx="70200" cy="77040"/>
              </p14:xfrm>
            </p:contentPart>
          </mc:Choice>
          <mc:Fallback xmlns="">
            <p:pic>
              <p:nvPicPr>
                <p:cNvPr id="146" name="Freihand 145">
                  <a:extLst>
                    <a:ext uri="{FF2B5EF4-FFF2-40B4-BE49-F238E27FC236}">
                      <a16:creationId xmlns:a16="http://schemas.microsoft.com/office/drawing/2014/main" id="{667A6EB0-9D40-4153-A7F5-4E44845ED542}"/>
                    </a:ext>
                  </a:extLst>
                </p:cNvPr>
                <p:cNvPicPr/>
                <p:nvPr/>
              </p:nvPicPr>
              <p:blipFill>
                <a:blip r:embed="rId509"/>
                <a:stretch>
                  <a:fillRect/>
                </a:stretch>
              </p:blipFill>
              <p:spPr>
                <a:xfrm>
                  <a:off x="2049587" y="1545547"/>
                  <a:ext cx="78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47" name="Freihand 146">
                  <a:extLst>
                    <a:ext uri="{FF2B5EF4-FFF2-40B4-BE49-F238E27FC236}">
                      <a16:creationId xmlns:a16="http://schemas.microsoft.com/office/drawing/2014/main" id="{4D1C8F10-4146-4BC7-A5EC-AE8BB26D4180}"/>
                    </a:ext>
                  </a:extLst>
                </p14:cNvPr>
                <p14:cNvContentPartPr/>
                <p14:nvPr/>
              </p14:nvContentPartPr>
              <p14:xfrm>
                <a:off x="2057147" y="1364827"/>
                <a:ext cx="304200" cy="57960"/>
              </p14:xfrm>
            </p:contentPart>
          </mc:Choice>
          <mc:Fallback xmlns="">
            <p:pic>
              <p:nvPicPr>
                <p:cNvPr id="147" name="Freihand 146">
                  <a:extLst>
                    <a:ext uri="{FF2B5EF4-FFF2-40B4-BE49-F238E27FC236}">
                      <a16:creationId xmlns:a16="http://schemas.microsoft.com/office/drawing/2014/main" id="{4D1C8F10-4146-4BC7-A5EC-AE8BB26D4180}"/>
                    </a:ext>
                  </a:extLst>
                </p:cNvPr>
                <p:cNvPicPr/>
                <p:nvPr/>
              </p:nvPicPr>
              <p:blipFill>
                <a:blip r:embed="rId511"/>
                <a:stretch>
                  <a:fillRect/>
                </a:stretch>
              </p:blipFill>
              <p:spPr>
                <a:xfrm>
                  <a:off x="2052827" y="1360507"/>
                  <a:ext cx="312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49" name="Freihand 148">
                  <a:extLst>
                    <a:ext uri="{FF2B5EF4-FFF2-40B4-BE49-F238E27FC236}">
                      <a16:creationId xmlns:a16="http://schemas.microsoft.com/office/drawing/2014/main" id="{FA6BA84C-E454-4C33-A252-64FE5F5061D2}"/>
                    </a:ext>
                  </a:extLst>
                </p14:cNvPr>
                <p14:cNvContentPartPr/>
                <p14:nvPr/>
              </p14:nvContentPartPr>
              <p14:xfrm>
                <a:off x="2228147" y="1520707"/>
                <a:ext cx="2517120" cy="1369080"/>
              </p14:xfrm>
            </p:contentPart>
          </mc:Choice>
          <mc:Fallback xmlns="">
            <p:pic>
              <p:nvPicPr>
                <p:cNvPr id="149" name="Freihand 148">
                  <a:extLst>
                    <a:ext uri="{FF2B5EF4-FFF2-40B4-BE49-F238E27FC236}">
                      <a16:creationId xmlns:a16="http://schemas.microsoft.com/office/drawing/2014/main" id="{FA6BA84C-E454-4C33-A252-64FE5F5061D2}"/>
                    </a:ext>
                  </a:extLst>
                </p:cNvPr>
                <p:cNvPicPr/>
                <p:nvPr/>
              </p:nvPicPr>
              <p:blipFill>
                <a:blip r:embed="rId513"/>
                <a:stretch>
                  <a:fillRect/>
                </a:stretch>
              </p:blipFill>
              <p:spPr>
                <a:xfrm>
                  <a:off x="2223827" y="1516387"/>
                  <a:ext cx="2525760" cy="13777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50" name="Freihand 149">
                  <a:extLst>
                    <a:ext uri="{FF2B5EF4-FFF2-40B4-BE49-F238E27FC236}">
                      <a16:creationId xmlns:a16="http://schemas.microsoft.com/office/drawing/2014/main" id="{F289B143-58C1-448A-95A7-EFCD52FD44E5}"/>
                    </a:ext>
                  </a:extLst>
                </p14:cNvPr>
                <p14:cNvContentPartPr/>
                <p14:nvPr/>
              </p14:nvContentPartPr>
              <p14:xfrm>
                <a:off x="2148227" y="1452667"/>
                <a:ext cx="209880" cy="218520"/>
              </p14:xfrm>
            </p:contentPart>
          </mc:Choice>
          <mc:Fallback xmlns="">
            <p:pic>
              <p:nvPicPr>
                <p:cNvPr id="150" name="Freihand 149">
                  <a:extLst>
                    <a:ext uri="{FF2B5EF4-FFF2-40B4-BE49-F238E27FC236}">
                      <a16:creationId xmlns:a16="http://schemas.microsoft.com/office/drawing/2014/main" id="{F289B143-58C1-448A-95A7-EFCD52FD44E5}"/>
                    </a:ext>
                  </a:extLst>
                </p:cNvPr>
                <p:cNvPicPr/>
                <p:nvPr/>
              </p:nvPicPr>
              <p:blipFill>
                <a:blip r:embed="rId515"/>
                <a:stretch>
                  <a:fillRect/>
                </a:stretch>
              </p:blipFill>
              <p:spPr>
                <a:xfrm>
                  <a:off x="2143907" y="1448347"/>
                  <a:ext cx="218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52" name="Freihand 151">
                  <a:extLst>
                    <a:ext uri="{FF2B5EF4-FFF2-40B4-BE49-F238E27FC236}">
                      <a16:creationId xmlns:a16="http://schemas.microsoft.com/office/drawing/2014/main" id="{D1561E59-C3B8-43B8-946A-A82745B46C9E}"/>
                    </a:ext>
                  </a:extLst>
                </p14:cNvPr>
                <p14:cNvContentPartPr/>
                <p14:nvPr/>
              </p14:nvContentPartPr>
              <p14:xfrm>
                <a:off x="4823027" y="2769187"/>
                <a:ext cx="310320" cy="229320"/>
              </p14:xfrm>
            </p:contentPart>
          </mc:Choice>
          <mc:Fallback xmlns="">
            <p:pic>
              <p:nvPicPr>
                <p:cNvPr id="152" name="Freihand 151">
                  <a:extLst>
                    <a:ext uri="{FF2B5EF4-FFF2-40B4-BE49-F238E27FC236}">
                      <a16:creationId xmlns:a16="http://schemas.microsoft.com/office/drawing/2014/main" id="{D1561E59-C3B8-43B8-946A-A82745B46C9E}"/>
                    </a:ext>
                  </a:extLst>
                </p:cNvPr>
                <p:cNvPicPr/>
                <p:nvPr/>
              </p:nvPicPr>
              <p:blipFill>
                <a:blip r:embed="rId517"/>
                <a:stretch>
                  <a:fillRect/>
                </a:stretch>
              </p:blipFill>
              <p:spPr>
                <a:xfrm>
                  <a:off x="4818707" y="2764867"/>
                  <a:ext cx="318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53" name="Freihand 152">
                  <a:extLst>
                    <a:ext uri="{FF2B5EF4-FFF2-40B4-BE49-F238E27FC236}">
                      <a16:creationId xmlns:a16="http://schemas.microsoft.com/office/drawing/2014/main" id="{83362139-F056-4AF7-B762-43238909B5F3}"/>
                    </a:ext>
                  </a:extLst>
                </p14:cNvPr>
                <p14:cNvContentPartPr/>
                <p14:nvPr/>
              </p14:nvContentPartPr>
              <p14:xfrm>
                <a:off x="5201747" y="2726707"/>
                <a:ext cx="120600" cy="199440"/>
              </p14:xfrm>
            </p:contentPart>
          </mc:Choice>
          <mc:Fallback xmlns="">
            <p:pic>
              <p:nvPicPr>
                <p:cNvPr id="153" name="Freihand 152">
                  <a:extLst>
                    <a:ext uri="{FF2B5EF4-FFF2-40B4-BE49-F238E27FC236}">
                      <a16:creationId xmlns:a16="http://schemas.microsoft.com/office/drawing/2014/main" id="{83362139-F056-4AF7-B762-43238909B5F3}"/>
                    </a:ext>
                  </a:extLst>
                </p:cNvPr>
                <p:cNvPicPr/>
                <p:nvPr/>
              </p:nvPicPr>
              <p:blipFill>
                <a:blip r:embed="rId519"/>
                <a:stretch>
                  <a:fillRect/>
                </a:stretch>
              </p:blipFill>
              <p:spPr>
                <a:xfrm>
                  <a:off x="5197427" y="2722387"/>
                  <a:ext cx="1292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54" name="Freihand 153">
                  <a:extLst>
                    <a:ext uri="{FF2B5EF4-FFF2-40B4-BE49-F238E27FC236}">
                      <a16:creationId xmlns:a16="http://schemas.microsoft.com/office/drawing/2014/main" id="{BFF278DE-F06F-4ED4-BE30-B5A9998188DC}"/>
                    </a:ext>
                  </a:extLst>
                </p14:cNvPr>
                <p14:cNvContentPartPr/>
                <p14:nvPr/>
              </p14:nvContentPartPr>
              <p14:xfrm>
                <a:off x="5265107" y="2909227"/>
                <a:ext cx="133920" cy="14040"/>
              </p14:xfrm>
            </p:contentPart>
          </mc:Choice>
          <mc:Fallback xmlns="">
            <p:pic>
              <p:nvPicPr>
                <p:cNvPr id="154" name="Freihand 153">
                  <a:extLst>
                    <a:ext uri="{FF2B5EF4-FFF2-40B4-BE49-F238E27FC236}">
                      <a16:creationId xmlns:a16="http://schemas.microsoft.com/office/drawing/2014/main" id="{BFF278DE-F06F-4ED4-BE30-B5A9998188DC}"/>
                    </a:ext>
                  </a:extLst>
                </p:cNvPr>
                <p:cNvPicPr/>
                <p:nvPr/>
              </p:nvPicPr>
              <p:blipFill>
                <a:blip r:embed="rId521"/>
                <a:stretch>
                  <a:fillRect/>
                </a:stretch>
              </p:blipFill>
              <p:spPr>
                <a:xfrm>
                  <a:off x="5260787" y="2904907"/>
                  <a:ext cx="142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55" name="Freihand 154">
                  <a:extLst>
                    <a:ext uri="{FF2B5EF4-FFF2-40B4-BE49-F238E27FC236}">
                      <a16:creationId xmlns:a16="http://schemas.microsoft.com/office/drawing/2014/main" id="{659DBBF5-A2FB-4AC4-85C4-54DEC8D99C9C}"/>
                    </a:ext>
                  </a:extLst>
                </p14:cNvPr>
                <p14:cNvContentPartPr/>
                <p14:nvPr/>
              </p14:nvContentPartPr>
              <p14:xfrm>
                <a:off x="5424947" y="2804107"/>
                <a:ext cx="216720" cy="132480"/>
              </p14:xfrm>
            </p:contentPart>
          </mc:Choice>
          <mc:Fallback xmlns="">
            <p:pic>
              <p:nvPicPr>
                <p:cNvPr id="155" name="Freihand 154">
                  <a:extLst>
                    <a:ext uri="{FF2B5EF4-FFF2-40B4-BE49-F238E27FC236}">
                      <a16:creationId xmlns:a16="http://schemas.microsoft.com/office/drawing/2014/main" id="{659DBBF5-A2FB-4AC4-85C4-54DEC8D99C9C}"/>
                    </a:ext>
                  </a:extLst>
                </p:cNvPr>
                <p:cNvPicPr/>
                <p:nvPr/>
              </p:nvPicPr>
              <p:blipFill>
                <a:blip r:embed="rId523"/>
                <a:stretch>
                  <a:fillRect/>
                </a:stretch>
              </p:blipFill>
              <p:spPr>
                <a:xfrm>
                  <a:off x="5420627" y="2799787"/>
                  <a:ext cx="225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56" name="Freihand 155">
                  <a:extLst>
                    <a:ext uri="{FF2B5EF4-FFF2-40B4-BE49-F238E27FC236}">
                      <a16:creationId xmlns:a16="http://schemas.microsoft.com/office/drawing/2014/main" id="{65B85BA1-48F8-414F-8E93-784FBC160087}"/>
                    </a:ext>
                  </a:extLst>
                </p14:cNvPr>
                <p14:cNvContentPartPr/>
                <p14:nvPr/>
              </p14:nvContentPartPr>
              <p14:xfrm>
                <a:off x="5621147" y="2827867"/>
                <a:ext cx="37800" cy="34920"/>
              </p14:xfrm>
            </p:contentPart>
          </mc:Choice>
          <mc:Fallback xmlns="">
            <p:pic>
              <p:nvPicPr>
                <p:cNvPr id="156" name="Freihand 155">
                  <a:extLst>
                    <a:ext uri="{FF2B5EF4-FFF2-40B4-BE49-F238E27FC236}">
                      <a16:creationId xmlns:a16="http://schemas.microsoft.com/office/drawing/2014/main" id="{65B85BA1-48F8-414F-8E93-784FBC160087}"/>
                    </a:ext>
                  </a:extLst>
                </p:cNvPr>
                <p:cNvPicPr/>
                <p:nvPr/>
              </p:nvPicPr>
              <p:blipFill>
                <a:blip r:embed="rId525"/>
                <a:stretch>
                  <a:fillRect/>
                </a:stretch>
              </p:blipFill>
              <p:spPr>
                <a:xfrm>
                  <a:off x="5616827" y="2823547"/>
                  <a:ext cx="46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57" name="Freihand 156">
                  <a:extLst>
                    <a:ext uri="{FF2B5EF4-FFF2-40B4-BE49-F238E27FC236}">
                      <a16:creationId xmlns:a16="http://schemas.microsoft.com/office/drawing/2014/main" id="{838496BE-AA50-4C34-80B3-263CDADD6D75}"/>
                    </a:ext>
                  </a:extLst>
                </p14:cNvPr>
                <p14:cNvContentPartPr/>
                <p14:nvPr/>
              </p14:nvContentPartPr>
              <p14:xfrm>
                <a:off x="5665787" y="2858467"/>
                <a:ext cx="292680" cy="199440"/>
              </p14:xfrm>
            </p:contentPart>
          </mc:Choice>
          <mc:Fallback xmlns="">
            <p:pic>
              <p:nvPicPr>
                <p:cNvPr id="157" name="Freihand 156">
                  <a:extLst>
                    <a:ext uri="{FF2B5EF4-FFF2-40B4-BE49-F238E27FC236}">
                      <a16:creationId xmlns:a16="http://schemas.microsoft.com/office/drawing/2014/main" id="{838496BE-AA50-4C34-80B3-263CDADD6D75}"/>
                    </a:ext>
                  </a:extLst>
                </p:cNvPr>
                <p:cNvPicPr/>
                <p:nvPr/>
              </p:nvPicPr>
              <p:blipFill>
                <a:blip r:embed="rId527"/>
                <a:stretch>
                  <a:fillRect/>
                </a:stretch>
              </p:blipFill>
              <p:spPr>
                <a:xfrm>
                  <a:off x="5661467" y="2854147"/>
                  <a:ext cx="301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58" name="Freihand 157">
                  <a:extLst>
                    <a:ext uri="{FF2B5EF4-FFF2-40B4-BE49-F238E27FC236}">
                      <a16:creationId xmlns:a16="http://schemas.microsoft.com/office/drawing/2014/main" id="{31F96069-BB97-42E4-8D9E-2234EF14E87B}"/>
                    </a:ext>
                  </a:extLst>
                </p14:cNvPr>
                <p14:cNvContentPartPr/>
                <p14:nvPr/>
              </p14:nvContentPartPr>
              <p14:xfrm>
                <a:off x="6049187" y="2758027"/>
                <a:ext cx="292320" cy="146880"/>
              </p14:xfrm>
            </p:contentPart>
          </mc:Choice>
          <mc:Fallback xmlns="">
            <p:pic>
              <p:nvPicPr>
                <p:cNvPr id="158" name="Freihand 157">
                  <a:extLst>
                    <a:ext uri="{FF2B5EF4-FFF2-40B4-BE49-F238E27FC236}">
                      <a16:creationId xmlns:a16="http://schemas.microsoft.com/office/drawing/2014/main" id="{31F96069-BB97-42E4-8D9E-2234EF14E87B}"/>
                    </a:ext>
                  </a:extLst>
                </p:cNvPr>
                <p:cNvPicPr/>
                <p:nvPr/>
              </p:nvPicPr>
              <p:blipFill>
                <a:blip r:embed="rId529"/>
                <a:stretch>
                  <a:fillRect/>
                </a:stretch>
              </p:blipFill>
              <p:spPr>
                <a:xfrm>
                  <a:off x="6044867" y="2753707"/>
                  <a:ext cx="300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59" name="Freihand 158">
                  <a:extLst>
                    <a:ext uri="{FF2B5EF4-FFF2-40B4-BE49-F238E27FC236}">
                      <a16:creationId xmlns:a16="http://schemas.microsoft.com/office/drawing/2014/main" id="{240F7EC7-6D16-4819-92AF-12687283DA14}"/>
                    </a:ext>
                  </a:extLst>
                </p14:cNvPr>
                <p14:cNvContentPartPr/>
                <p14:nvPr/>
              </p14:nvContentPartPr>
              <p14:xfrm>
                <a:off x="6439787" y="2696107"/>
                <a:ext cx="132120" cy="203400"/>
              </p14:xfrm>
            </p:contentPart>
          </mc:Choice>
          <mc:Fallback xmlns="">
            <p:pic>
              <p:nvPicPr>
                <p:cNvPr id="159" name="Freihand 158">
                  <a:extLst>
                    <a:ext uri="{FF2B5EF4-FFF2-40B4-BE49-F238E27FC236}">
                      <a16:creationId xmlns:a16="http://schemas.microsoft.com/office/drawing/2014/main" id="{240F7EC7-6D16-4819-92AF-12687283DA14}"/>
                    </a:ext>
                  </a:extLst>
                </p:cNvPr>
                <p:cNvPicPr/>
                <p:nvPr/>
              </p:nvPicPr>
              <p:blipFill>
                <a:blip r:embed="rId531"/>
                <a:stretch>
                  <a:fillRect/>
                </a:stretch>
              </p:blipFill>
              <p:spPr>
                <a:xfrm>
                  <a:off x="6435467" y="2691787"/>
                  <a:ext cx="1407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60" name="Freihand 159">
                  <a:extLst>
                    <a:ext uri="{FF2B5EF4-FFF2-40B4-BE49-F238E27FC236}">
                      <a16:creationId xmlns:a16="http://schemas.microsoft.com/office/drawing/2014/main" id="{6C50DBB4-9CCD-4842-9FAB-CF1952D79F9F}"/>
                    </a:ext>
                  </a:extLst>
                </p14:cNvPr>
                <p14:cNvContentPartPr/>
                <p14:nvPr/>
              </p14:nvContentPartPr>
              <p14:xfrm>
                <a:off x="6595307" y="2704027"/>
                <a:ext cx="117720" cy="147600"/>
              </p14:xfrm>
            </p:contentPart>
          </mc:Choice>
          <mc:Fallback xmlns="">
            <p:pic>
              <p:nvPicPr>
                <p:cNvPr id="160" name="Freihand 159">
                  <a:extLst>
                    <a:ext uri="{FF2B5EF4-FFF2-40B4-BE49-F238E27FC236}">
                      <a16:creationId xmlns:a16="http://schemas.microsoft.com/office/drawing/2014/main" id="{6C50DBB4-9CCD-4842-9FAB-CF1952D79F9F}"/>
                    </a:ext>
                  </a:extLst>
                </p:cNvPr>
                <p:cNvPicPr/>
                <p:nvPr/>
              </p:nvPicPr>
              <p:blipFill>
                <a:blip r:embed="rId533"/>
                <a:stretch>
                  <a:fillRect/>
                </a:stretch>
              </p:blipFill>
              <p:spPr>
                <a:xfrm>
                  <a:off x="6590987" y="2699707"/>
                  <a:ext cx="126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61" name="Freihand 160">
                  <a:extLst>
                    <a:ext uri="{FF2B5EF4-FFF2-40B4-BE49-F238E27FC236}">
                      <a16:creationId xmlns:a16="http://schemas.microsoft.com/office/drawing/2014/main" id="{F8E04988-9025-4206-96B1-C4B587FA47AD}"/>
                    </a:ext>
                  </a:extLst>
                </p14:cNvPr>
                <p14:cNvContentPartPr/>
                <p14:nvPr/>
              </p14:nvContentPartPr>
              <p14:xfrm>
                <a:off x="6798707" y="2691787"/>
                <a:ext cx="39960" cy="147240"/>
              </p14:xfrm>
            </p:contentPart>
          </mc:Choice>
          <mc:Fallback xmlns="">
            <p:pic>
              <p:nvPicPr>
                <p:cNvPr id="161" name="Freihand 160">
                  <a:extLst>
                    <a:ext uri="{FF2B5EF4-FFF2-40B4-BE49-F238E27FC236}">
                      <a16:creationId xmlns:a16="http://schemas.microsoft.com/office/drawing/2014/main" id="{F8E04988-9025-4206-96B1-C4B587FA47AD}"/>
                    </a:ext>
                  </a:extLst>
                </p:cNvPr>
                <p:cNvPicPr/>
                <p:nvPr/>
              </p:nvPicPr>
              <p:blipFill>
                <a:blip r:embed="rId535"/>
                <a:stretch>
                  <a:fillRect/>
                </a:stretch>
              </p:blipFill>
              <p:spPr>
                <a:xfrm>
                  <a:off x="6794387" y="2687467"/>
                  <a:ext cx="48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62" name="Freihand 161">
                  <a:extLst>
                    <a:ext uri="{FF2B5EF4-FFF2-40B4-BE49-F238E27FC236}">
                      <a16:creationId xmlns:a16="http://schemas.microsoft.com/office/drawing/2014/main" id="{99DF2825-AA30-4DA5-99D6-05B822879CC4}"/>
                    </a:ext>
                  </a:extLst>
                </p14:cNvPr>
                <p14:cNvContentPartPr/>
                <p14:nvPr/>
              </p14:nvContentPartPr>
              <p14:xfrm>
                <a:off x="6697187" y="2658667"/>
                <a:ext cx="194400" cy="227520"/>
              </p14:xfrm>
            </p:contentPart>
          </mc:Choice>
          <mc:Fallback xmlns="">
            <p:pic>
              <p:nvPicPr>
                <p:cNvPr id="162" name="Freihand 161">
                  <a:extLst>
                    <a:ext uri="{FF2B5EF4-FFF2-40B4-BE49-F238E27FC236}">
                      <a16:creationId xmlns:a16="http://schemas.microsoft.com/office/drawing/2014/main" id="{99DF2825-AA30-4DA5-99D6-05B822879CC4}"/>
                    </a:ext>
                  </a:extLst>
                </p:cNvPr>
                <p:cNvPicPr/>
                <p:nvPr/>
              </p:nvPicPr>
              <p:blipFill>
                <a:blip r:embed="rId537"/>
                <a:stretch>
                  <a:fillRect/>
                </a:stretch>
              </p:blipFill>
              <p:spPr>
                <a:xfrm>
                  <a:off x="6692867" y="2654347"/>
                  <a:ext cx="203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64" name="Freihand 163">
                  <a:extLst>
                    <a:ext uri="{FF2B5EF4-FFF2-40B4-BE49-F238E27FC236}">
                      <a16:creationId xmlns:a16="http://schemas.microsoft.com/office/drawing/2014/main" id="{048A09B0-2C51-49E2-989D-C426A2A87EC1}"/>
                    </a:ext>
                  </a:extLst>
                </p14:cNvPr>
                <p14:cNvContentPartPr/>
                <p14:nvPr/>
              </p14:nvContentPartPr>
              <p14:xfrm>
                <a:off x="5364467" y="3077707"/>
                <a:ext cx="154080" cy="142200"/>
              </p14:xfrm>
            </p:contentPart>
          </mc:Choice>
          <mc:Fallback xmlns="">
            <p:pic>
              <p:nvPicPr>
                <p:cNvPr id="164" name="Freihand 163">
                  <a:extLst>
                    <a:ext uri="{FF2B5EF4-FFF2-40B4-BE49-F238E27FC236}">
                      <a16:creationId xmlns:a16="http://schemas.microsoft.com/office/drawing/2014/main" id="{048A09B0-2C51-49E2-989D-C426A2A87EC1}"/>
                    </a:ext>
                  </a:extLst>
                </p:cNvPr>
                <p:cNvPicPr/>
                <p:nvPr/>
              </p:nvPicPr>
              <p:blipFill>
                <a:blip r:embed="rId539"/>
                <a:stretch>
                  <a:fillRect/>
                </a:stretch>
              </p:blipFill>
              <p:spPr>
                <a:xfrm>
                  <a:off x="5360147" y="3073387"/>
                  <a:ext cx="162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65" name="Freihand 164">
                  <a:extLst>
                    <a:ext uri="{FF2B5EF4-FFF2-40B4-BE49-F238E27FC236}">
                      <a16:creationId xmlns:a16="http://schemas.microsoft.com/office/drawing/2014/main" id="{42F21086-85F5-46B2-A3F3-18F76CFB4844}"/>
                    </a:ext>
                  </a:extLst>
                </p14:cNvPr>
                <p14:cNvContentPartPr/>
                <p14:nvPr/>
              </p14:nvContentPartPr>
              <p14:xfrm>
                <a:off x="5524307" y="3124507"/>
                <a:ext cx="146880" cy="90360"/>
              </p14:xfrm>
            </p:contentPart>
          </mc:Choice>
          <mc:Fallback xmlns="">
            <p:pic>
              <p:nvPicPr>
                <p:cNvPr id="165" name="Freihand 164">
                  <a:extLst>
                    <a:ext uri="{FF2B5EF4-FFF2-40B4-BE49-F238E27FC236}">
                      <a16:creationId xmlns:a16="http://schemas.microsoft.com/office/drawing/2014/main" id="{42F21086-85F5-46B2-A3F3-18F76CFB4844}"/>
                    </a:ext>
                  </a:extLst>
                </p:cNvPr>
                <p:cNvPicPr/>
                <p:nvPr/>
              </p:nvPicPr>
              <p:blipFill>
                <a:blip r:embed="rId541"/>
                <a:stretch>
                  <a:fillRect/>
                </a:stretch>
              </p:blipFill>
              <p:spPr>
                <a:xfrm>
                  <a:off x="5519987" y="3120187"/>
                  <a:ext cx="155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66" name="Freihand 165">
                  <a:extLst>
                    <a:ext uri="{FF2B5EF4-FFF2-40B4-BE49-F238E27FC236}">
                      <a16:creationId xmlns:a16="http://schemas.microsoft.com/office/drawing/2014/main" id="{D0974272-EB7C-4536-8B15-6EB877E98EB4}"/>
                    </a:ext>
                  </a:extLst>
                </p14:cNvPr>
                <p14:cNvContentPartPr/>
                <p14:nvPr/>
              </p14:nvContentPartPr>
              <p14:xfrm>
                <a:off x="5800427" y="3088147"/>
                <a:ext cx="192960" cy="133200"/>
              </p14:xfrm>
            </p:contentPart>
          </mc:Choice>
          <mc:Fallback xmlns="">
            <p:pic>
              <p:nvPicPr>
                <p:cNvPr id="166" name="Freihand 165">
                  <a:extLst>
                    <a:ext uri="{FF2B5EF4-FFF2-40B4-BE49-F238E27FC236}">
                      <a16:creationId xmlns:a16="http://schemas.microsoft.com/office/drawing/2014/main" id="{D0974272-EB7C-4536-8B15-6EB877E98EB4}"/>
                    </a:ext>
                  </a:extLst>
                </p:cNvPr>
                <p:cNvPicPr/>
                <p:nvPr/>
              </p:nvPicPr>
              <p:blipFill>
                <a:blip r:embed="rId543"/>
                <a:stretch>
                  <a:fillRect/>
                </a:stretch>
              </p:blipFill>
              <p:spPr>
                <a:xfrm>
                  <a:off x="5796107" y="3083827"/>
                  <a:ext cx="201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67" name="Freihand 166">
                  <a:extLst>
                    <a:ext uri="{FF2B5EF4-FFF2-40B4-BE49-F238E27FC236}">
                      <a16:creationId xmlns:a16="http://schemas.microsoft.com/office/drawing/2014/main" id="{E09054B6-75AB-4C7B-B726-4DE786AEE358}"/>
                    </a:ext>
                  </a:extLst>
                </p14:cNvPr>
                <p14:cNvContentPartPr/>
                <p14:nvPr/>
              </p14:nvContentPartPr>
              <p14:xfrm>
                <a:off x="6023987" y="3049627"/>
                <a:ext cx="121320" cy="135000"/>
              </p14:xfrm>
            </p:contentPart>
          </mc:Choice>
          <mc:Fallback xmlns="">
            <p:pic>
              <p:nvPicPr>
                <p:cNvPr id="167" name="Freihand 166">
                  <a:extLst>
                    <a:ext uri="{FF2B5EF4-FFF2-40B4-BE49-F238E27FC236}">
                      <a16:creationId xmlns:a16="http://schemas.microsoft.com/office/drawing/2014/main" id="{E09054B6-75AB-4C7B-B726-4DE786AEE358}"/>
                    </a:ext>
                  </a:extLst>
                </p:cNvPr>
                <p:cNvPicPr/>
                <p:nvPr/>
              </p:nvPicPr>
              <p:blipFill>
                <a:blip r:embed="rId545"/>
                <a:stretch>
                  <a:fillRect/>
                </a:stretch>
              </p:blipFill>
              <p:spPr>
                <a:xfrm>
                  <a:off x="6019667" y="3045307"/>
                  <a:ext cx="129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68" name="Freihand 167">
                  <a:extLst>
                    <a:ext uri="{FF2B5EF4-FFF2-40B4-BE49-F238E27FC236}">
                      <a16:creationId xmlns:a16="http://schemas.microsoft.com/office/drawing/2014/main" id="{E35F59AE-52DD-4737-9828-06E5A8B1DC26}"/>
                    </a:ext>
                  </a:extLst>
                </p14:cNvPr>
                <p14:cNvContentPartPr/>
                <p14:nvPr/>
              </p14:nvContentPartPr>
              <p14:xfrm>
                <a:off x="6109307" y="3136027"/>
                <a:ext cx="52920" cy="26280"/>
              </p14:xfrm>
            </p:contentPart>
          </mc:Choice>
          <mc:Fallback xmlns="">
            <p:pic>
              <p:nvPicPr>
                <p:cNvPr id="168" name="Freihand 167">
                  <a:extLst>
                    <a:ext uri="{FF2B5EF4-FFF2-40B4-BE49-F238E27FC236}">
                      <a16:creationId xmlns:a16="http://schemas.microsoft.com/office/drawing/2014/main" id="{E35F59AE-52DD-4737-9828-06E5A8B1DC26}"/>
                    </a:ext>
                  </a:extLst>
                </p:cNvPr>
                <p:cNvPicPr/>
                <p:nvPr/>
              </p:nvPicPr>
              <p:blipFill>
                <a:blip r:embed="rId547"/>
                <a:stretch>
                  <a:fillRect/>
                </a:stretch>
              </p:blipFill>
              <p:spPr>
                <a:xfrm>
                  <a:off x="6104987" y="3131707"/>
                  <a:ext cx="61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9" name="Freihand 168">
                  <a:extLst>
                    <a:ext uri="{FF2B5EF4-FFF2-40B4-BE49-F238E27FC236}">
                      <a16:creationId xmlns:a16="http://schemas.microsoft.com/office/drawing/2014/main" id="{CCA111E5-5907-4F6B-996C-641DCF94BC5F}"/>
                    </a:ext>
                  </a:extLst>
                </p14:cNvPr>
                <p14:cNvContentPartPr/>
                <p14:nvPr/>
              </p14:nvContentPartPr>
              <p14:xfrm>
                <a:off x="6319547" y="3017227"/>
                <a:ext cx="90000" cy="190080"/>
              </p14:xfrm>
            </p:contentPart>
          </mc:Choice>
          <mc:Fallback xmlns="">
            <p:pic>
              <p:nvPicPr>
                <p:cNvPr id="169" name="Freihand 168">
                  <a:extLst>
                    <a:ext uri="{FF2B5EF4-FFF2-40B4-BE49-F238E27FC236}">
                      <a16:creationId xmlns:a16="http://schemas.microsoft.com/office/drawing/2014/main" id="{CCA111E5-5907-4F6B-996C-641DCF94BC5F}"/>
                    </a:ext>
                  </a:extLst>
                </p:cNvPr>
                <p:cNvPicPr/>
                <p:nvPr/>
              </p:nvPicPr>
              <p:blipFill>
                <a:blip r:embed="rId549"/>
                <a:stretch>
                  <a:fillRect/>
                </a:stretch>
              </p:blipFill>
              <p:spPr>
                <a:xfrm>
                  <a:off x="6315227" y="3012907"/>
                  <a:ext cx="98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70" name="Freihand 169">
                  <a:extLst>
                    <a:ext uri="{FF2B5EF4-FFF2-40B4-BE49-F238E27FC236}">
                      <a16:creationId xmlns:a16="http://schemas.microsoft.com/office/drawing/2014/main" id="{8063C883-7AF2-4D4E-A45F-ADCCD6B2262A}"/>
                    </a:ext>
                  </a:extLst>
                </p14:cNvPr>
                <p14:cNvContentPartPr/>
                <p14:nvPr/>
              </p14:nvContentPartPr>
              <p14:xfrm>
                <a:off x="6440867" y="3064387"/>
                <a:ext cx="180360" cy="103320"/>
              </p14:xfrm>
            </p:contentPart>
          </mc:Choice>
          <mc:Fallback xmlns="">
            <p:pic>
              <p:nvPicPr>
                <p:cNvPr id="170" name="Freihand 169">
                  <a:extLst>
                    <a:ext uri="{FF2B5EF4-FFF2-40B4-BE49-F238E27FC236}">
                      <a16:creationId xmlns:a16="http://schemas.microsoft.com/office/drawing/2014/main" id="{8063C883-7AF2-4D4E-A45F-ADCCD6B2262A}"/>
                    </a:ext>
                  </a:extLst>
                </p:cNvPr>
                <p:cNvPicPr/>
                <p:nvPr/>
              </p:nvPicPr>
              <p:blipFill>
                <a:blip r:embed="rId551"/>
                <a:stretch>
                  <a:fillRect/>
                </a:stretch>
              </p:blipFill>
              <p:spPr>
                <a:xfrm>
                  <a:off x="6436547" y="3060067"/>
                  <a:ext cx="189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71" name="Freihand 170">
                  <a:extLst>
                    <a:ext uri="{FF2B5EF4-FFF2-40B4-BE49-F238E27FC236}">
                      <a16:creationId xmlns:a16="http://schemas.microsoft.com/office/drawing/2014/main" id="{3E4A700F-2897-4130-9278-1489EBE1C1EE}"/>
                    </a:ext>
                  </a:extLst>
                </p14:cNvPr>
                <p14:cNvContentPartPr/>
                <p14:nvPr/>
              </p14:nvContentPartPr>
              <p14:xfrm>
                <a:off x="6565427" y="2975107"/>
                <a:ext cx="22320" cy="29520"/>
              </p14:xfrm>
            </p:contentPart>
          </mc:Choice>
          <mc:Fallback xmlns="">
            <p:pic>
              <p:nvPicPr>
                <p:cNvPr id="171" name="Freihand 170">
                  <a:extLst>
                    <a:ext uri="{FF2B5EF4-FFF2-40B4-BE49-F238E27FC236}">
                      <a16:creationId xmlns:a16="http://schemas.microsoft.com/office/drawing/2014/main" id="{3E4A700F-2897-4130-9278-1489EBE1C1EE}"/>
                    </a:ext>
                  </a:extLst>
                </p:cNvPr>
                <p:cNvPicPr/>
                <p:nvPr/>
              </p:nvPicPr>
              <p:blipFill>
                <a:blip r:embed="rId553"/>
                <a:stretch>
                  <a:fillRect/>
                </a:stretch>
              </p:blipFill>
              <p:spPr>
                <a:xfrm>
                  <a:off x="6561107" y="2970787"/>
                  <a:ext cx="30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72" name="Freihand 171">
                  <a:extLst>
                    <a:ext uri="{FF2B5EF4-FFF2-40B4-BE49-F238E27FC236}">
                      <a16:creationId xmlns:a16="http://schemas.microsoft.com/office/drawing/2014/main" id="{7B11B636-958A-4D86-B48F-069DD29A266C}"/>
                    </a:ext>
                  </a:extLst>
                </p14:cNvPr>
                <p14:cNvContentPartPr/>
                <p14:nvPr/>
              </p14:nvContentPartPr>
              <p14:xfrm>
                <a:off x="6076547" y="3328627"/>
                <a:ext cx="154800" cy="222840"/>
              </p14:xfrm>
            </p:contentPart>
          </mc:Choice>
          <mc:Fallback xmlns="">
            <p:pic>
              <p:nvPicPr>
                <p:cNvPr id="172" name="Freihand 171">
                  <a:extLst>
                    <a:ext uri="{FF2B5EF4-FFF2-40B4-BE49-F238E27FC236}">
                      <a16:creationId xmlns:a16="http://schemas.microsoft.com/office/drawing/2014/main" id="{7B11B636-958A-4D86-B48F-069DD29A266C}"/>
                    </a:ext>
                  </a:extLst>
                </p:cNvPr>
                <p:cNvPicPr/>
                <p:nvPr/>
              </p:nvPicPr>
              <p:blipFill>
                <a:blip r:embed="rId555"/>
                <a:stretch>
                  <a:fillRect/>
                </a:stretch>
              </p:blipFill>
              <p:spPr>
                <a:xfrm>
                  <a:off x="6072227" y="3324307"/>
                  <a:ext cx="163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73" name="Freihand 172">
                  <a:extLst>
                    <a:ext uri="{FF2B5EF4-FFF2-40B4-BE49-F238E27FC236}">
                      <a16:creationId xmlns:a16="http://schemas.microsoft.com/office/drawing/2014/main" id="{26104CE9-6815-4644-973E-D4068288123C}"/>
                    </a:ext>
                  </a:extLst>
                </p14:cNvPr>
                <p14:cNvContentPartPr/>
                <p14:nvPr/>
              </p14:nvContentPartPr>
              <p14:xfrm>
                <a:off x="6239267" y="3444547"/>
                <a:ext cx="26280" cy="96120"/>
              </p14:xfrm>
            </p:contentPart>
          </mc:Choice>
          <mc:Fallback xmlns="">
            <p:pic>
              <p:nvPicPr>
                <p:cNvPr id="173" name="Freihand 172">
                  <a:extLst>
                    <a:ext uri="{FF2B5EF4-FFF2-40B4-BE49-F238E27FC236}">
                      <a16:creationId xmlns:a16="http://schemas.microsoft.com/office/drawing/2014/main" id="{26104CE9-6815-4644-973E-D4068288123C}"/>
                    </a:ext>
                  </a:extLst>
                </p:cNvPr>
                <p:cNvPicPr/>
                <p:nvPr/>
              </p:nvPicPr>
              <p:blipFill>
                <a:blip r:embed="rId557"/>
                <a:stretch>
                  <a:fillRect/>
                </a:stretch>
              </p:blipFill>
              <p:spPr>
                <a:xfrm>
                  <a:off x="6234947" y="3440227"/>
                  <a:ext cx="34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74" name="Freihand 173">
                  <a:extLst>
                    <a:ext uri="{FF2B5EF4-FFF2-40B4-BE49-F238E27FC236}">
                      <a16:creationId xmlns:a16="http://schemas.microsoft.com/office/drawing/2014/main" id="{BB0D720D-C15D-477D-ABB2-84DE25311FA5}"/>
                    </a:ext>
                  </a:extLst>
                </p14:cNvPr>
                <p14:cNvContentPartPr/>
                <p14:nvPr/>
              </p14:nvContentPartPr>
              <p14:xfrm>
                <a:off x="6288227" y="3296227"/>
                <a:ext cx="154800" cy="156960"/>
              </p14:xfrm>
            </p:contentPart>
          </mc:Choice>
          <mc:Fallback xmlns="">
            <p:pic>
              <p:nvPicPr>
                <p:cNvPr id="174" name="Freihand 173">
                  <a:extLst>
                    <a:ext uri="{FF2B5EF4-FFF2-40B4-BE49-F238E27FC236}">
                      <a16:creationId xmlns:a16="http://schemas.microsoft.com/office/drawing/2014/main" id="{BB0D720D-C15D-477D-ABB2-84DE25311FA5}"/>
                    </a:ext>
                  </a:extLst>
                </p:cNvPr>
                <p:cNvPicPr/>
                <p:nvPr/>
              </p:nvPicPr>
              <p:blipFill>
                <a:blip r:embed="rId559"/>
                <a:stretch>
                  <a:fillRect/>
                </a:stretch>
              </p:blipFill>
              <p:spPr>
                <a:xfrm>
                  <a:off x="6283907" y="3291907"/>
                  <a:ext cx="163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5" name="Freihand 174">
                  <a:extLst>
                    <a:ext uri="{FF2B5EF4-FFF2-40B4-BE49-F238E27FC236}">
                      <a16:creationId xmlns:a16="http://schemas.microsoft.com/office/drawing/2014/main" id="{86E50A86-FD5A-4EF2-ACB7-B6BEE51E8A49}"/>
                    </a:ext>
                  </a:extLst>
                </p14:cNvPr>
                <p14:cNvContentPartPr/>
                <p14:nvPr/>
              </p14:nvContentPartPr>
              <p14:xfrm>
                <a:off x="6514307" y="3293347"/>
                <a:ext cx="223560" cy="115200"/>
              </p14:xfrm>
            </p:contentPart>
          </mc:Choice>
          <mc:Fallback xmlns="">
            <p:pic>
              <p:nvPicPr>
                <p:cNvPr id="175" name="Freihand 174">
                  <a:extLst>
                    <a:ext uri="{FF2B5EF4-FFF2-40B4-BE49-F238E27FC236}">
                      <a16:creationId xmlns:a16="http://schemas.microsoft.com/office/drawing/2014/main" id="{86E50A86-FD5A-4EF2-ACB7-B6BEE51E8A49}"/>
                    </a:ext>
                  </a:extLst>
                </p:cNvPr>
                <p:cNvPicPr/>
                <p:nvPr/>
              </p:nvPicPr>
              <p:blipFill>
                <a:blip r:embed="rId561"/>
                <a:stretch>
                  <a:fillRect/>
                </a:stretch>
              </p:blipFill>
              <p:spPr>
                <a:xfrm>
                  <a:off x="6509987" y="3289027"/>
                  <a:ext cx="232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6" name="Freihand 175">
                  <a:extLst>
                    <a:ext uri="{FF2B5EF4-FFF2-40B4-BE49-F238E27FC236}">
                      <a16:creationId xmlns:a16="http://schemas.microsoft.com/office/drawing/2014/main" id="{C62328D3-755F-4E69-81DA-82CE5D36DB20}"/>
                    </a:ext>
                  </a:extLst>
                </p14:cNvPr>
                <p14:cNvContentPartPr/>
                <p14:nvPr/>
              </p14:nvContentPartPr>
              <p14:xfrm>
                <a:off x="6766307" y="3181387"/>
                <a:ext cx="111240" cy="182520"/>
              </p14:xfrm>
            </p:contentPart>
          </mc:Choice>
          <mc:Fallback xmlns="">
            <p:pic>
              <p:nvPicPr>
                <p:cNvPr id="176" name="Freihand 175">
                  <a:extLst>
                    <a:ext uri="{FF2B5EF4-FFF2-40B4-BE49-F238E27FC236}">
                      <a16:creationId xmlns:a16="http://schemas.microsoft.com/office/drawing/2014/main" id="{C62328D3-755F-4E69-81DA-82CE5D36DB20}"/>
                    </a:ext>
                  </a:extLst>
                </p:cNvPr>
                <p:cNvPicPr/>
                <p:nvPr/>
              </p:nvPicPr>
              <p:blipFill>
                <a:blip r:embed="rId563"/>
                <a:stretch>
                  <a:fillRect/>
                </a:stretch>
              </p:blipFill>
              <p:spPr>
                <a:xfrm>
                  <a:off x="6761987" y="3177067"/>
                  <a:ext cx="119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7" name="Freihand 176">
                  <a:extLst>
                    <a:ext uri="{FF2B5EF4-FFF2-40B4-BE49-F238E27FC236}">
                      <a16:creationId xmlns:a16="http://schemas.microsoft.com/office/drawing/2014/main" id="{7F27B47C-B2E1-4769-9657-CAEB5161FAF5}"/>
                    </a:ext>
                  </a:extLst>
                </p14:cNvPr>
                <p14:cNvContentPartPr/>
                <p14:nvPr/>
              </p14:nvContentPartPr>
              <p14:xfrm>
                <a:off x="6897707" y="3089947"/>
                <a:ext cx="437760" cy="221400"/>
              </p14:xfrm>
            </p:contentPart>
          </mc:Choice>
          <mc:Fallback xmlns="">
            <p:pic>
              <p:nvPicPr>
                <p:cNvPr id="177" name="Freihand 176">
                  <a:extLst>
                    <a:ext uri="{FF2B5EF4-FFF2-40B4-BE49-F238E27FC236}">
                      <a16:creationId xmlns:a16="http://schemas.microsoft.com/office/drawing/2014/main" id="{7F27B47C-B2E1-4769-9657-CAEB5161FAF5}"/>
                    </a:ext>
                  </a:extLst>
                </p:cNvPr>
                <p:cNvPicPr/>
                <p:nvPr/>
              </p:nvPicPr>
              <p:blipFill>
                <a:blip r:embed="rId565"/>
                <a:stretch>
                  <a:fillRect/>
                </a:stretch>
              </p:blipFill>
              <p:spPr>
                <a:xfrm>
                  <a:off x="6893387" y="3085627"/>
                  <a:ext cx="446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8" name="Freihand 177">
                  <a:extLst>
                    <a:ext uri="{FF2B5EF4-FFF2-40B4-BE49-F238E27FC236}">
                      <a16:creationId xmlns:a16="http://schemas.microsoft.com/office/drawing/2014/main" id="{2904E6A7-9248-45FC-9031-CFC368E78A63}"/>
                    </a:ext>
                  </a:extLst>
                </p14:cNvPr>
                <p14:cNvContentPartPr/>
                <p14:nvPr/>
              </p14:nvContentPartPr>
              <p14:xfrm>
                <a:off x="6154667" y="3254467"/>
                <a:ext cx="1294560" cy="355320"/>
              </p14:xfrm>
            </p:contentPart>
          </mc:Choice>
          <mc:Fallback xmlns="">
            <p:pic>
              <p:nvPicPr>
                <p:cNvPr id="178" name="Freihand 177">
                  <a:extLst>
                    <a:ext uri="{FF2B5EF4-FFF2-40B4-BE49-F238E27FC236}">
                      <a16:creationId xmlns:a16="http://schemas.microsoft.com/office/drawing/2014/main" id="{2904E6A7-9248-45FC-9031-CFC368E78A63}"/>
                    </a:ext>
                  </a:extLst>
                </p:cNvPr>
                <p:cNvPicPr/>
                <p:nvPr/>
              </p:nvPicPr>
              <p:blipFill>
                <a:blip r:embed="rId567"/>
                <a:stretch>
                  <a:fillRect/>
                </a:stretch>
              </p:blipFill>
              <p:spPr>
                <a:xfrm>
                  <a:off x="6150347" y="3250147"/>
                  <a:ext cx="13032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0" name="Freihand 29">
                  <a:extLst>
                    <a:ext uri="{FF2B5EF4-FFF2-40B4-BE49-F238E27FC236}">
                      <a16:creationId xmlns:a16="http://schemas.microsoft.com/office/drawing/2014/main" id="{86E4D8CC-A19B-4F63-A5FE-8D5E65C77A92}"/>
                    </a:ext>
                  </a:extLst>
                </p14:cNvPr>
                <p14:cNvContentPartPr/>
                <p14:nvPr/>
              </p14:nvContentPartPr>
              <p14:xfrm>
                <a:off x="2016467" y="1356547"/>
                <a:ext cx="403560" cy="42480"/>
              </p14:xfrm>
            </p:contentPart>
          </mc:Choice>
          <mc:Fallback xmlns="">
            <p:pic>
              <p:nvPicPr>
                <p:cNvPr id="30" name="Freihand 29">
                  <a:extLst>
                    <a:ext uri="{FF2B5EF4-FFF2-40B4-BE49-F238E27FC236}">
                      <a16:creationId xmlns:a16="http://schemas.microsoft.com/office/drawing/2014/main" id="{86E4D8CC-A19B-4F63-A5FE-8D5E65C77A92}"/>
                    </a:ext>
                  </a:extLst>
                </p:cNvPr>
                <p:cNvPicPr/>
                <p:nvPr/>
              </p:nvPicPr>
              <p:blipFill>
                <a:blip r:embed="rId569"/>
                <a:stretch>
                  <a:fillRect/>
                </a:stretch>
              </p:blipFill>
              <p:spPr>
                <a:xfrm>
                  <a:off x="2012147" y="1352227"/>
                  <a:ext cx="412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1" name="Freihand 30">
                  <a:extLst>
                    <a:ext uri="{FF2B5EF4-FFF2-40B4-BE49-F238E27FC236}">
                      <a16:creationId xmlns:a16="http://schemas.microsoft.com/office/drawing/2014/main" id="{ACF0C485-D49B-48DB-90CD-DC9FACCE2B89}"/>
                    </a:ext>
                  </a:extLst>
                </p14:cNvPr>
                <p14:cNvContentPartPr/>
                <p14:nvPr/>
              </p14:nvContentPartPr>
              <p14:xfrm>
                <a:off x="2145707" y="1097347"/>
                <a:ext cx="69120" cy="139680"/>
              </p14:xfrm>
            </p:contentPart>
          </mc:Choice>
          <mc:Fallback xmlns="">
            <p:pic>
              <p:nvPicPr>
                <p:cNvPr id="31" name="Freihand 30">
                  <a:extLst>
                    <a:ext uri="{FF2B5EF4-FFF2-40B4-BE49-F238E27FC236}">
                      <a16:creationId xmlns:a16="http://schemas.microsoft.com/office/drawing/2014/main" id="{ACF0C485-D49B-48DB-90CD-DC9FACCE2B89}"/>
                    </a:ext>
                  </a:extLst>
                </p:cNvPr>
                <p:cNvPicPr/>
                <p:nvPr/>
              </p:nvPicPr>
              <p:blipFill>
                <a:blip r:embed="rId571"/>
                <a:stretch>
                  <a:fillRect/>
                </a:stretch>
              </p:blipFill>
              <p:spPr>
                <a:xfrm>
                  <a:off x="2141387" y="1093027"/>
                  <a:ext cx="77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2" name="Freihand 31">
                  <a:extLst>
                    <a:ext uri="{FF2B5EF4-FFF2-40B4-BE49-F238E27FC236}">
                      <a16:creationId xmlns:a16="http://schemas.microsoft.com/office/drawing/2014/main" id="{74BA13F8-6D78-4FF2-8D9C-EB484FAB9E72}"/>
                    </a:ext>
                  </a:extLst>
                </p14:cNvPr>
                <p14:cNvContentPartPr/>
                <p14:nvPr/>
              </p14:nvContentPartPr>
              <p14:xfrm>
                <a:off x="2253347" y="1164307"/>
                <a:ext cx="33480" cy="69480"/>
              </p14:xfrm>
            </p:contentPart>
          </mc:Choice>
          <mc:Fallback xmlns="">
            <p:pic>
              <p:nvPicPr>
                <p:cNvPr id="32" name="Freihand 31">
                  <a:extLst>
                    <a:ext uri="{FF2B5EF4-FFF2-40B4-BE49-F238E27FC236}">
                      <a16:creationId xmlns:a16="http://schemas.microsoft.com/office/drawing/2014/main" id="{74BA13F8-6D78-4FF2-8D9C-EB484FAB9E72}"/>
                    </a:ext>
                  </a:extLst>
                </p:cNvPr>
                <p:cNvPicPr/>
                <p:nvPr/>
              </p:nvPicPr>
              <p:blipFill>
                <a:blip r:embed="rId573"/>
                <a:stretch>
                  <a:fillRect/>
                </a:stretch>
              </p:blipFill>
              <p:spPr>
                <a:xfrm>
                  <a:off x="2249027" y="1159987"/>
                  <a:ext cx="42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3" name="Freihand 32">
                  <a:extLst>
                    <a:ext uri="{FF2B5EF4-FFF2-40B4-BE49-F238E27FC236}">
                      <a16:creationId xmlns:a16="http://schemas.microsoft.com/office/drawing/2014/main" id="{6E0AF982-7F0E-4BF5-819E-CE016A951883}"/>
                    </a:ext>
                  </a:extLst>
                </p14:cNvPr>
                <p14:cNvContentPartPr/>
                <p14:nvPr/>
              </p14:nvContentPartPr>
              <p14:xfrm>
                <a:off x="2265587" y="1039747"/>
                <a:ext cx="117360" cy="118080"/>
              </p14:xfrm>
            </p:contentPart>
          </mc:Choice>
          <mc:Fallback xmlns="">
            <p:pic>
              <p:nvPicPr>
                <p:cNvPr id="33" name="Freihand 32">
                  <a:extLst>
                    <a:ext uri="{FF2B5EF4-FFF2-40B4-BE49-F238E27FC236}">
                      <a16:creationId xmlns:a16="http://schemas.microsoft.com/office/drawing/2014/main" id="{6E0AF982-7F0E-4BF5-819E-CE016A951883}"/>
                    </a:ext>
                  </a:extLst>
                </p:cNvPr>
                <p:cNvPicPr/>
                <p:nvPr/>
              </p:nvPicPr>
              <p:blipFill>
                <a:blip r:embed="rId575"/>
                <a:stretch>
                  <a:fillRect/>
                </a:stretch>
              </p:blipFill>
              <p:spPr>
                <a:xfrm>
                  <a:off x="2261267" y="1035427"/>
                  <a:ext cx="126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56" name="Freihand 55">
                  <a:extLst>
                    <a:ext uri="{FF2B5EF4-FFF2-40B4-BE49-F238E27FC236}">
                      <a16:creationId xmlns:a16="http://schemas.microsoft.com/office/drawing/2014/main" id="{A93C741D-5E0A-48C5-8F18-2E67C25F9FF5}"/>
                    </a:ext>
                  </a:extLst>
                </p14:cNvPr>
                <p14:cNvContentPartPr/>
                <p14:nvPr/>
              </p14:nvContentPartPr>
              <p14:xfrm>
                <a:off x="1987667" y="606307"/>
                <a:ext cx="392040" cy="365400"/>
              </p14:xfrm>
            </p:contentPart>
          </mc:Choice>
          <mc:Fallback xmlns="">
            <p:pic>
              <p:nvPicPr>
                <p:cNvPr id="56" name="Freihand 55">
                  <a:extLst>
                    <a:ext uri="{FF2B5EF4-FFF2-40B4-BE49-F238E27FC236}">
                      <a16:creationId xmlns:a16="http://schemas.microsoft.com/office/drawing/2014/main" id="{A93C741D-5E0A-48C5-8F18-2E67C25F9FF5}"/>
                    </a:ext>
                  </a:extLst>
                </p:cNvPr>
                <p:cNvPicPr/>
                <p:nvPr/>
              </p:nvPicPr>
              <p:blipFill>
                <a:blip r:embed="rId577"/>
                <a:stretch>
                  <a:fillRect/>
                </a:stretch>
              </p:blipFill>
              <p:spPr>
                <a:xfrm>
                  <a:off x="1983347" y="601987"/>
                  <a:ext cx="4006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57" name="Freihand 56">
                  <a:extLst>
                    <a:ext uri="{FF2B5EF4-FFF2-40B4-BE49-F238E27FC236}">
                      <a16:creationId xmlns:a16="http://schemas.microsoft.com/office/drawing/2014/main" id="{066FB55B-5F91-4069-8D7D-077629EDE6AA}"/>
                    </a:ext>
                  </a:extLst>
                </p14:cNvPr>
                <p14:cNvContentPartPr/>
                <p14:nvPr/>
              </p14:nvContentPartPr>
              <p14:xfrm>
                <a:off x="1950947" y="764707"/>
                <a:ext cx="203040" cy="223200"/>
              </p14:xfrm>
            </p:contentPart>
          </mc:Choice>
          <mc:Fallback xmlns="">
            <p:pic>
              <p:nvPicPr>
                <p:cNvPr id="57" name="Freihand 56">
                  <a:extLst>
                    <a:ext uri="{FF2B5EF4-FFF2-40B4-BE49-F238E27FC236}">
                      <a16:creationId xmlns:a16="http://schemas.microsoft.com/office/drawing/2014/main" id="{066FB55B-5F91-4069-8D7D-077629EDE6AA}"/>
                    </a:ext>
                  </a:extLst>
                </p:cNvPr>
                <p:cNvPicPr/>
                <p:nvPr/>
              </p:nvPicPr>
              <p:blipFill>
                <a:blip r:embed="rId579"/>
                <a:stretch>
                  <a:fillRect/>
                </a:stretch>
              </p:blipFill>
              <p:spPr>
                <a:xfrm>
                  <a:off x="1946627" y="760387"/>
                  <a:ext cx="211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42" name="Freihand 341">
                  <a:extLst>
                    <a:ext uri="{FF2B5EF4-FFF2-40B4-BE49-F238E27FC236}">
                      <a16:creationId xmlns:a16="http://schemas.microsoft.com/office/drawing/2014/main" id="{61721875-E1D4-4AED-AB83-21FAB73B3403}"/>
                    </a:ext>
                  </a:extLst>
                </p14:cNvPr>
                <p14:cNvContentPartPr/>
                <p14:nvPr/>
              </p14:nvContentPartPr>
              <p14:xfrm>
                <a:off x="1760147" y="1434667"/>
                <a:ext cx="615960" cy="1803600"/>
              </p14:xfrm>
            </p:contentPart>
          </mc:Choice>
          <mc:Fallback xmlns="">
            <p:pic>
              <p:nvPicPr>
                <p:cNvPr id="342" name="Freihand 341">
                  <a:extLst>
                    <a:ext uri="{FF2B5EF4-FFF2-40B4-BE49-F238E27FC236}">
                      <a16:creationId xmlns:a16="http://schemas.microsoft.com/office/drawing/2014/main" id="{61721875-E1D4-4AED-AB83-21FAB73B3403}"/>
                    </a:ext>
                  </a:extLst>
                </p:cNvPr>
                <p:cNvPicPr/>
                <p:nvPr/>
              </p:nvPicPr>
              <p:blipFill>
                <a:blip r:embed="rId581"/>
                <a:stretch>
                  <a:fillRect/>
                </a:stretch>
              </p:blipFill>
              <p:spPr>
                <a:xfrm>
                  <a:off x="1755827" y="1430347"/>
                  <a:ext cx="624600" cy="1812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3" name="Freihand 342">
                  <a:extLst>
                    <a:ext uri="{FF2B5EF4-FFF2-40B4-BE49-F238E27FC236}">
                      <a16:creationId xmlns:a16="http://schemas.microsoft.com/office/drawing/2014/main" id="{AAEE7696-E707-4590-8334-3707645FB61F}"/>
                    </a:ext>
                  </a:extLst>
                </p14:cNvPr>
                <p14:cNvContentPartPr/>
                <p14:nvPr/>
              </p14:nvContentPartPr>
              <p14:xfrm>
                <a:off x="2205827" y="1390747"/>
                <a:ext cx="194040" cy="246960"/>
              </p14:xfrm>
            </p:contentPart>
          </mc:Choice>
          <mc:Fallback xmlns="">
            <p:pic>
              <p:nvPicPr>
                <p:cNvPr id="343" name="Freihand 342">
                  <a:extLst>
                    <a:ext uri="{FF2B5EF4-FFF2-40B4-BE49-F238E27FC236}">
                      <a16:creationId xmlns:a16="http://schemas.microsoft.com/office/drawing/2014/main" id="{AAEE7696-E707-4590-8334-3707645FB61F}"/>
                    </a:ext>
                  </a:extLst>
                </p:cNvPr>
                <p:cNvPicPr/>
                <p:nvPr/>
              </p:nvPicPr>
              <p:blipFill>
                <a:blip r:embed="rId583"/>
                <a:stretch>
                  <a:fillRect/>
                </a:stretch>
              </p:blipFill>
              <p:spPr>
                <a:xfrm>
                  <a:off x="2201507" y="1386427"/>
                  <a:ext cx="2026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44" name="Freihand 343">
                  <a:extLst>
                    <a:ext uri="{FF2B5EF4-FFF2-40B4-BE49-F238E27FC236}">
                      <a16:creationId xmlns:a16="http://schemas.microsoft.com/office/drawing/2014/main" id="{6C3F7FC9-2703-4723-9CF2-99E76EA42225}"/>
                    </a:ext>
                  </a:extLst>
                </p14:cNvPr>
                <p14:cNvContentPartPr/>
                <p14:nvPr/>
              </p14:nvContentPartPr>
              <p14:xfrm>
                <a:off x="1094507" y="3308107"/>
                <a:ext cx="306000" cy="129600"/>
              </p14:xfrm>
            </p:contentPart>
          </mc:Choice>
          <mc:Fallback xmlns="">
            <p:pic>
              <p:nvPicPr>
                <p:cNvPr id="344" name="Freihand 343">
                  <a:extLst>
                    <a:ext uri="{FF2B5EF4-FFF2-40B4-BE49-F238E27FC236}">
                      <a16:creationId xmlns:a16="http://schemas.microsoft.com/office/drawing/2014/main" id="{6C3F7FC9-2703-4723-9CF2-99E76EA42225}"/>
                    </a:ext>
                  </a:extLst>
                </p:cNvPr>
                <p:cNvPicPr/>
                <p:nvPr/>
              </p:nvPicPr>
              <p:blipFill>
                <a:blip r:embed="rId585"/>
                <a:stretch>
                  <a:fillRect/>
                </a:stretch>
              </p:blipFill>
              <p:spPr>
                <a:xfrm>
                  <a:off x="1090187" y="3303787"/>
                  <a:ext cx="314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45" name="Freihand 344">
                  <a:extLst>
                    <a:ext uri="{FF2B5EF4-FFF2-40B4-BE49-F238E27FC236}">
                      <a16:creationId xmlns:a16="http://schemas.microsoft.com/office/drawing/2014/main" id="{CB65A02B-0C76-42B8-84CD-4418045CDB84}"/>
                    </a:ext>
                  </a:extLst>
                </p14:cNvPr>
                <p14:cNvContentPartPr/>
                <p14:nvPr/>
              </p14:nvContentPartPr>
              <p14:xfrm>
                <a:off x="1340747" y="3290827"/>
                <a:ext cx="115920" cy="127800"/>
              </p14:xfrm>
            </p:contentPart>
          </mc:Choice>
          <mc:Fallback xmlns="">
            <p:pic>
              <p:nvPicPr>
                <p:cNvPr id="345" name="Freihand 344">
                  <a:extLst>
                    <a:ext uri="{FF2B5EF4-FFF2-40B4-BE49-F238E27FC236}">
                      <a16:creationId xmlns:a16="http://schemas.microsoft.com/office/drawing/2014/main" id="{CB65A02B-0C76-42B8-84CD-4418045CDB84}"/>
                    </a:ext>
                  </a:extLst>
                </p:cNvPr>
                <p:cNvPicPr/>
                <p:nvPr/>
              </p:nvPicPr>
              <p:blipFill>
                <a:blip r:embed="rId587"/>
                <a:stretch>
                  <a:fillRect/>
                </a:stretch>
              </p:blipFill>
              <p:spPr>
                <a:xfrm>
                  <a:off x="1336427" y="3286507"/>
                  <a:ext cx="124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46" name="Freihand 345">
                  <a:extLst>
                    <a:ext uri="{FF2B5EF4-FFF2-40B4-BE49-F238E27FC236}">
                      <a16:creationId xmlns:a16="http://schemas.microsoft.com/office/drawing/2014/main" id="{00A6C388-AE71-445B-8A28-317FFBA8D4C8}"/>
                    </a:ext>
                  </a:extLst>
                </p14:cNvPr>
                <p14:cNvContentPartPr/>
                <p14:nvPr/>
              </p14:nvContentPartPr>
              <p14:xfrm>
                <a:off x="1429667" y="3244387"/>
                <a:ext cx="238320" cy="167040"/>
              </p14:xfrm>
            </p:contentPart>
          </mc:Choice>
          <mc:Fallback xmlns="">
            <p:pic>
              <p:nvPicPr>
                <p:cNvPr id="346" name="Freihand 345">
                  <a:extLst>
                    <a:ext uri="{FF2B5EF4-FFF2-40B4-BE49-F238E27FC236}">
                      <a16:creationId xmlns:a16="http://schemas.microsoft.com/office/drawing/2014/main" id="{00A6C388-AE71-445B-8A28-317FFBA8D4C8}"/>
                    </a:ext>
                  </a:extLst>
                </p:cNvPr>
                <p:cNvPicPr/>
                <p:nvPr/>
              </p:nvPicPr>
              <p:blipFill>
                <a:blip r:embed="rId589"/>
                <a:stretch>
                  <a:fillRect/>
                </a:stretch>
              </p:blipFill>
              <p:spPr>
                <a:xfrm>
                  <a:off x="1425347" y="3240067"/>
                  <a:ext cx="246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7" name="Freihand 346">
                  <a:extLst>
                    <a:ext uri="{FF2B5EF4-FFF2-40B4-BE49-F238E27FC236}">
                      <a16:creationId xmlns:a16="http://schemas.microsoft.com/office/drawing/2014/main" id="{F634460F-4D18-4E01-865D-95B4E16D1460}"/>
                    </a:ext>
                  </a:extLst>
                </p14:cNvPr>
                <p14:cNvContentPartPr/>
                <p14:nvPr/>
              </p14:nvContentPartPr>
              <p14:xfrm>
                <a:off x="1774547" y="3192907"/>
                <a:ext cx="325080" cy="284040"/>
              </p14:xfrm>
            </p:contentPart>
          </mc:Choice>
          <mc:Fallback xmlns="">
            <p:pic>
              <p:nvPicPr>
                <p:cNvPr id="347" name="Freihand 346">
                  <a:extLst>
                    <a:ext uri="{FF2B5EF4-FFF2-40B4-BE49-F238E27FC236}">
                      <a16:creationId xmlns:a16="http://schemas.microsoft.com/office/drawing/2014/main" id="{F634460F-4D18-4E01-865D-95B4E16D1460}"/>
                    </a:ext>
                  </a:extLst>
                </p:cNvPr>
                <p:cNvPicPr/>
                <p:nvPr/>
              </p:nvPicPr>
              <p:blipFill>
                <a:blip r:embed="rId591"/>
                <a:stretch>
                  <a:fillRect/>
                </a:stretch>
              </p:blipFill>
              <p:spPr>
                <a:xfrm>
                  <a:off x="1770227" y="3188587"/>
                  <a:ext cx="3337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8" name="Freihand 347">
                  <a:extLst>
                    <a:ext uri="{FF2B5EF4-FFF2-40B4-BE49-F238E27FC236}">
                      <a16:creationId xmlns:a16="http://schemas.microsoft.com/office/drawing/2014/main" id="{9000EDB5-AADD-4B25-8A6D-9EDF13182224}"/>
                    </a:ext>
                  </a:extLst>
                </p14:cNvPr>
                <p14:cNvContentPartPr/>
                <p14:nvPr/>
              </p14:nvContentPartPr>
              <p14:xfrm>
                <a:off x="2039147" y="3161587"/>
                <a:ext cx="123840" cy="193680"/>
              </p14:xfrm>
            </p:contentPart>
          </mc:Choice>
          <mc:Fallback xmlns="">
            <p:pic>
              <p:nvPicPr>
                <p:cNvPr id="348" name="Freihand 347">
                  <a:extLst>
                    <a:ext uri="{FF2B5EF4-FFF2-40B4-BE49-F238E27FC236}">
                      <a16:creationId xmlns:a16="http://schemas.microsoft.com/office/drawing/2014/main" id="{9000EDB5-AADD-4B25-8A6D-9EDF13182224}"/>
                    </a:ext>
                  </a:extLst>
                </p:cNvPr>
                <p:cNvPicPr/>
                <p:nvPr/>
              </p:nvPicPr>
              <p:blipFill>
                <a:blip r:embed="rId593"/>
                <a:stretch>
                  <a:fillRect/>
                </a:stretch>
              </p:blipFill>
              <p:spPr>
                <a:xfrm>
                  <a:off x="2034827" y="3157267"/>
                  <a:ext cx="132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9" name="Freihand 348">
                  <a:extLst>
                    <a:ext uri="{FF2B5EF4-FFF2-40B4-BE49-F238E27FC236}">
                      <a16:creationId xmlns:a16="http://schemas.microsoft.com/office/drawing/2014/main" id="{FAC0F30F-1305-4105-9045-57B59F1EE006}"/>
                    </a:ext>
                  </a:extLst>
                </p14:cNvPr>
                <p14:cNvContentPartPr/>
                <p14:nvPr/>
              </p14:nvContentPartPr>
              <p14:xfrm>
                <a:off x="2137427" y="3242947"/>
                <a:ext cx="155160" cy="139320"/>
              </p14:xfrm>
            </p:contentPart>
          </mc:Choice>
          <mc:Fallback xmlns="">
            <p:pic>
              <p:nvPicPr>
                <p:cNvPr id="349" name="Freihand 348">
                  <a:extLst>
                    <a:ext uri="{FF2B5EF4-FFF2-40B4-BE49-F238E27FC236}">
                      <a16:creationId xmlns:a16="http://schemas.microsoft.com/office/drawing/2014/main" id="{FAC0F30F-1305-4105-9045-57B59F1EE006}"/>
                    </a:ext>
                  </a:extLst>
                </p:cNvPr>
                <p:cNvPicPr/>
                <p:nvPr/>
              </p:nvPicPr>
              <p:blipFill>
                <a:blip r:embed="rId595"/>
                <a:stretch>
                  <a:fillRect/>
                </a:stretch>
              </p:blipFill>
              <p:spPr>
                <a:xfrm>
                  <a:off x="2133107" y="3238627"/>
                  <a:ext cx="163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0" name="Freihand 349">
                  <a:extLst>
                    <a:ext uri="{FF2B5EF4-FFF2-40B4-BE49-F238E27FC236}">
                      <a16:creationId xmlns:a16="http://schemas.microsoft.com/office/drawing/2014/main" id="{FD8262F0-51B0-4DCE-839B-E9F9CA716AD7}"/>
                    </a:ext>
                  </a:extLst>
                </p14:cNvPr>
                <p14:cNvContentPartPr/>
                <p14:nvPr/>
              </p14:nvContentPartPr>
              <p14:xfrm>
                <a:off x="2297987" y="3246187"/>
                <a:ext cx="201600" cy="110880"/>
              </p14:xfrm>
            </p:contentPart>
          </mc:Choice>
          <mc:Fallback xmlns="">
            <p:pic>
              <p:nvPicPr>
                <p:cNvPr id="350" name="Freihand 349">
                  <a:extLst>
                    <a:ext uri="{FF2B5EF4-FFF2-40B4-BE49-F238E27FC236}">
                      <a16:creationId xmlns:a16="http://schemas.microsoft.com/office/drawing/2014/main" id="{FD8262F0-51B0-4DCE-839B-E9F9CA716AD7}"/>
                    </a:ext>
                  </a:extLst>
                </p:cNvPr>
                <p:cNvPicPr/>
                <p:nvPr/>
              </p:nvPicPr>
              <p:blipFill>
                <a:blip r:embed="rId597"/>
                <a:stretch>
                  <a:fillRect/>
                </a:stretch>
              </p:blipFill>
              <p:spPr>
                <a:xfrm>
                  <a:off x="2293667" y="3241867"/>
                  <a:ext cx="210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1" name="Freihand 350">
                  <a:extLst>
                    <a:ext uri="{FF2B5EF4-FFF2-40B4-BE49-F238E27FC236}">
                      <a16:creationId xmlns:a16="http://schemas.microsoft.com/office/drawing/2014/main" id="{A0B42743-093F-40D8-AB10-B0788C84B14D}"/>
                    </a:ext>
                  </a:extLst>
                </p14:cNvPr>
                <p14:cNvContentPartPr/>
                <p14:nvPr/>
              </p14:nvContentPartPr>
              <p14:xfrm>
                <a:off x="2554667" y="3159067"/>
                <a:ext cx="171720" cy="171360"/>
              </p14:xfrm>
            </p:contentPart>
          </mc:Choice>
          <mc:Fallback xmlns="">
            <p:pic>
              <p:nvPicPr>
                <p:cNvPr id="351" name="Freihand 350">
                  <a:extLst>
                    <a:ext uri="{FF2B5EF4-FFF2-40B4-BE49-F238E27FC236}">
                      <a16:creationId xmlns:a16="http://schemas.microsoft.com/office/drawing/2014/main" id="{A0B42743-093F-40D8-AB10-B0788C84B14D}"/>
                    </a:ext>
                  </a:extLst>
                </p:cNvPr>
                <p:cNvPicPr/>
                <p:nvPr/>
              </p:nvPicPr>
              <p:blipFill>
                <a:blip r:embed="rId599"/>
                <a:stretch>
                  <a:fillRect/>
                </a:stretch>
              </p:blipFill>
              <p:spPr>
                <a:xfrm>
                  <a:off x="2550347" y="3154747"/>
                  <a:ext cx="180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2" name="Freihand 351">
                  <a:extLst>
                    <a:ext uri="{FF2B5EF4-FFF2-40B4-BE49-F238E27FC236}">
                      <a16:creationId xmlns:a16="http://schemas.microsoft.com/office/drawing/2014/main" id="{4AE93E9D-A24C-4A22-AA12-AE801C891326}"/>
                    </a:ext>
                  </a:extLst>
                </p14:cNvPr>
                <p14:cNvContentPartPr/>
                <p14:nvPr/>
              </p14:nvContentPartPr>
              <p14:xfrm>
                <a:off x="2738987" y="3145027"/>
                <a:ext cx="136440" cy="179640"/>
              </p14:xfrm>
            </p:contentPart>
          </mc:Choice>
          <mc:Fallback xmlns="">
            <p:pic>
              <p:nvPicPr>
                <p:cNvPr id="352" name="Freihand 351">
                  <a:extLst>
                    <a:ext uri="{FF2B5EF4-FFF2-40B4-BE49-F238E27FC236}">
                      <a16:creationId xmlns:a16="http://schemas.microsoft.com/office/drawing/2014/main" id="{4AE93E9D-A24C-4A22-AA12-AE801C891326}"/>
                    </a:ext>
                  </a:extLst>
                </p:cNvPr>
                <p:cNvPicPr/>
                <p:nvPr/>
              </p:nvPicPr>
              <p:blipFill>
                <a:blip r:embed="rId601"/>
                <a:stretch>
                  <a:fillRect/>
                </a:stretch>
              </p:blipFill>
              <p:spPr>
                <a:xfrm>
                  <a:off x="2734667" y="3140707"/>
                  <a:ext cx="145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3" name="Freihand 352">
                  <a:extLst>
                    <a:ext uri="{FF2B5EF4-FFF2-40B4-BE49-F238E27FC236}">
                      <a16:creationId xmlns:a16="http://schemas.microsoft.com/office/drawing/2014/main" id="{DD7171F2-2C2D-4E2B-9EAE-6C245177AD77}"/>
                    </a:ext>
                  </a:extLst>
                </p14:cNvPr>
                <p14:cNvContentPartPr/>
                <p14:nvPr/>
              </p14:nvContentPartPr>
              <p14:xfrm>
                <a:off x="2822147" y="3214867"/>
                <a:ext cx="83160" cy="68400"/>
              </p14:xfrm>
            </p:contentPart>
          </mc:Choice>
          <mc:Fallback xmlns="">
            <p:pic>
              <p:nvPicPr>
                <p:cNvPr id="353" name="Freihand 352">
                  <a:extLst>
                    <a:ext uri="{FF2B5EF4-FFF2-40B4-BE49-F238E27FC236}">
                      <a16:creationId xmlns:a16="http://schemas.microsoft.com/office/drawing/2014/main" id="{DD7171F2-2C2D-4E2B-9EAE-6C245177AD77}"/>
                    </a:ext>
                  </a:extLst>
                </p:cNvPr>
                <p:cNvPicPr/>
                <p:nvPr/>
              </p:nvPicPr>
              <p:blipFill>
                <a:blip r:embed="rId603"/>
                <a:stretch>
                  <a:fillRect/>
                </a:stretch>
              </p:blipFill>
              <p:spPr>
                <a:xfrm>
                  <a:off x="2817827" y="3210547"/>
                  <a:ext cx="91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9" name="Freihand 358">
                  <a:extLst>
                    <a:ext uri="{FF2B5EF4-FFF2-40B4-BE49-F238E27FC236}">
                      <a16:creationId xmlns:a16="http://schemas.microsoft.com/office/drawing/2014/main" id="{DD4A1069-B4E0-4216-9CC6-653DB88AB47F}"/>
                    </a:ext>
                  </a:extLst>
                </p14:cNvPr>
                <p14:cNvContentPartPr/>
                <p14:nvPr/>
              </p14:nvContentPartPr>
              <p14:xfrm>
                <a:off x="2079827" y="1242787"/>
                <a:ext cx="96840" cy="172440"/>
              </p14:xfrm>
            </p:contentPart>
          </mc:Choice>
          <mc:Fallback xmlns="">
            <p:pic>
              <p:nvPicPr>
                <p:cNvPr id="359" name="Freihand 358">
                  <a:extLst>
                    <a:ext uri="{FF2B5EF4-FFF2-40B4-BE49-F238E27FC236}">
                      <a16:creationId xmlns:a16="http://schemas.microsoft.com/office/drawing/2014/main" id="{DD4A1069-B4E0-4216-9CC6-653DB88AB47F}"/>
                    </a:ext>
                  </a:extLst>
                </p:cNvPr>
                <p:cNvPicPr/>
                <p:nvPr/>
              </p:nvPicPr>
              <p:blipFill>
                <a:blip r:embed="rId605"/>
                <a:stretch>
                  <a:fillRect/>
                </a:stretch>
              </p:blipFill>
              <p:spPr>
                <a:xfrm>
                  <a:off x="2075507" y="1238467"/>
                  <a:ext cx="105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0" name="Freihand 359">
                  <a:extLst>
                    <a:ext uri="{FF2B5EF4-FFF2-40B4-BE49-F238E27FC236}">
                      <a16:creationId xmlns:a16="http://schemas.microsoft.com/office/drawing/2014/main" id="{1ACDBD6A-67C9-4341-B13A-BAAD5361C845}"/>
                    </a:ext>
                  </a:extLst>
                </p14:cNvPr>
                <p14:cNvContentPartPr/>
                <p14:nvPr/>
              </p14:nvContentPartPr>
              <p14:xfrm>
                <a:off x="2053187" y="1539427"/>
                <a:ext cx="7560" cy="28800"/>
              </p14:xfrm>
            </p:contentPart>
          </mc:Choice>
          <mc:Fallback xmlns="">
            <p:pic>
              <p:nvPicPr>
                <p:cNvPr id="360" name="Freihand 359">
                  <a:extLst>
                    <a:ext uri="{FF2B5EF4-FFF2-40B4-BE49-F238E27FC236}">
                      <a16:creationId xmlns:a16="http://schemas.microsoft.com/office/drawing/2014/main" id="{1ACDBD6A-67C9-4341-B13A-BAAD5361C845}"/>
                    </a:ext>
                  </a:extLst>
                </p:cNvPr>
                <p:cNvPicPr/>
                <p:nvPr/>
              </p:nvPicPr>
              <p:blipFill>
                <a:blip r:embed="rId607"/>
                <a:stretch>
                  <a:fillRect/>
                </a:stretch>
              </p:blipFill>
              <p:spPr>
                <a:xfrm>
                  <a:off x="2048867" y="1535107"/>
                  <a:ext cx="16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1" name="Freihand 360">
                  <a:extLst>
                    <a:ext uri="{FF2B5EF4-FFF2-40B4-BE49-F238E27FC236}">
                      <a16:creationId xmlns:a16="http://schemas.microsoft.com/office/drawing/2014/main" id="{940391B8-E998-4D05-ABE6-02DA3F1389AB}"/>
                    </a:ext>
                  </a:extLst>
                </p14:cNvPr>
                <p14:cNvContentPartPr/>
                <p14:nvPr/>
              </p14:nvContentPartPr>
              <p14:xfrm>
                <a:off x="2420747" y="1299307"/>
                <a:ext cx="46440" cy="145080"/>
              </p14:xfrm>
            </p:contentPart>
          </mc:Choice>
          <mc:Fallback xmlns="">
            <p:pic>
              <p:nvPicPr>
                <p:cNvPr id="361" name="Freihand 360">
                  <a:extLst>
                    <a:ext uri="{FF2B5EF4-FFF2-40B4-BE49-F238E27FC236}">
                      <a16:creationId xmlns:a16="http://schemas.microsoft.com/office/drawing/2014/main" id="{940391B8-E998-4D05-ABE6-02DA3F1389AB}"/>
                    </a:ext>
                  </a:extLst>
                </p:cNvPr>
                <p:cNvPicPr/>
                <p:nvPr/>
              </p:nvPicPr>
              <p:blipFill>
                <a:blip r:embed="rId609"/>
                <a:stretch>
                  <a:fillRect/>
                </a:stretch>
              </p:blipFill>
              <p:spPr>
                <a:xfrm>
                  <a:off x="2416427" y="1294987"/>
                  <a:ext cx="5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3" name="Freihand 362">
                  <a:extLst>
                    <a:ext uri="{FF2B5EF4-FFF2-40B4-BE49-F238E27FC236}">
                      <a16:creationId xmlns:a16="http://schemas.microsoft.com/office/drawing/2014/main" id="{0CBFAB13-D64E-4B9C-B127-4A21BC00076F}"/>
                    </a:ext>
                  </a:extLst>
                </p14:cNvPr>
                <p14:cNvContentPartPr/>
                <p14:nvPr/>
              </p14:nvContentPartPr>
              <p14:xfrm>
                <a:off x="2356667" y="1580467"/>
                <a:ext cx="141120" cy="44640"/>
              </p14:xfrm>
            </p:contentPart>
          </mc:Choice>
          <mc:Fallback xmlns="">
            <p:pic>
              <p:nvPicPr>
                <p:cNvPr id="363" name="Freihand 362">
                  <a:extLst>
                    <a:ext uri="{FF2B5EF4-FFF2-40B4-BE49-F238E27FC236}">
                      <a16:creationId xmlns:a16="http://schemas.microsoft.com/office/drawing/2014/main" id="{0CBFAB13-D64E-4B9C-B127-4A21BC00076F}"/>
                    </a:ext>
                  </a:extLst>
                </p:cNvPr>
                <p:cNvPicPr/>
                <p:nvPr/>
              </p:nvPicPr>
              <p:blipFill>
                <a:blip r:embed="rId611"/>
                <a:stretch>
                  <a:fillRect/>
                </a:stretch>
              </p:blipFill>
              <p:spPr>
                <a:xfrm>
                  <a:off x="2352347" y="1576147"/>
                  <a:ext cx="149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4" name="Freihand 363">
                  <a:extLst>
                    <a:ext uri="{FF2B5EF4-FFF2-40B4-BE49-F238E27FC236}">
                      <a16:creationId xmlns:a16="http://schemas.microsoft.com/office/drawing/2014/main" id="{3C662F4D-464B-443E-AA3C-7ACC89E6FFC5}"/>
                    </a:ext>
                  </a:extLst>
                </p14:cNvPr>
                <p14:cNvContentPartPr/>
                <p14:nvPr/>
              </p14:nvContentPartPr>
              <p14:xfrm>
                <a:off x="3300947" y="1603147"/>
                <a:ext cx="18000" cy="30600"/>
              </p14:xfrm>
            </p:contentPart>
          </mc:Choice>
          <mc:Fallback xmlns="">
            <p:pic>
              <p:nvPicPr>
                <p:cNvPr id="364" name="Freihand 363">
                  <a:extLst>
                    <a:ext uri="{FF2B5EF4-FFF2-40B4-BE49-F238E27FC236}">
                      <a16:creationId xmlns:a16="http://schemas.microsoft.com/office/drawing/2014/main" id="{3C662F4D-464B-443E-AA3C-7ACC89E6FFC5}"/>
                    </a:ext>
                  </a:extLst>
                </p:cNvPr>
                <p:cNvPicPr/>
                <p:nvPr/>
              </p:nvPicPr>
              <p:blipFill>
                <a:blip r:embed="rId613"/>
                <a:stretch>
                  <a:fillRect/>
                </a:stretch>
              </p:blipFill>
              <p:spPr>
                <a:xfrm>
                  <a:off x="3296627" y="1598827"/>
                  <a:ext cx="26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6" name="Freihand 365">
                  <a:extLst>
                    <a:ext uri="{FF2B5EF4-FFF2-40B4-BE49-F238E27FC236}">
                      <a16:creationId xmlns:a16="http://schemas.microsoft.com/office/drawing/2014/main" id="{D2E9068A-C086-4766-8E5B-716791128141}"/>
                    </a:ext>
                  </a:extLst>
                </p14:cNvPr>
                <p14:cNvContentPartPr/>
                <p14:nvPr/>
              </p14:nvContentPartPr>
              <p14:xfrm>
                <a:off x="2380067" y="1405507"/>
                <a:ext cx="19800" cy="39960"/>
              </p14:xfrm>
            </p:contentPart>
          </mc:Choice>
          <mc:Fallback xmlns="">
            <p:pic>
              <p:nvPicPr>
                <p:cNvPr id="366" name="Freihand 365">
                  <a:extLst>
                    <a:ext uri="{FF2B5EF4-FFF2-40B4-BE49-F238E27FC236}">
                      <a16:creationId xmlns:a16="http://schemas.microsoft.com/office/drawing/2014/main" id="{D2E9068A-C086-4766-8E5B-716791128141}"/>
                    </a:ext>
                  </a:extLst>
                </p:cNvPr>
                <p:cNvPicPr/>
                <p:nvPr/>
              </p:nvPicPr>
              <p:blipFill>
                <a:blip r:embed="rId615"/>
                <a:stretch>
                  <a:fillRect/>
                </a:stretch>
              </p:blipFill>
              <p:spPr>
                <a:xfrm>
                  <a:off x="2375747" y="1401187"/>
                  <a:ext cx="28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7" name="Freihand 366">
                  <a:extLst>
                    <a:ext uri="{FF2B5EF4-FFF2-40B4-BE49-F238E27FC236}">
                      <a16:creationId xmlns:a16="http://schemas.microsoft.com/office/drawing/2014/main" id="{89249917-0298-44A2-8436-F7FE947DF1F3}"/>
                    </a:ext>
                  </a:extLst>
                </p14:cNvPr>
                <p14:cNvContentPartPr/>
                <p14:nvPr/>
              </p14:nvContentPartPr>
              <p14:xfrm>
                <a:off x="2389067" y="1419907"/>
                <a:ext cx="12960" cy="24480"/>
              </p14:xfrm>
            </p:contentPart>
          </mc:Choice>
          <mc:Fallback xmlns="">
            <p:pic>
              <p:nvPicPr>
                <p:cNvPr id="367" name="Freihand 366">
                  <a:extLst>
                    <a:ext uri="{FF2B5EF4-FFF2-40B4-BE49-F238E27FC236}">
                      <a16:creationId xmlns:a16="http://schemas.microsoft.com/office/drawing/2014/main" id="{89249917-0298-44A2-8436-F7FE947DF1F3}"/>
                    </a:ext>
                  </a:extLst>
                </p:cNvPr>
                <p:cNvPicPr/>
                <p:nvPr/>
              </p:nvPicPr>
              <p:blipFill>
                <a:blip r:embed="rId617"/>
                <a:stretch>
                  <a:fillRect/>
                </a:stretch>
              </p:blipFill>
              <p:spPr>
                <a:xfrm>
                  <a:off x="2384747" y="1415587"/>
                  <a:ext cx="216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8" name="Freihand 367">
                  <a:extLst>
                    <a:ext uri="{FF2B5EF4-FFF2-40B4-BE49-F238E27FC236}">
                      <a16:creationId xmlns:a16="http://schemas.microsoft.com/office/drawing/2014/main" id="{231B3D83-D554-4F50-ACBC-7ED6E04EBD9B}"/>
                    </a:ext>
                  </a:extLst>
                </p14:cNvPr>
                <p14:cNvContentPartPr/>
                <p14:nvPr/>
              </p14:nvContentPartPr>
              <p14:xfrm>
                <a:off x="2422547" y="1570747"/>
                <a:ext cx="9720" cy="34560"/>
              </p14:xfrm>
            </p:contentPart>
          </mc:Choice>
          <mc:Fallback xmlns="">
            <p:pic>
              <p:nvPicPr>
                <p:cNvPr id="368" name="Freihand 367">
                  <a:extLst>
                    <a:ext uri="{FF2B5EF4-FFF2-40B4-BE49-F238E27FC236}">
                      <a16:creationId xmlns:a16="http://schemas.microsoft.com/office/drawing/2014/main" id="{231B3D83-D554-4F50-ACBC-7ED6E04EBD9B}"/>
                    </a:ext>
                  </a:extLst>
                </p:cNvPr>
                <p:cNvPicPr/>
                <p:nvPr/>
              </p:nvPicPr>
              <p:blipFill>
                <a:blip r:embed="rId619"/>
                <a:stretch>
                  <a:fillRect/>
                </a:stretch>
              </p:blipFill>
              <p:spPr>
                <a:xfrm>
                  <a:off x="2418227" y="1566427"/>
                  <a:ext cx="18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9" name="Freihand 368">
                  <a:extLst>
                    <a:ext uri="{FF2B5EF4-FFF2-40B4-BE49-F238E27FC236}">
                      <a16:creationId xmlns:a16="http://schemas.microsoft.com/office/drawing/2014/main" id="{F8F90C95-93D4-4FD4-A859-0135EA41C09A}"/>
                    </a:ext>
                  </a:extLst>
                </p14:cNvPr>
                <p14:cNvContentPartPr/>
                <p14:nvPr/>
              </p14:nvContentPartPr>
              <p14:xfrm>
                <a:off x="2411027" y="1393987"/>
                <a:ext cx="25200" cy="162360"/>
              </p14:xfrm>
            </p:contentPart>
          </mc:Choice>
          <mc:Fallback xmlns="">
            <p:pic>
              <p:nvPicPr>
                <p:cNvPr id="369" name="Freihand 368">
                  <a:extLst>
                    <a:ext uri="{FF2B5EF4-FFF2-40B4-BE49-F238E27FC236}">
                      <a16:creationId xmlns:a16="http://schemas.microsoft.com/office/drawing/2014/main" id="{F8F90C95-93D4-4FD4-A859-0135EA41C09A}"/>
                    </a:ext>
                  </a:extLst>
                </p:cNvPr>
                <p:cNvPicPr/>
                <p:nvPr/>
              </p:nvPicPr>
              <p:blipFill>
                <a:blip r:embed="rId621"/>
                <a:stretch>
                  <a:fillRect/>
                </a:stretch>
              </p:blipFill>
              <p:spPr>
                <a:xfrm>
                  <a:off x="2406707" y="1389667"/>
                  <a:ext cx="33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3" name="Freihand 372">
                  <a:extLst>
                    <a:ext uri="{FF2B5EF4-FFF2-40B4-BE49-F238E27FC236}">
                      <a16:creationId xmlns:a16="http://schemas.microsoft.com/office/drawing/2014/main" id="{39482E32-087D-442A-BC98-0DBFB1F56965}"/>
                    </a:ext>
                  </a:extLst>
                </p14:cNvPr>
                <p14:cNvContentPartPr/>
                <p14:nvPr/>
              </p14:nvContentPartPr>
              <p14:xfrm>
                <a:off x="2459627" y="1665067"/>
                <a:ext cx="524160" cy="348480"/>
              </p14:xfrm>
            </p:contentPart>
          </mc:Choice>
          <mc:Fallback xmlns="">
            <p:pic>
              <p:nvPicPr>
                <p:cNvPr id="373" name="Freihand 372">
                  <a:extLst>
                    <a:ext uri="{FF2B5EF4-FFF2-40B4-BE49-F238E27FC236}">
                      <a16:creationId xmlns:a16="http://schemas.microsoft.com/office/drawing/2014/main" id="{39482E32-087D-442A-BC98-0DBFB1F56965}"/>
                    </a:ext>
                  </a:extLst>
                </p:cNvPr>
                <p:cNvPicPr/>
                <p:nvPr/>
              </p:nvPicPr>
              <p:blipFill>
                <a:blip r:embed="rId623"/>
                <a:stretch>
                  <a:fillRect/>
                </a:stretch>
              </p:blipFill>
              <p:spPr>
                <a:xfrm>
                  <a:off x="2455307" y="1660747"/>
                  <a:ext cx="5328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4" name="Freihand 373">
                  <a:extLst>
                    <a:ext uri="{FF2B5EF4-FFF2-40B4-BE49-F238E27FC236}">
                      <a16:creationId xmlns:a16="http://schemas.microsoft.com/office/drawing/2014/main" id="{42A0E8FE-4DF8-4C62-9B3E-E6D35D7E0385}"/>
                    </a:ext>
                  </a:extLst>
                </p14:cNvPr>
                <p14:cNvContentPartPr/>
                <p14:nvPr/>
              </p14:nvContentPartPr>
              <p14:xfrm>
                <a:off x="2466107" y="1634827"/>
                <a:ext cx="146160" cy="188280"/>
              </p14:xfrm>
            </p:contentPart>
          </mc:Choice>
          <mc:Fallback xmlns="">
            <p:pic>
              <p:nvPicPr>
                <p:cNvPr id="374" name="Freihand 373">
                  <a:extLst>
                    <a:ext uri="{FF2B5EF4-FFF2-40B4-BE49-F238E27FC236}">
                      <a16:creationId xmlns:a16="http://schemas.microsoft.com/office/drawing/2014/main" id="{42A0E8FE-4DF8-4C62-9B3E-E6D35D7E0385}"/>
                    </a:ext>
                  </a:extLst>
                </p:cNvPr>
                <p:cNvPicPr/>
                <p:nvPr/>
              </p:nvPicPr>
              <p:blipFill>
                <a:blip r:embed="rId625"/>
                <a:stretch>
                  <a:fillRect/>
                </a:stretch>
              </p:blipFill>
              <p:spPr>
                <a:xfrm>
                  <a:off x="2461787" y="1630507"/>
                  <a:ext cx="154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6" name="Freihand 375">
                  <a:extLst>
                    <a:ext uri="{FF2B5EF4-FFF2-40B4-BE49-F238E27FC236}">
                      <a16:creationId xmlns:a16="http://schemas.microsoft.com/office/drawing/2014/main" id="{3FA44B37-54DF-47F8-BB3F-D288CE1B4E58}"/>
                    </a:ext>
                  </a:extLst>
                </p14:cNvPr>
                <p14:cNvContentPartPr/>
                <p14:nvPr/>
              </p14:nvContentPartPr>
              <p14:xfrm>
                <a:off x="3100067" y="1906987"/>
                <a:ext cx="19440" cy="147960"/>
              </p14:xfrm>
            </p:contentPart>
          </mc:Choice>
          <mc:Fallback xmlns="">
            <p:pic>
              <p:nvPicPr>
                <p:cNvPr id="376" name="Freihand 375">
                  <a:extLst>
                    <a:ext uri="{FF2B5EF4-FFF2-40B4-BE49-F238E27FC236}">
                      <a16:creationId xmlns:a16="http://schemas.microsoft.com/office/drawing/2014/main" id="{3FA44B37-54DF-47F8-BB3F-D288CE1B4E58}"/>
                    </a:ext>
                  </a:extLst>
                </p:cNvPr>
                <p:cNvPicPr/>
                <p:nvPr/>
              </p:nvPicPr>
              <p:blipFill>
                <a:blip r:embed="rId627"/>
                <a:stretch>
                  <a:fillRect/>
                </a:stretch>
              </p:blipFill>
              <p:spPr>
                <a:xfrm>
                  <a:off x="3095747" y="1902667"/>
                  <a:ext cx="28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7" name="Freihand 376">
                  <a:extLst>
                    <a:ext uri="{FF2B5EF4-FFF2-40B4-BE49-F238E27FC236}">
                      <a16:creationId xmlns:a16="http://schemas.microsoft.com/office/drawing/2014/main" id="{75AA7F2B-0CFD-45A8-9DC7-6BC444288C90}"/>
                    </a:ext>
                  </a:extLst>
                </p14:cNvPr>
                <p14:cNvContentPartPr/>
                <p14:nvPr/>
              </p14:nvContentPartPr>
              <p14:xfrm>
                <a:off x="2999987" y="1858027"/>
                <a:ext cx="172800" cy="192240"/>
              </p14:xfrm>
            </p:contentPart>
          </mc:Choice>
          <mc:Fallback xmlns="">
            <p:pic>
              <p:nvPicPr>
                <p:cNvPr id="377" name="Freihand 376">
                  <a:extLst>
                    <a:ext uri="{FF2B5EF4-FFF2-40B4-BE49-F238E27FC236}">
                      <a16:creationId xmlns:a16="http://schemas.microsoft.com/office/drawing/2014/main" id="{75AA7F2B-0CFD-45A8-9DC7-6BC444288C90}"/>
                    </a:ext>
                  </a:extLst>
                </p:cNvPr>
                <p:cNvPicPr/>
                <p:nvPr/>
              </p:nvPicPr>
              <p:blipFill>
                <a:blip r:embed="rId629"/>
                <a:stretch>
                  <a:fillRect/>
                </a:stretch>
              </p:blipFill>
              <p:spPr>
                <a:xfrm>
                  <a:off x="2995667" y="1853707"/>
                  <a:ext cx="1814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9" name="Freihand 378">
                  <a:extLst>
                    <a:ext uri="{FF2B5EF4-FFF2-40B4-BE49-F238E27FC236}">
                      <a16:creationId xmlns:a16="http://schemas.microsoft.com/office/drawing/2014/main" id="{841BC568-28F5-4466-8D12-44CCF1A4A10F}"/>
                    </a:ext>
                  </a:extLst>
                </p14:cNvPr>
                <p14:cNvContentPartPr/>
                <p14:nvPr/>
              </p14:nvContentPartPr>
              <p14:xfrm>
                <a:off x="3178187" y="1919587"/>
                <a:ext cx="181800" cy="92880"/>
              </p14:xfrm>
            </p:contentPart>
          </mc:Choice>
          <mc:Fallback xmlns="">
            <p:pic>
              <p:nvPicPr>
                <p:cNvPr id="379" name="Freihand 378">
                  <a:extLst>
                    <a:ext uri="{FF2B5EF4-FFF2-40B4-BE49-F238E27FC236}">
                      <a16:creationId xmlns:a16="http://schemas.microsoft.com/office/drawing/2014/main" id="{841BC568-28F5-4466-8D12-44CCF1A4A10F}"/>
                    </a:ext>
                  </a:extLst>
                </p:cNvPr>
                <p:cNvPicPr/>
                <p:nvPr/>
              </p:nvPicPr>
              <p:blipFill>
                <a:blip r:embed="rId631"/>
                <a:stretch>
                  <a:fillRect/>
                </a:stretch>
              </p:blipFill>
              <p:spPr>
                <a:xfrm>
                  <a:off x="3173867" y="1915267"/>
                  <a:ext cx="190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0" name="Freihand 379">
                  <a:extLst>
                    <a:ext uri="{FF2B5EF4-FFF2-40B4-BE49-F238E27FC236}">
                      <a16:creationId xmlns:a16="http://schemas.microsoft.com/office/drawing/2014/main" id="{3C53FD62-99E4-46B5-8193-54A0D6C5731B}"/>
                    </a:ext>
                  </a:extLst>
                </p14:cNvPr>
                <p14:cNvContentPartPr/>
                <p14:nvPr/>
              </p14:nvContentPartPr>
              <p14:xfrm>
                <a:off x="3392747" y="1926427"/>
                <a:ext cx="18360" cy="8280"/>
              </p14:xfrm>
            </p:contentPart>
          </mc:Choice>
          <mc:Fallback xmlns="">
            <p:pic>
              <p:nvPicPr>
                <p:cNvPr id="380" name="Freihand 379">
                  <a:extLst>
                    <a:ext uri="{FF2B5EF4-FFF2-40B4-BE49-F238E27FC236}">
                      <a16:creationId xmlns:a16="http://schemas.microsoft.com/office/drawing/2014/main" id="{3C53FD62-99E4-46B5-8193-54A0D6C5731B}"/>
                    </a:ext>
                  </a:extLst>
                </p:cNvPr>
                <p:cNvPicPr/>
                <p:nvPr/>
              </p:nvPicPr>
              <p:blipFill>
                <a:blip r:embed="rId633"/>
                <a:stretch>
                  <a:fillRect/>
                </a:stretch>
              </p:blipFill>
              <p:spPr>
                <a:xfrm>
                  <a:off x="3388427" y="1922107"/>
                  <a:ext cx="27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82" name="Freihand 381">
                  <a:extLst>
                    <a:ext uri="{FF2B5EF4-FFF2-40B4-BE49-F238E27FC236}">
                      <a16:creationId xmlns:a16="http://schemas.microsoft.com/office/drawing/2014/main" id="{DB61682D-EE02-4DB3-81AD-E6BB283682DF}"/>
                    </a:ext>
                  </a:extLst>
                </p14:cNvPr>
                <p14:cNvContentPartPr/>
                <p14:nvPr/>
              </p14:nvContentPartPr>
              <p14:xfrm>
                <a:off x="3375467" y="1914187"/>
                <a:ext cx="96120" cy="108360"/>
              </p14:xfrm>
            </p:contentPart>
          </mc:Choice>
          <mc:Fallback xmlns="">
            <p:pic>
              <p:nvPicPr>
                <p:cNvPr id="382" name="Freihand 381">
                  <a:extLst>
                    <a:ext uri="{FF2B5EF4-FFF2-40B4-BE49-F238E27FC236}">
                      <a16:creationId xmlns:a16="http://schemas.microsoft.com/office/drawing/2014/main" id="{DB61682D-EE02-4DB3-81AD-E6BB283682DF}"/>
                    </a:ext>
                  </a:extLst>
                </p:cNvPr>
                <p:cNvPicPr/>
                <p:nvPr/>
              </p:nvPicPr>
              <p:blipFill>
                <a:blip r:embed="rId635"/>
                <a:stretch>
                  <a:fillRect/>
                </a:stretch>
              </p:blipFill>
              <p:spPr>
                <a:xfrm>
                  <a:off x="3371147" y="1909867"/>
                  <a:ext cx="104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3" name="Freihand 382">
                  <a:extLst>
                    <a:ext uri="{FF2B5EF4-FFF2-40B4-BE49-F238E27FC236}">
                      <a16:creationId xmlns:a16="http://schemas.microsoft.com/office/drawing/2014/main" id="{C84F3EA4-318D-4987-8229-AD46DF7907D2}"/>
                    </a:ext>
                  </a:extLst>
                </p14:cNvPr>
                <p14:cNvContentPartPr/>
                <p14:nvPr/>
              </p14:nvContentPartPr>
              <p14:xfrm>
                <a:off x="3527387" y="1896187"/>
                <a:ext cx="18720" cy="25200"/>
              </p14:xfrm>
            </p:contentPart>
          </mc:Choice>
          <mc:Fallback xmlns="">
            <p:pic>
              <p:nvPicPr>
                <p:cNvPr id="383" name="Freihand 382">
                  <a:extLst>
                    <a:ext uri="{FF2B5EF4-FFF2-40B4-BE49-F238E27FC236}">
                      <a16:creationId xmlns:a16="http://schemas.microsoft.com/office/drawing/2014/main" id="{C84F3EA4-318D-4987-8229-AD46DF7907D2}"/>
                    </a:ext>
                  </a:extLst>
                </p:cNvPr>
                <p:cNvPicPr/>
                <p:nvPr/>
              </p:nvPicPr>
              <p:blipFill>
                <a:blip r:embed="rId637"/>
                <a:stretch>
                  <a:fillRect/>
                </a:stretch>
              </p:blipFill>
              <p:spPr>
                <a:xfrm>
                  <a:off x="3523067" y="1891867"/>
                  <a:ext cx="27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4" name="Freihand 383">
                  <a:extLst>
                    <a:ext uri="{FF2B5EF4-FFF2-40B4-BE49-F238E27FC236}">
                      <a16:creationId xmlns:a16="http://schemas.microsoft.com/office/drawing/2014/main" id="{33FD7468-BEF4-43DC-985D-23AFCEEC953D}"/>
                    </a:ext>
                  </a:extLst>
                </p14:cNvPr>
                <p14:cNvContentPartPr/>
                <p14:nvPr/>
              </p14:nvContentPartPr>
              <p14:xfrm>
                <a:off x="3505787" y="1844347"/>
                <a:ext cx="66600" cy="169200"/>
              </p14:xfrm>
            </p:contentPart>
          </mc:Choice>
          <mc:Fallback xmlns="">
            <p:pic>
              <p:nvPicPr>
                <p:cNvPr id="384" name="Freihand 383">
                  <a:extLst>
                    <a:ext uri="{FF2B5EF4-FFF2-40B4-BE49-F238E27FC236}">
                      <a16:creationId xmlns:a16="http://schemas.microsoft.com/office/drawing/2014/main" id="{33FD7468-BEF4-43DC-985D-23AFCEEC953D}"/>
                    </a:ext>
                  </a:extLst>
                </p:cNvPr>
                <p:cNvPicPr/>
                <p:nvPr/>
              </p:nvPicPr>
              <p:blipFill>
                <a:blip r:embed="rId639"/>
                <a:stretch>
                  <a:fillRect/>
                </a:stretch>
              </p:blipFill>
              <p:spPr>
                <a:xfrm>
                  <a:off x="3501467" y="1840027"/>
                  <a:ext cx="75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85" name="Freihand 384">
                  <a:extLst>
                    <a:ext uri="{FF2B5EF4-FFF2-40B4-BE49-F238E27FC236}">
                      <a16:creationId xmlns:a16="http://schemas.microsoft.com/office/drawing/2014/main" id="{9B8E0D29-70FF-4EB3-92BC-C0C45E97D996}"/>
                    </a:ext>
                  </a:extLst>
                </p14:cNvPr>
                <p14:cNvContentPartPr/>
                <p14:nvPr/>
              </p14:nvContentPartPr>
              <p14:xfrm>
                <a:off x="3606947" y="1903027"/>
                <a:ext cx="86040" cy="84960"/>
              </p14:xfrm>
            </p:contentPart>
          </mc:Choice>
          <mc:Fallback xmlns="">
            <p:pic>
              <p:nvPicPr>
                <p:cNvPr id="385" name="Freihand 384">
                  <a:extLst>
                    <a:ext uri="{FF2B5EF4-FFF2-40B4-BE49-F238E27FC236}">
                      <a16:creationId xmlns:a16="http://schemas.microsoft.com/office/drawing/2014/main" id="{9B8E0D29-70FF-4EB3-92BC-C0C45E97D996}"/>
                    </a:ext>
                  </a:extLst>
                </p:cNvPr>
                <p:cNvPicPr/>
                <p:nvPr/>
              </p:nvPicPr>
              <p:blipFill>
                <a:blip r:embed="rId641"/>
                <a:stretch>
                  <a:fillRect/>
                </a:stretch>
              </p:blipFill>
              <p:spPr>
                <a:xfrm>
                  <a:off x="3602627" y="1898707"/>
                  <a:ext cx="94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86" name="Freihand 385">
                  <a:extLst>
                    <a:ext uri="{FF2B5EF4-FFF2-40B4-BE49-F238E27FC236}">
                      <a16:creationId xmlns:a16="http://schemas.microsoft.com/office/drawing/2014/main" id="{B58579DF-EAA9-4164-BCC7-E2E1B13F51E9}"/>
                    </a:ext>
                  </a:extLst>
                </p14:cNvPr>
                <p14:cNvContentPartPr/>
                <p14:nvPr/>
              </p14:nvContentPartPr>
              <p14:xfrm>
                <a:off x="3692987" y="1899067"/>
                <a:ext cx="75960" cy="111600"/>
              </p14:xfrm>
            </p:contentPart>
          </mc:Choice>
          <mc:Fallback xmlns="">
            <p:pic>
              <p:nvPicPr>
                <p:cNvPr id="386" name="Freihand 385">
                  <a:extLst>
                    <a:ext uri="{FF2B5EF4-FFF2-40B4-BE49-F238E27FC236}">
                      <a16:creationId xmlns:a16="http://schemas.microsoft.com/office/drawing/2014/main" id="{B58579DF-EAA9-4164-BCC7-E2E1B13F51E9}"/>
                    </a:ext>
                  </a:extLst>
                </p:cNvPr>
                <p:cNvPicPr/>
                <p:nvPr/>
              </p:nvPicPr>
              <p:blipFill>
                <a:blip r:embed="rId643"/>
                <a:stretch>
                  <a:fillRect/>
                </a:stretch>
              </p:blipFill>
              <p:spPr>
                <a:xfrm>
                  <a:off x="3688667" y="1894747"/>
                  <a:ext cx="84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87" name="Freihand 386">
                  <a:extLst>
                    <a:ext uri="{FF2B5EF4-FFF2-40B4-BE49-F238E27FC236}">
                      <a16:creationId xmlns:a16="http://schemas.microsoft.com/office/drawing/2014/main" id="{BD6DC305-20EE-4372-BB3E-4BDA48F1B57A}"/>
                    </a:ext>
                  </a:extLst>
                </p14:cNvPr>
                <p14:cNvContentPartPr/>
                <p14:nvPr/>
              </p14:nvContentPartPr>
              <p14:xfrm>
                <a:off x="3756707" y="1849747"/>
                <a:ext cx="88920" cy="142920"/>
              </p14:xfrm>
            </p:contentPart>
          </mc:Choice>
          <mc:Fallback xmlns="">
            <p:pic>
              <p:nvPicPr>
                <p:cNvPr id="387" name="Freihand 386">
                  <a:extLst>
                    <a:ext uri="{FF2B5EF4-FFF2-40B4-BE49-F238E27FC236}">
                      <a16:creationId xmlns:a16="http://schemas.microsoft.com/office/drawing/2014/main" id="{BD6DC305-20EE-4372-BB3E-4BDA48F1B57A}"/>
                    </a:ext>
                  </a:extLst>
                </p:cNvPr>
                <p:cNvPicPr/>
                <p:nvPr/>
              </p:nvPicPr>
              <p:blipFill>
                <a:blip r:embed="rId645"/>
                <a:stretch>
                  <a:fillRect/>
                </a:stretch>
              </p:blipFill>
              <p:spPr>
                <a:xfrm>
                  <a:off x="3752387" y="1845427"/>
                  <a:ext cx="97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88" name="Freihand 387">
                  <a:extLst>
                    <a:ext uri="{FF2B5EF4-FFF2-40B4-BE49-F238E27FC236}">
                      <a16:creationId xmlns:a16="http://schemas.microsoft.com/office/drawing/2014/main" id="{D7BA9CCA-6EF3-489B-AAB6-E06BDB4EE3C0}"/>
                    </a:ext>
                  </a:extLst>
                </p14:cNvPr>
                <p14:cNvContentPartPr/>
                <p14:nvPr/>
              </p14:nvContentPartPr>
              <p14:xfrm>
                <a:off x="3922667" y="1935427"/>
                <a:ext cx="188280" cy="30600"/>
              </p14:xfrm>
            </p:contentPart>
          </mc:Choice>
          <mc:Fallback xmlns="">
            <p:pic>
              <p:nvPicPr>
                <p:cNvPr id="388" name="Freihand 387">
                  <a:extLst>
                    <a:ext uri="{FF2B5EF4-FFF2-40B4-BE49-F238E27FC236}">
                      <a16:creationId xmlns:a16="http://schemas.microsoft.com/office/drawing/2014/main" id="{D7BA9CCA-6EF3-489B-AAB6-E06BDB4EE3C0}"/>
                    </a:ext>
                  </a:extLst>
                </p:cNvPr>
                <p:cNvPicPr/>
                <p:nvPr/>
              </p:nvPicPr>
              <p:blipFill>
                <a:blip r:embed="rId647"/>
                <a:stretch>
                  <a:fillRect/>
                </a:stretch>
              </p:blipFill>
              <p:spPr>
                <a:xfrm>
                  <a:off x="3918347" y="1931107"/>
                  <a:ext cx="196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89" name="Freihand 388">
                  <a:extLst>
                    <a:ext uri="{FF2B5EF4-FFF2-40B4-BE49-F238E27FC236}">
                      <a16:creationId xmlns:a16="http://schemas.microsoft.com/office/drawing/2014/main" id="{8076F456-2DF4-469E-8F2C-4C7D26266DD4}"/>
                    </a:ext>
                  </a:extLst>
                </p14:cNvPr>
                <p14:cNvContentPartPr/>
                <p14:nvPr/>
              </p14:nvContentPartPr>
              <p14:xfrm>
                <a:off x="4115267" y="1858747"/>
                <a:ext cx="106560" cy="143640"/>
              </p14:xfrm>
            </p:contentPart>
          </mc:Choice>
          <mc:Fallback xmlns="">
            <p:pic>
              <p:nvPicPr>
                <p:cNvPr id="389" name="Freihand 388">
                  <a:extLst>
                    <a:ext uri="{FF2B5EF4-FFF2-40B4-BE49-F238E27FC236}">
                      <a16:creationId xmlns:a16="http://schemas.microsoft.com/office/drawing/2014/main" id="{8076F456-2DF4-469E-8F2C-4C7D26266DD4}"/>
                    </a:ext>
                  </a:extLst>
                </p:cNvPr>
                <p:cNvPicPr/>
                <p:nvPr/>
              </p:nvPicPr>
              <p:blipFill>
                <a:blip r:embed="rId649"/>
                <a:stretch>
                  <a:fillRect/>
                </a:stretch>
              </p:blipFill>
              <p:spPr>
                <a:xfrm>
                  <a:off x="4110947" y="1854427"/>
                  <a:ext cx="115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0" name="Freihand 389">
                  <a:extLst>
                    <a:ext uri="{FF2B5EF4-FFF2-40B4-BE49-F238E27FC236}">
                      <a16:creationId xmlns:a16="http://schemas.microsoft.com/office/drawing/2014/main" id="{F7AFA104-ED12-499D-9503-5F0A9CF64A28}"/>
                    </a:ext>
                  </a:extLst>
                </p14:cNvPr>
                <p14:cNvContentPartPr/>
                <p14:nvPr/>
              </p14:nvContentPartPr>
              <p14:xfrm>
                <a:off x="4283387" y="1898347"/>
                <a:ext cx="81000" cy="83520"/>
              </p14:xfrm>
            </p:contentPart>
          </mc:Choice>
          <mc:Fallback xmlns="">
            <p:pic>
              <p:nvPicPr>
                <p:cNvPr id="390" name="Freihand 389">
                  <a:extLst>
                    <a:ext uri="{FF2B5EF4-FFF2-40B4-BE49-F238E27FC236}">
                      <a16:creationId xmlns:a16="http://schemas.microsoft.com/office/drawing/2014/main" id="{F7AFA104-ED12-499D-9503-5F0A9CF64A28}"/>
                    </a:ext>
                  </a:extLst>
                </p:cNvPr>
                <p:cNvPicPr/>
                <p:nvPr/>
              </p:nvPicPr>
              <p:blipFill>
                <a:blip r:embed="rId651"/>
                <a:stretch>
                  <a:fillRect/>
                </a:stretch>
              </p:blipFill>
              <p:spPr>
                <a:xfrm>
                  <a:off x="4279067" y="1894027"/>
                  <a:ext cx="89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1" name="Freihand 390">
                  <a:extLst>
                    <a:ext uri="{FF2B5EF4-FFF2-40B4-BE49-F238E27FC236}">
                      <a16:creationId xmlns:a16="http://schemas.microsoft.com/office/drawing/2014/main" id="{8E0D4407-C126-4AEF-AF7E-F30F868D1B98}"/>
                    </a:ext>
                  </a:extLst>
                </p14:cNvPr>
                <p14:cNvContentPartPr/>
                <p14:nvPr/>
              </p14:nvContentPartPr>
              <p14:xfrm>
                <a:off x="4372307" y="1914187"/>
                <a:ext cx="22680" cy="42840"/>
              </p14:xfrm>
            </p:contentPart>
          </mc:Choice>
          <mc:Fallback xmlns="">
            <p:pic>
              <p:nvPicPr>
                <p:cNvPr id="391" name="Freihand 390">
                  <a:extLst>
                    <a:ext uri="{FF2B5EF4-FFF2-40B4-BE49-F238E27FC236}">
                      <a16:creationId xmlns:a16="http://schemas.microsoft.com/office/drawing/2014/main" id="{8E0D4407-C126-4AEF-AF7E-F30F868D1B98}"/>
                    </a:ext>
                  </a:extLst>
                </p:cNvPr>
                <p:cNvPicPr/>
                <p:nvPr/>
              </p:nvPicPr>
              <p:blipFill>
                <a:blip r:embed="rId653"/>
                <a:stretch>
                  <a:fillRect/>
                </a:stretch>
              </p:blipFill>
              <p:spPr>
                <a:xfrm>
                  <a:off x="4367987" y="1909867"/>
                  <a:ext cx="31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2" name="Freihand 391">
                  <a:extLst>
                    <a:ext uri="{FF2B5EF4-FFF2-40B4-BE49-F238E27FC236}">
                      <a16:creationId xmlns:a16="http://schemas.microsoft.com/office/drawing/2014/main" id="{54D615CF-D428-4EDE-A6D3-759920E4D095}"/>
                    </a:ext>
                  </a:extLst>
                </p14:cNvPr>
                <p14:cNvContentPartPr/>
                <p14:nvPr/>
              </p14:nvContentPartPr>
              <p14:xfrm>
                <a:off x="4373387" y="1897627"/>
                <a:ext cx="135360" cy="66600"/>
              </p14:xfrm>
            </p:contentPart>
          </mc:Choice>
          <mc:Fallback xmlns="">
            <p:pic>
              <p:nvPicPr>
                <p:cNvPr id="392" name="Freihand 391">
                  <a:extLst>
                    <a:ext uri="{FF2B5EF4-FFF2-40B4-BE49-F238E27FC236}">
                      <a16:creationId xmlns:a16="http://schemas.microsoft.com/office/drawing/2014/main" id="{54D615CF-D428-4EDE-A6D3-759920E4D095}"/>
                    </a:ext>
                  </a:extLst>
                </p:cNvPr>
                <p:cNvPicPr/>
                <p:nvPr/>
              </p:nvPicPr>
              <p:blipFill>
                <a:blip r:embed="rId655"/>
                <a:stretch>
                  <a:fillRect/>
                </a:stretch>
              </p:blipFill>
              <p:spPr>
                <a:xfrm>
                  <a:off x="4369067" y="1893307"/>
                  <a:ext cx="144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3" name="Freihand 392">
                  <a:extLst>
                    <a:ext uri="{FF2B5EF4-FFF2-40B4-BE49-F238E27FC236}">
                      <a16:creationId xmlns:a16="http://schemas.microsoft.com/office/drawing/2014/main" id="{7A5C841B-4703-4D57-83B7-BD5BAA0D2285}"/>
                    </a:ext>
                  </a:extLst>
                </p14:cNvPr>
                <p14:cNvContentPartPr/>
                <p14:nvPr/>
              </p14:nvContentPartPr>
              <p14:xfrm>
                <a:off x="4528907" y="1884667"/>
                <a:ext cx="84600" cy="116280"/>
              </p14:xfrm>
            </p:contentPart>
          </mc:Choice>
          <mc:Fallback xmlns="">
            <p:pic>
              <p:nvPicPr>
                <p:cNvPr id="393" name="Freihand 392">
                  <a:extLst>
                    <a:ext uri="{FF2B5EF4-FFF2-40B4-BE49-F238E27FC236}">
                      <a16:creationId xmlns:a16="http://schemas.microsoft.com/office/drawing/2014/main" id="{7A5C841B-4703-4D57-83B7-BD5BAA0D2285}"/>
                    </a:ext>
                  </a:extLst>
                </p:cNvPr>
                <p:cNvPicPr/>
                <p:nvPr/>
              </p:nvPicPr>
              <p:blipFill>
                <a:blip r:embed="rId657"/>
                <a:stretch>
                  <a:fillRect/>
                </a:stretch>
              </p:blipFill>
              <p:spPr>
                <a:xfrm>
                  <a:off x="4524587" y="1880347"/>
                  <a:ext cx="93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4" name="Freihand 393">
                  <a:extLst>
                    <a:ext uri="{FF2B5EF4-FFF2-40B4-BE49-F238E27FC236}">
                      <a16:creationId xmlns:a16="http://schemas.microsoft.com/office/drawing/2014/main" id="{D5075CB3-6F6C-45D1-96F3-115ECAFFC61C}"/>
                    </a:ext>
                  </a:extLst>
                </p14:cNvPr>
                <p14:cNvContentPartPr/>
                <p14:nvPr/>
              </p14:nvContentPartPr>
              <p14:xfrm>
                <a:off x="4603787" y="1833907"/>
                <a:ext cx="68040" cy="150120"/>
              </p14:xfrm>
            </p:contentPart>
          </mc:Choice>
          <mc:Fallback xmlns="">
            <p:pic>
              <p:nvPicPr>
                <p:cNvPr id="394" name="Freihand 393">
                  <a:extLst>
                    <a:ext uri="{FF2B5EF4-FFF2-40B4-BE49-F238E27FC236}">
                      <a16:creationId xmlns:a16="http://schemas.microsoft.com/office/drawing/2014/main" id="{D5075CB3-6F6C-45D1-96F3-115ECAFFC61C}"/>
                    </a:ext>
                  </a:extLst>
                </p:cNvPr>
                <p:cNvPicPr/>
                <p:nvPr/>
              </p:nvPicPr>
              <p:blipFill>
                <a:blip r:embed="rId659"/>
                <a:stretch>
                  <a:fillRect/>
                </a:stretch>
              </p:blipFill>
              <p:spPr>
                <a:xfrm>
                  <a:off x="4599467" y="1829587"/>
                  <a:ext cx="76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5" name="Freihand 394">
                  <a:extLst>
                    <a:ext uri="{FF2B5EF4-FFF2-40B4-BE49-F238E27FC236}">
                      <a16:creationId xmlns:a16="http://schemas.microsoft.com/office/drawing/2014/main" id="{DD9E1379-3189-42D0-B8ED-F4028CE64023}"/>
                    </a:ext>
                  </a:extLst>
                </p14:cNvPr>
                <p14:cNvContentPartPr/>
                <p14:nvPr/>
              </p14:nvContentPartPr>
              <p14:xfrm>
                <a:off x="4699187" y="1913107"/>
                <a:ext cx="39960" cy="79560"/>
              </p14:xfrm>
            </p:contentPart>
          </mc:Choice>
          <mc:Fallback xmlns="">
            <p:pic>
              <p:nvPicPr>
                <p:cNvPr id="395" name="Freihand 394">
                  <a:extLst>
                    <a:ext uri="{FF2B5EF4-FFF2-40B4-BE49-F238E27FC236}">
                      <a16:creationId xmlns:a16="http://schemas.microsoft.com/office/drawing/2014/main" id="{DD9E1379-3189-42D0-B8ED-F4028CE64023}"/>
                    </a:ext>
                  </a:extLst>
                </p:cNvPr>
                <p:cNvPicPr/>
                <p:nvPr/>
              </p:nvPicPr>
              <p:blipFill>
                <a:blip r:embed="rId661"/>
                <a:stretch>
                  <a:fillRect/>
                </a:stretch>
              </p:blipFill>
              <p:spPr>
                <a:xfrm>
                  <a:off x="4694867" y="1908787"/>
                  <a:ext cx="48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6" name="Freihand 395">
                  <a:extLst>
                    <a:ext uri="{FF2B5EF4-FFF2-40B4-BE49-F238E27FC236}">
                      <a16:creationId xmlns:a16="http://schemas.microsoft.com/office/drawing/2014/main" id="{5CEBAFF9-167A-464A-87E1-FF6F1A924512}"/>
                    </a:ext>
                  </a:extLst>
                </p14:cNvPr>
                <p14:cNvContentPartPr/>
                <p14:nvPr/>
              </p14:nvContentPartPr>
              <p14:xfrm>
                <a:off x="4736987" y="1909507"/>
                <a:ext cx="69480" cy="97920"/>
              </p14:xfrm>
            </p:contentPart>
          </mc:Choice>
          <mc:Fallback xmlns="">
            <p:pic>
              <p:nvPicPr>
                <p:cNvPr id="396" name="Freihand 395">
                  <a:extLst>
                    <a:ext uri="{FF2B5EF4-FFF2-40B4-BE49-F238E27FC236}">
                      <a16:creationId xmlns:a16="http://schemas.microsoft.com/office/drawing/2014/main" id="{5CEBAFF9-167A-464A-87E1-FF6F1A924512}"/>
                    </a:ext>
                  </a:extLst>
                </p:cNvPr>
                <p:cNvPicPr/>
                <p:nvPr/>
              </p:nvPicPr>
              <p:blipFill>
                <a:blip r:embed="rId663"/>
                <a:stretch>
                  <a:fillRect/>
                </a:stretch>
              </p:blipFill>
              <p:spPr>
                <a:xfrm>
                  <a:off x="4732667" y="1905187"/>
                  <a:ext cx="78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7" name="Freihand 396">
                  <a:extLst>
                    <a:ext uri="{FF2B5EF4-FFF2-40B4-BE49-F238E27FC236}">
                      <a16:creationId xmlns:a16="http://schemas.microsoft.com/office/drawing/2014/main" id="{F63C8556-D1BF-4E82-8781-B7BE494B50B4}"/>
                    </a:ext>
                  </a:extLst>
                </p14:cNvPr>
                <p14:cNvContentPartPr/>
                <p14:nvPr/>
              </p14:nvContentPartPr>
              <p14:xfrm>
                <a:off x="4823747" y="1841467"/>
                <a:ext cx="111960" cy="151560"/>
              </p14:xfrm>
            </p:contentPart>
          </mc:Choice>
          <mc:Fallback xmlns="">
            <p:pic>
              <p:nvPicPr>
                <p:cNvPr id="397" name="Freihand 396">
                  <a:extLst>
                    <a:ext uri="{FF2B5EF4-FFF2-40B4-BE49-F238E27FC236}">
                      <a16:creationId xmlns:a16="http://schemas.microsoft.com/office/drawing/2014/main" id="{F63C8556-D1BF-4E82-8781-B7BE494B50B4}"/>
                    </a:ext>
                  </a:extLst>
                </p:cNvPr>
                <p:cNvPicPr/>
                <p:nvPr/>
              </p:nvPicPr>
              <p:blipFill>
                <a:blip r:embed="rId665"/>
                <a:stretch>
                  <a:fillRect/>
                </a:stretch>
              </p:blipFill>
              <p:spPr>
                <a:xfrm>
                  <a:off x="4819427" y="1837147"/>
                  <a:ext cx="120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9" name="Freihand 398">
                  <a:extLst>
                    <a:ext uri="{FF2B5EF4-FFF2-40B4-BE49-F238E27FC236}">
                      <a16:creationId xmlns:a16="http://schemas.microsoft.com/office/drawing/2014/main" id="{26698EEF-E762-4BAA-B936-06EB37D9BCFE}"/>
                    </a:ext>
                  </a:extLst>
                </p14:cNvPr>
                <p14:cNvContentPartPr/>
                <p14:nvPr/>
              </p14:nvContentPartPr>
              <p14:xfrm>
                <a:off x="4947587" y="1934707"/>
                <a:ext cx="90720" cy="211320"/>
              </p14:xfrm>
            </p:contentPart>
          </mc:Choice>
          <mc:Fallback xmlns="">
            <p:pic>
              <p:nvPicPr>
                <p:cNvPr id="399" name="Freihand 398">
                  <a:extLst>
                    <a:ext uri="{FF2B5EF4-FFF2-40B4-BE49-F238E27FC236}">
                      <a16:creationId xmlns:a16="http://schemas.microsoft.com/office/drawing/2014/main" id="{26698EEF-E762-4BAA-B936-06EB37D9BCFE}"/>
                    </a:ext>
                  </a:extLst>
                </p:cNvPr>
                <p:cNvPicPr/>
                <p:nvPr/>
              </p:nvPicPr>
              <p:blipFill>
                <a:blip r:embed="rId667"/>
                <a:stretch>
                  <a:fillRect/>
                </a:stretch>
              </p:blipFill>
              <p:spPr>
                <a:xfrm>
                  <a:off x="4943267" y="1930387"/>
                  <a:ext cx="993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01" name="Freihand 400">
                  <a:extLst>
                    <a:ext uri="{FF2B5EF4-FFF2-40B4-BE49-F238E27FC236}">
                      <a16:creationId xmlns:a16="http://schemas.microsoft.com/office/drawing/2014/main" id="{9C30110A-3FDC-4AF2-ACA0-2DE2C77B588B}"/>
                    </a:ext>
                  </a:extLst>
                </p14:cNvPr>
                <p14:cNvContentPartPr/>
                <p14:nvPr/>
              </p14:nvContentPartPr>
              <p14:xfrm>
                <a:off x="5126867" y="1947307"/>
                <a:ext cx="173880" cy="72000"/>
              </p14:xfrm>
            </p:contentPart>
          </mc:Choice>
          <mc:Fallback xmlns="">
            <p:pic>
              <p:nvPicPr>
                <p:cNvPr id="401" name="Freihand 400">
                  <a:extLst>
                    <a:ext uri="{FF2B5EF4-FFF2-40B4-BE49-F238E27FC236}">
                      <a16:creationId xmlns:a16="http://schemas.microsoft.com/office/drawing/2014/main" id="{9C30110A-3FDC-4AF2-ACA0-2DE2C77B588B}"/>
                    </a:ext>
                  </a:extLst>
                </p:cNvPr>
                <p:cNvPicPr/>
                <p:nvPr/>
              </p:nvPicPr>
              <p:blipFill>
                <a:blip r:embed="rId669"/>
                <a:stretch>
                  <a:fillRect/>
                </a:stretch>
              </p:blipFill>
              <p:spPr>
                <a:xfrm>
                  <a:off x="5122547" y="1942987"/>
                  <a:ext cx="182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02" name="Freihand 401">
                  <a:extLst>
                    <a:ext uri="{FF2B5EF4-FFF2-40B4-BE49-F238E27FC236}">
                      <a16:creationId xmlns:a16="http://schemas.microsoft.com/office/drawing/2014/main" id="{27B56DF4-F77A-443F-BEE4-D7DD75F8D62A}"/>
                    </a:ext>
                  </a:extLst>
                </p14:cNvPr>
                <p14:cNvContentPartPr/>
                <p14:nvPr/>
              </p14:nvContentPartPr>
              <p14:xfrm>
                <a:off x="5282747" y="1946947"/>
                <a:ext cx="48960" cy="66960"/>
              </p14:xfrm>
            </p:contentPart>
          </mc:Choice>
          <mc:Fallback xmlns="">
            <p:pic>
              <p:nvPicPr>
                <p:cNvPr id="402" name="Freihand 401">
                  <a:extLst>
                    <a:ext uri="{FF2B5EF4-FFF2-40B4-BE49-F238E27FC236}">
                      <a16:creationId xmlns:a16="http://schemas.microsoft.com/office/drawing/2014/main" id="{27B56DF4-F77A-443F-BEE4-D7DD75F8D62A}"/>
                    </a:ext>
                  </a:extLst>
                </p:cNvPr>
                <p:cNvPicPr/>
                <p:nvPr/>
              </p:nvPicPr>
              <p:blipFill>
                <a:blip r:embed="rId671"/>
                <a:stretch>
                  <a:fillRect/>
                </a:stretch>
              </p:blipFill>
              <p:spPr>
                <a:xfrm>
                  <a:off x="5278427" y="1942627"/>
                  <a:ext cx="57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03" name="Freihand 402">
                  <a:extLst>
                    <a:ext uri="{FF2B5EF4-FFF2-40B4-BE49-F238E27FC236}">
                      <a16:creationId xmlns:a16="http://schemas.microsoft.com/office/drawing/2014/main" id="{2B4DCEB7-7BC6-43C6-AB41-4E844A4D3166}"/>
                    </a:ext>
                  </a:extLst>
                </p14:cNvPr>
                <p14:cNvContentPartPr/>
                <p14:nvPr/>
              </p14:nvContentPartPr>
              <p14:xfrm>
                <a:off x="5333507" y="1877467"/>
                <a:ext cx="102960" cy="136800"/>
              </p14:xfrm>
            </p:contentPart>
          </mc:Choice>
          <mc:Fallback xmlns="">
            <p:pic>
              <p:nvPicPr>
                <p:cNvPr id="403" name="Freihand 402">
                  <a:extLst>
                    <a:ext uri="{FF2B5EF4-FFF2-40B4-BE49-F238E27FC236}">
                      <a16:creationId xmlns:a16="http://schemas.microsoft.com/office/drawing/2014/main" id="{2B4DCEB7-7BC6-43C6-AB41-4E844A4D3166}"/>
                    </a:ext>
                  </a:extLst>
                </p:cNvPr>
                <p:cNvPicPr/>
                <p:nvPr/>
              </p:nvPicPr>
              <p:blipFill>
                <a:blip r:embed="rId673"/>
                <a:stretch>
                  <a:fillRect/>
                </a:stretch>
              </p:blipFill>
              <p:spPr>
                <a:xfrm>
                  <a:off x="5329187" y="1873147"/>
                  <a:ext cx="111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04" name="Freihand 403">
                  <a:extLst>
                    <a:ext uri="{FF2B5EF4-FFF2-40B4-BE49-F238E27FC236}">
                      <a16:creationId xmlns:a16="http://schemas.microsoft.com/office/drawing/2014/main" id="{78F04650-2EE1-43AD-85A2-E306F25A9A14}"/>
                    </a:ext>
                  </a:extLst>
                </p14:cNvPr>
                <p14:cNvContentPartPr/>
                <p14:nvPr/>
              </p14:nvContentPartPr>
              <p14:xfrm>
                <a:off x="5445467" y="1901947"/>
                <a:ext cx="101160" cy="107640"/>
              </p14:xfrm>
            </p:contentPart>
          </mc:Choice>
          <mc:Fallback xmlns="">
            <p:pic>
              <p:nvPicPr>
                <p:cNvPr id="404" name="Freihand 403">
                  <a:extLst>
                    <a:ext uri="{FF2B5EF4-FFF2-40B4-BE49-F238E27FC236}">
                      <a16:creationId xmlns:a16="http://schemas.microsoft.com/office/drawing/2014/main" id="{78F04650-2EE1-43AD-85A2-E306F25A9A14}"/>
                    </a:ext>
                  </a:extLst>
                </p:cNvPr>
                <p:cNvPicPr/>
                <p:nvPr/>
              </p:nvPicPr>
              <p:blipFill>
                <a:blip r:embed="rId675"/>
                <a:stretch>
                  <a:fillRect/>
                </a:stretch>
              </p:blipFill>
              <p:spPr>
                <a:xfrm>
                  <a:off x="5441147" y="1897627"/>
                  <a:ext cx="109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05" name="Freihand 404">
                  <a:extLst>
                    <a:ext uri="{FF2B5EF4-FFF2-40B4-BE49-F238E27FC236}">
                      <a16:creationId xmlns:a16="http://schemas.microsoft.com/office/drawing/2014/main" id="{205143A4-3DD5-4CB3-96F5-AC7910C62325}"/>
                    </a:ext>
                  </a:extLst>
                </p14:cNvPr>
                <p14:cNvContentPartPr/>
                <p14:nvPr/>
              </p14:nvContentPartPr>
              <p14:xfrm>
                <a:off x="5551307" y="1827427"/>
                <a:ext cx="27720" cy="191160"/>
              </p14:xfrm>
            </p:contentPart>
          </mc:Choice>
          <mc:Fallback xmlns="">
            <p:pic>
              <p:nvPicPr>
                <p:cNvPr id="405" name="Freihand 404">
                  <a:extLst>
                    <a:ext uri="{FF2B5EF4-FFF2-40B4-BE49-F238E27FC236}">
                      <a16:creationId xmlns:a16="http://schemas.microsoft.com/office/drawing/2014/main" id="{205143A4-3DD5-4CB3-96F5-AC7910C62325}"/>
                    </a:ext>
                  </a:extLst>
                </p:cNvPr>
                <p:cNvPicPr/>
                <p:nvPr/>
              </p:nvPicPr>
              <p:blipFill>
                <a:blip r:embed="rId677"/>
                <a:stretch>
                  <a:fillRect/>
                </a:stretch>
              </p:blipFill>
              <p:spPr>
                <a:xfrm>
                  <a:off x="5546987" y="1823107"/>
                  <a:ext cx="36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06" name="Freihand 405">
                  <a:extLst>
                    <a:ext uri="{FF2B5EF4-FFF2-40B4-BE49-F238E27FC236}">
                      <a16:creationId xmlns:a16="http://schemas.microsoft.com/office/drawing/2014/main" id="{29FA881E-0712-4B82-B701-0EC9CA10B200}"/>
                    </a:ext>
                  </a:extLst>
                </p14:cNvPr>
                <p14:cNvContentPartPr/>
                <p14:nvPr/>
              </p14:nvContentPartPr>
              <p14:xfrm>
                <a:off x="5597747" y="1842547"/>
                <a:ext cx="24840" cy="183600"/>
              </p14:xfrm>
            </p:contentPart>
          </mc:Choice>
          <mc:Fallback xmlns="">
            <p:pic>
              <p:nvPicPr>
                <p:cNvPr id="406" name="Freihand 405">
                  <a:extLst>
                    <a:ext uri="{FF2B5EF4-FFF2-40B4-BE49-F238E27FC236}">
                      <a16:creationId xmlns:a16="http://schemas.microsoft.com/office/drawing/2014/main" id="{29FA881E-0712-4B82-B701-0EC9CA10B200}"/>
                    </a:ext>
                  </a:extLst>
                </p:cNvPr>
                <p:cNvPicPr/>
                <p:nvPr/>
              </p:nvPicPr>
              <p:blipFill>
                <a:blip r:embed="rId679"/>
                <a:stretch>
                  <a:fillRect/>
                </a:stretch>
              </p:blipFill>
              <p:spPr>
                <a:xfrm>
                  <a:off x="5593427" y="1838227"/>
                  <a:ext cx="33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7" name="Freihand 406">
                  <a:extLst>
                    <a:ext uri="{FF2B5EF4-FFF2-40B4-BE49-F238E27FC236}">
                      <a16:creationId xmlns:a16="http://schemas.microsoft.com/office/drawing/2014/main" id="{915D24D8-4876-415A-A8BE-E8FFD838C3D8}"/>
                    </a:ext>
                  </a:extLst>
                </p14:cNvPr>
                <p14:cNvContentPartPr/>
                <p14:nvPr/>
              </p14:nvContentPartPr>
              <p14:xfrm>
                <a:off x="2686787" y="1760467"/>
                <a:ext cx="2939400" cy="521640"/>
              </p14:xfrm>
            </p:contentPart>
          </mc:Choice>
          <mc:Fallback xmlns="">
            <p:pic>
              <p:nvPicPr>
                <p:cNvPr id="407" name="Freihand 406">
                  <a:extLst>
                    <a:ext uri="{FF2B5EF4-FFF2-40B4-BE49-F238E27FC236}">
                      <a16:creationId xmlns:a16="http://schemas.microsoft.com/office/drawing/2014/main" id="{915D24D8-4876-415A-A8BE-E8FFD838C3D8}"/>
                    </a:ext>
                  </a:extLst>
                </p:cNvPr>
                <p:cNvPicPr/>
                <p:nvPr/>
              </p:nvPicPr>
              <p:blipFill>
                <a:blip r:embed="rId681"/>
                <a:stretch>
                  <a:fillRect/>
                </a:stretch>
              </p:blipFill>
              <p:spPr>
                <a:xfrm>
                  <a:off x="2682467" y="1756147"/>
                  <a:ext cx="2948040" cy="53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2">
            <p14:nvContentPartPr>
              <p14:cNvPr id="13" name="Freihand 12">
                <a:extLst>
                  <a:ext uri="{FF2B5EF4-FFF2-40B4-BE49-F238E27FC236}">
                    <a16:creationId xmlns:a16="http://schemas.microsoft.com/office/drawing/2014/main" id="{2F296902-8660-41ED-8149-A837579C8018}"/>
                  </a:ext>
                </a:extLst>
              </p14:cNvPr>
              <p14:cNvContentPartPr/>
              <p14:nvPr/>
            </p14:nvContentPartPr>
            <p14:xfrm>
              <a:off x="1707947" y="989707"/>
              <a:ext cx="848160" cy="760680"/>
            </p14:xfrm>
          </p:contentPart>
        </mc:Choice>
        <mc:Fallback xmlns="">
          <p:pic>
            <p:nvPicPr>
              <p:cNvPr id="13" name="Freihand 12">
                <a:extLst>
                  <a:ext uri="{FF2B5EF4-FFF2-40B4-BE49-F238E27FC236}">
                    <a16:creationId xmlns:a16="http://schemas.microsoft.com/office/drawing/2014/main" id="{2F296902-8660-41ED-8149-A837579C8018}"/>
                  </a:ext>
                </a:extLst>
              </p:cNvPr>
              <p:cNvPicPr/>
              <p:nvPr/>
            </p:nvPicPr>
            <p:blipFill>
              <a:blip r:embed="rId683"/>
              <a:stretch>
                <a:fillRect/>
              </a:stretch>
            </p:blipFill>
            <p:spPr>
              <a:xfrm>
                <a:off x="1703627" y="985387"/>
                <a:ext cx="856800" cy="7693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88" name="Freihand 87">
                <a:extLst>
                  <a:ext uri="{FF2B5EF4-FFF2-40B4-BE49-F238E27FC236}">
                    <a16:creationId xmlns:a16="http://schemas.microsoft.com/office/drawing/2014/main" id="{6F1F3046-2336-469A-B3DB-98AE845BCA9A}"/>
                  </a:ext>
                </a:extLst>
              </p14:cNvPr>
              <p14:cNvContentPartPr/>
              <p14:nvPr/>
            </p14:nvContentPartPr>
            <p14:xfrm>
              <a:off x="6046307" y="1438267"/>
              <a:ext cx="7560" cy="20520"/>
            </p14:xfrm>
          </p:contentPart>
        </mc:Choice>
        <mc:Fallback xmlns="">
          <p:pic>
            <p:nvPicPr>
              <p:cNvPr id="88" name="Freihand 87">
                <a:extLst>
                  <a:ext uri="{FF2B5EF4-FFF2-40B4-BE49-F238E27FC236}">
                    <a16:creationId xmlns:a16="http://schemas.microsoft.com/office/drawing/2014/main" id="{6F1F3046-2336-469A-B3DB-98AE845BCA9A}"/>
                  </a:ext>
                </a:extLst>
              </p:cNvPr>
              <p:cNvPicPr/>
              <p:nvPr/>
            </p:nvPicPr>
            <p:blipFill>
              <a:blip r:embed="rId685"/>
              <a:stretch>
                <a:fillRect/>
              </a:stretch>
            </p:blipFill>
            <p:spPr>
              <a:xfrm>
                <a:off x="6041987" y="1433947"/>
                <a:ext cx="16200" cy="29160"/>
              </a:xfrm>
              <a:prstGeom prst="rect">
                <a:avLst/>
              </a:prstGeom>
            </p:spPr>
          </p:pic>
        </mc:Fallback>
      </mc:AlternateContent>
      <p:grpSp>
        <p:nvGrpSpPr>
          <p:cNvPr id="452" name="Gruppieren 451">
            <a:extLst>
              <a:ext uri="{FF2B5EF4-FFF2-40B4-BE49-F238E27FC236}">
                <a16:creationId xmlns:a16="http://schemas.microsoft.com/office/drawing/2014/main" id="{0EE7675C-78E6-423A-B56D-58558C6015F7}"/>
              </a:ext>
            </a:extLst>
          </p:cNvPr>
          <p:cNvGrpSpPr/>
          <p:nvPr/>
        </p:nvGrpSpPr>
        <p:grpSpPr>
          <a:xfrm>
            <a:off x="5630507" y="536827"/>
            <a:ext cx="6131880" cy="1909080"/>
            <a:chOff x="5630507" y="536827"/>
            <a:chExt cx="6131880" cy="1909080"/>
          </a:xfrm>
        </p:grpSpPr>
        <mc:AlternateContent xmlns:mc="http://schemas.openxmlformats.org/markup-compatibility/2006" xmlns:p14="http://schemas.microsoft.com/office/powerpoint/2010/main">
          <mc:Choice Requires="p14">
            <p:contentPart p14:bwMode="auto" r:id="rId686">
              <p14:nvContentPartPr>
                <p14:cNvPr id="151" name="Freihand 150">
                  <a:extLst>
                    <a:ext uri="{FF2B5EF4-FFF2-40B4-BE49-F238E27FC236}">
                      <a16:creationId xmlns:a16="http://schemas.microsoft.com/office/drawing/2014/main" id="{A53FD59B-3F99-4D64-81BA-7105B8A76657}"/>
                    </a:ext>
                  </a:extLst>
                </p14:cNvPr>
                <p14:cNvContentPartPr/>
                <p14:nvPr/>
              </p14:nvContentPartPr>
              <p14:xfrm>
                <a:off x="5923547" y="911947"/>
                <a:ext cx="45720" cy="200520"/>
              </p14:xfrm>
            </p:contentPart>
          </mc:Choice>
          <mc:Fallback xmlns="">
            <p:pic>
              <p:nvPicPr>
                <p:cNvPr id="151" name="Freihand 150">
                  <a:extLst>
                    <a:ext uri="{FF2B5EF4-FFF2-40B4-BE49-F238E27FC236}">
                      <a16:creationId xmlns:a16="http://schemas.microsoft.com/office/drawing/2014/main" id="{A53FD59B-3F99-4D64-81BA-7105B8A76657}"/>
                    </a:ext>
                  </a:extLst>
                </p:cNvPr>
                <p:cNvPicPr/>
                <p:nvPr/>
              </p:nvPicPr>
              <p:blipFill>
                <a:blip r:embed="rId687"/>
                <a:stretch>
                  <a:fillRect/>
                </a:stretch>
              </p:blipFill>
              <p:spPr>
                <a:xfrm>
                  <a:off x="5919227" y="907627"/>
                  <a:ext cx="543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63" name="Freihand 162">
                  <a:extLst>
                    <a:ext uri="{FF2B5EF4-FFF2-40B4-BE49-F238E27FC236}">
                      <a16:creationId xmlns:a16="http://schemas.microsoft.com/office/drawing/2014/main" id="{89D006C0-E276-47D5-8D56-17776EA8A7E1}"/>
                    </a:ext>
                  </a:extLst>
                </p14:cNvPr>
                <p14:cNvContentPartPr/>
                <p14:nvPr/>
              </p14:nvContentPartPr>
              <p14:xfrm>
                <a:off x="5885747" y="996547"/>
                <a:ext cx="155160" cy="125280"/>
              </p14:xfrm>
            </p:contentPart>
          </mc:Choice>
          <mc:Fallback xmlns="">
            <p:pic>
              <p:nvPicPr>
                <p:cNvPr id="163" name="Freihand 162">
                  <a:extLst>
                    <a:ext uri="{FF2B5EF4-FFF2-40B4-BE49-F238E27FC236}">
                      <a16:creationId xmlns:a16="http://schemas.microsoft.com/office/drawing/2014/main" id="{89D006C0-E276-47D5-8D56-17776EA8A7E1}"/>
                    </a:ext>
                  </a:extLst>
                </p:cNvPr>
                <p:cNvPicPr/>
                <p:nvPr/>
              </p:nvPicPr>
              <p:blipFill>
                <a:blip r:embed="rId689"/>
                <a:stretch>
                  <a:fillRect/>
                </a:stretch>
              </p:blipFill>
              <p:spPr>
                <a:xfrm>
                  <a:off x="5881427" y="992227"/>
                  <a:ext cx="163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4" name="Freihand 13">
                  <a:extLst>
                    <a:ext uri="{FF2B5EF4-FFF2-40B4-BE49-F238E27FC236}">
                      <a16:creationId xmlns:a16="http://schemas.microsoft.com/office/drawing/2014/main" id="{82877D98-0C3F-42CF-9EC6-506B86AE765D}"/>
                    </a:ext>
                  </a:extLst>
                </p14:cNvPr>
                <p14:cNvContentPartPr/>
                <p14:nvPr/>
              </p14:nvContentPartPr>
              <p14:xfrm>
                <a:off x="5656067" y="1611787"/>
                <a:ext cx="234360" cy="498960"/>
              </p14:xfrm>
            </p:contentPart>
          </mc:Choice>
          <mc:Fallback xmlns="">
            <p:pic>
              <p:nvPicPr>
                <p:cNvPr id="14" name="Freihand 13">
                  <a:extLst>
                    <a:ext uri="{FF2B5EF4-FFF2-40B4-BE49-F238E27FC236}">
                      <a16:creationId xmlns:a16="http://schemas.microsoft.com/office/drawing/2014/main" id="{82877D98-0C3F-42CF-9EC6-506B86AE765D}"/>
                    </a:ext>
                  </a:extLst>
                </p:cNvPr>
                <p:cNvPicPr/>
                <p:nvPr/>
              </p:nvPicPr>
              <p:blipFill>
                <a:blip r:embed="rId691"/>
                <a:stretch>
                  <a:fillRect/>
                </a:stretch>
              </p:blipFill>
              <p:spPr>
                <a:xfrm>
                  <a:off x="5651747" y="1607467"/>
                  <a:ext cx="24300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6" name="Freihand 15">
                  <a:extLst>
                    <a:ext uri="{FF2B5EF4-FFF2-40B4-BE49-F238E27FC236}">
                      <a16:creationId xmlns:a16="http://schemas.microsoft.com/office/drawing/2014/main" id="{66B279EC-1A46-42F1-812C-A08587FEB1AC}"/>
                    </a:ext>
                  </a:extLst>
                </p14:cNvPr>
                <p14:cNvContentPartPr/>
                <p14:nvPr/>
              </p14:nvContentPartPr>
              <p14:xfrm>
                <a:off x="5630507" y="1574347"/>
                <a:ext cx="131400" cy="249840"/>
              </p14:xfrm>
            </p:contentPart>
          </mc:Choice>
          <mc:Fallback xmlns="">
            <p:pic>
              <p:nvPicPr>
                <p:cNvPr id="16" name="Freihand 15">
                  <a:extLst>
                    <a:ext uri="{FF2B5EF4-FFF2-40B4-BE49-F238E27FC236}">
                      <a16:creationId xmlns:a16="http://schemas.microsoft.com/office/drawing/2014/main" id="{66B279EC-1A46-42F1-812C-A08587FEB1AC}"/>
                    </a:ext>
                  </a:extLst>
                </p:cNvPr>
                <p:cNvPicPr/>
                <p:nvPr/>
              </p:nvPicPr>
              <p:blipFill>
                <a:blip r:embed="rId693"/>
                <a:stretch>
                  <a:fillRect/>
                </a:stretch>
              </p:blipFill>
              <p:spPr>
                <a:xfrm>
                  <a:off x="5626187" y="1570027"/>
                  <a:ext cx="1400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0" name="Freihand 19">
                  <a:extLst>
                    <a:ext uri="{FF2B5EF4-FFF2-40B4-BE49-F238E27FC236}">
                      <a16:creationId xmlns:a16="http://schemas.microsoft.com/office/drawing/2014/main" id="{8FDEE559-7434-4E31-A7AB-3DBC32C62BFF}"/>
                    </a:ext>
                  </a:extLst>
                </p14:cNvPr>
                <p14:cNvContentPartPr/>
                <p14:nvPr/>
              </p14:nvContentPartPr>
              <p14:xfrm>
                <a:off x="5847227" y="2245387"/>
                <a:ext cx="88920" cy="195480"/>
              </p14:xfrm>
            </p:contentPart>
          </mc:Choice>
          <mc:Fallback xmlns="">
            <p:pic>
              <p:nvPicPr>
                <p:cNvPr id="20" name="Freihand 19">
                  <a:extLst>
                    <a:ext uri="{FF2B5EF4-FFF2-40B4-BE49-F238E27FC236}">
                      <a16:creationId xmlns:a16="http://schemas.microsoft.com/office/drawing/2014/main" id="{8FDEE559-7434-4E31-A7AB-3DBC32C62BFF}"/>
                    </a:ext>
                  </a:extLst>
                </p:cNvPr>
                <p:cNvPicPr/>
                <p:nvPr/>
              </p:nvPicPr>
              <p:blipFill>
                <a:blip r:embed="rId695"/>
                <a:stretch>
                  <a:fillRect/>
                </a:stretch>
              </p:blipFill>
              <p:spPr>
                <a:xfrm>
                  <a:off x="5842907" y="2241067"/>
                  <a:ext cx="97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2" name="Freihand 21">
                  <a:extLst>
                    <a:ext uri="{FF2B5EF4-FFF2-40B4-BE49-F238E27FC236}">
                      <a16:creationId xmlns:a16="http://schemas.microsoft.com/office/drawing/2014/main" id="{5669636F-A2F8-4D3D-A14D-1C4CBEB22198}"/>
                    </a:ext>
                  </a:extLst>
                </p14:cNvPr>
                <p14:cNvContentPartPr/>
                <p14:nvPr/>
              </p14:nvContentPartPr>
              <p14:xfrm>
                <a:off x="5732747" y="2201467"/>
                <a:ext cx="217440" cy="244440"/>
              </p14:xfrm>
            </p:contentPart>
          </mc:Choice>
          <mc:Fallback xmlns="">
            <p:pic>
              <p:nvPicPr>
                <p:cNvPr id="22" name="Freihand 21">
                  <a:extLst>
                    <a:ext uri="{FF2B5EF4-FFF2-40B4-BE49-F238E27FC236}">
                      <a16:creationId xmlns:a16="http://schemas.microsoft.com/office/drawing/2014/main" id="{5669636F-A2F8-4D3D-A14D-1C4CBEB22198}"/>
                    </a:ext>
                  </a:extLst>
                </p:cNvPr>
                <p:cNvPicPr/>
                <p:nvPr/>
              </p:nvPicPr>
              <p:blipFill>
                <a:blip r:embed="rId697"/>
                <a:stretch>
                  <a:fillRect/>
                </a:stretch>
              </p:blipFill>
              <p:spPr>
                <a:xfrm>
                  <a:off x="5728427" y="2197147"/>
                  <a:ext cx="2260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4" name="Freihand 23">
                  <a:extLst>
                    <a:ext uri="{FF2B5EF4-FFF2-40B4-BE49-F238E27FC236}">
                      <a16:creationId xmlns:a16="http://schemas.microsoft.com/office/drawing/2014/main" id="{09D63AA4-62DC-4B97-9ADC-B80C38508C25}"/>
                    </a:ext>
                  </a:extLst>
                </p14:cNvPr>
                <p14:cNvContentPartPr/>
                <p14:nvPr/>
              </p14:nvContentPartPr>
              <p14:xfrm>
                <a:off x="5949827" y="2202907"/>
                <a:ext cx="153720" cy="152280"/>
              </p14:xfrm>
            </p:contentPart>
          </mc:Choice>
          <mc:Fallback xmlns="">
            <p:pic>
              <p:nvPicPr>
                <p:cNvPr id="24" name="Freihand 23">
                  <a:extLst>
                    <a:ext uri="{FF2B5EF4-FFF2-40B4-BE49-F238E27FC236}">
                      <a16:creationId xmlns:a16="http://schemas.microsoft.com/office/drawing/2014/main" id="{09D63AA4-62DC-4B97-9ADC-B80C38508C25}"/>
                    </a:ext>
                  </a:extLst>
                </p:cNvPr>
                <p:cNvPicPr/>
                <p:nvPr/>
              </p:nvPicPr>
              <p:blipFill>
                <a:blip r:embed="rId699"/>
                <a:stretch>
                  <a:fillRect/>
                </a:stretch>
              </p:blipFill>
              <p:spPr>
                <a:xfrm>
                  <a:off x="5945507" y="2198587"/>
                  <a:ext cx="162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29" name="Freihand 28">
                  <a:extLst>
                    <a:ext uri="{FF2B5EF4-FFF2-40B4-BE49-F238E27FC236}">
                      <a16:creationId xmlns:a16="http://schemas.microsoft.com/office/drawing/2014/main" id="{48D89FDF-19F9-4AE0-81B8-C29F61440E97}"/>
                    </a:ext>
                  </a:extLst>
                </p14:cNvPr>
                <p14:cNvContentPartPr/>
                <p14:nvPr/>
              </p14:nvContentPartPr>
              <p14:xfrm>
                <a:off x="6072587" y="2164747"/>
                <a:ext cx="104760" cy="147600"/>
              </p14:xfrm>
            </p:contentPart>
          </mc:Choice>
          <mc:Fallback xmlns="">
            <p:pic>
              <p:nvPicPr>
                <p:cNvPr id="29" name="Freihand 28">
                  <a:extLst>
                    <a:ext uri="{FF2B5EF4-FFF2-40B4-BE49-F238E27FC236}">
                      <a16:creationId xmlns:a16="http://schemas.microsoft.com/office/drawing/2014/main" id="{48D89FDF-19F9-4AE0-81B8-C29F61440E97}"/>
                    </a:ext>
                  </a:extLst>
                </p:cNvPr>
                <p:cNvPicPr/>
                <p:nvPr/>
              </p:nvPicPr>
              <p:blipFill>
                <a:blip r:embed="rId701"/>
                <a:stretch>
                  <a:fillRect/>
                </a:stretch>
              </p:blipFill>
              <p:spPr>
                <a:xfrm>
                  <a:off x="6068267" y="2160427"/>
                  <a:ext cx="113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4" name="Freihand 33">
                  <a:extLst>
                    <a:ext uri="{FF2B5EF4-FFF2-40B4-BE49-F238E27FC236}">
                      <a16:creationId xmlns:a16="http://schemas.microsoft.com/office/drawing/2014/main" id="{5FC51FD9-550C-4F2B-8A3D-43E4ACA0F45A}"/>
                    </a:ext>
                  </a:extLst>
                </p14:cNvPr>
                <p14:cNvContentPartPr/>
                <p14:nvPr/>
              </p14:nvContentPartPr>
              <p14:xfrm>
                <a:off x="6120107" y="2074747"/>
                <a:ext cx="109800" cy="176400"/>
              </p14:xfrm>
            </p:contentPart>
          </mc:Choice>
          <mc:Fallback xmlns="">
            <p:pic>
              <p:nvPicPr>
                <p:cNvPr id="34" name="Freihand 33">
                  <a:extLst>
                    <a:ext uri="{FF2B5EF4-FFF2-40B4-BE49-F238E27FC236}">
                      <a16:creationId xmlns:a16="http://schemas.microsoft.com/office/drawing/2014/main" id="{5FC51FD9-550C-4F2B-8A3D-43E4ACA0F45A}"/>
                    </a:ext>
                  </a:extLst>
                </p:cNvPr>
                <p:cNvPicPr/>
                <p:nvPr/>
              </p:nvPicPr>
              <p:blipFill>
                <a:blip r:embed="rId703"/>
                <a:stretch>
                  <a:fillRect/>
                </a:stretch>
              </p:blipFill>
              <p:spPr>
                <a:xfrm>
                  <a:off x="6115787" y="2070427"/>
                  <a:ext cx="118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9" name="Freihand 38">
                  <a:extLst>
                    <a:ext uri="{FF2B5EF4-FFF2-40B4-BE49-F238E27FC236}">
                      <a16:creationId xmlns:a16="http://schemas.microsoft.com/office/drawing/2014/main" id="{E86E835C-8992-4EA6-9FE6-0700D7F8791D}"/>
                    </a:ext>
                  </a:extLst>
                </p14:cNvPr>
                <p14:cNvContentPartPr/>
                <p14:nvPr/>
              </p14:nvContentPartPr>
              <p14:xfrm>
                <a:off x="6143507" y="2015347"/>
                <a:ext cx="153720" cy="223560"/>
              </p14:xfrm>
            </p:contentPart>
          </mc:Choice>
          <mc:Fallback xmlns="">
            <p:pic>
              <p:nvPicPr>
                <p:cNvPr id="39" name="Freihand 38">
                  <a:extLst>
                    <a:ext uri="{FF2B5EF4-FFF2-40B4-BE49-F238E27FC236}">
                      <a16:creationId xmlns:a16="http://schemas.microsoft.com/office/drawing/2014/main" id="{E86E835C-8992-4EA6-9FE6-0700D7F8791D}"/>
                    </a:ext>
                  </a:extLst>
                </p:cNvPr>
                <p:cNvPicPr/>
                <p:nvPr/>
              </p:nvPicPr>
              <p:blipFill>
                <a:blip r:embed="rId705"/>
                <a:stretch>
                  <a:fillRect/>
                </a:stretch>
              </p:blipFill>
              <p:spPr>
                <a:xfrm>
                  <a:off x="6139187" y="2011027"/>
                  <a:ext cx="1623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53" name="Freihand 52">
                  <a:extLst>
                    <a:ext uri="{FF2B5EF4-FFF2-40B4-BE49-F238E27FC236}">
                      <a16:creationId xmlns:a16="http://schemas.microsoft.com/office/drawing/2014/main" id="{C40A0D1A-22C8-4A80-A1F3-A3B13986D35A}"/>
                    </a:ext>
                  </a:extLst>
                </p14:cNvPr>
                <p14:cNvContentPartPr/>
                <p14:nvPr/>
              </p14:nvContentPartPr>
              <p14:xfrm>
                <a:off x="5650667" y="1387507"/>
                <a:ext cx="249480" cy="137880"/>
              </p14:xfrm>
            </p:contentPart>
          </mc:Choice>
          <mc:Fallback xmlns="">
            <p:pic>
              <p:nvPicPr>
                <p:cNvPr id="53" name="Freihand 52">
                  <a:extLst>
                    <a:ext uri="{FF2B5EF4-FFF2-40B4-BE49-F238E27FC236}">
                      <a16:creationId xmlns:a16="http://schemas.microsoft.com/office/drawing/2014/main" id="{C40A0D1A-22C8-4A80-A1F3-A3B13986D35A}"/>
                    </a:ext>
                  </a:extLst>
                </p:cNvPr>
                <p:cNvPicPr/>
                <p:nvPr/>
              </p:nvPicPr>
              <p:blipFill>
                <a:blip r:embed="rId707"/>
                <a:stretch>
                  <a:fillRect/>
                </a:stretch>
              </p:blipFill>
              <p:spPr>
                <a:xfrm>
                  <a:off x="5646347" y="1383187"/>
                  <a:ext cx="258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5" name="Freihand 54">
                  <a:extLst>
                    <a:ext uri="{FF2B5EF4-FFF2-40B4-BE49-F238E27FC236}">
                      <a16:creationId xmlns:a16="http://schemas.microsoft.com/office/drawing/2014/main" id="{F12C2D43-1334-4468-BEB0-12373DBB95E6}"/>
                    </a:ext>
                  </a:extLst>
                </p14:cNvPr>
                <p14:cNvContentPartPr/>
                <p14:nvPr/>
              </p14:nvContentPartPr>
              <p14:xfrm>
                <a:off x="5833187" y="1342147"/>
                <a:ext cx="133920" cy="99360"/>
              </p14:xfrm>
            </p:contentPart>
          </mc:Choice>
          <mc:Fallback xmlns="">
            <p:pic>
              <p:nvPicPr>
                <p:cNvPr id="55" name="Freihand 54">
                  <a:extLst>
                    <a:ext uri="{FF2B5EF4-FFF2-40B4-BE49-F238E27FC236}">
                      <a16:creationId xmlns:a16="http://schemas.microsoft.com/office/drawing/2014/main" id="{F12C2D43-1334-4468-BEB0-12373DBB95E6}"/>
                    </a:ext>
                  </a:extLst>
                </p:cNvPr>
                <p:cNvPicPr/>
                <p:nvPr/>
              </p:nvPicPr>
              <p:blipFill>
                <a:blip r:embed="rId709"/>
                <a:stretch>
                  <a:fillRect/>
                </a:stretch>
              </p:blipFill>
              <p:spPr>
                <a:xfrm>
                  <a:off x="5828867" y="1337827"/>
                  <a:ext cx="142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81" name="Freihand 80">
                  <a:extLst>
                    <a:ext uri="{FF2B5EF4-FFF2-40B4-BE49-F238E27FC236}">
                      <a16:creationId xmlns:a16="http://schemas.microsoft.com/office/drawing/2014/main" id="{8DFD8FCD-F48A-45F9-9C1D-CCDE67981361}"/>
                    </a:ext>
                  </a:extLst>
                </p14:cNvPr>
                <p14:cNvContentPartPr/>
                <p14:nvPr/>
              </p14:nvContentPartPr>
              <p14:xfrm>
                <a:off x="5879267" y="1507747"/>
                <a:ext cx="154080" cy="125280"/>
              </p14:xfrm>
            </p:contentPart>
          </mc:Choice>
          <mc:Fallback xmlns="">
            <p:pic>
              <p:nvPicPr>
                <p:cNvPr id="81" name="Freihand 80">
                  <a:extLst>
                    <a:ext uri="{FF2B5EF4-FFF2-40B4-BE49-F238E27FC236}">
                      <a16:creationId xmlns:a16="http://schemas.microsoft.com/office/drawing/2014/main" id="{8DFD8FCD-F48A-45F9-9C1D-CCDE67981361}"/>
                    </a:ext>
                  </a:extLst>
                </p:cNvPr>
                <p:cNvPicPr/>
                <p:nvPr/>
              </p:nvPicPr>
              <p:blipFill>
                <a:blip r:embed="rId711"/>
                <a:stretch>
                  <a:fillRect/>
                </a:stretch>
              </p:blipFill>
              <p:spPr>
                <a:xfrm>
                  <a:off x="5874947" y="1503427"/>
                  <a:ext cx="162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92" name="Freihand 91">
                  <a:extLst>
                    <a:ext uri="{FF2B5EF4-FFF2-40B4-BE49-F238E27FC236}">
                      <a16:creationId xmlns:a16="http://schemas.microsoft.com/office/drawing/2014/main" id="{8494DCEE-BDA2-4D92-A77B-E271CAEF3B9A}"/>
                    </a:ext>
                  </a:extLst>
                </p14:cNvPr>
                <p14:cNvContentPartPr/>
                <p14:nvPr/>
              </p14:nvContentPartPr>
              <p14:xfrm>
                <a:off x="5959907" y="1455187"/>
                <a:ext cx="73800" cy="154440"/>
              </p14:xfrm>
            </p:contentPart>
          </mc:Choice>
          <mc:Fallback xmlns="">
            <p:pic>
              <p:nvPicPr>
                <p:cNvPr id="92" name="Freihand 91">
                  <a:extLst>
                    <a:ext uri="{FF2B5EF4-FFF2-40B4-BE49-F238E27FC236}">
                      <a16:creationId xmlns:a16="http://schemas.microsoft.com/office/drawing/2014/main" id="{8494DCEE-BDA2-4D92-A77B-E271CAEF3B9A}"/>
                    </a:ext>
                  </a:extLst>
                </p:cNvPr>
                <p:cNvPicPr/>
                <p:nvPr/>
              </p:nvPicPr>
              <p:blipFill>
                <a:blip r:embed="rId713"/>
                <a:stretch>
                  <a:fillRect/>
                </a:stretch>
              </p:blipFill>
              <p:spPr>
                <a:xfrm>
                  <a:off x="5955587" y="1450867"/>
                  <a:ext cx="82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98" name="Freihand 97">
                  <a:extLst>
                    <a:ext uri="{FF2B5EF4-FFF2-40B4-BE49-F238E27FC236}">
                      <a16:creationId xmlns:a16="http://schemas.microsoft.com/office/drawing/2014/main" id="{51B60DB0-D1DA-42CE-9B59-97A00C1FFD6B}"/>
                    </a:ext>
                  </a:extLst>
                </p14:cNvPr>
                <p14:cNvContentPartPr/>
                <p14:nvPr/>
              </p14:nvContentPartPr>
              <p14:xfrm>
                <a:off x="6048467" y="1424587"/>
                <a:ext cx="315720" cy="170640"/>
              </p14:xfrm>
            </p:contentPart>
          </mc:Choice>
          <mc:Fallback xmlns="">
            <p:pic>
              <p:nvPicPr>
                <p:cNvPr id="98" name="Freihand 97">
                  <a:extLst>
                    <a:ext uri="{FF2B5EF4-FFF2-40B4-BE49-F238E27FC236}">
                      <a16:creationId xmlns:a16="http://schemas.microsoft.com/office/drawing/2014/main" id="{51B60DB0-D1DA-42CE-9B59-97A00C1FFD6B}"/>
                    </a:ext>
                  </a:extLst>
                </p:cNvPr>
                <p:cNvPicPr/>
                <p:nvPr/>
              </p:nvPicPr>
              <p:blipFill>
                <a:blip r:embed="rId715"/>
                <a:stretch>
                  <a:fillRect/>
                </a:stretch>
              </p:blipFill>
              <p:spPr>
                <a:xfrm>
                  <a:off x="6044147" y="1420267"/>
                  <a:ext cx="324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25" name="Freihand 124">
                  <a:extLst>
                    <a:ext uri="{FF2B5EF4-FFF2-40B4-BE49-F238E27FC236}">
                      <a16:creationId xmlns:a16="http://schemas.microsoft.com/office/drawing/2014/main" id="{F7BA0D41-3F7C-4951-8E0F-2CF481A6F56F}"/>
                    </a:ext>
                  </a:extLst>
                </p14:cNvPr>
                <p14:cNvContentPartPr/>
                <p14:nvPr/>
              </p14:nvContentPartPr>
              <p14:xfrm>
                <a:off x="6440507" y="1432867"/>
                <a:ext cx="151560" cy="90720"/>
              </p14:xfrm>
            </p:contentPart>
          </mc:Choice>
          <mc:Fallback xmlns="">
            <p:pic>
              <p:nvPicPr>
                <p:cNvPr id="125" name="Freihand 124">
                  <a:extLst>
                    <a:ext uri="{FF2B5EF4-FFF2-40B4-BE49-F238E27FC236}">
                      <a16:creationId xmlns:a16="http://schemas.microsoft.com/office/drawing/2014/main" id="{F7BA0D41-3F7C-4951-8E0F-2CF481A6F56F}"/>
                    </a:ext>
                  </a:extLst>
                </p:cNvPr>
                <p:cNvPicPr/>
                <p:nvPr/>
              </p:nvPicPr>
              <p:blipFill>
                <a:blip r:embed="rId717"/>
                <a:stretch>
                  <a:fillRect/>
                </a:stretch>
              </p:blipFill>
              <p:spPr>
                <a:xfrm>
                  <a:off x="6436187" y="1428547"/>
                  <a:ext cx="160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40" name="Freihand 139">
                  <a:extLst>
                    <a:ext uri="{FF2B5EF4-FFF2-40B4-BE49-F238E27FC236}">
                      <a16:creationId xmlns:a16="http://schemas.microsoft.com/office/drawing/2014/main" id="{5DDFB141-3789-41F3-A3A3-BE12BD8948ED}"/>
                    </a:ext>
                  </a:extLst>
                </p14:cNvPr>
                <p14:cNvContentPartPr/>
                <p14:nvPr/>
              </p14:nvContentPartPr>
              <p14:xfrm>
                <a:off x="6615467" y="1427827"/>
                <a:ext cx="65520" cy="86040"/>
              </p14:xfrm>
            </p:contentPart>
          </mc:Choice>
          <mc:Fallback xmlns="">
            <p:pic>
              <p:nvPicPr>
                <p:cNvPr id="140" name="Freihand 139">
                  <a:extLst>
                    <a:ext uri="{FF2B5EF4-FFF2-40B4-BE49-F238E27FC236}">
                      <a16:creationId xmlns:a16="http://schemas.microsoft.com/office/drawing/2014/main" id="{5DDFB141-3789-41F3-A3A3-BE12BD8948ED}"/>
                    </a:ext>
                  </a:extLst>
                </p:cNvPr>
                <p:cNvPicPr/>
                <p:nvPr/>
              </p:nvPicPr>
              <p:blipFill>
                <a:blip r:embed="rId719"/>
                <a:stretch>
                  <a:fillRect/>
                </a:stretch>
              </p:blipFill>
              <p:spPr>
                <a:xfrm>
                  <a:off x="6611147" y="1423507"/>
                  <a:ext cx="74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41" name="Freihand 140">
                  <a:extLst>
                    <a:ext uri="{FF2B5EF4-FFF2-40B4-BE49-F238E27FC236}">
                      <a16:creationId xmlns:a16="http://schemas.microsoft.com/office/drawing/2014/main" id="{CCB721E8-8033-4FB1-B055-BC22796CDDAA}"/>
                    </a:ext>
                  </a:extLst>
                </p14:cNvPr>
                <p14:cNvContentPartPr/>
                <p14:nvPr/>
              </p14:nvContentPartPr>
              <p14:xfrm>
                <a:off x="6790427" y="1377787"/>
                <a:ext cx="18000" cy="140760"/>
              </p14:xfrm>
            </p:contentPart>
          </mc:Choice>
          <mc:Fallback xmlns="">
            <p:pic>
              <p:nvPicPr>
                <p:cNvPr id="141" name="Freihand 140">
                  <a:extLst>
                    <a:ext uri="{FF2B5EF4-FFF2-40B4-BE49-F238E27FC236}">
                      <a16:creationId xmlns:a16="http://schemas.microsoft.com/office/drawing/2014/main" id="{CCB721E8-8033-4FB1-B055-BC22796CDDAA}"/>
                    </a:ext>
                  </a:extLst>
                </p:cNvPr>
                <p:cNvPicPr/>
                <p:nvPr/>
              </p:nvPicPr>
              <p:blipFill>
                <a:blip r:embed="rId721"/>
                <a:stretch>
                  <a:fillRect/>
                </a:stretch>
              </p:blipFill>
              <p:spPr>
                <a:xfrm>
                  <a:off x="6786107" y="1373467"/>
                  <a:ext cx="26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43" name="Freihand 142">
                  <a:extLst>
                    <a:ext uri="{FF2B5EF4-FFF2-40B4-BE49-F238E27FC236}">
                      <a16:creationId xmlns:a16="http://schemas.microsoft.com/office/drawing/2014/main" id="{B6601AC3-630F-429C-80A5-9007B7E125EE}"/>
                    </a:ext>
                  </a:extLst>
                </p14:cNvPr>
                <p14:cNvContentPartPr/>
                <p14:nvPr/>
              </p14:nvContentPartPr>
              <p14:xfrm>
                <a:off x="6722747" y="1327027"/>
                <a:ext cx="119520" cy="71640"/>
              </p14:xfrm>
            </p:contentPart>
          </mc:Choice>
          <mc:Fallback xmlns="">
            <p:pic>
              <p:nvPicPr>
                <p:cNvPr id="143" name="Freihand 142">
                  <a:extLst>
                    <a:ext uri="{FF2B5EF4-FFF2-40B4-BE49-F238E27FC236}">
                      <a16:creationId xmlns:a16="http://schemas.microsoft.com/office/drawing/2014/main" id="{B6601AC3-630F-429C-80A5-9007B7E125EE}"/>
                    </a:ext>
                  </a:extLst>
                </p:cNvPr>
                <p:cNvPicPr/>
                <p:nvPr/>
              </p:nvPicPr>
              <p:blipFill>
                <a:blip r:embed="rId723"/>
                <a:stretch>
                  <a:fillRect/>
                </a:stretch>
              </p:blipFill>
              <p:spPr>
                <a:xfrm>
                  <a:off x="6718427" y="1322707"/>
                  <a:ext cx="128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45" name="Freihand 144">
                  <a:extLst>
                    <a:ext uri="{FF2B5EF4-FFF2-40B4-BE49-F238E27FC236}">
                      <a16:creationId xmlns:a16="http://schemas.microsoft.com/office/drawing/2014/main" id="{AAC77040-435F-46AF-BD21-D484CC4920E5}"/>
                    </a:ext>
                  </a:extLst>
                </p14:cNvPr>
                <p14:cNvContentPartPr/>
                <p14:nvPr/>
              </p14:nvContentPartPr>
              <p14:xfrm>
                <a:off x="6904907" y="1284547"/>
                <a:ext cx="223560" cy="202320"/>
              </p14:xfrm>
            </p:contentPart>
          </mc:Choice>
          <mc:Fallback xmlns="">
            <p:pic>
              <p:nvPicPr>
                <p:cNvPr id="145" name="Freihand 144">
                  <a:extLst>
                    <a:ext uri="{FF2B5EF4-FFF2-40B4-BE49-F238E27FC236}">
                      <a16:creationId xmlns:a16="http://schemas.microsoft.com/office/drawing/2014/main" id="{AAC77040-435F-46AF-BD21-D484CC4920E5}"/>
                    </a:ext>
                  </a:extLst>
                </p:cNvPr>
                <p:cNvPicPr/>
                <p:nvPr/>
              </p:nvPicPr>
              <p:blipFill>
                <a:blip r:embed="rId725"/>
                <a:stretch>
                  <a:fillRect/>
                </a:stretch>
              </p:blipFill>
              <p:spPr>
                <a:xfrm>
                  <a:off x="6900587" y="1280227"/>
                  <a:ext cx="232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48" name="Freihand 147">
                  <a:extLst>
                    <a:ext uri="{FF2B5EF4-FFF2-40B4-BE49-F238E27FC236}">
                      <a16:creationId xmlns:a16="http://schemas.microsoft.com/office/drawing/2014/main" id="{74C59871-A4B7-4EF6-8B9F-41AFD40D9822}"/>
                    </a:ext>
                  </a:extLst>
                </p14:cNvPr>
                <p14:cNvContentPartPr/>
                <p14:nvPr/>
              </p14:nvContentPartPr>
              <p14:xfrm>
                <a:off x="5783507" y="1242427"/>
                <a:ext cx="394200" cy="44280"/>
              </p14:xfrm>
            </p:contentPart>
          </mc:Choice>
          <mc:Fallback xmlns="">
            <p:pic>
              <p:nvPicPr>
                <p:cNvPr id="148" name="Freihand 147">
                  <a:extLst>
                    <a:ext uri="{FF2B5EF4-FFF2-40B4-BE49-F238E27FC236}">
                      <a16:creationId xmlns:a16="http://schemas.microsoft.com/office/drawing/2014/main" id="{74C59871-A4B7-4EF6-8B9F-41AFD40D9822}"/>
                    </a:ext>
                  </a:extLst>
                </p:cNvPr>
                <p:cNvPicPr/>
                <p:nvPr/>
              </p:nvPicPr>
              <p:blipFill>
                <a:blip r:embed="rId727"/>
                <a:stretch>
                  <a:fillRect/>
                </a:stretch>
              </p:blipFill>
              <p:spPr>
                <a:xfrm>
                  <a:off x="5779187" y="1238107"/>
                  <a:ext cx="402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226" name="Freihand 225">
                  <a:extLst>
                    <a:ext uri="{FF2B5EF4-FFF2-40B4-BE49-F238E27FC236}">
                      <a16:creationId xmlns:a16="http://schemas.microsoft.com/office/drawing/2014/main" id="{3C80C04C-8097-4816-A67B-6E3303C19716}"/>
                    </a:ext>
                  </a:extLst>
                </p14:cNvPr>
                <p14:cNvContentPartPr/>
                <p14:nvPr/>
              </p14:nvContentPartPr>
              <p14:xfrm>
                <a:off x="6334307" y="2086267"/>
                <a:ext cx="52200" cy="42840"/>
              </p14:xfrm>
            </p:contentPart>
          </mc:Choice>
          <mc:Fallback xmlns="">
            <p:pic>
              <p:nvPicPr>
                <p:cNvPr id="226" name="Freihand 225">
                  <a:extLst>
                    <a:ext uri="{FF2B5EF4-FFF2-40B4-BE49-F238E27FC236}">
                      <a16:creationId xmlns:a16="http://schemas.microsoft.com/office/drawing/2014/main" id="{3C80C04C-8097-4816-A67B-6E3303C19716}"/>
                    </a:ext>
                  </a:extLst>
                </p:cNvPr>
                <p:cNvPicPr/>
                <p:nvPr/>
              </p:nvPicPr>
              <p:blipFill>
                <a:blip r:embed="rId729"/>
                <a:stretch>
                  <a:fillRect/>
                </a:stretch>
              </p:blipFill>
              <p:spPr>
                <a:xfrm>
                  <a:off x="6329987" y="2081947"/>
                  <a:ext cx="60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245" name="Freihand 244">
                  <a:extLst>
                    <a:ext uri="{FF2B5EF4-FFF2-40B4-BE49-F238E27FC236}">
                      <a16:creationId xmlns:a16="http://schemas.microsoft.com/office/drawing/2014/main" id="{D25EAC46-162C-4B46-892F-5A7B10744409}"/>
                    </a:ext>
                  </a:extLst>
                </p14:cNvPr>
                <p14:cNvContentPartPr/>
                <p14:nvPr/>
              </p14:nvContentPartPr>
              <p14:xfrm>
                <a:off x="6406667" y="1953427"/>
                <a:ext cx="75240" cy="156960"/>
              </p14:xfrm>
            </p:contentPart>
          </mc:Choice>
          <mc:Fallback xmlns="">
            <p:pic>
              <p:nvPicPr>
                <p:cNvPr id="245" name="Freihand 244">
                  <a:extLst>
                    <a:ext uri="{FF2B5EF4-FFF2-40B4-BE49-F238E27FC236}">
                      <a16:creationId xmlns:a16="http://schemas.microsoft.com/office/drawing/2014/main" id="{D25EAC46-162C-4B46-892F-5A7B10744409}"/>
                    </a:ext>
                  </a:extLst>
                </p:cNvPr>
                <p:cNvPicPr/>
                <p:nvPr/>
              </p:nvPicPr>
              <p:blipFill>
                <a:blip r:embed="rId731"/>
                <a:stretch>
                  <a:fillRect/>
                </a:stretch>
              </p:blipFill>
              <p:spPr>
                <a:xfrm>
                  <a:off x="6402347" y="1949107"/>
                  <a:ext cx="83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253" name="Freihand 252">
                  <a:extLst>
                    <a:ext uri="{FF2B5EF4-FFF2-40B4-BE49-F238E27FC236}">
                      <a16:creationId xmlns:a16="http://schemas.microsoft.com/office/drawing/2014/main" id="{FCD49C4C-0443-4416-9C44-9031B1D55019}"/>
                    </a:ext>
                  </a:extLst>
                </p14:cNvPr>
                <p14:cNvContentPartPr/>
                <p14:nvPr/>
              </p14:nvContentPartPr>
              <p14:xfrm>
                <a:off x="6355187" y="1914547"/>
                <a:ext cx="200880" cy="124200"/>
              </p14:xfrm>
            </p:contentPart>
          </mc:Choice>
          <mc:Fallback xmlns="">
            <p:pic>
              <p:nvPicPr>
                <p:cNvPr id="253" name="Freihand 252">
                  <a:extLst>
                    <a:ext uri="{FF2B5EF4-FFF2-40B4-BE49-F238E27FC236}">
                      <a16:creationId xmlns:a16="http://schemas.microsoft.com/office/drawing/2014/main" id="{FCD49C4C-0443-4416-9C44-9031B1D55019}"/>
                    </a:ext>
                  </a:extLst>
                </p:cNvPr>
                <p:cNvPicPr/>
                <p:nvPr/>
              </p:nvPicPr>
              <p:blipFill>
                <a:blip r:embed="rId733"/>
                <a:stretch>
                  <a:fillRect/>
                </a:stretch>
              </p:blipFill>
              <p:spPr>
                <a:xfrm>
                  <a:off x="6350867" y="1910227"/>
                  <a:ext cx="209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277" name="Freihand 276">
                  <a:extLst>
                    <a:ext uri="{FF2B5EF4-FFF2-40B4-BE49-F238E27FC236}">
                      <a16:creationId xmlns:a16="http://schemas.microsoft.com/office/drawing/2014/main" id="{6C35CD9C-F637-4D68-A1DB-78C5C27A7829}"/>
                    </a:ext>
                  </a:extLst>
                </p14:cNvPr>
                <p14:cNvContentPartPr/>
                <p14:nvPr/>
              </p14:nvContentPartPr>
              <p14:xfrm>
                <a:off x="6543107" y="1925347"/>
                <a:ext cx="119520" cy="111600"/>
              </p14:xfrm>
            </p:contentPart>
          </mc:Choice>
          <mc:Fallback xmlns="">
            <p:pic>
              <p:nvPicPr>
                <p:cNvPr id="277" name="Freihand 276">
                  <a:extLst>
                    <a:ext uri="{FF2B5EF4-FFF2-40B4-BE49-F238E27FC236}">
                      <a16:creationId xmlns:a16="http://schemas.microsoft.com/office/drawing/2014/main" id="{6C35CD9C-F637-4D68-A1DB-78C5C27A7829}"/>
                    </a:ext>
                  </a:extLst>
                </p:cNvPr>
                <p:cNvPicPr/>
                <p:nvPr/>
              </p:nvPicPr>
              <p:blipFill>
                <a:blip r:embed="rId735"/>
                <a:stretch>
                  <a:fillRect/>
                </a:stretch>
              </p:blipFill>
              <p:spPr>
                <a:xfrm>
                  <a:off x="6538787" y="1921027"/>
                  <a:ext cx="128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280" name="Freihand 279">
                  <a:extLst>
                    <a:ext uri="{FF2B5EF4-FFF2-40B4-BE49-F238E27FC236}">
                      <a16:creationId xmlns:a16="http://schemas.microsoft.com/office/drawing/2014/main" id="{B40B6711-22B2-40C7-9586-3BF879F0A690}"/>
                    </a:ext>
                  </a:extLst>
                </p14:cNvPr>
                <p14:cNvContentPartPr/>
                <p14:nvPr/>
              </p14:nvContentPartPr>
              <p14:xfrm>
                <a:off x="6612227" y="1833547"/>
                <a:ext cx="258120" cy="217080"/>
              </p14:xfrm>
            </p:contentPart>
          </mc:Choice>
          <mc:Fallback xmlns="">
            <p:pic>
              <p:nvPicPr>
                <p:cNvPr id="280" name="Freihand 279">
                  <a:extLst>
                    <a:ext uri="{FF2B5EF4-FFF2-40B4-BE49-F238E27FC236}">
                      <a16:creationId xmlns:a16="http://schemas.microsoft.com/office/drawing/2014/main" id="{B40B6711-22B2-40C7-9586-3BF879F0A690}"/>
                    </a:ext>
                  </a:extLst>
                </p:cNvPr>
                <p:cNvPicPr/>
                <p:nvPr/>
              </p:nvPicPr>
              <p:blipFill>
                <a:blip r:embed="rId737"/>
                <a:stretch>
                  <a:fillRect/>
                </a:stretch>
              </p:blipFill>
              <p:spPr>
                <a:xfrm>
                  <a:off x="6607907" y="1829227"/>
                  <a:ext cx="2667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283" name="Freihand 282">
                  <a:extLst>
                    <a:ext uri="{FF2B5EF4-FFF2-40B4-BE49-F238E27FC236}">
                      <a16:creationId xmlns:a16="http://schemas.microsoft.com/office/drawing/2014/main" id="{DBD65137-51B1-4F91-910E-09E0437F6B84}"/>
                    </a:ext>
                  </a:extLst>
                </p14:cNvPr>
                <p14:cNvContentPartPr/>
                <p14:nvPr/>
              </p14:nvContentPartPr>
              <p14:xfrm>
                <a:off x="6904907" y="1687027"/>
                <a:ext cx="354600" cy="160920"/>
              </p14:xfrm>
            </p:contentPart>
          </mc:Choice>
          <mc:Fallback xmlns="">
            <p:pic>
              <p:nvPicPr>
                <p:cNvPr id="283" name="Freihand 282">
                  <a:extLst>
                    <a:ext uri="{FF2B5EF4-FFF2-40B4-BE49-F238E27FC236}">
                      <a16:creationId xmlns:a16="http://schemas.microsoft.com/office/drawing/2014/main" id="{DBD65137-51B1-4F91-910E-09E0437F6B84}"/>
                    </a:ext>
                  </a:extLst>
                </p:cNvPr>
                <p:cNvPicPr/>
                <p:nvPr/>
              </p:nvPicPr>
              <p:blipFill>
                <a:blip r:embed="rId739"/>
                <a:stretch>
                  <a:fillRect/>
                </a:stretch>
              </p:blipFill>
              <p:spPr>
                <a:xfrm>
                  <a:off x="6900587" y="1682707"/>
                  <a:ext cx="363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79" name="Freihand 178">
                  <a:extLst>
                    <a:ext uri="{FF2B5EF4-FFF2-40B4-BE49-F238E27FC236}">
                      <a16:creationId xmlns:a16="http://schemas.microsoft.com/office/drawing/2014/main" id="{664CE919-96A5-447B-A5B2-BB40B4B4AC7F}"/>
                    </a:ext>
                  </a:extLst>
                </p14:cNvPr>
                <p14:cNvContentPartPr/>
                <p14:nvPr/>
              </p14:nvContentPartPr>
              <p14:xfrm>
                <a:off x="5797187" y="725467"/>
                <a:ext cx="109800" cy="87120"/>
              </p14:xfrm>
            </p:contentPart>
          </mc:Choice>
          <mc:Fallback xmlns="">
            <p:pic>
              <p:nvPicPr>
                <p:cNvPr id="179" name="Freihand 178">
                  <a:extLst>
                    <a:ext uri="{FF2B5EF4-FFF2-40B4-BE49-F238E27FC236}">
                      <a16:creationId xmlns:a16="http://schemas.microsoft.com/office/drawing/2014/main" id="{664CE919-96A5-447B-A5B2-BB40B4B4AC7F}"/>
                    </a:ext>
                  </a:extLst>
                </p:cNvPr>
                <p:cNvPicPr/>
                <p:nvPr/>
              </p:nvPicPr>
              <p:blipFill>
                <a:blip r:embed="rId741"/>
                <a:stretch>
                  <a:fillRect/>
                </a:stretch>
              </p:blipFill>
              <p:spPr>
                <a:xfrm>
                  <a:off x="5792867" y="721147"/>
                  <a:ext cx="118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82" name="Freihand 181">
                  <a:extLst>
                    <a:ext uri="{FF2B5EF4-FFF2-40B4-BE49-F238E27FC236}">
                      <a16:creationId xmlns:a16="http://schemas.microsoft.com/office/drawing/2014/main" id="{DA494EB6-292E-4BC3-A1B2-3274BC998D4D}"/>
                    </a:ext>
                  </a:extLst>
                </p14:cNvPr>
                <p14:cNvContentPartPr/>
                <p14:nvPr/>
              </p14:nvContentPartPr>
              <p14:xfrm>
                <a:off x="5868107" y="788827"/>
                <a:ext cx="54000" cy="2880"/>
              </p14:xfrm>
            </p:contentPart>
          </mc:Choice>
          <mc:Fallback xmlns="">
            <p:pic>
              <p:nvPicPr>
                <p:cNvPr id="182" name="Freihand 181">
                  <a:extLst>
                    <a:ext uri="{FF2B5EF4-FFF2-40B4-BE49-F238E27FC236}">
                      <a16:creationId xmlns:a16="http://schemas.microsoft.com/office/drawing/2014/main" id="{DA494EB6-292E-4BC3-A1B2-3274BC998D4D}"/>
                    </a:ext>
                  </a:extLst>
                </p:cNvPr>
                <p:cNvPicPr/>
                <p:nvPr/>
              </p:nvPicPr>
              <p:blipFill>
                <a:blip r:embed="rId743"/>
                <a:stretch>
                  <a:fillRect/>
                </a:stretch>
              </p:blipFill>
              <p:spPr>
                <a:xfrm>
                  <a:off x="5863787" y="784507"/>
                  <a:ext cx="62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91" name="Freihand 190">
                  <a:extLst>
                    <a:ext uri="{FF2B5EF4-FFF2-40B4-BE49-F238E27FC236}">
                      <a16:creationId xmlns:a16="http://schemas.microsoft.com/office/drawing/2014/main" id="{FEF49F50-B260-475D-ACAE-CAF03371CB8B}"/>
                    </a:ext>
                  </a:extLst>
                </p14:cNvPr>
                <p14:cNvContentPartPr/>
                <p14:nvPr/>
              </p14:nvContentPartPr>
              <p14:xfrm>
                <a:off x="5959547" y="762547"/>
                <a:ext cx="111600" cy="17280"/>
              </p14:xfrm>
            </p:contentPart>
          </mc:Choice>
          <mc:Fallback xmlns="">
            <p:pic>
              <p:nvPicPr>
                <p:cNvPr id="191" name="Freihand 190">
                  <a:extLst>
                    <a:ext uri="{FF2B5EF4-FFF2-40B4-BE49-F238E27FC236}">
                      <a16:creationId xmlns:a16="http://schemas.microsoft.com/office/drawing/2014/main" id="{FEF49F50-B260-475D-ACAE-CAF03371CB8B}"/>
                    </a:ext>
                  </a:extLst>
                </p:cNvPr>
                <p:cNvPicPr/>
                <p:nvPr/>
              </p:nvPicPr>
              <p:blipFill>
                <a:blip r:embed="rId745"/>
                <a:stretch>
                  <a:fillRect/>
                </a:stretch>
              </p:blipFill>
              <p:spPr>
                <a:xfrm>
                  <a:off x="5955227" y="758227"/>
                  <a:ext cx="120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96" name="Freihand 195">
                  <a:extLst>
                    <a:ext uri="{FF2B5EF4-FFF2-40B4-BE49-F238E27FC236}">
                      <a16:creationId xmlns:a16="http://schemas.microsoft.com/office/drawing/2014/main" id="{8E0762EF-D3F4-4685-A2ED-BA4707FFEA2E}"/>
                    </a:ext>
                  </a:extLst>
                </p14:cNvPr>
                <p14:cNvContentPartPr/>
                <p14:nvPr/>
              </p14:nvContentPartPr>
              <p14:xfrm>
                <a:off x="6066107" y="734107"/>
                <a:ext cx="84960" cy="73080"/>
              </p14:xfrm>
            </p:contentPart>
          </mc:Choice>
          <mc:Fallback xmlns="">
            <p:pic>
              <p:nvPicPr>
                <p:cNvPr id="196" name="Freihand 195">
                  <a:extLst>
                    <a:ext uri="{FF2B5EF4-FFF2-40B4-BE49-F238E27FC236}">
                      <a16:creationId xmlns:a16="http://schemas.microsoft.com/office/drawing/2014/main" id="{8E0762EF-D3F4-4685-A2ED-BA4707FFEA2E}"/>
                    </a:ext>
                  </a:extLst>
                </p:cNvPr>
                <p:cNvPicPr/>
                <p:nvPr/>
              </p:nvPicPr>
              <p:blipFill>
                <a:blip r:embed="rId747"/>
                <a:stretch>
                  <a:fillRect/>
                </a:stretch>
              </p:blipFill>
              <p:spPr>
                <a:xfrm>
                  <a:off x="6061787" y="729787"/>
                  <a:ext cx="93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211" name="Freihand 210">
                  <a:extLst>
                    <a:ext uri="{FF2B5EF4-FFF2-40B4-BE49-F238E27FC236}">
                      <a16:creationId xmlns:a16="http://schemas.microsoft.com/office/drawing/2014/main" id="{A366EAB8-8513-4A6E-8872-25E869E364B4}"/>
                    </a:ext>
                  </a:extLst>
                </p14:cNvPr>
                <p14:cNvContentPartPr/>
                <p14:nvPr/>
              </p14:nvContentPartPr>
              <p14:xfrm>
                <a:off x="6145667" y="631507"/>
                <a:ext cx="72720" cy="171360"/>
              </p14:xfrm>
            </p:contentPart>
          </mc:Choice>
          <mc:Fallback xmlns="">
            <p:pic>
              <p:nvPicPr>
                <p:cNvPr id="211" name="Freihand 210">
                  <a:extLst>
                    <a:ext uri="{FF2B5EF4-FFF2-40B4-BE49-F238E27FC236}">
                      <a16:creationId xmlns:a16="http://schemas.microsoft.com/office/drawing/2014/main" id="{A366EAB8-8513-4A6E-8872-25E869E364B4}"/>
                    </a:ext>
                  </a:extLst>
                </p:cNvPr>
                <p:cNvPicPr/>
                <p:nvPr/>
              </p:nvPicPr>
              <p:blipFill>
                <a:blip r:embed="rId749"/>
                <a:stretch>
                  <a:fillRect/>
                </a:stretch>
              </p:blipFill>
              <p:spPr>
                <a:xfrm>
                  <a:off x="6141347" y="627187"/>
                  <a:ext cx="81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295" name="Freihand 294">
                  <a:extLst>
                    <a:ext uri="{FF2B5EF4-FFF2-40B4-BE49-F238E27FC236}">
                      <a16:creationId xmlns:a16="http://schemas.microsoft.com/office/drawing/2014/main" id="{8555F1D6-69C8-490A-96D0-4C151FA97F27}"/>
                    </a:ext>
                  </a:extLst>
                </p14:cNvPr>
                <p14:cNvContentPartPr/>
                <p14:nvPr/>
              </p14:nvContentPartPr>
              <p14:xfrm>
                <a:off x="6234947" y="721507"/>
                <a:ext cx="149400" cy="41760"/>
              </p14:xfrm>
            </p:contentPart>
          </mc:Choice>
          <mc:Fallback xmlns="">
            <p:pic>
              <p:nvPicPr>
                <p:cNvPr id="295" name="Freihand 294">
                  <a:extLst>
                    <a:ext uri="{FF2B5EF4-FFF2-40B4-BE49-F238E27FC236}">
                      <a16:creationId xmlns:a16="http://schemas.microsoft.com/office/drawing/2014/main" id="{8555F1D6-69C8-490A-96D0-4C151FA97F27}"/>
                    </a:ext>
                  </a:extLst>
                </p:cNvPr>
                <p:cNvPicPr/>
                <p:nvPr/>
              </p:nvPicPr>
              <p:blipFill>
                <a:blip r:embed="rId751"/>
                <a:stretch>
                  <a:fillRect/>
                </a:stretch>
              </p:blipFill>
              <p:spPr>
                <a:xfrm>
                  <a:off x="6230627" y="717187"/>
                  <a:ext cx="158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36" name="Freihand 335">
                  <a:extLst>
                    <a:ext uri="{FF2B5EF4-FFF2-40B4-BE49-F238E27FC236}">
                      <a16:creationId xmlns:a16="http://schemas.microsoft.com/office/drawing/2014/main" id="{000B378E-2E60-4CC8-8B2B-F0C259AC3CD8}"/>
                    </a:ext>
                  </a:extLst>
                </p14:cNvPr>
                <p14:cNvContentPartPr/>
                <p14:nvPr/>
              </p14:nvContentPartPr>
              <p14:xfrm>
                <a:off x="6429347" y="609547"/>
                <a:ext cx="88920" cy="138240"/>
              </p14:xfrm>
            </p:contentPart>
          </mc:Choice>
          <mc:Fallback xmlns="">
            <p:pic>
              <p:nvPicPr>
                <p:cNvPr id="336" name="Freihand 335">
                  <a:extLst>
                    <a:ext uri="{FF2B5EF4-FFF2-40B4-BE49-F238E27FC236}">
                      <a16:creationId xmlns:a16="http://schemas.microsoft.com/office/drawing/2014/main" id="{000B378E-2E60-4CC8-8B2B-F0C259AC3CD8}"/>
                    </a:ext>
                  </a:extLst>
                </p:cNvPr>
                <p:cNvPicPr/>
                <p:nvPr/>
              </p:nvPicPr>
              <p:blipFill>
                <a:blip r:embed="rId753"/>
                <a:stretch>
                  <a:fillRect/>
                </a:stretch>
              </p:blipFill>
              <p:spPr>
                <a:xfrm>
                  <a:off x="6425027" y="605227"/>
                  <a:ext cx="97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40" name="Freihand 339">
                  <a:extLst>
                    <a:ext uri="{FF2B5EF4-FFF2-40B4-BE49-F238E27FC236}">
                      <a16:creationId xmlns:a16="http://schemas.microsoft.com/office/drawing/2014/main" id="{A82C052C-5BDB-45D8-BC21-BABF6484FAF9}"/>
                    </a:ext>
                  </a:extLst>
                </p14:cNvPr>
                <p14:cNvContentPartPr/>
                <p14:nvPr/>
              </p14:nvContentPartPr>
              <p14:xfrm>
                <a:off x="6220187" y="926707"/>
                <a:ext cx="267840" cy="215280"/>
              </p14:xfrm>
            </p:contentPart>
          </mc:Choice>
          <mc:Fallback xmlns="">
            <p:pic>
              <p:nvPicPr>
                <p:cNvPr id="340" name="Freihand 339">
                  <a:extLst>
                    <a:ext uri="{FF2B5EF4-FFF2-40B4-BE49-F238E27FC236}">
                      <a16:creationId xmlns:a16="http://schemas.microsoft.com/office/drawing/2014/main" id="{A82C052C-5BDB-45D8-BC21-BABF6484FAF9}"/>
                    </a:ext>
                  </a:extLst>
                </p:cNvPr>
                <p:cNvPicPr/>
                <p:nvPr/>
              </p:nvPicPr>
              <p:blipFill>
                <a:blip r:embed="rId755"/>
                <a:stretch>
                  <a:fillRect/>
                </a:stretch>
              </p:blipFill>
              <p:spPr>
                <a:xfrm>
                  <a:off x="6215867" y="922387"/>
                  <a:ext cx="2764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54" name="Freihand 353">
                  <a:extLst>
                    <a:ext uri="{FF2B5EF4-FFF2-40B4-BE49-F238E27FC236}">
                      <a16:creationId xmlns:a16="http://schemas.microsoft.com/office/drawing/2014/main" id="{E0B9492A-49A3-4CDD-8979-98155458FF1B}"/>
                    </a:ext>
                  </a:extLst>
                </p14:cNvPr>
                <p14:cNvContentPartPr/>
                <p14:nvPr/>
              </p14:nvContentPartPr>
              <p14:xfrm>
                <a:off x="6189227" y="975307"/>
                <a:ext cx="164160" cy="185400"/>
              </p14:xfrm>
            </p:contentPart>
          </mc:Choice>
          <mc:Fallback xmlns="">
            <p:pic>
              <p:nvPicPr>
                <p:cNvPr id="354" name="Freihand 353">
                  <a:extLst>
                    <a:ext uri="{FF2B5EF4-FFF2-40B4-BE49-F238E27FC236}">
                      <a16:creationId xmlns:a16="http://schemas.microsoft.com/office/drawing/2014/main" id="{E0B9492A-49A3-4CDD-8979-98155458FF1B}"/>
                    </a:ext>
                  </a:extLst>
                </p:cNvPr>
                <p:cNvPicPr/>
                <p:nvPr/>
              </p:nvPicPr>
              <p:blipFill>
                <a:blip r:embed="rId757"/>
                <a:stretch>
                  <a:fillRect/>
                </a:stretch>
              </p:blipFill>
              <p:spPr>
                <a:xfrm>
                  <a:off x="6184907" y="970987"/>
                  <a:ext cx="172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58" name="Freihand 357">
                  <a:extLst>
                    <a:ext uri="{FF2B5EF4-FFF2-40B4-BE49-F238E27FC236}">
                      <a16:creationId xmlns:a16="http://schemas.microsoft.com/office/drawing/2014/main" id="{AF6BFA4E-9FF1-497D-A49B-DD81C36D6742}"/>
                    </a:ext>
                  </a:extLst>
                </p14:cNvPr>
                <p14:cNvContentPartPr/>
                <p14:nvPr/>
              </p14:nvContentPartPr>
              <p14:xfrm>
                <a:off x="6666947" y="766867"/>
                <a:ext cx="6120" cy="140040"/>
              </p14:xfrm>
            </p:contentPart>
          </mc:Choice>
          <mc:Fallback xmlns="">
            <p:pic>
              <p:nvPicPr>
                <p:cNvPr id="358" name="Freihand 357">
                  <a:extLst>
                    <a:ext uri="{FF2B5EF4-FFF2-40B4-BE49-F238E27FC236}">
                      <a16:creationId xmlns:a16="http://schemas.microsoft.com/office/drawing/2014/main" id="{AF6BFA4E-9FF1-497D-A49B-DD81C36D6742}"/>
                    </a:ext>
                  </a:extLst>
                </p:cNvPr>
                <p:cNvPicPr/>
                <p:nvPr/>
              </p:nvPicPr>
              <p:blipFill>
                <a:blip r:embed="rId759"/>
                <a:stretch>
                  <a:fillRect/>
                </a:stretch>
              </p:blipFill>
              <p:spPr>
                <a:xfrm>
                  <a:off x="6662627" y="762547"/>
                  <a:ext cx="14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62" name="Freihand 361">
                  <a:extLst>
                    <a:ext uri="{FF2B5EF4-FFF2-40B4-BE49-F238E27FC236}">
                      <a16:creationId xmlns:a16="http://schemas.microsoft.com/office/drawing/2014/main" id="{7F97CA75-FEAB-47EC-B540-05F3FCB457FC}"/>
                    </a:ext>
                  </a:extLst>
                </p14:cNvPr>
                <p14:cNvContentPartPr/>
                <p14:nvPr/>
              </p14:nvContentPartPr>
              <p14:xfrm>
                <a:off x="6612227" y="731227"/>
                <a:ext cx="146520" cy="192240"/>
              </p14:xfrm>
            </p:contentPart>
          </mc:Choice>
          <mc:Fallback xmlns="">
            <p:pic>
              <p:nvPicPr>
                <p:cNvPr id="362" name="Freihand 361">
                  <a:extLst>
                    <a:ext uri="{FF2B5EF4-FFF2-40B4-BE49-F238E27FC236}">
                      <a16:creationId xmlns:a16="http://schemas.microsoft.com/office/drawing/2014/main" id="{7F97CA75-FEAB-47EC-B540-05F3FCB457FC}"/>
                    </a:ext>
                  </a:extLst>
                </p:cNvPr>
                <p:cNvPicPr/>
                <p:nvPr/>
              </p:nvPicPr>
              <p:blipFill>
                <a:blip r:embed="rId761"/>
                <a:stretch>
                  <a:fillRect/>
                </a:stretch>
              </p:blipFill>
              <p:spPr>
                <a:xfrm>
                  <a:off x="6607907" y="726907"/>
                  <a:ext cx="1551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370" name="Freihand 369">
                  <a:extLst>
                    <a:ext uri="{FF2B5EF4-FFF2-40B4-BE49-F238E27FC236}">
                      <a16:creationId xmlns:a16="http://schemas.microsoft.com/office/drawing/2014/main" id="{CD058402-C6C9-4E7E-A74F-372D353BCD47}"/>
                    </a:ext>
                  </a:extLst>
                </p14:cNvPr>
                <p14:cNvContentPartPr/>
                <p14:nvPr/>
              </p14:nvContentPartPr>
              <p14:xfrm>
                <a:off x="6821747" y="732307"/>
                <a:ext cx="18720" cy="108360"/>
              </p14:xfrm>
            </p:contentPart>
          </mc:Choice>
          <mc:Fallback xmlns="">
            <p:pic>
              <p:nvPicPr>
                <p:cNvPr id="370" name="Freihand 369">
                  <a:extLst>
                    <a:ext uri="{FF2B5EF4-FFF2-40B4-BE49-F238E27FC236}">
                      <a16:creationId xmlns:a16="http://schemas.microsoft.com/office/drawing/2014/main" id="{CD058402-C6C9-4E7E-A74F-372D353BCD47}"/>
                    </a:ext>
                  </a:extLst>
                </p:cNvPr>
                <p:cNvPicPr/>
                <p:nvPr/>
              </p:nvPicPr>
              <p:blipFill>
                <a:blip r:embed="rId763"/>
                <a:stretch>
                  <a:fillRect/>
                </a:stretch>
              </p:blipFill>
              <p:spPr>
                <a:xfrm>
                  <a:off x="6817427" y="727987"/>
                  <a:ext cx="27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372" name="Freihand 371">
                  <a:extLst>
                    <a:ext uri="{FF2B5EF4-FFF2-40B4-BE49-F238E27FC236}">
                      <a16:creationId xmlns:a16="http://schemas.microsoft.com/office/drawing/2014/main" id="{0B4C4158-ED43-46E8-8DE4-0FF7BB958114}"/>
                    </a:ext>
                  </a:extLst>
                </p14:cNvPr>
                <p14:cNvContentPartPr/>
                <p14:nvPr/>
              </p14:nvContentPartPr>
              <p14:xfrm>
                <a:off x="6761267" y="682627"/>
                <a:ext cx="183960" cy="130680"/>
              </p14:xfrm>
            </p:contentPart>
          </mc:Choice>
          <mc:Fallback xmlns="">
            <p:pic>
              <p:nvPicPr>
                <p:cNvPr id="372" name="Freihand 371">
                  <a:extLst>
                    <a:ext uri="{FF2B5EF4-FFF2-40B4-BE49-F238E27FC236}">
                      <a16:creationId xmlns:a16="http://schemas.microsoft.com/office/drawing/2014/main" id="{0B4C4158-ED43-46E8-8DE4-0FF7BB958114}"/>
                    </a:ext>
                  </a:extLst>
                </p:cNvPr>
                <p:cNvPicPr/>
                <p:nvPr/>
              </p:nvPicPr>
              <p:blipFill>
                <a:blip r:embed="rId765"/>
                <a:stretch>
                  <a:fillRect/>
                </a:stretch>
              </p:blipFill>
              <p:spPr>
                <a:xfrm>
                  <a:off x="6756947" y="678307"/>
                  <a:ext cx="192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375" name="Freihand 374">
                  <a:extLst>
                    <a:ext uri="{FF2B5EF4-FFF2-40B4-BE49-F238E27FC236}">
                      <a16:creationId xmlns:a16="http://schemas.microsoft.com/office/drawing/2014/main" id="{71BB376D-F674-48FF-9C37-060BC971D5EC}"/>
                    </a:ext>
                  </a:extLst>
                </p14:cNvPr>
                <p14:cNvContentPartPr/>
                <p14:nvPr/>
              </p14:nvContentPartPr>
              <p14:xfrm>
                <a:off x="6972947" y="681907"/>
                <a:ext cx="31680" cy="116640"/>
              </p14:xfrm>
            </p:contentPart>
          </mc:Choice>
          <mc:Fallback xmlns="">
            <p:pic>
              <p:nvPicPr>
                <p:cNvPr id="375" name="Freihand 374">
                  <a:extLst>
                    <a:ext uri="{FF2B5EF4-FFF2-40B4-BE49-F238E27FC236}">
                      <a16:creationId xmlns:a16="http://schemas.microsoft.com/office/drawing/2014/main" id="{71BB376D-F674-48FF-9C37-060BC971D5EC}"/>
                    </a:ext>
                  </a:extLst>
                </p:cNvPr>
                <p:cNvPicPr/>
                <p:nvPr/>
              </p:nvPicPr>
              <p:blipFill>
                <a:blip r:embed="rId767"/>
                <a:stretch>
                  <a:fillRect/>
                </a:stretch>
              </p:blipFill>
              <p:spPr>
                <a:xfrm>
                  <a:off x="6968627" y="677587"/>
                  <a:ext cx="40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378" name="Freihand 377">
                  <a:extLst>
                    <a:ext uri="{FF2B5EF4-FFF2-40B4-BE49-F238E27FC236}">
                      <a16:creationId xmlns:a16="http://schemas.microsoft.com/office/drawing/2014/main" id="{E4E1E4EC-0735-4CB5-90D4-2EDAA05B7FBD}"/>
                    </a:ext>
                  </a:extLst>
                </p14:cNvPr>
                <p14:cNvContentPartPr/>
                <p14:nvPr/>
              </p14:nvContentPartPr>
              <p14:xfrm>
                <a:off x="6947027" y="654187"/>
                <a:ext cx="129600" cy="50400"/>
              </p14:xfrm>
            </p:contentPart>
          </mc:Choice>
          <mc:Fallback xmlns="">
            <p:pic>
              <p:nvPicPr>
                <p:cNvPr id="378" name="Freihand 377">
                  <a:extLst>
                    <a:ext uri="{FF2B5EF4-FFF2-40B4-BE49-F238E27FC236}">
                      <a16:creationId xmlns:a16="http://schemas.microsoft.com/office/drawing/2014/main" id="{E4E1E4EC-0735-4CB5-90D4-2EDAA05B7FBD}"/>
                    </a:ext>
                  </a:extLst>
                </p:cNvPr>
                <p:cNvPicPr/>
                <p:nvPr/>
              </p:nvPicPr>
              <p:blipFill>
                <a:blip r:embed="rId769"/>
                <a:stretch>
                  <a:fillRect/>
                </a:stretch>
              </p:blipFill>
              <p:spPr>
                <a:xfrm>
                  <a:off x="6942707" y="649867"/>
                  <a:ext cx="138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381" name="Freihand 380">
                  <a:extLst>
                    <a:ext uri="{FF2B5EF4-FFF2-40B4-BE49-F238E27FC236}">
                      <a16:creationId xmlns:a16="http://schemas.microsoft.com/office/drawing/2014/main" id="{7A8BA06D-8CB9-45D3-A13D-D6CFD3AE00B3}"/>
                    </a:ext>
                  </a:extLst>
                </p14:cNvPr>
                <p14:cNvContentPartPr/>
                <p14:nvPr/>
              </p14:nvContentPartPr>
              <p14:xfrm>
                <a:off x="6997787" y="654187"/>
                <a:ext cx="173880" cy="130320"/>
              </p14:xfrm>
            </p:contentPart>
          </mc:Choice>
          <mc:Fallback xmlns="">
            <p:pic>
              <p:nvPicPr>
                <p:cNvPr id="381" name="Freihand 380">
                  <a:extLst>
                    <a:ext uri="{FF2B5EF4-FFF2-40B4-BE49-F238E27FC236}">
                      <a16:creationId xmlns:a16="http://schemas.microsoft.com/office/drawing/2014/main" id="{7A8BA06D-8CB9-45D3-A13D-D6CFD3AE00B3}"/>
                    </a:ext>
                  </a:extLst>
                </p:cNvPr>
                <p:cNvPicPr/>
                <p:nvPr/>
              </p:nvPicPr>
              <p:blipFill>
                <a:blip r:embed="rId771"/>
                <a:stretch>
                  <a:fillRect/>
                </a:stretch>
              </p:blipFill>
              <p:spPr>
                <a:xfrm>
                  <a:off x="6993467" y="649867"/>
                  <a:ext cx="182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398" name="Freihand 397">
                  <a:extLst>
                    <a:ext uri="{FF2B5EF4-FFF2-40B4-BE49-F238E27FC236}">
                      <a16:creationId xmlns:a16="http://schemas.microsoft.com/office/drawing/2014/main" id="{15491D45-F295-4487-A791-5466D34B1B4E}"/>
                    </a:ext>
                  </a:extLst>
                </p14:cNvPr>
                <p14:cNvContentPartPr/>
                <p14:nvPr/>
              </p14:nvContentPartPr>
              <p14:xfrm>
                <a:off x="7129187" y="655987"/>
                <a:ext cx="84240" cy="63360"/>
              </p14:xfrm>
            </p:contentPart>
          </mc:Choice>
          <mc:Fallback xmlns="">
            <p:pic>
              <p:nvPicPr>
                <p:cNvPr id="398" name="Freihand 397">
                  <a:extLst>
                    <a:ext uri="{FF2B5EF4-FFF2-40B4-BE49-F238E27FC236}">
                      <a16:creationId xmlns:a16="http://schemas.microsoft.com/office/drawing/2014/main" id="{15491D45-F295-4487-A791-5466D34B1B4E}"/>
                    </a:ext>
                  </a:extLst>
                </p:cNvPr>
                <p:cNvPicPr/>
                <p:nvPr/>
              </p:nvPicPr>
              <p:blipFill>
                <a:blip r:embed="rId773"/>
                <a:stretch>
                  <a:fillRect/>
                </a:stretch>
              </p:blipFill>
              <p:spPr>
                <a:xfrm>
                  <a:off x="7124867" y="651667"/>
                  <a:ext cx="92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00" name="Freihand 399">
                  <a:extLst>
                    <a:ext uri="{FF2B5EF4-FFF2-40B4-BE49-F238E27FC236}">
                      <a16:creationId xmlns:a16="http://schemas.microsoft.com/office/drawing/2014/main" id="{BF55D983-B960-49E6-92AE-7791EE8F4F41}"/>
                    </a:ext>
                  </a:extLst>
                </p14:cNvPr>
                <p14:cNvContentPartPr/>
                <p14:nvPr/>
              </p14:nvContentPartPr>
              <p14:xfrm>
                <a:off x="7248707" y="618187"/>
                <a:ext cx="38520" cy="105480"/>
              </p14:xfrm>
            </p:contentPart>
          </mc:Choice>
          <mc:Fallback xmlns="">
            <p:pic>
              <p:nvPicPr>
                <p:cNvPr id="400" name="Freihand 399">
                  <a:extLst>
                    <a:ext uri="{FF2B5EF4-FFF2-40B4-BE49-F238E27FC236}">
                      <a16:creationId xmlns:a16="http://schemas.microsoft.com/office/drawing/2014/main" id="{BF55D983-B960-49E6-92AE-7791EE8F4F41}"/>
                    </a:ext>
                  </a:extLst>
                </p:cNvPr>
                <p:cNvPicPr/>
                <p:nvPr/>
              </p:nvPicPr>
              <p:blipFill>
                <a:blip r:embed="rId775"/>
                <a:stretch>
                  <a:fillRect/>
                </a:stretch>
              </p:blipFill>
              <p:spPr>
                <a:xfrm>
                  <a:off x="7244387" y="613867"/>
                  <a:ext cx="47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09" name="Freihand 408">
                  <a:extLst>
                    <a:ext uri="{FF2B5EF4-FFF2-40B4-BE49-F238E27FC236}">
                      <a16:creationId xmlns:a16="http://schemas.microsoft.com/office/drawing/2014/main" id="{D698D104-764C-4912-8AE1-EBE72A426CEE}"/>
                    </a:ext>
                  </a:extLst>
                </p14:cNvPr>
                <p14:cNvContentPartPr/>
                <p14:nvPr/>
              </p14:nvContentPartPr>
              <p14:xfrm>
                <a:off x="7254827" y="536827"/>
                <a:ext cx="153360" cy="148680"/>
              </p14:xfrm>
            </p:contentPart>
          </mc:Choice>
          <mc:Fallback xmlns="">
            <p:pic>
              <p:nvPicPr>
                <p:cNvPr id="409" name="Freihand 408">
                  <a:extLst>
                    <a:ext uri="{FF2B5EF4-FFF2-40B4-BE49-F238E27FC236}">
                      <a16:creationId xmlns:a16="http://schemas.microsoft.com/office/drawing/2014/main" id="{D698D104-764C-4912-8AE1-EBE72A426CEE}"/>
                    </a:ext>
                  </a:extLst>
                </p:cNvPr>
                <p:cNvPicPr/>
                <p:nvPr/>
              </p:nvPicPr>
              <p:blipFill>
                <a:blip r:embed="rId777"/>
                <a:stretch>
                  <a:fillRect/>
                </a:stretch>
              </p:blipFill>
              <p:spPr>
                <a:xfrm>
                  <a:off x="7250507" y="532507"/>
                  <a:ext cx="162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11" name="Freihand 410">
                  <a:extLst>
                    <a:ext uri="{FF2B5EF4-FFF2-40B4-BE49-F238E27FC236}">
                      <a16:creationId xmlns:a16="http://schemas.microsoft.com/office/drawing/2014/main" id="{7FD154DA-5083-4244-8693-F83B40EB0485}"/>
                    </a:ext>
                  </a:extLst>
                </p14:cNvPr>
                <p14:cNvContentPartPr/>
                <p14:nvPr/>
              </p14:nvContentPartPr>
              <p14:xfrm>
                <a:off x="5721227" y="780907"/>
                <a:ext cx="840240" cy="104040"/>
              </p14:xfrm>
            </p:contentPart>
          </mc:Choice>
          <mc:Fallback xmlns="">
            <p:pic>
              <p:nvPicPr>
                <p:cNvPr id="411" name="Freihand 410">
                  <a:extLst>
                    <a:ext uri="{FF2B5EF4-FFF2-40B4-BE49-F238E27FC236}">
                      <a16:creationId xmlns:a16="http://schemas.microsoft.com/office/drawing/2014/main" id="{7FD154DA-5083-4244-8693-F83B40EB0485}"/>
                    </a:ext>
                  </a:extLst>
                </p:cNvPr>
                <p:cNvPicPr/>
                <p:nvPr/>
              </p:nvPicPr>
              <p:blipFill>
                <a:blip r:embed="rId779"/>
                <a:stretch>
                  <a:fillRect/>
                </a:stretch>
              </p:blipFill>
              <p:spPr>
                <a:xfrm>
                  <a:off x="5716907" y="776587"/>
                  <a:ext cx="848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12" name="Freihand 411">
                  <a:extLst>
                    <a:ext uri="{FF2B5EF4-FFF2-40B4-BE49-F238E27FC236}">
                      <a16:creationId xmlns:a16="http://schemas.microsoft.com/office/drawing/2014/main" id="{8A9894C0-5AD3-40D8-A691-FAF84D480084}"/>
                    </a:ext>
                  </a:extLst>
                </p14:cNvPr>
                <p14:cNvContentPartPr/>
                <p14:nvPr/>
              </p14:nvContentPartPr>
              <p14:xfrm>
                <a:off x="6353027" y="891067"/>
                <a:ext cx="360360" cy="206640"/>
              </p14:xfrm>
            </p:contentPart>
          </mc:Choice>
          <mc:Fallback xmlns="">
            <p:pic>
              <p:nvPicPr>
                <p:cNvPr id="412" name="Freihand 411">
                  <a:extLst>
                    <a:ext uri="{FF2B5EF4-FFF2-40B4-BE49-F238E27FC236}">
                      <a16:creationId xmlns:a16="http://schemas.microsoft.com/office/drawing/2014/main" id="{8A9894C0-5AD3-40D8-A691-FAF84D480084}"/>
                    </a:ext>
                  </a:extLst>
                </p:cNvPr>
                <p:cNvPicPr/>
                <p:nvPr/>
              </p:nvPicPr>
              <p:blipFill>
                <a:blip r:embed="rId781"/>
                <a:stretch>
                  <a:fillRect/>
                </a:stretch>
              </p:blipFill>
              <p:spPr>
                <a:xfrm>
                  <a:off x="6348707" y="886747"/>
                  <a:ext cx="3690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13" name="Freihand 412">
                  <a:extLst>
                    <a:ext uri="{FF2B5EF4-FFF2-40B4-BE49-F238E27FC236}">
                      <a16:creationId xmlns:a16="http://schemas.microsoft.com/office/drawing/2014/main" id="{1FF64E59-BBE4-4309-AEBE-14C3C5E8109B}"/>
                    </a:ext>
                  </a:extLst>
                </p14:cNvPr>
                <p14:cNvContentPartPr/>
                <p14:nvPr/>
              </p14:nvContentPartPr>
              <p14:xfrm>
                <a:off x="6229547" y="852187"/>
                <a:ext cx="299880" cy="136440"/>
              </p14:xfrm>
            </p:contentPart>
          </mc:Choice>
          <mc:Fallback xmlns="">
            <p:pic>
              <p:nvPicPr>
                <p:cNvPr id="413" name="Freihand 412">
                  <a:extLst>
                    <a:ext uri="{FF2B5EF4-FFF2-40B4-BE49-F238E27FC236}">
                      <a16:creationId xmlns:a16="http://schemas.microsoft.com/office/drawing/2014/main" id="{1FF64E59-BBE4-4309-AEBE-14C3C5E8109B}"/>
                    </a:ext>
                  </a:extLst>
                </p:cNvPr>
                <p:cNvPicPr/>
                <p:nvPr/>
              </p:nvPicPr>
              <p:blipFill>
                <a:blip r:embed="rId783"/>
                <a:stretch>
                  <a:fillRect/>
                </a:stretch>
              </p:blipFill>
              <p:spPr>
                <a:xfrm>
                  <a:off x="6225227" y="847867"/>
                  <a:ext cx="308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15" name="Freihand 414">
                  <a:extLst>
                    <a:ext uri="{FF2B5EF4-FFF2-40B4-BE49-F238E27FC236}">
                      <a16:creationId xmlns:a16="http://schemas.microsoft.com/office/drawing/2014/main" id="{E78BC608-CA02-4DB3-8847-806A6858B54C}"/>
                    </a:ext>
                  </a:extLst>
                </p14:cNvPr>
                <p14:cNvContentPartPr/>
                <p14:nvPr/>
              </p14:nvContentPartPr>
              <p14:xfrm>
                <a:off x="6880787" y="970267"/>
                <a:ext cx="119880" cy="122760"/>
              </p14:xfrm>
            </p:contentPart>
          </mc:Choice>
          <mc:Fallback xmlns="">
            <p:pic>
              <p:nvPicPr>
                <p:cNvPr id="415" name="Freihand 414">
                  <a:extLst>
                    <a:ext uri="{FF2B5EF4-FFF2-40B4-BE49-F238E27FC236}">
                      <a16:creationId xmlns:a16="http://schemas.microsoft.com/office/drawing/2014/main" id="{E78BC608-CA02-4DB3-8847-806A6858B54C}"/>
                    </a:ext>
                  </a:extLst>
                </p:cNvPr>
                <p:cNvPicPr/>
                <p:nvPr/>
              </p:nvPicPr>
              <p:blipFill>
                <a:blip r:embed="rId785"/>
                <a:stretch>
                  <a:fillRect/>
                </a:stretch>
              </p:blipFill>
              <p:spPr>
                <a:xfrm>
                  <a:off x="6876467" y="965947"/>
                  <a:ext cx="128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16" name="Freihand 415">
                  <a:extLst>
                    <a:ext uri="{FF2B5EF4-FFF2-40B4-BE49-F238E27FC236}">
                      <a16:creationId xmlns:a16="http://schemas.microsoft.com/office/drawing/2014/main" id="{E44135DB-4F93-4FBC-A731-63E32FAD3448}"/>
                    </a:ext>
                  </a:extLst>
                </p14:cNvPr>
                <p14:cNvContentPartPr/>
                <p14:nvPr/>
              </p14:nvContentPartPr>
              <p14:xfrm>
                <a:off x="6943787" y="1041907"/>
                <a:ext cx="65880" cy="45360"/>
              </p14:xfrm>
            </p:contentPart>
          </mc:Choice>
          <mc:Fallback xmlns="">
            <p:pic>
              <p:nvPicPr>
                <p:cNvPr id="416" name="Freihand 415">
                  <a:extLst>
                    <a:ext uri="{FF2B5EF4-FFF2-40B4-BE49-F238E27FC236}">
                      <a16:creationId xmlns:a16="http://schemas.microsoft.com/office/drawing/2014/main" id="{E44135DB-4F93-4FBC-A731-63E32FAD3448}"/>
                    </a:ext>
                  </a:extLst>
                </p:cNvPr>
                <p:cNvPicPr/>
                <p:nvPr/>
              </p:nvPicPr>
              <p:blipFill>
                <a:blip r:embed="rId787"/>
                <a:stretch>
                  <a:fillRect/>
                </a:stretch>
              </p:blipFill>
              <p:spPr>
                <a:xfrm>
                  <a:off x="6939467" y="1037587"/>
                  <a:ext cx="745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17" name="Freihand 416">
                  <a:extLst>
                    <a:ext uri="{FF2B5EF4-FFF2-40B4-BE49-F238E27FC236}">
                      <a16:creationId xmlns:a16="http://schemas.microsoft.com/office/drawing/2014/main" id="{07C94BF0-B11F-46C6-9518-63E397D8C261}"/>
                    </a:ext>
                  </a:extLst>
                </p14:cNvPr>
                <p14:cNvContentPartPr/>
                <p14:nvPr/>
              </p14:nvContentPartPr>
              <p14:xfrm>
                <a:off x="7017947" y="1023547"/>
                <a:ext cx="62280" cy="69120"/>
              </p14:xfrm>
            </p:contentPart>
          </mc:Choice>
          <mc:Fallback xmlns="">
            <p:pic>
              <p:nvPicPr>
                <p:cNvPr id="417" name="Freihand 416">
                  <a:extLst>
                    <a:ext uri="{FF2B5EF4-FFF2-40B4-BE49-F238E27FC236}">
                      <a16:creationId xmlns:a16="http://schemas.microsoft.com/office/drawing/2014/main" id="{07C94BF0-B11F-46C6-9518-63E397D8C261}"/>
                    </a:ext>
                  </a:extLst>
                </p:cNvPr>
                <p:cNvPicPr/>
                <p:nvPr/>
              </p:nvPicPr>
              <p:blipFill>
                <a:blip r:embed="rId789"/>
                <a:stretch>
                  <a:fillRect/>
                </a:stretch>
              </p:blipFill>
              <p:spPr>
                <a:xfrm>
                  <a:off x="7013627" y="1019227"/>
                  <a:ext cx="70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18" name="Freihand 417">
                  <a:extLst>
                    <a:ext uri="{FF2B5EF4-FFF2-40B4-BE49-F238E27FC236}">
                      <a16:creationId xmlns:a16="http://schemas.microsoft.com/office/drawing/2014/main" id="{BD6484CE-BF51-4012-86FC-864BE8A27680}"/>
                    </a:ext>
                  </a:extLst>
                </p14:cNvPr>
                <p14:cNvContentPartPr/>
                <p14:nvPr/>
              </p14:nvContentPartPr>
              <p14:xfrm>
                <a:off x="7087427" y="1007347"/>
                <a:ext cx="151920" cy="175680"/>
              </p14:xfrm>
            </p:contentPart>
          </mc:Choice>
          <mc:Fallback xmlns="">
            <p:pic>
              <p:nvPicPr>
                <p:cNvPr id="418" name="Freihand 417">
                  <a:extLst>
                    <a:ext uri="{FF2B5EF4-FFF2-40B4-BE49-F238E27FC236}">
                      <a16:creationId xmlns:a16="http://schemas.microsoft.com/office/drawing/2014/main" id="{BD6484CE-BF51-4012-86FC-864BE8A27680}"/>
                    </a:ext>
                  </a:extLst>
                </p:cNvPr>
                <p:cNvPicPr/>
                <p:nvPr/>
              </p:nvPicPr>
              <p:blipFill>
                <a:blip r:embed="rId791"/>
                <a:stretch>
                  <a:fillRect/>
                </a:stretch>
              </p:blipFill>
              <p:spPr>
                <a:xfrm>
                  <a:off x="7083107" y="1003027"/>
                  <a:ext cx="160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19" name="Freihand 418">
                  <a:extLst>
                    <a:ext uri="{FF2B5EF4-FFF2-40B4-BE49-F238E27FC236}">
                      <a16:creationId xmlns:a16="http://schemas.microsoft.com/office/drawing/2014/main" id="{DCD977B4-9824-4D4F-A8A1-7AD3F3CC4552}"/>
                    </a:ext>
                  </a:extLst>
                </p14:cNvPr>
                <p14:cNvContentPartPr/>
                <p14:nvPr/>
              </p14:nvContentPartPr>
              <p14:xfrm>
                <a:off x="7267427" y="916987"/>
                <a:ext cx="74160" cy="185400"/>
              </p14:xfrm>
            </p:contentPart>
          </mc:Choice>
          <mc:Fallback xmlns="">
            <p:pic>
              <p:nvPicPr>
                <p:cNvPr id="419" name="Freihand 418">
                  <a:extLst>
                    <a:ext uri="{FF2B5EF4-FFF2-40B4-BE49-F238E27FC236}">
                      <a16:creationId xmlns:a16="http://schemas.microsoft.com/office/drawing/2014/main" id="{DCD977B4-9824-4D4F-A8A1-7AD3F3CC4552}"/>
                    </a:ext>
                  </a:extLst>
                </p:cNvPr>
                <p:cNvPicPr/>
                <p:nvPr/>
              </p:nvPicPr>
              <p:blipFill>
                <a:blip r:embed="rId793"/>
                <a:stretch>
                  <a:fillRect/>
                </a:stretch>
              </p:blipFill>
              <p:spPr>
                <a:xfrm>
                  <a:off x="7263107" y="912667"/>
                  <a:ext cx="82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20" name="Freihand 419">
                  <a:extLst>
                    <a:ext uri="{FF2B5EF4-FFF2-40B4-BE49-F238E27FC236}">
                      <a16:creationId xmlns:a16="http://schemas.microsoft.com/office/drawing/2014/main" id="{1A3E345E-CB92-4F2A-9E8B-5E2AD3FFD1CD}"/>
                    </a:ext>
                  </a:extLst>
                </p14:cNvPr>
                <p14:cNvContentPartPr/>
                <p14:nvPr/>
              </p14:nvContentPartPr>
              <p14:xfrm>
                <a:off x="7322867" y="911587"/>
                <a:ext cx="200520" cy="152640"/>
              </p14:xfrm>
            </p:contentPart>
          </mc:Choice>
          <mc:Fallback xmlns="">
            <p:pic>
              <p:nvPicPr>
                <p:cNvPr id="420" name="Freihand 419">
                  <a:extLst>
                    <a:ext uri="{FF2B5EF4-FFF2-40B4-BE49-F238E27FC236}">
                      <a16:creationId xmlns:a16="http://schemas.microsoft.com/office/drawing/2014/main" id="{1A3E345E-CB92-4F2A-9E8B-5E2AD3FFD1CD}"/>
                    </a:ext>
                  </a:extLst>
                </p:cNvPr>
                <p:cNvPicPr/>
                <p:nvPr/>
              </p:nvPicPr>
              <p:blipFill>
                <a:blip r:embed="rId795"/>
                <a:stretch>
                  <a:fillRect/>
                </a:stretch>
              </p:blipFill>
              <p:spPr>
                <a:xfrm>
                  <a:off x="7318547" y="907267"/>
                  <a:ext cx="209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21" name="Freihand 420">
                  <a:extLst>
                    <a:ext uri="{FF2B5EF4-FFF2-40B4-BE49-F238E27FC236}">
                      <a16:creationId xmlns:a16="http://schemas.microsoft.com/office/drawing/2014/main" id="{D0F1C8A8-1F2F-41E0-B5C2-5060505416F0}"/>
                    </a:ext>
                  </a:extLst>
                </p14:cNvPr>
                <p14:cNvContentPartPr/>
                <p14:nvPr/>
              </p14:nvContentPartPr>
              <p14:xfrm>
                <a:off x="7259147" y="838867"/>
                <a:ext cx="360" cy="360"/>
              </p14:xfrm>
            </p:contentPart>
          </mc:Choice>
          <mc:Fallback xmlns="">
            <p:pic>
              <p:nvPicPr>
                <p:cNvPr id="421" name="Freihand 420">
                  <a:extLst>
                    <a:ext uri="{FF2B5EF4-FFF2-40B4-BE49-F238E27FC236}">
                      <a16:creationId xmlns:a16="http://schemas.microsoft.com/office/drawing/2014/main" id="{D0F1C8A8-1F2F-41E0-B5C2-5060505416F0}"/>
                    </a:ext>
                  </a:extLst>
                </p:cNvPr>
                <p:cNvPicPr/>
                <p:nvPr/>
              </p:nvPicPr>
              <p:blipFill>
                <a:blip r:embed="rId797"/>
                <a:stretch>
                  <a:fillRect/>
                </a:stretch>
              </p:blipFill>
              <p:spPr>
                <a:xfrm>
                  <a:off x="7254827" y="834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22" name="Freihand 421">
                  <a:extLst>
                    <a:ext uri="{FF2B5EF4-FFF2-40B4-BE49-F238E27FC236}">
                      <a16:creationId xmlns:a16="http://schemas.microsoft.com/office/drawing/2014/main" id="{CBB51BF9-586F-43B5-B0CA-12224D146FC4}"/>
                    </a:ext>
                  </a:extLst>
                </p14:cNvPr>
                <p14:cNvContentPartPr/>
                <p14:nvPr/>
              </p14:nvContentPartPr>
              <p14:xfrm>
                <a:off x="7543187" y="988627"/>
                <a:ext cx="157680" cy="97560"/>
              </p14:xfrm>
            </p:contentPart>
          </mc:Choice>
          <mc:Fallback xmlns="">
            <p:pic>
              <p:nvPicPr>
                <p:cNvPr id="422" name="Freihand 421">
                  <a:extLst>
                    <a:ext uri="{FF2B5EF4-FFF2-40B4-BE49-F238E27FC236}">
                      <a16:creationId xmlns:a16="http://schemas.microsoft.com/office/drawing/2014/main" id="{CBB51BF9-586F-43B5-B0CA-12224D146FC4}"/>
                    </a:ext>
                  </a:extLst>
                </p:cNvPr>
                <p:cNvPicPr/>
                <p:nvPr/>
              </p:nvPicPr>
              <p:blipFill>
                <a:blip r:embed="rId799"/>
                <a:stretch>
                  <a:fillRect/>
                </a:stretch>
              </p:blipFill>
              <p:spPr>
                <a:xfrm>
                  <a:off x="7538867" y="984307"/>
                  <a:ext cx="166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23" name="Freihand 422">
                  <a:extLst>
                    <a:ext uri="{FF2B5EF4-FFF2-40B4-BE49-F238E27FC236}">
                      <a16:creationId xmlns:a16="http://schemas.microsoft.com/office/drawing/2014/main" id="{24E4B0DB-9328-430D-9B47-5E01FAAA0AD6}"/>
                    </a:ext>
                  </a:extLst>
                </p14:cNvPr>
                <p14:cNvContentPartPr/>
                <p14:nvPr/>
              </p14:nvContentPartPr>
              <p14:xfrm>
                <a:off x="7732547" y="912307"/>
                <a:ext cx="327600" cy="152280"/>
              </p14:xfrm>
            </p:contentPart>
          </mc:Choice>
          <mc:Fallback xmlns="">
            <p:pic>
              <p:nvPicPr>
                <p:cNvPr id="423" name="Freihand 422">
                  <a:extLst>
                    <a:ext uri="{FF2B5EF4-FFF2-40B4-BE49-F238E27FC236}">
                      <a16:creationId xmlns:a16="http://schemas.microsoft.com/office/drawing/2014/main" id="{24E4B0DB-9328-430D-9B47-5E01FAAA0AD6}"/>
                    </a:ext>
                  </a:extLst>
                </p:cNvPr>
                <p:cNvPicPr/>
                <p:nvPr/>
              </p:nvPicPr>
              <p:blipFill>
                <a:blip r:embed="rId801"/>
                <a:stretch>
                  <a:fillRect/>
                </a:stretch>
              </p:blipFill>
              <p:spPr>
                <a:xfrm>
                  <a:off x="7728227" y="907987"/>
                  <a:ext cx="336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24" name="Freihand 423">
                  <a:extLst>
                    <a:ext uri="{FF2B5EF4-FFF2-40B4-BE49-F238E27FC236}">
                      <a16:creationId xmlns:a16="http://schemas.microsoft.com/office/drawing/2014/main" id="{99BCDD6D-E03E-46F4-AABF-C0D5EBACBAEE}"/>
                    </a:ext>
                  </a:extLst>
                </p14:cNvPr>
                <p14:cNvContentPartPr/>
                <p14:nvPr/>
              </p14:nvContentPartPr>
              <p14:xfrm>
                <a:off x="7782587" y="879907"/>
                <a:ext cx="33480" cy="13680"/>
              </p14:xfrm>
            </p:contentPart>
          </mc:Choice>
          <mc:Fallback xmlns="">
            <p:pic>
              <p:nvPicPr>
                <p:cNvPr id="424" name="Freihand 423">
                  <a:extLst>
                    <a:ext uri="{FF2B5EF4-FFF2-40B4-BE49-F238E27FC236}">
                      <a16:creationId xmlns:a16="http://schemas.microsoft.com/office/drawing/2014/main" id="{99BCDD6D-E03E-46F4-AABF-C0D5EBACBAEE}"/>
                    </a:ext>
                  </a:extLst>
                </p:cNvPr>
                <p:cNvPicPr/>
                <p:nvPr/>
              </p:nvPicPr>
              <p:blipFill>
                <a:blip r:embed="rId803"/>
                <a:stretch>
                  <a:fillRect/>
                </a:stretch>
              </p:blipFill>
              <p:spPr>
                <a:xfrm>
                  <a:off x="7778267" y="875587"/>
                  <a:ext cx="42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25" name="Freihand 424">
                  <a:extLst>
                    <a:ext uri="{FF2B5EF4-FFF2-40B4-BE49-F238E27FC236}">
                      <a16:creationId xmlns:a16="http://schemas.microsoft.com/office/drawing/2014/main" id="{574B0B5F-04CC-4F2F-9A93-52694539DE3E}"/>
                    </a:ext>
                  </a:extLst>
                </p14:cNvPr>
                <p14:cNvContentPartPr/>
                <p14:nvPr/>
              </p14:nvContentPartPr>
              <p14:xfrm>
                <a:off x="8059787" y="947227"/>
                <a:ext cx="67680" cy="108000"/>
              </p14:xfrm>
            </p:contentPart>
          </mc:Choice>
          <mc:Fallback xmlns="">
            <p:pic>
              <p:nvPicPr>
                <p:cNvPr id="425" name="Freihand 424">
                  <a:extLst>
                    <a:ext uri="{FF2B5EF4-FFF2-40B4-BE49-F238E27FC236}">
                      <a16:creationId xmlns:a16="http://schemas.microsoft.com/office/drawing/2014/main" id="{574B0B5F-04CC-4F2F-9A93-52694539DE3E}"/>
                    </a:ext>
                  </a:extLst>
                </p:cNvPr>
                <p:cNvPicPr/>
                <p:nvPr/>
              </p:nvPicPr>
              <p:blipFill>
                <a:blip r:embed="rId805"/>
                <a:stretch>
                  <a:fillRect/>
                </a:stretch>
              </p:blipFill>
              <p:spPr>
                <a:xfrm>
                  <a:off x="8055467" y="942907"/>
                  <a:ext cx="76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26" name="Freihand 425">
                  <a:extLst>
                    <a:ext uri="{FF2B5EF4-FFF2-40B4-BE49-F238E27FC236}">
                      <a16:creationId xmlns:a16="http://schemas.microsoft.com/office/drawing/2014/main" id="{DB4828AD-386D-448B-B525-516B19E8540C}"/>
                    </a:ext>
                  </a:extLst>
                </p14:cNvPr>
                <p14:cNvContentPartPr/>
                <p14:nvPr/>
              </p14:nvContentPartPr>
              <p14:xfrm>
                <a:off x="8264267" y="933547"/>
                <a:ext cx="273240" cy="114480"/>
              </p14:xfrm>
            </p:contentPart>
          </mc:Choice>
          <mc:Fallback xmlns="">
            <p:pic>
              <p:nvPicPr>
                <p:cNvPr id="426" name="Freihand 425">
                  <a:extLst>
                    <a:ext uri="{FF2B5EF4-FFF2-40B4-BE49-F238E27FC236}">
                      <a16:creationId xmlns:a16="http://schemas.microsoft.com/office/drawing/2014/main" id="{DB4828AD-386D-448B-B525-516B19E8540C}"/>
                    </a:ext>
                  </a:extLst>
                </p:cNvPr>
                <p:cNvPicPr/>
                <p:nvPr/>
              </p:nvPicPr>
              <p:blipFill>
                <a:blip r:embed="rId807"/>
                <a:stretch>
                  <a:fillRect/>
                </a:stretch>
              </p:blipFill>
              <p:spPr>
                <a:xfrm>
                  <a:off x="8259947" y="929227"/>
                  <a:ext cx="281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27" name="Freihand 426">
                  <a:extLst>
                    <a:ext uri="{FF2B5EF4-FFF2-40B4-BE49-F238E27FC236}">
                      <a16:creationId xmlns:a16="http://schemas.microsoft.com/office/drawing/2014/main" id="{5EEE349D-D923-4A28-8285-DC5DA7259953}"/>
                    </a:ext>
                  </a:extLst>
                </p14:cNvPr>
                <p14:cNvContentPartPr/>
                <p14:nvPr/>
              </p14:nvContentPartPr>
              <p14:xfrm>
                <a:off x="8540387" y="930667"/>
                <a:ext cx="20520" cy="9000"/>
              </p14:xfrm>
            </p:contentPart>
          </mc:Choice>
          <mc:Fallback xmlns="">
            <p:pic>
              <p:nvPicPr>
                <p:cNvPr id="427" name="Freihand 426">
                  <a:extLst>
                    <a:ext uri="{FF2B5EF4-FFF2-40B4-BE49-F238E27FC236}">
                      <a16:creationId xmlns:a16="http://schemas.microsoft.com/office/drawing/2014/main" id="{5EEE349D-D923-4A28-8285-DC5DA7259953}"/>
                    </a:ext>
                  </a:extLst>
                </p:cNvPr>
                <p:cNvPicPr/>
                <p:nvPr/>
              </p:nvPicPr>
              <p:blipFill>
                <a:blip r:embed="rId809"/>
                <a:stretch>
                  <a:fillRect/>
                </a:stretch>
              </p:blipFill>
              <p:spPr>
                <a:xfrm>
                  <a:off x="8536067" y="926347"/>
                  <a:ext cx="29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28" name="Freihand 427">
                  <a:extLst>
                    <a:ext uri="{FF2B5EF4-FFF2-40B4-BE49-F238E27FC236}">
                      <a16:creationId xmlns:a16="http://schemas.microsoft.com/office/drawing/2014/main" id="{229781C1-9E36-47AF-ACD6-DE0115C4E8E7}"/>
                    </a:ext>
                  </a:extLst>
                </p14:cNvPr>
                <p14:cNvContentPartPr/>
                <p14:nvPr/>
              </p14:nvContentPartPr>
              <p14:xfrm>
                <a:off x="8596547" y="903307"/>
                <a:ext cx="128520" cy="109080"/>
              </p14:xfrm>
            </p:contentPart>
          </mc:Choice>
          <mc:Fallback xmlns="">
            <p:pic>
              <p:nvPicPr>
                <p:cNvPr id="428" name="Freihand 427">
                  <a:extLst>
                    <a:ext uri="{FF2B5EF4-FFF2-40B4-BE49-F238E27FC236}">
                      <a16:creationId xmlns:a16="http://schemas.microsoft.com/office/drawing/2014/main" id="{229781C1-9E36-47AF-ACD6-DE0115C4E8E7}"/>
                    </a:ext>
                  </a:extLst>
                </p:cNvPr>
                <p:cNvPicPr/>
                <p:nvPr/>
              </p:nvPicPr>
              <p:blipFill>
                <a:blip r:embed="rId811"/>
                <a:stretch>
                  <a:fillRect/>
                </a:stretch>
              </p:blipFill>
              <p:spPr>
                <a:xfrm>
                  <a:off x="8592227" y="898987"/>
                  <a:ext cx="137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29" name="Freihand 428">
                  <a:extLst>
                    <a:ext uri="{FF2B5EF4-FFF2-40B4-BE49-F238E27FC236}">
                      <a16:creationId xmlns:a16="http://schemas.microsoft.com/office/drawing/2014/main" id="{771A818F-F1C8-4902-A877-3EE5062AF491}"/>
                    </a:ext>
                  </a:extLst>
                </p14:cNvPr>
                <p14:cNvContentPartPr/>
                <p14:nvPr/>
              </p14:nvContentPartPr>
              <p14:xfrm>
                <a:off x="8840987" y="918787"/>
                <a:ext cx="241560" cy="109800"/>
              </p14:xfrm>
            </p:contentPart>
          </mc:Choice>
          <mc:Fallback xmlns="">
            <p:pic>
              <p:nvPicPr>
                <p:cNvPr id="429" name="Freihand 428">
                  <a:extLst>
                    <a:ext uri="{FF2B5EF4-FFF2-40B4-BE49-F238E27FC236}">
                      <a16:creationId xmlns:a16="http://schemas.microsoft.com/office/drawing/2014/main" id="{771A818F-F1C8-4902-A877-3EE5062AF491}"/>
                    </a:ext>
                  </a:extLst>
                </p:cNvPr>
                <p:cNvPicPr/>
                <p:nvPr/>
              </p:nvPicPr>
              <p:blipFill>
                <a:blip r:embed="rId813"/>
                <a:stretch>
                  <a:fillRect/>
                </a:stretch>
              </p:blipFill>
              <p:spPr>
                <a:xfrm>
                  <a:off x="8836667" y="914467"/>
                  <a:ext cx="250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30" name="Freihand 429">
                  <a:extLst>
                    <a:ext uri="{FF2B5EF4-FFF2-40B4-BE49-F238E27FC236}">
                      <a16:creationId xmlns:a16="http://schemas.microsoft.com/office/drawing/2014/main" id="{2F380971-0214-49CC-9755-1EDCCDC46DFA}"/>
                    </a:ext>
                  </a:extLst>
                </p14:cNvPr>
                <p14:cNvContentPartPr/>
                <p14:nvPr/>
              </p14:nvContentPartPr>
              <p14:xfrm>
                <a:off x="9069947" y="900787"/>
                <a:ext cx="3240" cy="5040"/>
              </p14:xfrm>
            </p:contentPart>
          </mc:Choice>
          <mc:Fallback xmlns="">
            <p:pic>
              <p:nvPicPr>
                <p:cNvPr id="430" name="Freihand 429">
                  <a:extLst>
                    <a:ext uri="{FF2B5EF4-FFF2-40B4-BE49-F238E27FC236}">
                      <a16:creationId xmlns:a16="http://schemas.microsoft.com/office/drawing/2014/main" id="{2F380971-0214-49CC-9755-1EDCCDC46DFA}"/>
                    </a:ext>
                  </a:extLst>
                </p:cNvPr>
                <p:cNvPicPr/>
                <p:nvPr/>
              </p:nvPicPr>
              <p:blipFill>
                <a:blip r:embed="rId815"/>
                <a:stretch>
                  <a:fillRect/>
                </a:stretch>
              </p:blipFill>
              <p:spPr>
                <a:xfrm>
                  <a:off x="9065627" y="896467"/>
                  <a:ext cx="11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31" name="Freihand 430">
                  <a:extLst>
                    <a:ext uri="{FF2B5EF4-FFF2-40B4-BE49-F238E27FC236}">
                      <a16:creationId xmlns:a16="http://schemas.microsoft.com/office/drawing/2014/main" id="{F7E1B89D-00E3-4716-81D5-580DC390AC4F}"/>
                    </a:ext>
                  </a:extLst>
                </p14:cNvPr>
                <p14:cNvContentPartPr/>
                <p14:nvPr/>
              </p14:nvContentPartPr>
              <p14:xfrm>
                <a:off x="9090827" y="952987"/>
                <a:ext cx="32040" cy="60840"/>
              </p14:xfrm>
            </p:contentPart>
          </mc:Choice>
          <mc:Fallback xmlns="">
            <p:pic>
              <p:nvPicPr>
                <p:cNvPr id="431" name="Freihand 430">
                  <a:extLst>
                    <a:ext uri="{FF2B5EF4-FFF2-40B4-BE49-F238E27FC236}">
                      <a16:creationId xmlns:a16="http://schemas.microsoft.com/office/drawing/2014/main" id="{F7E1B89D-00E3-4716-81D5-580DC390AC4F}"/>
                    </a:ext>
                  </a:extLst>
                </p:cNvPr>
                <p:cNvPicPr/>
                <p:nvPr/>
              </p:nvPicPr>
              <p:blipFill>
                <a:blip r:embed="rId817"/>
                <a:stretch>
                  <a:fillRect/>
                </a:stretch>
              </p:blipFill>
              <p:spPr>
                <a:xfrm>
                  <a:off x="9086507" y="948667"/>
                  <a:ext cx="4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32" name="Freihand 431">
                  <a:extLst>
                    <a:ext uri="{FF2B5EF4-FFF2-40B4-BE49-F238E27FC236}">
                      <a16:creationId xmlns:a16="http://schemas.microsoft.com/office/drawing/2014/main" id="{4DC06BD6-8F8D-4B3C-BA3D-EDC3496D985C}"/>
                    </a:ext>
                  </a:extLst>
                </p14:cNvPr>
                <p14:cNvContentPartPr/>
                <p14:nvPr/>
              </p14:nvContentPartPr>
              <p14:xfrm>
                <a:off x="9149867" y="875227"/>
                <a:ext cx="92520" cy="116640"/>
              </p14:xfrm>
            </p:contentPart>
          </mc:Choice>
          <mc:Fallback xmlns="">
            <p:pic>
              <p:nvPicPr>
                <p:cNvPr id="432" name="Freihand 431">
                  <a:extLst>
                    <a:ext uri="{FF2B5EF4-FFF2-40B4-BE49-F238E27FC236}">
                      <a16:creationId xmlns:a16="http://schemas.microsoft.com/office/drawing/2014/main" id="{4DC06BD6-8F8D-4B3C-BA3D-EDC3496D985C}"/>
                    </a:ext>
                  </a:extLst>
                </p:cNvPr>
                <p:cNvPicPr/>
                <p:nvPr/>
              </p:nvPicPr>
              <p:blipFill>
                <a:blip r:embed="rId819"/>
                <a:stretch>
                  <a:fillRect/>
                </a:stretch>
              </p:blipFill>
              <p:spPr>
                <a:xfrm>
                  <a:off x="9145547" y="870907"/>
                  <a:ext cx="101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33" name="Freihand 432">
                  <a:extLst>
                    <a:ext uri="{FF2B5EF4-FFF2-40B4-BE49-F238E27FC236}">
                      <a16:creationId xmlns:a16="http://schemas.microsoft.com/office/drawing/2014/main" id="{3BCC24CB-3326-49A8-AA28-13450056E004}"/>
                    </a:ext>
                  </a:extLst>
                </p14:cNvPr>
                <p14:cNvContentPartPr/>
                <p14:nvPr/>
              </p14:nvContentPartPr>
              <p14:xfrm>
                <a:off x="9195587" y="965947"/>
                <a:ext cx="47880" cy="35640"/>
              </p14:xfrm>
            </p:contentPart>
          </mc:Choice>
          <mc:Fallback xmlns="">
            <p:pic>
              <p:nvPicPr>
                <p:cNvPr id="433" name="Freihand 432">
                  <a:extLst>
                    <a:ext uri="{FF2B5EF4-FFF2-40B4-BE49-F238E27FC236}">
                      <a16:creationId xmlns:a16="http://schemas.microsoft.com/office/drawing/2014/main" id="{3BCC24CB-3326-49A8-AA28-13450056E004}"/>
                    </a:ext>
                  </a:extLst>
                </p:cNvPr>
                <p:cNvPicPr/>
                <p:nvPr/>
              </p:nvPicPr>
              <p:blipFill>
                <a:blip r:embed="rId821"/>
                <a:stretch>
                  <a:fillRect/>
                </a:stretch>
              </p:blipFill>
              <p:spPr>
                <a:xfrm>
                  <a:off x="9191267" y="961627"/>
                  <a:ext cx="56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34" name="Freihand 433">
                  <a:extLst>
                    <a:ext uri="{FF2B5EF4-FFF2-40B4-BE49-F238E27FC236}">
                      <a16:creationId xmlns:a16="http://schemas.microsoft.com/office/drawing/2014/main" id="{800651A4-E913-458A-95C4-7187CAFC8DA6}"/>
                    </a:ext>
                  </a:extLst>
                </p14:cNvPr>
                <p14:cNvContentPartPr/>
                <p14:nvPr/>
              </p14:nvContentPartPr>
              <p14:xfrm>
                <a:off x="9246347" y="851107"/>
                <a:ext cx="180000" cy="151560"/>
              </p14:xfrm>
            </p:contentPart>
          </mc:Choice>
          <mc:Fallback xmlns="">
            <p:pic>
              <p:nvPicPr>
                <p:cNvPr id="434" name="Freihand 433">
                  <a:extLst>
                    <a:ext uri="{FF2B5EF4-FFF2-40B4-BE49-F238E27FC236}">
                      <a16:creationId xmlns:a16="http://schemas.microsoft.com/office/drawing/2014/main" id="{800651A4-E913-458A-95C4-7187CAFC8DA6}"/>
                    </a:ext>
                  </a:extLst>
                </p:cNvPr>
                <p:cNvPicPr/>
                <p:nvPr/>
              </p:nvPicPr>
              <p:blipFill>
                <a:blip r:embed="rId823"/>
                <a:stretch>
                  <a:fillRect/>
                </a:stretch>
              </p:blipFill>
              <p:spPr>
                <a:xfrm>
                  <a:off x="9242027" y="846787"/>
                  <a:ext cx="188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35" name="Freihand 434">
                  <a:extLst>
                    <a:ext uri="{FF2B5EF4-FFF2-40B4-BE49-F238E27FC236}">
                      <a16:creationId xmlns:a16="http://schemas.microsoft.com/office/drawing/2014/main" id="{54D022B9-0155-4ECC-9B0E-EF371286C89A}"/>
                    </a:ext>
                  </a:extLst>
                </p14:cNvPr>
                <p14:cNvContentPartPr/>
                <p14:nvPr/>
              </p14:nvContentPartPr>
              <p14:xfrm>
                <a:off x="9170387" y="819787"/>
                <a:ext cx="360" cy="360"/>
              </p14:xfrm>
            </p:contentPart>
          </mc:Choice>
          <mc:Fallback xmlns="">
            <p:pic>
              <p:nvPicPr>
                <p:cNvPr id="435" name="Freihand 434">
                  <a:extLst>
                    <a:ext uri="{FF2B5EF4-FFF2-40B4-BE49-F238E27FC236}">
                      <a16:creationId xmlns:a16="http://schemas.microsoft.com/office/drawing/2014/main" id="{54D022B9-0155-4ECC-9B0E-EF371286C89A}"/>
                    </a:ext>
                  </a:extLst>
                </p:cNvPr>
                <p:cNvPicPr/>
                <p:nvPr/>
              </p:nvPicPr>
              <p:blipFill>
                <a:blip r:embed="rId797"/>
                <a:stretch>
                  <a:fillRect/>
                </a:stretch>
              </p:blipFill>
              <p:spPr>
                <a:xfrm>
                  <a:off x="9166067" y="815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36" name="Freihand 435">
                  <a:extLst>
                    <a:ext uri="{FF2B5EF4-FFF2-40B4-BE49-F238E27FC236}">
                      <a16:creationId xmlns:a16="http://schemas.microsoft.com/office/drawing/2014/main" id="{372B11A6-77DF-49A6-B26B-61D683743336}"/>
                    </a:ext>
                  </a:extLst>
                </p14:cNvPr>
                <p14:cNvContentPartPr/>
                <p14:nvPr/>
              </p14:nvContentPartPr>
              <p14:xfrm>
                <a:off x="9542987" y="890707"/>
                <a:ext cx="407160" cy="87840"/>
              </p14:xfrm>
            </p:contentPart>
          </mc:Choice>
          <mc:Fallback xmlns="">
            <p:pic>
              <p:nvPicPr>
                <p:cNvPr id="436" name="Freihand 435">
                  <a:extLst>
                    <a:ext uri="{FF2B5EF4-FFF2-40B4-BE49-F238E27FC236}">
                      <a16:creationId xmlns:a16="http://schemas.microsoft.com/office/drawing/2014/main" id="{372B11A6-77DF-49A6-B26B-61D683743336}"/>
                    </a:ext>
                  </a:extLst>
                </p:cNvPr>
                <p:cNvPicPr/>
                <p:nvPr/>
              </p:nvPicPr>
              <p:blipFill>
                <a:blip r:embed="rId826"/>
                <a:stretch>
                  <a:fillRect/>
                </a:stretch>
              </p:blipFill>
              <p:spPr>
                <a:xfrm>
                  <a:off x="9538667" y="886387"/>
                  <a:ext cx="415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37" name="Freihand 436">
                  <a:extLst>
                    <a:ext uri="{FF2B5EF4-FFF2-40B4-BE49-F238E27FC236}">
                      <a16:creationId xmlns:a16="http://schemas.microsoft.com/office/drawing/2014/main" id="{13C43B60-51CF-4690-AA66-8E64D85533AA}"/>
                    </a:ext>
                  </a:extLst>
                </p14:cNvPr>
                <p14:cNvContentPartPr/>
                <p14:nvPr/>
              </p14:nvContentPartPr>
              <p14:xfrm>
                <a:off x="10129067" y="856867"/>
                <a:ext cx="5040" cy="117360"/>
              </p14:xfrm>
            </p:contentPart>
          </mc:Choice>
          <mc:Fallback xmlns="">
            <p:pic>
              <p:nvPicPr>
                <p:cNvPr id="437" name="Freihand 436">
                  <a:extLst>
                    <a:ext uri="{FF2B5EF4-FFF2-40B4-BE49-F238E27FC236}">
                      <a16:creationId xmlns:a16="http://schemas.microsoft.com/office/drawing/2014/main" id="{13C43B60-51CF-4690-AA66-8E64D85533AA}"/>
                    </a:ext>
                  </a:extLst>
                </p:cNvPr>
                <p:cNvPicPr/>
                <p:nvPr/>
              </p:nvPicPr>
              <p:blipFill>
                <a:blip r:embed="rId828"/>
                <a:stretch>
                  <a:fillRect/>
                </a:stretch>
              </p:blipFill>
              <p:spPr>
                <a:xfrm>
                  <a:off x="10124747" y="852547"/>
                  <a:ext cx="13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38" name="Freihand 437">
                  <a:extLst>
                    <a:ext uri="{FF2B5EF4-FFF2-40B4-BE49-F238E27FC236}">
                      <a16:creationId xmlns:a16="http://schemas.microsoft.com/office/drawing/2014/main" id="{7B60F779-112D-45AB-9703-AE743713D9BC}"/>
                    </a:ext>
                  </a:extLst>
                </p14:cNvPr>
                <p14:cNvContentPartPr/>
                <p14:nvPr/>
              </p14:nvContentPartPr>
              <p14:xfrm>
                <a:off x="10051667" y="835627"/>
                <a:ext cx="150480" cy="142560"/>
              </p14:xfrm>
            </p:contentPart>
          </mc:Choice>
          <mc:Fallback xmlns="">
            <p:pic>
              <p:nvPicPr>
                <p:cNvPr id="438" name="Freihand 437">
                  <a:extLst>
                    <a:ext uri="{FF2B5EF4-FFF2-40B4-BE49-F238E27FC236}">
                      <a16:creationId xmlns:a16="http://schemas.microsoft.com/office/drawing/2014/main" id="{7B60F779-112D-45AB-9703-AE743713D9BC}"/>
                    </a:ext>
                  </a:extLst>
                </p:cNvPr>
                <p:cNvPicPr/>
                <p:nvPr/>
              </p:nvPicPr>
              <p:blipFill>
                <a:blip r:embed="rId830"/>
                <a:stretch>
                  <a:fillRect/>
                </a:stretch>
              </p:blipFill>
              <p:spPr>
                <a:xfrm>
                  <a:off x="10047347" y="831307"/>
                  <a:ext cx="159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39" name="Freihand 438">
                  <a:extLst>
                    <a:ext uri="{FF2B5EF4-FFF2-40B4-BE49-F238E27FC236}">
                      <a16:creationId xmlns:a16="http://schemas.microsoft.com/office/drawing/2014/main" id="{59846D28-BD82-456D-AFCC-1544B0E366B4}"/>
                    </a:ext>
                  </a:extLst>
                </p14:cNvPr>
                <p14:cNvContentPartPr/>
                <p14:nvPr/>
              </p14:nvContentPartPr>
              <p14:xfrm>
                <a:off x="10238147" y="851467"/>
                <a:ext cx="14400" cy="111240"/>
              </p14:xfrm>
            </p:contentPart>
          </mc:Choice>
          <mc:Fallback xmlns="">
            <p:pic>
              <p:nvPicPr>
                <p:cNvPr id="439" name="Freihand 438">
                  <a:extLst>
                    <a:ext uri="{FF2B5EF4-FFF2-40B4-BE49-F238E27FC236}">
                      <a16:creationId xmlns:a16="http://schemas.microsoft.com/office/drawing/2014/main" id="{59846D28-BD82-456D-AFCC-1544B0E366B4}"/>
                    </a:ext>
                  </a:extLst>
                </p:cNvPr>
                <p:cNvPicPr/>
                <p:nvPr/>
              </p:nvPicPr>
              <p:blipFill>
                <a:blip r:embed="rId832"/>
                <a:stretch>
                  <a:fillRect/>
                </a:stretch>
              </p:blipFill>
              <p:spPr>
                <a:xfrm>
                  <a:off x="10233827" y="847147"/>
                  <a:ext cx="23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40" name="Freihand 439">
                  <a:extLst>
                    <a:ext uri="{FF2B5EF4-FFF2-40B4-BE49-F238E27FC236}">
                      <a16:creationId xmlns:a16="http://schemas.microsoft.com/office/drawing/2014/main" id="{01E3AD51-7228-45E6-93AA-5FDBF86A1AA2}"/>
                    </a:ext>
                  </a:extLst>
                </p14:cNvPr>
                <p14:cNvContentPartPr/>
                <p14:nvPr/>
              </p14:nvContentPartPr>
              <p14:xfrm>
                <a:off x="10217627" y="831307"/>
                <a:ext cx="100440" cy="124200"/>
              </p14:xfrm>
            </p:contentPart>
          </mc:Choice>
          <mc:Fallback xmlns="">
            <p:pic>
              <p:nvPicPr>
                <p:cNvPr id="440" name="Freihand 439">
                  <a:extLst>
                    <a:ext uri="{FF2B5EF4-FFF2-40B4-BE49-F238E27FC236}">
                      <a16:creationId xmlns:a16="http://schemas.microsoft.com/office/drawing/2014/main" id="{01E3AD51-7228-45E6-93AA-5FDBF86A1AA2}"/>
                    </a:ext>
                  </a:extLst>
                </p:cNvPr>
                <p:cNvPicPr/>
                <p:nvPr/>
              </p:nvPicPr>
              <p:blipFill>
                <a:blip r:embed="rId834"/>
                <a:stretch>
                  <a:fillRect/>
                </a:stretch>
              </p:blipFill>
              <p:spPr>
                <a:xfrm>
                  <a:off x="10213307" y="826987"/>
                  <a:ext cx="109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41" name="Freihand 440">
                  <a:extLst>
                    <a:ext uri="{FF2B5EF4-FFF2-40B4-BE49-F238E27FC236}">
                      <a16:creationId xmlns:a16="http://schemas.microsoft.com/office/drawing/2014/main" id="{0FFA3DF1-263C-48ED-8C41-208706A12654}"/>
                    </a:ext>
                  </a:extLst>
                </p14:cNvPr>
                <p14:cNvContentPartPr/>
                <p14:nvPr/>
              </p14:nvContentPartPr>
              <p14:xfrm>
                <a:off x="10357307" y="853267"/>
                <a:ext cx="99000" cy="101520"/>
              </p14:xfrm>
            </p:contentPart>
          </mc:Choice>
          <mc:Fallback xmlns="">
            <p:pic>
              <p:nvPicPr>
                <p:cNvPr id="441" name="Freihand 440">
                  <a:extLst>
                    <a:ext uri="{FF2B5EF4-FFF2-40B4-BE49-F238E27FC236}">
                      <a16:creationId xmlns:a16="http://schemas.microsoft.com/office/drawing/2014/main" id="{0FFA3DF1-263C-48ED-8C41-208706A12654}"/>
                    </a:ext>
                  </a:extLst>
                </p:cNvPr>
                <p:cNvPicPr/>
                <p:nvPr/>
              </p:nvPicPr>
              <p:blipFill>
                <a:blip r:embed="rId836"/>
                <a:stretch>
                  <a:fillRect/>
                </a:stretch>
              </p:blipFill>
              <p:spPr>
                <a:xfrm>
                  <a:off x="10352987" y="848947"/>
                  <a:ext cx="107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42" name="Freihand 441">
                  <a:extLst>
                    <a:ext uri="{FF2B5EF4-FFF2-40B4-BE49-F238E27FC236}">
                      <a16:creationId xmlns:a16="http://schemas.microsoft.com/office/drawing/2014/main" id="{EE00BA5B-944F-4462-8627-A6D582F2B4D5}"/>
                    </a:ext>
                  </a:extLst>
                </p14:cNvPr>
                <p14:cNvContentPartPr/>
                <p14:nvPr/>
              </p14:nvContentPartPr>
              <p14:xfrm>
                <a:off x="10355507" y="894307"/>
                <a:ext cx="121680" cy="65520"/>
              </p14:xfrm>
            </p:contentPart>
          </mc:Choice>
          <mc:Fallback xmlns="">
            <p:pic>
              <p:nvPicPr>
                <p:cNvPr id="442" name="Freihand 441">
                  <a:extLst>
                    <a:ext uri="{FF2B5EF4-FFF2-40B4-BE49-F238E27FC236}">
                      <a16:creationId xmlns:a16="http://schemas.microsoft.com/office/drawing/2014/main" id="{EE00BA5B-944F-4462-8627-A6D582F2B4D5}"/>
                    </a:ext>
                  </a:extLst>
                </p:cNvPr>
                <p:cNvPicPr/>
                <p:nvPr/>
              </p:nvPicPr>
              <p:blipFill>
                <a:blip r:embed="rId838"/>
                <a:stretch>
                  <a:fillRect/>
                </a:stretch>
              </p:blipFill>
              <p:spPr>
                <a:xfrm>
                  <a:off x="10351187" y="889987"/>
                  <a:ext cx="130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43" name="Freihand 442">
                  <a:extLst>
                    <a:ext uri="{FF2B5EF4-FFF2-40B4-BE49-F238E27FC236}">
                      <a16:creationId xmlns:a16="http://schemas.microsoft.com/office/drawing/2014/main" id="{8CB1D8D9-F58E-458F-B38B-3092F494AA9D}"/>
                    </a:ext>
                  </a:extLst>
                </p14:cNvPr>
                <p14:cNvContentPartPr/>
                <p14:nvPr/>
              </p14:nvContentPartPr>
              <p14:xfrm>
                <a:off x="10464227" y="859387"/>
                <a:ext cx="115920" cy="118080"/>
              </p14:xfrm>
            </p:contentPart>
          </mc:Choice>
          <mc:Fallback xmlns="">
            <p:pic>
              <p:nvPicPr>
                <p:cNvPr id="443" name="Freihand 442">
                  <a:extLst>
                    <a:ext uri="{FF2B5EF4-FFF2-40B4-BE49-F238E27FC236}">
                      <a16:creationId xmlns:a16="http://schemas.microsoft.com/office/drawing/2014/main" id="{8CB1D8D9-F58E-458F-B38B-3092F494AA9D}"/>
                    </a:ext>
                  </a:extLst>
                </p:cNvPr>
                <p:cNvPicPr/>
                <p:nvPr/>
              </p:nvPicPr>
              <p:blipFill>
                <a:blip r:embed="rId840"/>
                <a:stretch>
                  <a:fillRect/>
                </a:stretch>
              </p:blipFill>
              <p:spPr>
                <a:xfrm>
                  <a:off x="10459907" y="855067"/>
                  <a:ext cx="124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44" name="Freihand 443">
                  <a:extLst>
                    <a:ext uri="{FF2B5EF4-FFF2-40B4-BE49-F238E27FC236}">
                      <a16:creationId xmlns:a16="http://schemas.microsoft.com/office/drawing/2014/main" id="{A0B70F61-6A83-4AF1-8581-584BDA474EA5}"/>
                    </a:ext>
                  </a:extLst>
                </p14:cNvPr>
                <p14:cNvContentPartPr/>
                <p14:nvPr/>
              </p14:nvContentPartPr>
              <p14:xfrm>
                <a:off x="10658627" y="859387"/>
                <a:ext cx="6120" cy="93600"/>
              </p14:xfrm>
            </p:contentPart>
          </mc:Choice>
          <mc:Fallback xmlns="">
            <p:pic>
              <p:nvPicPr>
                <p:cNvPr id="444" name="Freihand 443">
                  <a:extLst>
                    <a:ext uri="{FF2B5EF4-FFF2-40B4-BE49-F238E27FC236}">
                      <a16:creationId xmlns:a16="http://schemas.microsoft.com/office/drawing/2014/main" id="{A0B70F61-6A83-4AF1-8581-584BDA474EA5}"/>
                    </a:ext>
                  </a:extLst>
                </p:cNvPr>
                <p:cNvPicPr/>
                <p:nvPr/>
              </p:nvPicPr>
              <p:blipFill>
                <a:blip r:embed="rId842"/>
                <a:stretch>
                  <a:fillRect/>
                </a:stretch>
              </p:blipFill>
              <p:spPr>
                <a:xfrm>
                  <a:off x="10654307" y="855067"/>
                  <a:ext cx="14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45" name="Freihand 444">
                  <a:extLst>
                    <a:ext uri="{FF2B5EF4-FFF2-40B4-BE49-F238E27FC236}">
                      <a16:creationId xmlns:a16="http://schemas.microsoft.com/office/drawing/2014/main" id="{8D03C660-34A4-4532-B027-6FDF16B794BF}"/>
                    </a:ext>
                  </a:extLst>
                </p14:cNvPr>
                <p14:cNvContentPartPr/>
                <p14:nvPr/>
              </p14:nvContentPartPr>
              <p14:xfrm>
                <a:off x="10591667" y="811867"/>
                <a:ext cx="110520" cy="9720"/>
              </p14:xfrm>
            </p:contentPart>
          </mc:Choice>
          <mc:Fallback xmlns="">
            <p:pic>
              <p:nvPicPr>
                <p:cNvPr id="445" name="Freihand 444">
                  <a:extLst>
                    <a:ext uri="{FF2B5EF4-FFF2-40B4-BE49-F238E27FC236}">
                      <a16:creationId xmlns:a16="http://schemas.microsoft.com/office/drawing/2014/main" id="{8D03C660-34A4-4532-B027-6FDF16B794BF}"/>
                    </a:ext>
                  </a:extLst>
                </p:cNvPr>
                <p:cNvPicPr/>
                <p:nvPr/>
              </p:nvPicPr>
              <p:blipFill>
                <a:blip r:embed="rId844"/>
                <a:stretch>
                  <a:fillRect/>
                </a:stretch>
              </p:blipFill>
              <p:spPr>
                <a:xfrm>
                  <a:off x="10587347" y="807547"/>
                  <a:ext cx="119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46" name="Freihand 445">
                  <a:extLst>
                    <a:ext uri="{FF2B5EF4-FFF2-40B4-BE49-F238E27FC236}">
                      <a16:creationId xmlns:a16="http://schemas.microsoft.com/office/drawing/2014/main" id="{9D870EB0-EDE1-478F-B063-EEE1CE2AAE3B}"/>
                    </a:ext>
                  </a:extLst>
                </p14:cNvPr>
                <p14:cNvContentPartPr/>
                <p14:nvPr/>
              </p14:nvContentPartPr>
              <p14:xfrm>
                <a:off x="10588427" y="913027"/>
                <a:ext cx="15840" cy="54000"/>
              </p14:xfrm>
            </p:contentPart>
          </mc:Choice>
          <mc:Fallback xmlns="">
            <p:pic>
              <p:nvPicPr>
                <p:cNvPr id="446" name="Freihand 445">
                  <a:extLst>
                    <a:ext uri="{FF2B5EF4-FFF2-40B4-BE49-F238E27FC236}">
                      <a16:creationId xmlns:a16="http://schemas.microsoft.com/office/drawing/2014/main" id="{9D870EB0-EDE1-478F-B063-EEE1CE2AAE3B}"/>
                    </a:ext>
                  </a:extLst>
                </p:cNvPr>
                <p:cNvPicPr/>
                <p:nvPr/>
              </p:nvPicPr>
              <p:blipFill>
                <a:blip r:embed="rId846"/>
                <a:stretch>
                  <a:fillRect/>
                </a:stretch>
              </p:blipFill>
              <p:spPr>
                <a:xfrm>
                  <a:off x="10584107" y="908707"/>
                  <a:ext cx="24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47" name="Freihand 446">
                  <a:extLst>
                    <a:ext uri="{FF2B5EF4-FFF2-40B4-BE49-F238E27FC236}">
                      <a16:creationId xmlns:a16="http://schemas.microsoft.com/office/drawing/2014/main" id="{26E4C34A-4D59-408B-A549-00BEF9F18923}"/>
                    </a:ext>
                  </a:extLst>
                </p14:cNvPr>
                <p14:cNvContentPartPr/>
                <p14:nvPr/>
              </p14:nvContentPartPr>
              <p14:xfrm>
                <a:off x="10766627" y="887827"/>
                <a:ext cx="218880" cy="63360"/>
              </p14:xfrm>
            </p:contentPart>
          </mc:Choice>
          <mc:Fallback xmlns="">
            <p:pic>
              <p:nvPicPr>
                <p:cNvPr id="447" name="Freihand 446">
                  <a:extLst>
                    <a:ext uri="{FF2B5EF4-FFF2-40B4-BE49-F238E27FC236}">
                      <a16:creationId xmlns:a16="http://schemas.microsoft.com/office/drawing/2014/main" id="{26E4C34A-4D59-408B-A549-00BEF9F18923}"/>
                    </a:ext>
                  </a:extLst>
                </p:cNvPr>
                <p:cNvPicPr/>
                <p:nvPr/>
              </p:nvPicPr>
              <p:blipFill>
                <a:blip r:embed="rId848"/>
                <a:stretch>
                  <a:fillRect/>
                </a:stretch>
              </p:blipFill>
              <p:spPr>
                <a:xfrm>
                  <a:off x="10762307" y="883507"/>
                  <a:ext cx="227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48" name="Freihand 447">
                  <a:extLst>
                    <a:ext uri="{FF2B5EF4-FFF2-40B4-BE49-F238E27FC236}">
                      <a16:creationId xmlns:a16="http://schemas.microsoft.com/office/drawing/2014/main" id="{2A2F1895-EFC7-4536-B4EC-BD6CBAC9BD3B}"/>
                    </a:ext>
                  </a:extLst>
                </p14:cNvPr>
                <p14:cNvContentPartPr/>
                <p14:nvPr/>
              </p14:nvContentPartPr>
              <p14:xfrm>
                <a:off x="10987307" y="876667"/>
                <a:ext cx="156600" cy="145440"/>
              </p14:xfrm>
            </p:contentPart>
          </mc:Choice>
          <mc:Fallback xmlns="">
            <p:pic>
              <p:nvPicPr>
                <p:cNvPr id="448" name="Freihand 447">
                  <a:extLst>
                    <a:ext uri="{FF2B5EF4-FFF2-40B4-BE49-F238E27FC236}">
                      <a16:creationId xmlns:a16="http://schemas.microsoft.com/office/drawing/2014/main" id="{2A2F1895-EFC7-4536-B4EC-BD6CBAC9BD3B}"/>
                    </a:ext>
                  </a:extLst>
                </p:cNvPr>
                <p:cNvPicPr/>
                <p:nvPr/>
              </p:nvPicPr>
              <p:blipFill>
                <a:blip r:embed="rId850"/>
                <a:stretch>
                  <a:fillRect/>
                </a:stretch>
              </p:blipFill>
              <p:spPr>
                <a:xfrm>
                  <a:off x="10982987" y="872347"/>
                  <a:ext cx="165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449" name="Freihand 448">
                  <a:extLst>
                    <a:ext uri="{FF2B5EF4-FFF2-40B4-BE49-F238E27FC236}">
                      <a16:creationId xmlns:a16="http://schemas.microsoft.com/office/drawing/2014/main" id="{43024E31-14B5-476A-B8AF-DF8C5D657CA5}"/>
                    </a:ext>
                  </a:extLst>
                </p14:cNvPr>
                <p14:cNvContentPartPr/>
                <p14:nvPr/>
              </p14:nvContentPartPr>
              <p14:xfrm>
                <a:off x="11152907" y="876667"/>
                <a:ext cx="84600" cy="107640"/>
              </p14:xfrm>
            </p:contentPart>
          </mc:Choice>
          <mc:Fallback xmlns="">
            <p:pic>
              <p:nvPicPr>
                <p:cNvPr id="449" name="Freihand 448">
                  <a:extLst>
                    <a:ext uri="{FF2B5EF4-FFF2-40B4-BE49-F238E27FC236}">
                      <a16:creationId xmlns:a16="http://schemas.microsoft.com/office/drawing/2014/main" id="{43024E31-14B5-476A-B8AF-DF8C5D657CA5}"/>
                    </a:ext>
                  </a:extLst>
                </p:cNvPr>
                <p:cNvPicPr/>
                <p:nvPr/>
              </p:nvPicPr>
              <p:blipFill>
                <a:blip r:embed="rId852"/>
                <a:stretch>
                  <a:fillRect/>
                </a:stretch>
              </p:blipFill>
              <p:spPr>
                <a:xfrm>
                  <a:off x="11148587" y="872347"/>
                  <a:ext cx="93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450" name="Freihand 449">
                  <a:extLst>
                    <a:ext uri="{FF2B5EF4-FFF2-40B4-BE49-F238E27FC236}">
                      <a16:creationId xmlns:a16="http://schemas.microsoft.com/office/drawing/2014/main" id="{B1188C51-9D64-4B13-909C-52396CF6555D}"/>
                    </a:ext>
                  </a:extLst>
                </p14:cNvPr>
                <p14:cNvContentPartPr/>
                <p14:nvPr/>
              </p14:nvContentPartPr>
              <p14:xfrm>
                <a:off x="11269907" y="876307"/>
                <a:ext cx="119880" cy="46080"/>
              </p14:xfrm>
            </p:contentPart>
          </mc:Choice>
          <mc:Fallback xmlns="">
            <p:pic>
              <p:nvPicPr>
                <p:cNvPr id="450" name="Freihand 449">
                  <a:extLst>
                    <a:ext uri="{FF2B5EF4-FFF2-40B4-BE49-F238E27FC236}">
                      <a16:creationId xmlns:a16="http://schemas.microsoft.com/office/drawing/2014/main" id="{B1188C51-9D64-4B13-909C-52396CF6555D}"/>
                    </a:ext>
                  </a:extLst>
                </p:cNvPr>
                <p:cNvPicPr/>
                <p:nvPr/>
              </p:nvPicPr>
              <p:blipFill>
                <a:blip r:embed="rId854"/>
                <a:stretch>
                  <a:fillRect/>
                </a:stretch>
              </p:blipFill>
              <p:spPr>
                <a:xfrm>
                  <a:off x="11265587" y="871987"/>
                  <a:ext cx="128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451" name="Freihand 450">
                  <a:extLst>
                    <a:ext uri="{FF2B5EF4-FFF2-40B4-BE49-F238E27FC236}">
                      <a16:creationId xmlns:a16="http://schemas.microsoft.com/office/drawing/2014/main" id="{7B1CA861-6087-436C-8C60-D650A32CDC8A}"/>
                    </a:ext>
                  </a:extLst>
                </p14:cNvPr>
                <p14:cNvContentPartPr/>
                <p14:nvPr/>
              </p14:nvContentPartPr>
              <p14:xfrm>
                <a:off x="11435147" y="884587"/>
                <a:ext cx="327240" cy="109800"/>
              </p14:xfrm>
            </p:contentPart>
          </mc:Choice>
          <mc:Fallback xmlns="">
            <p:pic>
              <p:nvPicPr>
                <p:cNvPr id="451" name="Freihand 450">
                  <a:extLst>
                    <a:ext uri="{FF2B5EF4-FFF2-40B4-BE49-F238E27FC236}">
                      <a16:creationId xmlns:a16="http://schemas.microsoft.com/office/drawing/2014/main" id="{7B1CA861-6087-436C-8C60-D650A32CDC8A}"/>
                    </a:ext>
                  </a:extLst>
                </p:cNvPr>
                <p:cNvPicPr/>
                <p:nvPr/>
              </p:nvPicPr>
              <p:blipFill>
                <a:blip r:embed="rId856"/>
                <a:stretch>
                  <a:fillRect/>
                </a:stretch>
              </p:blipFill>
              <p:spPr>
                <a:xfrm>
                  <a:off x="11430827" y="880267"/>
                  <a:ext cx="33588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7">
            <p14:nvContentPartPr>
              <p14:cNvPr id="453" name="Freihand 452">
                <a:extLst>
                  <a:ext uri="{FF2B5EF4-FFF2-40B4-BE49-F238E27FC236}">
                    <a16:creationId xmlns:a16="http://schemas.microsoft.com/office/drawing/2014/main" id="{DFAD8D50-22C1-4643-A67B-A59250418A0B}"/>
                  </a:ext>
                </a:extLst>
              </p14:cNvPr>
              <p14:cNvContentPartPr/>
              <p14:nvPr/>
            </p14:nvContentPartPr>
            <p14:xfrm>
              <a:off x="1190267" y="5488987"/>
              <a:ext cx="155160" cy="55440"/>
            </p14:xfrm>
          </p:contentPart>
        </mc:Choice>
        <mc:Fallback xmlns="">
          <p:pic>
            <p:nvPicPr>
              <p:cNvPr id="453" name="Freihand 452">
                <a:extLst>
                  <a:ext uri="{FF2B5EF4-FFF2-40B4-BE49-F238E27FC236}">
                    <a16:creationId xmlns:a16="http://schemas.microsoft.com/office/drawing/2014/main" id="{DFAD8D50-22C1-4643-A67B-A59250418A0B}"/>
                  </a:ext>
                </a:extLst>
              </p:cNvPr>
              <p:cNvPicPr/>
              <p:nvPr/>
            </p:nvPicPr>
            <p:blipFill>
              <a:blip r:embed="rId858"/>
              <a:stretch>
                <a:fillRect/>
              </a:stretch>
            </p:blipFill>
            <p:spPr>
              <a:xfrm>
                <a:off x="1185947" y="5484667"/>
                <a:ext cx="163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497" name="Freihand 496">
                <a:extLst>
                  <a:ext uri="{FF2B5EF4-FFF2-40B4-BE49-F238E27FC236}">
                    <a16:creationId xmlns:a16="http://schemas.microsoft.com/office/drawing/2014/main" id="{0FCD51CF-745E-43FC-AC6B-7052DB7FB1AE}"/>
                  </a:ext>
                </a:extLst>
              </p14:cNvPr>
              <p14:cNvContentPartPr/>
              <p14:nvPr/>
            </p14:nvContentPartPr>
            <p14:xfrm>
              <a:off x="1020347" y="5247427"/>
              <a:ext cx="1537200" cy="604800"/>
            </p14:xfrm>
          </p:contentPart>
        </mc:Choice>
        <mc:Fallback xmlns="">
          <p:pic>
            <p:nvPicPr>
              <p:cNvPr id="497" name="Freihand 496">
                <a:extLst>
                  <a:ext uri="{FF2B5EF4-FFF2-40B4-BE49-F238E27FC236}">
                    <a16:creationId xmlns:a16="http://schemas.microsoft.com/office/drawing/2014/main" id="{0FCD51CF-745E-43FC-AC6B-7052DB7FB1AE}"/>
                  </a:ext>
                </a:extLst>
              </p:cNvPr>
              <p:cNvPicPr/>
              <p:nvPr/>
            </p:nvPicPr>
            <p:blipFill>
              <a:blip r:embed="rId860"/>
              <a:stretch>
                <a:fillRect/>
              </a:stretch>
            </p:blipFill>
            <p:spPr>
              <a:xfrm>
                <a:off x="1016027" y="5243107"/>
                <a:ext cx="1545840" cy="613440"/>
              </a:xfrm>
              <a:prstGeom prst="rect">
                <a:avLst/>
              </a:prstGeom>
            </p:spPr>
          </p:pic>
        </mc:Fallback>
      </mc:AlternateContent>
      <p:grpSp>
        <p:nvGrpSpPr>
          <p:cNvPr id="537" name="Gruppieren 536">
            <a:extLst>
              <a:ext uri="{FF2B5EF4-FFF2-40B4-BE49-F238E27FC236}">
                <a16:creationId xmlns:a16="http://schemas.microsoft.com/office/drawing/2014/main" id="{0E0C90D4-D3AD-4FDD-B2EB-A504A48EFEE8}"/>
              </a:ext>
            </a:extLst>
          </p:cNvPr>
          <p:cNvGrpSpPr/>
          <p:nvPr/>
        </p:nvGrpSpPr>
        <p:grpSpPr>
          <a:xfrm>
            <a:off x="1009907" y="3610867"/>
            <a:ext cx="2468880" cy="1928520"/>
            <a:chOff x="1009907" y="3610867"/>
            <a:chExt cx="2468880" cy="1928520"/>
          </a:xfrm>
        </p:grpSpPr>
        <mc:AlternateContent xmlns:mc="http://schemas.openxmlformats.org/markup-compatibility/2006" xmlns:p14="http://schemas.microsoft.com/office/powerpoint/2010/main">
          <mc:Choice Requires="p14">
            <p:contentPart p14:bwMode="auto" r:id="rId861">
              <p14:nvContentPartPr>
                <p14:cNvPr id="454" name="Freihand 453">
                  <a:extLst>
                    <a:ext uri="{FF2B5EF4-FFF2-40B4-BE49-F238E27FC236}">
                      <a16:creationId xmlns:a16="http://schemas.microsoft.com/office/drawing/2014/main" id="{9E2A546B-2D3B-4C96-8053-C6CF63042B64}"/>
                    </a:ext>
                  </a:extLst>
                </p14:cNvPr>
                <p14:cNvContentPartPr/>
                <p14:nvPr/>
              </p14:nvContentPartPr>
              <p14:xfrm>
                <a:off x="1036907" y="5483227"/>
                <a:ext cx="360" cy="360"/>
              </p14:xfrm>
            </p:contentPart>
          </mc:Choice>
          <mc:Fallback xmlns="">
            <p:pic>
              <p:nvPicPr>
                <p:cNvPr id="454" name="Freihand 453">
                  <a:extLst>
                    <a:ext uri="{FF2B5EF4-FFF2-40B4-BE49-F238E27FC236}">
                      <a16:creationId xmlns:a16="http://schemas.microsoft.com/office/drawing/2014/main" id="{9E2A546B-2D3B-4C96-8053-C6CF63042B64}"/>
                    </a:ext>
                  </a:extLst>
                </p:cNvPr>
                <p:cNvPicPr/>
                <p:nvPr/>
              </p:nvPicPr>
              <p:blipFill>
                <a:blip r:embed="rId797"/>
                <a:stretch>
                  <a:fillRect/>
                </a:stretch>
              </p:blipFill>
              <p:spPr>
                <a:xfrm>
                  <a:off x="1032587" y="547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55" name="Freihand 454">
                  <a:extLst>
                    <a:ext uri="{FF2B5EF4-FFF2-40B4-BE49-F238E27FC236}">
                      <a16:creationId xmlns:a16="http://schemas.microsoft.com/office/drawing/2014/main" id="{7A4D909E-820C-4CA8-AC18-F9CEA869408A}"/>
                    </a:ext>
                  </a:extLst>
                </p14:cNvPr>
                <p14:cNvContentPartPr/>
                <p14:nvPr/>
              </p14:nvContentPartPr>
              <p14:xfrm>
                <a:off x="1009907" y="5451547"/>
                <a:ext cx="103680" cy="87840"/>
              </p14:xfrm>
            </p:contentPart>
          </mc:Choice>
          <mc:Fallback xmlns="">
            <p:pic>
              <p:nvPicPr>
                <p:cNvPr id="455" name="Freihand 454">
                  <a:extLst>
                    <a:ext uri="{FF2B5EF4-FFF2-40B4-BE49-F238E27FC236}">
                      <a16:creationId xmlns:a16="http://schemas.microsoft.com/office/drawing/2014/main" id="{7A4D909E-820C-4CA8-AC18-F9CEA869408A}"/>
                    </a:ext>
                  </a:extLst>
                </p:cNvPr>
                <p:cNvPicPr/>
                <p:nvPr/>
              </p:nvPicPr>
              <p:blipFill>
                <a:blip r:embed="rId863"/>
                <a:stretch>
                  <a:fillRect/>
                </a:stretch>
              </p:blipFill>
              <p:spPr>
                <a:xfrm>
                  <a:off x="1005587" y="5447227"/>
                  <a:ext cx="112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57" name="Freihand 456">
                  <a:extLst>
                    <a:ext uri="{FF2B5EF4-FFF2-40B4-BE49-F238E27FC236}">
                      <a16:creationId xmlns:a16="http://schemas.microsoft.com/office/drawing/2014/main" id="{B95D4ECE-77EC-4E0A-9EF6-3EB2FD64B64B}"/>
                    </a:ext>
                  </a:extLst>
                </p14:cNvPr>
                <p14:cNvContentPartPr/>
                <p14:nvPr/>
              </p14:nvContentPartPr>
              <p14:xfrm>
                <a:off x="3230387" y="3952147"/>
                <a:ext cx="69480" cy="92880"/>
              </p14:xfrm>
            </p:contentPart>
          </mc:Choice>
          <mc:Fallback xmlns="">
            <p:pic>
              <p:nvPicPr>
                <p:cNvPr id="457" name="Freihand 456">
                  <a:extLst>
                    <a:ext uri="{FF2B5EF4-FFF2-40B4-BE49-F238E27FC236}">
                      <a16:creationId xmlns:a16="http://schemas.microsoft.com/office/drawing/2014/main" id="{B95D4ECE-77EC-4E0A-9EF6-3EB2FD64B64B}"/>
                    </a:ext>
                  </a:extLst>
                </p:cNvPr>
                <p:cNvPicPr/>
                <p:nvPr/>
              </p:nvPicPr>
              <p:blipFill>
                <a:blip r:embed="rId865"/>
                <a:stretch>
                  <a:fillRect/>
                </a:stretch>
              </p:blipFill>
              <p:spPr>
                <a:xfrm>
                  <a:off x="3226067" y="3947827"/>
                  <a:ext cx="78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58" name="Freihand 457">
                  <a:extLst>
                    <a:ext uri="{FF2B5EF4-FFF2-40B4-BE49-F238E27FC236}">
                      <a16:creationId xmlns:a16="http://schemas.microsoft.com/office/drawing/2014/main" id="{4BEE5F49-E608-46BF-B15A-2F0971CEC0E4}"/>
                    </a:ext>
                  </a:extLst>
                </p14:cNvPr>
                <p14:cNvContentPartPr/>
                <p14:nvPr/>
              </p14:nvContentPartPr>
              <p14:xfrm>
                <a:off x="3287627" y="3893467"/>
                <a:ext cx="74160" cy="15480"/>
              </p14:xfrm>
            </p:contentPart>
          </mc:Choice>
          <mc:Fallback xmlns="">
            <p:pic>
              <p:nvPicPr>
                <p:cNvPr id="458" name="Freihand 457">
                  <a:extLst>
                    <a:ext uri="{FF2B5EF4-FFF2-40B4-BE49-F238E27FC236}">
                      <a16:creationId xmlns:a16="http://schemas.microsoft.com/office/drawing/2014/main" id="{4BEE5F49-E608-46BF-B15A-2F0971CEC0E4}"/>
                    </a:ext>
                  </a:extLst>
                </p:cNvPr>
                <p:cNvPicPr/>
                <p:nvPr/>
              </p:nvPicPr>
              <p:blipFill>
                <a:blip r:embed="rId867"/>
                <a:stretch>
                  <a:fillRect/>
                </a:stretch>
              </p:blipFill>
              <p:spPr>
                <a:xfrm>
                  <a:off x="3283307" y="3889147"/>
                  <a:ext cx="82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60" name="Freihand 459">
                  <a:extLst>
                    <a:ext uri="{FF2B5EF4-FFF2-40B4-BE49-F238E27FC236}">
                      <a16:creationId xmlns:a16="http://schemas.microsoft.com/office/drawing/2014/main" id="{FD640CC6-C21F-4A29-9C95-81DF779ABA6A}"/>
                    </a:ext>
                  </a:extLst>
                </p14:cNvPr>
                <p14:cNvContentPartPr/>
                <p14:nvPr/>
              </p14:nvContentPartPr>
              <p14:xfrm>
                <a:off x="3362867" y="3902467"/>
                <a:ext cx="115920" cy="119160"/>
              </p14:xfrm>
            </p:contentPart>
          </mc:Choice>
          <mc:Fallback xmlns="">
            <p:pic>
              <p:nvPicPr>
                <p:cNvPr id="460" name="Freihand 459">
                  <a:extLst>
                    <a:ext uri="{FF2B5EF4-FFF2-40B4-BE49-F238E27FC236}">
                      <a16:creationId xmlns:a16="http://schemas.microsoft.com/office/drawing/2014/main" id="{FD640CC6-C21F-4A29-9C95-81DF779ABA6A}"/>
                    </a:ext>
                  </a:extLst>
                </p:cNvPr>
                <p:cNvPicPr/>
                <p:nvPr/>
              </p:nvPicPr>
              <p:blipFill>
                <a:blip r:embed="rId869"/>
                <a:stretch>
                  <a:fillRect/>
                </a:stretch>
              </p:blipFill>
              <p:spPr>
                <a:xfrm>
                  <a:off x="3358547" y="3898147"/>
                  <a:ext cx="124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62" name="Freihand 461">
                  <a:extLst>
                    <a:ext uri="{FF2B5EF4-FFF2-40B4-BE49-F238E27FC236}">
                      <a16:creationId xmlns:a16="http://schemas.microsoft.com/office/drawing/2014/main" id="{FD8378CD-4E05-45C3-B3FF-7893C55CD6DB}"/>
                    </a:ext>
                  </a:extLst>
                </p14:cNvPr>
                <p14:cNvContentPartPr/>
                <p14:nvPr/>
              </p14:nvContentPartPr>
              <p14:xfrm>
                <a:off x="2124107" y="3938107"/>
                <a:ext cx="195120" cy="211680"/>
              </p14:xfrm>
            </p:contentPart>
          </mc:Choice>
          <mc:Fallback xmlns="">
            <p:pic>
              <p:nvPicPr>
                <p:cNvPr id="462" name="Freihand 461">
                  <a:extLst>
                    <a:ext uri="{FF2B5EF4-FFF2-40B4-BE49-F238E27FC236}">
                      <a16:creationId xmlns:a16="http://schemas.microsoft.com/office/drawing/2014/main" id="{FD8378CD-4E05-45C3-B3FF-7893C55CD6DB}"/>
                    </a:ext>
                  </a:extLst>
                </p:cNvPr>
                <p:cNvPicPr/>
                <p:nvPr/>
              </p:nvPicPr>
              <p:blipFill>
                <a:blip r:embed="rId871"/>
                <a:stretch>
                  <a:fillRect/>
                </a:stretch>
              </p:blipFill>
              <p:spPr>
                <a:xfrm>
                  <a:off x="2119787" y="3933787"/>
                  <a:ext cx="203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63" name="Freihand 462">
                  <a:extLst>
                    <a:ext uri="{FF2B5EF4-FFF2-40B4-BE49-F238E27FC236}">
                      <a16:creationId xmlns:a16="http://schemas.microsoft.com/office/drawing/2014/main" id="{90C3038D-4BD8-455B-8889-1DC278632A23}"/>
                    </a:ext>
                  </a:extLst>
                </p14:cNvPr>
                <p14:cNvContentPartPr/>
                <p14:nvPr/>
              </p14:nvContentPartPr>
              <p14:xfrm>
                <a:off x="2390867" y="3930907"/>
                <a:ext cx="1440" cy="15120"/>
              </p14:xfrm>
            </p:contentPart>
          </mc:Choice>
          <mc:Fallback xmlns="">
            <p:pic>
              <p:nvPicPr>
                <p:cNvPr id="463" name="Freihand 462">
                  <a:extLst>
                    <a:ext uri="{FF2B5EF4-FFF2-40B4-BE49-F238E27FC236}">
                      <a16:creationId xmlns:a16="http://schemas.microsoft.com/office/drawing/2014/main" id="{90C3038D-4BD8-455B-8889-1DC278632A23}"/>
                    </a:ext>
                  </a:extLst>
                </p:cNvPr>
                <p:cNvPicPr/>
                <p:nvPr/>
              </p:nvPicPr>
              <p:blipFill>
                <a:blip r:embed="rId873"/>
                <a:stretch>
                  <a:fillRect/>
                </a:stretch>
              </p:blipFill>
              <p:spPr>
                <a:xfrm>
                  <a:off x="2386547" y="3926587"/>
                  <a:ext cx="10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64" name="Freihand 463">
                  <a:extLst>
                    <a:ext uri="{FF2B5EF4-FFF2-40B4-BE49-F238E27FC236}">
                      <a16:creationId xmlns:a16="http://schemas.microsoft.com/office/drawing/2014/main" id="{C823B92A-10EE-45A4-B211-1CC44C7A9403}"/>
                    </a:ext>
                  </a:extLst>
                </p14:cNvPr>
                <p14:cNvContentPartPr/>
                <p14:nvPr/>
              </p14:nvContentPartPr>
              <p14:xfrm>
                <a:off x="2393747" y="4032067"/>
                <a:ext cx="16560" cy="19080"/>
              </p14:xfrm>
            </p:contentPart>
          </mc:Choice>
          <mc:Fallback xmlns="">
            <p:pic>
              <p:nvPicPr>
                <p:cNvPr id="464" name="Freihand 463">
                  <a:extLst>
                    <a:ext uri="{FF2B5EF4-FFF2-40B4-BE49-F238E27FC236}">
                      <a16:creationId xmlns:a16="http://schemas.microsoft.com/office/drawing/2014/main" id="{C823B92A-10EE-45A4-B211-1CC44C7A9403}"/>
                    </a:ext>
                  </a:extLst>
                </p:cNvPr>
                <p:cNvPicPr/>
                <p:nvPr/>
              </p:nvPicPr>
              <p:blipFill>
                <a:blip r:embed="rId875"/>
                <a:stretch>
                  <a:fillRect/>
                </a:stretch>
              </p:blipFill>
              <p:spPr>
                <a:xfrm>
                  <a:off x="2389427" y="4027747"/>
                  <a:ext cx="25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66" name="Freihand 465">
                  <a:extLst>
                    <a:ext uri="{FF2B5EF4-FFF2-40B4-BE49-F238E27FC236}">
                      <a16:creationId xmlns:a16="http://schemas.microsoft.com/office/drawing/2014/main" id="{35CA6182-1C42-4A80-B86C-DEBC37B89D49}"/>
                    </a:ext>
                  </a:extLst>
                </p14:cNvPr>
                <p14:cNvContentPartPr/>
                <p14:nvPr/>
              </p14:nvContentPartPr>
              <p14:xfrm>
                <a:off x="2435147" y="3899947"/>
                <a:ext cx="139680" cy="153360"/>
              </p14:xfrm>
            </p:contentPart>
          </mc:Choice>
          <mc:Fallback xmlns="">
            <p:pic>
              <p:nvPicPr>
                <p:cNvPr id="466" name="Freihand 465">
                  <a:extLst>
                    <a:ext uri="{FF2B5EF4-FFF2-40B4-BE49-F238E27FC236}">
                      <a16:creationId xmlns:a16="http://schemas.microsoft.com/office/drawing/2014/main" id="{35CA6182-1C42-4A80-B86C-DEBC37B89D49}"/>
                    </a:ext>
                  </a:extLst>
                </p:cNvPr>
                <p:cNvPicPr/>
                <p:nvPr/>
              </p:nvPicPr>
              <p:blipFill>
                <a:blip r:embed="rId877"/>
                <a:stretch>
                  <a:fillRect/>
                </a:stretch>
              </p:blipFill>
              <p:spPr>
                <a:xfrm>
                  <a:off x="2430827" y="3895627"/>
                  <a:ext cx="148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67" name="Freihand 466">
                  <a:extLst>
                    <a:ext uri="{FF2B5EF4-FFF2-40B4-BE49-F238E27FC236}">
                      <a16:creationId xmlns:a16="http://schemas.microsoft.com/office/drawing/2014/main" id="{9781BD76-A8CE-4248-B7B1-5EE8D67C1A84}"/>
                    </a:ext>
                  </a:extLst>
                </p14:cNvPr>
                <p14:cNvContentPartPr/>
                <p14:nvPr/>
              </p14:nvContentPartPr>
              <p14:xfrm>
                <a:off x="2578427" y="3896347"/>
                <a:ext cx="114480" cy="138960"/>
              </p14:xfrm>
            </p:contentPart>
          </mc:Choice>
          <mc:Fallback xmlns="">
            <p:pic>
              <p:nvPicPr>
                <p:cNvPr id="467" name="Freihand 466">
                  <a:extLst>
                    <a:ext uri="{FF2B5EF4-FFF2-40B4-BE49-F238E27FC236}">
                      <a16:creationId xmlns:a16="http://schemas.microsoft.com/office/drawing/2014/main" id="{9781BD76-A8CE-4248-B7B1-5EE8D67C1A84}"/>
                    </a:ext>
                  </a:extLst>
                </p:cNvPr>
                <p:cNvPicPr/>
                <p:nvPr/>
              </p:nvPicPr>
              <p:blipFill>
                <a:blip r:embed="rId879"/>
                <a:stretch>
                  <a:fillRect/>
                </a:stretch>
              </p:blipFill>
              <p:spPr>
                <a:xfrm>
                  <a:off x="2574107" y="3892027"/>
                  <a:ext cx="123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68" name="Freihand 467">
                  <a:extLst>
                    <a:ext uri="{FF2B5EF4-FFF2-40B4-BE49-F238E27FC236}">
                      <a16:creationId xmlns:a16="http://schemas.microsoft.com/office/drawing/2014/main" id="{2A5ACD9B-0F1B-4FA1-8A35-B88AC2C6693D}"/>
                    </a:ext>
                  </a:extLst>
                </p14:cNvPr>
                <p14:cNvContentPartPr/>
                <p14:nvPr/>
              </p14:nvContentPartPr>
              <p14:xfrm>
                <a:off x="2625947" y="3826507"/>
                <a:ext cx="119160" cy="19800"/>
              </p14:xfrm>
            </p:contentPart>
          </mc:Choice>
          <mc:Fallback xmlns="">
            <p:pic>
              <p:nvPicPr>
                <p:cNvPr id="468" name="Freihand 467">
                  <a:extLst>
                    <a:ext uri="{FF2B5EF4-FFF2-40B4-BE49-F238E27FC236}">
                      <a16:creationId xmlns:a16="http://schemas.microsoft.com/office/drawing/2014/main" id="{2A5ACD9B-0F1B-4FA1-8A35-B88AC2C6693D}"/>
                    </a:ext>
                  </a:extLst>
                </p:cNvPr>
                <p:cNvPicPr/>
                <p:nvPr/>
              </p:nvPicPr>
              <p:blipFill>
                <a:blip r:embed="rId881"/>
                <a:stretch>
                  <a:fillRect/>
                </a:stretch>
              </p:blipFill>
              <p:spPr>
                <a:xfrm>
                  <a:off x="2621627" y="3822187"/>
                  <a:ext cx="127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69" name="Freihand 468">
                  <a:extLst>
                    <a:ext uri="{FF2B5EF4-FFF2-40B4-BE49-F238E27FC236}">
                      <a16:creationId xmlns:a16="http://schemas.microsoft.com/office/drawing/2014/main" id="{7DB00950-1BE9-4820-A6F2-26823030A476}"/>
                    </a:ext>
                  </a:extLst>
                </p14:cNvPr>
                <p14:cNvContentPartPr/>
                <p14:nvPr/>
              </p14:nvContentPartPr>
              <p14:xfrm>
                <a:off x="2159747" y="4307467"/>
                <a:ext cx="44280" cy="129240"/>
              </p14:xfrm>
            </p:contentPart>
          </mc:Choice>
          <mc:Fallback xmlns="">
            <p:pic>
              <p:nvPicPr>
                <p:cNvPr id="469" name="Freihand 468">
                  <a:extLst>
                    <a:ext uri="{FF2B5EF4-FFF2-40B4-BE49-F238E27FC236}">
                      <a16:creationId xmlns:a16="http://schemas.microsoft.com/office/drawing/2014/main" id="{7DB00950-1BE9-4820-A6F2-26823030A476}"/>
                    </a:ext>
                  </a:extLst>
                </p:cNvPr>
                <p:cNvPicPr/>
                <p:nvPr/>
              </p:nvPicPr>
              <p:blipFill>
                <a:blip r:embed="rId883"/>
                <a:stretch>
                  <a:fillRect/>
                </a:stretch>
              </p:blipFill>
              <p:spPr>
                <a:xfrm>
                  <a:off x="2155427" y="4303147"/>
                  <a:ext cx="52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470" name="Freihand 469">
                  <a:extLst>
                    <a:ext uri="{FF2B5EF4-FFF2-40B4-BE49-F238E27FC236}">
                      <a16:creationId xmlns:a16="http://schemas.microsoft.com/office/drawing/2014/main" id="{290308DE-B3A2-493E-AFA6-F2054C6F5CF0}"/>
                    </a:ext>
                  </a:extLst>
                </p14:cNvPr>
                <p14:cNvContentPartPr/>
                <p14:nvPr/>
              </p14:nvContentPartPr>
              <p14:xfrm>
                <a:off x="2177027" y="4263907"/>
                <a:ext cx="110880" cy="153360"/>
              </p14:xfrm>
            </p:contentPart>
          </mc:Choice>
          <mc:Fallback xmlns="">
            <p:pic>
              <p:nvPicPr>
                <p:cNvPr id="470" name="Freihand 469">
                  <a:extLst>
                    <a:ext uri="{FF2B5EF4-FFF2-40B4-BE49-F238E27FC236}">
                      <a16:creationId xmlns:a16="http://schemas.microsoft.com/office/drawing/2014/main" id="{290308DE-B3A2-493E-AFA6-F2054C6F5CF0}"/>
                    </a:ext>
                  </a:extLst>
                </p:cNvPr>
                <p:cNvPicPr/>
                <p:nvPr/>
              </p:nvPicPr>
              <p:blipFill>
                <a:blip r:embed="rId885"/>
                <a:stretch>
                  <a:fillRect/>
                </a:stretch>
              </p:blipFill>
              <p:spPr>
                <a:xfrm>
                  <a:off x="2172707" y="4259587"/>
                  <a:ext cx="119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471" name="Freihand 470">
                  <a:extLst>
                    <a:ext uri="{FF2B5EF4-FFF2-40B4-BE49-F238E27FC236}">
                      <a16:creationId xmlns:a16="http://schemas.microsoft.com/office/drawing/2014/main" id="{CEF936E8-A74A-4A6D-9D03-BA77C0D9B056}"/>
                    </a:ext>
                  </a:extLst>
                </p14:cNvPr>
                <p14:cNvContentPartPr/>
                <p14:nvPr/>
              </p14:nvContentPartPr>
              <p14:xfrm>
                <a:off x="2265947" y="4252387"/>
                <a:ext cx="68760" cy="141480"/>
              </p14:xfrm>
            </p:contentPart>
          </mc:Choice>
          <mc:Fallback xmlns="">
            <p:pic>
              <p:nvPicPr>
                <p:cNvPr id="471" name="Freihand 470">
                  <a:extLst>
                    <a:ext uri="{FF2B5EF4-FFF2-40B4-BE49-F238E27FC236}">
                      <a16:creationId xmlns:a16="http://schemas.microsoft.com/office/drawing/2014/main" id="{CEF936E8-A74A-4A6D-9D03-BA77C0D9B056}"/>
                    </a:ext>
                  </a:extLst>
                </p:cNvPr>
                <p:cNvPicPr/>
                <p:nvPr/>
              </p:nvPicPr>
              <p:blipFill>
                <a:blip r:embed="rId887"/>
                <a:stretch>
                  <a:fillRect/>
                </a:stretch>
              </p:blipFill>
              <p:spPr>
                <a:xfrm>
                  <a:off x="2261627" y="4248067"/>
                  <a:ext cx="77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472" name="Freihand 471">
                  <a:extLst>
                    <a:ext uri="{FF2B5EF4-FFF2-40B4-BE49-F238E27FC236}">
                      <a16:creationId xmlns:a16="http://schemas.microsoft.com/office/drawing/2014/main" id="{2E846266-76DA-4250-8091-62063791BD65}"/>
                    </a:ext>
                  </a:extLst>
                </p14:cNvPr>
                <p14:cNvContentPartPr/>
                <p14:nvPr/>
              </p14:nvContentPartPr>
              <p14:xfrm>
                <a:off x="2365667" y="4193707"/>
                <a:ext cx="479880" cy="193680"/>
              </p14:xfrm>
            </p:contentPart>
          </mc:Choice>
          <mc:Fallback xmlns="">
            <p:pic>
              <p:nvPicPr>
                <p:cNvPr id="472" name="Freihand 471">
                  <a:extLst>
                    <a:ext uri="{FF2B5EF4-FFF2-40B4-BE49-F238E27FC236}">
                      <a16:creationId xmlns:a16="http://schemas.microsoft.com/office/drawing/2014/main" id="{2E846266-76DA-4250-8091-62063791BD65}"/>
                    </a:ext>
                  </a:extLst>
                </p:cNvPr>
                <p:cNvPicPr/>
                <p:nvPr/>
              </p:nvPicPr>
              <p:blipFill>
                <a:blip r:embed="rId889"/>
                <a:stretch>
                  <a:fillRect/>
                </a:stretch>
              </p:blipFill>
              <p:spPr>
                <a:xfrm>
                  <a:off x="2361347" y="4189387"/>
                  <a:ext cx="4885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475" name="Freihand 474">
                  <a:extLst>
                    <a:ext uri="{FF2B5EF4-FFF2-40B4-BE49-F238E27FC236}">
                      <a16:creationId xmlns:a16="http://schemas.microsoft.com/office/drawing/2014/main" id="{75B7F707-9E9F-4316-9526-C3949937DA2D}"/>
                    </a:ext>
                  </a:extLst>
                </p14:cNvPr>
                <p14:cNvContentPartPr/>
                <p14:nvPr/>
              </p14:nvContentPartPr>
              <p14:xfrm>
                <a:off x="2168747" y="4505827"/>
                <a:ext cx="101880" cy="212760"/>
              </p14:xfrm>
            </p:contentPart>
          </mc:Choice>
          <mc:Fallback xmlns="">
            <p:pic>
              <p:nvPicPr>
                <p:cNvPr id="475" name="Freihand 474">
                  <a:extLst>
                    <a:ext uri="{FF2B5EF4-FFF2-40B4-BE49-F238E27FC236}">
                      <a16:creationId xmlns:a16="http://schemas.microsoft.com/office/drawing/2014/main" id="{75B7F707-9E9F-4316-9526-C3949937DA2D}"/>
                    </a:ext>
                  </a:extLst>
                </p:cNvPr>
                <p:cNvPicPr/>
                <p:nvPr/>
              </p:nvPicPr>
              <p:blipFill>
                <a:blip r:embed="rId891"/>
                <a:stretch>
                  <a:fillRect/>
                </a:stretch>
              </p:blipFill>
              <p:spPr>
                <a:xfrm>
                  <a:off x="2164427" y="4501507"/>
                  <a:ext cx="110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476" name="Freihand 475">
                  <a:extLst>
                    <a:ext uri="{FF2B5EF4-FFF2-40B4-BE49-F238E27FC236}">
                      <a16:creationId xmlns:a16="http://schemas.microsoft.com/office/drawing/2014/main" id="{BB5EE345-105C-4AFE-B774-8CF60C5EB603}"/>
                    </a:ext>
                  </a:extLst>
                </p14:cNvPr>
                <p14:cNvContentPartPr/>
                <p14:nvPr/>
              </p14:nvContentPartPr>
              <p14:xfrm>
                <a:off x="2296907" y="4531747"/>
                <a:ext cx="182160" cy="99000"/>
              </p14:xfrm>
            </p:contentPart>
          </mc:Choice>
          <mc:Fallback xmlns="">
            <p:pic>
              <p:nvPicPr>
                <p:cNvPr id="476" name="Freihand 475">
                  <a:extLst>
                    <a:ext uri="{FF2B5EF4-FFF2-40B4-BE49-F238E27FC236}">
                      <a16:creationId xmlns:a16="http://schemas.microsoft.com/office/drawing/2014/main" id="{BB5EE345-105C-4AFE-B774-8CF60C5EB603}"/>
                    </a:ext>
                  </a:extLst>
                </p:cNvPr>
                <p:cNvPicPr/>
                <p:nvPr/>
              </p:nvPicPr>
              <p:blipFill>
                <a:blip r:embed="rId893"/>
                <a:stretch>
                  <a:fillRect/>
                </a:stretch>
              </p:blipFill>
              <p:spPr>
                <a:xfrm>
                  <a:off x="2292587" y="4527427"/>
                  <a:ext cx="190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478" name="Freihand 477">
                  <a:extLst>
                    <a:ext uri="{FF2B5EF4-FFF2-40B4-BE49-F238E27FC236}">
                      <a16:creationId xmlns:a16="http://schemas.microsoft.com/office/drawing/2014/main" id="{AF98E21F-0E2F-4389-B4EB-8935DA520436}"/>
                    </a:ext>
                  </a:extLst>
                </p14:cNvPr>
                <p14:cNvContentPartPr/>
                <p14:nvPr/>
              </p14:nvContentPartPr>
              <p14:xfrm>
                <a:off x="2577347" y="4411507"/>
                <a:ext cx="218160" cy="202680"/>
              </p14:xfrm>
            </p:contentPart>
          </mc:Choice>
          <mc:Fallback xmlns="">
            <p:pic>
              <p:nvPicPr>
                <p:cNvPr id="478" name="Freihand 477">
                  <a:extLst>
                    <a:ext uri="{FF2B5EF4-FFF2-40B4-BE49-F238E27FC236}">
                      <a16:creationId xmlns:a16="http://schemas.microsoft.com/office/drawing/2014/main" id="{AF98E21F-0E2F-4389-B4EB-8935DA520436}"/>
                    </a:ext>
                  </a:extLst>
                </p:cNvPr>
                <p:cNvPicPr/>
                <p:nvPr/>
              </p:nvPicPr>
              <p:blipFill>
                <a:blip r:embed="rId895"/>
                <a:stretch>
                  <a:fillRect/>
                </a:stretch>
              </p:blipFill>
              <p:spPr>
                <a:xfrm>
                  <a:off x="2573027" y="4407187"/>
                  <a:ext cx="2268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479" name="Freihand 478">
                  <a:extLst>
                    <a:ext uri="{FF2B5EF4-FFF2-40B4-BE49-F238E27FC236}">
                      <a16:creationId xmlns:a16="http://schemas.microsoft.com/office/drawing/2014/main" id="{4AACDBF3-2C40-4613-8DE3-4A26999A9167}"/>
                    </a:ext>
                  </a:extLst>
                </p14:cNvPr>
                <p14:cNvContentPartPr/>
                <p14:nvPr/>
              </p14:nvContentPartPr>
              <p14:xfrm>
                <a:off x="2832227" y="4360027"/>
                <a:ext cx="106560" cy="114480"/>
              </p14:xfrm>
            </p:contentPart>
          </mc:Choice>
          <mc:Fallback xmlns="">
            <p:pic>
              <p:nvPicPr>
                <p:cNvPr id="479" name="Freihand 478">
                  <a:extLst>
                    <a:ext uri="{FF2B5EF4-FFF2-40B4-BE49-F238E27FC236}">
                      <a16:creationId xmlns:a16="http://schemas.microsoft.com/office/drawing/2014/main" id="{4AACDBF3-2C40-4613-8DE3-4A26999A9167}"/>
                    </a:ext>
                  </a:extLst>
                </p:cNvPr>
                <p:cNvPicPr/>
                <p:nvPr/>
              </p:nvPicPr>
              <p:blipFill>
                <a:blip r:embed="rId897"/>
                <a:stretch>
                  <a:fillRect/>
                </a:stretch>
              </p:blipFill>
              <p:spPr>
                <a:xfrm>
                  <a:off x="2827907" y="4355707"/>
                  <a:ext cx="115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480" name="Freihand 479">
                  <a:extLst>
                    <a:ext uri="{FF2B5EF4-FFF2-40B4-BE49-F238E27FC236}">
                      <a16:creationId xmlns:a16="http://schemas.microsoft.com/office/drawing/2014/main" id="{2AD62A6A-2528-4C52-A034-E3B249066F27}"/>
                    </a:ext>
                  </a:extLst>
                </p14:cNvPr>
                <p14:cNvContentPartPr/>
                <p14:nvPr/>
              </p14:nvContentPartPr>
              <p14:xfrm>
                <a:off x="2962547" y="4352467"/>
                <a:ext cx="43200" cy="80640"/>
              </p14:xfrm>
            </p:contentPart>
          </mc:Choice>
          <mc:Fallback xmlns="">
            <p:pic>
              <p:nvPicPr>
                <p:cNvPr id="480" name="Freihand 479">
                  <a:extLst>
                    <a:ext uri="{FF2B5EF4-FFF2-40B4-BE49-F238E27FC236}">
                      <a16:creationId xmlns:a16="http://schemas.microsoft.com/office/drawing/2014/main" id="{2AD62A6A-2528-4C52-A034-E3B249066F27}"/>
                    </a:ext>
                  </a:extLst>
                </p:cNvPr>
                <p:cNvPicPr/>
                <p:nvPr/>
              </p:nvPicPr>
              <p:blipFill>
                <a:blip r:embed="rId899"/>
                <a:stretch>
                  <a:fillRect/>
                </a:stretch>
              </p:blipFill>
              <p:spPr>
                <a:xfrm>
                  <a:off x="2958227" y="4348147"/>
                  <a:ext cx="51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481" name="Freihand 480">
                  <a:extLst>
                    <a:ext uri="{FF2B5EF4-FFF2-40B4-BE49-F238E27FC236}">
                      <a16:creationId xmlns:a16="http://schemas.microsoft.com/office/drawing/2014/main" id="{FA2BE36C-6AC2-4752-9B6C-4B3050946DE9}"/>
                    </a:ext>
                  </a:extLst>
                </p14:cNvPr>
                <p14:cNvContentPartPr/>
                <p14:nvPr/>
              </p14:nvContentPartPr>
              <p14:xfrm>
                <a:off x="3025187" y="4335187"/>
                <a:ext cx="179280" cy="85680"/>
              </p14:xfrm>
            </p:contentPart>
          </mc:Choice>
          <mc:Fallback xmlns="">
            <p:pic>
              <p:nvPicPr>
                <p:cNvPr id="481" name="Freihand 480">
                  <a:extLst>
                    <a:ext uri="{FF2B5EF4-FFF2-40B4-BE49-F238E27FC236}">
                      <a16:creationId xmlns:a16="http://schemas.microsoft.com/office/drawing/2014/main" id="{FA2BE36C-6AC2-4752-9B6C-4B3050946DE9}"/>
                    </a:ext>
                  </a:extLst>
                </p:cNvPr>
                <p:cNvPicPr/>
                <p:nvPr/>
              </p:nvPicPr>
              <p:blipFill>
                <a:blip r:embed="rId901"/>
                <a:stretch>
                  <a:fillRect/>
                </a:stretch>
              </p:blipFill>
              <p:spPr>
                <a:xfrm>
                  <a:off x="3020867" y="4330867"/>
                  <a:ext cx="187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482" name="Freihand 481">
                  <a:extLst>
                    <a:ext uri="{FF2B5EF4-FFF2-40B4-BE49-F238E27FC236}">
                      <a16:creationId xmlns:a16="http://schemas.microsoft.com/office/drawing/2014/main" id="{7CE3136A-1F42-42FC-B645-8A5242F2A53B}"/>
                    </a:ext>
                  </a:extLst>
                </p14:cNvPr>
                <p14:cNvContentPartPr/>
                <p14:nvPr/>
              </p14:nvContentPartPr>
              <p14:xfrm>
                <a:off x="2631347" y="4367227"/>
                <a:ext cx="115920" cy="52200"/>
              </p14:xfrm>
            </p:contentPart>
          </mc:Choice>
          <mc:Fallback xmlns="">
            <p:pic>
              <p:nvPicPr>
                <p:cNvPr id="482" name="Freihand 481">
                  <a:extLst>
                    <a:ext uri="{FF2B5EF4-FFF2-40B4-BE49-F238E27FC236}">
                      <a16:creationId xmlns:a16="http://schemas.microsoft.com/office/drawing/2014/main" id="{7CE3136A-1F42-42FC-B645-8A5242F2A53B}"/>
                    </a:ext>
                  </a:extLst>
                </p:cNvPr>
                <p:cNvPicPr/>
                <p:nvPr/>
              </p:nvPicPr>
              <p:blipFill>
                <a:blip r:embed="rId903"/>
                <a:stretch>
                  <a:fillRect/>
                </a:stretch>
              </p:blipFill>
              <p:spPr>
                <a:xfrm>
                  <a:off x="2627027" y="4362907"/>
                  <a:ext cx="124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484" name="Freihand 483">
                  <a:extLst>
                    <a:ext uri="{FF2B5EF4-FFF2-40B4-BE49-F238E27FC236}">
                      <a16:creationId xmlns:a16="http://schemas.microsoft.com/office/drawing/2014/main" id="{B04C3E0A-C395-40FE-966F-E612DB2DE1D3}"/>
                    </a:ext>
                  </a:extLst>
                </p14:cNvPr>
                <p14:cNvContentPartPr/>
                <p14:nvPr/>
              </p14:nvContentPartPr>
              <p14:xfrm>
                <a:off x="2317067" y="4778707"/>
                <a:ext cx="107640" cy="160920"/>
              </p14:xfrm>
            </p:contentPart>
          </mc:Choice>
          <mc:Fallback xmlns="">
            <p:pic>
              <p:nvPicPr>
                <p:cNvPr id="484" name="Freihand 483">
                  <a:extLst>
                    <a:ext uri="{FF2B5EF4-FFF2-40B4-BE49-F238E27FC236}">
                      <a16:creationId xmlns:a16="http://schemas.microsoft.com/office/drawing/2014/main" id="{B04C3E0A-C395-40FE-966F-E612DB2DE1D3}"/>
                    </a:ext>
                  </a:extLst>
                </p:cNvPr>
                <p:cNvPicPr/>
                <p:nvPr/>
              </p:nvPicPr>
              <p:blipFill>
                <a:blip r:embed="rId905"/>
                <a:stretch>
                  <a:fillRect/>
                </a:stretch>
              </p:blipFill>
              <p:spPr>
                <a:xfrm>
                  <a:off x="2312747" y="4774387"/>
                  <a:ext cx="116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485" name="Freihand 484">
                  <a:extLst>
                    <a:ext uri="{FF2B5EF4-FFF2-40B4-BE49-F238E27FC236}">
                      <a16:creationId xmlns:a16="http://schemas.microsoft.com/office/drawing/2014/main" id="{DC87750E-493D-4A18-813A-220351C00E2A}"/>
                    </a:ext>
                  </a:extLst>
                </p14:cNvPr>
                <p14:cNvContentPartPr/>
                <p14:nvPr/>
              </p14:nvContentPartPr>
              <p14:xfrm>
                <a:off x="2494187" y="4782667"/>
                <a:ext cx="9360" cy="87480"/>
              </p14:xfrm>
            </p:contentPart>
          </mc:Choice>
          <mc:Fallback xmlns="">
            <p:pic>
              <p:nvPicPr>
                <p:cNvPr id="485" name="Freihand 484">
                  <a:extLst>
                    <a:ext uri="{FF2B5EF4-FFF2-40B4-BE49-F238E27FC236}">
                      <a16:creationId xmlns:a16="http://schemas.microsoft.com/office/drawing/2014/main" id="{DC87750E-493D-4A18-813A-220351C00E2A}"/>
                    </a:ext>
                  </a:extLst>
                </p:cNvPr>
                <p:cNvPicPr/>
                <p:nvPr/>
              </p:nvPicPr>
              <p:blipFill>
                <a:blip r:embed="rId907"/>
                <a:stretch>
                  <a:fillRect/>
                </a:stretch>
              </p:blipFill>
              <p:spPr>
                <a:xfrm>
                  <a:off x="2489867" y="4778347"/>
                  <a:ext cx="18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486" name="Freihand 485">
                  <a:extLst>
                    <a:ext uri="{FF2B5EF4-FFF2-40B4-BE49-F238E27FC236}">
                      <a16:creationId xmlns:a16="http://schemas.microsoft.com/office/drawing/2014/main" id="{5FB46217-5289-4AF0-ABC5-E3B08ECF141F}"/>
                    </a:ext>
                  </a:extLst>
                </p14:cNvPr>
                <p14:cNvContentPartPr/>
                <p14:nvPr/>
              </p14:nvContentPartPr>
              <p14:xfrm>
                <a:off x="2556107" y="4756027"/>
                <a:ext cx="12240" cy="114120"/>
              </p14:xfrm>
            </p:contentPart>
          </mc:Choice>
          <mc:Fallback xmlns="">
            <p:pic>
              <p:nvPicPr>
                <p:cNvPr id="486" name="Freihand 485">
                  <a:extLst>
                    <a:ext uri="{FF2B5EF4-FFF2-40B4-BE49-F238E27FC236}">
                      <a16:creationId xmlns:a16="http://schemas.microsoft.com/office/drawing/2014/main" id="{5FB46217-5289-4AF0-ABC5-E3B08ECF141F}"/>
                    </a:ext>
                  </a:extLst>
                </p:cNvPr>
                <p:cNvPicPr/>
                <p:nvPr/>
              </p:nvPicPr>
              <p:blipFill>
                <a:blip r:embed="rId909"/>
                <a:stretch>
                  <a:fillRect/>
                </a:stretch>
              </p:blipFill>
              <p:spPr>
                <a:xfrm>
                  <a:off x="2551787" y="4751707"/>
                  <a:ext cx="20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487" name="Freihand 486">
                  <a:extLst>
                    <a:ext uri="{FF2B5EF4-FFF2-40B4-BE49-F238E27FC236}">
                      <a16:creationId xmlns:a16="http://schemas.microsoft.com/office/drawing/2014/main" id="{4DA707CA-69E6-4CD0-9622-8489BCC88ED8}"/>
                    </a:ext>
                  </a:extLst>
                </p14:cNvPr>
                <p14:cNvContentPartPr/>
                <p14:nvPr/>
              </p14:nvContentPartPr>
              <p14:xfrm>
                <a:off x="2530547" y="4712827"/>
                <a:ext cx="152280" cy="124920"/>
              </p14:xfrm>
            </p:contentPart>
          </mc:Choice>
          <mc:Fallback xmlns="">
            <p:pic>
              <p:nvPicPr>
                <p:cNvPr id="487" name="Freihand 486">
                  <a:extLst>
                    <a:ext uri="{FF2B5EF4-FFF2-40B4-BE49-F238E27FC236}">
                      <a16:creationId xmlns:a16="http://schemas.microsoft.com/office/drawing/2014/main" id="{4DA707CA-69E6-4CD0-9622-8489BCC88ED8}"/>
                    </a:ext>
                  </a:extLst>
                </p:cNvPr>
                <p:cNvPicPr/>
                <p:nvPr/>
              </p:nvPicPr>
              <p:blipFill>
                <a:blip r:embed="rId911"/>
                <a:stretch>
                  <a:fillRect/>
                </a:stretch>
              </p:blipFill>
              <p:spPr>
                <a:xfrm>
                  <a:off x="2526227" y="4708507"/>
                  <a:ext cx="160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488" name="Freihand 487">
                  <a:extLst>
                    <a:ext uri="{FF2B5EF4-FFF2-40B4-BE49-F238E27FC236}">
                      <a16:creationId xmlns:a16="http://schemas.microsoft.com/office/drawing/2014/main" id="{557689A8-BCA5-4F2B-9A2F-F383E282FE99}"/>
                    </a:ext>
                  </a:extLst>
                </p14:cNvPr>
                <p14:cNvContentPartPr/>
                <p14:nvPr/>
              </p14:nvContentPartPr>
              <p14:xfrm>
                <a:off x="2705147" y="4654507"/>
                <a:ext cx="104040" cy="172440"/>
              </p14:xfrm>
            </p:contentPart>
          </mc:Choice>
          <mc:Fallback xmlns="">
            <p:pic>
              <p:nvPicPr>
                <p:cNvPr id="488" name="Freihand 487">
                  <a:extLst>
                    <a:ext uri="{FF2B5EF4-FFF2-40B4-BE49-F238E27FC236}">
                      <a16:creationId xmlns:a16="http://schemas.microsoft.com/office/drawing/2014/main" id="{557689A8-BCA5-4F2B-9A2F-F383E282FE99}"/>
                    </a:ext>
                  </a:extLst>
                </p:cNvPr>
                <p:cNvPicPr/>
                <p:nvPr/>
              </p:nvPicPr>
              <p:blipFill>
                <a:blip r:embed="rId913"/>
                <a:stretch>
                  <a:fillRect/>
                </a:stretch>
              </p:blipFill>
              <p:spPr>
                <a:xfrm>
                  <a:off x="2700827" y="4650187"/>
                  <a:ext cx="112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489" name="Freihand 488">
                  <a:extLst>
                    <a:ext uri="{FF2B5EF4-FFF2-40B4-BE49-F238E27FC236}">
                      <a16:creationId xmlns:a16="http://schemas.microsoft.com/office/drawing/2014/main" id="{831B1271-3F2A-41EB-83F1-FE8BDF1CCFD9}"/>
                    </a:ext>
                  </a:extLst>
                </p14:cNvPr>
                <p14:cNvContentPartPr/>
                <p14:nvPr/>
              </p14:nvContentPartPr>
              <p14:xfrm>
                <a:off x="2745467" y="4726867"/>
                <a:ext cx="80640" cy="54360"/>
              </p14:xfrm>
            </p:contentPart>
          </mc:Choice>
          <mc:Fallback xmlns="">
            <p:pic>
              <p:nvPicPr>
                <p:cNvPr id="489" name="Freihand 488">
                  <a:extLst>
                    <a:ext uri="{FF2B5EF4-FFF2-40B4-BE49-F238E27FC236}">
                      <a16:creationId xmlns:a16="http://schemas.microsoft.com/office/drawing/2014/main" id="{831B1271-3F2A-41EB-83F1-FE8BDF1CCFD9}"/>
                    </a:ext>
                  </a:extLst>
                </p:cNvPr>
                <p:cNvPicPr/>
                <p:nvPr/>
              </p:nvPicPr>
              <p:blipFill>
                <a:blip r:embed="rId915"/>
                <a:stretch>
                  <a:fillRect/>
                </a:stretch>
              </p:blipFill>
              <p:spPr>
                <a:xfrm>
                  <a:off x="2741147" y="4722547"/>
                  <a:ext cx="89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491" name="Freihand 490">
                  <a:extLst>
                    <a:ext uri="{FF2B5EF4-FFF2-40B4-BE49-F238E27FC236}">
                      <a16:creationId xmlns:a16="http://schemas.microsoft.com/office/drawing/2014/main" id="{891CF472-FD40-4968-8BCF-9F0308E394F8}"/>
                    </a:ext>
                  </a:extLst>
                </p14:cNvPr>
                <p14:cNvContentPartPr/>
                <p14:nvPr/>
              </p14:nvContentPartPr>
              <p14:xfrm>
                <a:off x="2385467" y="5085427"/>
                <a:ext cx="680400" cy="395280"/>
              </p14:xfrm>
            </p:contentPart>
          </mc:Choice>
          <mc:Fallback xmlns="">
            <p:pic>
              <p:nvPicPr>
                <p:cNvPr id="491" name="Freihand 490">
                  <a:extLst>
                    <a:ext uri="{FF2B5EF4-FFF2-40B4-BE49-F238E27FC236}">
                      <a16:creationId xmlns:a16="http://schemas.microsoft.com/office/drawing/2014/main" id="{891CF472-FD40-4968-8BCF-9F0308E394F8}"/>
                    </a:ext>
                  </a:extLst>
                </p:cNvPr>
                <p:cNvPicPr/>
                <p:nvPr/>
              </p:nvPicPr>
              <p:blipFill>
                <a:blip r:embed="rId917"/>
                <a:stretch>
                  <a:fillRect/>
                </a:stretch>
              </p:blipFill>
              <p:spPr>
                <a:xfrm>
                  <a:off x="2381147" y="5081107"/>
                  <a:ext cx="6890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492" name="Freihand 491">
                  <a:extLst>
                    <a:ext uri="{FF2B5EF4-FFF2-40B4-BE49-F238E27FC236}">
                      <a16:creationId xmlns:a16="http://schemas.microsoft.com/office/drawing/2014/main" id="{81EED6D4-F902-4AEC-91C2-F9DFCCF4A726}"/>
                    </a:ext>
                  </a:extLst>
                </p14:cNvPr>
                <p14:cNvContentPartPr/>
                <p14:nvPr/>
              </p14:nvContentPartPr>
              <p14:xfrm>
                <a:off x="2993507" y="4105507"/>
                <a:ext cx="370800" cy="1027440"/>
              </p14:xfrm>
            </p:contentPart>
          </mc:Choice>
          <mc:Fallback xmlns="">
            <p:pic>
              <p:nvPicPr>
                <p:cNvPr id="492" name="Freihand 491">
                  <a:extLst>
                    <a:ext uri="{FF2B5EF4-FFF2-40B4-BE49-F238E27FC236}">
                      <a16:creationId xmlns:a16="http://schemas.microsoft.com/office/drawing/2014/main" id="{81EED6D4-F902-4AEC-91C2-F9DFCCF4A726}"/>
                    </a:ext>
                  </a:extLst>
                </p:cNvPr>
                <p:cNvPicPr/>
                <p:nvPr/>
              </p:nvPicPr>
              <p:blipFill>
                <a:blip r:embed="rId919"/>
                <a:stretch>
                  <a:fillRect/>
                </a:stretch>
              </p:blipFill>
              <p:spPr>
                <a:xfrm>
                  <a:off x="2989187" y="4101187"/>
                  <a:ext cx="379440" cy="10360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494" name="Freihand 493">
                  <a:extLst>
                    <a:ext uri="{FF2B5EF4-FFF2-40B4-BE49-F238E27FC236}">
                      <a16:creationId xmlns:a16="http://schemas.microsoft.com/office/drawing/2014/main" id="{3AEC9D74-2FBA-4237-A1A7-A4603FB67C3A}"/>
                    </a:ext>
                  </a:extLst>
                </p14:cNvPr>
                <p14:cNvContentPartPr/>
                <p14:nvPr/>
              </p14:nvContentPartPr>
              <p14:xfrm>
                <a:off x="2117627" y="5152387"/>
                <a:ext cx="274320" cy="218160"/>
              </p14:xfrm>
            </p:contentPart>
          </mc:Choice>
          <mc:Fallback xmlns="">
            <p:pic>
              <p:nvPicPr>
                <p:cNvPr id="494" name="Freihand 493">
                  <a:extLst>
                    <a:ext uri="{FF2B5EF4-FFF2-40B4-BE49-F238E27FC236}">
                      <a16:creationId xmlns:a16="http://schemas.microsoft.com/office/drawing/2014/main" id="{3AEC9D74-2FBA-4237-A1A7-A4603FB67C3A}"/>
                    </a:ext>
                  </a:extLst>
                </p:cNvPr>
                <p:cNvPicPr/>
                <p:nvPr/>
              </p:nvPicPr>
              <p:blipFill>
                <a:blip r:embed="rId921"/>
                <a:stretch>
                  <a:fillRect/>
                </a:stretch>
              </p:blipFill>
              <p:spPr>
                <a:xfrm>
                  <a:off x="2113307" y="5148067"/>
                  <a:ext cx="282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495" name="Freihand 494">
                  <a:extLst>
                    <a:ext uri="{FF2B5EF4-FFF2-40B4-BE49-F238E27FC236}">
                      <a16:creationId xmlns:a16="http://schemas.microsoft.com/office/drawing/2014/main" id="{597AB12A-D078-46FE-AFC1-5278F00C8D1F}"/>
                    </a:ext>
                  </a:extLst>
                </p14:cNvPr>
                <p14:cNvContentPartPr/>
                <p14:nvPr/>
              </p14:nvContentPartPr>
              <p14:xfrm>
                <a:off x="2236787" y="5147707"/>
                <a:ext cx="211680" cy="217800"/>
              </p14:xfrm>
            </p:contentPart>
          </mc:Choice>
          <mc:Fallback xmlns="">
            <p:pic>
              <p:nvPicPr>
                <p:cNvPr id="495" name="Freihand 494">
                  <a:extLst>
                    <a:ext uri="{FF2B5EF4-FFF2-40B4-BE49-F238E27FC236}">
                      <a16:creationId xmlns:a16="http://schemas.microsoft.com/office/drawing/2014/main" id="{597AB12A-D078-46FE-AFC1-5278F00C8D1F}"/>
                    </a:ext>
                  </a:extLst>
                </p:cNvPr>
                <p:cNvPicPr/>
                <p:nvPr/>
              </p:nvPicPr>
              <p:blipFill>
                <a:blip r:embed="rId923"/>
                <a:stretch>
                  <a:fillRect/>
                </a:stretch>
              </p:blipFill>
              <p:spPr>
                <a:xfrm>
                  <a:off x="2232467" y="5143387"/>
                  <a:ext cx="220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499" name="Freihand 498">
                  <a:extLst>
                    <a:ext uri="{FF2B5EF4-FFF2-40B4-BE49-F238E27FC236}">
                      <a16:creationId xmlns:a16="http://schemas.microsoft.com/office/drawing/2014/main" id="{B277D228-575C-430C-80B3-1408B62701EE}"/>
                    </a:ext>
                  </a:extLst>
                </p14:cNvPr>
                <p14:cNvContentPartPr/>
                <p14:nvPr/>
              </p14:nvContentPartPr>
              <p14:xfrm>
                <a:off x="2016467" y="5030707"/>
                <a:ext cx="346320" cy="267840"/>
              </p14:xfrm>
            </p:contentPart>
          </mc:Choice>
          <mc:Fallback xmlns="">
            <p:pic>
              <p:nvPicPr>
                <p:cNvPr id="499" name="Freihand 498">
                  <a:extLst>
                    <a:ext uri="{FF2B5EF4-FFF2-40B4-BE49-F238E27FC236}">
                      <a16:creationId xmlns:a16="http://schemas.microsoft.com/office/drawing/2014/main" id="{B277D228-575C-430C-80B3-1408B62701EE}"/>
                    </a:ext>
                  </a:extLst>
                </p:cNvPr>
                <p:cNvPicPr/>
                <p:nvPr/>
              </p:nvPicPr>
              <p:blipFill>
                <a:blip r:embed="rId925"/>
                <a:stretch>
                  <a:fillRect/>
                </a:stretch>
              </p:blipFill>
              <p:spPr>
                <a:xfrm>
                  <a:off x="2012147" y="5026387"/>
                  <a:ext cx="3549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00" name="Freihand 499">
                  <a:extLst>
                    <a:ext uri="{FF2B5EF4-FFF2-40B4-BE49-F238E27FC236}">
                      <a16:creationId xmlns:a16="http://schemas.microsoft.com/office/drawing/2014/main" id="{C4F18633-82E6-4278-BDC8-76F82A739E50}"/>
                    </a:ext>
                  </a:extLst>
                </p14:cNvPr>
                <p14:cNvContentPartPr/>
                <p14:nvPr/>
              </p14:nvContentPartPr>
              <p14:xfrm>
                <a:off x="2219147" y="5139787"/>
                <a:ext cx="163080" cy="249840"/>
              </p14:xfrm>
            </p:contentPart>
          </mc:Choice>
          <mc:Fallback xmlns="">
            <p:pic>
              <p:nvPicPr>
                <p:cNvPr id="500" name="Freihand 499">
                  <a:extLst>
                    <a:ext uri="{FF2B5EF4-FFF2-40B4-BE49-F238E27FC236}">
                      <a16:creationId xmlns:a16="http://schemas.microsoft.com/office/drawing/2014/main" id="{C4F18633-82E6-4278-BDC8-76F82A739E50}"/>
                    </a:ext>
                  </a:extLst>
                </p:cNvPr>
                <p:cNvPicPr/>
                <p:nvPr/>
              </p:nvPicPr>
              <p:blipFill>
                <a:blip r:embed="rId927"/>
                <a:stretch>
                  <a:fillRect/>
                </a:stretch>
              </p:blipFill>
              <p:spPr>
                <a:xfrm>
                  <a:off x="2214827" y="5135467"/>
                  <a:ext cx="171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02" name="Freihand 501">
                  <a:extLst>
                    <a:ext uri="{FF2B5EF4-FFF2-40B4-BE49-F238E27FC236}">
                      <a16:creationId xmlns:a16="http://schemas.microsoft.com/office/drawing/2014/main" id="{9A76D234-32CF-4104-88D2-C3B0E70E5F3D}"/>
                    </a:ext>
                  </a:extLst>
                </p14:cNvPr>
                <p14:cNvContentPartPr/>
                <p14:nvPr/>
              </p14:nvContentPartPr>
              <p14:xfrm>
                <a:off x="1046627" y="4617427"/>
                <a:ext cx="278640" cy="187560"/>
              </p14:xfrm>
            </p:contentPart>
          </mc:Choice>
          <mc:Fallback xmlns="">
            <p:pic>
              <p:nvPicPr>
                <p:cNvPr id="502" name="Freihand 501">
                  <a:extLst>
                    <a:ext uri="{FF2B5EF4-FFF2-40B4-BE49-F238E27FC236}">
                      <a16:creationId xmlns:a16="http://schemas.microsoft.com/office/drawing/2014/main" id="{9A76D234-32CF-4104-88D2-C3B0E70E5F3D}"/>
                    </a:ext>
                  </a:extLst>
                </p:cNvPr>
                <p:cNvPicPr/>
                <p:nvPr/>
              </p:nvPicPr>
              <p:blipFill>
                <a:blip r:embed="rId929"/>
                <a:stretch>
                  <a:fillRect/>
                </a:stretch>
              </p:blipFill>
              <p:spPr>
                <a:xfrm>
                  <a:off x="1042307" y="4613107"/>
                  <a:ext cx="287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03" name="Freihand 502">
                  <a:extLst>
                    <a:ext uri="{FF2B5EF4-FFF2-40B4-BE49-F238E27FC236}">
                      <a16:creationId xmlns:a16="http://schemas.microsoft.com/office/drawing/2014/main" id="{2917D00E-8366-43D3-8043-71065BF4FDD7}"/>
                    </a:ext>
                  </a:extLst>
                </p14:cNvPr>
                <p14:cNvContentPartPr/>
                <p14:nvPr/>
              </p14:nvContentPartPr>
              <p14:xfrm>
                <a:off x="1288187" y="4568467"/>
                <a:ext cx="360" cy="360"/>
              </p14:xfrm>
            </p:contentPart>
          </mc:Choice>
          <mc:Fallback xmlns="">
            <p:pic>
              <p:nvPicPr>
                <p:cNvPr id="503" name="Freihand 502">
                  <a:extLst>
                    <a:ext uri="{FF2B5EF4-FFF2-40B4-BE49-F238E27FC236}">
                      <a16:creationId xmlns:a16="http://schemas.microsoft.com/office/drawing/2014/main" id="{2917D00E-8366-43D3-8043-71065BF4FDD7}"/>
                    </a:ext>
                  </a:extLst>
                </p:cNvPr>
                <p:cNvPicPr/>
                <p:nvPr/>
              </p:nvPicPr>
              <p:blipFill>
                <a:blip r:embed="rId797"/>
                <a:stretch>
                  <a:fillRect/>
                </a:stretch>
              </p:blipFill>
              <p:spPr>
                <a:xfrm>
                  <a:off x="1283867" y="4564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05" name="Freihand 504">
                  <a:extLst>
                    <a:ext uri="{FF2B5EF4-FFF2-40B4-BE49-F238E27FC236}">
                      <a16:creationId xmlns:a16="http://schemas.microsoft.com/office/drawing/2014/main" id="{5C70D2AC-5C4C-4C6C-BC21-19372D205D96}"/>
                    </a:ext>
                  </a:extLst>
                </p14:cNvPr>
                <p14:cNvContentPartPr/>
                <p14:nvPr/>
              </p14:nvContentPartPr>
              <p14:xfrm>
                <a:off x="1377827" y="4547947"/>
                <a:ext cx="206640" cy="118080"/>
              </p14:xfrm>
            </p:contentPart>
          </mc:Choice>
          <mc:Fallback xmlns="">
            <p:pic>
              <p:nvPicPr>
                <p:cNvPr id="505" name="Freihand 504">
                  <a:extLst>
                    <a:ext uri="{FF2B5EF4-FFF2-40B4-BE49-F238E27FC236}">
                      <a16:creationId xmlns:a16="http://schemas.microsoft.com/office/drawing/2014/main" id="{5C70D2AC-5C4C-4C6C-BC21-19372D205D96}"/>
                    </a:ext>
                  </a:extLst>
                </p:cNvPr>
                <p:cNvPicPr/>
                <p:nvPr/>
              </p:nvPicPr>
              <p:blipFill>
                <a:blip r:embed="rId932"/>
                <a:stretch>
                  <a:fillRect/>
                </a:stretch>
              </p:blipFill>
              <p:spPr>
                <a:xfrm>
                  <a:off x="1373507" y="4543627"/>
                  <a:ext cx="215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06" name="Freihand 505">
                  <a:extLst>
                    <a:ext uri="{FF2B5EF4-FFF2-40B4-BE49-F238E27FC236}">
                      <a16:creationId xmlns:a16="http://schemas.microsoft.com/office/drawing/2014/main" id="{7FDA1216-9ACD-4F51-950A-853164A1511D}"/>
                    </a:ext>
                  </a:extLst>
                </p14:cNvPr>
                <p14:cNvContentPartPr/>
                <p14:nvPr/>
              </p14:nvContentPartPr>
              <p14:xfrm>
                <a:off x="1604627" y="4389547"/>
                <a:ext cx="240480" cy="217440"/>
              </p14:xfrm>
            </p:contentPart>
          </mc:Choice>
          <mc:Fallback xmlns="">
            <p:pic>
              <p:nvPicPr>
                <p:cNvPr id="506" name="Freihand 505">
                  <a:extLst>
                    <a:ext uri="{FF2B5EF4-FFF2-40B4-BE49-F238E27FC236}">
                      <a16:creationId xmlns:a16="http://schemas.microsoft.com/office/drawing/2014/main" id="{7FDA1216-9ACD-4F51-950A-853164A1511D}"/>
                    </a:ext>
                  </a:extLst>
                </p:cNvPr>
                <p:cNvPicPr/>
                <p:nvPr/>
              </p:nvPicPr>
              <p:blipFill>
                <a:blip r:embed="rId934"/>
                <a:stretch>
                  <a:fillRect/>
                </a:stretch>
              </p:blipFill>
              <p:spPr>
                <a:xfrm>
                  <a:off x="1600307" y="4385227"/>
                  <a:ext cx="249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07" name="Freihand 506">
                  <a:extLst>
                    <a:ext uri="{FF2B5EF4-FFF2-40B4-BE49-F238E27FC236}">
                      <a16:creationId xmlns:a16="http://schemas.microsoft.com/office/drawing/2014/main" id="{7E72D553-6C57-4CB7-92D4-35CF433BC575}"/>
                    </a:ext>
                  </a:extLst>
                </p14:cNvPr>
                <p14:cNvContentPartPr/>
                <p14:nvPr/>
              </p14:nvContentPartPr>
              <p14:xfrm>
                <a:off x="1066787" y="4843867"/>
                <a:ext cx="210960" cy="169200"/>
              </p14:xfrm>
            </p:contentPart>
          </mc:Choice>
          <mc:Fallback xmlns="">
            <p:pic>
              <p:nvPicPr>
                <p:cNvPr id="507" name="Freihand 506">
                  <a:extLst>
                    <a:ext uri="{FF2B5EF4-FFF2-40B4-BE49-F238E27FC236}">
                      <a16:creationId xmlns:a16="http://schemas.microsoft.com/office/drawing/2014/main" id="{7E72D553-6C57-4CB7-92D4-35CF433BC575}"/>
                    </a:ext>
                  </a:extLst>
                </p:cNvPr>
                <p:cNvPicPr/>
                <p:nvPr/>
              </p:nvPicPr>
              <p:blipFill>
                <a:blip r:embed="rId936"/>
                <a:stretch>
                  <a:fillRect/>
                </a:stretch>
              </p:blipFill>
              <p:spPr>
                <a:xfrm>
                  <a:off x="1062467" y="4839547"/>
                  <a:ext cx="219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08" name="Freihand 507">
                  <a:extLst>
                    <a:ext uri="{FF2B5EF4-FFF2-40B4-BE49-F238E27FC236}">
                      <a16:creationId xmlns:a16="http://schemas.microsoft.com/office/drawing/2014/main" id="{A42E1B18-3FD3-40A5-97EF-41289D2A2922}"/>
                    </a:ext>
                  </a:extLst>
                </p14:cNvPr>
                <p14:cNvContentPartPr/>
                <p14:nvPr/>
              </p14:nvContentPartPr>
              <p14:xfrm>
                <a:off x="1370627" y="4749187"/>
                <a:ext cx="175320" cy="144360"/>
              </p14:xfrm>
            </p:contentPart>
          </mc:Choice>
          <mc:Fallback xmlns="">
            <p:pic>
              <p:nvPicPr>
                <p:cNvPr id="508" name="Freihand 507">
                  <a:extLst>
                    <a:ext uri="{FF2B5EF4-FFF2-40B4-BE49-F238E27FC236}">
                      <a16:creationId xmlns:a16="http://schemas.microsoft.com/office/drawing/2014/main" id="{A42E1B18-3FD3-40A5-97EF-41289D2A2922}"/>
                    </a:ext>
                  </a:extLst>
                </p:cNvPr>
                <p:cNvPicPr/>
                <p:nvPr/>
              </p:nvPicPr>
              <p:blipFill>
                <a:blip r:embed="rId938"/>
                <a:stretch>
                  <a:fillRect/>
                </a:stretch>
              </p:blipFill>
              <p:spPr>
                <a:xfrm>
                  <a:off x="1366307" y="4744867"/>
                  <a:ext cx="183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09" name="Freihand 508">
                  <a:extLst>
                    <a:ext uri="{FF2B5EF4-FFF2-40B4-BE49-F238E27FC236}">
                      <a16:creationId xmlns:a16="http://schemas.microsoft.com/office/drawing/2014/main" id="{D3B866E5-86AC-48E3-8565-0D3DE978054A}"/>
                    </a:ext>
                  </a:extLst>
                </p14:cNvPr>
                <p14:cNvContentPartPr/>
                <p14:nvPr/>
              </p14:nvContentPartPr>
              <p14:xfrm>
                <a:off x="1535507" y="4615627"/>
                <a:ext cx="79200" cy="178560"/>
              </p14:xfrm>
            </p:contentPart>
          </mc:Choice>
          <mc:Fallback xmlns="">
            <p:pic>
              <p:nvPicPr>
                <p:cNvPr id="509" name="Freihand 508">
                  <a:extLst>
                    <a:ext uri="{FF2B5EF4-FFF2-40B4-BE49-F238E27FC236}">
                      <a16:creationId xmlns:a16="http://schemas.microsoft.com/office/drawing/2014/main" id="{D3B866E5-86AC-48E3-8565-0D3DE978054A}"/>
                    </a:ext>
                  </a:extLst>
                </p:cNvPr>
                <p:cNvPicPr/>
                <p:nvPr/>
              </p:nvPicPr>
              <p:blipFill>
                <a:blip r:embed="rId940"/>
                <a:stretch>
                  <a:fillRect/>
                </a:stretch>
              </p:blipFill>
              <p:spPr>
                <a:xfrm>
                  <a:off x="1531187" y="4611307"/>
                  <a:ext cx="87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10" name="Freihand 509">
                  <a:extLst>
                    <a:ext uri="{FF2B5EF4-FFF2-40B4-BE49-F238E27FC236}">
                      <a16:creationId xmlns:a16="http://schemas.microsoft.com/office/drawing/2014/main" id="{77AE79B3-60D2-4CC5-B0CC-5C238DA0A1FE}"/>
                    </a:ext>
                  </a:extLst>
                </p14:cNvPr>
                <p14:cNvContentPartPr/>
                <p14:nvPr/>
              </p14:nvContentPartPr>
              <p14:xfrm>
                <a:off x="1607507" y="4659907"/>
                <a:ext cx="53280" cy="91440"/>
              </p14:xfrm>
            </p:contentPart>
          </mc:Choice>
          <mc:Fallback xmlns="">
            <p:pic>
              <p:nvPicPr>
                <p:cNvPr id="510" name="Freihand 509">
                  <a:extLst>
                    <a:ext uri="{FF2B5EF4-FFF2-40B4-BE49-F238E27FC236}">
                      <a16:creationId xmlns:a16="http://schemas.microsoft.com/office/drawing/2014/main" id="{77AE79B3-60D2-4CC5-B0CC-5C238DA0A1FE}"/>
                    </a:ext>
                  </a:extLst>
                </p:cNvPr>
                <p:cNvPicPr/>
                <p:nvPr/>
              </p:nvPicPr>
              <p:blipFill>
                <a:blip r:embed="rId942"/>
                <a:stretch>
                  <a:fillRect/>
                </a:stretch>
              </p:blipFill>
              <p:spPr>
                <a:xfrm>
                  <a:off x="1603187" y="4655587"/>
                  <a:ext cx="61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11" name="Freihand 510">
                  <a:extLst>
                    <a:ext uri="{FF2B5EF4-FFF2-40B4-BE49-F238E27FC236}">
                      <a16:creationId xmlns:a16="http://schemas.microsoft.com/office/drawing/2014/main" id="{F54D1477-F229-4475-A4D7-D04694426033}"/>
                    </a:ext>
                  </a:extLst>
                </p14:cNvPr>
                <p14:cNvContentPartPr/>
                <p14:nvPr/>
              </p14:nvContentPartPr>
              <p14:xfrm>
                <a:off x="1643147" y="4545787"/>
                <a:ext cx="63360" cy="149040"/>
              </p14:xfrm>
            </p:contentPart>
          </mc:Choice>
          <mc:Fallback xmlns="">
            <p:pic>
              <p:nvPicPr>
                <p:cNvPr id="511" name="Freihand 510">
                  <a:extLst>
                    <a:ext uri="{FF2B5EF4-FFF2-40B4-BE49-F238E27FC236}">
                      <a16:creationId xmlns:a16="http://schemas.microsoft.com/office/drawing/2014/main" id="{F54D1477-F229-4475-A4D7-D04694426033}"/>
                    </a:ext>
                  </a:extLst>
                </p:cNvPr>
                <p:cNvPicPr/>
                <p:nvPr/>
              </p:nvPicPr>
              <p:blipFill>
                <a:blip r:embed="rId944"/>
                <a:stretch>
                  <a:fillRect/>
                </a:stretch>
              </p:blipFill>
              <p:spPr>
                <a:xfrm>
                  <a:off x="1638827" y="4541467"/>
                  <a:ext cx="72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12" name="Freihand 511">
                  <a:extLst>
                    <a:ext uri="{FF2B5EF4-FFF2-40B4-BE49-F238E27FC236}">
                      <a16:creationId xmlns:a16="http://schemas.microsoft.com/office/drawing/2014/main" id="{67754E30-DC8A-4409-83DB-C07D0897F592}"/>
                    </a:ext>
                  </a:extLst>
                </p14:cNvPr>
                <p14:cNvContentPartPr/>
                <p14:nvPr/>
              </p14:nvContentPartPr>
              <p14:xfrm>
                <a:off x="1693547" y="4619227"/>
                <a:ext cx="50040" cy="64800"/>
              </p14:xfrm>
            </p:contentPart>
          </mc:Choice>
          <mc:Fallback xmlns="">
            <p:pic>
              <p:nvPicPr>
                <p:cNvPr id="512" name="Freihand 511">
                  <a:extLst>
                    <a:ext uri="{FF2B5EF4-FFF2-40B4-BE49-F238E27FC236}">
                      <a16:creationId xmlns:a16="http://schemas.microsoft.com/office/drawing/2014/main" id="{67754E30-DC8A-4409-83DB-C07D0897F592}"/>
                    </a:ext>
                  </a:extLst>
                </p:cNvPr>
                <p:cNvPicPr/>
                <p:nvPr/>
              </p:nvPicPr>
              <p:blipFill>
                <a:blip r:embed="rId946"/>
                <a:stretch>
                  <a:fillRect/>
                </a:stretch>
              </p:blipFill>
              <p:spPr>
                <a:xfrm>
                  <a:off x="1689227" y="4614907"/>
                  <a:ext cx="58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13" name="Freihand 512">
                  <a:extLst>
                    <a:ext uri="{FF2B5EF4-FFF2-40B4-BE49-F238E27FC236}">
                      <a16:creationId xmlns:a16="http://schemas.microsoft.com/office/drawing/2014/main" id="{67515365-E9DC-45CD-9FF2-8D0935645C58}"/>
                    </a:ext>
                  </a:extLst>
                </p14:cNvPr>
                <p14:cNvContentPartPr/>
                <p14:nvPr/>
              </p14:nvContentPartPr>
              <p14:xfrm>
                <a:off x="1756547" y="4504387"/>
                <a:ext cx="181440" cy="136080"/>
              </p14:xfrm>
            </p:contentPart>
          </mc:Choice>
          <mc:Fallback xmlns="">
            <p:pic>
              <p:nvPicPr>
                <p:cNvPr id="513" name="Freihand 512">
                  <a:extLst>
                    <a:ext uri="{FF2B5EF4-FFF2-40B4-BE49-F238E27FC236}">
                      <a16:creationId xmlns:a16="http://schemas.microsoft.com/office/drawing/2014/main" id="{67515365-E9DC-45CD-9FF2-8D0935645C58}"/>
                    </a:ext>
                  </a:extLst>
                </p:cNvPr>
                <p:cNvPicPr/>
                <p:nvPr/>
              </p:nvPicPr>
              <p:blipFill>
                <a:blip r:embed="rId948"/>
                <a:stretch>
                  <a:fillRect/>
                </a:stretch>
              </p:blipFill>
              <p:spPr>
                <a:xfrm>
                  <a:off x="1752227" y="4500067"/>
                  <a:ext cx="190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14" name="Freihand 513">
                  <a:extLst>
                    <a:ext uri="{FF2B5EF4-FFF2-40B4-BE49-F238E27FC236}">
                      <a16:creationId xmlns:a16="http://schemas.microsoft.com/office/drawing/2014/main" id="{7C15D959-C8BD-499D-A214-14EC9BEFE9E4}"/>
                    </a:ext>
                  </a:extLst>
                </p14:cNvPr>
                <p14:cNvContentPartPr/>
                <p14:nvPr/>
              </p14:nvContentPartPr>
              <p14:xfrm>
                <a:off x="1846907" y="4443547"/>
                <a:ext cx="360" cy="360"/>
              </p14:xfrm>
            </p:contentPart>
          </mc:Choice>
          <mc:Fallback xmlns="">
            <p:pic>
              <p:nvPicPr>
                <p:cNvPr id="514" name="Freihand 513">
                  <a:extLst>
                    <a:ext uri="{FF2B5EF4-FFF2-40B4-BE49-F238E27FC236}">
                      <a16:creationId xmlns:a16="http://schemas.microsoft.com/office/drawing/2014/main" id="{7C15D959-C8BD-499D-A214-14EC9BEFE9E4}"/>
                    </a:ext>
                  </a:extLst>
                </p:cNvPr>
                <p:cNvPicPr/>
                <p:nvPr/>
              </p:nvPicPr>
              <p:blipFill>
                <a:blip r:embed="rId797"/>
                <a:stretch>
                  <a:fillRect/>
                </a:stretch>
              </p:blipFill>
              <p:spPr>
                <a:xfrm>
                  <a:off x="1842587" y="4439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15" name="Freihand 514">
                  <a:extLst>
                    <a:ext uri="{FF2B5EF4-FFF2-40B4-BE49-F238E27FC236}">
                      <a16:creationId xmlns:a16="http://schemas.microsoft.com/office/drawing/2014/main" id="{B48A296B-420D-43FD-ACEA-DD50EBFD9390}"/>
                    </a:ext>
                  </a:extLst>
                </p14:cNvPr>
                <p14:cNvContentPartPr/>
                <p14:nvPr/>
              </p14:nvContentPartPr>
              <p14:xfrm>
                <a:off x="1306187" y="4545067"/>
                <a:ext cx="704880" cy="469080"/>
              </p14:xfrm>
            </p:contentPart>
          </mc:Choice>
          <mc:Fallback xmlns="">
            <p:pic>
              <p:nvPicPr>
                <p:cNvPr id="515" name="Freihand 514">
                  <a:extLst>
                    <a:ext uri="{FF2B5EF4-FFF2-40B4-BE49-F238E27FC236}">
                      <a16:creationId xmlns:a16="http://schemas.microsoft.com/office/drawing/2014/main" id="{B48A296B-420D-43FD-ACEA-DD50EBFD9390}"/>
                    </a:ext>
                  </a:extLst>
                </p:cNvPr>
                <p:cNvPicPr/>
                <p:nvPr/>
              </p:nvPicPr>
              <p:blipFill>
                <a:blip r:embed="rId951"/>
                <a:stretch>
                  <a:fillRect/>
                </a:stretch>
              </p:blipFill>
              <p:spPr>
                <a:xfrm>
                  <a:off x="1301867" y="4540747"/>
                  <a:ext cx="71352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17" name="Freihand 516">
                  <a:extLst>
                    <a:ext uri="{FF2B5EF4-FFF2-40B4-BE49-F238E27FC236}">
                      <a16:creationId xmlns:a16="http://schemas.microsoft.com/office/drawing/2014/main" id="{5972641D-EA3D-48EF-942E-171F1B3FF62B}"/>
                    </a:ext>
                  </a:extLst>
                </p14:cNvPr>
                <p14:cNvContentPartPr/>
                <p14:nvPr/>
              </p14:nvContentPartPr>
              <p14:xfrm>
                <a:off x="1662587" y="4006147"/>
                <a:ext cx="311400" cy="230760"/>
              </p14:xfrm>
            </p:contentPart>
          </mc:Choice>
          <mc:Fallback xmlns="">
            <p:pic>
              <p:nvPicPr>
                <p:cNvPr id="517" name="Freihand 516">
                  <a:extLst>
                    <a:ext uri="{FF2B5EF4-FFF2-40B4-BE49-F238E27FC236}">
                      <a16:creationId xmlns:a16="http://schemas.microsoft.com/office/drawing/2014/main" id="{5972641D-EA3D-48EF-942E-171F1B3FF62B}"/>
                    </a:ext>
                  </a:extLst>
                </p:cNvPr>
                <p:cNvPicPr/>
                <p:nvPr/>
              </p:nvPicPr>
              <p:blipFill>
                <a:blip r:embed="rId953"/>
                <a:stretch>
                  <a:fillRect/>
                </a:stretch>
              </p:blipFill>
              <p:spPr>
                <a:xfrm>
                  <a:off x="1658267" y="4001827"/>
                  <a:ext cx="3200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18" name="Freihand 517">
                  <a:extLst>
                    <a:ext uri="{FF2B5EF4-FFF2-40B4-BE49-F238E27FC236}">
                      <a16:creationId xmlns:a16="http://schemas.microsoft.com/office/drawing/2014/main" id="{AE4A812F-F0E1-46A7-AF10-DB362F0EAD97}"/>
                    </a:ext>
                  </a:extLst>
                </p14:cNvPr>
                <p14:cNvContentPartPr/>
                <p14:nvPr/>
              </p14:nvContentPartPr>
              <p14:xfrm>
                <a:off x="1834667" y="4041067"/>
                <a:ext cx="169560" cy="255600"/>
              </p14:xfrm>
            </p:contentPart>
          </mc:Choice>
          <mc:Fallback xmlns="">
            <p:pic>
              <p:nvPicPr>
                <p:cNvPr id="518" name="Freihand 517">
                  <a:extLst>
                    <a:ext uri="{FF2B5EF4-FFF2-40B4-BE49-F238E27FC236}">
                      <a16:creationId xmlns:a16="http://schemas.microsoft.com/office/drawing/2014/main" id="{AE4A812F-F0E1-46A7-AF10-DB362F0EAD97}"/>
                    </a:ext>
                  </a:extLst>
                </p:cNvPr>
                <p:cNvPicPr/>
                <p:nvPr/>
              </p:nvPicPr>
              <p:blipFill>
                <a:blip r:embed="rId955"/>
                <a:stretch>
                  <a:fillRect/>
                </a:stretch>
              </p:blipFill>
              <p:spPr>
                <a:xfrm>
                  <a:off x="1830347" y="4036747"/>
                  <a:ext cx="1782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20" name="Freihand 519">
                  <a:extLst>
                    <a:ext uri="{FF2B5EF4-FFF2-40B4-BE49-F238E27FC236}">
                      <a16:creationId xmlns:a16="http://schemas.microsoft.com/office/drawing/2014/main" id="{37129678-9CEA-41EE-893C-AE178114B908}"/>
                    </a:ext>
                  </a:extLst>
                </p14:cNvPr>
                <p14:cNvContentPartPr/>
                <p14:nvPr/>
              </p14:nvContentPartPr>
              <p14:xfrm>
                <a:off x="1037987" y="3866467"/>
                <a:ext cx="262080" cy="203400"/>
              </p14:xfrm>
            </p:contentPart>
          </mc:Choice>
          <mc:Fallback xmlns="">
            <p:pic>
              <p:nvPicPr>
                <p:cNvPr id="520" name="Freihand 519">
                  <a:extLst>
                    <a:ext uri="{FF2B5EF4-FFF2-40B4-BE49-F238E27FC236}">
                      <a16:creationId xmlns:a16="http://schemas.microsoft.com/office/drawing/2014/main" id="{37129678-9CEA-41EE-893C-AE178114B908}"/>
                    </a:ext>
                  </a:extLst>
                </p:cNvPr>
                <p:cNvPicPr/>
                <p:nvPr/>
              </p:nvPicPr>
              <p:blipFill>
                <a:blip r:embed="rId957"/>
                <a:stretch>
                  <a:fillRect/>
                </a:stretch>
              </p:blipFill>
              <p:spPr>
                <a:xfrm>
                  <a:off x="1033667" y="3862147"/>
                  <a:ext cx="270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21" name="Freihand 520">
                  <a:extLst>
                    <a:ext uri="{FF2B5EF4-FFF2-40B4-BE49-F238E27FC236}">
                      <a16:creationId xmlns:a16="http://schemas.microsoft.com/office/drawing/2014/main" id="{E9464478-5EA2-4043-8270-AAC839611F39}"/>
                    </a:ext>
                  </a:extLst>
                </p14:cNvPr>
                <p14:cNvContentPartPr/>
                <p14:nvPr/>
              </p14:nvContentPartPr>
              <p14:xfrm>
                <a:off x="1279187" y="3793027"/>
                <a:ext cx="77760" cy="145440"/>
              </p14:xfrm>
            </p:contentPart>
          </mc:Choice>
          <mc:Fallback xmlns="">
            <p:pic>
              <p:nvPicPr>
                <p:cNvPr id="521" name="Freihand 520">
                  <a:extLst>
                    <a:ext uri="{FF2B5EF4-FFF2-40B4-BE49-F238E27FC236}">
                      <a16:creationId xmlns:a16="http://schemas.microsoft.com/office/drawing/2014/main" id="{E9464478-5EA2-4043-8270-AAC839611F39}"/>
                    </a:ext>
                  </a:extLst>
                </p:cNvPr>
                <p:cNvPicPr/>
                <p:nvPr/>
              </p:nvPicPr>
              <p:blipFill>
                <a:blip r:embed="rId959"/>
                <a:stretch>
                  <a:fillRect/>
                </a:stretch>
              </p:blipFill>
              <p:spPr>
                <a:xfrm>
                  <a:off x="1274867" y="3788707"/>
                  <a:ext cx="86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23" name="Freihand 522">
                  <a:extLst>
                    <a:ext uri="{FF2B5EF4-FFF2-40B4-BE49-F238E27FC236}">
                      <a16:creationId xmlns:a16="http://schemas.microsoft.com/office/drawing/2014/main" id="{1B7DA1E5-E484-44D6-9D5F-A1D18121823E}"/>
                    </a:ext>
                  </a:extLst>
                </p14:cNvPr>
                <p14:cNvContentPartPr/>
                <p14:nvPr/>
              </p14:nvContentPartPr>
              <p14:xfrm>
                <a:off x="1388627" y="3840187"/>
                <a:ext cx="3240" cy="360"/>
              </p14:xfrm>
            </p:contentPart>
          </mc:Choice>
          <mc:Fallback xmlns="">
            <p:pic>
              <p:nvPicPr>
                <p:cNvPr id="523" name="Freihand 522">
                  <a:extLst>
                    <a:ext uri="{FF2B5EF4-FFF2-40B4-BE49-F238E27FC236}">
                      <a16:creationId xmlns:a16="http://schemas.microsoft.com/office/drawing/2014/main" id="{1B7DA1E5-E484-44D6-9D5F-A1D18121823E}"/>
                    </a:ext>
                  </a:extLst>
                </p:cNvPr>
                <p:cNvPicPr/>
                <p:nvPr/>
              </p:nvPicPr>
              <p:blipFill>
                <a:blip r:embed="rId961"/>
                <a:stretch>
                  <a:fillRect/>
                </a:stretch>
              </p:blipFill>
              <p:spPr>
                <a:xfrm>
                  <a:off x="1384307" y="3835867"/>
                  <a:ext cx="11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24" name="Freihand 523">
                  <a:extLst>
                    <a:ext uri="{FF2B5EF4-FFF2-40B4-BE49-F238E27FC236}">
                      <a16:creationId xmlns:a16="http://schemas.microsoft.com/office/drawing/2014/main" id="{33225EA6-8DFB-42F8-B796-7BBF13C82178}"/>
                    </a:ext>
                  </a:extLst>
                </p14:cNvPr>
                <p14:cNvContentPartPr/>
                <p14:nvPr/>
              </p14:nvContentPartPr>
              <p14:xfrm>
                <a:off x="1351907" y="3754507"/>
                <a:ext cx="92880" cy="127440"/>
              </p14:xfrm>
            </p:contentPart>
          </mc:Choice>
          <mc:Fallback xmlns="">
            <p:pic>
              <p:nvPicPr>
                <p:cNvPr id="524" name="Freihand 523">
                  <a:extLst>
                    <a:ext uri="{FF2B5EF4-FFF2-40B4-BE49-F238E27FC236}">
                      <a16:creationId xmlns:a16="http://schemas.microsoft.com/office/drawing/2014/main" id="{33225EA6-8DFB-42F8-B796-7BBF13C82178}"/>
                    </a:ext>
                  </a:extLst>
                </p:cNvPr>
                <p:cNvPicPr/>
                <p:nvPr/>
              </p:nvPicPr>
              <p:blipFill>
                <a:blip r:embed="rId963"/>
                <a:stretch>
                  <a:fillRect/>
                </a:stretch>
              </p:blipFill>
              <p:spPr>
                <a:xfrm>
                  <a:off x="1347587" y="3750187"/>
                  <a:ext cx="101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25" name="Freihand 524">
                  <a:extLst>
                    <a:ext uri="{FF2B5EF4-FFF2-40B4-BE49-F238E27FC236}">
                      <a16:creationId xmlns:a16="http://schemas.microsoft.com/office/drawing/2014/main" id="{5BBF5996-C936-47B4-9F8F-23BA9690C479}"/>
                    </a:ext>
                  </a:extLst>
                </p14:cNvPr>
                <p14:cNvContentPartPr/>
                <p14:nvPr/>
              </p14:nvContentPartPr>
              <p14:xfrm>
                <a:off x="1430387" y="3787627"/>
                <a:ext cx="54000" cy="52200"/>
              </p14:xfrm>
            </p:contentPart>
          </mc:Choice>
          <mc:Fallback xmlns="">
            <p:pic>
              <p:nvPicPr>
                <p:cNvPr id="525" name="Freihand 524">
                  <a:extLst>
                    <a:ext uri="{FF2B5EF4-FFF2-40B4-BE49-F238E27FC236}">
                      <a16:creationId xmlns:a16="http://schemas.microsoft.com/office/drawing/2014/main" id="{5BBF5996-C936-47B4-9F8F-23BA9690C479}"/>
                    </a:ext>
                  </a:extLst>
                </p:cNvPr>
                <p:cNvPicPr/>
                <p:nvPr/>
              </p:nvPicPr>
              <p:blipFill>
                <a:blip r:embed="rId965"/>
                <a:stretch>
                  <a:fillRect/>
                </a:stretch>
              </p:blipFill>
              <p:spPr>
                <a:xfrm>
                  <a:off x="1426067" y="3783307"/>
                  <a:ext cx="62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26" name="Freihand 525">
                  <a:extLst>
                    <a:ext uri="{FF2B5EF4-FFF2-40B4-BE49-F238E27FC236}">
                      <a16:creationId xmlns:a16="http://schemas.microsoft.com/office/drawing/2014/main" id="{612460E2-5B08-4E08-AE13-EBF8E91F7E9B}"/>
                    </a:ext>
                  </a:extLst>
                </p14:cNvPr>
                <p14:cNvContentPartPr/>
                <p14:nvPr/>
              </p14:nvContentPartPr>
              <p14:xfrm>
                <a:off x="1422467" y="3732907"/>
                <a:ext cx="57960" cy="41760"/>
              </p14:xfrm>
            </p:contentPart>
          </mc:Choice>
          <mc:Fallback xmlns="">
            <p:pic>
              <p:nvPicPr>
                <p:cNvPr id="526" name="Freihand 525">
                  <a:extLst>
                    <a:ext uri="{FF2B5EF4-FFF2-40B4-BE49-F238E27FC236}">
                      <a16:creationId xmlns:a16="http://schemas.microsoft.com/office/drawing/2014/main" id="{612460E2-5B08-4E08-AE13-EBF8E91F7E9B}"/>
                    </a:ext>
                  </a:extLst>
                </p:cNvPr>
                <p:cNvPicPr/>
                <p:nvPr/>
              </p:nvPicPr>
              <p:blipFill>
                <a:blip r:embed="rId967"/>
                <a:stretch>
                  <a:fillRect/>
                </a:stretch>
              </p:blipFill>
              <p:spPr>
                <a:xfrm>
                  <a:off x="1418147" y="3728587"/>
                  <a:ext cx="66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27" name="Freihand 526">
                  <a:extLst>
                    <a:ext uri="{FF2B5EF4-FFF2-40B4-BE49-F238E27FC236}">
                      <a16:creationId xmlns:a16="http://schemas.microsoft.com/office/drawing/2014/main" id="{05529976-FEAD-4072-A1B8-86E96BEA168C}"/>
                    </a:ext>
                  </a:extLst>
                </p14:cNvPr>
                <p14:cNvContentPartPr/>
                <p14:nvPr/>
              </p14:nvContentPartPr>
              <p14:xfrm>
                <a:off x="1498427" y="3641827"/>
                <a:ext cx="134280" cy="163800"/>
              </p14:xfrm>
            </p:contentPart>
          </mc:Choice>
          <mc:Fallback xmlns="">
            <p:pic>
              <p:nvPicPr>
                <p:cNvPr id="527" name="Freihand 526">
                  <a:extLst>
                    <a:ext uri="{FF2B5EF4-FFF2-40B4-BE49-F238E27FC236}">
                      <a16:creationId xmlns:a16="http://schemas.microsoft.com/office/drawing/2014/main" id="{05529976-FEAD-4072-A1B8-86E96BEA168C}"/>
                    </a:ext>
                  </a:extLst>
                </p:cNvPr>
                <p:cNvPicPr/>
                <p:nvPr/>
              </p:nvPicPr>
              <p:blipFill>
                <a:blip r:embed="rId969"/>
                <a:stretch>
                  <a:fillRect/>
                </a:stretch>
              </p:blipFill>
              <p:spPr>
                <a:xfrm>
                  <a:off x="1494107" y="3637507"/>
                  <a:ext cx="142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28" name="Freihand 527">
                  <a:extLst>
                    <a:ext uri="{FF2B5EF4-FFF2-40B4-BE49-F238E27FC236}">
                      <a16:creationId xmlns:a16="http://schemas.microsoft.com/office/drawing/2014/main" id="{C027E6CF-CEF4-482D-9FA0-0BA16DE51A27}"/>
                    </a:ext>
                  </a:extLst>
                </p14:cNvPr>
                <p14:cNvContentPartPr/>
                <p14:nvPr/>
              </p14:nvContentPartPr>
              <p14:xfrm>
                <a:off x="1622627" y="3616987"/>
                <a:ext cx="95040" cy="95040"/>
              </p14:xfrm>
            </p:contentPart>
          </mc:Choice>
          <mc:Fallback xmlns="">
            <p:pic>
              <p:nvPicPr>
                <p:cNvPr id="528" name="Freihand 527">
                  <a:extLst>
                    <a:ext uri="{FF2B5EF4-FFF2-40B4-BE49-F238E27FC236}">
                      <a16:creationId xmlns:a16="http://schemas.microsoft.com/office/drawing/2014/main" id="{C027E6CF-CEF4-482D-9FA0-0BA16DE51A27}"/>
                    </a:ext>
                  </a:extLst>
                </p:cNvPr>
                <p:cNvPicPr/>
                <p:nvPr/>
              </p:nvPicPr>
              <p:blipFill>
                <a:blip r:embed="rId971"/>
                <a:stretch>
                  <a:fillRect/>
                </a:stretch>
              </p:blipFill>
              <p:spPr>
                <a:xfrm>
                  <a:off x="1618307" y="3612667"/>
                  <a:ext cx="103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29" name="Freihand 528">
                  <a:extLst>
                    <a:ext uri="{FF2B5EF4-FFF2-40B4-BE49-F238E27FC236}">
                      <a16:creationId xmlns:a16="http://schemas.microsoft.com/office/drawing/2014/main" id="{5385285C-3539-4A11-AF3B-A7177C66037D}"/>
                    </a:ext>
                  </a:extLst>
                </p14:cNvPr>
                <p14:cNvContentPartPr/>
                <p14:nvPr/>
              </p14:nvContentPartPr>
              <p14:xfrm>
                <a:off x="1220867" y="4036027"/>
                <a:ext cx="95760" cy="159120"/>
              </p14:xfrm>
            </p:contentPart>
          </mc:Choice>
          <mc:Fallback xmlns="">
            <p:pic>
              <p:nvPicPr>
                <p:cNvPr id="529" name="Freihand 528">
                  <a:extLst>
                    <a:ext uri="{FF2B5EF4-FFF2-40B4-BE49-F238E27FC236}">
                      <a16:creationId xmlns:a16="http://schemas.microsoft.com/office/drawing/2014/main" id="{5385285C-3539-4A11-AF3B-A7177C66037D}"/>
                    </a:ext>
                  </a:extLst>
                </p:cNvPr>
                <p:cNvPicPr/>
                <p:nvPr/>
              </p:nvPicPr>
              <p:blipFill>
                <a:blip r:embed="rId973"/>
                <a:stretch>
                  <a:fillRect/>
                </a:stretch>
              </p:blipFill>
              <p:spPr>
                <a:xfrm>
                  <a:off x="1216547" y="4031707"/>
                  <a:ext cx="104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30" name="Freihand 529">
                  <a:extLst>
                    <a:ext uri="{FF2B5EF4-FFF2-40B4-BE49-F238E27FC236}">
                      <a16:creationId xmlns:a16="http://schemas.microsoft.com/office/drawing/2014/main" id="{555A5381-528E-4DBD-90F3-E2B8C177040E}"/>
                    </a:ext>
                  </a:extLst>
                </p14:cNvPr>
                <p14:cNvContentPartPr/>
                <p14:nvPr/>
              </p14:nvContentPartPr>
              <p14:xfrm>
                <a:off x="1313027" y="4024147"/>
                <a:ext cx="113760" cy="124200"/>
              </p14:xfrm>
            </p:contentPart>
          </mc:Choice>
          <mc:Fallback xmlns="">
            <p:pic>
              <p:nvPicPr>
                <p:cNvPr id="530" name="Freihand 529">
                  <a:extLst>
                    <a:ext uri="{FF2B5EF4-FFF2-40B4-BE49-F238E27FC236}">
                      <a16:creationId xmlns:a16="http://schemas.microsoft.com/office/drawing/2014/main" id="{555A5381-528E-4DBD-90F3-E2B8C177040E}"/>
                    </a:ext>
                  </a:extLst>
                </p:cNvPr>
                <p:cNvPicPr/>
                <p:nvPr/>
              </p:nvPicPr>
              <p:blipFill>
                <a:blip r:embed="rId975"/>
                <a:stretch>
                  <a:fillRect/>
                </a:stretch>
              </p:blipFill>
              <p:spPr>
                <a:xfrm>
                  <a:off x="1308707" y="4019827"/>
                  <a:ext cx="122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31" name="Freihand 530">
                  <a:extLst>
                    <a:ext uri="{FF2B5EF4-FFF2-40B4-BE49-F238E27FC236}">
                      <a16:creationId xmlns:a16="http://schemas.microsoft.com/office/drawing/2014/main" id="{A6193B1B-AABA-41AE-B99D-5DA6819A8B36}"/>
                    </a:ext>
                  </a:extLst>
                </p14:cNvPr>
                <p14:cNvContentPartPr/>
                <p14:nvPr/>
              </p14:nvContentPartPr>
              <p14:xfrm>
                <a:off x="1427867" y="3991387"/>
                <a:ext cx="108000" cy="176040"/>
              </p14:xfrm>
            </p:contentPart>
          </mc:Choice>
          <mc:Fallback xmlns="">
            <p:pic>
              <p:nvPicPr>
                <p:cNvPr id="531" name="Freihand 530">
                  <a:extLst>
                    <a:ext uri="{FF2B5EF4-FFF2-40B4-BE49-F238E27FC236}">
                      <a16:creationId xmlns:a16="http://schemas.microsoft.com/office/drawing/2014/main" id="{A6193B1B-AABA-41AE-B99D-5DA6819A8B36}"/>
                    </a:ext>
                  </a:extLst>
                </p:cNvPr>
                <p:cNvPicPr/>
                <p:nvPr/>
              </p:nvPicPr>
              <p:blipFill>
                <a:blip r:embed="rId977"/>
                <a:stretch>
                  <a:fillRect/>
                </a:stretch>
              </p:blipFill>
              <p:spPr>
                <a:xfrm>
                  <a:off x="1423547" y="3987067"/>
                  <a:ext cx="116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32" name="Freihand 531">
                  <a:extLst>
                    <a:ext uri="{FF2B5EF4-FFF2-40B4-BE49-F238E27FC236}">
                      <a16:creationId xmlns:a16="http://schemas.microsoft.com/office/drawing/2014/main" id="{E6523BE4-9169-4FAB-9AD0-74E9981E6A8E}"/>
                    </a:ext>
                  </a:extLst>
                </p14:cNvPr>
                <p14:cNvContentPartPr/>
                <p14:nvPr/>
              </p14:nvContentPartPr>
              <p14:xfrm>
                <a:off x="1515707" y="3867187"/>
                <a:ext cx="79920" cy="141120"/>
              </p14:xfrm>
            </p:contentPart>
          </mc:Choice>
          <mc:Fallback xmlns="">
            <p:pic>
              <p:nvPicPr>
                <p:cNvPr id="532" name="Freihand 531">
                  <a:extLst>
                    <a:ext uri="{FF2B5EF4-FFF2-40B4-BE49-F238E27FC236}">
                      <a16:creationId xmlns:a16="http://schemas.microsoft.com/office/drawing/2014/main" id="{E6523BE4-9169-4FAB-9AD0-74E9981E6A8E}"/>
                    </a:ext>
                  </a:extLst>
                </p:cNvPr>
                <p:cNvPicPr/>
                <p:nvPr/>
              </p:nvPicPr>
              <p:blipFill>
                <a:blip r:embed="rId979"/>
                <a:stretch>
                  <a:fillRect/>
                </a:stretch>
              </p:blipFill>
              <p:spPr>
                <a:xfrm>
                  <a:off x="1511387" y="3862867"/>
                  <a:ext cx="88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33" name="Freihand 532">
                  <a:extLst>
                    <a:ext uri="{FF2B5EF4-FFF2-40B4-BE49-F238E27FC236}">
                      <a16:creationId xmlns:a16="http://schemas.microsoft.com/office/drawing/2014/main" id="{DD33B39B-3FA2-4681-8EFC-9C57D5EC1855}"/>
                    </a:ext>
                  </a:extLst>
                </p14:cNvPr>
                <p14:cNvContentPartPr/>
                <p14:nvPr/>
              </p14:nvContentPartPr>
              <p14:xfrm>
                <a:off x="1602467" y="3776827"/>
                <a:ext cx="123480" cy="155160"/>
              </p14:xfrm>
            </p:contentPart>
          </mc:Choice>
          <mc:Fallback xmlns="">
            <p:pic>
              <p:nvPicPr>
                <p:cNvPr id="533" name="Freihand 532">
                  <a:extLst>
                    <a:ext uri="{FF2B5EF4-FFF2-40B4-BE49-F238E27FC236}">
                      <a16:creationId xmlns:a16="http://schemas.microsoft.com/office/drawing/2014/main" id="{DD33B39B-3FA2-4681-8EFC-9C57D5EC1855}"/>
                    </a:ext>
                  </a:extLst>
                </p:cNvPr>
                <p:cNvPicPr/>
                <p:nvPr/>
              </p:nvPicPr>
              <p:blipFill>
                <a:blip r:embed="rId981"/>
                <a:stretch>
                  <a:fillRect/>
                </a:stretch>
              </p:blipFill>
              <p:spPr>
                <a:xfrm>
                  <a:off x="1598147" y="3772507"/>
                  <a:ext cx="132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34" name="Freihand 533">
                  <a:extLst>
                    <a:ext uri="{FF2B5EF4-FFF2-40B4-BE49-F238E27FC236}">
                      <a16:creationId xmlns:a16="http://schemas.microsoft.com/office/drawing/2014/main" id="{B4C2D803-832D-46B6-982F-D152499CDE0C}"/>
                    </a:ext>
                  </a:extLst>
                </p14:cNvPr>
                <p14:cNvContentPartPr/>
                <p14:nvPr/>
              </p14:nvContentPartPr>
              <p14:xfrm>
                <a:off x="1752587" y="3738307"/>
                <a:ext cx="91080" cy="92880"/>
              </p14:xfrm>
            </p:contentPart>
          </mc:Choice>
          <mc:Fallback xmlns="">
            <p:pic>
              <p:nvPicPr>
                <p:cNvPr id="534" name="Freihand 533">
                  <a:extLst>
                    <a:ext uri="{FF2B5EF4-FFF2-40B4-BE49-F238E27FC236}">
                      <a16:creationId xmlns:a16="http://schemas.microsoft.com/office/drawing/2014/main" id="{B4C2D803-832D-46B6-982F-D152499CDE0C}"/>
                    </a:ext>
                  </a:extLst>
                </p:cNvPr>
                <p:cNvPicPr/>
                <p:nvPr/>
              </p:nvPicPr>
              <p:blipFill>
                <a:blip r:embed="rId983"/>
                <a:stretch>
                  <a:fillRect/>
                </a:stretch>
              </p:blipFill>
              <p:spPr>
                <a:xfrm>
                  <a:off x="1748267" y="3733987"/>
                  <a:ext cx="99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35" name="Freihand 534">
                  <a:extLst>
                    <a:ext uri="{FF2B5EF4-FFF2-40B4-BE49-F238E27FC236}">
                      <a16:creationId xmlns:a16="http://schemas.microsoft.com/office/drawing/2014/main" id="{6DDE7855-9EFB-47DD-9F5D-BFFC89C5D8A8}"/>
                    </a:ext>
                  </a:extLst>
                </p14:cNvPr>
                <p14:cNvContentPartPr/>
                <p14:nvPr/>
              </p14:nvContentPartPr>
              <p14:xfrm>
                <a:off x="1819187" y="3677827"/>
                <a:ext cx="98640" cy="107280"/>
              </p14:xfrm>
            </p:contentPart>
          </mc:Choice>
          <mc:Fallback xmlns="">
            <p:pic>
              <p:nvPicPr>
                <p:cNvPr id="535" name="Freihand 534">
                  <a:extLst>
                    <a:ext uri="{FF2B5EF4-FFF2-40B4-BE49-F238E27FC236}">
                      <a16:creationId xmlns:a16="http://schemas.microsoft.com/office/drawing/2014/main" id="{6DDE7855-9EFB-47DD-9F5D-BFFC89C5D8A8}"/>
                    </a:ext>
                  </a:extLst>
                </p:cNvPr>
                <p:cNvPicPr/>
                <p:nvPr/>
              </p:nvPicPr>
              <p:blipFill>
                <a:blip r:embed="rId985"/>
                <a:stretch>
                  <a:fillRect/>
                </a:stretch>
              </p:blipFill>
              <p:spPr>
                <a:xfrm>
                  <a:off x="1814867" y="3673507"/>
                  <a:ext cx="107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36" name="Freihand 535">
                  <a:extLst>
                    <a:ext uri="{FF2B5EF4-FFF2-40B4-BE49-F238E27FC236}">
                      <a16:creationId xmlns:a16="http://schemas.microsoft.com/office/drawing/2014/main" id="{CCE3FD8D-56C2-4F15-89FC-E6BD7B6B638E}"/>
                    </a:ext>
                  </a:extLst>
                </p14:cNvPr>
                <p14:cNvContentPartPr/>
                <p14:nvPr/>
              </p14:nvContentPartPr>
              <p14:xfrm>
                <a:off x="1909187" y="3610867"/>
                <a:ext cx="281520" cy="185400"/>
              </p14:xfrm>
            </p:contentPart>
          </mc:Choice>
          <mc:Fallback xmlns="">
            <p:pic>
              <p:nvPicPr>
                <p:cNvPr id="536" name="Freihand 535">
                  <a:extLst>
                    <a:ext uri="{FF2B5EF4-FFF2-40B4-BE49-F238E27FC236}">
                      <a16:creationId xmlns:a16="http://schemas.microsoft.com/office/drawing/2014/main" id="{CCE3FD8D-56C2-4F15-89FC-E6BD7B6B638E}"/>
                    </a:ext>
                  </a:extLst>
                </p:cNvPr>
                <p:cNvPicPr/>
                <p:nvPr/>
              </p:nvPicPr>
              <p:blipFill>
                <a:blip r:embed="rId987"/>
                <a:stretch>
                  <a:fillRect/>
                </a:stretch>
              </p:blipFill>
              <p:spPr>
                <a:xfrm>
                  <a:off x="1904867" y="3606547"/>
                  <a:ext cx="290160" cy="19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8">
            <p14:nvContentPartPr>
              <p14:cNvPr id="584" name="Freihand 583">
                <a:extLst>
                  <a:ext uri="{FF2B5EF4-FFF2-40B4-BE49-F238E27FC236}">
                    <a16:creationId xmlns:a16="http://schemas.microsoft.com/office/drawing/2014/main" id="{EDD16B7E-02C0-4EA3-8F54-48E789D01455}"/>
                  </a:ext>
                </a:extLst>
              </p14:cNvPr>
              <p14:cNvContentPartPr/>
              <p14:nvPr/>
            </p14:nvContentPartPr>
            <p14:xfrm>
              <a:off x="8297027" y="202747"/>
              <a:ext cx="1496520" cy="506520"/>
            </p14:xfrm>
          </p:contentPart>
        </mc:Choice>
        <mc:Fallback xmlns="">
          <p:pic>
            <p:nvPicPr>
              <p:cNvPr id="584" name="Freihand 583">
                <a:extLst>
                  <a:ext uri="{FF2B5EF4-FFF2-40B4-BE49-F238E27FC236}">
                    <a16:creationId xmlns:a16="http://schemas.microsoft.com/office/drawing/2014/main" id="{EDD16B7E-02C0-4EA3-8F54-48E789D01455}"/>
                  </a:ext>
                </a:extLst>
              </p:cNvPr>
              <p:cNvPicPr/>
              <p:nvPr/>
            </p:nvPicPr>
            <p:blipFill>
              <a:blip r:embed="rId989"/>
              <a:stretch>
                <a:fillRect/>
              </a:stretch>
            </p:blipFill>
            <p:spPr>
              <a:xfrm>
                <a:off x="8292707" y="198427"/>
                <a:ext cx="1505160" cy="515160"/>
              </a:xfrm>
              <a:prstGeom prst="rect">
                <a:avLst/>
              </a:prstGeom>
            </p:spPr>
          </p:pic>
        </mc:Fallback>
      </mc:AlternateContent>
      <p:grpSp>
        <p:nvGrpSpPr>
          <p:cNvPr id="591" name="Gruppieren 590">
            <a:extLst>
              <a:ext uri="{FF2B5EF4-FFF2-40B4-BE49-F238E27FC236}">
                <a16:creationId xmlns:a16="http://schemas.microsoft.com/office/drawing/2014/main" id="{1F24F80B-62DE-4C32-B079-1CBF81A8A775}"/>
              </a:ext>
            </a:extLst>
          </p:cNvPr>
          <p:cNvGrpSpPr/>
          <p:nvPr/>
        </p:nvGrpSpPr>
        <p:grpSpPr>
          <a:xfrm>
            <a:off x="8128187" y="2040907"/>
            <a:ext cx="3617280" cy="1551600"/>
            <a:chOff x="8128187" y="2040907"/>
            <a:chExt cx="3617280" cy="1551600"/>
          </a:xfrm>
        </p:grpSpPr>
        <mc:AlternateContent xmlns:mc="http://schemas.openxmlformats.org/markup-compatibility/2006" xmlns:p14="http://schemas.microsoft.com/office/powerpoint/2010/main">
          <mc:Choice Requires="p14">
            <p:contentPart p14:bwMode="auto" r:id="rId990">
              <p14:nvContentPartPr>
                <p14:cNvPr id="585" name="Freihand 584">
                  <a:extLst>
                    <a:ext uri="{FF2B5EF4-FFF2-40B4-BE49-F238E27FC236}">
                      <a16:creationId xmlns:a16="http://schemas.microsoft.com/office/drawing/2014/main" id="{76F4146E-59E4-45FF-853E-89F8DC3543C0}"/>
                    </a:ext>
                  </a:extLst>
                </p14:cNvPr>
                <p14:cNvContentPartPr/>
                <p14:nvPr/>
              </p14:nvContentPartPr>
              <p14:xfrm>
                <a:off x="10581587" y="2352307"/>
                <a:ext cx="854640" cy="277560"/>
              </p14:xfrm>
            </p:contentPart>
          </mc:Choice>
          <mc:Fallback xmlns="">
            <p:pic>
              <p:nvPicPr>
                <p:cNvPr id="585" name="Freihand 584">
                  <a:extLst>
                    <a:ext uri="{FF2B5EF4-FFF2-40B4-BE49-F238E27FC236}">
                      <a16:creationId xmlns:a16="http://schemas.microsoft.com/office/drawing/2014/main" id="{76F4146E-59E4-45FF-853E-89F8DC3543C0}"/>
                    </a:ext>
                  </a:extLst>
                </p:cNvPr>
                <p:cNvPicPr/>
                <p:nvPr/>
              </p:nvPicPr>
              <p:blipFill>
                <a:blip r:embed="rId991"/>
                <a:stretch>
                  <a:fillRect/>
                </a:stretch>
              </p:blipFill>
              <p:spPr>
                <a:xfrm>
                  <a:off x="10577267" y="2347987"/>
                  <a:ext cx="8632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86" name="Freihand 585">
                  <a:extLst>
                    <a:ext uri="{FF2B5EF4-FFF2-40B4-BE49-F238E27FC236}">
                      <a16:creationId xmlns:a16="http://schemas.microsoft.com/office/drawing/2014/main" id="{338156A9-704B-4C25-8CD9-0C8A43691544}"/>
                    </a:ext>
                  </a:extLst>
                </p14:cNvPr>
                <p14:cNvContentPartPr/>
                <p14:nvPr/>
              </p14:nvContentPartPr>
              <p14:xfrm>
                <a:off x="8128187" y="2324587"/>
                <a:ext cx="3465000" cy="1267920"/>
              </p14:xfrm>
            </p:contentPart>
          </mc:Choice>
          <mc:Fallback xmlns="">
            <p:pic>
              <p:nvPicPr>
                <p:cNvPr id="586" name="Freihand 585">
                  <a:extLst>
                    <a:ext uri="{FF2B5EF4-FFF2-40B4-BE49-F238E27FC236}">
                      <a16:creationId xmlns:a16="http://schemas.microsoft.com/office/drawing/2014/main" id="{338156A9-704B-4C25-8CD9-0C8A43691544}"/>
                    </a:ext>
                  </a:extLst>
                </p:cNvPr>
                <p:cNvPicPr/>
                <p:nvPr/>
              </p:nvPicPr>
              <p:blipFill>
                <a:blip r:embed="rId993"/>
                <a:stretch>
                  <a:fillRect/>
                </a:stretch>
              </p:blipFill>
              <p:spPr>
                <a:xfrm>
                  <a:off x="8123867" y="2320267"/>
                  <a:ext cx="3473640" cy="127656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88" name="Freihand 587">
                  <a:extLst>
                    <a:ext uri="{FF2B5EF4-FFF2-40B4-BE49-F238E27FC236}">
                      <a16:creationId xmlns:a16="http://schemas.microsoft.com/office/drawing/2014/main" id="{C58CDB48-D024-4A48-9487-C22C9B23D96C}"/>
                    </a:ext>
                  </a:extLst>
                </p14:cNvPr>
                <p14:cNvContentPartPr/>
                <p14:nvPr/>
              </p14:nvContentPartPr>
              <p14:xfrm>
                <a:off x="11342267" y="2283907"/>
                <a:ext cx="293040" cy="195480"/>
              </p14:xfrm>
            </p:contentPart>
          </mc:Choice>
          <mc:Fallback xmlns="">
            <p:pic>
              <p:nvPicPr>
                <p:cNvPr id="588" name="Freihand 587">
                  <a:extLst>
                    <a:ext uri="{FF2B5EF4-FFF2-40B4-BE49-F238E27FC236}">
                      <a16:creationId xmlns:a16="http://schemas.microsoft.com/office/drawing/2014/main" id="{C58CDB48-D024-4A48-9487-C22C9B23D96C}"/>
                    </a:ext>
                  </a:extLst>
                </p:cNvPr>
                <p:cNvPicPr/>
                <p:nvPr/>
              </p:nvPicPr>
              <p:blipFill>
                <a:blip r:embed="rId995"/>
                <a:stretch>
                  <a:fillRect/>
                </a:stretch>
              </p:blipFill>
              <p:spPr>
                <a:xfrm>
                  <a:off x="11337947" y="2279587"/>
                  <a:ext cx="301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90" name="Freihand 589">
                  <a:extLst>
                    <a:ext uri="{FF2B5EF4-FFF2-40B4-BE49-F238E27FC236}">
                      <a16:creationId xmlns:a16="http://schemas.microsoft.com/office/drawing/2014/main" id="{8B4358F5-E6C8-4620-AE77-7DA8C4D95478}"/>
                    </a:ext>
                  </a:extLst>
                </p14:cNvPr>
                <p14:cNvContentPartPr/>
                <p14:nvPr/>
              </p14:nvContentPartPr>
              <p14:xfrm>
                <a:off x="10796507" y="2040907"/>
                <a:ext cx="948960" cy="520920"/>
              </p14:xfrm>
            </p:contentPart>
          </mc:Choice>
          <mc:Fallback xmlns="">
            <p:pic>
              <p:nvPicPr>
                <p:cNvPr id="590" name="Freihand 589">
                  <a:extLst>
                    <a:ext uri="{FF2B5EF4-FFF2-40B4-BE49-F238E27FC236}">
                      <a16:creationId xmlns:a16="http://schemas.microsoft.com/office/drawing/2014/main" id="{8B4358F5-E6C8-4620-AE77-7DA8C4D95478}"/>
                    </a:ext>
                  </a:extLst>
                </p:cNvPr>
                <p:cNvPicPr/>
                <p:nvPr/>
              </p:nvPicPr>
              <p:blipFill>
                <a:blip r:embed="rId997"/>
                <a:stretch>
                  <a:fillRect/>
                </a:stretch>
              </p:blipFill>
              <p:spPr>
                <a:xfrm>
                  <a:off x="10792187" y="2036587"/>
                  <a:ext cx="957600" cy="529560"/>
                </a:xfrm>
                <a:prstGeom prst="rect">
                  <a:avLst/>
                </a:prstGeom>
              </p:spPr>
            </p:pic>
          </mc:Fallback>
        </mc:AlternateContent>
      </p:grpSp>
      <p:grpSp>
        <p:nvGrpSpPr>
          <p:cNvPr id="624" name="Gruppieren 623">
            <a:extLst>
              <a:ext uri="{FF2B5EF4-FFF2-40B4-BE49-F238E27FC236}">
                <a16:creationId xmlns:a16="http://schemas.microsoft.com/office/drawing/2014/main" id="{5E218F39-F546-4102-BEB9-3F29A579FD14}"/>
              </a:ext>
            </a:extLst>
          </p:cNvPr>
          <p:cNvGrpSpPr/>
          <p:nvPr/>
        </p:nvGrpSpPr>
        <p:grpSpPr>
          <a:xfrm>
            <a:off x="9990827" y="1108867"/>
            <a:ext cx="1857240" cy="857520"/>
            <a:chOff x="9990827" y="1108867"/>
            <a:chExt cx="1857240" cy="857520"/>
          </a:xfrm>
        </p:grpSpPr>
        <mc:AlternateContent xmlns:mc="http://schemas.openxmlformats.org/markup-compatibility/2006" xmlns:p14="http://schemas.microsoft.com/office/powerpoint/2010/main">
          <mc:Choice Requires="p14">
            <p:contentPart p14:bwMode="auto" r:id="rId998">
              <p14:nvContentPartPr>
                <p14:cNvPr id="592" name="Freihand 591">
                  <a:extLst>
                    <a:ext uri="{FF2B5EF4-FFF2-40B4-BE49-F238E27FC236}">
                      <a16:creationId xmlns:a16="http://schemas.microsoft.com/office/drawing/2014/main" id="{AB45491D-BCFF-4B70-B1ED-FE06AFEEC728}"/>
                    </a:ext>
                  </a:extLst>
                </p14:cNvPr>
                <p14:cNvContentPartPr/>
                <p14:nvPr/>
              </p14:nvContentPartPr>
              <p14:xfrm>
                <a:off x="10985507" y="1665067"/>
                <a:ext cx="35280" cy="273240"/>
              </p14:xfrm>
            </p:contentPart>
          </mc:Choice>
          <mc:Fallback xmlns="">
            <p:pic>
              <p:nvPicPr>
                <p:cNvPr id="592" name="Freihand 591">
                  <a:extLst>
                    <a:ext uri="{FF2B5EF4-FFF2-40B4-BE49-F238E27FC236}">
                      <a16:creationId xmlns:a16="http://schemas.microsoft.com/office/drawing/2014/main" id="{AB45491D-BCFF-4B70-B1ED-FE06AFEEC728}"/>
                    </a:ext>
                  </a:extLst>
                </p:cNvPr>
                <p:cNvPicPr/>
                <p:nvPr/>
              </p:nvPicPr>
              <p:blipFill>
                <a:blip r:embed="rId999"/>
                <a:stretch>
                  <a:fillRect/>
                </a:stretch>
              </p:blipFill>
              <p:spPr>
                <a:xfrm>
                  <a:off x="10981187" y="1660747"/>
                  <a:ext cx="439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593" name="Freihand 592">
                  <a:extLst>
                    <a:ext uri="{FF2B5EF4-FFF2-40B4-BE49-F238E27FC236}">
                      <a16:creationId xmlns:a16="http://schemas.microsoft.com/office/drawing/2014/main" id="{E1A43E2A-37B8-40FC-8D4F-472055576CFA}"/>
                    </a:ext>
                  </a:extLst>
                </p14:cNvPr>
                <p14:cNvContentPartPr/>
                <p14:nvPr/>
              </p14:nvContentPartPr>
              <p14:xfrm>
                <a:off x="10919987" y="1720147"/>
                <a:ext cx="205200" cy="246240"/>
              </p14:xfrm>
            </p:contentPart>
          </mc:Choice>
          <mc:Fallback xmlns="">
            <p:pic>
              <p:nvPicPr>
                <p:cNvPr id="593" name="Freihand 592">
                  <a:extLst>
                    <a:ext uri="{FF2B5EF4-FFF2-40B4-BE49-F238E27FC236}">
                      <a16:creationId xmlns:a16="http://schemas.microsoft.com/office/drawing/2014/main" id="{E1A43E2A-37B8-40FC-8D4F-472055576CFA}"/>
                    </a:ext>
                  </a:extLst>
                </p:cNvPr>
                <p:cNvPicPr/>
                <p:nvPr/>
              </p:nvPicPr>
              <p:blipFill>
                <a:blip r:embed="rId1001"/>
                <a:stretch>
                  <a:fillRect/>
                </a:stretch>
              </p:blipFill>
              <p:spPr>
                <a:xfrm>
                  <a:off x="10915667" y="1715827"/>
                  <a:ext cx="2138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595" name="Freihand 594">
                  <a:extLst>
                    <a:ext uri="{FF2B5EF4-FFF2-40B4-BE49-F238E27FC236}">
                      <a16:creationId xmlns:a16="http://schemas.microsoft.com/office/drawing/2014/main" id="{CFD4AF0F-0E08-417F-9B5A-EEECE5DE8F98}"/>
                    </a:ext>
                  </a:extLst>
                </p14:cNvPr>
                <p14:cNvContentPartPr/>
                <p14:nvPr/>
              </p14:nvContentPartPr>
              <p14:xfrm>
                <a:off x="10060667" y="1376347"/>
                <a:ext cx="35640" cy="221400"/>
              </p14:xfrm>
            </p:contentPart>
          </mc:Choice>
          <mc:Fallback xmlns="">
            <p:pic>
              <p:nvPicPr>
                <p:cNvPr id="595" name="Freihand 594">
                  <a:extLst>
                    <a:ext uri="{FF2B5EF4-FFF2-40B4-BE49-F238E27FC236}">
                      <a16:creationId xmlns:a16="http://schemas.microsoft.com/office/drawing/2014/main" id="{CFD4AF0F-0E08-417F-9B5A-EEECE5DE8F98}"/>
                    </a:ext>
                  </a:extLst>
                </p:cNvPr>
                <p:cNvPicPr/>
                <p:nvPr/>
              </p:nvPicPr>
              <p:blipFill>
                <a:blip r:embed="rId1003"/>
                <a:stretch>
                  <a:fillRect/>
                </a:stretch>
              </p:blipFill>
              <p:spPr>
                <a:xfrm>
                  <a:off x="10056347" y="1372027"/>
                  <a:ext cx="442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596" name="Freihand 595">
                  <a:extLst>
                    <a:ext uri="{FF2B5EF4-FFF2-40B4-BE49-F238E27FC236}">
                      <a16:creationId xmlns:a16="http://schemas.microsoft.com/office/drawing/2014/main" id="{25484E69-F718-4BEB-98C6-9439C066691A}"/>
                    </a:ext>
                  </a:extLst>
                </p14:cNvPr>
                <p14:cNvContentPartPr/>
                <p14:nvPr/>
              </p14:nvContentPartPr>
              <p14:xfrm>
                <a:off x="9990827" y="1332067"/>
                <a:ext cx="318600" cy="176400"/>
              </p14:xfrm>
            </p:contentPart>
          </mc:Choice>
          <mc:Fallback xmlns="">
            <p:pic>
              <p:nvPicPr>
                <p:cNvPr id="596" name="Freihand 595">
                  <a:extLst>
                    <a:ext uri="{FF2B5EF4-FFF2-40B4-BE49-F238E27FC236}">
                      <a16:creationId xmlns:a16="http://schemas.microsoft.com/office/drawing/2014/main" id="{25484E69-F718-4BEB-98C6-9439C066691A}"/>
                    </a:ext>
                  </a:extLst>
                </p:cNvPr>
                <p:cNvPicPr/>
                <p:nvPr/>
              </p:nvPicPr>
              <p:blipFill>
                <a:blip r:embed="rId1005"/>
                <a:stretch>
                  <a:fillRect/>
                </a:stretch>
              </p:blipFill>
              <p:spPr>
                <a:xfrm>
                  <a:off x="9986507" y="1327747"/>
                  <a:ext cx="327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597" name="Freihand 596">
                  <a:extLst>
                    <a:ext uri="{FF2B5EF4-FFF2-40B4-BE49-F238E27FC236}">
                      <a16:creationId xmlns:a16="http://schemas.microsoft.com/office/drawing/2014/main" id="{97F275B5-71DB-4DDF-AD4E-78090712E315}"/>
                    </a:ext>
                  </a:extLst>
                </p14:cNvPr>
                <p14:cNvContentPartPr/>
                <p14:nvPr/>
              </p14:nvContentPartPr>
              <p14:xfrm>
                <a:off x="10325987" y="1310827"/>
                <a:ext cx="81360" cy="187920"/>
              </p14:xfrm>
            </p:contentPart>
          </mc:Choice>
          <mc:Fallback xmlns="">
            <p:pic>
              <p:nvPicPr>
                <p:cNvPr id="597" name="Freihand 596">
                  <a:extLst>
                    <a:ext uri="{FF2B5EF4-FFF2-40B4-BE49-F238E27FC236}">
                      <a16:creationId xmlns:a16="http://schemas.microsoft.com/office/drawing/2014/main" id="{97F275B5-71DB-4DDF-AD4E-78090712E315}"/>
                    </a:ext>
                  </a:extLst>
                </p:cNvPr>
                <p:cNvPicPr/>
                <p:nvPr/>
              </p:nvPicPr>
              <p:blipFill>
                <a:blip r:embed="rId1007"/>
                <a:stretch>
                  <a:fillRect/>
                </a:stretch>
              </p:blipFill>
              <p:spPr>
                <a:xfrm>
                  <a:off x="10321667" y="1306507"/>
                  <a:ext cx="90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598" name="Freihand 597">
                  <a:extLst>
                    <a:ext uri="{FF2B5EF4-FFF2-40B4-BE49-F238E27FC236}">
                      <a16:creationId xmlns:a16="http://schemas.microsoft.com/office/drawing/2014/main" id="{F8BAF38A-2890-497A-8015-4583D175FF04}"/>
                    </a:ext>
                  </a:extLst>
                </p14:cNvPr>
                <p14:cNvContentPartPr/>
                <p14:nvPr/>
              </p14:nvContentPartPr>
              <p14:xfrm>
                <a:off x="10452347" y="1274107"/>
                <a:ext cx="188640" cy="187560"/>
              </p14:xfrm>
            </p:contentPart>
          </mc:Choice>
          <mc:Fallback xmlns="">
            <p:pic>
              <p:nvPicPr>
                <p:cNvPr id="598" name="Freihand 597">
                  <a:extLst>
                    <a:ext uri="{FF2B5EF4-FFF2-40B4-BE49-F238E27FC236}">
                      <a16:creationId xmlns:a16="http://schemas.microsoft.com/office/drawing/2014/main" id="{F8BAF38A-2890-497A-8015-4583D175FF04}"/>
                    </a:ext>
                  </a:extLst>
                </p:cNvPr>
                <p:cNvPicPr/>
                <p:nvPr/>
              </p:nvPicPr>
              <p:blipFill>
                <a:blip r:embed="rId1009"/>
                <a:stretch>
                  <a:fillRect/>
                </a:stretch>
              </p:blipFill>
              <p:spPr>
                <a:xfrm>
                  <a:off x="10448027" y="1269787"/>
                  <a:ext cx="197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599" name="Freihand 598">
                  <a:extLst>
                    <a:ext uri="{FF2B5EF4-FFF2-40B4-BE49-F238E27FC236}">
                      <a16:creationId xmlns:a16="http://schemas.microsoft.com/office/drawing/2014/main" id="{D14FF893-D777-427F-AEFE-31DF9EAAA840}"/>
                    </a:ext>
                  </a:extLst>
                </p14:cNvPr>
                <p14:cNvContentPartPr/>
                <p14:nvPr/>
              </p14:nvContentPartPr>
              <p14:xfrm>
                <a:off x="10843307" y="1286707"/>
                <a:ext cx="26640" cy="87840"/>
              </p14:xfrm>
            </p:contentPart>
          </mc:Choice>
          <mc:Fallback xmlns="">
            <p:pic>
              <p:nvPicPr>
                <p:cNvPr id="599" name="Freihand 598">
                  <a:extLst>
                    <a:ext uri="{FF2B5EF4-FFF2-40B4-BE49-F238E27FC236}">
                      <a16:creationId xmlns:a16="http://schemas.microsoft.com/office/drawing/2014/main" id="{D14FF893-D777-427F-AEFE-31DF9EAAA840}"/>
                    </a:ext>
                  </a:extLst>
                </p:cNvPr>
                <p:cNvPicPr/>
                <p:nvPr/>
              </p:nvPicPr>
              <p:blipFill>
                <a:blip r:embed="rId1011"/>
                <a:stretch>
                  <a:fillRect/>
                </a:stretch>
              </p:blipFill>
              <p:spPr>
                <a:xfrm>
                  <a:off x="10838987" y="1282387"/>
                  <a:ext cx="35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00" name="Freihand 599">
                  <a:extLst>
                    <a:ext uri="{FF2B5EF4-FFF2-40B4-BE49-F238E27FC236}">
                      <a16:creationId xmlns:a16="http://schemas.microsoft.com/office/drawing/2014/main" id="{8A19251A-6C34-4C03-836B-620C701B0D7D}"/>
                    </a:ext>
                  </a:extLst>
                </p14:cNvPr>
                <p14:cNvContentPartPr/>
                <p14:nvPr/>
              </p14:nvContentPartPr>
              <p14:xfrm>
                <a:off x="10833947" y="1200667"/>
                <a:ext cx="43560" cy="32760"/>
              </p14:xfrm>
            </p:contentPart>
          </mc:Choice>
          <mc:Fallback xmlns="">
            <p:pic>
              <p:nvPicPr>
                <p:cNvPr id="600" name="Freihand 599">
                  <a:extLst>
                    <a:ext uri="{FF2B5EF4-FFF2-40B4-BE49-F238E27FC236}">
                      <a16:creationId xmlns:a16="http://schemas.microsoft.com/office/drawing/2014/main" id="{8A19251A-6C34-4C03-836B-620C701B0D7D}"/>
                    </a:ext>
                  </a:extLst>
                </p:cNvPr>
                <p:cNvPicPr/>
                <p:nvPr/>
              </p:nvPicPr>
              <p:blipFill>
                <a:blip r:embed="rId1013"/>
                <a:stretch>
                  <a:fillRect/>
                </a:stretch>
              </p:blipFill>
              <p:spPr>
                <a:xfrm>
                  <a:off x="10829627" y="1196347"/>
                  <a:ext cx="52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01" name="Freihand 600">
                  <a:extLst>
                    <a:ext uri="{FF2B5EF4-FFF2-40B4-BE49-F238E27FC236}">
                      <a16:creationId xmlns:a16="http://schemas.microsoft.com/office/drawing/2014/main" id="{924D63F6-8D31-4106-8576-F1A7CC3BB4E9}"/>
                    </a:ext>
                  </a:extLst>
                </p14:cNvPr>
                <p14:cNvContentPartPr/>
                <p14:nvPr/>
              </p14:nvContentPartPr>
              <p14:xfrm>
                <a:off x="10903427" y="1246387"/>
                <a:ext cx="80280" cy="94320"/>
              </p14:xfrm>
            </p:contentPart>
          </mc:Choice>
          <mc:Fallback xmlns="">
            <p:pic>
              <p:nvPicPr>
                <p:cNvPr id="601" name="Freihand 600">
                  <a:extLst>
                    <a:ext uri="{FF2B5EF4-FFF2-40B4-BE49-F238E27FC236}">
                      <a16:creationId xmlns:a16="http://schemas.microsoft.com/office/drawing/2014/main" id="{924D63F6-8D31-4106-8576-F1A7CC3BB4E9}"/>
                    </a:ext>
                  </a:extLst>
                </p:cNvPr>
                <p:cNvPicPr/>
                <p:nvPr/>
              </p:nvPicPr>
              <p:blipFill>
                <a:blip r:embed="rId1015"/>
                <a:stretch>
                  <a:fillRect/>
                </a:stretch>
              </p:blipFill>
              <p:spPr>
                <a:xfrm>
                  <a:off x="10899107" y="1242067"/>
                  <a:ext cx="88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02" name="Freihand 601">
                  <a:extLst>
                    <a:ext uri="{FF2B5EF4-FFF2-40B4-BE49-F238E27FC236}">
                      <a16:creationId xmlns:a16="http://schemas.microsoft.com/office/drawing/2014/main" id="{4A548A03-481A-418B-923F-760FA5AC7492}"/>
                    </a:ext>
                  </a:extLst>
                </p14:cNvPr>
                <p14:cNvContentPartPr/>
                <p14:nvPr/>
              </p14:nvContentPartPr>
              <p14:xfrm>
                <a:off x="10977947" y="1130467"/>
                <a:ext cx="105840" cy="168840"/>
              </p14:xfrm>
            </p:contentPart>
          </mc:Choice>
          <mc:Fallback xmlns="">
            <p:pic>
              <p:nvPicPr>
                <p:cNvPr id="602" name="Freihand 601">
                  <a:extLst>
                    <a:ext uri="{FF2B5EF4-FFF2-40B4-BE49-F238E27FC236}">
                      <a16:creationId xmlns:a16="http://schemas.microsoft.com/office/drawing/2014/main" id="{4A548A03-481A-418B-923F-760FA5AC7492}"/>
                    </a:ext>
                  </a:extLst>
                </p:cNvPr>
                <p:cNvPicPr/>
                <p:nvPr/>
              </p:nvPicPr>
              <p:blipFill>
                <a:blip r:embed="rId1017"/>
                <a:stretch>
                  <a:fillRect/>
                </a:stretch>
              </p:blipFill>
              <p:spPr>
                <a:xfrm>
                  <a:off x="10973627" y="1126147"/>
                  <a:ext cx="114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03" name="Freihand 602">
                  <a:extLst>
                    <a:ext uri="{FF2B5EF4-FFF2-40B4-BE49-F238E27FC236}">
                      <a16:creationId xmlns:a16="http://schemas.microsoft.com/office/drawing/2014/main" id="{0CE84674-3AAC-4683-ADEA-D9D302E82C77}"/>
                    </a:ext>
                  </a:extLst>
                </p14:cNvPr>
                <p14:cNvContentPartPr/>
                <p14:nvPr/>
              </p14:nvContentPartPr>
              <p14:xfrm>
                <a:off x="11198987" y="1110307"/>
                <a:ext cx="129240" cy="178200"/>
              </p14:xfrm>
            </p:contentPart>
          </mc:Choice>
          <mc:Fallback xmlns="">
            <p:pic>
              <p:nvPicPr>
                <p:cNvPr id="603" name="Freihand 602">
                  <a:extLst>
                    <a:ext uri="{FF2B5EF4-FFF2-40B4-BE49-F238E27FC236}">
                      <a16:creationId xmlns:a16="http://schemas.microsoft.com/office/drawing/2014/main" id="{0CE84674-3AAC-4683-ADEA-D9D302E82C77}"/>
                    </a:ext>
                  </a:extLst>
                </p:cNvPr>
                <p:cNvPicPr/>
                <p:nvPr/>
              </p:nvPicPr>
              <p:blipFill>
                <a:blip r:embed="rId1019"/>
                <a:stretch>
                  <a:fillRect/>
                </a:stretch>
              </p:blipFill>
              <p:spPr>
                <a:xfrm>
                  <a:off x="11194667" y="1105987"/>
                  <a:ext cx="137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04" name="Freihand 603">
                  <a:extLst>
                    <a:ext uri="{FF2B5EF4-FFF2-40B4-BE49-F238E27FC236}">
                      <a16:creationId xmlns:a16="http://schemas.microsoft.com/office/drawing/2014/main" id="{330F26D7-82CF-4DA8-A566-CC00AF4937CA}"/>
                    </a:ext>
                  </a:extLst>
                </p14:cNvPr>
                <p14:cNvContentPartPr/>
                <p14:nvPr/>
              </p14:nvContentPartPr>
              <p14:xfrm>
                <a:off x="11279267" y="1184827"/>
                <a:ext cx="70920" cy="99000"/>
              </p14:xfrm>
            </p:contentPart>
          </mc:Choice>
          <mc:Fallback xmlns="">
            <p:pic>
              <p:nvPicPr>
                <p:cNvPr id="604" name="Freihand 603">
                  <a:extLst>
                    <a:ext uri="{FF2B5EF4-FFF2-40B4-BE49-F238E27FC236}">
                      <a16:creationId xmlns:a16="http://schemas.microsoft.com/office/drawing/2014/main" id="{330F26D7-82CF-4DA8-A566-CC00AF4937CA}"/>
                    </a:ext>
                  </a:extLst>
                </p:cNvPr>
                <p:cNvPicPr/>
                <p:nvPr/>
              </p:nvPicPr>
              <p:blipFill>
                <a:blip r:embed="rId1021"/>
                <a:stretch>
                  <a:fillRect/>
                </a:stretch>
              </p:blipFill>
              <p:spPr>
                <a:xfrm>
                  <a:off x="11274947" y="1180507"/>
                  <a:ext cx="79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05" name="Freihand 604">
                  <a:extLst>
                    <a:ext uri="{FF2B5EF4-FFF2-40B4-BE49-F238E27FC236}">
                      <a16:creationId xmlns:a16="http://schemas.microsoft.com/office/drawing/2014/main" id="{357738F6-B735-4D59-A19B-8CD77A7F209F}"/>
                    </a:ext>
                  </a:extLst>
                </p14:cNvPr>
                <p14:cNvContentPartPr/>
                <p14:nvPr/>
              </p14:nvContentPartPr>
              <p14:xfrm>
                <a:off x="11392667" y="1158907"/>
                <a:ext cx="138960" cy="113040"/>
              </p14:xfrm>
            </p:contentPart>
          </mc:Choice>
          <mc:Fallback xmlns="">
            <p:pic>
              <p:nvPicPr>
                <p:cNvPr id="605" name="Freihand 604">
                  <a:extLst>
                    <a:ext uri="{FF2B5EF4-FFF2-40B4-BE49-F238E27FC236}">
                      <a16:creationId xmlns:a16="http://schemas.microsoft.com/office/drawing/2014/main" id="{357738F6-B735-4D59-A19B-8CD77A7F209F}"/>
                    </a:ext>
                  </a:extLst>
                </p:cNvPr>
                <p:cNvPicPr/>
                <p:nvPr/>
              </p:nvPicPr>
              <p:blipFill>
                <a:blip r:embed="rId1023"/>
                <a:stretch>
                  <a:fillRect/>
                </a:stretch>
              </p:blipFill>
              <p:spPr>
                <a:xfrm>
                  <a:off x="11388347" y="1154587"/>
                  <a:ext cx="147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06" name="Freihand 605">
                  <a:extLst>
                    <a:ext uri="{FF2B5EF4-FFF2-40B4-BE49-F238E27FC236}">
                      <a16:creationId xmlns:a16="http://schemas.microsoft.com/office/drawing/2014/main" id="{6D693AC8-EFDA-4729-8424-731A760E5EAB}"/>
                    </a:ext>
                  </a:extLst>
                </p14:cNvPr>
                <p14:cNvContentPartPr/>
                <p14:nvPr/>
              </p14:nvContentPartPr>
              <p14:xfrm>
                <a:off x="11496707" y="1108867"/>
                <a:ext cx="13680" cy="8280"/>
              </p14:xfrm>
            </p:contentPart>
          </mc:Choice>
          <mc:Fallback xmlns="">
            <p:pic>
              <p:nvPicPr>
                <p:cNvPr id="606" name="Freihand 605">
                  <a:extLst>
                    <a:ext uri="{FF2B5EF4-FFF2-40B4-BE49-F238E27FC236}">
                      <a16:creationId xmlns:a16="http://schemas.microsoft.com/office/drawing/2014/main" id="{6D693AC8-EFDA-4729-8424-731A760E5EAB}"/>
                    </a:ext>
                  </a:extLst>
                </p:cNvPr>
                <p:cNvPicPr/>
                <p:nvPr/>
              </p:nvPicPr>
              <p:blipFill>
                <a:blip r:embed="rId1025"/>
                <a:stretch>
                  <a:fillRect/>
                </a:stretch>
              </p:blipFill>
              <p:spPr>
                <a:xfrm>
                  <a:off x="11492387" y="1104547"/>
                  <a:ext cx="22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07" name="Freihand 606">
                  <a:extLst>
                    <a:ext uri="{FF2B5EF4-FFF2-40B4-BE49-F238E27FC236}">
                      <a16:creationId xmlns:a16="http://schemas.microsoft.com/office/drawing/2014/main" id="{24767F1E-235E-4714-9EAA-33FEE2396218}"/>
                    </a:ext>
                  </a:extLst>
                </p14:cNvPr>
                <p14:cNvContentPartPr/>
                <p14:nvPr/>
              </p14:nvContentPartPr>
              <p14:xfrm>
                <a:off x="11542427" y="1161427"/>
                <a:ext cx="87120" cy="39960"/>
              </p14:xfrm>
            </p:contentPart>
          </mc:Choice>
          <mc:Fallback xmlns="">
            <p:pic>
              <p:nvPicPr>
                <p:cNvPr id="607" name="Freihand 606">
                  <a:extLst>
                    <a:ext uri="{FF2B5EF4-FFF2-40B4-BE49-F238E27FC236}">
                      <a16:creationId xmlns:a16="http://schemas.microsoft.com/office/drawing/2014/main" id="{24767F1E-235E-4714-9EAA-33FEE2396218}"/>
                    </a:ext>
                  </a:extLst>
                </p:cNvPr>
                <p:cNvPicPr/>
                <p:nvPr/>
              </p:nvPicPr>
              <p:blipFill>
                <a:blip r:embed="rId1027"/>
                <a:stretch>
                  <a:fillRect/>
                </a:stretch>
              </p:blipFill>
              <p:spPr>
                <a:xfrm>
                  <a:off x="11538107" y="1157107"/>
                  <a:ext cx="95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08" name="Freihand 607">
                  <a:extLst>
                    <a:ext uri="{FF2B5EF4-FFF2-40B4-BE49-F238E27FC236}">
                      <a16:creationId xmlns:a16="http://schemas.microsoft.com/office/drawing/2014/main" id="{DDF73C3C-3EB1-47E2-98F2-59086B011365}"/>
                    </a:ext>
                  </a:extLst>
                </p14:cNvPr>
                <p14:cNvContentPartPr/>
                <p14:nvPr/>
              </p14:nvContentPartPr>
              <p14:xfrm>
                <a:off x="10251827" y="1621147"/>
                <a:ext cx="215640" cy="263160"/>
              </p14:xfrm>
            </p:contentPart>
          </mc:Choice>
          <mc:Fallback xmlns="">
            <p:pic>
              <p:nvPicPr>
                <p:cNvPr id="608" name="Freihand 607">
                  <a:extLst>
                    <a:ext uri="{FF2B5EF4-FFF2-40B4-BE49-F238E27FC236}">
                      <a16:creationId xmlns:a16="http://schemas.microsoft.com/office/drawing/2014/main" id="{DDF73C3C-3EB1-47E2-98F2-59086B011365}"/>
                    </a:ext>
                  </a:extLst>
                </p:cNvPr>
                <p:cNvPicPr/>
                <p:nvPr/>
              </p:nvPicPr>
              <p:blipFill>
                <a:blip r:embed="rId1029"/>
                <a:stretch>
                  <a:fillRect/>
                </a:stretch>
              </p:blipFill>
              <p:spPr>
                <a:xfrm>
                  <a:off x="10247507" y="1616827"/>
                  <a:ext cx="2242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09" name="Freihand 608">
                  <a:extLst>
                    <a:ext uri="{FF2B5EF4-FFF2-40B4-BE49-F238E27FC236}">
                      <a16:creationId xmlns:a16="http://schemas.microsoft.com/office/drawing/2014/main" id="{BF563B38-4DE1-43FE-B3BD-5F50A0D8D11B}"/>
                    </a:ext>
                  </a:extLst>
                </p14:cNvPr>
                <p14:cNvContentPartPr/>
                <p14:nvPr/>
              </p14:nvContentPartPr>
              <p14:xfrm>
                <a:off x="10435427" y="1596307"/>
                <a:ext cx="15840" cy="45720"/>
              </p14:xfrm>
            </p:contentPart>
          </mc:Choice>
          <mc:Fallback xmlns="">
            <p:pic>
              <p:nvPicPr>
                <p:cNvPr id="609" name="Freihand 608">
                  <a:extLst>
                    <a:ext uri="{FF2B5EF4-FFF2-40B4-BE49-F238E27FC236}">
                      <a16:creationId xmlns:a16="http://schemas.microsoft.com/office/drawing/2014/main" id="{BF563B38-4DE1-43FE-B3BD-5F50A0D8D11B}"/>
                    </a:ext>
                  </a:extLst>
                </p:cNvPr>
                <p:cNvPicPr/>
                <p:nvPr/>
              </p:nvPicPr>
              <p:blipFill>
                <a:blip r:embed="rId1031"/>
                <a:stretch>
                  <a:fillRect/>
                </a:stretch>
              </p:blipFill>
              <p:spPr>
                <a:xfrm>
                  <a:off x="10431107" y="1591987"/>
                  <a:ext cx="24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10" name="Freihand 609">
                  <a:extLst>
                    <a:ext uri="{FF2B5EF4-FFF2-40B4-BE49-F238E27FC236}">
                      <a16:creationId xmlns:a16="http://schemas.microsoft.com/office/drawing/2014/main" id="{20BB924F-6F10-4763-B54B-2C41DEDC96B3}"/>
                    </a:ext>
                  </a:extLst>
                </p14:cNvPr>
                <p14:cNvContentPartPr/>
                <p14:nvPr/>
              </p14:nvContentPartPr>
              <p14:xfrm>
                <a:off x="10490867" y="1609627"/>
                <a:ext cx="126000" cy="103680"/>
              </p14:xfrm>
            </p:contentPart>
          </mc:Choice>
          <mc:Fallback xmlns="">
            <p:pic>
              <p:nvPicPr>
                <p:cNvPr id="610" name="Freihand 609">
                  <a:extLst>
                    <a:ext uri="{FF2B5EF4-FFF2-40B4-BE49-F238E27FC236}">
                      <a16:creationId xmlns:a16="http://schemas.microsoft.com/office/drawing/2014/main" id="{20BB924F-6F10-4763-B54B-2C41DEDC96B3}"/>
                    </a:ext>
                  </a:extLst>
                </p:cNvPr>
                <p:cNvPicPr/>
                <p:nvPr/>
              </p:nvPicPr>
              <p:blipFill>
                <a:blip r:embed="rId1033"/>
                <a:stretch>
                  <a:fillRect/>
                </a:stretch>
              </p:blipFill>
              <p:spPr>
                <a:xfrm>
                  <a:off x="10486547" y="1605307"/>
                  <a:ext cx="134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611" name="Freihand 610">
                  <a:extLst>
                    <a:ext uri="{FF2B5EF4-FFF2-40B4-BE49-F238E27FC236}">
                      <a16:creationId xmlns:a16="http://schemas.microsoft.com/office/drawing/2014/main" id="{4DECCF0B-7DA1-46F9-B90F-3E297616BFB9}"/>
                    </a:ext>
                  </a:extLst>
                </p14:cNvPr>
                <p14:cNvContentPartPr/>
                <p14:nvPr/>
              </p14:nvContentPartPr>
              <p14:xfrm>
                <a:off x="10736027" y="1481107"/>
                <a:ext cx="186120" cy="167040"/>
              </p14:xfrm>
            </p:contentPart>
          </mc:Choice>
          <mc:Fallback xmlns="">
            <p:pic>
              <p:nvPicPr>
                <p:cNvPr id="611" name="Freihand 610">
                  <a:extLst>
                    <a:ext uri="{FF2B5EF4-FFF2-40B4-BE49-F238E27FC236}">
                      <a16:creationId xmlns:a16="http://schemas.microsoft.com/office/drawing/2014/main" id="{4DECCF0B-7DA1-46F9-B90F-3E297616BFB9}"/>
                    </a:ext>
                  </a:extLst>
                </p:cNvPr>
                <p:cNvPicPr/>
                <p:nvPr/>
              </p:nvPicPr>
              <p:blipFill>
                <a:blip r:embed="rId1035"/>
                <a:stretch>
                  <a:fillRect/>
                </a:stretch>
              </p:blipFill>
              <p:spPr>
                <a:xfrm>
                  <a:off x="10731707" y="1476787"/>
                  <a:ext cx="194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12" name="Freihand 611">
                  <a:extLst>
                    <a:ext uri="{FF2B5EF4-FFF2-40B4-BE49-F238E27FC236}">
                      <a16:creationId xmlns:a16="http://schemas.microsoft.com/office/drawing/2014/main" id="{6A861BC5-EB58-4E03-82F7-01D7EB390B6F}"/>
                    </a:ext>
                  </a:extLst>
                </p14:cNvPr>
                <p14:cNvContentPartPr/>
                <p14:nvPr/>
              </p14:nvContentPartPr>
              <p14:xfrm>
                <a:off x="10954907" y="1539427"/>
                <a:ext cx="88200" cy="73800"/>
              </p14:xfrm>
            </p:contentPart>
          </mc:Choice>
          <mc:Fallback xmlns="">
            <p:pic>
              <p:nvPicPr>
                <p:cNvPr id="612" name="Freihand 611">
                  <a:extLst>
                    <a:ext uri="{FF2B5EF4-FFF2-40B4-BE49-F238E27FC236}">
                      <a16:creationId xmlns:a16="http://schemas.microsoft.com/office/drawing/2014/main" id="{6A861BC5-EB58-4E03-82F7-01D7EB390B6F}"/>
                    </a:ext>
                  </a:extLst>
                </p:cNvPr>
                <p:cNvPicPr/>
                <p:nvPr/>
              </p:nvPicPr>
              <p:blipFill>
                <a:blip r:embed="rId1037"/>
                <a:stretch>
                  <a:fillRect/>
                </a:stretch>
              </p:blipFill>
              <p:spPr>
                <a:xfrm>
                  <a:off x="10950587" y="1535107"/>
                  <a:ext cx="96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13" name="Freihand 612">
                  <a:extLst>
                    <a:ext uri="{FF2B5EF4-FFF2-40B4-BE49-F238E27FC236}">
                      <a16:creationId xmlns:a16="http://schemas.microsoft.com/office/drawing/2014/main" id="{96F0C19A-F714-420C-B931-24F358C24DA4}"/>
                    </a:ext>
                  </a:extLst>
                </p14:cNvPr>
                <p14:cNvContentPartPr/>
                <p14:nvPr/>
              </p14:nvContentPartPr>
              <p14:xfrm>
                <a:off x="11057867" y="1410187"/>
                <a:ext cx="165600" cy="180000"/>
              </p14:xfrm>
            </p:contentPart>
          </mc:Choice>
          <mc:Fallback xmlns="">
            <p:pic>
              <p:nvPicPr>
                <p:cNvPr id="613" name="Freihand 612">
                  <a:extLst>
                    <a:ext uri="{FF2B5EF4-FFF2-40B4-BE49-F238E27FC236}">
                      <a16:creationId xmlns:a16="http://schemas.microsoft.com/office/drawing/2014/main" id="{96F0C19A-F714-420C-B931-24F358C24DA4}"/>
                    </a:ext>
                  </a:extLst>
                </p:cNvPr>
                <p:cNvPicPr/>
                <p:nvPr/>
              </p:nvPicPr>
              <p:blipFill>
                <a:blip r:embed="rId1039"/>
                <a:stretch>
                  <a:fillRect/>
                </a:stretch>
              </p:blipFill>
              <p:spPr>
                <a:xfrm>
                  <a:off x="11053547" y="1405867"/>
                  <a:ext cx="174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14" name="Freihand 613">
                  <a:extLst>
                    <a:ext uri="{FF2B5EF4-FFF2-40B4-BE49-F238E27FC236}">
                      <a16:creationId xmlns:a16="http://schemas.microsoft.com/office/drawing/2014/main" id="{7A05AD46-768B-400A-9D93-65843E03CD76}"/>
                    </a:ext>
                  </a:extLst>
                </p14:cNvPr>
                <p14:cNvContentPartPr/>
                <p14:nvPr/>
              </p14:nvContentPartPr>
              <p14:xfrm>
                <a:off x="11230307" y="1456987"/>
                <a:ext cx="50760" cy="107280"/>
              </p14:xfrm>
            </p:contentPart>
          </mc:Choice>
          <mc:Fallback xmlns="">
            <p:pic>
              <p:nvPicPr>
                <p:cNvPr id="614" name="Freihand 613">
                  <a:extLst>
                    <a:ext uri="{FF2B5EF4-FFF2-40B4-BE49-F238E27FC236}">
                      <a16:creationId xmlns:a16="http://schemas.microsoft.com/office/drawing/2014/main" id="{7A05AD46-768B-400A-9D93-65843E03CD76}"/>
                    </a:ext>
                  </a:extLst>
                </p:cNvPr>
                <p:cNvPicPr/>
                <p:nvPr/>
              </p:nvPicPr>
              <p:blipFill>
                <a:blip r:embed="rId1041"/>
                <a:stretch>
                  <a:fillRect/>
                </a:stretch>
              </p:blipFill>
              <p:spPr>
                <a:xfrm>
                  <a:off x="11225987" y="1452667"/>
                  <a:ext cx="59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15" name="Freihand 614">
                  <a:extLst>
                    <a:ext uri="{FF2B5EF4-FFF2-40B4-BE49-F238E27FC236}">
                      <a16:creationId xmlns:a16="http://schemas.microsoft.com/office/drawing/2014/main" id="{C5125ECD-8702-4628-A79C-C2C6C3543CD3}"/>
                    </a:ext>
                  </a:extLst>
                </p14:cNvPr>
                <p14:cNvContentPartPr/>
                <p14:nvPr/>
              </p14:nvContentPartPr>
              <p14:xfrm>
                <a:off x="11304467" y="1423867"/>
                <a:ext cx="91800" cy="111960"/>
              </p14:xfrm>
            </p:contentPart>
          </mc:Choice>
          <mc:Fallback xmlns="">
            <p:pic>
              <p:nvPicPr>
                <p:cNvPr id="615" name="Freihand 614">
                  <a:extLst>
                    <a:ext uri="{FF2B5EF4-FFF2-40B4-BE49-F238E27FC236}">
                      <a16:creationId xmlns:a16="http://schemas.microsoft.com/office/drawing/2014/main" id="{C5125ECD-8702-4628-A79C-C2C6C3543CD3}"/>
                    </a:ext>
                  </a:extLst>
                </p:cNvPr>
                <p:cNvPicPr/>
                <p:nvPr/>
              </p:nvPicPr>
              <p:blipFill>
                <a:blip r:embed="rId1043"/>
                <a:stretch>
                  <a:fillRect/>
                </a:stretch>
              </p:blipFill>
              <p:spPr>
                <a:xfrm>
                  <a:off x="11300147" y="1419547"/>
                  <a:ext cx="100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16" name="Freihand 615">
                  <a:extLst>
                    <a:ext uri="{FF2B5EF4-FFF2-40B4-BE49-F238E27FC236}">
                      <a16:creationId xmlns:a16="http://schemas.microsoft.com/office/drawing/2014/main" id="{35C0C76C-D30D-4FEC-B7A3-5B3F20E4A81B}"/>
                    </a:ext>
                  </a:extLst>
                </p14:cNvPr>
                <p14:cNvContentPartPr/>
                <p14:nvPr/>
              </p14:nvContentPartPr>
              <p14:xfrm>
                <a:off x="11398427" y="1473547"/>
                <a:ext cx="360" cy="360"/>
              </p14:xfrm>
            </p:contentPart>
          </mc:Choice>
          <mc:Fallback xmlns="">
            <p:pic>
              <p:nvPicPr>
                <p:cNvPr id="616" name="Freihand 615">
                  <a:extLst>
                    <a:ext uri="{FF2B5EF4-FFF2-40B4-BE49-F238E27FC236}">
                      <a16:creationId xmlns:a16="http://schemas.microsoft.com/office/drawing/2014/main" id="{35C0C76C-D30D-4FEC-B7A3-5B3F20E4A81B}"/>
                    </a:ext>
                  </a:extLst>
                </p:cNvPr>
                <p:cNvPicPr/>
                <p:nvPr/>
              </p:nvPicPr>
              <p:blipFill>
                <a:blip r:embed="rId797"/>
                <a:stretch>
                  <a:fillRect/>
                </a:stretch>
              </p:blipFill>
              <p:spPr>
                <a:xfrm>
                  <a:off x="11394107" y="1469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17" name="Freihand 616">
                  <a:extLst>
                    <a:ext uri="{FF2B5EF4-FFF2-40B4-BE49-F238E27FC236}">
                      <a16:creationId xmlns:a16="http://schemas.microsoft.com/office/drawing/2014/main" id="{6455B1B9-D577-4A15-B54C-98D0DA455395}"/>
                    </a:ext>
                  </a:extLst>
                </p14:cNvPr>
                <p14:cNvContentPartPr/>
                <p14:nvPr/>
              </p14:nvContentPartPr>
              <p14:xfrm>
                <a:off x="11370707" y="1345027"/>
                <a:ext cx="95400" cy="167400"/>
              </p14:xfrm>
            </p:contentPart>
          </mc:Choice>
          <mc:Fallback xmlns="">
            <p:pic>
              <p:nvPicPr>
                <p:cNvPr id="617" name="Freihand 616">
                  <a:extLst>
                    <a:ext uri="{FF2B5EF4-FFF2-40B4-BE49-F238E27FC236}">
                      <a16:creationId xmlns:a16="http://schemas.microsoft.com/office/drawing/2014/main" id="{6455B1B9-D577-4A15-B54C-98D0DA455395}"/>
                    </a:ext>
                  </a:extLst>
                </p:cNvPr>
                <p:cNvPicPr/>
                <p:nvPr/>
              </p:nvPicPr>
              <p:blipFill>
                <a:blip r:embed="rId1046"/>
                <a:stretch>
                  <a:fillRect/>
                </a:stretch>
              </p:blipFill>
              <p:spPr>
                <a:xfrm>
                  <a:off x="11366387" y="1340707"/>
                  <a:ext cx="104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18" name="Freihand 617">
                  <a:extLst>
                    <a:ext uri="{FF2B5EF4-FFF2-40B4-BE49-F238E27FC236}">
                      <a16:creationId xmlns:a16="http://schemas.microsoft.com/office/drawing/2014/main" id="{78712A05-6CC4-42C0-9C8B-AD88C6370CF5}"/>
                    </a:ext>
                  </a:extLst>
                </p14:cNvPr>
                <p14:cNvContentPartPr/>
                <p14:nvPr/>
              </p14:nvContentPartPr>
              <p14:xfrm>
                <a:off x="11470427" y="1312627"/>
                <a:ext cx="92160" cy="157680"/>
              </p14:xfrm>
            </p:contentPart>
          </mc:Choice>
          <mc:Fallback xmlns="">
            <p:pic>
              <p:nvPicPr>
                <p:cNvPr id="618" name="Freihand 617">
                  <a:extLst>
                    <a:ext uri="{FF2B5EF4-FFF2-40B4-BE49-F238E27FC236}">
                      <a16:creationId xmlns:a16="http://schemas.microsoft.com/office/drawing/2014/main" id="{78712A05-6CC4-42C0-9C8B-AD88C6370CF5}"/>
                    </a:ext>
                  </a:extLst>
                </p:cNvPr>
                <p:cNvPicPr/>
                <p:nvPr/>
              </p:nvPicPr>
              <p:blipFill>
                <a:blip r:embed="rId1048"/>
                <a:stretch>
                  <a:fillRect/>
                </a:stretch>
              </p:blipFill>
              <p:spPr>
                <a:xfrm>
                  <a:off x="11466107" y="1308307"/>
                  <a:ext cx="100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19" name="Freihand 618">
                  <a:extLst>
                    <a:ext uri="{FF2B5EF4-FFF2-40B4-BE49-F238E27FC236}">
                      <a16:creationId xmlns:a16="http://schemas.microsoft.com/office/drawing/2014/main" id="{805EE817-A557-43F6-81C4-B3B407FDD490}"/>
                    </a:ext>
                  </a:extLst>
                </p14:cNvPr>
                <p14:cNvContentPartPr/>
                <p14:nvPr/>
              </p14:nvContentPartPr>
              <p14:xfrm>
                <a:off x="11521547" y="1404067"/>
                <a:ext cx="190080" cy="71640"/>
              </p14:xfrm>
            </p:contentPart>
          </mc:Choice>
          <mc:Fallback xmlns="">
            <p:pic>
              <p:nvPicPr>
                <p:cNvPr id="619" name="Freihand 618">
                  <a:extLst>
                    <a:ext uri="{FF2B5EF4-FFF2-40B4-BE49-F238E27FC236}">
                      <a16:creationId xmlns:a16="http://schemas.microsoft.com/office/drawing/2014/main" id="{805EE817-A557-43F6-81C4-B3B407FDD490}"/>
                    </a:ext>
                  </a:extLst>
                </p:cNvPr>
                <p:cNvPicPr/>
                <p:nvPr/>
              </p:nvPicPr>
              <p:blipFill>
                <a:blip r:embed="rId1050"/>
                <a:stretch>
                  <a:fillRect/>
                </a:stretch>
              </p:blipFill>
              <p:spPr>
                <a:xfrm>
                  <a:off x="11517227" y="1399747"/>
                  <a:ext cx="198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20" name="Freihand 619">
                  <a:extLst>
                    <a:ext uri="{FF2B5EF4-FFF2-40B4-BE49-F238E27FC236}">
                      <a16:creationId xmlns:a16="http://schemas.microsoft.com/office/drawing/2014/main" id="{BB030B2A-B546-4E3E-8EBB-834B761ABD0B}"/>
                    </a:ext>
                  </a:extLst>
                </p14:cNvPr>
                <p14:cNvContentPartPr/>
                <p14:nvPr/>
              </p14:nvContentPartPr>
              <p14:xfrm>
                <a:off x="11710907" y="1360867"/>
                <a:ext cx="84240" cy="75600"/>
              </p14:xfrm>
            </p:contentPart>
          </mc:Choice>
          <mc:Fallback xmlns="">
            <p:pic>
              <p:nvPicPr>
                <p:cNvPr id="620" name="Freihand 619">
                  <a:extLst>
                    <a:ext uri="{FF2B5EF4-FFF2-40B4-BE49-F238E27FC236}">
                      <a16:creationId xmlns:a16="http://schemas.microsoft.com/office/drawing/2014/main" id="{BB030B2A-B546-4E3E-8EBB-834B761ABD0B}"/>
                    </a:ext>
                  </a:extLst>
                </p:cNvPr>
                <p:cNvPicPr/>
                <p:nvPr/>
              </p:nvPicPr>
              <p:blipFill>
                <a:blip r:embed="rId1052"/>
                <a:stretch>
                  <a:fillRect/>
                </a:stretch>
              </p:blipFill>
              <p:spPr>
                <a:xfrm>
                  <a:off x="11706587" y="1356547"/>
                  <a:ext cx="92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21" name="Freihand 620">
                  <a:extLst>
                    <a:ext uri="{FF2B5EF4-FFF2-40B4-BE49-F238E27FC236}">
                      <a16:creationId xmlns:a16="http://schemas.microsoft.com/office/drawing/2014/main" id="{51ED301F-A939-485E-93B2-04B92E438EDC}"/>
                    </a:ext>
                  </a:extLst>
                </p14:cNvPr>
                <p14:cNvContentPartPr/>
                <p14:nvPr/>
              </p14:nvContentPartPr>
              <p14:xfrm>
                <a:off x="11337947" y="1630867"/>
                <a:ext cx="146160" cy="95040"/>
              </p14:xfrm>
            </p:contentPart>
          </mc:Choice>
          <mc:Fallback xmlns="">
            <p:pic>
              <p:nvPicPr>
                <p:cNvPr id="621" name="Freihand 620">
                  <a:extLst>
                    <a:ext uri="{FF2B5EF4-FFF2-40B4-BE49-F238E27FC236}">
                      <a16:creationId xmlns:a16="http://schemas.microsoft.com/office/drawing/2014/main" id="{51ED301F-A939-485E-93B2-04B92E438EDC}"/>
                    </a:ext>
                  </a:extLst>
                </p:cNvPr>
                <p:cNvPicPr/>
                <p:nvPr/>
              </p:nvPicPr>
              <p:blipFill>
                <a:blip r:embed="rId1054"/>
                <a:stretch>
                  <a:fillRect/>
                </a:stretch>
              </p:blipFill>
              <p:spPr>
                <a:xfrm>
                  <a:off x="11333627" y="1626547"/>
                  <a:ext cx="154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22" name="Freihand 621">
                  <a:extLst>
                    <a:ext uri="{FF2B5EF4-FFF2-40B4-BE49-F238E27FC236}">
                      <a16:creationId xmlns:a16="http://schemas.microsoft.com/office/drawing/2014/main" id="{1ACA3A39-E98D-49C0-800A-07BC8FDCCAE6}"/>
                    </a:ext>
                  </a:extLst>
                </p14:cNvPr>
                <p14:cNvContentPartPr/>
                <p14:nvPr/>
              </p14:nvContentPartPr>
              <p14:xfrm>
                <a:off x="11512907" y="1526467"/>
                <a:ext cx="265680" cy="163080"/>
              </p14:xfrm>
            </p:contentPart>
          </mc:Choice>
          <mc:Fallback xmlns="">
            <p:pic>
              <p:nvPicPr>
                <p:cNvPr id="622" name="Freihand 621">
                  <a:extLst>
                    <a:ext uri="{FF2B5EF4-FFF2-40B4-BE49-F238E27FC236}">
                      <a16:creationId xmlns:a16="http://schemas.microsoft.com/office/drawing/2014/main" id="{1ACA3A39-E98D-49C0-800A-07BC8FDCCAE6}"/>
                    </a:ext>
                  </a:extLst>
                </p:cNvPr>
                <p:cNvPicPr/>
                <p:nvPr/>
              </p:nvPicPr>
              <p:blipFill>
                <a:blip r:embed="rId1056"/>
                <a:stretch>
                  <a:fillRect/>
                </a:stretch>
              </p:blipFill>
              <p:spPr>
                <a:xfrm>
                  <a:off x="11508587" y="1522147"/>
                  <a:ext cx="274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23" name="Freihand 622">
                  <a:extLst>
                    <a:ext uri="{FF2B5EF4-FFF2-40B4-BE49-F238E27FC236}">
                      <a16:creationId xmlns:a16="http://schemas.microsoft.com/office/drawing/2014/main" id="{9AF1DDED-5D37-4B66-844C-D8D7DFD23016}"/>
                    </a:ext>
                  </a:extLst>
                </p14:cNvPr>
                <p14:cNvContentPartPr/>
                <p14:nvPr/>
              </p14:nvContentPartPr>
              <p14:xfrm>
                <a:off x="11329307" y="1644547"/>
                <a:ext cx="518760" cy="182880"/>
              </p14:xfrm>
            </p:contentPart>
          </mc:Choice>
          <mc:Fallback xmlns="">
            <p:pic>
              <p:nvPicPr>
                <p:cNvPr id="623" name="Freihand 622">
                  <a:extLst>
                    <a:ext uri="{FF2B5EF4-FFF2-40B4-BE49-F238E27FC236}">
                      <a16:creationId xmlns:a16="http://schemas.microsoft.com/office/drawing/2014/main" id="{9AF1DDED-5D37-4B66-844C-D8D7DFD23016}"/>
                    </a:ext>
                  </a:extLst>
                </p:cNvPr>
                <p:cNvPicPr/>
                <p:nvPr/>
              </p:nvPicPr>
              <p:blipFill>
                <a:blip r:embed="rId1058"/>
                <a:stretch>
                  <a:fillRect/>
                </a:stretch>
              </p:blipFill>
              <p:spPr>
                <a:xfrm>
                  <a:off x="11324987" y="1640227"/>
                  <a:ext cx="527400" cy="19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9">
            <p14:nvContentPartPr>
              <p14:cNvPr id="625" name="Freihand 624">
                <a:extLst>
                  <a:ext uri="{FF2B5EF4-FFF2-40B4-BE49-F238E27FC236}">
                    <a16:creationId xmlns:a16="http://schemas.microsoft.com/office/drawing/2014/main" id="{36343C29-4877-4766-B7D6-E47DEF6F69C3}"/>
                  </a:ext>
                </a:extLst>
              </p14:cNvPr>
              <p14:cNvContentPartPr/>
              <p14:nvPr/>
            </p14:nvContentPartPr>
            <p14:xfrm>
              <a:off x="5388227" y="4007947"/>
              <a:ext cx="97200" cy="191160"/>
            </p14:xfrm>
          </p:contentPart>
        </mc:Choice>
        <mc:Fallback xmlns="">
          <p:pic>
            <p:nvPicPr>
              <p:cNvPr id="625" name="Freihand 624">
                <a:extLst>
                  <a:ext uri="{FF2B5EF4-FFF2-40B4-BE49-F238E27FC236}">
                    <a16:creationId xmlns:a16="http://schemas.microsoft.com/office/drawing/2014/main" id="{36343C29-4877-4766-B7D6-E47DEF6F69C3}"/>
                  </a:ext>
                </a:extLst>
              </p:cNvPr>
              <p:cNvPicPr/>
              <p:nvPr/>
            </p:nvPicPr>
            <p:blipFill>
              <a:blip r:embed="rId1060"/>
              <a:stretch>
                <a:fillRect/>
              </a:stretch>
            </p:blipFill>
            <p:spPr>
              <a:xfrm>
                <a:off x="5383907" y="4003627"/>
                <a:ext cx="105840" cy="199800"/>
              </a:xfrm>
              <a:prstGeom prst="rect">
                <a:avLst/>
              </a:prstGeom>
            </p:spPr>
          </p:pic>
        </mc:Fallback>
      </mc:AlternateContent>
      <p:grpSp>
        <p:nvGrpSpPr>
          <p:cNvPr id="639" name="Gruppieren 638">
            <a:extLst>
              <a:ext uri="{FF2B5EF4-FFF2-40B4-BE49-F238E27FC236}">
                <a16:creationId xmlns:a16="http://schemas.microsoft.com/office/drawing/2014/main" id="{6D2AD5C8-5E44-4B5D-96AA-DC755A3F5D5A}"/>
              </a:ext>
            </a:extLst>
          </p:cNvPr>
          <p:cNvGrpSpPr/>
          <p:nvPr/>
        </p:nvGrpSpPr>
        <p:grpSpPr>
          <a:xfrm>
            <a:off x="4304627" y="3724267"/>
            <a:ext cx="3210840" cy="1541160"/>
            <a:chOff x="4304627" y="3724267"/>
            <a:chExt cx="3210840" cy="1541160"/>
          </a:xfrm>
        </p:grpSpPr>
        <mc:AlternateContent xmlns:mc="http://schemas.openxmlformats.org/markup-compatibility/2006" xmlns:p14="http://schemas.microsoft.com/office/powerpoint/2010/main">
          <mc:Choice Requires="p14">
            <p:contentPart p14:bwMode="auto" r:id="rId1061">
              <p14:nvContentPartPr>
                <p14:cNvPr id="538" name="Freihand 537">
                  <a:extLst>
                    <a:ext uri="{FF2B5EF4-FFF2-40B4-BE49-F238E27FC236}">
                      <a16:creationId xmlns:a16="http://schemas.microsoft.com/office/drawing/2014/main" id="{7A2DD8D8-9468-4FEF-B0A3-005364F526D4}"/>
                    </a:ext>
                  </a:extLst>
                </p14:cNvPr>
                <p14:cNvContentPartPr/>
                <p14:nvPr/>
              </p14:nvContentPartPr>
              <p14:xfrm>
                <a:off x="4304627" y="4584307"/>
                <a:ext cx="2007360" cy="681120"/>
              </p14:xfrm>
            </p:contentPart>
          </mc:Choice>
          <mc:Fallback xmlns="">
            <p:pic>
              <p:nvPicPr>
                <p:cNvPr id="538" name="Freihand 537">
                  <a:extLst>
                    <a:ext uri="{FF2B5EF4-FFF2-40B4-BE49-F238E27FC236}">
                      <a16:creationId xmlns:a16="http://schemas.microsoft.com/office/drawing/2014/main" id="{7A2DD8D8-9468-4FEF-B0A3-005364F526D4}"/>
                    </a:ext>
                  </a:extLst>
                </p:cNvPr>
                <p:cNvPicPr/>
                <p:nvPr/>
              </p:nvPicPr>
              <p:blipFill>
                <a:blip r:embed="rId1062"/>
                <a:stretch>
                  <a:fillRect/>
                </a:stretch>
              </p:blipFill>
              <p:spPr>
                <a:xfrm>
                  <a:off x="4300307" y="4579987"/>
                  <a:ext cx="201600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539" name="Freihand 538">
                  <a:extLst>
                    <a:ext uri="{FF2B5EF4-FFF2-40B4-BE49-F238E27FC236}">
                      <a16:creationId xmlns:a16="http://schemas.microsoft.com/office/drawing/2014/main" id="{15720ED0-73FB-4DB7-963C-FB28498D07C6}"/>
                    </a:ext>
                  </a:extLst>
                </p14:cNvPr>
                <p14:cNvContentPartPr/>
                <p14:nvPr/>
              </p14:nvContentPartPr>
              <p14:xfrm>
                <a:off x="4501547" y="4562347"/>
                <a:ext cx="111240" cy="168480"/>
              </p14:xfrm>
            </p:contentPart>
          </mc:Choice>
          <mc:Fallback xmlns="">
            <p:pic>
              <p:nvPicPr>
                <p:cNvPr id="539" name="Freihand 538">
                  <a:extLst>
                    <a:ext uri="{FF2B5EF4-FFF2-40B4-BE49-F238E27FC236}">
                      <a16:creationId xmlns:a16="http://schemas.microsoft.com/office/drawing/2014/main" id="{15720ED0-73FB-4DB7-963C-FB28498D07C6}"/>
                    </a:ext>
                  </a:extLst>
                </p:cNvPr>
                <p:cNvPicPr/>
                <p:nvPr/>
              </p:nvPicPr>
              <p:blipFill>
                <a:blip r:embed="rId1064"/>
                <a:stretch>
                  <a:fillRect/>
                </a:stretch>
              </p:blipFill>
              <p:spPr>
                <a:xfrm>
                  <a:off x="4497227" y="4558027"/>
                  <a:ext cx="119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540" name="Freihand 539">
                  <a:extLst>
                    <a:ext uri="{FF2B5EF4-FFF2-40B4-BE49-F238E27FC236}">
                      <a16:creationId xmlns:a16="http://schemas.microsoft.com/office/drawing/2014/main" id="{1F80F5F9-7A14-4B0D-8011-FBE8DC500E2E}"/>
                    </a:ext>
                  </a:extLst>
                </p14:cNvPr>
                <p14:cNvContentPartPr/>
                <p14:nvPr/>
              </p14:nvContentPartPr>
              <p14:xfrm>
                <a:off x="4654907" y="4623547"/>
                <a:ext cx="56520" cy="88560"/>
              </p14:xfrm>
            </p:contentPart>
          </mc:Choice>
          <mc:Fallback xmlns="">
            <p:pic>
              <p:nvPicPr>
                <p:cNvPr id="540" name="Freihand 539">
                  <a:extLst>
                    <a:ext uri="{FF2B5EF4-FFF2-40B4-BE49-F238E27FC236}">
                      <a16:creationId xmlns:a16="http://schemas.microsoft.com/office/drawing/2014/main" id="{1F80F5F9-7A14-4B0D-8011-FBE8DC500E2E}"/>
                    </a:ext>
                  </a:extLst>
                </p:cNvPr>
                <p:cNvPicPr/>
                <p:nvPr/>
              </p:nvPicPr>
              <p:blipFill>
                <a:blip r:embed="rId1066"/>
                <a:stretch>
                  <a:fillRect/>
                </a:stretch>
              </p:blipFill>
              <p:spPr>
                <a:xfrm>
                  <a:off x="4650587" y="4619227"/>
                  <a:ext cx="65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541" name="Freihand 540">
                  <a:extLst>
                    <a:ext uri="{FF2B5EF4-FFF2-40B4-BE49-F238E27FC236}">
                      <a16:creationId xmlns:a16="http://schemas.microsoft.com/office/drawing/2014/main" id="{F7F65DDD-2012-4246-A6C0-2A2DC167BFAA}"/>
                    </a:ext>
                  </a:extLst>
                </p14:cNvPr>
                <p14:cNvContentPartPr/>
                <p14:nvPr/>
              </p14:nvContentPartPr>
              <p14:xfrm>
                <a:off x="4763267" y="4530667"/>
                <a:ext cx="73080" cy="134280"/>
              </p14:xfrm>
            </p:contentPart>
          </mc:Choice>
          <mc:Fallback xmlns="">
            <p:pic>
              <p:nvPicPr>
                <p:cNvPr id="541" name="Freihand 540">
                  <a:extLst>
                    <a:ext uri="{FF2B5EF4-FFF2-40B4-BE49-F238E27FC236}">
                      <a16:creationId xmlns:a16="http://schemas.microsoft.com/office/drawing/2014/main" id="{F7F65DDD-2012-4246-A6C0-2A2DC167BFAA}"/>
                    </a:ext>
                  </a:extLst>
                </p:cNvPr>
                <p:cNvPicPr/>
                <p:nvPr/>
              </p:nvPicPr>
              <p:blipFill>
                <a:blip r:embed="rId1068"/>
                <a:stretch>
                  <a:fillRect/>
                </a:stretch>
              </p:blipFill>
              <p:spPr>
                <a:xfrm>
                  <a:off x="4758947" y="4526347"/>
                  <a:ext cx="81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542" name="Freihand 541">
                  <a:extLst>
                    <a:ext uri="{FF2B5EF4-FFF2-40B4-BE49-F238E27FC236}">
                      <a16:creationId xmlns:a16="http://schemas.microsoft.com/office/drawing/2014/main" id="{BCDB1E5F-0129-4F88-8612-9D1DA1F54659}"/>
                    </a:ext>
                  </a:extLst>
                </p14:cNvPr>
                <p14:cNvContentPartPr/>
                <p14:nvPr/>
              </p14:nvContentPartPr>
              <p14:xfrm>
                <a:off x="4766507" y="4453267"/>
                <a:ext cx="110160" cy="26280"/>
              </p14:xfrm>
            </p:contentPart>
          </mc:Choice>
          <mc:Fallback xmlns="">
            <p:pic>
              <p:nvPicPr>
                <p:cNvPr id="542" name="Freihand 541">
                  <a:extLst>
                    <a:ext uri="{FF2B5EF4-FFF2-40B4-BE49-F238E27FC236}">
                      <a16:creationId xmlns:a16="http://schemas.microsoft.com/office/drawing/2014/main" id="{BCDB1E5F-0129-4F88-8612-9D1DA1F54659}"/>
                    </a:ext>
                  </a:extLst>
                </p:cNvPr>
                <p:cNvPicPr/>
                <p:nvPr/>
              </p:nvPicPr>
              <p:blipFill>
                <a:blip r:embed="rId1070"/>
                <a:stretch>
                  <a:fillRect/>
                </a:stretch>
              </p:blipFill>
              <p:spPr>
                <a:xfrm>
                  <a:off x="4762187" y="4448947"/>
                  <a:ext cx="118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556" name="Freihand 555">
                  <a:extLst>
                    <a:ext uri="{FF2B5EF4-FFF2-40B4-BE49-F238E27FC236}">
                      <a16:creationId xmlns:a16="http://schemas.microsoft.com/office/drawing/2014/main" id="{92F17815-3390-41BB-9DA2-3B50B6E43E4C}"/>
                    </a:ext>
                  </a:extLst>
                </p14:cNvPr>
                <p14:cNvContentPartPr/>
                <p14:nvPr/>
              </p14:nvContentPartPr>
              <p14:xfrm>
                <a:off x="6424667" y="4438147"/>
                <a:ext cx="280440" cy="55800"/>
              </p14:xfrm>
            </p:contentPart>
          </mc:Choice>
          <mc:Fallback xmlns="">
            <p:pic>
              <p:nvPicPr>
                <p:cNvPr id="556" name="Freihand 555">
                  <a:extLst>
                    <a:ext uri="{FF2B5EF4-FFF2-40B4-BE49-F238E27FC236}">
                      <a16:creationId xmlns:a16="http://schemas.microsoft.com/office/drawing/2014/main" id="{92F17815-3390-41BB-9DA2-3B50B6E43E4C}"/>
                    </a:ext>
                  </a:extLst>
                </p:cNvPr>
                <p:cNvPicPr/>
                <p:nvPr/>
              </p:nvPicPr>
              <p:blipFill>
                <a:blip r:embed="rId1072"/>
                <a:stretch>
                  <a:fillRect/>
                </a:stretch>
              </p:blipFill>
              <p:spPr>
                <a:xfrm>
                  <a:off x="6420347" y="4433827"/>
                  <a:ext cx="289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543" name="Freihand 542">
                  <a:extLst>
                    <a:ext uri="{FF2B5EF4-FFF2-40B4-BE49-F238E27FC236}">
                      <a16:creationId xmlns:a16="http://schemas.microsoft.com/office/drawing/2014/main" id="{AE6485BC-2CCA-46BF-B483-ECF0F45B55F2}"/>
                    </a:ext>
                  </a:extLst>
                </p14:cNvPr>
                <p14:cNvContentPartPr/>
                <p14:nvPr/>
              </p14:nvContentPartPr>
              <p14:xfrm>
                <a:off x="4924187" y="4048267"/>
                <a:ext cx="126720" cy="171720"/>
              </p14:xfrm>
            </p:contentPart>
          </mc:Choice>
          <mc:Fallback xmlns="">
            <p:pic>
              <p:nvPicPr>
                <p:cNvPr id="543" name="Freihand 542">
                  <a:extLst>
                    <a:ext uri="{FF2B5EF4-FFF2-40B4-BE49-F238E27FC236}">
                      <a16:creationId xmlns:a16="http://schemas.microsoft.com/office/drawing/2014/main" id="{AE6485BC-2CCA-46BF-B483-ECF0F45B55F2}"/>
                    </a:ext>
                  </a:extLst>
                </p:cNvPr>
                <p:cNvPicPr/>
                <p:nvPr/>
              </p:nvPicPr>
              <p:blipFill>
                <a:blip r:embed="rId1074"/>
                <a:stretch>
                  <a:fillRect/>
                </a:stretch>
              </p:blipFill>
              <p:spPr>
                <a:xfrm>
                  <a:off x="4919867" y="4043947"/>
                  <a:ext cx="135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544" name="Freihand 543">
                  <a:extLst>
                    <a:ext uri="{FF2B5EF4-FFF2-40B4-BE49-F238E27FC236}">
                      <a16:creationId xmlns:a16="http://schemas.microsoft.com/office/drawing/2014/main" id="{08367B09-6DFD-417F-89E1-F9EBDD8E0D00}"/>
                    </a:ext>
                  </a:extLst>
                </p14:cNvPr>
                <p14:cNvContentPartPr/>
                <p14:nvPr/>
              </p14:nvContentPartPr>
              <p14:xfrm>
                <a:off x="5052707" y="4018027"/>
                <a:ext cx="64800" cy="151920"/>
              </p14:xfrm>
            </p:contentPart>
          </mc:Choice>
          <mc:Fallback xmlns="">
            <p:pic>
              <p:nvPicPr>
                <p:cNvPr id="544" name="Freihand 543">
                  <a:extLst>
                    <a:ext uri="{FF2B5EF4-FFF2-40B4-BE49-F238E27FC236}">
                      <a16:creationId xmlns:a16="http://schemas.microsoft.com/office/drawing/2014/main" id="{08367B09-6DFD-417F-89E1-F9EBDD8E0D00}"/>
                    </a:ext>
                  </a:extLst>
                </p:cNvPr>
                <p:cNvPicPr/>
                <p:nvPr/>
              </p:nvPicPr>
              <p:blipFill>
                <a:blip r:embed="rId1076"/>
                <a:stretch>
                  <a:fillRect/>
                </a:stretch>
              </p:blipFill>
              <p:spPr>
                <a:xfrm>
                  <a:off x="5048387" y="4013707"/>
                  <a:ext cx="73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545" name="Freihand 544">
                  <a:extLst>
                    <a:ext uri="{FF2B5EF4-FFF2-40B4-BE49-F238E27FC236}">
                      <a16:creationId xmlns:a16="http://schemas.microsoft.com/office/drawing/2014/main" id="{781643D6-0A50-4FC1-BD8D-88E5D62603C2}"/>
                    </a:ext>
                  </a:extLst>
                </p14:cNvPr>
                <p14:cNvContentPartPr/>
                <p14:nvPr/>
              </p14:nvContentPartPr>
              <p14:xfrm>
                <a:off x="5151707" y="4032067"/>
                <a:ext cx="195480" cy="123840"/>
              </p14:xfrm>
            </p:contentPart>
          </mc:Choice>
          <mc:Fallback xmlns="">
            <p:pic>
              <p:nvPicPr>
                <p:cNvPr id="545" name="Freihand 544">
                  <a:extLst>
                    <a:ext uri="{FF2B5EF4-FFF2-40B4-BE49-F238E27FC236}">
                      <a16:creationId xmlns:a16="http://schemas.microsoft.com/office/drawing/2014/main" id="{781643D6-0A50-4FC1-BD8D-88E5D62603C2}"/>
                    </a:ext>
                  </a:extLst>
                </p:cNvPr>
                <p:cNvPicPr/>
                <p:nvPr/>
              </p:nvPicPr>
              <p:blipFill>
                <a:blip r:embed="rId1078"/>
                <a:stretch>
                  <a:fillRect/>
                </a:stretch>
              </p:blipFill>
              <p:spPr>
                <a:xfrm>
                  <a:off x="5147387" y="4027747"/>
                  <a:ext cx="204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546" name="Freihand 545">
                  <a:extLst>
                    <a:ext uri="{FF2B5EF4-FFF2-40B4-BE49-F238E27FC236}">
                      <a16:creationId xmlns:a16="http://schemas.microsoft.com/office/drawing/2014/main" id="{5C68021C-3186-4E61-9906-6F4CFD1D73D7}"/>
                    </a:ext>
                  </a:extLst>
                </p14:cNvPr>
                <p14:cNvContentPartPr/>
                <p14:nvPr/>
              </p14:nvContentPartPr>
              <p14:xfrm>
                <a:off x="5327747" y="3961507"/>
                <a:ext cx="99720" cy="166320"/>
              </p14:xfrm>
            </p:contentPart>
          </mc:Choice>
          <mc:Fallback xmlns="">
            <p:pic>
              <p:nvPicPr>
                <p:cNvPr id="546" name="Freihand 545">
                  <a:extLst>
                    <a:ext uri="{FF2B5EF4-FFF2-40B4-BE49-F238E27FC236}">
                      <a16:creationId xmlns:a16="http://schemas.microsoft.com/office/drawing/2014/main" id="{5C68021C-3186-4E61-9906-6F4CFD1D73D7}"/>
                    </a:ext>
                  </a:extLst>
                </p:cNvPr>
                <p:cNvPicPr/>
                <p:nvPr/>
              </p:nvPicPr>
              <p:blipFill>
                <a:blip r:embed="rId1080"/>
                <a:stretch>
                  <a:fillRect/>
                </a:stretch>
              </p:blipFill>
              <p:spPr>
                <a:xfrm>
                  <a:off x="5323427" y="3957187"/>
                  <a:ext cx="108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547" name="Freihand 546">
                  <a:extLst>
                    <a:ext uri="{FF2B5EF4-FFF2-40B4-BE49-F238E27FC236}">
                      <a16:creationId xmlns:a16="http://schemas.microsoft.com/office/drawing/2014/main" id="{E90CCEB4-A3F4-4CA4-A33C-F51AA640EDEA}"/>
                    </a:ext>
                  </a:extLst>
                </p14:cNvPr>
                <p14:cNvContentPartPr/>
                <p14:nvPr/>
              </p14:nvContentPartPr>
              <p14:xfrm>
                <a:off x="5502347" y="3941707"/>
                <a:ext cx="167400" cy="105840"/>
              </p14:xfrm>
            </p:contentPart>
          </mc:Choice>
          <mc:Fallback xmlns="">
            <p:pic>
              <p:nvPicPr>
                <p:cNvPr id="547" name="Freihand 546">
                  <a:extLst>
                    <a:ext uri="{FF2B5EF4-FFF2-40B4-BE49-F238E27FC236}">
                      <a16:creationId xmlns:a16="http://schemas.microsoft.com/office/drawing/2014/main" id="{E90CCEB4-A3F4-4CA4-A33C-F51AA640EDEA}"/>
                    </a:ext>
                  </a:extLst>
                </p:cNvPr>
                <p:cNvPicPr/>
                <p:nvPr/>
              </p:nvPicPr>
              <p:blipFill>
                <a:blip r:embed="rId1082"/>
                <a:stretch>
                  <a:fillRect/>
                </a:stretch>
              </p:blipFill>
              <p:spPr>
                <a:xfrm>
                  <a:off x="5498027" y="3937387"/>
                  <a:ext cx="176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548" name="Freihand 547">
                  <a:extLst>
                    <a:ext uri="{FF2B5EF4-FFF2-40B4-BE49-F238E27FC236}">
                      <a16:creationId xmlns:a16="http://schemas.microsoft.com/office/drawing/2014/main" id="{2233C824-7245-4F0C-8740-222A69A670AB}"/>
                    </a:ext>
                  </a:extLst>
                </p14:cNvPr>
                <p14:cNvContentPartPr/>
                <p14:nvPr/>
              </p14:nvContentPartPr>
              <p14:xfrm>
                <a:off x="5691707" y="3935947"/>
                <a:ext cx="93240" cy="111960"/>
              </p14:xfrm>
            </p:contentPart>
          </mc:Choice>
          <mc:Fallback xmlns="">
            <p:pic>
              <p:nvPicPr>
                <p:cNvPr id="548" name="Freihand 547">
                  <a:extLst>
                    <a:ext uri="{FF2B5EF4-FFF2-40B4-BE49-F238E27FC236}">
                      <a16:creationId xmlns:a16="http://schemas.microsoft.com/office/drawing/2014/main" id="{2233C824-7245-4F0C-8740-222A69A670AB}"/>
                    </a:ext>
                  </a:extLst>
                </p:cNvPr>
                <p:cNvPicPr/>
                <p:nvPr/>
              </p:nvPicPr>
              <p:blipFill>
                <a:blip r:embed="rId1084"/>
                <a:stretch>
                  <a:fillRect/>
                </a:stretch>
              </p:blipFill>
              <p:spPr>
                <a:xfrm>
                  <a:off x="5687387" y="3931627"/>
                  <a:ext cx="101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551" name="Freihand 550">
                  <a:extLst>
                    <a:ext uri="{FF2B5EF4-FFF2-40B4-BE49-F238E27FC236}">
                      <a16:creationId xmlns:a16="http://schemas.microsoft.com/office/drawing/2014/main" id="{A4293E97-9BC9-4F2C-9BC2-B405457CCE49}"/>
                    </a:ext>
                  </a:extLst>
                </p14:cNvPr>
                <p14:cNvContentPartPr/>
                <p14:nvPr/>
              </p14:nvContentPartPr>
              <p14:xfrm>
                <a:off x="5941187" y="3853867"/>
                <a:ext cx="15120" cy="160200"/>
              </p14:xfrm>
            </p:contentPart>
          </mc:Choice>
          <mc:Fallback xmlns="">
            <p:pic>
              <p:nvPicPr>
                <p:cNvPr id="551" name="Freihand 550">
                  <a:extLst>
                    <a:ext uri="{FF2B5EF4-FFF2-40B4-BE49-F238E27FC236}">
                      <a16:creationId xmlns:a16="http://schemas.microsoft.com/office/drawing/2014/main" id="{A4293E97-9BC9-4F2C-9BC2-B405457CCE49}"/>
                    </a:ext>
                  </a:extLst>
                </p:cNvPr>
                <p:cNvPicPr/>
                <p:nvPr/>
              </p:nvPicPr>
              <p:blipFill>
                <a:blip r:embed="rId1086"/>
                <a:stretch>
                  <a:fillRect/>
                </a:stretch>
              </p:blipFill>
              <p:spPr>
                <a:xfrm>
                  <a:off x="5936867" y="3849547"/>
                  <a:ext cx="23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552" name="Freihand 551">
                  <a:extLst>
                    <a:ext uri="{FF2B5EF4-FFF2-40B4-BE49-F238E27FC236}">
                      <a16:creationId xmlns:a16="http://schemas.microsoft.com/office/drawing/2014/main" id="{596EB607-6C01-403C-8727-6C749F9B2FE5}"/>
                    </a:ext>
                  </a:extLst>
                </p14:cNvPr>
                <p14:cNvContentPartPr/>
                <p14:nvPr/>
              </p14:nvContentPartPr>
              <p14:xfrm>
                <a:off x="5899787" y="3839467"/>
                <a:ext cx="238320" cy="144360"/>
              </p14:xfrm>
            </p:contentPart>
          </mc:Choice>
          <mc:Fallback xmlns="">
            <p:pic>
              <p:nvPicPr>
                <p:cNvPr id="552" name="Freihand 551">
                  <a:extLst>
                    <a:ext uri="{FF2B5EF4-FFF2-40B4-BE49-F238E27FC236}">
                      <a16:creationId xmlns:a16="http://schemas.microsoft.com/office/drawing/2014/main" id="{596EB607-6C01-403C-8727-6C749F9B2FE5}"/>
                    </a:ext>
                  </a:extLst>
                </p:cNvPr>
                <p:cNvPicPr/>
                <p:nvPr/>
              </p:nvPicPr>
              <p:blipFill>
                <a:blip r:embed="rId1088"/>
                <a:stretch>
                  <a:fillRect/>
                </a:stretch>
              </p:blipFill>
              <p:spPr>
                <a:xfrm>
                  <a:off x="5895467" y="3835147"/>
                  <a:ext cx="246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553" name="Freihand 552">
                  <a:extLst>
                    <a:ext uri="{FF2B5EF4-FFF2-40B4-BE49-F238E27FC236}">
                      <a16:creationId xmlns:a16="http://schemas.microsoft.com/office/drawing/2014/main" id="{C9D4A163-4F04-4C3A-9C95-9757B3357F28}"/>
                    </a:ext>
                  </a:extLst>
                </p14:cNvPr>
                <p14:cNvContentPartPr/>
                <p14:nvPr/>
              </p14:nvContentPartPr>
              <p14:xfrm>
                <a:off x="6138467" y="3802027"/>
                <a:ext cx="76320" cy="146880"/>
              </p14:xfrm>
            </p:contentPart>
          </mc:Choice>
          <mc:Fallback xmlns="">
            <p:pic>
              <p:nvPicPr>
                <p:cNvPr id="553" name="Freihand 552">
                  <a:extLst>
                    <a:ext uri="{FF2B5EF4-FFF2-40B4-BE49-F238E27FC236}">
                      <a16:creationId xmlns:a16="http://schemas.microsoft.com/office/drawing/2014/main" id="{C9D4A163-4F04-4C3A-9C95-9757B3357F28}"/>
                    </a:ext>
                  </a:extLst>
                </p:cNvPr>
                <p:cNvPicPr/>
                <p:nvPr/>
              </p:nvPicPr>
              <p:blipFill>
                <a:blip r:embed="rId1090"/>
                <a:stretch>
                  <a:fillRect/>
                </a:stretch>
              </p:blipFill>
              <p:spPr>
                <a:xfrm>
                  <a:off x="6134147" y="3797707"/>
                  <a:ext cx="84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554" name="Freihand 553">
                  <a:extLst>
                    <a:ext uri="{FF2B5EF4-FFF2-40B4-BE49-F238E27FC236}">
                      <a16:creationId xmlns:a16="http://schemas.microsoft.com/office/drawing/2014/main" id="{1773890A-3493-431E-87A5-88FABBCDBF9D}"/>
                    </a:ext>
                  </a:extLst>
                </p14:cNvPr>
                <p14:cNvContentPartPr/>
                <p14:nvPr/>
              </p14:nvContentPartPr>
              <p14:xfrm>
                <a:off x="6211547" y="3729667"/>
                <a:ext cx="189360" cy="200160"/>
              </p14:xfrm>
            </p:contentPart>
          </mc:Choice>
          <mc:Fallback xmlns="">
            <p:pic>
              <p:nvPicPr>
                <p:cNvPr id="554" name="Freihand 553">
                  <a:extLst>
                    <a:ext uri="{FF2B5EF4-FFF2-40B4-BE49-F238E27FC236}">
                      <a16:creationId xmlns:a16="http://schemas.microsoft.com/office/drawing/2014/main" id="{1773890A-3493-431E-87A5-88FABBCDBF9D}"/>
                    </a:ext>
                  </a:extLst>
                </p:cNvPr>
                <p:cNvPicPr/>
                <p:nvPr/>
              </p:nvPicPr>
              <p:blipFill>
                <a:blip r:embed="rId1092"/>
                <a:stretch>
                  <a:fillRect/>
                </a:stretch>
              </p:blipFill>
              <p:spPr>
                <a:xfrm>
                  <a:off x="6207227" y="3725347"/>
                  <a:ext cx="198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557" name="Freihand 556">
                  <a:extLst>
                    <a:ext uri="{FF2B5EF4-FFF2-40B4-BE49-F238E27FC236}">
                      <a16:creationId xmlns:a16="http://schemas.microsoft.com/office/drawing/2014/main" id="{AB970D59-BDB6-42E4-B53A-349472D4200B}"/>
                    </a:ext>
                  </a:extLst>
                </p14:cNvPr>
                <p14:cNvContentPartPr/>
                <p14:nvPr/>
              </p14:nvContentPartPr>
              <p14:xfrm>
                <a:off x="6481907" y="4060867"/>
                <a:ext cx="133200" cy="223920"/>
              </p14:xfrm>
            </p:contentPart>
          </mc:Choice>
          <mc:Fallback xmlns="">
            <p:pic>
              <p:nvPicPr>
                <p:cNvPr id="557" name="Freihand 556">
                  <a:extLst>
                    <a:ext uri="{FF2B5EF4-FFF2-40B4-BE49-F238E27FC236}">
                      <a16:creationId xmlns:a16="http://schemas.microsoft.com/office/drawing/2014/main" id="{AB970D59-BDB6-42E4-B53A-349472D4200B}"/>
                    </a:ext>
                  </a:extLst>
                </p:cNvPr>
                <p:cNvPicPr/>
                <p:nvPr/>
              </p:nvPicPr>
              <p:blipFill>
                <a:blip r:embed="rId1094"/>
                <a:stretch>
                  <a:fillRect/>
                </a:stretch>
              </p:blipFill>
              <p:spPr>
                <a:xfrm>
                  <a:off x="6477587" y="4056547"/>
                  <a:ext cx="141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558" name="Freihand 557">
                  <a:extLst>
                    <a:ext uri="{FF2B5EF4-FFF2-40B4-BE49-F238E27FC236}">
                      <a16:creationId xmlns:a16="http://schemas.microsoft.com/office/drawing/2014/main" id="{3CBA7AAD-99FC-4CDA-80CC-A73F1ADA2D83}"/>
                    </a:ext>
                  </a:extLst>
                </p14:cNvPr>
                <p14:cNvContentPartPr/>
                <p14:nvPr/>
              </p14:nvContentPartPr>
              <p14:xfrm>
                <a:off x="6520067" y="3786907"/>
                <a:ext cx="101160" cy="105120"/>
              </p14:xfrm>
            </p:contentPart>
          </mc:Choice>
          <mc:Fallback xmlns="">
            <p:pic>
              <p:nvPicPr>
                <p:cNvPr id="558" name="Freihand 557">
                  <a:extLst>
                    <a:ext uri="{FF2B5EF4-FFF2-40B4-BE49-F238E27FC236}">
                      <a16:creationId xmlns:a16="http://schemas.microsoft.com/office/drawing/2014/main" id="{3CBA7AAD-99FC-4CDA-80CC-A73F1ADA2D83}"/>
                    </a:ext>
                  </a:extLst>
                </p:cNvPr>
                <p:cNvPicPr/>
                <p:nvPr/>
              </p:nvPicPr>
              <p:blipFill>
                <a:blip r:embed="rId1096"/>
                <a:stretch>
                  <a:fillRect/>
                </a:stretch>
              </p:blipFill>
              <p:spPr>
                <a:xfrm>
                  <a:off x="6515747" y="3782587"/>
                  <a:ext cx="109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559" name="Freihand 558">
                  <a:extLst>
                    <a:ext uri="{FF2B5EF4-FFF2-40B4-BE49-F238E27FC236}">
                      <a16:creationId xmlns:a16="http://schemas.microsoft.com/office/drawing/2014/main" id="{3821CF8C-9EEB-4294-B3B6-2BB65B940907}"/>
                    </a:ext>
                  </a:extLst>
                </p14:cNvPr>
                <p14:cNvContentPartPr/>
                <p14:nvPr/>
              </p14:nvContentPartPr>
              <p14:xfrm>
                <a:off x="6599267" y="3864307"/>
                <a:ext cx="52920" cy="21600"/>
              </p14:xfrm>
            </p:contentPart>
          </mc:Choice>
          <mc:Fallback xmlns="">
            <p:pic>
              <p:nvPicPr>
                <p:cNvPr id="559" name="Freihand 558">
                  <a:extLst>
                    <a:ext uri="{FF2B5EF4-FFF2-40B4-BE49-F238E27FC236}">
                      <a16:creationId xmlns:a16="http://schemas.microsoft.com/office/drawing/2014/main" id="{3821CF8C-9EEB-4294-B3B6-2BB65B940907}"/>
                    </a:ext>
                  </a:extLst>
                </p:cNvPr>
                <p:cNvPicPr/>
                <p:nvPr/>
              </p:nvPicPr>
              <p:blipFill>
                <a:blip r:embed="rId1098"/>
                <a:stretch>
                  <a:fillRect/>
                </a:stretch>
              </p:blipFill>
              <p:spPr>
                <a:xfrm>
                  <a:off x="6594947" y="3859987"/>
                  <a:ext cx="61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560" name="Freihand 559">
                  <a:extLst>
                    <a:ext uri="{FF2B5EF4-FFF2-40B4-BE49-F238E27FC236}">
                      <a16:creationId xmlns:a16="http://schemas.microsoft.com/office/drawing/2014/main" id="{86360373-3549-4572-901F-F0F61DE5EE21}"/>
                    </a:ext>
                  </a:extLst>
                </p14:cNvPr>
                <p14:cNvContentPartPr/>
                <p14:nvPr/>
              </p14:nvContentPartPr>
              <p14:xfrm>
                <a:off x="6666227" y="3809587"/>
                <a:ext cx="191520" cy="46440"/>
              </p14:xfrm>
            </p:contentPart>
          </mc:Choice>
          <mc:Fallback xmlns="">
            <p:pic>
              <p:nvPicPr>
                <p:cNvPr id="560" name="Freihand 559">
                  <a:extLst>
                    <a:ext uri="{FF2B5EF4-FFF2-40B4-BE49-F238E27FC236}">
                      <a16:creationId xmlns:a16="http://schemas.microsoft.com/office/drawing/2014/main" id="{86360373-3549-4572-901F-F0F61DE5EE21}"/>
                    </a:ext>
                  </a:extLst>
                </p:cNvPr>
                <p:cNvPicPr/>
                <p:nvPr/>
              </p:nvPicPr>
              <p:blipFill>
                <a:blip r:embed="rId1100"/>
                <a:stretch>
                  <a:fillRect/>
                </a:stretch>
              </p:blipFill>
              <p:spPr>
                <a:xfrm>
                  <a:off x="6661907" y="3805267"/>
                  <a:ext cx="200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561" name="Freihand 560">
                  <a:extLst>
                    <a:ext uri="{FF2B5EF4-FFF2-40B4-BE49-F238E27FC236}">
                      <a16:creationId xmlns:a16="http://schemas.microsoft.com/office/drawing/2014/main" id="{BECCEAAF-CA67-45AF-9A77-D1710EBA3F0D}"/>
                    </a:ext>
                  </a:extLst>
                </p14:cNvPr>
                <p14:cNvContentPartPr/>
                <p14:nvPr/>
              </p14:nvContentPartPr>
              <p14:xfrm>
                <a:off x="6793667" y="3749467"/>
                <a:ext cx="45000" cy="12600"/>
              </p14:xfrm>
            </p:contentPart>
          </mc:Choice>
          <mc:Fallback xmlns="">
            <p:pic>
              <p:nvPicPr>
                <p:cNvPr id="561" name="Freihand 560">
                  <a:extLst>
                    <a:ext uri="{FF2B5EF4-FFF2-40B4-BE49-F238E27FC236}">
                      <a16:creationId xmlns:a16="http://schemas.microsoft.com/office/drawing/2014/main" id="{BECCEAAF-CA67-45AF-9A77-D1710EBA3F0D}"/>
                    </a:ext>
                  </a:extLst>
                </p:cNvPr>
                <p:cNvPicPr/>
                <p:nvPr/>
              </p:nvPicPr>
              <p:blipFill>
                <a:blip r:embed="rId1102"/>
                <a:stretch>
                  <a:fillRect/>
                </a:stretch>
              </p:blipFill>
              <p:spPr>
                <a:xfrm>
                  <a:off x="6789347" y="3745147"/>
                  <a:ext cx="53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562" name="Freihand 561">
                  <a:extLst>
                    <a:ext uri="{FF2B5EF4-FFF2-40B4-BE49-F238E27FC236}">
                      <a16:creationId xmlns:a16="http://schemas.microsoft.com/office/drawing/2014/main" id="{058C1586-5F85-4978-93D6-2F73A18EBCD4}"/>
                    </a:ext>
                  </a:extLst>
                </p14:cNvPr>
                <p14:cNvContentPartPr/>
                <p14:nvPr/>
              </p14:nvContentPartPr>
              <p14:xfrm>
                <a:off x="6900227" y="3724267"/>
                <a:ext cx="60480" cy="83880"/>
              </p14:xfrm>
            </p:contentPart>
          </mc:Choice>
          <mc:Fallback xmlns="">
            <p:pic>
              <p:nvPicPr>
                <p:cNvPr id="562" name="Freihand 561">
                  <a:extLst>
                    <a:ext uri="{FF2B5EF4-FFF2-40B4-BE49-F238E27FC236}">
                      <a16:creationId xmlns:a16="http://schemas.microsoft.com/office/drawing/2014/main" id="{058C1586-5F85-4978-93D6-2F73A18EBCD4}"/>
                    </a:ext>
                  </a:extLst>
                </p:cNvPr>
                <p:cNvPicPr/>
                <p:nvPr/>
              </p:nvPicPr>
              <p:blipFill>
                <a:blip r:embed="rId1104"/>
                <a:stretch>
                  <a:fillRect/>
                </a:stretch>
              </p:blipFill>
              <p:spPr>
                <a:xfrm>
                  <a:off x="6895907" y="3719947"/>
                  <a:ext cx="69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563" name="Freihand 562">
                  <a:extLst>
                    <a:ext uri="{FF2B5EF4-FFF2-40B4-BE49-F238E27FC236}">
                      <a16:creationId xmlns:a16="http://schemas.microsoft.com/office/drawing/2014/main" id="{49B36297-A867-4244-955A-E00FF8364AD6}"/>
                    </a:ext>
                  </a:extLst>
                </p14:cNvPr>
                <p14:cNvContentPartPr/>
                <p14:nvPr/>
              </p14:nvContentPartPr>
              <p14:xfrm>
                <a:off x="6636347" y="3976267"/>
                <a:ext cx="60480" cy="97560"/>
              </p14:xfrm>
            </p:contentPart>
          </mc:Choice>
          <mc:Fallback xmlns="">
            <p:pic>
              <p:nvPicPr>
                <p:cNvPr id="563" name="Freihand 562">
                  <a:extLst>
                    <a:ext uri="{FF2B5EF4-FFF2-40B4-BE49-F238E27FC236}">
                      <a16:creationId xmlns:a16="http://schemas.microsoft.com/office/drawing/2014/main" id="{49B36297-A867-4244-955A-E00FF8364AD6}"/>
                    </a:ext>
                  </a:extLst>
                </p:cNvPr>
                <p:cNvPicPr/>
                <p:nvPr/>
              </p:nvPicPr>
              <p:blipFill>
                <a:blip r:embed="rId1106"/>
                <a:stretch>
                  <a:fillRect/>
                </a:stretch>
              </p:blipFill>
              <p:spPr>
                <a:xfrm>
                  <a:off x="6632027" y="3971947"/>
                  <a:ext cx="69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564" name="Freihand 563">
                  <a:extLst>
                    <a:ext uri="{FF2B5EF4-FFF2-40B4-BE49-F238E27FC236}">
                      <a16:creationId xmlns:a16="http://schemas.microsoft.com/office/drawing/2014/main" id="{950D6421-B1E4-4E0E-8E94-E65DCAE89F5B}"/>
                    </a:ext>
                  </a:extLst>
                </p14:cNvPr>
                <p14:cNvContentPartPr/>
                <p14:nvPr/>
              </p14:nvContentPartPr>
              <p14:xfrm>
                <a:off x="6714827" y="3884827"/>
                <a:ext cx="154080" cy="183960"/>
              </p14:xfrm>
            </p:contentPart>
          </mc:Choice>
          <mc:Fallback xmlns="">
            <p:pic>
              <p:nvPicPr>
                <p:cNvPr id="564" name="Freihand 563">
                  <a:extLst>
                    <a:ext uri="{FF2B5EF4-FFF2-40B4-BE49-F238E27FC236}">
                      <a16:creationId xmlns:a16="http://schemas.microsoft.com/office/drawing/2014/main" id="{950D6421-B1E4-4E0E-8E94-E65DCAE89F5B}"/>
                    </a:ext>
                  </a:extLst>
                </p:cNvPr>
                <p:cNvPicPr/>
                <p:nvPr/>
              </p:nvPicPr>
              <p:blipFill>
                <a:blip r:embed="rId1108"/>
                <a:stretch>
                  <a:fillRect/>
                </a:stretch>
              </p:blipFill>
              <p:spPr>
                <a:xfrm>
                  <a:off x="6710507" y="3880507"/>
                  <a:ext cx="162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565" name="Freihand 564">
                  <a:extLst>
                    <a:ext uri="{FF2B5EF4-FFF2-40B4-BE49-F238E27FC236}">
                      <a16:creationId xmlns:a16="http://schemas.microsoft.com/office/drawing/2014/main" id="{7E8CC095-E92A-4612-8C16-DB96F69F70DD}"/>
                    </a:ext>
                  </a:extLst>
                </p14:cNvPr>
                <p14:cNvContentPartPr/>
                <p14:nvPr/>
              </p14:nvContentPartPr>
              <p14:xfrm>
                <a:off x="6835787" y="3895987"/>
                <a:ext cx="104760" cy="113400"/>
              </p14:xfrm>
            </p:contentPart>
          </mc:Choice>
          <mc:Fallback xmlns="">
            <p:pic>
              <p:nvPicPr>
                <p:cNvPr id="565" name="Freihand 564">
                  <a:extLst>
                    <a:ext uri="{FF2B5EF4-FFF2-40B4-BE49-F238E27FC236}">
                      <a16:creationId xmlns:a16="http://schemas.microsoft.com/office/drawing/2014/main" id="{7E8CC095-E92A-4612-8C16-DB96F69F70DD}"/>
                    </a:ext>
                  </a:extLst>
                </p:cNvPr>
                <p:cNvPicPr/>
                <p:nvPr/>
              </p:nvPicPr>
              <p:blipFill>
                <a:blip r:embed="rId1110"/>
                <a:stretch>
                  <a:fillRect/>
                </a:stretch>
              </p:blipFill>
              <p:spPr>
                <a:xfrm>
                  <a:off x="6831467" y="3891667"/>
                  <a:ext cx="113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566" name="Freihand 565">
                  <a:extLst>
                    <a:ext uri="{FF2B5EF4-FFF2-40B4-BE49-F238E27FC236}">
                      <a16:creationId xmlns:a16="http://schemas.microsoft.com/office/drawing/2014/main" id="{C0FB8AD7-E731-46C6-9E8A-3F257F9FF85E}"/>
                    </a:ext>
                  </a:extLst>
                </p14:cNvPr>
                <p14:cNvContentPartPr/>
                <p14:nvPr/>
              </p14:nvContentPartPr>
              <p14:xfrm>
                <a:off x="6881867" y="3801307"/>
                <a:ext cx="377640" cy="174600"/>
              </p14:xfrm>
            </p:contentPart>
          </mc:Choice>
          <mc:Fallback xmlns="">
            <p:pic>
              <p:nvPicPr>
                <p:cNvPr id="566" name="Freihand 565">
                  <a:extLst>
                    <a:ext uri="{FF2B5EF4-FFF2-40B4-BE49-F238E27FC236}">
                      <a16:creationId xmlns:a16="http://schemas.microsoft.com/office/drawing/2014/main" id="{C0FB8AD7-E731-46C6-9E8A-3F257F9FF85E}"/>
                    </a:ext>
                  </a:extLst>
                </p:cNvPr>
                <p:cNvPicPr/>
                <p:nvPr/>
              </p:nvPicPr>
              <p:blipFill>
                <a:blip r:embed="rId1112"/>
                <a:stretch>
                  <a:fillRect/>
                </a:stretch>
              </p:blipFill>
              <p:spPr>
                <a:xfrm>
                  <a:off x="6877547" y="3796987"/>
                  <a:ext cx="386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567" name="Freihand 566">
                  <a:extLst>
                    <a:ext uri="{FF2B5EF4-FFF2-40B4-BE49-F238E27FC236}">
                      <a16:creationId xmlns:a16="http://schemas.microsoft.com/office/drawing/2014/main" id="{3758A2E0-8887-4F9B-A1D6-7850C6F9259D}"/>
                    </a:ext>
                  </a:extLst>
                </p14:cNvPr>
                <p14:cNvContentPartPr/>
                <p14:nvPr/>
              </p14:nvContentPartPr>
              <p14:xfrm>
                <a:off x="7118747" y="3745507"/>
                <a:ext cx="20160" cy="15480"/>
              </p14:xfrm>
            </p:contentPart>
          </mc:Choice>
          <mc:Fallback xmlns="">
            <p:pic>
              <p:nvPicPr>
                <p:cNvPr id="567" name="Freihand 566">
                  <a:extLst>
                    <a:ext uri="{FF2B5EF4-FFF2-40B4-BE49-F238E27FC236}">
                      <a16:creationId xmlns:a16="http://schemas.microsoft.com/office/drawing/2014/main" id="{3758A2E0-8887-4F9B-A1D6-7850C6F9259D}"/>
                    </a:ext>
                  </a:extLst>
                </p:cNvPr>
                <p:cNvPicPr/>
                <p:nvPr/>
              </p:nvPicPr>
              <p:blipFill>
                <a:blip r:embed="rId1114"/>
                <a:stretch>
                  <a:fillRect/>
                </a:stretch>
              </p:blipFill>
              <p:spPr>
                <a:xfrm>
                  <a:off x="7114427" y="3741187"/>
                  <a:ext cx="2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568" name="Freihand 567">
                  <a:extLst>
                    <a:ext uri="{FF2B5EF4-FFF2-40B4-BE49-F238E27FC236}">
                      <a16:creationId xmlns:a16="http://schemas.microsoft.com/office/drawing/2014/main" id="{521EB6F7-DD55-4748-86B5-4BE00402AEED}"/>
                    </a:ext>
                  </a:extLst>
                </p14:cNvPr>
                <p14:cNvContentPartPr/>
                <p14:nvPr/>
              </p14:nvContentPartPr>
              <p14:xfrm>
                <a:off x="6698267" y="4187227"/>
                <a:ext cx="21240" cy="82440"/>
              </p14:xfrm>
            </p:contentPart>
          </mc:Choice>
          <mc:Fallback xmlns="">
            <p:pic>
              <p:nvPicPr>
                <p:cNvPr id="568" name="Freihand 567">
                  <a:extLst>
                    <a:ext uri="{FF2B5EF4-FFF2-40B4-BE49-F238E27FC236}">
                      <a16:creationId xmlns:a16="http://schemas.microsoft.com/office/drawing/2014/main" id="{521EB6F7-DD55-4748-86B5-4BE00402AEED}"/>
                    </a:ext>
                  </a:extLst>
                </p:cNvPr>
                <p:cNvPicPr/>
                <p:nvPr/>
              </p:nvPicPr>
              <p:blipFill>
                <a:blip r:embed="rId1116"/>
                <a:stretch>
                  <a:fillRect/>
                </a:stretch>
              </p:blipFill>
              <p:spPr>
                <a:xfrm>
                  <a:off x="6693947" y="4182907"/>
                  <a:ext cx="29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69" name="Freihand 568">
                  <a:extLst>
                    <a:ext uri="{FF2B5EF4-FFF2-40B4-BE49-F238E27FC236}">
                      <a16:creationId xmlns:a16="http://schemas.microsoft.com/office/drawing/2014/main" id="{B6B897D7-4C46-49FE-887C-CEB157F54129}"/>
                    </a:ext>
                  </a:extLst>
                </p14:cNvPr>
                <p14:cNvContentPartPr/>
                <p14:nvPr/>
              </p14:nvContentPartPr>
              <p14:xfrm>
                <a:off x="6659027" y="4156987"/>
                <a:ext cx="112320" cy="114120"/>
              </p14:xfrm>
            </p:contentPart>
          </mc:Choice>
          <mc:Fallback xmlns="">
            <p:pic>
              <p:nvPicPr>
                <p:cNvPr id="569" name="Freihand 568">
                  <a:extLst>
                    <a:ext uri="{FF2B5EF4-FFF2-40B4-BE49-F238E27FC236}">
                      <a16:creationId xmlns:a16="http://schemas.microsoft.com/office/drawing/2014/main" id="{B6B897D7-4C46-49FE-887C-CEB157F54129}"/>
                    </a:ext>
                  </a:extLst>
                </p:cNvPr>
                <p:cNvPicPr/>
                <p:nvPr/>
              </p:nvPicPr>
              <p:blipFill>
                <a:blip r:embed="rId1118"/>
                <a:stretch>
                  <a:fillRect/>
                </a:stretch>
              </p:blipFill>
              <p:spPr>
                <a:xfrm>
                  <a:off x="6654707" y="4152667"/>
                  <a:ext cx="120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570" name="Freihand 569">
                  <a:extLst>
                    <a:ext uri="{FF2B5EF4-FFF2-40B4-BE49-F238E27FC236}">
                      <a16:creationId xmlns:a16="http://schemas.microsoft.com/office/drawing/2014/main" id="{18EF865B-AFE3-4B27-ACAF-F37C8BF8D953}"/>
                    </a:ext>
                  </a:extLst>
                </p14:cNvPr>
                <p14:cNvContentPartPr/>
                <p14:nvPr/>
              </p14:nvContentPartPr>
              <p14:xfrm>
                <a:off x="6789707" y="4064827"/>
                <a:ext cx="186480" cy="158400"/>
              </p14:xfrm>
            </p:contentPart>
          </mc:Choice>
          <mc:Fallback xmlns="">
            <p:pic>
              <p:nvPicPr>
                <p:cNvPr id="570" name="Freihand 569">
                  <a:extLst>
                    <a:ext uri="{FF2B5EF4-FFF2-40B4-BE49-F238E27FC236}">
                      <a16:creationId xmlns:a16="http://schemas.microsoft.com/office/drawing/2014/main" id="{18EF865B-AFE3-4B27-ACAF-F37C8BF8D953}"/>
                    </a:ext>
                  </a:extLst>
                </p:cNvPr>
                <p:cNvPicPr/>
                <p:nvPr/>
              </p:nvPicPr>
              <p:blipFill>
                <a:blip r:embed="rId1120"/>
                <a:stretch>
                  <a:fillRect/>
                </a:stretch>
              </p:blipFill>
              <p:spPr>
                <a:xfrm>
                  <a:off x="6785387" y="4060507"/>
                  <a:ext cx="195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571" name="Freihand 570">
                  <a:extLst>
                    <a:ext uri="{FF2B5EF4-FFF2-40B4-BE49-F238E27FC236}">
                      <a16:creationId xmlns:a16="http://schemas.microsoft.com/office/drawing/2014/main" id="{6E268696-DDF5-44F8-B077-5F75F4A9CC49}"/>
                    </a:ext>
                  </a:extLst>
                </p14:cNvPr>
                <p14:cNvContentPartPr/>
                <p14:nvPr/>
              </p14:nvContentPartPr>
              <p14:xfrm>
                <a:off x="7006427" y="4032427"/>
                <a:ext cx="62640" cy="100440"/>
              </p14:xfrm>
            </p:contentPart>
          </mc:Choice>
          <mc:Fallback xmlns="">
            <p:pic>
              <p:nvPicPr>
                <p:cNvPr id="571" name="Freihand 570">
                  <a:extLst>
                    <a:ext uri="{FF2B5EF4-FFF2-40B4-BE49-F238E27FC236}">
                      <a16:creationId xmlns:a16="http://schemas.microsoft.com/office/drawing/2014/main" id="{6E268696-DDF5-44F8-B077-5F75F4A9CC49}"/>
                    </a:ext>
                  </a:extLst>
                </p:cNvPr>
                <p:cNvPicPr/>
                <p:nvPr/>
              </p:nvPicPr>
              <p:blipFill>
                <a:blip r:embed="rId1122"/>
                <a:stretch>
                  <a:fillRect/>
                </a:stretch>
              </p:blipFill>
              <p:spPr>
                <a:xfrm>
                  <a:off x="7002107" y="4028107"/>
                  <a:ext cx="71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572" name="Freihand 571">
                  <a:extLst>
                    <a:ext uri="{FF2B5EF4-FFF2-40B4-BE49-F238E27FC236}">
                      <a16:creationId xmlns:a16="http://schemas.microsoft.com/office/drawing/2014/main" id="{2A4C1AAE-E382-4841-A15C-F00C3F65C021}"/>
                    </a:ext>
                  </a:extLst>
                </p14:cNvPr>
                <p14:cNvContentPartPr/>
                <p14:nvPr/>
              </p14:nvContentPartPr>
              <p14:xfrm>
                <a:off x="7076267" y="3994267"/>
                <a:ext cx="155880" cy="60120"/>
              </p14:xfrm>
            </p:contentPart>
          </mc:Choice>
          <mc:Fallback xmlns="">
            <p:pic>
              <p:nvPicPr>
                <p:cNvPr id="572" name="Freihand 571">
                  <a:extLst>
                    <a:ext uri="{FF2B5EF4-FFF2-40B4-BE49-F238E27FC236}">
                      <a16:creationId xmlns:a16="http://schemas.microsoft.com/office/drawing/2014/main" id="{2A4C1AAE-E382-4841-A15C-F00C3F65C021}"/>
                    </a:ext>
                  </a:extLst>
                </p:cNvPr>
                <p:cNvPicPr/>
                <p:nvPr/>
              </p:nvPicPr>
              <p:blipFill>
                <a:blip r:embed="rId1124"/>
                <a:stretch>
                  <a:fillRect/>
                </a:stretch>
              </p:blipFill>
              <p:spPr>
                <a:xfrm>
                  <a:off x="7071947" y="3989947"/>
                  <a:ext cx="164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573" name="Freihand 572">
                  <a:extLst>
                    <a:ext uri="{FF2B5EF4-FFF2-40B4-BE49-F238E27FC236}">
                      <a16:creationId xmlns:a16="http://schemas.microsoft.com/office/drawing/2014/main" id="{DDFF085A-D8BB-4D25-835C-CAC9193A9ADA}"/>
                    </a:ext>
                  </a:extLst>
                </p14:cNvPr>
                <p14:cNvContentPartPr/>
                <p14:nvPr/>
              </p14:nvContentPartPr>
              <p14:xfrm>
                <a:off x="7234667" y="3913267"/>
                <a:ext cx="121680" cy="86760"/>
              </p14:xfrm>
            </p:contentPart>
          </mc:Choice>
          <mc:Fallback xmlns="">
            <p:pic>
              <p:nvPicPr>
                <p:cNvPr id="573" name="Freihand 572">
                  <a:extLst>
                    <a:ext uri="{FF2B5EF4-FFF2-40B4-BE49-F238E27FC236}">
                      <a16:creationId xmlns:a16="http://schemas.microsoft.com/office/drawing/2014/main" id="{DDFF085A-D8BB-4D25-835C-CAC9193A9ADA}"/>
                    </a:ext>
                  </a:extLst>
                </p:cNvPr>
                <p:cNvPicPr/>
                <p:nvPr/>
              </p:nvPicPr>
              <p:blipFill>
                <a:blip r:embed="rId1126"/>
                <a:stretch>
                  <a:fillRect/>
                </a:stretch>
              </p:blipFill>
              <p:spPr>
                <a:xfrm>
                  <a:off x="7230347" y="3908947"/>
                  <a:ext cx="130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574" name="Freihand 573">
                  <a:extLst>
                    <a:ext uri="{FF2B5EF4-FFF2-40B4-BE49-F238E27FC236}">
                      <a16:creationId xmlns:a16="http://schemas.microsoft.com/office/drawing/2014/main" id="{3408F86B-830F-4FF5-8111-70753B0D7B1A}"/>
                    </a:ext>
                  </a:extLst>
                </p14:cNvPr>
                <p14:cNvContentPartPr/>
                <p14:nvPr/>
              </p14:nvContentPartPr>
              <p14:xfrm>
                <a:off x="7388747" y="3867907"/>
                <a:ext cx="79920" cy="57960"/>
              </p14:xfrm>
            </p:contentPart>
          </mc:Choice>
          <mc:Fallback xmlns="">
            <p:pic>
              <p:nvPicPr>
                <p:cNvPr id="574" name="Freihand 573">
                  <a:extLst>
                    <a:ext uri="{FF2B5EF4-FFF2-40B4-BE49-F238E27FC236}">
                      <a16:creationId xmlns:a16="http://schemas.microsoft.com/office/drawing/2014/main" id="{3408F86B-830F-4FF5-8111-70753B0D7B1A}"/>
                    </a:ext>
                  </a:extLst>
                </p:cNvPr>
                <p:cNvPicPr/>
                <p:nvPr/>
              </p:nvPicPr>
              <p:blipFill>
                <a:blip r:embed="rId1128"/>
                <a:stretch>
                  <a:fillRect/>
                </a:stretch>
              </p:blipFill>
              <p:spPr>
                <a:xfrm>
                  <a:off x="7384427" y="3863587"/>
                  <a:ext cx="88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575" name="Freihand 574">
                  <a:extLst>
                    <a:ext uri="{FF2B5EF4-FFF2-40B4-BE49-F238E27FC236}">
                      <a16:creationId xmlns:a16="http://schemas.microsoft.com/office/drawing/2014/main" id="{5B132290-106E-4159-97AD-07B092F4E144}"/>
                    </a:ext>
                  </a:extLst>
                </p14:cNvPr>
                <p14:cNvContentPartPr/>
                <p14:nvPr/>
              </p14:nvContentPartPr>
              <p14:xfrm>
                <a:off x="7439507" y="3834427"/>
                <a:ext cx="75960" cy="103320"/>
              </p14:xfrm>
            </p:contentPart>
          </mc:Choice>
          <mc:Fallback xmlns="">
            <p:pic>
              <p:nvPicPr>
                <p:cNvPr id="575" name="Freihand 574">
                  <a:extLst>
                    <a:ext uri="{FF2B5EF4-FFF2-40B4-BE49-F238E27FC236}">
                      <a16:creationId xmlns:a16="http://schemas.microsoft.com/office/drawing/2014/main" id="{5B132290-106E-4159-97AD-07B092F4E144}"/>
                    </a:ext>
                  </a:extLst>
                </p:cNvPr>
                <p:cNvPicPr/>
                <p:nvPr/>
              </p:nvPicPr>
              <p:blipFill>
                <a:blip r:embed="rId1130"/>
                <a:stretch>
                  <a:fillRect/>
                </a:stretch>
              </p:blipFill>
              <p:spPr>
                <a:xfrm>
                  <a:off x="7435187" y="3830107"/>
                  <a:ext cx="84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576" name="Freihand 575">
                  <a:extLst>
                    <a:ext uri="{FF2B5EF4-FFF2-40B4-BE49-F238E27FC236}">
                      <a16:creationId xmlns:a16="http://schemas.microsoft.com/office/drawing/2014/main" id="{E5E6F91E-6995-46D6-B713-8009A86BC451}"/>
                    </a:ext>
                  </a:extLst>
                </p14:cNvPr>
                <p14:cNvContentPartPr/>
                <p14:nvPr/>
              </p14:nvContentPartPr>
              <p14:xfrm>
                <a:off x="6795107" y="4205947"/>
                <a:ext cx="231840" cy="146520"/>
              </p14:xfrm>
            </p:contentPart>
          </mc:Choice>
          <mc:Fallback xmlns="">
            <p:pic>
              <p:nvPicPr>
                <p:cNvPr id="576" name="Freihand 575">
                  <a:extLst>
                    <a:ext uri="{FF2B5EF4-FFF2-40B4-BE49-F238E27FC236}">
                      <a16:creationId xmlns:a16="http://schemas.microsoft.com/office/drawing/2014/main" id="{E5E6F91E-6995-46D6-B713-8009A86BC451}"/>
                    </a:ext>
                  </a:extLst>
                </p:cNvPr>
                <p:cNvPicPr/>
                <p:nvPr/>
              </p:nvPicPr>
              <p:blipFill>
                <a:blip r:embed="rId1132"/>
                <a:stretch>
                  <a:fillRect/>
                </a:stretch>
              </p:blipFill>
              <p:spPr>
                <a:xfrm>
                  <a:off x="6790787" y="4201627"/>
                  <a:ext cx="240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577" name="Freihand 576">
                  <a:extLst>
                    <a:ext uri="{FF2B5EF4-FFF2-40B4-BE49-F238E27FC236}">
                      <a16:creationId xmlns:a16="http://schemas.microsoft.com/office/drawing/2014/main" id="{3F7F8577-F10C-48C4-AA38-0D09C7336CA8}"/>
                    </a:ext>
                  </a:extLst>
                </p14:cNvPr>
                <p14:cNvContentPartPr/>
                <p14:nvPr/>
              </p14:nvContentPartPr>
              <p14:xfrm>
                <a:off x="7043507" y="4169947"/>
                <a:ext cx="39600" cy="50760"/>
              </p14:xfrm>
            </p:contentPart>
          </mc:Choice>
          <mc:Fallback xmlns="">
            <p:pic>
              <p:nvPicPr>
                <p:cNvPr id="577" name="Freihand 576">
                  <a:extLst>
                    <a:ext uri="{FF2B5EF4-FFF2-40B4-BE49-F238E27FC236}">
                      <a16:creationId xmlns:a16="http://schemas.microsoft.com/office/drawing/2014/main" id="{3F7F8577-F10C-48C4-AA38-0D09C7336CA8}"/>
                    </a:ext>
                  </a:extLst>
                </p:cNvPr>
                <p:cNvPicPr/>
                <p:nvPr/>
              </p:nvPicPr>
              <p:blipFill>
                <a:blip r:embed="rId1134"/>
                <a:stretch>
                  <a:fillRect/>
                </a:stretch>
              </p:blipFill>
              <p:spPr>
                <a:xfrm>
                  <a:off x="7039187" y="4165627"/>
                  <a:ext cx="48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578" name="Freihand 577">
                  <a:extLst>
                    <a:ext uri="{FF2B5EF4-FFF2-40B4-BE49-F238E27FC236}">
                      <a16:creationId xmlns:a16="http://schemas.microsoft.com/office/drawing/2014/main" id="{57BE4F5E-8F6A-4FC2-BAA4-FCBDA25CB56D}"/>
                    </a:ext>
                  </a:extLst>
                </p14:cNvPr>
                <p14:cNvContentPartPr/>
                <p14:nvPr/>
              </p14:nvContentPartPr>
              <p14:xfrm>
                <a:off x="7055387" y="4113787"/>
                <a:ext cx="63720" cy="78840"/>
              </p14:xfrm>
            </p:contentPart>
          </mc:Choice>
          <mc:Fallback xmlns="">
            <p:pic>
              <p:nvPicPr>
                <p:cNvPr id="578" name="Freihand 577">
                  <a:extLst>
                    <a:ext uri="{FF2B5EF4-FFF2-40B4-BE49-F238E27FC236}">
                      <a16:creationId xmlns:a16="http://schemas.microsoft.com/office/drawing/2014/main" id="{57BE4F5E-8F6A-4FC2-BAA4-FCBDA25CB56D}"/>
                    </a:ext>
                  </a:extLst>
                </p:cNvPr>
                <p:cNvPicPr/>
                <p:nvPr/>
              </p:nvPicPr>
              <p:blipFill>
                <a:blip r:embed="rId1136"/>
                <a:stretch>
                  <a:fillRect/>
                </a:stretch>
              </p:blipFill>
              <p:spPr>
                <a:xfrm>
                  <a:off x="7051067" y="4109467"/>
                  <a:ext cx="72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579" name="Freihand 578">
                  <a:extLst>
                    <a:ext uri="{FF2B5EF4-FFF2-40B4-BE49-F238E27FC236}">
                      <a16:creationId xmlns:a16="http://schemas.microsoft.com/office/drawing/2014/main" id="{0AB57636-387C-408C-9FA0-C39201635336}"/>
                    </a:ext>
                  </a:extLst>
                </p14:cNvPr>
                <p14:cNvContentPartPr/>
                <p14:nvPr/>
              </p14:nvContentPartPr>
              <p14:xfrm>
                <a:off x="7090307" y="4193347"/>
                <a:ext cx="54000" cy="27720"/>
              </p14:xfrm>
            </p:contentPart>
          </mc:Choice>
          <mc:Fallback xmlns="">
            <p:pic>
              <p:nvPicPr>
                <p:cNvPr id="579" name="Freihand 578">
                  <a:extLst>
                    <a:ext uri="{FF2B5EF4-FFF2-40B4-BE49-F238E27FC236}">
                      <a16:creationId xmlns:a16="http://schemas.microsoft.com/office/drawing/2014/main" id="{0AB57636-387C-408C-9FA0-C39201635336}"/>
                    </a:ext>
                  </a:extLst>
                </p:cNvPr>
                <p:cNvPicPr/>
                <p:nvPr/>
              </p:nvPicPr>
              <p:blipFill>
                <a:blip r:embed="rId1138"/>
                <a:stretch>
                  <a:fillRect/>
                </a:stretch>
              </p:blipFill>
              <p:spPr>
                <a:xfrm>
                  <a:off x="7085987" y="4189027"/>
                  <a:ext cx="62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580" name="Freihand 579">
                  <a:extLst>
                    <a:ext uri="{FF2B5EF4-FFF2-40B4-BE49-F238E27FC236}">
                      <a16:creationId xmlns:a16="http://schemas.microsoft.com/office/drawing/2014/main" id="{8D30D6FF-62C7-42D6-9D01-B4133B136933}"/>
                    </a:ext>
                  </a:extLst>
                </p14:cNvPr>
                <p14:cNvContentPartPr/>
                <p14:nvPr/>
              </p14:nvContentPartPr>
              <p14:xfrm>
                <a:off x="7147187" y="4078507"/>
                <a:ext cx="88920" cy="90000"/>
              </p14:xfrm>
            </p:contentPart>
          </mc:Choice>
          <mc:Fallback xmlns="">
            <p:pic>
              <p:nvPicPr>
                <p:cNvPr id="580" name="Freihand 579">
                  <a:extLst>
                    <a:ext uri="{FF2B5EF4-FFF2-40B4-BE49-F238E27FC236}">
                      <a16:creationId xmlns:a16="http://schemas.microsoft.com/office/drawing/2014/main" id="{8D30D6FF-62C7-42D6-9D01-B4133B136933}"/>
                    </a:ext>
                  </a:extLst>
                </p:cNvPr>
                <p:cNvPicPr/>
                <p:nvPr/>
              </p:nvPicPr>
              <p:blipFill>
                <a:blip r:embed="rId1140"/>
                <a:stretch>
                  <a:fillRect/>
                </a:stretch>
              </p:blipFill>
              <p:spPr>
                <a:xfrm>
                  <a:off x="7142867" y="4074187"/>
                  <a:ext cx="97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581" name="Freihand 580">
                  <a:extLst>
                    <a:ext uri="{FF2B5EF4-FFF2-40B4-BE49-F238E27FC236}">
                      <a16:creationId xmlns:a16="http://schemas.microsoft.com/office/drawing/2014/main" id="{89F97BA0-924F-43D4-BF39-3952689BA1D1}"/>
                    </a:ext>
                  </a:extLst>
                </p14:cNvPr>
                <p14:cNvContentPartPr/>
                <p14:nvPr/>
              </p14:nvContentPartPr>
              <p14:xfrm>
                <a:off x="7267427" y="4043587"/>
                <a:ext cx="12600" cy="89640"/>
              </p14:xfrm>
            </p:contentPart>
          </mc:Choice>
          <mc:Fallback xmlns="">
            <p:pic>
              <p:nvPicPr>
                <p:cNvPr id="581" name="Freihand 580">
                  <a:extLst>
                    <a:ext uri="{FF2B5EF4-FFF2-40B4-BE49-F238E27FC236}">
                      <a16:creationId xmlns:a16="http://schemas.microsoft.com/office/drawing/2014/main" id="{89F97BA0-924F-43D4-BF39-3952689BA1D1}"/>
                    </a:ext>
                  </a:extLst>
                </p:cNvPr>
                <p:cNvPicPr/>
                <p:nvPr/>
              </p:nvPicPr>
              <p:blipFill>
                <a:blip r:embed="rId1142"/>
                <a:stretch>
                  <a:fillRect/>
                </a:stretch>
              </p:blipFill>
              <p:spPr>
                <a:xfrm>
                  <a:off x="7263107" y="4039267"/>
                  <a:ext cx="21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582" name="Freihand 581">
                  <a:extLst>
                    <a:ext uri="{FF2B5EF4-FFF2-40B4-BE49-F238E27FC236}">
                      <a16:creationId xmlns:a16="http://schemas.microsoft.com/office/drawing/2014/main" id="{A4D9648B-D4AF-4EB5-8EEC-BA274D276880}"/>
                    </a:ext>
                  </a:extLst>
                </p14:cNvPr>
                <p14:cNvContentPartPr/>
                <p14:nvPr/>
              </p14:nvContentPartPr>
              <p14:xfrm>
                <a:off x="7203707" y="4008307"/>
                <a:ext cx="131040" cy="137880"/>
              </p14:xfrm>
            </p:contentPart>
          </mc:Choice>
          <mc:Fallback xmlns="">
            <p:pic>
              <p:nvPicPr>
                <p:cNvPr id="582" name="Freihand 581">
                  <a:extLst>
                    <a:ext uri="{FF2B5EF4-FFF2-40B4-BE49-F238E27FC236}">
                      <a16:creationId xmlns:a16="http://schemas.microsoft.com/office/drawing/2014/main" id="{A4D9648B-D4AF-4EB5-8EEC-BA274D276880}"/>
                    </a:ext>
                  </a:extLst>
                </p:cNvPr>
                <p:cNvPicPr/>
                <p:nvPr/>
              </p:nvPicPr>
              <p:blipFill>
                <a:blip r:embed="rId1144"/>
                <a:stretch>
                  <a:fillRect/>
                </a:stretch>
              </p:blipFill>
              <p:spPr>
                <a:xfrm>
                  <a:off x="7199387" y="4003987"/>
                  <a:ext cx="139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27" name="Freihand 626">
                  <a:extLst>
                    <a:ext uri="{FF2B5EF4-FFF2-40B4-BE49-F238E27FC236}">
                      <a16:creationId xmlns:a16="http://schemas.microsoft.com/office/drawing/2014/main" id="{AC02793C-A991-4782-AA0D-F4E7F15F43B1}"/>
                    </a:ext>
                  </a:extLst>
                </p14:cNvPr>
                <p14:cNvContentPartPr/>
                <p14:nvPr/>
              </p14:nvContentPartPr>
              <p14:xfrm>
                <a:off x="5029307" y="4405747"/>
                <a:ext cx="124200" cy="48960"/>
              </p14:xfrm>
            </p:contentPart>
          </mc:Choice>
          <mc:Fallback xmlns="">
            <p:pic>
              <p:nvPicPr>
                <p:cNvPr id="627" name="Freihand 626">
                  <a:extLst>
                    <a:ext uri="{FF2B5EF4-FFF2-40B4-BE49-F238E27FC236}">
                      <a16:creationId xmlns:a16="http://schemas.microsoft.com/office/drawing/2014/main" id="{AC02793C-A991-4782-AA0D-F4E7F15F43B1}"/>
                    </a:ext>
                  </a:extLst>
                </p:cNvPr>
                <p:cNvPicPr/>
                <p:nvPr/>
              </p:nvPicPr>
              <p:blipFill>
                <a:blip r:embed="rId1146"/>
                <a:stretch>
                  <a:fillRect/>
                </a:stretch>
              </p:blipFill>
              <p:spPr>
                <a:xfrm>
                  <a:off x="5024987" y="4401427"/>
                  <a:ext cx="132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28" name="Freihand 627">
                  <a:extLst>
                    <a:ext uri="{FF2B5EF4-FFF2-40B4-BE49-F238E27FC236}">
                      <a16:creationId xmlns:a16="http://schemas.microsoft.com/office/drawing/2014/main" id="{F4CF66BD-CAFD-4DCC-96D6-69710EE026D4}"/>
                    </a:ext>
                  </a:extLst>
                </p14:cNvPr>
                <p14:cNvContentPartPr/>
                <p14:nvPr/>
              </p14:nvContentPartPr>
              <p14:xfrm>
                <a:off x="5123627" y="4351027"/>
                <a:ext cx="88920" cy="149760"/>
              </p14:xfrm>
            </p:contentPart>
          </mc:Choice>
          <mc:Fallback xmlns="">
            <p:pic>
              <p:nvPicPr>
                <p:cNvPr id="628" name="Freihand 627">
                  <a:extLst>
                    <a:ext uri="{FF2B5EF4-FFF2-40B4-BE49-F238E27FC236}">
                      <a16:creationId xmlns:a16="http://schemas.microsoft.com/office/drawing/2014/main" id="{F4CF66BD-CAFD-4DCC-96D6-69710EE026D4}"/>
                    </a:ext>
                  </a:extLst>
                </p:cNvPr>
                <p:cNvPicPr/>
                <p:nvPr/>
              </p:nvPicPr>
              <p:blipFill>
                <a:blip r:embed="rId1148"/>
                <a:stretch>
                  <a:fillRect/>
                </a:stretch>
              </p:blipFill>
              <p:spPr>
                <a:xfrm>
                  <a:off x="5119307" y="4346707"/>
                  <a:ext cx="97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29" name="Freihand 628">
                  <a:extLst>
                    <a:ext uri="{FF2B5EF4-FFF2-40B4-BE49-F238E27FC236}">
                      <a16:creationId xmlns:a16="http://schemas.microsoft.com/office/drawing/2014/main" id="{53FC9FAB-2902-4520-B91E-D760A75BCB21}"/>
                    </a:ext>
                  </a:extLst>
                </p14:cNvPr>
                <p14:cNvContentPartPr/>
                <p14:nvPr/>
              </p14:nvContentPartPr>
              <p14:xfrm>
                <a:off x="5249987" y="4223947"/>
                <a:ext cx="103320" cy="158400"/>
              </p14:xfrm>
            </p:contentPart>
          </mc:Choice>
          <mc:Fallback xmlns="">
            <p:pic>
              <p:nvPicPr>
                <p:cNvPr id="629" name="Freihand 628">
                  <a:extLst>
                    <a:ext uri="{FF2B5EF4-FFF2-40B4-BE49-F238E27FC236}">
                      <a16:creationId xmlns:a16="http://schemas.microsoft.com/office/drawing/2014/main" id="{53FC9FAB-2902-4520-B91E-D760A75BCB21}"/>
                    </a:ext>
                  </a:extLst>
                </p:cNvPr>
                <p:cNvPicPr/>
                <p:nvPr/>
              </p:nvPicPr>
              <p:blipFill>
                <a:blip r:embed="rId1150"/>
                <a:stretch>
                  <a:fillRect/>
                </a:stretch>
              </p:blipFill>
              <p:spPr>
                <a:xfrm>
                  <a:off x="5245667" y="4219627"/>
                  <a:ext cx="111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630" name="Freihand 629">
                  <a:extLst>
                    <a:ext uri="{FF2B5EF4-FFF2-40B4-BE49-F238E27FC236}">
                      <a16:creationId xmlns:a16="http://schemas.microsoft.com/office/drawing/2014/main" id="{D96FAA47-C4D4-4A6E-BA8F-510E5034FE32}"/>
                    </a:ext>
                  </a:extLst>
                </p14:cNvPr>
                <p14:cNvContentPartPr/>
                <p14:nvPr/>
              </p14:nvContentPartPr>
              <p14:xfrm>
                <a:off x="5319827" y="4290907"/>
                <a:ext cx="82080" cy="42840"/>
              </p14:xfrm>
            </p:contentPart>
          </mc:Choice>
          <mc:Fallback xmlns="">
            <p:pic>
              <p:nvPicPr>
                <p:cNvPr id="630" name="Freihand 629">
                  <a:extLst>
                    <a:ext uri="{FF2B5EF4-FFF2-40B4-BE49-F238E27FC236}">
                      <a16:creationId xmlns:a16="http://schemas.microsoft.com/office/drawing/2014/main" id="{D96FAA47-C4D4-4A6E-BA8F-510E5034FE32}"/>
                    </a:ext>
                  </a:extLst>
                </p:cNvPr>
                <p:cNvPicPr/>
                <p:nvPr/>
              </p:nvPicPr>
              <p:blipFill>
                <a:blip r:embed="rId1152"/>
                <a:stretch>
                  <a:fillRect/>
                </a:stretch>
              </p:blipFill>
              <p:spPr>
                <a:xfrm>
                  <a:off x="5315507" y="4286587"/>
                  <a:ext cx="90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631" name="Freihand 630">
                  <a:extLst>
                    <a:ext uri="{FF2B5EF4-FFF2-40B4-BE49-F238E27FC236}">
                      <a16:creationId xmlns:a16="http://schemas.microsoft.com/office/drawing/2014/main" id="{33EC8025-E57A-47C3-BAE5-1CBB1D100CD7}"/>
                    </a:ext>
                  </a:extLst>
                </p14:cNvPr>
                <p14:cNvContentPartPr/>
                <p14:nvPr/>
              </p14:nvContentPartPr>
              <p14:xfrm>
                <a:off x="5396507" y="4261027"/>
                <a:ext cx="63000" cy="65160"/>
              </p14:xfrm>
            </p:contentPart>
          </mc:Choice>
          <mc:Fallback xmlns="">
            <p:pic>
              <p:nvPicPr>
                <p:cNvPr id="631" name="Freihand 630">
                  <a:extLst>
                    <a:ext uri="{FF2B5EF4-FFF2-40B4-BE49-F238E27FC236}">
                      <a16:creationId xmlns:a16="http://schemas.microsoft.com/office/drawing/2014/main" id="{33EC8025-E57A-47C3-BAE5-1CBB1D100CD7}"/>
                    </a:ext>
                  </a:extLst>
                </p:cNvPr>
                <p:cNvPicPr/>
                <p:nvPr/>
              </p:nvPicPr>
              <p:blipFill>
                <a:blip r:embed="rId1154"/>
                <a:stretch>
                  <a:fillRect/>
                </a:stretch>
              </p:blipFill>
              <p:spPr>
                <a:xfrm>
                  <a:off x="5392187" y="4256707"/>
                  <a:ext cx="71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632" name="Freihand 631">
                  <a:extLst>
                    <a:ext uri="{FF2B5EF4-FFF2-40B4-BE49-F238E27FC236}">
                      <a16:creationId xmlns:a16="http://schemas.microsoft.com/office/drawing/2014/main" id="{C830BEF7-E82C-413A-AC11-C6BA13A0511E}"/>
                    </a:ext>
                  </a:extLst>
                </p14:cNvPr>
                <p14:cNvContentPartPr/>
                <p14:nvPr/>
              </p14:nvContentPartPr>
              <p14:xfrm>
                <a:off x="5477507" y="4219627"/>
                <a:ext cx="60840" cy="229680"/>
              </p14:xfrm>
            </p:contentPart>
          </mc:Choice>
          <mc:Fallback xmlns="">
            <p:pic>
              <p:nvPicPr>
                <p:cNvPr id="632" name="Freihand 631">
                  <a:extLst>
                    <a:ext uri="{FF2B5EF4-FFF2-40B4-BE49-F238E27FC236}">
                      <a16:creationId xmlns:a16="http://schemas.microsoft.com/office/drawing/2014/main" id="{C830BEF7-E82C-413A-AC11-C6BA13A0511E}"/>
                    </a:ext>
                  </a:extLst>
                </p:cNvPr>
                <p:cNvPicPr/>
                <p:nvPr/>
              </p:nvPicPr>
              <p:blipFill>
                <a:blip r:embed="rId1156"/>
                <a:stretch>
                  <a:fillRect/>
                </a:stretch>
              </p:blipFill>
              <p:spPr>
                <a:xfrm>
                  <a:off x="5473187" y="4215307"/>
                  <a:ext cx="694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633" name="Freihand 632">
                  <a:extLst>
                    <a:ext uri="{FF2B5EF4-FFF2-40B4-BE49-F238E27FC236}">
                      <a16:creationId xmlns:a16="http://schemas.microsoft.com/office/drawing/2014/main" id="{B1238FF6-4352-4F98-89FB-A7D385ED8C00}"/>
                    </a:ext>
                  </a:extLst>
                </p14:cNvPr>
                <p14:cNvContentPartPr/>
                <p14:nvPr/>
              </p14:nvContentPartPr>
              <p14:xfrm>
                <a:off x="5578667" y="4226467"/>
                <a:ext cx="26280" cy="55080"/>
              </p14:xfrm>
            </p:contentPart>
          </mc:Choice>
          <mc:Fallback xmlns="">
            <p:pic>
              <p:nvPicPr>
                <p:cNvPr id="633" name="Freihand 632">
                  <a:extLst>
                    <a:ext uri="{FF2B5EF4-FFF2-40B4-BE49-F238E27FC236}">
                      <a16:creationId xmlns:a16="http://schemas.microsoft.com/office/drawing/2014/main" id="{B1238FF6-4352-4F98-89FB-A7D385ED8C00}"/>
                    </a:ext>
                  </a:extLst>
                </p:cNvPr>
                <p:cNvPicPr/>
                <p:nvPr/>
              </p:nvPicPr>
              <p:blipFill>
                <a:blip r:embed="rId1158"/>
                <a:stretch>
                  <a:fillRect/>
                </a:stretch>
              </p:blipFill>
              <p:spPr>
                <a:xfrm>
                  <a:off x="5574347" y="4222147"/>
                  <a:ext cx="34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634" name="Freihand 633">
                  <a:extLst>
                    <a:ext uri="{FF2B5EF4-FFF2-40B4-BE49-F238E27FC236}">
                      <a16:creationId xmlns:a16="http://schemas.microsoft.com/office/drawing/2014/main" id="{4141E480-7800-44CF-AA0F-6F93DCCCBD2D}"/>
                    </a:ext>
                  </a:extLst>
                </p14:cNvPr>
                <p14:cNvContentPartPr/>
                <p14:nvPr/>
              </p14:nvContentPartPr>
              <p14:xfrm>
                <a:off x="5613227" y="4120267"/>
                <a:ext cx="58680" cy="167760"/>
              </p14:xfrm>
            </p:contentPart>
          </mc:Choice>
          <mc:Fallback xmlns="">
            <p:pic>
              <p:nvPicPr>
                <p:cNvPr id="634" name="Freihand 633">
                  <a:extLst>
                    <a:ext uri="{FF2B5EF4-FFF2-40B4-BE49-F238E27FC236}">
                      <a16:creationId xmlns:a16="http://schemas.microsoft.com/office/drawing/2014/main" id="{4141E480-7800-44CF-AA0F-6F93DCCCBD2D}"/>
                    </a:ext>
                  </a:extLst>
                </p:cNvPr>
                <p:cNvPicPr/>
                <p:nvPr/>
              </p:nvPicPr>
              <p:blipFill>
                <a:blip r:embed="rId1160"/>
                <a:stretch>
                  <a:fillRect/>
                </a:stretch>
              </p:blipFill>
              <p:spPr>
                <a:xfrm>
                  <a:off x="5608907" y="4115947"/>
                  <a:ext cx="67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635" name="Freihand 634">
                  <a:extLst>
                    <a:ext uri="{FF2B5EF4-FFF2-40B4-BE49-F238E27FC236}">
                      <a16:creationId xmlns:a16="http://schemas.microsoft.com/office/drawing/2014/main" id="{BB0D3372-E9F4-4597-8DE9-71108B6FC245}"/>
                    </a:ext>
                  </a:extLst>
                </p14:cNvPr>
                <p14:cNvContentPartPr/>
                <p14:nvPr/>
              </p14:nvContentPartPr>
              <p14:xfrm>
                <a:off x="5577227" y="4138627"/>
                <a:ext cx="28080" cy="1800"/>
              </p14:xfrm>
            </p:contentPart>
          </mc:Choice>
          <mc:Fallback xmlns="">
            <p:pic>
              <p:nvPicPr>
                <p:cNvPr id="635" name="Freihand 634">
                  <a:extLst>
                    <a:ext uri="{FF2B5EF4-FFF2-40B4-BE49-F238E27FC236}">
                      <a16:creationId xmlns:a16="http://schemas.microsoft.com/office/drawing/2014/main" id="{BB0D3372-E9F4-4597-8DE9-71108B6FC245}"/>
                    </a:ext>
                  </a:extLst>
                </p:cNvPr>
                <p:cNvPicPr/>
                <p:nvPr/>
              </p:nvPicPr>
              <p:blipFill>
                <a:blip r:embed="rId1162"/>
                <a:stretch>
                  <a:fillRect/>
                </a:stretch>
              </p:blipFill>
              <p:spPr>
                <a:xfrm>
                  <a:off x="5572907" y="4134307"/>
                  <a:ext cx="36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636" name="Freihand 635">
                  <a:extLst>
                    <a:ext uri="{FF2B5EF4-FFF2-40B4-BE49-F238E27FC236}">
                      <a16:creationId xmlns:a16="http://schemas.microsoft.com/office/drawing/2014/main" id="{11E64059-B8AA-4B29-B6F7-1DB3D238DEEC}"/>
                    </a:ext>
                  </a:extLst>
                </p14:cNvPr>
                <p14:cNvContentPartPr/>
                <p14:nvPr/>
              </p14:nvContentPartPr>
              <p14:xfrm>
                <a:off x="5692427" y="4074547"/>
                <a:ext cx="136080" cy="165600"/>
              </p14:xfrm>
            </p:contentPart>
          </mc:Choice>
          <mc:Fallback xmlns="">
            <p:pic>
              <p:nvPicPr>
                <p:cNvPr id="636" name="Freihand 635">
                  <a:extLst>
                    <a:ext uri="{FF2B5EF4-FFF2-40B4-BE49-F238E27FC236}">
                      <a16:creationId xmlns:a16="http://schemas.microsoft.com/office/drawing/2014/main" id="{11E64059-B8AA-4B29-B6F7-1DB3D238DEEC}"/>
                    </a:ext>
                  </a:extLst>
                </p:cNvPr>
                <p:cNvPicPr/>
                <p:nvPr/>
              </p:nvPicPr>
              <p:blipFill>
                <a:blip r:embed="rId1164"/>
                <a:stretch>
                  <a:fillRect/>
                </a:stretch>
              </p:blipFill>
              <p:spPr>
                <a:xfrm>
                  <a:off x="5688107" y="4070227"/>
                  <a:ext cx="144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637" name="Freihand 636">
                  <a:extLst>
                    <a:ext uri="{FF2B5EF4-FFF2-40B4-BE49-F238E27FC236}">
                      <a16:creationId xmlns:a16="http://schemas.microsoft.com/office/drawing/2014/main" id="{9C94657D-F2D4-4DE4-968F-0B8B3191E523}"/>
                    </a:ext>
                  </a:extLst>
                </p14:cNvPr>
                <p14:cNvContentPartPr/>
                <p14:nvPr/>
              </p14:nvContentPartPr>
              <p14:xfrm>
                <a:off x="5840387" y="4051147"/>
                <a:ext cx="219240" cy="203040"/>
              </p14:xfrm>
            </p:contentPart>
          </mc:Choice>
          <mc:Fallback xmlns="">
            <p:pic>
              <p:nvPicPr>
                <p:cNvPr id="637" name="Freihand 636">
                  <a:extLst>
                    <a:ext uri="{FF2B5EF4-FFF2-40B4-BE49-F238E27FC236}">
                      <a16:creationId xmlns:a16="http://schemas.microsoft.com/office/drawing/2014/main" id="{9C94657D-F2D4-4DE4-968F-0B8B3191E523}"/>
                    </a:ext>
                  </a:extLst>
                </p:cNvPr>
                <p:cNvPicPr/>
                <p:nvPr/>
              </p:nvPicPr>
              <p:blipFill>
                <a:blip r:embed="rId1166"/>
                <a:stretch>
                  <a:fillRect/>
                </a:stretch>
              </p:blipFill>
              <p:spPr>
                <a:xfrm>
                  <a:off x="5836067" y="4046827"/>
                  <a:ext cx="227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638" name="Freihand 637">
                  <a:extLst>
                    <a:ext uri="{FF2B5EF4-FFF2-40B4-BE49-F238E27FC236}">
                      <a16:creationId xmlns:a16="http://schemas.microsoft.com/office/drawing/2014/main" id="{DB2320AE-3C9B-4543-A1AA-56617CFD8E01}"/>
                    </a:ext>
                  </a:extLst>
                </p14:cNvPr>
                <p14:cNvContentPartPr/>
                <p14:nvPr/>
              </p14:nvContentPartPr>
              <p14:xfrm>
                <a:off x="6070427" y="3952147"/>
                <a:ext cx="226080" cy="168480"/>
              </p14:xfrm>
            </p:contentPart>
          </mc:Choice>
          <mc:Fallback xmlns="">
            <p:pic>
              <p:nvPicPr>
                <p:cNvPr id="638" name="Freihand 637">
                  <a:extLst>
                    <a:ext uri="{FF2B5EF4-FFF2-40B4-BE49-F238E27FC236}">
                      <a16:creationId xmlns:a16="http://schemas.microsoft.com/office/drawing/2014/main" id="{DB2320AE-3C9B-4543-A1AA-56617CFD8E01}"/>
                    </a:ext>
                  </a:extLst>
                </p:cNvPr>
                <p:cNvPicPr/>
                <p:nvPr/>
              </p:nvPicPr>
              <p:blipFill>
                <a:blip r:embed="rId1168"/>
                <a:stretch>
                  <a:fillRect/>
                </a:stretch>
              </p:blipFill>
              <p:spPr>
                <a:xfrm>
                  <a:off x="6066107" y="3947827"/>
                  <a:ext cx="234720" cy="177120"/>
                </a:xfrm>
                <a:prstGeom prst="rect">
                  <a:avLst/>
                </a:prstGeom>
              </p:spPr>
            </p:pic>
          </mc:Fallback>
        </mc:AlternateContent>
      </p:grpSp>
    </p:spTree>
    <p:extLst>
      <p:ext uri="{BB962C8B-B14F-4D97-AF65-F5344CB8AC3E}">
        <p14:creationId xmlns:p14="http://schemas.microsoft.com/office/powerpoint/2010/main" val="223762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4E21E-5E4F-C396-FA21-6DF82387224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144E87F-FCD0-8CDF-C9F6-F8D876C54224}"/>
              </a:ext>
            </a:extLst>
          </p:cNvPr>
          <p:cNvSpPr txBox="1">
            <a:spLocks/>
          </p:cNvSpPr>
          <p:nvPr/>
        </p:nvSpPr>
        <p:spPr>
          <a:xfrm>
            <a:off x="1938720" y="10724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Exchange rates</a:t>
            </a:r>
          </a:p>
        </p:txBody>
      </p:sp>
      <p:sp>
        <p:nvSpPr>
          <p:cNvPr id="5" name="Rechteck 4">
            <a:extLst>
              <a:ext uri="{FF2B5EF4-FFF2-40B4-BE49-F238E27FC236}">
                <a16:creationId xmlns:a16="http://schemas.microsoft.com/office/drawing/2014/main" id="{2FA79CAE-0AD3-5040-077F-59BEBC66852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E20E8EDA-6CDA-985D-9EEE-9EF1F31EE63B}"/>
              </a:ext>
            </a:extLst>
          </p:cNvPr>
          <p:cNvSpPr txBox="1"/>
          <p:nvPr/>
        </p:nvSpPr>
        <p:spPr>
          <a:xfrm>
            <a:off x="447040" y="345440"/>
            <a:ext cx="2093650" cy="369332"/>
          </a:xfrm>
          <a:prstGeom prst="rect">
            <a:avLst/>
          </a:prstGeom>
          <a:noFill/>
        </p:spPr>
        <p:txBody>
          <a:bodyPr wrap="none" rtlCol="0">
            <a:spAutoFit/>
          </a:bodyPr>
          <a:lstStyle/>
          <a:p>
            <a:r>
              <a:rPr lang="de-DE" dirty="0"/>
              <a:t>Source: Bundesbank</a:t>
            </a:r>
          </a:p>
        </p:txBody>
      </p:sp>
      <p:pic>
        <p:nvPicPr>
          <p:cNvPr id="3" name="Grafik 2">
            <a:extLst>
              <a:ext uri="{FF2B5EF4-FFF2-40B4-BE49-F238E27FC236}">
                <a16:creationId xmlns:a16="http://schemas.microsoft.com/office/drawing/2014/main" id="{A7DC019B-70C2-EF23-787C-405EDBB0A91D}"/>
              </a:ext>
            </a:extLst>
          </p:cNvPr>
          <p:cNvPicPr>
            <a:picLocks noChangeAspect="1"/>
          </p:cNvPicPr>
          <p:nvPr/>
        </p:nvPicPr>
        <p:blipFill>
          <a:blip r:embed="rId3"/>
          <a:stretch>
            <a:fillRect/>
          </a:stretch>
        </p:blipFill>
        <p:spPr>
          <a:xfrm>
            <a:off x="319774" y="1077850"/>
            <a:ext cx="7788209" cy="3595750"/>
          </a:xfrm>
          <a:prstGeom prst="rect">
            <a:avLst/>
          </a:prstGeom>
        </p:spPr>
      </p:pic>
      <p:grpSp>
        <p:nvGrpSpPr>
          <p:cNvPr id="9" name="Gruppieren 8">
            <a:extLst>
              <a:ext uri="{FF2B5EF4-FFF2-40B4-BE49-F238E27FC236}">
                <a16:creationId xmlns:a16="http://schemas.microsoft.com/office/drawing/2014/main" id="{84E5E376-623C-4324-988A-08C0D9BD28FC}"/>
              </a:ext>
            </a:extLst>
          </p:cNvPr>
          <p:cNvGrpSpPr/>
          <p:nvPr/>
        </p:nvGrpSpPr>
        <p:grpSpPr>
          <a:xfrm>
            <a:off x="3463667" y="1255387"/>
            <a:ext cx="1432440" cy="271440"/>
            <a:chOff x="3463667" y="1255387"/>
            <a:chExt cx="1432440" cy="27144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45CFA1A-1D5C-4B0E-AE75-AD4F8A936447}"/>
                    </a:ext>
                  </a:extLst>
                </p14:cNvPr>
                <p14:cNvContentPartPr/>
                <p14:nvPr/>
              </p14:nvContentPartPr>
              <p14:xfrm>
                <a:off x="3674987" y="1363387"/>
                <a:ext cx="1109880" cy="78120"/>
              </p14:xfrm>
            </p:contentPart>
          </mc:Choice>
          <mc:Fallback xmlns="">
            <p:pic>
              <p:nvPicPr>
                <p:cNvPr id="2" name="Freihand 1">
                  <a:extLst>
                    <a:ext uri="{FF2B5EF4-FFF2-40B4-BE49-F238E27FC236}">
                      <a16:creationId xmlns:a16="http://schemas.microsoft.com/office/drawing/2014/main" id="{545CFA1A-1D5C-4B0E-AE75-AD4F8A936447}"/>
                    </a:ext>
                  </a:extLst>
                </p:cNvPr>
                <p:cNvPicPr/>
                <p:nvPr/>
              </p:nvPicPr>
              <p:blipFill>
                <a:blip r:embed="rId5"/>
                <a:stretch>
                  <a:fillRect/>
                </a:stretch>
              </p:blipFill>
              <p:spPr>
                <a:xfrm>
                  <a:off x="3670667" y="1359067"/>
                  <a:ext cx="1118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E0D0E4ED-8D87-40C8-9246-C0E612FA4B49}"/>
                    </a:ext>
                  </a:extLst>
                </p14:cNvPr>
                <p14:cNvContentPartPr/>
                <p14:nvPr/>
              </p14:nvContentPartPr>
              <p14:xfrm>
                <a:off x="4528187" y="1255387"/>
                <a:ext cx="367920" cy="250920"/>
              </p14:xfrm>
            </p:contentPart>
          </mc:Choice>
          <mc:Fallback xmlns="">
            <p:pic>
              <p:nvPicPr>
                <p:cNvPr id="6" name="Freihand 5">
                  <a:extLst>
                    <a:ext uri="{FF2B5EF4-FFF2-40B4-BE49-F238E27FC236}">
                      <a16:creationId xmlns:a16="http://schemas.microsoft.com/office/drawing/2014/main" id="{E0D0E4ED-8D87-40C8-9246-C0E612FA4B49}"/>
                    </a:ext>
                  </a:extLst>
                </p:cNvPr>
                <p:cNvPicPr/>
                <p:nvPr/>
              </p:nvPicPr>
              <p:blipFill>
                <a:blip r:embed="rId7"/>
                <a:stretch>
                  <a:fillRect/>
                </a:stretch>
              </p:blipFill>
              <p:spPr>
                <a:xfrm>
                  <a:off x="4523867" y="1251067"/>
                  <a:ext cx="3765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276FDE78-A09A-43C1-9976-D0B25068B048}"/>
                    </a:ext>
                  </a:extLst>
                </p14:cNvPr>
                <p14:cNvContentPartPr/>
                <p14:nvPr/>
              </p14:nvContentPartPr>
              <p14:xfrm>
                <a:off x="3463667" y="1314427"/>
                <a:ext cx="455040" cy="212400"/>
              </p14:xfrm>
            </p:contentPart>
          </mc:Choice>
          <mc:Fallback xmlns="">
            <p:pic>
              <p:nvPicPr>
                <p:cNvPr id="8" name="Freihand 7">
                  <a:extLst>
                    <a:ext uri="{FF2B5EF4-FFF2-40B4-BE49-F238E27FC236}">
                      <a16:creationId xmlns:a16="http://schemas.microsoft.com/office/drawing/2014/main" id="{276FDE78-A09A-43C1-9976-D0B25068B048}"/>
                    </a:ext>
                  </a:extLst>
                </p:cNvPr>
                <p:cNvPicPr/>
                <p:nvPr/>
              </p:nvPicPr>
              <p:blipFill>
                <a:blip r:embed="rId9"/>
                <a:stretch>
                  <a:fillRect/>
                </a:stretch>
              </p:blipFill>
              <p:spPr>
                <a:xfrm>
                  <a:off x="3459347" y="1310107"/>
                  <a:ext cx="463680" cy="221040"/>
                </a:xfrm>
                <a:prstGeom prst="rect">
                  <a:avLst/>
                </a:prstGeom>
              </p:spPr>
            </p:pic>
          </mc:Fallback>
        </mc:AlternateContent>
      </p:grpSp>
      <p:grpSp>
        <p:nvGrpSpPr>
          <p:cNvPr id="31" name="Gruppieren 30">
            <a:extLst>
              <a:ext uri="{FF2B5EF4-FFF2-40B4-BE49-F238E27FC236}">
                <a16:creationId xmlns:a16="http://schemas.microsoft.com/office/drawing/2014/main" id="{C87D017B-2229-443F-A0CE-72C4B34639F6}"/>
              </a:ext>
            </a:extLst>
          </p:cNvPr>
          <p:cNvGrpSpPr/>
          <p:nvPr/>
        </p:nvGrpSpPr>
        <p:grpSpPr>
          <a:xfrm>
            <a:off x="3832307" y="661027"/>
            <a:ext cx="3014280" cy="385560"/>
            <a:chOff x="3832307" y="661027"/>
            <a:chExt cx="3014280" cy="38556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2C460E30-D976-473B-9F69-A4C841389CFA}"/>
                    </a:ext>
                  </a:extLst>
                </p14:cNvPr>
                <p14:cNvContentPartPr/>
                <p14:nvPr/>
              </p14:nvContentPartPr>
              <p14:xfrm>
                <a:off x="3832307" y="916627"/>
                <a:ext cx="161280" cy="111960"/>
              </p14:xfrm>
            </p:contentPart>
          </mc:Choice>
          <mc:Fallback xmlns="">
            <p:pic>
              <p:nvPicPr>
                <p:cNvPr id="10" name="Freihand 9">
                  <a:extLst>
                    <a:ext uri="{FF2B5EF4-FFF2-40B4-BE49-F238E27FC236}">
                      <a16:creationId xmlns:a16="http://schemas.microsoft.com/office/drawing/2014/main" id="{2C460E30-D976-473B-9F69-A4C841389CFA}"/>
                    </a:ext>
                  </a:extLst>
                </p:cNvPr>
                <p:cNvPicPr/>
                <p:nvPr/>
              </p:nvPicPr>
              <p:blipFill>
                <a:blip r:embed="rId11"/>
                <a:stretch>
                  <a:fillRect/>
                </a:stretch>
              </p:blipFill>
              <p:spPr>
                <a:xfrm>
                  <a:off x="3827987" y="912307"/>
                  <a:ext cx="169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AABA324B-F55A-46C1-8C32-870B9783EEE0}"/>
                    </a:ext>
                  </a:extLst>
                </p14:cNvPr>
                <p14:cNvContentPartPr/>
                <p14:nvPr/>
              </p14:nvContentPartPr>
              <p14:xfrm>
                <a:off x="3998267" y="914827"/>
                <a:ext cx="120600" cy="131760"/>
              </p14:xfrm>
            </p:contentPart>
          </mc:Choice>
          <mc:Fallback xmlns="">
            <p:pic>
              <p:nvPicPr>
                <p:cNvPr id="11" name="Freihand 10">
                  <a:extLst>
                    <a:ext uri="{FF2B5EF4-FFF2-40B4-BE49-F238E27FC236}">
                      <a16:creationId xmlns:a16="http://schemas.microsoft.com/office/drawing/2014/main" id="{AABA324B-F55A-46C1-8C32-870B9783EEE0}"/>
                    </a:ext>
                  </a:extLst>
                </p:cNvPr>
                <p:cNvPicPr/>
                <p:nvPr/>
              </p:nvPicPr>
              <p:blipFill>
                <a:blip r:embed="rId13"/>
                <a:stretch>
                  <a:fillRect/>
                </a:stretch>
              </p:blipFill>
              <p:spPr>
                <a:xfrm>
                  <a:off x="3993947" y="910507"/>
                  <a:ext cx="129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35EF95A6-1685-4B98-B0A1-38AB3C00D372}"/>
                    </a:ext>
                  </a:extLst>
                </p14:cNvPr>
                <p14:cNvContentPartPr/>
                <p14:nvPr/>
              </p14:nvContentPartPr>
              <p14:xfrm>
                <a:off x="4137587" y="835987"/>
                <a:ext cx="111960" cy="171000"/>
              </p14:xfrm>
            </p:contentPart>
          </mc:Choice>
          <mc:Fallback xmlns="">
            <p:pic>
              <p:nvPicPr>
                <p:cNvPr id="12" name="Freihand 11">
                  <a:extLst>
                    <a:ext uri="{FF2B5EF4-FFF2-40B4-BE49-F238E27FC236}">
                      <a16:creationId xmlns:a16="http://schemas.microsoft.com/office/drawing/2014/main" id="{35EF95A6-1685-4B98-B0A1-38AB3C00D372}"/>
                    </a:ext>
                  </a:extLst>
                </p:cNvPr>
                <p:cNvPicPr/>
                <p:nvPr/>
              </p:nvPicPr>
              <p:blipFill>
                <a:blip r:embed="rId15"/>
                <a:stretch>
                  <a:fillRect/>
                </a:stretch>
              </p:blipFill>
              <p:spPr>
                <a:xfrm>
                  <a:off x="4133267" y="831667"/>
                  <a:ext cx="1206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D00D7811-ADF4-4725-92B2-0272C3BCBE62}"/>
                    </a:ext>
                  </a:extLst>
                </p14:cNvPr>
                <p14:cNvContentPartPr/>
                <p14:nvPr/>
              </p14:nvContentPartPr>
              <p14:xfrm>
                <a:off x="4277987" y="910147"/>
                <a:ext cx="109080" cy="91800"/>
              </p14:xfrm>
            </p:contentPart>
          </mc:Choice>
          <mc:Fallback xmlns="">
            <p:pic>
              <p:nvPicPr>
                <p:cNvPr id="13" name="Freihand 12">
                  <a:extLst>
                    <a:ext uri="{FF2B5EF4-FFF2-40B4-BE49-F238E27FC236}">
                      <a16:creationId xmlns:a16="http://schemas.microsoft.com/office/drawing/2014/main" id="{D00D7811-ADF4-4725-92B2-0272C3BCBE62}"/>
                    </a:ext>
                  </a:extLst>
                </p:cNvPr>
                <p:cNvPicPr/>
                <p:nvPr/>
              </p:nvPicPr>
              <p:blipFill>
                <a:blip r:embed="rId17"/>
                <a:stretch>
                  <a:fillRect/>
                </a:stretch>
              </p:blipFill>
              <p:spPr>
                <a:xfrm>
                  <a:off x="4273667" y="905827"/>
                  <a:ext cx="117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83F29F2A-9B54-4EF2-8386-6A31083A4BD2}"/>
                    </a:ext>
                  </a:extLst>
                </p14:cNvPr>
                <p14:cNvContentPartPr/>
                <p14:nvPr/>
              </p14:nvContentPartPr>
              <p14:xfrm>
                <a:off x="4448267" y="893587"/>
                <a:ext cx="138600" cy="106560"/>
              </p14:xfrm>
            </p:contentPart>
          </mc:Choice>
          <mc:Fallback xmlns="">
            <p:pic>
              <p:nvPicPr>
                <p:cNvPr id="15" name="Freihand 14">
                  <a:extLst>
                    <a:ext uri="{FF2B5EF4-FFF2-40B4-BE49-F238E27FC236}">
                      <a16:creationId xmlns:a16="http://schemas.microsoft.com/office/drawing/2014/main" id="{83F29F2A-9B54-4EF2-8386-6A31083A4BD2}"/>
                    </a:ext>
                  </a:extLst>
                </p:cNvPr>
                <p:cNvPicPr/>
                <p:nvPr/>
              </p:nvPicPr>
              <p:blipFill>
                <a:blip r:embed="rId19"/>
                <a:stretch>
                  <a:fillRect/>
                </a:stretch>
              </p:blipFill>
              <p:spPr>
                <a:xfrm>
                  <a:off x="4443947" y="889267"/>
                  <a:ext cx="147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2C940994-9518-4C12-8B70-A2126C8EAA01}"/>
                    </a:ext>
                  </a:extLst>
                </p14:cNvPr>
                <p14:cNvContentPartPr/>
                <p14:nvPr/>
              </p14:nvContentPartPr>
              <p14:xfrm>
                <a:off x="4562387" y="910507"/>
                <a:ext cx="169200" cy="73440"/>
              </p14:xfrm>
            </p:contentPart>
          </mc:Choice>
          <mc:Fallback xmlns="">
            <p:pic>
              <p:nvPicPr>
                <p:cNvPr id="16" name="Freihand 15">
                  <a:extLst>
                    <a:ext uri="{FF2B5EF4-FFF2-40B4-BE49-F238E27FC236}">
                      <a16:creationId xmlns:a16="http://schemas.microsoft.com/office/drawing/2014/main" id="{2C940994-9518-4C12-8B70-A2126C8EAA01}"/>
                    </a:ext>
                  </a:extLst>
                </p:cNvPr>
                <p:cNvPicPr/>
                <p:nvPr/>
              </p:nvPicPr>
              <p:blipFill>
                <a:blip r:embed="rId21"/>
                <a:stretch>
                  <a:fillRect/>
                </a:stretch>
              </p:blipFill>
              <p:spPr>
                <a:xfrm>
                  <a:off x="4558067" y="906187"/>
                  <a:ext cx="177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AF5CCBD6-0C66-4617-AFDF-6D0714E283FA}"/>
                    </a:ext>
                  </a:extLst>
                </p14:cNvPr>
                <p14:cNvContentPartPr/>
                <p14:nvPr/>
              </p14:nvContentPartPr>
              <p14:xfrm>
                <a:off x="4924547" y="909067"/>
                <a:ext cx="32400" cy="84960"/>
              </p14:xfrm>
            </p:contentPart>
          </mc:Choice>
          <mc:Fallback xmlns="">
            <p:pic>
              <p:nvPicPr>
                <p:cNvPr id="17" name="Freihand 16">
                  <a:extLst>
                    <a:ext uri="{FF2B5EF4-FFF2-40B4-BE49-F238E27FC236}">
                      <a16:creationId xmlns:a16="http://schemas.microsoft.com/office/drawing/2014/main" id="{AF5CCBD6-0C66-4617-AFDF-6D0714E283FA}"/>
                    </a:ext>
                  </a:extLst>
                </p:cNvPr>
                <p:cNvPicPr/>
                <p:nvPr/>
              </p:nvPicPr>
              <p:blipFill>
                <a:blip r:embed="rId23"/>
                <a:stretch>
                  <a:fillRect/>
                </a:stretch>
              </p:blipFill>
              <p:spPr>
                <a:xfrm>
                  <a:off x="4920227" y="904747"/>
                  <a:ext cx="41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ACDB0FBD-E3AC-445A-B947-7C931D47B8B9}"/>
                    </a:ext>
                  </a:extLst>
                </p14:cNvPr>
                <p14:cNvContentPartPr/>
                <p14:nvPr/>
              </p14:nvContentPartPr>
              <p14:xfrm>
                <a:off x="4918787" y="814747"/>
                <a:ext cx="43920" cy="41760"/>
              </p14:xfrm>
            </p:contentPart>
          </mc:Choice>
          <mc:Fallback xmlns="">
            <p:pic>
              <p:nvPicPr>
                <p:cNvPr id="18" name="Freihand 17">
                  <a:extLst>
                    <a:ext uri="{FF2B5EF4-FFF2-40B4-BE49-F238E27FC236}">
                      <a16:creationId xmlns:a16="http://schemas.microsoft.com/office/drawing/2014/main" id="{ACDB0FBD-E3AC-445A-B947-7C931D47B8B9}"/>
                    </a:ext>
                  </a:extLst>
                </p:cNvPr>
                <p:cNvPicPr/>
                <p:nvPr/>
              </p:nvPicPr>
              <p:blipFill>
                <a:blip r:embed="rId25"/>
                <a:stretch>
                  <a:fillRect/>
                </a:stretch>
              </p:blipFill>
              <p:spPr>
                <a:xfrm>
                  <a:off x="4914467" y="810427"/>
                  <a:ext cx="52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0874F8D9-6B88-410D-8F77-706F09F50661}"/>
                    </a:ext>
                  </a:extLst>
                </p14:cNvPr>
                <p14:cNvContentPartPr/>
                <p14:nvPr/>
              </p14:nvContentPartPr>
              <p14:xfrm>
                <a:off x="5007707" y="841027"/>
                <a:ext cx="141120" cy="142920"/>
              </p14:xfrm>
            </p:contentPart>
          </mc:Choice>
          <mc:Fallback xmlns="">
            <p:pic>
              <p:nvPicPr>
                <p:cNvPr id="19" name="Freihand 18">
                  <a:extLst>
                    <a:ext uri="{FF2B5EF4-FFF2-40B4-BE49-F238E27FC236}">
                      <a16:creationId xmlns:a16="http://schemas.microsoft.com/office/drawing/2014/main" id="{0874F8D9-6B88-410D-8F77-706F09F50661}"/>
                    </a:ext>
                  </a:extLst>
                </p:cNvPr>
                <p:cNvPicPr/>
                <p:nvPr/>
              </p:nvPicPr>
              <p:blipFill>
                <a:blip r:embed="rId27"/>
                <a:stretch>
                  <a:fillRect/>
                </a:stretch>
              </p:blipFill>
              <p:spPr>
                <a:xfrm>
                  <a:off x="5003387" y="836707"/>
                  <a:ext cx="149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C8523907-712B-4B55-8593-3F45B7B7939C}"/>
                    </a:ext>
                  </a:extLst>
                </p14:cNvPr>
                <p14:cNvContentPartPr/>
                <p14:nvPr/>
              </p14:nvContentPartPr>
              <p14:xfrm>
                <a:off x="5166107" y="909787"/>
                <a:ext cx="240840" cy="57600"/>
              </p14:xfrm>
            </p:contentPart>
          </mc:Choice>
          <mc:Fallback xmlns="">
            <p:pic>
              <p:nvPicPr>
                <p:cNvPr id="20" name="Freihand 19">
                  <a:extLst>
                    <a:ext uri="{FF2B5EF4-FFF2-40B4-BE49-F238E27FC236}">
                      <a16:creationId xmlns:a16="http://schemas.microsoft.com/office/drawing/2014/main" id="{C8523907-712B-4B55-8593-3F45B7B7939C}"/>
                    </a:ext>
                  </a:extLst>
                </p:cNvPr>
                <p:cNvPicPr/>
                <p:nvPr/>
              </p:nvPicPr>
              <p:blipFill>
                <a:blip r:embed="rId29"/>
                <a:stretch>
                  <a:fillRect/>
                </a:stretch>
              </p:blipFill>
              <p:spPr>
                <a:xfrm>
                  <a:off x="5161787" y="905467"/>
                  <a:ext cx="249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C0828C67-6227-4991-8D2B-243B901C04E1}"/>
                    </a:ext>
                  </a:extLst>
                </p14:cNvPr>
                <p14:cNvContentPartPr/>
                <p14:nvPr/>
              </p14:nvContentPartPr>
              <p14:xfrm>
                <a:off x="5410187" y="817267"/>
                <a:ext cx="142920" cy="150480"/>
              </p14:xfrm>
            </p:contentPart>
          </mc:Choice>
          <mc:Fallback xmlns="">
            <p:pic>
              <p:nvPicPr>
                <p:cNvPr id="21" name="Freihand 20">
                  <a:extLst>
                    <a:ext uri="{FF2B5EF4-FFF2-40B4-BE49-F238E27FC236}">
                      <a16:creationId xmlns:a16="http://schemas.microsoft.com/office/drawing/2014/main" id="{C0828C67-6227-4991-8D2B-243B901C04E1}"/>
                    </a:ext>
                  </a:extLst>
                </p:cNvPr>
                <p:cNvPicPr/>
                <p:nvPr/>
              </p:nvPicPr>
              <p:blipFill>
                <a:blip r:embed="rId31"/>
                <a:stretch>
                  <a:fillRect/>
                </a:stretch>
              </p:blipFill>
              <p:spPr>
                <a:xfrm>
                  <a:off x="5405867" y="812947"/>
                  <a:ext cx="151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8A94EF17-E6DC-40E6-AC4F-9BB3F6064205}"/>
                    </a:ext>
                  </a:extLst>
                </p14:cNvPr>
                <p14:cNvContentPartPr/>
                <p14:nvPr/>
              </p14:nvContentPartPr>
              <p14:xfrm>
                <a:off x="5532227" y="835267"/>
                <a:ext cx="116640" cy="116280"/>
              </p14:xfrm>
            </p:contentPart>
          </mc:Choice>
          <mc:Fallback xmlns="">
            <p:pic>
              <p:nvPicPr>
                <p:cNvPr id="22" name="Freihand 21">
                  <a:extLst>
                    <a:ext uri="{FF2B5EF4-FFF2-40B4-BE49-F238E27FC236}">
                      <a16:creationId xmlns:a16="http://schemas.microsoft.com/office/drawing/2014/main" id="{8A94EF17-E6DC-40E6-AC4F-9BB3F6064205}"/>
                    </a:ext>
                  </a:extLst>
                </p:cNvPr>
                <p:cNvPicPr/>
                <p:nvPr/>
              </p:nvPicPr>
              <p:blipFill>
                <a:blip r:embed="rId33"/>
                <a:stretch>
                  <a:fillRect/>
                </a:stretch>
              </p:blipFill>
              <p:spPr>
                <a:xfrm>
                  <a:off x="5527907" y="830947"/>
                  <a:ext cx="125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2FD2563B-8CE9-4782-AB3C-8534358E11CB}"/>
                    </a:ext>
                  </a:extLst>
                </p14:cNvPr>
                <p14:cNvContentPartPr/>
                <p14:nvPr/>
              </p14:nvContentPartPr>
              <p14:xfrm>
                <a:off x="5683787" y="797827"/>
                <a:ext cx="291960" cy="143640"/>
              </p14:xfrm>
            </p:contentPart>
          </mc:Choice>
          <mc:Fallback xmlns="">
            <p:pic>
              <p:nvPicPr>
                <p:cNvPr id="23" name="Freihand 22">
                  <a:extLst>
                    <a:ext uri="{FF2B5EF4-FFF2-40B4-BE49-F238E27FC236}">
                      <a16:creationId xmlns:a16="http://schemas.microsoft.com/office/drawing/2014/main" id="{2FD2563B-8CE9-4782-AB3C-8534358E11CB}"/>
                    </a:ext>
                  </a:extLst>
                </p:cNvPr>
                <p:cNvPicPr/>
                <p:nvPr/>
              </p:nvPicPr>
              <p:blipFill>
                <a:blip r:embed="rId35"/>
                <a:stretch>
                  <a:fillRect/>
                </a:stretch>
              </p:blipFill>
              <p:spPr>
                <a:xfrm>
                  <a:off x="5679467" y="793507"/>
                  <a:ext cx="300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B35BA01F-A160-469A-B620-73A98CB462A1}"/>
                    </a:ext>
                  </a:extLst>
                </p14:cNvPr>
                <p14:cNvContentPartPr/>
                <p14:nvPr/>
              </p14:nvContentPartPr>
              <p14:xfrm>
                <a:off x="6128747" y="745627"/>
                <a:ext cx="127080" cy="168120"/>
              </p14:xfrm>
            </p:contentPart>
          </mc:Choice>
          <mc:Fallback xmlns="">
            <p:pic>
              <p:nvPicPr>
                <p:cNvPr id="25" name="Freihand 24">
                  <a:extLst>
                    <a:ext uri="{FF2B5EF4-FFF2-40B4-BE49-F238E27FC236}">
                      <a16:creationId xmlns:a16="http://schemas.microsoft.com/office/drawing/2014/main" id="{B35BA01F-A160-469A-B620-73A98CB462A1}"/>
                    </a:ext>
                  </a:extLst>
                </p:cNvPr>
                <p:cNvPicPr/>
                <p:nvPr/>
              </p:nvPicPr>
              <p:blipFill>
                <a:blip r:embed="rId37"/>
                <a:stretch>
                  <a:fillRect/>
                </a:stretch>
              </p:blipFill>
              <p:spPr>
                <a:xfrm>
                  <a:off x="6124427" y="741307"/>
                  <a:ext cx="135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517085F0-AA97-462B-AAAA-772FFFB8182B}"/>
                    </a:ext>
                  </a:extLst>
                </p14:cNvPr>
                <p14:cNvContentPartPr/>
                <p14:nvPr/>
              </p14:nvContentPartPr>
              <p14:xfrm>
                <a:off x="6231347" y="824827"/>
                <a:ext cx="160920" cy="70920"/>
              </p14:xfrm>
            </p:contentPart>
          </mc:Choice>
          <mc:Fallback xmlns="">
            <p:pic>
              <p:nvPicPr>
                <p:cNvPr id="26" name="Freihand 25">
                  <a:extLst>
                    <a:ext uri="{FF2B5EF4-FFF2-40B4-BE49-F238E27FC236}">
                      <a16:creationId xmlns:a16="http://schemas.microsoft.com/office/drawing/2014/main" id="{517085F0-AA97-462B-AAAA-772FFFB8182B}"/>
                    </a:ext>
                  </a:extLst>
                </p:cNvPr>
                <p:cNvPicPr/>
                <p:nvPr/>
              </p:nvPicPr>
              <p:blipFill>
                <a:blip r:embed="rId39"/>
                <a:stretch>
                  <a:fillRect/>
                </a:stretch>
              </p:blipFill>
              <p:spPr>
                <a:xfrm>
                  <a:off x="6227027" y="820507"/>
                  <a:ext cx="169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69378D52-6158-4DC3-8E9F-F2AE26B41D78}"/>
                    </a:ext>
                  </a:extLst>
                </p14:cNvPr>
                <p14:cNvContentPartPr/>
                <p14:nvPr/>
              </p14:nvContentPartPr>
              <p14:xfrm>
                <a:off x="6386867" y="666787"/>
                <a:ext cx="50040" cy="218520"/>
              </p14:xfrm>
            </p:contentPart>
          </mc:Choice>
          <mc:Fallback xmlns="">
            <p:pic>
              <p:nvPicPr>
                <p:cNvPr id="27" name="Freihand 26">
                  <a:extLst>
                    <a:ext uri="{FF2B5EF4-FFF2-40B4-BE49-F238E27FC236}">
                      <a16:creationId xmlns:a16="http://schemas.microsoft.com/office/drawing/2014/main" id="{69378D52-6158-4DC3-8E9F-F2AE26B41D78}"/>
                    </a:ext>
                  </a:extLst>
                </p:cNvPr>
                <p:cNvPicPr/>
                <p:nvPr/>
              </p:nvPicPr>
              <p:blipFill>
                <a:blip r:embed="rId41"/>
                <a:stretch>
                  <a:fillRect/>
                </a:stretch>
              </p:blipFill>
              <p:spPr>
                <a:xfrm>
                  <a:off x="6382547" y="662467"/>
                  <a:ext cx="586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06042FCA-D1E2-4FA9-B9C5-E3C38A8C56F6}"/>
                    </a:ext>
                  </a:extLst>
                </p14:cNvPr>
                <p14:cNvContentPartPr/>
                <p14:nvPr/>
              </p14:nvContentPartPr>
              <p14:xfrm>
                <a:off x="6454907" y="798547"/>
                <a:ext cx="191880" cy="76680"/>
              </p14:xfrm>
            </p:contentPart>
          </mc:Choice>
          <mc:Fallback xmlns="">
            <p:pic>
              <p:nvPicPr>
                <p:cNvPr id="28" name="Freihand 27">
                  <a:extLst>
                    <a:ext uri="{FF2B5EF4-FFF2-40B4-BE49-F238E27FC236}">
                      <a16:creationId xmlns:a16="http://schemas.microsoft.com/office/drawing/2014/main" id="{06042FCA-D1E2-4FA9-B9C5-E3C38A8C56F6}"/>
                    </a:ext>
                  </a:extLst>
                </p:cNvPr>
                <p:cNvPicPr/>
                <p:nvPr/>
              </p:nvPicPr>
              <p:blipFill>
                <a:blip r:embed="rId43"/>
                <a:stretch>
                  <a:fillRect/>
                </a:stretch>
              </p:blipFill>
              <p:spPr>
                <a:xfrm>
                  <a:off x="6450587" y="794227"/>
                  <a:ext cx="200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3981046C-5591-4C12-9611-1A5B3340060E}"/>
                    </a:ext>
                  </a:extLst>
                </p14:cNvPr>
                <p14:cNvContentPartPr/>
                <p14:nvPr/>
              </p14:nvContentPartPr>
              <p14:xfrm>
                <a:off x="6669467" y="731947"/>
                <a:ext cx="177120" cy="183960"/>
              </p14:xfrm>
            </p:contentPart>
          </mc:Choice>
          <mc:Fallback xmlns="">
            <p:pic>
              <p:nvPicPr>
                <p:cNvPr id="29" name="Freihand 28">
                  <a:extLst>
                    <a:ext uri="{FF2B5EF4-FFF2-40B4-BE49-F238E27FC236}">
                      <a16:creationId xmlns:a16="http://schemas.microsoft.com/office/drawing/2014/main" id="{3981046C-5591-4C12-9611-1A5B3340060E}"/>
                    </a:ext>
                  </a:extLst>
                </p:cNvPr>
                <p:cNvPicPr/>
                <p:nvPr/>
              </p:nvPicPr>
              <p:blipFill>
                <a:blip r:embed="rId45"/>
                <a:stretch>
                  <a:fillRect/>
                </a:stretch>
              </p:blipFill>
              <p:spPr>
                <a:xfrm>
                  <a:off x="6665147" y="727627"/>
                  <a:ext cx="185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F064B832-F820-4BCB-9455-18BB62665503}"/>
                    </a:ext>
                  </a:extLst>
                </p14:cNvPr>
                <p14:cNvContentPartPr/>
                <p14:nvPr/>
              </p14:nvContentPartPr>
              <p14:xfrm>
                <a:off x="6517187" y="661027"/>
                <a:ext cx="80640" cy="1440"/>
              </p14:xfrm>
            </p:contentPart>
          </mc:Choice>
          <mc:Fallback xmlns="">
            <p:pic>
              <p:nvPicPr>
                <p:cNvPr id="30" name="Freihand 29">
                  <a:extLst>
                    <a:ext uri="{FF2B5EF4-FFF2-40B4-BE49-F238E27FC236}">
                      <a16:creationId xmlns:a16="http://schemas.microsoft.com/office/drawing/2014/main" id="{F064B832-F820-4BCB-9455-18BB62665503}"/>
                    </a:ext>
                  </a:extLst>
                </p:cNvPr>
                <p:cNvPicPr/>
                <p:nvPr/>
              </p:nvPicPr>
              <p:blipFill>
                <a:blip r:embed="rId47"/>
                <a:stretch>
                  <a:fillRect/>
                </a:stretch>
              </p:blipFill>
              <p:spPr>
                <a:xfrm>
                  <a:off x="6512867" y="656707"/>
                  <a:ext cx="89280" cy="10080"/>
                </a:xfrm>
                <a:prstGeom prst="rect">
                  <a:avLst/>
                </a:prstGeom>
              </p:spPr>
            </p:pic>
          </mc:Fallback>
        </mc:AlternateContent>
      </p:grpSp>
      <p:grpSp>
        <p:nvGrpSpPr>
          <p:cNvPr id="65" name="Gruppieren 64">
            <a:extLst>
              <a:ext uri="{FF2B5EF4-FFF2-40B4-BE49-F238E27FC236}">
                <a16:creationId xmlns:a16="http://schemas.microsoft.com/office/drawing/2014/main" id="{8CC2CD7C-7B80-4499-85A8-3D846A996422}"/>
              </a:ext>
            </a:extLst>
          </p:cNvPr>
          <p:cNvGrpSpPr/>
          <p:nvPr/>
        </p:nvGrpSpPr>
        <p:grpSpPr>
          <a:xfrm>
            <a:off x="1371347" y="2370667"/>
            <a:ext cx="4060080" cy="755640"/>
            <a:chOff x="1371347" y="2370667"/>
            <a:chExt cx="4060080" cy="755640"/>
          </a:xfrm>
        </p:grpSpPr>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CD651A9B-0958-40E6-9ECF-104120FDE52B}"/>
                    </a:ext>
                  </a:extLst>
                </p14:cNvPr>
                <p14:cNvContentPartPr/>
                <p14:nvPr/>
              </p14:nvContentPartPr>
              <p14:xfrm>
                <a:off x="1371347" y="2512867"/>
                <a:ext cx="110880" cy="239760"/>
              </p14:xfrm>
            </p:contentPart>
          </mc:Choice>
          <mc:Fallback xmlns="">
            <p:pic>
              <p:nvPicPr>
                <p:cNvPr id="32" name="Freihand 31">
                  <a:extLst>
                    <a:ext uri="{FF2B5EF4-FFF2-40B4-BE49-F238E27FC236}">
                      <a16:creationId xmlns:a16="http://schemas.microsoft.com/office/drawing/2014/main" id="{CD651A9B-0958-40E6-9ECF-104120FDE52B}"/>
                    </a:ext>
                  </a:extLst>
                </p:cNvPr>
                <p:cNvPicPr/>
                <p:nvPr/>
              </p:nvPicPr>
              <p:blipFill>
                <a:blip r:embed="rId49"/>
                <a:stretch>
                  <a:fillRect/>
                </a:stretch>
              </p:blipFill>
              <p:spPr>
                <a:xfrm>
                  <a:off x="1367027" y="2508547"/>
                  <a:ext cx="1195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085ADDE5-C9B0-4C08-AA29-A2E8F3B1C9CE}"/>
                    </a:ext>
                  </a:extLst>
                </p14:cNvPr>
                <p14:cNvContentPartPr/>
                <p14:nvPr/>
              </p14:nvContentPartPr>
              <p14:xfrm>
                <a:off x="1499507" y="2526187"/>
                <a:ext cx="168480" cy="190800"/>
              </p14:xfrm>
            </p:contentPart>
          </mc:Choice>
          <mc:Fallback xmlns="">
            <p:pic>
              <p:nvPicPr>
                <p:cNvPr id="33" name="Freihand 32">
                  <a:extLst>
                    <a:ext uri="{FF2B5EF4-FFF2-40B4-BE49-F238E27FC236}">
                      <a16:creationId xmlns:a16="http://schemas.microsoft.com/office/drawing/2014/main" id="{085ADDE5-C9B0-4C08-AA29-A2E8F3B1C9CE}"/>
                    </a:ext>
                  </a:extLst>
                </p:cNvPr>
                <p:cNvPicPr/>
                <p:nvPr/>
              </p:nvPicPr>
              <p:blipFill>
                <a:blip r:embed="rId51"/>
                <a:stretch>
                  <a:fillRect/>
                </a:stretch>
              </p:blipFill>
              <p:spPr>
                <a:xfrm>
                  <a:off x="1495187" y="2521867"/>
                  <a:ext cx="177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B8F5AA56-0BA2-4FCE-A05E-8963C38E3A42}"/>
                    </a:ext>
                  </a:extLst>
                </p14:cNvPr>
                <p14:cNvContentPartPr/>
                <p14:nvPr/>
              </p14:nvContentPartPr>
              <p14:xfrm>
                <a:off x="1686707" y="2623027"/>
                <a:ext cx="195120" cy="75600"/>
              </p14:xfrm>
            </p:contentPart>
          </mc:Choice>
          <mc:Fallback xmlns="">
            <p:pic>
              <p:nvPicPr>
                <p:cNvPr id="34" name="Freihand 33">
                  <a:extLst>
                    <a:ext uri="{FF2B5EF4-FFF2-40B4-BE49-F238E27FC236}">
                      <a16:creationId xmlns:a16="http://schemas.microsoft.com/office/drawing/2014/main" id="{B8F5AA56-0BA2-4FCE-A05E-8963C38E3A42}"/>
                    </a:ext>
                  </a:extLst>
                </p:cNvPr>
                <p:cNvPicPr/>
                <p:nvPr/>
              </p:nvPicPr>
              <p:blipFill>
                <a:blip r:embed="rId53"/>
                <a:stretch>
                  <a:fillRect/>
                </a:stretch>
              </p:blipFill>
              <p:spPr>
                <a:xfrm>
                  <a:off x="1682387" y="2618707"/>
                  <a:ext cx="203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719393DC-007D-4AE8-B66E-56D52E222390}"/>
                    </a:ext>
                  </a:extLst>
                </p14:cNvPr>
                <p14:cNvContentPartPr/>
                <p14:nvPr/>
              </p14:nvContentPartPr>
              <p14:xfrm>
                <a:off x="1876787" y="2570107"/>
                <a:ext cx="21600" cy="12960"/>
              </p14:xfrm>
            </p:contentPart>
          </mc:Choice>
          <mc:Fallback xmlns="">
            <p:pic>
              <p:nvPicPr>
                <p:cNvPr id="35" name="Freihand 34">
                  <a:extLst>
                    <a:ext uri="{FF2B5EF4-FFF2-40B4-BE49-F238E27FC236}">
                      <a16:creationId xmlns:a16="http://schemas.microsoft.com/office/drawing/2014/main" id="{719393DC-007D-4AE8-B66E-56D52E222390}"/>
                    </a:ext>
                  </a:extLst>
                </p:cNvPr>
                <p:cNvPicPr/>
                <p:nvPr/>
              </p:nvPicPr>
              <p:blipFill>
                <a:blip r:embed="rId55"/>
                <a:stretch>
                  <a:fillRect/>
                </a:stretch>
              </p:blipFill>
              <p:spPr>
                <a:xfrm>
                  <a:off x="1872467" y="2565787"/>
                  <a:ext cx="30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E74865E2-4E24-4A96-907E-B619063224A6}"/>
                    </a:ext>
                  </a:extLst>
                </p14:cNvPr>
                <p14:cNvContentPartPr/>
                <p14:nvPr/>
              </p14:nvContentPartPr>
              <p14:xfrm>
                <a:off x="1926107" y="2630947"/>
                <a:ext cx="133560" cy="100080"/>
              </p14:xfrm>
            </p:contentPart>
          </mc:Choice>
          <mc:Fallback xmlns="">
            <p:pic>
              <p:nvPicPr>
                <p:cNvPr id="36" name="Freihand 35">
                  <a:extLst>
                    <a:ext uri="{FF2B5EF4-FFF2-40B4-BE49-F238E27FC236}">
                      <a16:creationId xmlns:a16="http://schemas.microsoft.com/office/drawing/2014/main" id="{E74865E2-4E24-4A96-907E-B619063224A6}"/>
                    </a:ext>
                  </a:extLst>
                </p:cNvPr>
                <p:cNvPicPr/>
                <p:nvPr/>
              </p:nvPicPr>
              <p:blipFill>
                <a:blip r:embed="rId57"/>
                <a:stretch>
                  <a:fillRect/>
                </a:stretch>
              </p:blipFill>
              <p:spPr>
                <a:xfrm>
                  <a:off x="1921787" y="2626627"/>
                  <a:ext cx="142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529E65B3-A130-47F7-9E0D-EB7FF7D65E18}"/>
                    </a:ext>
                  </a:extLst>
                </p14:cNvPr>
                <p14:cNvContentPartPr/>
                <p14:nvPr/>
              </p14:nvContentPartPr>
              <p14:xfrm>
                <a:off x="2185667" y="2532667"/>
                <a:ext cx="116280" cy="178200"/>
              </p14:xfrm>
            </p:contentPart>
          </mc:Choice>
          <mc:Fallback xmlns="">
            <p:pic>
              <p:nvPicPr>
                <p:cNvPr id="37" name="Freihand 36">
                  <a:extLst>
                    <a:ext uri="{FF2B5EF4-FFF2-40B4-BE49-F238E27FC236}">
                      <a16:creationId xmlns:a16="http://schemas.microsoft.com/office/drawing/2014/main" id="{529E65B3-A130-47F7-9E0D-EB7FF7D65E18}"/>
                    </a:ext>
                  </a:extLst>
                </p:cNvPr>
                <p:cNvPicPr/>
                <p:nvPr/>
              </p:nvPicPr>
              <p:blipFill>
                <a:blip r:embed="rId59"/>
                <a:stretch>
                  <a:fillRect/>
                </a:stretch>
              </p:blipFill>
              <p:spPr>
                <a:xfrm>
                  <a:off x="2181347" y="2528347"/>
                  <a:ext cx="124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E4967464-43F2-4516-AFD7-F9398C940483}"/>
                    </a:ext>
                  </a:extLst>
                </p14:cNvPr>
                <p14:cNvContentPartPr/>
                <p14:nvPr/>
              </p14:nvContentPartPr>
              <p14:xfrm>
                <a:off x="2322467" y="2616907"/>
                <a:ext cx="141480" cy="93240"/>
              </p14:xfrm>
            </p:contentPart>
          </mc:Choice>
          <mc:Fallback xmlns="">
            <p:pic>
              <p:nvPicPr>
                <p:cNvPr id="38" name="Freihand 37">
                  <a:extLst>
                    <a:ext uri="{FF2B5EF4-FFF2-40B4-BE49-F238E27FC236}">
                      <a16:creationId xmlns:a16="http://schemas.microsoft.com/office/drawing/2014/main" id="{E4967464-43F2-4516-AFD7-F9398C940483}"/>
                    </a:ext>
                  </a:extLst>
                </p:cNvPr>
                <p:cNvPicPr/>
                <p:nvPr/>
              </p:nvPicPr>
              <p:blipFill>
                <a:blip r:embed="rId61"/>
                <a:stretch>
                  <a:fillRect/>
                </a:stretch>
              </p:blipFill>
              <p:spPr>
                <a:xfrm>
                  <a:off x="2318147" y="2612587"/>
                  <a:ext cx="150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CBB3DF97-873D-497C-8793-7728EF1FD809}"/>
                    </a:ext>
                  </a:extLst>
                </p14:cNvPr>
                <p14:cNvContentPartPr/>
                <p14:nvPr/>
              </p14:nvContentPartPr>
              <p14:xfrm>
                <a:off x="2446667" y="2480467"/>
                <a:ext cx="112320" cy="206640"/>
              </p14:xfrm>
            </p:contentPart>
          </mc:Choice>
          <mc:Fallback xmlns="">
            <p:pic>
              <p:nvPicPr>
                <p:cNvPr id="39" name="Freihand 38">
                  <a:extLst>
                    <a:ext uri="{FF2B5EF4-FFF2-40B4-BE49-F238E27FC236}">
                      <a16:creationId xmlns:a16="http://schemas.microsoft.com/office/drawing/2014/main" id="{CBB3DF97-873D-497C-8793-7728EF1FD809}"/>
                    </a:ext>
                  </a:extLst>
                </p:cNvPr>
                <p:cNvPicPr/>
                <p:nvPr/>
              </p:nvPicPr>
              <p:blipFill>
                <a:blip r:embed="rId63"/>
                <a:stretch>
                  <a:fillRect/>
                </a:stretch>
              </p:blipFill>
              <p:spPr>
                <a:xfrm>
                  <a:off x="2442347" y="2476147"/>
                  <a:ext cx="120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614EDB32-8DD7-42A7-AD09-98067E22F2DF}"/>
                    </a:ext>
                  </a:extLst>
                </p14:cNvPr>
                <p14:cNvContentPartPr/>
                <p14:nvPr/>
              </p14:nvContentPartPr>
              <p14:xfrm>
                <a:off x="2737187" y="2532307"/>
                <a:ext cx="96480" cy="172440"/>
              </p14:xfrm>
            </p:contentPart>
          </mc:Choice>
          <mc:Fallback xmlns="">
            <p:pic>
              <p:nvPicPr>
                <p:cNvPr id="40" name="Freihand 39">
                  <a:extLst>
                    <a:ext uri="{FF2B5EF4-FFF2-40B4-BE49-F238E27FC236}">
                      <a16:creationId xmlns:a16="http://schemas.microsoft.com/office/drawing/2014/main" id="{614EDB32-8DD7-42A7-AD09-98067E22F2DF}"/>
                    </a:ext>
                  </a:extLst>
                </p:cNvPr>
                <p:cNvPicPr/>
                <p:nvPr/>
              </p:nvPicPr>
              <p:blipFill>
                <a:blip r:embed="rId65"/>
                <a:stretch>
                  <a:fillRect/>
                </a:stretch>
              </p:blipFill>
              <p:spPr>
                <a:xfrm>
                  <a:off x="2732867" y="2527987"/>
                  <a:ext cx="105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D6BCC55B-3B14-4D56-86B7-A73D0D7B6E08}"/>
                    </a:ext>
                  </a:extLst>
                </p14:cNvPr>
                <p14:cNvContentPartPr/>
                <p14:nvPr/>
              </p14:nvContentPartPr>
              <p14:xfrm>
                <a:off x="2847707" y="2544187"/>
                <a:ext cx="273960" cy="89280"/>
              </p14:xfrm>
            </p:contentPart>
          </mc:Choice>
          <mc:Fallback xmlns="">
            <p:pic>
              <p:nvPicPr>
                <p:cNvPr id="41" name="Freihand 40">
                  <a:extLst>
                    <a:ext uri="{FF2B5EF4-FFF2-40B4-BE49-F238E27FC236}">
                      <a16:creationId xmlns:a16="http://schemas.microsoft.com/office/drawing/2014/main" id="{D6BCC55B-3B14-4D56-86B7-A73D0D7B6E08}"/>
                    </a:ext>
                  </a:extLst>
                </p:cNvPr>
                <p:cNvPicPr/>
                <p:nvPr/>
              </p:nvPicPr>
              <p:blipFill>
                <a:blip r:embed="rId67"/>
                <a:stretch>
                  <a:fillRect/>
                </a:stretch>
              </p:blipFill>
              <p:spPr>
                <a:xfrm>
                  <a:off x="2843387" y="2539867"/>
                  <a:ext cx="282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FBE64DE8-6537-4F08-86EC-41FAC01D4ED0}"/>
                    </a:ext>
                  </a:extLst>
                </p14:cNvPr>
                <p14:cNvContentPartPr/>
                <p14:nvPr/>
              </p14:nvContentPartPr>
              <p14:xfrm>
                <a:off x="3104747" y="2514307"/>
                <a:ext cx="28800" cy="4320"/>
              </p14:xfrm>
            </p:contentPart>
          </mc:Choice>
          <mc:Fallback xmlns="">
            <p:pic>
              <p:nvPicPr>
                <p:cNvPr id="42" name="Freihand 41">
                  <a:extLst>
                    <a:ext uri="{FF2B5EF4-FFF2-40B4-BE49-F238E27FC236}">
                      <a16:creationId xmlns:a16="http://schemas.microsoft.com/office/drawing/2014/main" id="{FBE64DE8-6537-4F08-86EC-41FAC01D4ED0}"/>
                    </a:ext>
                  </a:extLst>
                </p:cNvPr>
                <p:cNvPicPr/>
                <p:nvPr/>
              </p:nvPicPr>
              <p:blipFill>
                <a:blip r:embed="rId69"/>
                <a:stretch>
                  <a:fillRect/>
                </a:stretch>
              </p:blipFill>
              <p:spPr>
                <a:xfrm>
                  <a:off x="3100427" y="2509987"/>
                  <a:ext cx="37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A4C2F7F6-E795-40E8-A751-5A04B85C322C}"/>
                    </a:ext>
                  </a:extLst>
                </p14:cNvPr>
                <p14:cNvContentPartPr/>
                <p14:nvPr/>
              </p14:nvContentPartPr>
              <p14:xfrm>
                <a:off x="3186827" y="2533387"/>
                <a:ext cx="104760" cy="110520"/>
              </p14:xfrm>
            </p:contentPart>
          </mc:Choice>
          <mc:Fallback xmlns="">
            <p:pic>
              <p:nvPicPr>
                <p:cNvPr id="43" name="Freihand 42">
                  <a:extLst>
                    <a:ext uri="{FF2B5EF4-FFF2-40B4-BE49-F238E27FC236}">
                      <a16:creationId xmlns:a16="http://schemas.microsoft.com/office/drawing/2014/main" id="{A4C2F7F6-E795-40E8-A751-5A04B85C322C}"/>
                    </a:ext>
                  </a:extLst>
                </p:cNvPr>
                <p:cNvPicPr/>
                <p:nvPr/>
              </p:nvPicPr>
              <p:blipFill>
                <a:blip r:embed="rId71"/>
                <a:stretch>
                  <a:fillRect/>
                </a:stretch>
              </p:blipFill>
              <p:spPr>
                <a:xfrm>
                  <a:off x="3182507" y="2529067"/>
                  <a:ext cx="113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08D6AE6E-FF01-43FD-9979-313770AB145E}"/>
                    </a:ext>
                  </a:extLst>
                </p14:cNvPr>
                <p14:cNvContentPartPr/>
                <p14:nvPr/>
              </p14:nvContentPartPr>
              <p14:xfrm>
                <a:off x="3519107" y="2470387"/>
                <a:ext cx="246960" cy="155520"/>
              </p14:xfrm>
            </p:contentPart>
          </mc:Choice>
          <mc:Fallback xmlns="">
            <p:pic>
              <p:nvPicPr>
                <p:cNvPr id="44" name="Freihand 43">
                  <a:extLst>
                    <a:ext uri="{FF2B5EF4-FFF2-40B4-BE49-F238E27FC236}">
                      <a16:creationId xmlns:a16="http://schemas.microsoft.com/office/drawing/2014/main" id="{08D6AE6E-FF01-43FD-9979-313770AB145E}"/>
                    </a:ext>
                  </a:extLst>
                </p:cNvPr>
                <p:cNvPicPr/>
                <p:nvPr/>
              </p:nvPicPr>
              <p:blipFill>
                <a:blip r:embed="rId73"/>
                <a:stretch>
                  <a:fillRect/>
                </a:stretch>
              </p:blipFill>
              <p:spPr>
                <a:xfrm>
                  <a:off x="3514787" y="2466067"/>
                  <a:ext cx="255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9589AC5A-6550-4C0C-8759-65C27D06A25C}"/>
                    </a:ext>
                  </a:extLst>
                </p14:cNvPr>
                <p14:cNvContentPartPr/>
                <p14:nvPr/>
              </p14:nvContentPartPr>
              <p14:xfrm>
                <a:off x="3773627" y="2563267"/>
                <a:ext cx="127440" cy="57600"/>
              </p14:xfrm>
            </p:contentPart>
          </mc:Choice>
          <mc:Fallback xmlns="">
            <p:pic>
              <p:nvPicPr>
                <p:cNvPr id="45" name="Freihand 44">
                  <a:extLst>
                    <a:ext uri="{FF2B5EF4-FFF2-40B4-BE49-F238E27FC236}">
                      <a16:creationId xmlns:a16="http://schemas.microsoft.com/office/drawing/2014/main" id="{9589AC5A-6550-4C0C-8759-65C27D06A25C}"/>
                    </a:ext>
                  </a:extLst>
                </p:cNvPr>
                <p:cNvPicPr/>
                <p:nvPr/>
              </p:nvPicPr>
              <p:blipFill>
                <a:blip r:embed="rId75"/>
                <a:stretch>
                  <a:fillRect/>
                </a:stretch>
              </p:blipFill>
              <p:spPr>
                <a:xfrm>
                  <a:off x="3769307" y="2558947"/>
                  <a:ext cx="136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E89FC152-3065-4C58-A04D-AE6D0FE9099F}"/>
                    </a:ext>
                  </a:extLst>
                </p14:cNvPr>
                <p14:cNvContentPartPr/>
                <p14:nvPr/>
              </p14:nvContentPartPr>
              <p14:xfrm>
                <a:off x="3909707" y="2492347"/>
                <a:ext cx="384480" cy="277200"/>
              </p14:xfrm>
            </p:contentPart>
          </mc:Choice>
          <mc:Fallback xmlns="">
            <p:pic>
              <p:nvPicPr>
                <p:cNvPr id="46" name="Freihand 45">
                  <a:extLst>
                    <a:ext uri="{FF2B5EF4-FFF2-40B4-BE49-F238E27FC236}">
                      <a16:creationId xmlns:a16="http://schemas.microsoft.com/office/drawing/2014/main" id="{E89FC152-3065-4C58-A04D-AE6D0FE9099F}"/>
                    </a:ext>
                  </a:extLst>
                </p:cNvPr>
                <p:cNvPicPr/>
                <p:nvPr/>
              </p:nvPicPr>
              <p:blipFill>
                <a:blip r:embed="rId77"/>
                <a:stretch>
                  <a:fillRect/>
                </a:stretch>
              </p:blipFill>
              <p:spPr>
                <a:xfrm>
                  <a:off x="3905387" y="2488027"/>
                  <a:ext cx="3931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95CF35C3-7748-47C0-9D37-886D94C4C01C}"/>
                    </a:ext>
                  </a:extLst>
                </p14:cNvPr>
                <p14:cNvContentPartPr/>
                <p14:nvPr/>
              </p14:nvContentPartPr>
              <p14:xfrm>
                <a:off x="3892427" y="2370667"/>
                <a:ext cx="139680" cy="36720"/>
              </p14:xfrm>
            </p:contentPart>
          </mc:Choice>
          <mc:Fallback xmlns="">
            <p:pic>
              <p:nvPicPr>
                <p:cNvPr id="47" name="Freihand 46">
                  <a:extLst>
                    <a:ext uri="{FF2B5EF4-FFF2-40B4-BE49-F238E27FC236}">
                      <a16:creationId xmlns:a16="http://schemas.microsoft.com/office/drawing/2014/main" id="{95CF35C3-7748-47C0-9D37-886D94C4C01C}"/>
                    </a:ext>
                  </a:extLst>
                </p:cNvPr>
                <p:cNvPicPr/>
                <p:nvPr/>
              </p:nvPicPr>
              <p:blipFill>
                <a:blip r:embed="rId79"/>
                <a:stretch>
                  <a:fillRect/>
                </a:stretch>
              </p:blipFill>
              <p:spPr>
                <a:xfrm>
                  <a:off x="3888107" y="2366347"/>
                  <a:ext cx="148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D9124FB1-8FC9-46D9-A27B-FF42ECB6739D}"/>
                    </a:ext>
                  </a:extLst>
                </p14:cNvPr>
                <p14:cNvContentPartPr/>
                <p14:nvPr/>
              </p14:nvContentPartPr>
              <p14:xfrm>
                <a:off x="1750427" y="2902027"/>
                <a:ext cx="244440" cy="93960"/>
              </p14:xfrm>
            </p:contentPart>
          </mc:Choice>
          <mc:Fallback xmlns="">
            <p:pic>
              <p:nvPicPr>
                <p:cNvPr id="48" name="Freihand 47">
                  <a:extLst>
                    <a:ext uri="{FF2B5EF4-FFF2-40B4-BE49-F238E27FC236}">
                      <a16:creationId xmlns:a16="http://schemas.microsoft.com/office/drawing/2014/main" id="{D9124FB1-8FC9-46D9-A27B-FF42ECB6739D}"/>
                    </a:ext>
                  </a:extLst>
                </p:cNvPr>
                <p:cNvPicPr/>
                <p:nvPr/>
              </p:nvPicPr>
              <p:blipFill>
                <a:blip r:embed="rId81"/>
                <a:stretch>
                  <a:fillRect/>
                </a:stretch>
              </p:blipFill>
              <p:spPr>
                <a:xfrm>
                  <a:off x="1746107" y="2897707"/>
                  <a:ext cx="253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B7F62D13-9ABA-47B6-B169-43EE52B55200}"/>
                    </a:ext>
                  </a:extLst>
                </p14:cNvPr>
                <p14:cNvContentPartPr/>
                <p14:nvPr/>
              </p14:nvContentPartPr>
              <p14:xfrm>
                <a:off x="2209067" y="2890867"/>
                <a:ext cx="293040" cy="105840"/>
              </p14:xfrm>
            </p:contentPart>
          </mc:Choice>
          <mc:Fallback xmlns="">
            <p:pic>
              <p:nvPicPr>
                <p:cNvPr id="49" name="Freihand 48">
                  <a:extLst>
                    <a:ext uri="{FF2B5EF4-FFF2-40B4-BE49-F238E27FC236}">
                      <a16:creationId xmlns:a16="http://schemas.microsoft.com/office/drawing/2014/main" id="{B7F62D13-9ABA-47B6-B169-43EE52B55200}"/>
                    </a:ext>
                  </a:extLst>
                </p:cNvPr>
                <p:cNvPicPr/>
                <p:nvPr/>
              </p:nvPicPr>
              <p:blipFill>
                <a:blip r:embed="rId83"/>
                <a:stretch>
                  <a:fillRect/>
                </a:stretch>
              </p:blipFill>
              <p:spPr>
                <a:xfrm>
                  <a:off x="2204747" y="2886547"/>
                  <a:ext cx="301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A6B42026-505B-43EA-BB56-ACE37048B468}"/>
                    </a:ext>
                  </a:extLst>
                </p14:cNvPr>
                <p14:cNvContentPartPr/>
                <p14:nvPr/>
              </p14:nvContentPartPr>
              <p14:xfrm>
                <a:off x="2846987" y="2848387"/>
                <a:ext cx="203040" cy="132480"/>
              </p14:xfrm>
            </p:contentPart>
          </mc:Choice>
          <mc:Fallback xmlns="">
            <p:pic>
              <p:nvPicPr>
                <p:cNvPr id="50" name="Freihand 49">
                  <a:extLst>
                    <a:ext uri="{FF2B5EF4-FFF2-40B4-BE49-F238E27FC236}">
                      <a16:creationId xmlns:a16="http://schemas.microsoft.com/office/drawing/2014/main" id="{A6B42026-505B-43EA-BB56-ACE37048B468}"/>
                    </a:ext>
                  </a:extLst>
                </p:cNvPr>
                <p:cNvPicPr/>
                <p:nvPr/>
              </p:nvPicPr>
              <p:blipFill>
                <a:blip r:embed="rId85"/>
                <a:stretch>
                  <a:fillRect/>
                </a:stretch>
              </p:blipFill>
              <p:spPr>
                <a:xfrm>
                  <a:off x="2842667" y="2844067"/>
                  <a:ext cx="211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6302D298-7584-461A-AC7F-6A13E666965A}"/>
                    </a:ext>
                  </a:extLst>
                </p14:cNvPr>
                <p14:cNvContentPartPr/>
                <p14:nvPr/>
              </p14:nvContentPartPr>
              <p14:xfrm>
                <a:off x="3073787" y="2841187"/>
                <a:ext cx="118800" cy="146160"/>
              </p14:xfrm>
            </p:contentPart>
          </mc:Choice>
          <mc:Fallback xmlns="">
            <p:pic>
              <p:nvPicPr>
                <p:cNvPr id="51" name="Freihand 50">
                  <a:extLst>
                    <a:ext uri="{FF2B5EF4-FFF2-40B4-BE49-F238E27FC236}">
                      <a16:creationId xmlns:a16="http://schemas.microsoft.com/office/drawing/2014/main" id="{6302D298-7584-461A-AC7F-6A13E666965A}"/>
                    </a:ext>
                  </a:extLst>
                </p:cNvPr>
                <p:cNvPicPr/>
                <p:nvPr/>
              </p:nvPicPr>
              <p:blipFill>
                <a:blip r:embed="rId87"/>
                <a:stretch>
                  <a:fillRect/>
                </a:stretch>
              </p:blipFill>
              <p:spPr>
                <a:xfrm>
                  <a:off x="3069467" y="2836867"/>
                  <a:ext cx="127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C6FD432C-D599-4E3D-B4D6-AF75E4EDF247}"/>
                    </a:ext>
                  </a:extLst>
                </p14:cNvPr>
                <p14:cNvContentPartPr/>
                <p14:nvPr/>
              </p14:nvContentPartPr>
              <p14:xfrm>
                <a:off x="3260267" y="2884027"/>
                <a:ext cx="104040" cy="20160"/>
              </p14:xfrm>
            </p:contentPart>
          </mc:Choice>
          <mc:Fallback xmlns="">
            <p:pic>
              <p:nvPicPr>
                <p:cNvPr id="52" name="Freihand 51">
                  <a:extLst>
                    <a:ext uri="{FF2B5EF4-FFF2-40B4-BE49-F238E27FC236}">
                      <a16:creationId xmlns:a16="http://schemas.microsoft.com/office/drawing/2014/main" id="{C6FD432C-D599-4E3D-B4D6-AF75E4EDF247}"/>
                    </a:ext>
                  </a:extLst>
                </p:cNvPr>
                <p:cNvPicPr/>
                <p:nvPr/>
              </p:nvPicPr>
              <p:blipFill>
                <a:blip r:embed="rId89"/>
                <a:stretch>
                  <a:fillRect/>
                </a:stretch>
              </p:blipFill>
              <p:spPr>
                <a:xfrm>
                  <a:off x="3255947" y="2879707"/>
                  <a:ext cx="112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46D270F8-DEE4-426C-9B3C-2F356E1F9F6A}"/>
                    </a:ext>
                  </a:extLst>
                </p14:cNvPr>
                <p14:cNvContentPartPr/>
                <p14:nvPr/>
              </p14:nvContentPartPr>
              <p14:xfrm>
                <a:off x="3518387" y="2848387"/>
                <a:ext cx="20880" cy="123480"/>
              </p14:xfrm>
            </p:contentPart>
          </mc:Choice>
          <mc:Fallback xmlns="">
            <p:pic>
              <p:nvPicPr>
                <p:cNvPr id="53" name="Freihand 52">
                  <a:extLst>
                    <a:ext uri="{FF2B5EF4-FFF2-40B4-BE49-F238E27FC236}">
                      <a16:creationId xmlns:a16="http://schemas.microsoft.com/office/drawing/2014/main" id="{46D270F8-DEE4-426C-9B3C-2F356E1F9F6A}"/>
                    </a:ext>
                  </a:extLst>
                </p:cNvPr>
                <p:cNvPicPr/>
                <p:nvPr/>
              </p:nvPicPr>
              <p:blipFill>
                <a:blip r:embed="rId91"/>
                <a:stretch>
                  <a:fillRect/>
                </a:stretch>
              </p:blipFill>
              <p:spPr>
                <a:xfrm>
                  <a:off x="3514067" y="2844067"/>
                  <a:ext cx="29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4E569AD1-94D2-4725-BE06-1B758405E7AD}"/>
                    </a:ext>
                  </a:extLst>
                </p14:cNvPr>
                <p14:cNvContentPartPr/>
                <p14:nvPr/>
              </p14:nvContentPartPr>
              <p14:xfrm>
                <a:off x="3403907" y="2824627"/>
                <a:ext cx="226440" cy="152280"/>
              </p14:xfrm>
            </p:contentPart>
          </mc:Choice>
          <mc:Fallback xmlns="">
            <p:pic>
              <p:nvPicPr>
                <p:cNvPr id="54" name="Freihand 53">
                  <a:extLst>
                    <a:ext uri="{FF2B5EF4-FFF2-40B4-BE49-F238E27FC236}">
                      <a16:creationId xmlns:a16="http://schemas.microsoft.com/office/drawing/2014/main" id="{4E569AD1-94D2-4725-BE06-1B758405E7AD}"/>
                    </a:ext>
                  </a:extLst>
                </p:cNvPr>
                <p:cNvPicPr/>
                <p:nvPr/>
              </p:nvPicPr>
              <p:blipFill>
                <a:blip r:embed="rId93"/>
                <a:stretch>
                  <a:fillRect/>
                </a:stretch>
              </p:blipFill>
              <p:spPr>
                <a:xfrm>
                  <a:off x="3399587" y="2820307"/>
                  <a:ext cx="235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03AA60C0-D22B-4650-B5B7-DD5E2657E60B}"/>
                    </a:ext>
                  </a:extLst>
                </p14:cNvPr>
                <p14:cNvContentPartPr/>
                <p14:nvPr/>
              </p14:nvContentPartPr>
              <p14:xfrm>
                <a:off x="3637907" y="2883307"/>
                <a:ext cx="63000" cy="87120"/>
              </p14:xfrm>
            </p:contentPart>
          </mc:Choice>
          <mc:Fallback xmlns="">
            <p:pic>
              <p:nvPicPr>
                <p:cNvPr id="55" name="Freihand 54">
                  <a:extLst>
                    <a:ext uri="{FF2B5EF4-FFF2-40B4-BE49-F238E27FC236}">
                      <a16:creationId xmlns:a16="http://schemas.microsoft.com/office/drawing/2014/main" id="{03AA60C0-D22B-4650-B5B7-DD5E2657E60B}"/>
                    </a:ext>
                  </a:extLst>
                </p:cNvPr>
                <p:cNvPicPr/>
                <p:nvPr/>
              </p:nvPicPr>
              <p:blipFill>
                <a:blip r:embed="rId95"/>
                <a:stretch>
                  <a:fillRect/>
                </a:stretch>
              </p:blipFill>
              <p:spPr>
                <a:xfrm>
                  <a:off x="3633587" y="2878987"/>
                  <a:ext cx="71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04D8248C-1F76-4F27-82B1-929C6EB42320}"/>
                    </a:ext>
                  </a:extLst>
                </p14:cNvPr>
                <p14:cNvContentPartPr/>
                <p14:nvPr/>
              </p14:nvContentPartPr>
              <p14:xfrm>
                <a:off x="3758867" y="2795467"/>
                <a:ext cx="91440" cy="208800"/>
              </p14:xfrm>
            </p:contentPart>
          </mc:Choice>
          <mc:Fallback xmlns="">
            <p:pic>
              <p:nvPicPr>
                <p:cNvPr id="56" name="Freihand 55">
                  <a:extLst>
                    <a:ext uri="{FF2B5EF4-FFF2-40B4-BE49-F238E27FC236}">
                      <a16:creationId xmlns:a16="http://schemas.microsoft.com/office/drawing/2014/main" id="{04D8248C-1F76-4F27-82B1-929C6EB42320}"/>
                    </a:ext>
                  </a:extLst>
                </p:cNvPr>
                <p:cNvPicPr/>
                <p:nvPr/>
              </p:nvPicPr>
              <p:blipFill>
                <a:blip r:embed="rId97"/>
                <a:stretch>
                  <a:fillRect/>
                </a:stretch>
              </p:blipFill>
              <p:spPr>
                <a:xfrm>
                  <a:off x="3754547" y="2791147"/>
                  <a:ext cx="100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02D96656-65F5-4FDC-B77F-44E4A2180126}"/>
                    </a:ext>
                  </a:extLst>
                </p14:cNvPr>
                <p14:cNvContentPartPr/>
                <p14:nvPr/>
              </p14:nvContentPartPr>
              <p14:xfrm>
                <a:off x="3872627" y="2894467"/>
                <a:ext cx="171360" cy="89280"/>
              </p14:xfrm>
            </p:contentPart>
          </mc:Choice>
          <mc:Fallback xmlns="">
            <p:pic>
              <p:nvPicPr>
                <p:cNvPr id="57" name="Freihand 56">
                  <a:extLst>
                    <a:ext uri="{FF2B5EF4-FFF2-40B4-BE49-F238E27FC236}">
                      <a16:creationId xmlns:a16="http://schemas.microsoft.com/office/drawing/2014/main" id="{02D96656-65F5-4FDC-B77F-44E4A2180126}"/>
                    </a:ext>
                  </a:extLst>
                </p:cNvPr>
                <p:cNvPicPr/>
                <p:nvPr/>
              </p:nvPicPr>
              <p:blipFill>
                <a:blip r:embed="rId99"/>
                <a:stretch>
                  <a:fillRect/>
                </a:stretch>
              </p:blipFill>
              <p:spPr>
                <a:xfrm>
                  <a:off x="3868307" y="2890147"/>
                  <a:ext cx="180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7554D091-6275-4E29-BFB7-0187FFCCACEE}"/>
                    </a:ext>
                  </a:extLst>
                </p14:cNvPr>
                <p14:cNvContentPartPr/>
                <p14:nvPr/>
              </p14:nvContentPartPr>
              <p14:xfrm>
                <a:off x="4209227" y="2871787"/>
                <a:ext cx="213120" cy="254520"/>
              </p14:xfrm>
            </p:contentPart>
          </mc:Choice>
          <mc:Fallback xmlns="">
            <p:pic>
              <p:nvPicPr>
                <p:cNvPr id="58" name="Freihand 57">
                  <a:extLst>
                    <a:ext uri="{FF2B5EF4-FFF2-40B4-BE49-F238E27FC236}">
                      <a16:creationId xmlns:a16="http://schemas.microsoft.com/office/drawing/2014/main" id="{7554D091-6275-4E29-BFB7-0187FFCCACEE}"/>
                    </a:ext>
                  </a:extLst>
                </p:cNvPr>
                <p:cNvPicPr/>
                <p:nvPr/>
              </p:nvPicPr>
              <p:blipFill>
                <a:blip r:embed="rId101"/>
                <a:stretch>
                  <a:fillRect/>
                </a:stretch>
              </p:blipFill>
              <p:spPr>
                <a:xfrm>
                  <a:off x="4204907" y="2867467"/>
                  <a:ext cx="2217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A97B10AC-DCAD-4EFF-B7A9-2A555304283C}"/>
                    </a:ext>
                  </a:extLst>
                </p14:cNvPr>
                <p14:cNvContentPartPr/>
                <p14:nvPr/>
              </p14:nvContentPartPr>
              <p14:xfrm>
                <a:off x="4469507" y="2790067"/>
                <a:ext cx="143280" cy="136800"/>
              </p14:xfrm>
            </p:contentPart>
          </mc:Choice>
          <mc:Fallback xmlns="">
            <p:pic>
              <p:nvPicPr>
                <p:cNvPr id="59" name="Freihand 58">
                  <a:extLst>
                    <a:ext uri="{FF2B5EF4-FFF2-40B4-BE49-F238E27FC236}">
                      <a16:creationId xmlns:a16="http://schemas.microsoft.com/office/drawing/2014/main" id="{A97B10AC-DCAD-4EFF-B7A9-2A555304283C}"/>
                    </a:ext>
                  </a:extLst>
                </p:cNvPr>
                <p:cNvPicPr/>
                <p:nvPr/>
              </p:nvPicPr>
              <p:blipFill>
                <a:blip r:embed="rId103"/>
                <a:stretch>
                  <a:fillRect/>
                </a:stretch>
              </p:blipFill>
              <p:spPr>
                <a:xfrm>
                  <a:off x="4465187" y="2785747"/>
                  <a:ext cx="151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7B7C9518-1693-408D-BB7B-8F6B2590FC89}"/>
                    </a:ext>
                  </a:extLst>
                </p14:cNvPr>
                <p14:cNvContentPartPr/>
                <p14:nvPr/>
              </p14:nvContentPartPr>
              <p14:xfrm>
                <a:off x="4537547" y="2912107"/>
                <a:ext cx="95040" cy="26280"/>
              </p14:xfrm>
            </p:contentPart>
          </mc:Choice>
          <mc:Fallback xmlns="">
            <p:pic>
              <p:nvPicPr>
                <p:cNvPr id="60" name="Freihand 59">
                  <a:extLst>
                    <a:ext uri="{FF2B5EF4-FFF2-40B4-BE49-F238E27FC236}">
                      <a16:creationId xmlns:a16="http://schemas.microsoft.com/office/drawing/2014/main" id="{7B7C9518-1693-408D-BB7B-8F6B2590FC89}"/>
                    </a:ext>
                  </a:extLst>
                </p:cNvPr>
                <p:cNvPicPr/>
                <p:nvPr/>
              </p:nvPicPr>
              <p:blipFill>
                <a:blip r:embed="rId105"/>
                <a:stretch>
                  <a:fillRect/>
                </a:stretch>
              </p:blipFill>
              <p:spPr>
                <a:xfrm>
                  <a:off x="4533227" y="2907787"/>
                  <a:ext cx="103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C4E3A4A3-9E0B-47A0-A093-9FA4E2A9DB50}"/>
                    </a:ext>
                  </a:extLst>
                </p14:cNvPr>
                <p14:cNvContentPartPr/>
                <p14:nvPr/>
              </p14:nvContentPartPr>
              <p14:xfrm>
                <a:off x="4638347" y="2888707"/>
                <a:ext cx="77040" cy="56160"/>
              </p14:xfrm>
            </p:contentPart>
          </mc:Choice>
          <mc:Fallback xmlns="">
            <p:pic>
              <p:nvPicPr>
                <p:cNvPr id="61" name="Freihand 60">
                  <a:extLst>
                    <a:ext uri="{FF2B5EF4-FFF2-40B4-BE49-F238E27FC236}">
                      <a16:creationId xmlns:a16="http://schemas.microsoft.com/office/drawing/2014/main" id="{C4E3A4A3-9E0B-47A0-A093-9FA4E2A9DB50}"/>
                    </a:ext>
                  </a:extLst>
                </p:cNvPr>
                <p:cNvPicPr/>
                <p:nvPr/>
              </p:nvPicPr>
              <p:blipFill>
                <a:blip r:embed="rId107"/>
                <a:stretch>
                  <a:fillRect/>
                </a:stretch>
              </p:blipFill>
              <p:spPr>
                <a:xfrm>
                  <a:off x="4634027" y="2884387"/>
                  <a:ext cx="85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8CD1F7DF-C60D-48CE-B956-D36C08B3DF99}"/>
                    </a:ext>
                  </a:extLst>
                </p14:cNvPr>
                <p14:cNvContentPartPr/>
                <p14:nvPr/>
              </p14:nvContentPartPr>
              <p14:xfrm>
                <a:off x="4703507" y="2884027"/>
                <a:ext cx="129240" cy="201600"/>
              </p14:xfrm>
            </p:contentPart>
          </mc:Choice>
          <mc:Fallback xmlns="">
            <p:pic>
              <p:nvPicPr>
                <p:cNvPr id="62" name="Freihand 61">
                  <a:extLst>
                    <a:ext uri="{FF2B5EF4-FFF2-40B4-BE49-F238E27FC236}">
                      <a16:creationId xmlns:a16="http://schemas.microsoft.com/office/drawing/2014/main" id="{8CD1F7DF-C60D-48CE-B956-D36C08B3DF99}"/>
                    </a:ext>
                  </a:extLst>
                </p:cNvPr>
                <p:cNvPicPr/>
                <p:nvPr/>
              </p:nvPicPr>
              <p:blipFill>
                <a:blip r:embed="rId109"/>
                <a:stretch>
                  <a:fillRect/>
                </a:stretch>
              </p:blipFill>
              <p:spPr>
                <a:xfrm>
                  <a:off x="4699187" y="2879707"/>
                  <a:ext cx="137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DAC018C5-F264-41D7-8535-99255B07143E}"/>
                    </a:ext>
                  </a:extLst>
                </p14:cNvPr>
                <p14:cNvContentPartPr/>
                <p14:nvPr/>
              </p14:nvContentPartPr>
              <p14:xfrm>
                <a:off x="4813667" y="2879347"/>
                <a:ext cx="97200" cy="192240"/>
              </p14:xfrm>
            </p:contentPart>
          </mc:Choice>
          <mc:Fallback xmlns="">
            <p:pic>
              <p:nvPicPr>
                <p:cNvPr id="63" name="Freihand 62">
                  <a:extLst>
                    <a:ext uri="{FF2B5EF4-FFF2-40B4-BE49-F238E27FC236}">
                      <a16:creationId xmlns:a16="http://schemas.microsoft.com/office/drawing/2014/main" id="{DAC018C5-F264-41D7-8535-99255B07143E}"/>
                    </a:ext>
                  </a:extLst>
                </p:cNvPr>
                <p:cNvPicPr/>
                <p:nvPr/>
              </p:nvPicPr>
              <p:blipFill>
                <a:blip r:embed="rId111"/>
                <a:stretch>
                  <a:fillRect/>
                </a:stretch>
              </p:blipFill>
              <p:spPr>
                <a:xfrm>
                  <a:off x="4809347" y="2875027"/>
                  <a:ext cx="1058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Freihand 63">
                  <a:extLst>
                    <a:ext uri="{FF2B5EF4-FFF2-40B4-BE49-F238E27FC236}">
                      <a16:creationId xmlns:a16="http://schemas.microsoft.com/office/drawing/2014/main" id="{AE038C45-D2BF-44B3-8475-26642B9472EA}"/>
                    </a:ext>
                  </a:extLst>
                </p14:cNvPr>
                <p14:cNvContentPartPr/>
                <p14:nvPr/>
              </p14:nvContentPartPr>
              <p14:xfrm>
                <a:off x="4959467" y="2779627"/>
                <a:ext cx="471960" cy="163800"/>
              </p14:xfrm>
            </p:contentPart>
          </mc:Choice>
          <mc:Fallback xmlns="">
            <p:pic>
              <p:nvPicPr>
                <p:cNvPr id="64" name="Freihand 63">
                  <a:extLst>
                    <a:ext uri="{FF2B5EF4-FFF2-40B4-BE49-F238E27FC236}">
                      <a16:creationId xmlns:a16="http://schemas.microsoft.com/office/drawing/2014/main" id="{AE038C45-D2BF-44B3-8475-26642B9472EA}"/>
                    </a:ext>
                  </a:extLst>
                </p:cNvPr>
                <p:cNvPicPr/>
                <p:nvPr/>
              </p:nvPicPr>
              <p:blipFill>
                <a:blip r:embed="rId113"/>
                <a:stretch>
                  <a:fillRect/>
                </a:stretch>
              </p:blipFill>
              <p:spPr>
                <a:xfrm>
                  <a:off x="4955147" y="2775307"/>
                  <a:ext cx="480600" cy="172440"/>
                </a:xfrm>
                <a:prstGeom prst="rect">
                  <a:avLst/>
                </a:prstGeom>
              </p:spPr>
            </p:pic>
          </mc:Fallback>
        </mc:AlternateContent>
      </p:grpSp>
      <p:grpSp>
        <p:nvGrpSpPr>
          <p:cNvPr id="68" name="Gruppieren 67">
            <a:extLst>
              <a:ext uri="{FF2B5EF4-FFF2-40B4-BE49-F238E27FC236}">
                <a16:creationId xmlns:a16="http://schemas.microsoft.com/office/drawing/2014/main" id="{A8E469B1-D978-4246-B5F8-4D864753D95E}"/>
              </a:ext>
            </a:extLst>
          </p:cNvPr>
          <p:cNvGrpSpPr/>
          <p:nvPr/>
        </p:nvGrpSpPr>
        <p:grpSpPr>
          <a:xfrm>
            <a:off x="5599907" y="2762707"/>
            <a:ext cx="360360" cy="179280"/>
            <a:chOff x="5599907" y="2762707"/>
            <a:chExt cx="360360" cy="179280"/>
          </a:xfrm>
        </p:grpSpPr>
        <mc:AlternateContent xmlns:mc="http://schemas.openxmlformats.org/markup-compatibility/2006" xmlns:p14="http://schemas.microsoft.com/office/powerpoint/2010/main">
          <mc:Choice Requires="p14">
            <p:contentPart p14:bwMode="auto" r:id="rId114">
              <p14:nvContentPartPr>
                <p14:cNvPr id="66" name="Freihand 65">
                  <a:extLst>
                    <a:ext uri="{FF2B5EF4-FFF2-40B4-BE49-F238E27FC236}">
                      <a16:creationId xmlns:a16="http://schemas.microsoft.com/office/drawing/2014/main" id="{7FD20537-2AFB-4C63-B577-7C824E242389}"/>
                    </a:ext>
                  </a:extLst>
                </p14:cNvPr>
                <p14:cNvContentPartPr/>
                <p14:nvPr/>
              </p14:nvContentPartPr>
              <p14:xfrm>
                <a:off x="5599907" y="2868187"/>
                <a:ext cx="228600" cy="19440"/>
              </p14:xfrm>
            </p:contentPart>
          </mc:Choice>
          <mc:Fallback xmlns="">
            <p:pic>
              <p:nvPicPr>
                <p:cNvPr id="66" name="Freihand 65">
                  <a:extLst>
                    <a:ext uri="{FF2B5EF4-FFF2-40B4-BE49-F238E27FC236}">
                      <a16:creationId xmlns:a16="http://schemas.microsoft.com/office/drawing/2014/main" id="{7FD20537-2AFB-4C63-B577-7C824E242389}"/>
                    </a:ext>
                  </a:extLst>
                </p:cNvPr>
                <p:cNvPicPr/>
                <p:nvPr/>
              </p:nvPicPr>
              <p:blipFill>
                <a:blip r:embed="rId115"/>
                <a:stretch>
                  <a:fillRect/>
                </a:stretch>
              </p:blipFill>
              <p:spPr>
                <a:xfrm>
                  <a:off x="5595587" y="2863867"/>
                  <a:ext cx="237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7" name="Freihand 66">
                  <a:extLst>
                    <a:ext uri="{FF2B5EF4-FFF2-40B4-BE49-F238E27FC236}">
                      <a16:creationId xmlns:a16="http://schemas.microsoft.com/office/drawing/2014/main" id="{607370E5-2F7A-4BC5-AD93-594556FD5011}"/>
                    </a:ext>
                  </a:extLst>
                </p14:cNvPr>
                <p14:cNvContentPartPr/>
                <p14:nvPr/>
              </p14:nvContentPartPr>
              <p14:xfrm>
                <a:off x="5818787" y="2762707"/>
                <a:ext cx="141480" cy="179280"/>
              </p14:xfrm>
            </p:contentPart>
          </mc:Choice>
          <mc:Fallback xmlns="">
            <p:pic>
              <p:nvPicPr>
                <p:cNvPr id="67" name="Freihand 66">
                  <a:extLst>
                    <a:ext uri="{FF2B5EF4-FFF2-40B4-BE49-F238E27FC236}">
                      <a16:creationId xmlns:a16="http://schemas.microsoft.com/office/drawing/2014/main" id="{607370E5-2F7A-4BC5-AD93-594556FD5011}"/>
                    </a:ext>
                  </a:extLst>
                </p:cNvPr>
                <p:cNvPicPr/>
                <p:nvPr/>
              </p:nvPicPr>
              <p:blipFill>
                <a:blip r:embed="rId117"/>
                <a:stretch>
                  <a:fillRect/>
                </a:stretch>
              </p:blipFill>
              <p:spPr>
                <a:xfrm>
                  <a:off x="5814467" y="2758387"/>
                  <a:ext cx="150120" cy="18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93" name="Freihand 92">
                <a:extLst>
                  <a:ext uri="{FF2B5EF4-FFF2-40B4-BE49-F238E27FC236}">
                    <a16:creationId xmlns:a16="http://schemas.microsoft.com/office/drawing/2014/main" id="{12E1212B-F4A3-4B8B-AED3-DE35804F3F32}"/>
                  </a:ext>
                </a:extLst>
              </p14:cNvPr>
              <p14:cNvContentPartPr/>
              <p14:nvPr/>
            </p14:nvContentPartPr>
            <p14:xfrm>
              <a:off x="10649627" y="2371387"/>
              <a:ext cx="121320" cy="9000"/>
            </p14:xfrm>
          </p:contentPart>
        </mc:Choice>
        <mc:Fallback xmlns="">
          <p:pic>
            <p:nvPicPr>
              <p:cNvPr id="93" name="Freihand 92">
                <a:extLst>
                  <a:ext uri="{FF2B5EF4-FFF2-40B4-BE49-F238E27FC236}">
                    <a16:creationId xmlns:a16="http://schemas.microsoft.com/office/drawing/2014/main" id="{12E1212B-F4A3-4B8B-AED3-DE35804F3F32}"/>
                  </a:ext>
                </a:extLst>
              </p:cNvPr>
              <p:cNvPicPr/>
              <p:nvPr/>
            </p:nvPicPr>
            <p:blipFill>
              <a:blip r:embed="rId119"/>
              <a:stretch>
                <a:fillRect/>
              </a:stretch>
            </p:blipFill>
            <p:spPr>
              <a:xfrm>
                <a:off x="10645307" y="2367067"/>
                <a:ext cx="129960" cy="17640"/>
              </a:xfrm>
              <a:prstGeom prst="rect">
                <a:avLst/>
              </a:prstGeom>
            </p:spPr>
          </p:pic>
        </mc:Fallback>
      </mc:AlternateContent>
      <p:grpSp>
        <p:nvGrpSpPr>
          <p:cNvPr id="113" name="Gruppieren 112">
            <a:extLst>
              <a:ext uri="{FF2B5EF4-FFF2-40B4-BE49-F238E27FC236}">
                <a16:creationId xmlns:a16="http://schemas.microsoft.com/office/drawing/2014/main" id="{6D722752-97BF-4B5B-A4BE-FC090D7782EE}"/>
              </a:ext>
            </a:extLst>
          </p:cNvPr>
          <p:cNvGrpSpPr/>
          <p:nvPr/>
        </p:nvGrpSpPr>
        <p:grpSpPr>
          <a:xfrm>
            <a:off x="6272387" y="2506747"/>
            <a:ext cx="5871960" cy="701280"/>
            <a:chOff x="6272387" y="2506747"/>
            <a:chExt cx="5871960" cy="701280"/>
          </a:xfrm>
        </p:grpSpPr>
        <mc:AlternateContent xmlns:mc="http://schemas.openxmlformats.org/markup-compatibility/2006" xmlns:p14="http://schemas.microsoft.com/office/powerpoint/2010/main">
          <mc:Choice Requires="p14">
            <p:contentPart p14:bwMode="auto" r:id="rId120">
              <p14:nvContentPartPr>
                <p14:cNvPr id="69" name="Freihand 68">
                  <a:extLst>
                    <a:ext uri="{FF2B5EF4-FFF2-40B4-BE49-F238E27FC236}">
                      <a16:creationId xmlns:a16="http://schemas.microsoft.com/office/drawing/2014/main" id="{9AA6D1E1-D18F-449E-B0FD-308864C87A5B}"/>
                    </a:ext>
                  </a:extLst>
                </p14:cNvPr>
                <p14:cNvContentPartPr/>
                <p14:nvPr/>
              </p14:nvContentPartPr>
              <p14:xfrm>
                <a:off x="6272387" y="2713027"/>
                <a:ext cx="132480" cy="221760"/>
              </p14:xfrm>
            </p:contentPart>
          </mc:Choice>
          <mc:Fallback xmlns="">
            <p:pic>
              <p:nvPicPr>
                <p:cNvPr id="69" name="Freihand 68">
                  <a:extLst>
                    <a:ext uri="{FF2B5EF4-FFF2-40B4-BE49-F238E27FC236}">
                      <a16:creationId xmlns:a16="http://schemas.microsoft.com/office/drawing/2014/main" id="{9AA6D1E1-D18F-449E-B0FD-308864C87A5B}"/>
                    </a:ext>
                  </a:extLst>
                </p:cNvPr>
                <p:cNvPicPr/>
                <p:nvPr/>
              </p:nvPicPr>
              <p:blipFill>
                <a:blip r:embed="rId121"/>
                <a:stretch>
                  <a:fillRect/>
                </a:stretch>
              </p:blipFill>
              <p:spPr>
                <a:xfrm>
                  <a:off x="6268067" y="2708707"/>
                  <a:ext cx="141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0" name="Freihand 69">
                  <a:extLst>
                    <a:ext uri="{FF2B5EF4-FFF2-40B4-BE49-F238E27FC236}">
                      <a16:creationId xmlns:a16="http://schemas.microsoft.com/office/drawing/2014/main" id="{F5ADFAAC-A3BF-44F2-9FD2-69B8E2D9BC23}"/>
                    </a:ext>
                  </a:extLst>
                </p14:cNvPr>
                <p14:cNvContentPartPr/>
                <p14:nvPr/>
              </p14:nvContentPartPr>
              <p14:xfrm>
                <a:off x="6412067" y="2705467"/>
                <a:ext cx="306360" cy="210960"/>
              </p14:xfrm>
            </p:contentPart>
          </mc:Choice>
          <mc:Fallback xmlns="">
            <p:pic>
              <p:nvPicPr>
                <p:cNvPr id="70" name="Freihand 69">
                  <a:extLst>
                    <a:ext uri="{FF2B5EF4-FFF2-40B4-BE49-F238E27FC236}">
                      <a16:creationId xmlns:a16="http://schemas.microsoft.com/office/drawing/2014/main" id="{F5ADFAAC-A3BF-44F2-9FD2-69B8E2D9BC23}"/>
                    </a:ext>
                  </a:extLst>
                </p:cNvPr>
                <p:cNvPicPr/>
                <p:nvPr/>
              </p:nvPicPr>
              <p:blipFill>
                <a:blip r:embed="rId123"/>
                <a:stretch>
                  <a:fillRect/>
                </a:stretch>
              </p:blipFill>
              <p:spPr>
                <a:xfrm>
                  <a:off x="6407747" y="2701147"/>
                  <a:ext cx="315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 name="Freihand 70">
                  <a:extLst>
                    <a:ext uri="{FF2B5EF4-FFF2-40B4-BE49-F238E27FC236}">
                      <a16:creationId xmlns:a16="http://schemas.microsoft.com/office/drawing/2014/main" id="{5D4CA8E0-61A3-411A-AF5E-6B62E78EDCA8}"/>
                    </a:ext>
                  </a:extLst>
                </p14:cNvPr>
                <p14:cNvContentPartPr/>
                <p14:nvPr/>
              </p14:nvContentPartPr>
              <p14:xfrm>
                <a:off x="6726347" y="2795467"/>
                <a:ext cx="33480" cy="32040"/>
              </p14:xfrm>
            </p:contentPart>
          </mc:Choice>
          <mc:Fallback xmlns="">
            <p:pic>
              <p:nvPicPr>
                <p:cNvPr id="71" name="Freihand 70">
                  <a:extLst>
                    <a:ext uri="{FF2B5EF4-FFF2-40B4-BE49-F238E27FC236}">
                      <a16:creationId xmlns:a16="http://schemas.microsoft.com/office/drawing/2014/main" id="{5D4CA8E0-61A3-411A-AF5E-6B62E78EDCA8}"/>
                    </a:ext>
                  </a:extLst>
                </p:cNvPr>
                <p:cNvPicPr/>
                <p:nvPr/>
              </p:nvPicPr>
              <p:blipFill>
                <a:blip r:embed="rId125"/>
                <a:stretch>
                  <a:fillRect/>
                </a:stretch>
              </p:blipFill>
              <p:spPr>
                <a:xfrm>
                  <a:off x="6722027" y="2791147"/>
                  <a:ext cx="42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818DBAA1-5A74-45E7-AB7D-9CF2034E71FF}"/>
                    </a:ext>
                  </a:extLst>
                </p14:cNvPr>
                <p14:cNvContentPartPr/>
                <p14:nvPr/>
              </p14:nvContentPartPr>
              <p14:xfrm>
                <a:off x="6788627" y="2839027"/>
                <a:ext cx="122760" cy="73440"/>
              </p14:xfrm>
            </p:contentPart>
          </mc:Choice>
          <mc:Fallback xmlns="">
            <p:pic>
              <p:nvPicPr>
                <p:cNvPr id="72" name="Freihand 71">
                  <a:extLst>
                    <a:ext uri="{FF2B5EF4-FFF2-40B4-BE49-F238E27FC236}">
                      <a16:creationId xmlns:a16="http://schemas.microsoft.com/office/drawing/2014/main" id="{818DBAA1-5A74-45E7-AB7D-9CF2034E71FF}"/>
                    </a:ext>
                  </a:extLst>
                </p:cNvPr>
                <p:cNvPicPr/>
                <p:nvPr/>
              </p:nvPicPr>
              <p:blipFill>
                <a:blip r:embed="rId127"/>
                <a:stretch>
                  <a:fillRect/>
                </a:stretch>
              </p:blipFill>
              <p:spPr>
                <a:xfrm>
                  <a:off x="6784307" y="2834707"/>
                  <a:ext cx="131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 name="Freihand 72">
                  <a:extLst>
                    <a:ext uri="{FF2B5EF4-FFF2-40B4-BE49-F238E27FC236}">
                      <a16:creationId xmlns:a16="http://schemas.microsoft.com/office/drawing/2014/main" id="{017CD68F-1893-4BC5-97CE-1D9A13F56CB0}"/>
                    </a:ext>
                  </a:extLst>
                </p14:cNvPr>
                <p14:cNvContentPartPr/>
                <p14:nvPr/>
              </p14:nvContentPartPr>
              <p14:xfrm>
                <a:off x="7141787" y="2677387"/>
                <a:ext cx="136440" cy="230040"/>
              </p14:xfrm>
            </p:contentPart>
          </mc:Choice>
          <mc:Fallback xmlns="">
            <p:pic>
              <p:nvPicPr>
                <p:cNvPr id="73" name="Freihand 72">
                  <a:extLst>
                    <a:ext uri="{FF2B5EF4-FFF2-40B4-BE49-F238E27FC236}">
                      <a16:creationId xmlns:a16="http://schemas.microsoft.com/office/drawing/2014/main" id="{017CD68F-1893-4BC5-97CE-1D9A13F56CB0}"/>
                    </a:ext>
                  </a:extLst>
                </p:cNvPr>
                <p:cNvPicPr/>
                <p:nvPr/>
              </p:nvPicPr>
              <p:blipFill>
                <a:blip r:embed="rId129"/>
                <a:stretch>
                  <a:fillRect/>
                </a:stretch>
              </p:blipFill>
              <p:spPr>
                <a:xfrm>
                  <a:off x="7137467" y="2673067"/>
                  <a:ext cx="145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4" name="Freihand 73">
                  <a:extLst>
                    <a:ext uri="{FF2B5EF4-FFF2-40B4-BE49-F238E27FC236}">
                      <a16:creationId xmlns:a16="http://schemas.microsoft.com/office/drawing/2014/main" id="{D2E87473-685B-449E-9C55-48D4AF9008CD}"/>
                    </a:ext>
                  </a:extLst>
                </p14:cNvPr>
                <p14:cNvContentPartPr/>
                <p14:nvPr/>
              </p14:nvContentPartPr>
              <p14:xfrm>
                <a:off x="7283987" y="2707987"/>
                <a:ext cx="362160" cy="204120"/>
              </p14:xfrm>
            </p:contentPart>
          </mc:Choice>
          <mc:Fallback xmlns="">
            <p:pic>
              <p:nvPicPr>
                <p:cNvPr id="74" name="Freihand 73">
                  <a:extLst>
                    <a:ext uri="{FF2B5EF4-FFF2-40B4-BE49-F238E27FC236}">
                      <a16:creationId xmlns:a16="http://schemas.microsoft.com/office/drawing/2014/main" id="{D2E87473-685B-449E-9C55-48D4AF9008CD}"/>
                    </a:ext>
                  </a:extLst>
                </p:cNvPr>
                <p:cNvPicPr/>
                <p:nvPr/>
              </p:nvPicPr>
              <p:blipFill>
                <a:blip r:embed="rId131"/>
                <a:stretch>
                  <a:fillRect/>
                </a:stretch>
              </p:blipFill>
              <p:spPr>
                <a:xfrm>
                  <a:off x="7279667" y="2703667"/>
                  <a:ext cx="370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5" name="Freihand 74">
                  <a:extLst>
                    <a:ext uri="{FF2B5EF4-FFF2-40B4-BE49-F238E27FC236}">
                      <a16:creationId xmlns:a16="http://schemas.microsoft.com/office/drawing/2014/main" id="{42BB9B6D-10E7-4A9B-BDDF-F4198599BE40}"/>
                    </a:ext>
                  </a:extLst>
                </p14:cNvPr>
                <p14:cNvContentPartPr/>
                <p14:nvPr/>
              </p14:nvContentPartPr>
              <p14:xfrm>
                <a:off x="7388027" y="2608627"/>
                <a:ext cx="101160" cy="18360"/>
              </p14:xfrm>
            </p:contentPart>
          </mc:Choice>
          <mc:Fallback xmlns="">
            <p:pic>
              <p:nvPicPr>
                <p:cNvPr id="75" name="Freihand 74">
                  <a:extLst>
                    <a:ext uri="{FF2B5EF4-FFF2-40B4-BE49-F238E27FC236}">
                      <a16:creationId xmlns:a16="http://schemas.microsoft.com/office/drawing/2014/main" id="{42BB9B6D-10E7-4A9B-BDDF-F4198599BE40}"/>
                    </a:ext>
                  </a:extLst>
                </p:cNvPr>
                <p:cNvPicPr/>
                <p:nvPr/>
              </p:nvPicPr>
              <p:blipFill>
                <a:blip r:embed="rId133"/>
                <a:stretch>
                  <a:fillRect/>
                </a:stretch>
              </p:blipFill>
              <p:spPr>
                <a:xfrm>
                  <a:off x="7383707" y="2604307"/>
                  <a:ext cx="109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Freihand 89">
                  <a:extLst>
                    <a:ext uri="{FF2B5EF4-FFF2-40B4-BE49-F238E27FC236}">
                      <a16:creationId xmlns:a16="http://schemas.microsoft.com/office/drawing/2014/main" id="{018A7A6B-F224-4D66-82D9-3D511333941E}"/>
                    </a:ext>
                  </a:extLst>
                </p14:cNvPr>
                <p14:cNvContentPartPr/>
                <p14:nvPr/>
              </p14:nvContentPartPr>
              <p14:xfrm>
                <a:off x="10223027" y="2506747"/>
                <a:ext cx="283680" cy="191160"/>
              </p14:xfrm>
            </p:contentPart>
          </mc:Choice>
          <mc:Fallback xmlns="">
            <p:pic>
              <p:nvPicPr>
                <p:cNvPr id="90" name="Freihand 89">
                  <a:extLst>
                    <a:ext uri="{FF2B5EF4-FFF2-40B4-BE49-F238E27FC236}">
                      <a16:creationId xmlns:a16="http://schemas.microsoft.com/office/drawing/2014/main" id="{018A7A6B-F224-4D66-82D9-3D511333941E}"/>
                    </a:ext>
                  </a:extLst>
                </p:cNvPr>
                <p:cNvPicPr/>
                <p:nvPr/>
              </p:nvPicPr>
              <p:blipFill>
                <a:blip r:embed="rId135"/>
                <a:stretch>
                  <a:fillRect/>
                </a:stretch>
              </p:blipFill>
              <p:spPr>
                <a:xfrm>
                  <a:off x="10218707" y="2502427"/>
                  <a:ext cx="292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Freihand 90">
                  <a:extLst>
                    <a:ext uri="{FF2B5EF4-FFF2-40B4-BE49-F238E27FC236}">
                      <a16:creationId xmlns:a16="http://schemas.microsoft.com/office/drawing/2014/main" id="{0B871513-7E12-499F-B4D9-02CEBB8A202B}"/>
                    </a:ext>
                  </a:extLst>
                </p14:cNvPr>
                <p14:cNvContentPartPr/>
                <p14:nvPr/>
              </p14:nvContentPartPr>
              <p14:xfrm>
                <a:off x="10478267" y="2617627"/>
                <a:ext cx="157320" cy="77760"/>
              </p14:xfrm>
            </p:contentPart>
          </mc:Choice>
          <mc:Fallback xmlns="">
            <p:pic>
              <p:nvPicPr>
                <p:cNvPr id="91" name="Freihand 90">
                  <a:extLst>
                    <a:ext uri="{FF2B5EF4-FFF2-40B4-BE49-F238E27FC236}">
                      <a16:creationId xmlns:a16="http://schemas.microsoft.com/office/drawing/2014/main" id="{0B871513-7E12-499F-B4D9-02CEBB8A202B}"/>
                    </a:ext>
                  </a:extLst>
                </p:cNvPr>
                <p:cNvPicPr/>
                <p:nvPr/>
              </p:nvPicPr>
              <p:blipFill>
                <a:blip r:embed="rId137"/>
                <a:stretch>
                  <a:fillRect/>
                </a:stretch>
              </p:blipFill>
              <p:spPr>
                <a:xfrm>
                  <a:off x="10473947" y="2613307"/>
                  <a:ext cx="165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Freihand 91">
                  <a:extLst>
                    <a:ext uri="{FF2B5EF4-FFF2-40B4-BE49-F238E27FC236}">
                      <a16:creationId xmlns:a16="http://schemas.microsoft.com/office/drawing/2014/main" id="{2541A859-E166-4333-AD14-167657EFF3F7}"/>
                    </a:ext>
                  </a:extLst>
                </p14:cNvPr>
                <p14:cNvContentPartPr/>
                <p14:nvPr/>
              </p14:nvContentPartPr>
              <p14:xfrm>
                <a:off x="10650707" y="2539147"/>
                <a:ext cx="408960" cy="277200"/>
              </p14:xfrm>
            </p:contentPart>
          </mc:Choice>
          <mc:Fallback xmlns="">
            <p:pic>
              <p:nvPicPr>
                <p:cNvPr id="92" name="Freihand 91">
                  <a:extLst>
                    <a:ext uri="{FF2B5EF4-FFF2-40B4-BE49-F238E27FC236}">
                      <a16:creationId xmlns:a16="http://schemas.microsoft.com/office/drawing/2014/main" id="{2541A859-E166-4333-AD14-167657EFF3F7}"/>
                    </a:ext>
                  </a:extLst>
                </p:cNvPr>
                <p:cNvPicPr/>
                <p:nvPr/>
              </p:nvPicPr>
              <p:blipFill>
                <a:blip r:embed="rId139"/>
                <a:stretch>
                  <a:fillRect/>
                </a:stretch>
              </p:blipFill>
              <p:spPr>
                <a:xfrm>
                  <a:off x="10646387" y="2534827"/>
                  <a:ext cx="4176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2E6D422E-46AD-4AA1-AC5A-E105D6B8F596}"/>
                    </a:ext>
                  </a:extLst>
                </p14:cNvPr>
                <p14:cNvContentPartPr/>
                <p14:nvPr/>
              </p14:nvContentPartPr>
              <p14:xfrm>
                <a:off x="7857107" y="2615467"/>
                <a:ext cx="160200" cy="257400"/>
              </p14:xfrm>
            </p:contentPart>
          </mc:Choice>
          <mc:Fallback xmlns="">
            <p:pic>
              <p:nvPicPr>
                <p:cNvPr id="78" name="Freihand 77">
                  <a:extLst>
                    <a:ext uri="{FF2B5EF4-FFF2-40B4-BE49-F238E27FC236}">
                      <a16:creationId xmlns:a16="http://schemas.microsoft.com/office/drawing/2014/main" id="{2E6D422E-46AD-4AA1-AC5A-E105D6B8F596}"/>
                    </a:ext>
                  </a:extLst>
                </p:cNvPr>
                <p:cNvPicPr/>
                <p:nvPr/>
              </p:nvPicPr>
              <p:blipFill>
                <a:blip r:embed="rId141"/>
                <a:stretch>
                  <a:fillRect/>
                </a:stretch>
              </p:blipFill>
              <p:spPr>
                <a:xfrm>
                  <a:off x="7852787" y="2611147"/>
                  <a:ext cx="1688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Freihand 78">
                  <a:extLst>
                    <a:ext uri="{FF2B5EF4-FFF2-40B4-BE49-F238E27FC236}">
                      <a16:creationId xmlns:a16="http://schemas.microsoft.com/office/drawing/2014/main" id="{A7BF7F28-8DDC-4D40-BFDE-63CE48F68100}"/>
                    </a:ext>
                  </a:extLst>
                </p14:cNvPr>
                <p14:cNvContentPartPr/>
                <p14:nvPr/>
              </p14:nvContentPartPr>
              <p14:xfrm>
                <a:off x="7934867" y="2787907"/>
                <a:ext cx="345960" cy="72720"/>
              </p14:xfrm>
            </p:contentPart>
          </mc:Choice>
          <mc:Fallback xmlns="">
            <p:pic>
              <p:nvPicPr>
                <p:cNvPr id="79" name="Freihand 78">
                  <a:extLst>
                    <a:ext uri="{FF2B5EF4-FFF2-40B4-BE49-F238E27FC236}">
                      <a16:creationId xmlns:a16="http://schemas.microsoft.com/office/drawing/2014/main" id="{A7BF7F28-8DDC-4D40-BFDE-63CE48F68100}"/>
                    </a:ext>
                  </a:extLst>
                </p:cNvPr>
                <p:cNvPicPr/>
                <p:nvPr/>
              </p:nvPicPr>
              <p:blipFill>
                <a:blip r:embed="rId143"/>
                <a:stretch>
                  <a:fillRect/>
                </a:stretch>
              </p:blipFill>
              <p:spPr>
                <a:xfrm>
                  <a:off x="7930547" y="2783587"/>
                  <a:ext cx="354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0" name="Freihand 79">
                  <a:extLst>
                    <a:ext uri="{FF2B5EF4-FFF2-40B4-BE49-F238E27FC236}">
                      <a16:creationId xmlns:a16="http://schemas.microsoft.com/office/drawing/2014/main" id="{51B36ED0-8A58-4F46-B821-C3E1AD2EFB01}"/>
                    </a:ext>
                  </a:extLst>
                </p14:cNvPr>
                <p14:cNvContentPartPr/>
                <p14:nvPr/>
              </p14:nvContentPartPr>
              <p14:xfrm>
                <a:off x="8276147" y="2676307"/>
                <a:ext cx="199800" cy="225360"/>
              </p14:xfrm>
            </p:contentPart>
          </mc:Choice>
          <mc:Fallback xmlns="">
            <p:pic>
              <p:nvPicPr>
                <p:cNvPr id="80" name="Freihand 79">
                  <a:extLst>
                    <a:ext uri="{FF2B5EF4-FFF2-40B4-BE49-F238E27FC236}">
                      <a16:creationId xmlns:a16="http://schemas.microsoft.com/office/drawing/2014/main" id="{51B36ED0-8A58-4F46-B821-C3E1AD2EFB01}"/>
                    </a:ext>
                  </a:extLst>
                </p:cNvPr>
                <p:cNvPicPr/>
                <p:nvPr/>
              </p:nvPicPr>
              <p:blipFill>
                <a:blip r:embed="rId145"/>
                <a:stretch>
                  <a:fillRect/>
                </a:stretch>
              </p:blipFill>
              <p:spPr>
                <a:xfrm>
                  <a:off x="8271827" y="2671987"/>
                  <a:ext cx="2084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1" name="Freihand 80">
                  <a:extLst>
                    <a:ext uri="{FF2B5EF4-FFF2-40B4-BE49-F238E27FC236}">
                      <a16:creationId xmlns:a16="http://schemas.microsoft.com/office/drawing/2014/main" id="{3184E0B5-98D4-4168-BEF3-E6309BFAC1AC}"/>
                    </a:ext>
                  </a:extLst>
                </p14:cNvPr>
                <p14:cNvContentPartPr/>
                <p14:nvPr/>
              </p14:nvContentPartPr>
              <p14:xfrm>
                <a:off x="8145827" y="2592067"/>
                <a:ext cx="79560" cy="14040"/>
              </p14:xfrm>
            </p:contentPart>
          </mc:Choice>
          <mc:Fallback xmlns="">
            <p:pic>
              <p:nvPicPr>
                <p:cNvPr id="81" name="Freihand 80">
                  <a:extLst>
                    <a:ext uri="{FF2B5EF4-FFF2-40B4-BE49-F238E27FC236}">
                      <a16:creationId xmlns:a16="http://schemas.microsoft.com/office/drawing/2014/main" id="{3184E0B5-98D4-4168-BEF3-E6309BFAC1AC}"/>
                    </a:ext>
                  </a:extLst>
                </p:cNvPr>
                <p:cNvPicPr/>
                <p:nvPr/>
              </p:nvPicPr>
              <p:blipFill>
                <a:blip r:embed="rId147"/>
                <a:stretch>
                  <a:fillRect/>
                </a:stretch>
              </p:blipFill>
              <p:spPr>
                <a:xfrm>
                  <a:off x="8141507" y="2587747"/>
                  <a:ext cx="88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41CC6310-4568-4790-B31B-882605D9566C}"/>
                    </a:ext>
                  </a:extLst>
                </p14:cNvPr>
                <p14:cNvContentPartPr/>
                <p14:nvPr/>
              </p14:nvContentPartPr>
              <p14:xfrm>
                <a:off x="8549027" y="2643187"/>
                <a:ext cx="220680" cy="220320"/>
              </p14:xfrm>
            </p:contentPart>
          </mc:Choice>
          <mc:Fallback xmlns="">
            <p:pic>
              <p:nvPicPr>
                <p:cNvPr id="83" name="Freihand 82">
                  <a:extLst>
                    <a:ext uri="{FF2B5EF4-FFF2-40B4-BE49-F238E27FC236}">
                      <a16:creationId xmlns:a16="http://schemas.microsoft.com/office/drawing/2014/main" id="{41CC6310-4568-4790-B31B-882605D9566C}"/>
                    </a:ext>
                  </a:extLst>
                </p:cNvPr>
                <p:cNvPicPr/>
                <p:nvPr/>
              </p:nvPicPr>
              <p:blipFill>
                <a:blip r:embed="rId149"/>
                <a:stretch>
                  <a:fillRect/>
                </a:stretch>
              </p:blipFill>
              <p:spPr>
                <a:xfrm>
                  <a:off x="8544707" y="2638867"/>
                  <a:ext cx="229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C450CED5-2D22-4873-B724-2A695FE94522}"/>
                    </a:ext>
                  </a:extLst>
                </p14:cNvPr>
                <p14:cNvContentPartPr/>
                <p14:nvPr/>
              </p14:nvContentPartPr>
              <p14:xfrm>
                <a:off x="8753507" y="2652907"/>
                <a:ext cx="10080" cy="28800"/>
              </p14:xfrm>
            </p:contentPart>
          </mc:Choice>
          <mc:Fallback xmlns="">
            <p:pic>
              <p:nvPicPr>
                <p:cNvPr id="84" name="Freihand 83">
                  <a:extLst>
                    <a:ext uri="{FF2B5EF4-FFF2-40B4-BE49-F238E27FC236}">
                      <a16:creationId xmlns:a16="http://schemas.microsoft.com/office/drawing/2014/main" id="{C450CED5-2D22-4873-B724-2A695FE94522}"/>
                    </a:ext>
                  </a:extLst>
                </p:cNvPr>
                <p:cNvPicPr/>
                <p:nvPr/>
              </p:nvPicPr>
              <p:blipFill>
                <a:blip r:embed="rId151"/>
                <a:stretch>
                  <a:fillRect/>
                </a:stretch>
              </p:blipFill>
              <p:spPr>
                <a:xfrm>
                  <a:off x="8749187" y="2648587"/>
                  <a:ext cx="18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DC6FB5B5-A051-401E-AC0D-09AA0462FBB4}"/>
                    </a:ext>
                  </a:extLst>
                </p14:cNvPr>
                <p14:cNvContentPartPr/>
                <p14:nvPr/>
              </p14:nvContentPartPr>
              <p14:xfrm>
                <a:off x="8798867" y="2591707"/>
                <a:ext cx="148320" cy="225000"/>
              </p14:xfrm>
            </p:contentPart>
          </mc:Choice>
          <mc:Fallback xmlns="">
            <p:pic>
              <p:nvPicPr>
                <p:cNvPr id="85" name="Freihand 84">
                  <a:extLst>
                    <a:ext uri="{FF2B5EF4-FFF2-40B4-BE49-F238E27FC236}">
                      <a16:creationId xmlns:a16="http://schemas.microsoft.com/office/drawing/2014/main" id="{DC6FB5B5-A051-401E-AC0D-09AA0462FBB4}"/>
                    </a:ext>
                  </a:extLst>
                </p:cNvPr>
                <p:cNvPicPr/>
                <p:nvPr/>
              </p:nvPicPr>
              <p:blipFill>
                <a:blip r:embed="rId153"/>
                <a:stretch>
                  <a:fillRect/>
                </a:stretch>
              </p:blipFill>
              <p:spPr>
                <a:xfrm>
                  <a:off x="8794547" y="2587387"/>
                  <a:ext cx="156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45C3E742-794D-446B-BE72-3D87F04198DA}"/>
                    </a:ext>
                  </a:extLst>
                </p14:cNvPr>
                <p14:cNvContentPartPr/>
                <p14:nvPr/>
              </p14:nvContentPartPr>
              <p14:xfrm>
                <a:off x="9232667" y="2667667"/>
                <a:ext cx="145800" cy="174600"/>
              </p14:xfrm>
            </p:contentPart>
          </mc:Choice>
          <mc:Fallback xmlns="">
            <p:pic>
              <p:nvPicPr>
                <p:cNvPr id="86" name="Freihand 85">
                  <a:extLst>
                    <a:ext uri="{FF2B5EF4-FFF2-40B4-BE49-F238E27FC236}">
                      <a16:creationId xmlns:a16="http://schemas.microsoft.com/office/drawing/2014/main" id="{45C3E742-794D-446B-BE72-3D87F04198DA}"/>
                    </a:ext>
                  </a:extLst>
                </p:cNvPr>
                <p:cNvPicPr/>
                <p:nvPr/>
              </p:nvPicPr>
              <p:blipFill>
                <a:blip r:embed="rId155"/>
                <a:stretch>
                  <a:fillRect/>
                </a:stretch>
              </p:blipFill>
              <p:spPr>
                <a:xfrm>
                  <a:off x="9228347" y="2663347"/>
                  <a:ext cx="154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AC18A55F-2310-4B98-B95F-D52CBCE78A99}"/>
                    </a:ext>
                  </a:extLst>
                </p14:cNvPr>
                <p14:cNvContentPartPr/>
                <p14:nvPr/>
              </p14:nvContentPartPr>
              <p14:xfrm>
                <a:off x="9441827" y="2642467"/>
                <a:ext cx="295920" cy="115920"/>
              </p14:xfrm>
            </p:contentPart>
          </mc:Choice>
          <mc:Fallback xmlns="">
            <p:pic>
              <p:nvPicPr>
                <p:cNvPr id="87" name="Freihand 86">
                  <a:extLst>
                    <a:ext uri="{FF2B5EF4-FFF2-40B4-BE49-F238E27FC236}">
                      <a16:creationId xmlns:a16="http://schemas.microsoft.com/office/drawing/2014/main" id="{AC18A55F-2310-4B98-B95F-D52CBCE78A99}"/>
                    </a:ext>
                  </a:extLst>
                </p:cNvPr>
                <p:cNvPicPr/>
                <p:nvPr/>
              </p:nvPicPr>
              <p:blipFill>
                <a:blip r:embed="rId157"/>
                <a:stretch>
                  <a:fillRect/>
                </a:stretch>
              </p:blipFill>
              <p:spPr>
                <a:xfrm>
                  <a:off x="9437507" y="2638147"/>
                  <a:ext cx="304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85B3FAA4-8B30-4D60-8351-6A92C06EEDCF}"/>
                    </a:ext>
                  </a:extLst>
                </p14:cNvPr>
                <p14:cNvContentPartPr/>
                <p14:nvPr/>
              </p14:nvContentPartPr>
              <p14:xfrm>
                <a:off x="9755387" y="2625187"/>
                <a:ext cx="360" cy="360"/>
              </p14:xfrm>
            </p:contentPart>
          </mc:Choice>
          <mc:Fallback xmlns="">
            <p:pic>
              <p:nvPicPr>
                <p:cNvPr id="88" name="Freihand 87">
                  <a:extLst>
                    <a:ext uri="{FF2B5EF4-FFF2-40B4-BE49-F238E27FC236}">
                      <a16:creationId xmlns:a16="http://schemas.microsoft.com/office/drawing/2014/main" id="{85B3FAA4-8B30-4D60-8351-6A92C06EEDCF}"/>
                    </a:ext>
                  </a:extLst>
                </p:cNvPr>
                <p:cNvPicPr/>
                <p:nvPr/>
              </p:nvPicPr>
              <p:blipFill>
                <a:blip r:embed="rId159"/>
                <a:stretch>
                  <a:fillRect/>
                </a:stretch>
              </p:blipFill>
              <p:spPr>
                <a:xfrm>
                  <a:off x="9751067" y="2620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E55DC0B7-3D55-4AEB-92B6-EBCBD294F10F}"/>
                    </a:ext>
                  </a:extLst>
                </p14:cNvPr>
                <p14:cNvContentPartPr/>
                <p14:nvPr/>
              </p14:nvContentPartPr>
              <p14:xfrm>
                <a:off x="9830267" y="2638147"/>
                <a:ext cx="76320" cy="93240"/>
              </p14:xfrm>
            </p:contentPart>
          </mc:Choice>
          <mc:Fallback xmlns="">
            <p:pic>
              <p:nvPicPr>
                <p:cNvPr id="89" name="Freihand 88">
                  <a:extLst>
                    <a:ext uri="{FF2B5EF4-FFF2-40B4-BE49-F238E27FC236}">
                      <a16:creationId xmlns:a16="http://schemas.microsoft.com/office/drawing/2014/main" id="{E55DC0B7-3D55-4AEB-92B6-EBCBD294F10F}"/>
                    </a:ext>
                  </a:extLst>
                </p:cNvPr>
                <p:cNvPicPr/>
                <p:nvPr/>
              </p:nvPicPr>
              <p:blipFill>
                <a:blip r:embed="rId161"/>
                <a:stretch>
                  <a:fillRect/>
                </a:stretch>
              </p:blipFill>
              <p:spPr>
                <a:xfrm>
                  <a:off x="9825947" y="2633827"/>
                  <a:ext cx="84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4" name="Freihand 93">
                  <a:extLst>
                    <a:ext uri="{FF2B5EF4-FFF2-40B4-BE49-F238E27FC236}">
                      <a16:creationId xmlns:a16="http://schemas.microsoft.com/office/drawing/2014/main" id="{4082ACEC-482F-4840-97B8-CC89CCB683ED}"/>
                    </a:ext>
                  </a:extLst>
                </p14:cNvPr>
                <p14:cNvContentPartPr/>
                <p14:nvPr/>
              </p14:nvContentPartPr>
              <p14:xfrm>
                <a:off x="8235107" y="3091027"/>
                <a:ext cx="284400" cy="117000"/>
              </p14:xfrm>
            </p:contentPart>
          </mc:Choice>
          <mc:Fallback xmlns="">
            <p:pic>
              <p:nvPicPr>
                <p:cNvPr id="94" name="Freihand 93">
                  <a:extLst>
                    <a:ext uri="{FF2B5EF4-FFF2-40B4-BE49-F238E27FC236}">
                      <a16:creationId xmlns:a16="http://schemas.microsoft.com/office/drawing/2014/main" id="{4082ACEC-482F-4840-97B8-CC89CCB683ED}"/>
                    </a:ext>
                  </a:extLst>
                </p:cNvPr>
                <p:cNvPicPr/>
                <p:nvPr/>
              </p:nvPicPr>
              <p:blipFill>
                <a:blip r:embed="rId163"/>
                <a:stretch>
                  <a:fillRect/>
                </a:stretch>
              </p:blipFill>
              <p:spPr>
                <a:xfrm>
                  <a:off x="8230787" y="3086707"/>
                  <a:ext cx="293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5" name="Freihand 94">
                  <a:extLst>
                    <a:ext uri="{FF2B5EF4-FFF2-40B4-BE49-F238E27FC236}">
                      <a16:creationId xmlns:a16="http://schemas.microsoft.com/office/drawing/2014/main" id="{6E06EBA8-2A75-46B4-A798-58DE148E1944}"/>
                    </a:ext>
                  </a:extLst>
                </p14:cNvPr>
                <p14:cNvContentPartPr/>
                <p14:nvPr/>
              </p14:nvContentPartPr>
              <p14:xfrm>
                <a:off x="8561987" y="2982667"/>
                <a:ext cx="221040" cy="202680"/>
              </p14:xfrm>
            </p:contentPart>
          </mc:Choice>
          <mc:Fallback xmlns="">
            <p:pic>
              <p:nvPicPr>
                <p:cNvPr id="95" name="Freihand 94">
                  <a:extLst>
                    <a:ext uri="{FF2B5EF4-FFF2-40B4-BE49-F238E27FC236}">
                      <a16:creationId xmlns:a16="http://schemas.microsoft.com/office/drawing/2014/main" id="{6E06EBA8-2A75-46B4-A798-58DE148E1944}"/>
                    </a:ext>
                  </a:extLst>
                </p:cNvPr>
                <p:cNvPicPr/>
                <p:nvPr/>
              </p:nvPicPr>
              <p:blipFill>
                <a:blip r:embed="rId165"/>
                <a:stretch>
                  <a:fillRect/>
                </a:stretch>
              </p:blipFill>
              <p:spPr>
                <a:xfrm>
                  <a:off x="8557667" y="2978347"/>
                  <a:ext cx="229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Freihand 95">
                  <a:extLst>
                    <a:ext uri="{FF2B5EF4-FFF2-40B4-BE49-F238E27FC236}">
                      <a16:creationId xmlns:a16="http://schemas.microsoft.com/office/drawing/2014/main" id="{B08348F7-1C99-4768-88F5-D12BB2E1A5E0}"/>
                    </a:ext>
                  </a:extLst>
                </p14:cNvPr>
                <p14:cNvContentPartPr/>
                <p14:nvPr/>
              </p14:nvContentPartPr>
              <p14:xfrm>
                <a:off x="8868347" y="2968987"/>
                <a:ext cx="116640" cy="177480"/>
              </p14:xfrm>
            </p:contentPart>
          </mc:Choice>
          <mc:Fallback xmlns="">
            <p:pic>
              <p:nvPicPr>
                <p:cNvPr id="96" name="Freihand 95">
                  <a:extLst>
                    <a:ext uri="{FF2B5EF4-FFF2-40B4-BE49-F238E27FC236}">
                      <a16:creationId xmlns:a16="http://schemas.microsoft.com/office/drawing/2014/main" id="{B08348F7-1C99-4768-88F5-D12BB2E1A5E0}"/>
                    </a:ext>
                  </a:extLst>
                </p:cNvPr>
                <p:cNvPicPr/>
                <p:nvPr/>
              </p:nvPicPr>
              <p:blipFill>
                <a:blip r:embed="rId167"/>
                <a:stretch>
                  <a:fillRect/>
                </a:stretch>
              </p:blipFill>
              <p:spPr>
                <a:xfrm>
                  <a:off x="8864027" y="2964667"/>
                  <a:ext cx="125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7" name="Freihand 96">
                  <a:extLst>
                    <a:ext uri="{FF2B5EF4-FFF2-40B4-BE49-F238E27FC236}">
                      <a16:creationId xmlns:a16="http://schemas.microsoft.com/office/drawing/2014/main" id="{778C9514-4CE6-4822-8291-C89FB54F2BC4}"/>
                    </a:ext>
                  </a:extLst>
                </p14:cNvPr>
                <p14:cNvContentPartPr/>
                <p14:nvPr/>
              </p14:nvContentPartPr>
              <p14:xfrm>
                <a:off x="9005147" y="3017227"/>
                <a:ext cx="502200" cy="119880"/>
              </p14:xfrm>
            </p:contentPart>
          </mc:Choice>
          <mc:Fallback xmlns="">
            <p:pic>
              <p:nvPicPr>
                <p:cNvPr id="97" name="Freihand 96">
                  <a:extLst>
                    <a:ext uri="{FF2B5EF4-FFF2-40B4-BE49-F238E27FC236}">
                      <a16:creationId xmlns:a16="http://schemas.microsoft.com/office/drawing/2014/main" id="{778C9514-4CE6-4822-8291-C89FB54F2BC4}"/>
                    </a:ext>
                  </a:extLst>
                </p:cNvPr>
                <p:cNvPicPr/>
                <p:nvPr/>
              </p:nvPicPr>
              <p:blipFill>
                <a:blip r:embed="rId169"/>
                <a:stretch>
                  <a:fillRect/>
                </a:stretch>
              </p:blipFill>
              <p:spPr>
                <a:xfrm>
                  <a:off x="9000827" y="3012907"/>
                  <a:ext cx="510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Freihand 97">
                  <a:extLst>
                    <a:ext uri="{FF2B5EF4-FFF2-40B4-BE49-F238E27FC236}">
                      <a16:creationId xmlns:a16="http://schemas.microsoft.com/office/drawing/2014/main" id="{6CC56FE7-9490-4D2B-9FA4-4AA9FEC27619}"/>
                    </a:ext>
                  </a:extLst>
                </p14:cNvPr>
                <p14:cNvContentPartPr/>
                <p14:nvPr/>
              </p14:nvContentPartPr>
              <p14:xfrm>
                <a:off x="9473867" y="2989867"/>
                <a:ext cx="101160" cy="120240"/>
              </p14:xfrm>
            </p:contentPart>
          </mc:Choice>
          <mc:Fallback xmlns="">
            <p:pic>
              <p:nvPicPr>
                <p:cNvPr id="98" name="Freihand 97">
                  <a:extLst>
                    <a:ext uri="{FF2B5EF4-FFF2-40B4-BE49-F238E27FC236}">
                      <a16:creationId xmlns:a16="http://schemas.microsoft.com/office/drawing/2014/main" id="{6CC56FE7-9490-4D2B-9FA4-4AA9FEC27619}"/>
                    </a:ext>
                  </a:extLst>
                </p:cNvPr>
                <p:cNvPicPr/>
                <p:nvPr/>
              </p:nvPicPr>
              <p:blipFill>
                <a:blip r:embed="rId171"/>
                <a:stretch>
                  <a:fillRect/>
                </a:stretch>
              </p:blipFill>
              <p:spPr>
                <a:xfrm>
                  <a:off x="9469547" y="2985547"/>
                  <a:ext cx="109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Freihand 98">
                  <a:extLst>
                    <a:ext uri="{FF2B5EF4-FFF2-40B4-BE49-F238E27FC236}">
                      <a16:creationId xmlns:a16="http://schemas.microsoft.com/office/drawing/2014/main" id="{E164FC0A-527C-4587-B63C-618CB25BD396}"/>
                    </a:ext>
                  </a:extLst>
                </p14:cNvPr>
                <p14:cNvContentPartPr/>
                <p14:nvPr/>
              </p14:nvContentPartPr>
              <p14:xfrm>
                <a:off x="9575387" y="2912467"/>
                <a:ext cx="248040" cy="190800"/>
              </p14:xfrm>
            </p:contentPart>
          </mc:Choice>
          <mc:Fallback xmlns="">
            <p:pic>
              <p:nvPicPr>
                <p:cNvPr id="99" name="Freihand 98">
                  <a:extLst>
                    <a:ext uri="{FF2B5EF4-FFF2-40B4-BE49-F238E27FC236}">
                      <a16:creationId xmlns:a16="http://schemas.microsoft.com/office/drawing/2014/main" id="{E164FC0A-527C-4587-B63C-618CB25BD396}"/>
                    </a:ext>
                  </a:extLst>
                </p:cNvPr>
                <p:cNvPicPr/>
                <p:nvPr/>
              </p:nvPicPr>
              <p:blipFill>
                <a:blip r:embed="rId173"/>
                <a:stretch>
                  <a:fillRect/>
                </a:stretch>
              </p:blipFill>
              <p:spPr>
                <a:xfrm>
                  <a:off x="9571067" y="2908147"/>
                  <a:ext cx="256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2" name="Freihand 101">
                  <a:extLst>
                    <a:ext uri="{FF2B5EF4-FFF2-40B4-BE49-F238E27FC236}">
                      <a16:creationId xmlns:a16="http://schemas.microsoft.com/office/drawing/2014/main" id="{1D38A933-A377-4F08-8949-5DB6F9CE1E5E}"/>
                    </a:ext>
                  </a:extLst>
                </p14:cNvPr>
                <p14:cNvContentPartPr/>
                <p14:nvPr/>
              </p14:nvContentPartPr>
              <p14:xfrm>
                <a:off x="9994427" y="2942347"/>
                <a:ext cx="418320" cy="133200"/>
              </p14:xfrm>
            </p:contentPart>
          </mc:Choice>
          <mc:Fallback xmlns="">
            <p:pic>
              <p:nvPicPr>
                <p:cNvPr id="102" name="Freihand 101">
                  <a:extLst>
                    <a:ext uri="{FF2B5EF4-FFF2-40B4-BE49-F238E27FC236}">
                      <a16:creationId xmlns:a16="http://schemas.microsoft.com/office/drawing/2014/main" id="{1D38A933-A377-4F08-8949-5DB6F9CE1E5E}"/>
                    </a:ext>
                  </a:extLst>
                </p:cNvPr>
                <p:cNvPicPr/>
                <p:nvPr/>
              </p:nvPicPr>
              <p:blipFill>
                <a:blip r:embed="rId175"/>
                <a:stretch>
                  <a:fillRect/>
                </a:stretch>
              </p:blipFill>
              <p:spPr>
                <a:xfrm>
                  <a:off x="9990107" y="2938027"/>
                  <a:ext cx="426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Freihand 102">
                  <a:extLst>
                    <a:ext uri="{FF2B5EF4-FFF2-40B4-BE49-F238E27FC236}">
                      <a16:creationId xmlns:a16="http://schemas.microsoft.com/office/drawing/2014/main" id="{EEEFD98A-8AD5-4BE0-8844-6C998B600BF4}"/>
                    </a:ext>
                  </a:extLst>
                </p14:cNvPr>
                <p14:cNvContentPartPr/>
                <p14:nvPr/>
              </p14:nvContentPartPr>
              <p14:xfrm>
                <a:off x="10667987" y="2918947"/>
                <a:ext cx="169560" cy="140760"/>
              </p14:xfrm>
            </p:contentPart>
          </mc:Choice>
          <mc:Fallback xmlns="">
            <p:pic>
              <p:nvPicPr>
                <p:cNvPr id="103" name="Freihand 102">
                  <a:extLst>
                    <a:ext uri="{FF2B5EF4-FFF2-40B4-BE49-F238E27FC236}">
                      <a16:creationId xmlns:a16="http://schemas.microsoft.com/office/drawing/2014/main" id="{EEEFD98A-8AD5-4BE0-8844-6C998B600BF4}"/>
                    </a:ext>
                  </a:extLst>
                </p:cNvPr>
                <p:cNvPicPr/>
                <p:nvPr/>
              </p:nvPicPr>
              <p:blipFill>
                <a:blip r:embed="rId177"/>
                <a:stretch>
                  <a:fillRect/>
                </a:stretch>
              </p:blipFill>
              <p:spPr>
                <a:xfrm>
                  <a:off x="10663667" y="2914627"/>
                  <a:ext cx="178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4" name="Freihand 103">
                  <a:extLst>
                    <a:ext uri="{FF2B5EF4-FFF2-40B4-BE49-F238E27FC236}">
                      <a16:creationId xmlns:a16="http://schemas.microsoft.com/office/drawing/2014/main" id="{2BEA6D0D-8B28-4C2F-9A1F-ADDAB3DED4CD}"/>
                    </a:ext>
                  </a:extLst>
                </p14:cNvPr>
                <p14:cNvContentPartPr/>
                <p14:nvPr/>
              </p14:nvContentPartPr>
              <p14:xfrm>
                <a:off x="10856267" y="2900947"/>
                <a:ext cx="106920" cy="146160"/>
              </p14:xfrm>
            </p:contentPart>
          </mc:Choice>
          <mc:Fallback xmlns="">
            <p:pic>
              <p:nvPicPr>
                <p:cNvPr id="104" name="Freihand 103">
                  <a:extLst>
                    <a:ext uri="{FF2B5EF4-FFF2-40B4-BE49-F238E27FC236}">
                      <a16:creationId xmlns:a16="http://schemas.microsoft.com/office/drawing/2014/main" id="{2BEA6D0D-8B28-4C2F-9A1F-ADDAB3DED4CD}"/>
                    </a:ext>
                  </a:extLst>
                </p:cNvPr>
                <p:cNvPicPr/>
                <p:nvPr/>
              </p:nvPicPr>
              <p:blipFill>
                <a:blip r:embed="rId179"/>
                <a:stretch>
                  <a:fillRect/>
                </a:stretch>
              </p:blipFill>
              <p:spPr>
                <a:xfrm>
                  <a:off x="10851947" y="2896627"/>
                  <a:ext cx="115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5" name="Freihand 104">
                  <a:extLst>
                    <a:ext uri="{FF2B5EF4-FFF2-40B4-BE49-F238E27FC236}">
                      <a16:creationId xmlns:a16="http://schemas.microsoft.com/office/drawing/2014/main" id="{BA73E1CC-5FAE-49CF-9B06-8EEA0930CDCB}"/>
                    </a:ext>
                  </a:extLst>
                </p14:cNvPr>
                <p14:cNvContentPartPr/>
                <p14:nvPr/>
              </p14:nvContentPartPr>
              <p14:xfrm>
                <a:off x="11034827" y="2937667"/>
                <a:ext cx="156960" cy="8280"/>
              </p14:xfrm>
            </p:contentPart>
          </mc:Choice>
          <mc:Fallback xmlns="">
            <p:pic>
              <p:nvPicPr>
                <p:cNvPr id="105" name="Freihand 104">
                  <a:extLst>
                    <a:ext uri="{FF2B5EF4-FFF2-40B4-BE49-F238E27FC236}">
                      <a16:creationId xmlns:a16="http://schemas.microsoft.com/office/drawing/2014/main" id="{BA73E1CC-5FAE-49CF-9B06-8EEA0930CDCB}"/>
                    </a:ext>
                  </a:extLst>
                </p:cNvPr>
                <p:cNvPicPr/>
                <p:nvPr/>
              </p:nvPicPr>
              <p:blipFill>
                <a:blip r:embed="rId181"/>
                <a:stretch>
                  <a:fillRect/>
                </a:stretch>
              </p:blipFill>
              <p:spPr>
                <a:xfrm>
                  <a:off x="11030507" y="2933347"/>
                  <a:ext cx="165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6" name="Freihand 105">
                  <a:extLst>
                    <a:ext uri="{FF2B5EF4-FFF2-40B4-BE49-F238E27FC236}">
                      <a16:creationId xmlns:a16="http://schemas.microsoft.com/office/drawing/2014/main" id="{5DC15FC9-C395-4622-9D44-4E5875E24FED}"/>
                    </a:ext>
                  </a:extLst>
                </p14:cNvPr>
                <p14:cNvContentPartPr/>
                <p14:nvPr/>
              </p14:nvContentPartPr>
              <p14:xfrm>
                <a:off x="11270267" y="2846587"/>
                <a:ext cx="47520" cy="161640"/>
              </p14:xfrm>
            </p:contentPart>
          </mc:Choice>
          <mc:Fallback xmlns="">
            <p:pic>
              <p:nvPicPr>
                <p:cNvPr id="106" name="Freihand 105">
                  <a:extLst>
                    <a:ext uri="{FF2B5EF4-FFF2-40B4-BE49-F238E27FC236}">
                      <a16:creationId xmlns:a16="http://schemas.microsoft.com/office/drawing/2014/main" id="{5DC15FC9-C395-4622-9D44-4E5875E24FED}"/>
                    </a:ext>
                  </a:extLst>
                </p:cNvPr>
                <p:cNvPicPr/>
                <p:nvPr/>
              </p:nvPicPr>
              <p:blipFill>
                <a:blip r:embed="rId183"/>
                <a:stretch>
                  <a:fillRect/>
                </a:stretch>
              </p:blipFill>
              <p:spPr>
                <a:xfrm>
                  <a:off x="11265947" y="2842267"/>
                  <a:ext cx="56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7" name="Freihand 106">
                  <a:extLst>
                    <a:ext uri="{FF2B5EF4-FFF2-40B4-BE49-F238E27FC236}">
                      <a16:creationId xmlns:a16="http://schemas.microsoft.com/office/drawing/2014/main" id="{1047FC26-A5A5-4041-A8A4-D1958E6CE08B}"/>
                    </a:ext>
                  </a:extLst>
                </p14:cNvPr>
                <p14:cNvContentPartPr/>
                <p14:nvPr/>
              </p14:nvContentPartPr>
              <p14:xfrm>
                <a:off x="11171987" y="2811307"/>
                <a:ext cx="236880" cy="182160"/>
              </p14:xfrm>
            </p:contentPart>
          </mc:Choice>
          <mc:Fallback xmlns="">
            <p:pic>
              <p:nvPicPr>
                <p:cNvPr id="107" name="Freihand 106">
                  <a:extLst>
                    <a:ext uri="{FF2B5EF4-FFF2-40B4-BE49-F238E27FC236}">
                      <a16:creationId xmlns:a16="http://schemas.microsoft.com/office/drawing/2014/main" id="{1047FC26-A5A5-4041-A8A4-D1958E6CE08B}"/>
                    </a:ext>
                  </a:extLst>
                </p:cNvPr>
                <p:cNvPicPr/>
                <p:nvPr/>
              </p:nvPicPr>
              <p:blipFill>
                <a:blip r:embed="rId185"/>
                <a:stretch>
                  <a:fillRect/>
                </a:stretch>
              </p:blipFill>
              <p:spPr>
                <a:xfrm>
                  <a:off x="11167667" y="2806987"/>
                  <a:ext cx="245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 name="Freihand 107">
                  <a:extLst>
                    <a:ext uri="{FF2B5EF4-FFF2-40B4-BE49-F238E27FC236}">
                      <a16:creationId xmlns:a16="http://schemas.microsoft.com/office/drawing/2014/main" id="{385B6EA6-2239-4426-A98C-919DCFAE46B5}"/>
                    </a:ext>
                  </a:extLst>
                </p14:cNvPr>
                <p14:cNvContentPartPr/>
                <p14:nvPr/>
              </p14:nvContentPartPr>
              <p14:xfrm>
                <a:off x="11391947" y="2885827"/>
                <a:ext cx="128160" cy="108360"/>
              </p14:xfrm>
            </p:contentPart>
          </mc:Choice>
          <mc:Fallback xmlns="">
            <p:pic>
              <p:nvPicPr>
                <p:cNvPr id="108" name="Freihand 107">
                  <a:extLst>
                    <a:ext uri="{FF2B5EF4-FFF2-40B4-BE49-F238E27FC236}">
                      <a16:creationId xmlns:a16="http://schemas.microsoft.com/office/drawing/2014/main" id="{385B6EA6-2239-4426-A98C-919DCFAE46B5}"/>
                    </a:ext>
                  </a:extLst>
                </p:cNvPr>
                <p:cNvPicPr/>
                <p:nvPr/>
              </p:nvPicPr>
              <p:blipFill>
                <a:blip r:embed="rId187"/>
                <a:stretch>
                  <a:fillRect/>
                </a:stretch>
              </p:blipFill>
              <p:spPr>
                <a:xfrm>
                  <a:off x="11387627" y="2881507"/>
                  <a:ext cx="136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9" name="Freihand 108">
                  <a:extLst>
                    <a:ext uri="{FF2B5EF4-FFF2-40B4-BE49-F238E27FC236}">
                      <a16:creationId xmlns:a16="http://schemas.microsoft.com/office/drawing/2014/main" id="{5C4DDEE8-C381-4FD7-941A-59AF94F8C27A}"/>
                    </a:ext>
                  </a:extLst>
                </p14:cNvPr>
                <p14:cNvContentPartPr/>
                <p14:nvPr/>
              </p14:nvContentPartPr>
              <p14:xfrm>
                <a:off x="11574107" y="2770267"/>
                <a:ext cx="183960" cy="194400"/>
              </p14:xfrm>
            </p:contentPart>
          </mc:Choice>
          <mc:Fallback xmlns="">
            <p:pic>
              <p:nvPicPr>
                <p:cNvPr id="109" name="Freihand 108">
                  <a:extLst>
                    <a:ext uri="{FF2B5EF4-FFF2-40B4-BE49-F238E27FC236}">
                      <a16:creationId xmlns:a16="http://schemas.microsoft.com/office/drawing/2014/main" id="{5C4DDEE8-C381-4FD7-941A-59AF94F8C27A}"/>
                    </a:ext>
                  </a:extLst>
                </p:cNvPr>
                <p:cNvPicPr/>
                <p:nvPr/>
              </p:nvPicPr>
              <p:blipFill>
                <a:blip r:embed="rId189"/>
                <a:stretch>
                  <a:fillRect/>
                </a:stretch>
              </p:blipFill>
              <p:spPr>
                <a:xfrm>
                  <a:off x="11569787" y="2765947"/>
                  <a:ext cx="192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0" name="Freihand 109">
                  <a:extLst>
                    <a:ext uri="{FF2B5EF4-FFF2-40B4-BE49-F238E27FC236}">
                      <a16:creationId xmlns:a16="http://schemas.microsoft.com/office/drawing/2014/main" id="{7434842D-AA9C-455E-9D94-5CA2567F8539}"/>
                    </a:ext>
                  </a:extLst>
                </p14:cNvPr>
                <p14:cNvContentPartPr/>
                <p14:nvPr/>
              </p14:nvContentPartPr>
              <p14:xfrm>
                <a:off x="11751947" y="2800507"/>
                <a:ext cx="227160" cy="135000"/>
              </p14:xfrm>
            </p:contentPart>
          </mc:Choice>
          <mc:Fallback xmlns="">
            <p:pic>
              <p:nvPicPr>
                <p:cNvPr id="110" name="Freihand 109">
                  <a:extLst>
                    <a:ext uri="{FF2B5EF4-FFF2-40B4-BE49-F238E27FC236}">
                      <a16:creationId xmlns:a16="http://schemas.microsoft.com/office/drawing/2014/main" id="{7434842D-AA9C-455E-9D94-5CA2567F8539}"/>
                    </a:ext>
                  </a:extLst>
                </p:cNvPr>
                <p:cNvPicPr/>
                <p:nvPr/>
              </p:nvPicPr>
              <p:blipFill>
                <a:blip r:embed="rId191"/>
                <a:stretch>
                  <a:fillRect/>
                </a:stretch>
              </p:blipFill>
              <p:spPr>
                <a:xfrm>
                  <a:off x="11747627" y="2796187"/>
                  <a:ext cx="235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1" name="Freihand 110">
                  <a:extLst>
                    <a:ext uri="{FF2B5EF4-FFF2-40B4-BE49-F238E27FC236}">
                      <a16:creationId xmlns:a16="http://schemas.microsoft.com/office/drawing/2014/main" id="{86E5F1F1-1149-450C-ADB1-C9CAF279DA04}"/>
                    </a:ext>
                  </a:extLst>
                </p14:cNvPr>
                <p14:cNvContentPartPr/>
                <p14:nvPr/>
              </p14:nvContentPartPr>
              <p14:xfrm>
                <a:off x="11993507" y="2655787"/>
                <a:ext cx="42120" cy="300600"/>
              </p14:xfrm>
            </p:contentPart>
          </mc:Choice>
          <mc:Fallback xmlns="">
            <p:pic>
              <p:nvPicPr>
                <p:cNvPr id="111" name="Freihand 110">
                  <a:extLst>
                    <a:ext uri="{FF2B5EF4-FFF2-40B4-BE49-F238E27FC236}">
                      <a16:creationId xmlns:a16="http://schemas.microsoft.com/office/drawing/2014/main" id="{86E5F1F1-1149-450C-ADB1-C9CAF279DA04}"/>
                    </a:ext>
                  </a:extLst>
                </p:cNvPr>
                <p:cNvPicPr/>
                <p:nvPr/>
              </p:nvPicPr>
              <p:blipFill>
                <a:blip r:embed="rId193"/>
                <a:stretch>
                  <a:fillRect/>
                </a:stretch>
              </p:blipFill>
              <p:spPr>
                <a:xfrm>
                  <a:off x="11989187" y="2651467"/>
                  <a:ext cx="507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2" name="Freihand 111">
                  <a:extLst>
                    <a:ext uri="{FF2B5EF4-FFF2-40B4-BE49-F238E27FC236}">
                      <a16:creationId xmlns:a16="http://schemas.microsoft.com/office/drawing/2014/main" id="{5CAC83A9-9FB9-419C-84CF-58258AFDDAD7}"/>
                    </a:ext>
                  </a:extLst>
                </p14:cNvPr>
                <p14:cNvContentPartPr/>
                <p14:nvPr/>
              </p14:nvContentPartPr>
              <p14:xfrm>
                <a:off x="10743947" y="3039907"/>
                <a:ext cx="1400400" cy="157320"/>
              </p14:xfrm>
            </p:contentPart>
          </mc:Choice>
          <mc:Fallback xmlns="">
            <p:pic>
              <p:nvPicPr>
                <p:cNvPr id="112" name="Freihand 111">
                  <a:extLst>
                    <a:ext uri="{FF2B5EF4-FFF2-40B4-BE49-F238E27FC236}">
                      <a16:creationId xmlns:a16="http://schemas.microsoft.com/office/drawing/2014/main" id="{5CAC83A9-9FB9-419C-84CF-58258AFDDAD7}"/>
                    </a:ext>
                  </a:extLst>
                </p:cNvPr>
                <p:cNvPicPr/>
                <p:nvPr/>
              </p:nvPicPr>
              <p:blipFill>
                <a:blip r:embed="rId195"/>
                <a:stretch>
                  <a:fillRect/>
                </a:stretch>
              </p:blipFill>
              <p:spPr>
                <a:xfrm>
                  <a:off x="10739627" y="3035587"/>
                  <a:ext cx="1409040" cy="165960"/>
                </a:xfrm>
                <a:prstGeom prst="rect">
                  <a:avLst/>
                </a:prstGeom>
              </p:spPr>
            </p:pic>
          </mc:Fallback>
        </mc:AlternateContent>
      </p:grpSp>
    </p:spTree>
    <p:extLst>
      <p:ext uri="{BB962C8B-B14F-4D97-AF65-F5344CB8AC3E}">
        <p14:creationId xmlns:p14="http://schemas.microsoft.com/office/powerpoint/2010/main" val="52308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3AFA2-4794-B378-F616-6CAB3F10347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9E93E60-C358-321B-253E-8707A017C905}"/>
              </a:ext>
            </a:extLst>
          </p:cNvPr>
          <p:cNvSpPr txBox="1">
            <a:spLocks/>
          </p:cNvSpPr>
          <p:nvPr/>
        </p:nvSpPr>
        <p:spPr>
          <a:xfrm>
            <a:off x="1631504" y="249482"/>
            <a:ext cx="7772176"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Der Dollar-Euro </a:t>
            </a:r>
            <a:r>
              <a:rPr lang="en-US" sz="3991" dirty="0" err="1">
                <a:solidFill>
                  <a:sysClr val="windowText" lastClr="000000"/>
                </a:solidFill>
              </a:rPr>
              <a:t>Markt</a:t>
            </a:r>
            <a:r>
              <a:rPr lang="en-US" sz="3991" dirty="0">
                <a:solidFill>
                  <a:sysClr val="windowText" lastClr="000000"/>
                </a:solidFill>
              </a:rPr>
              <a:t> </a:t>
            </a:r>
          </a:p>
        </p:txBody>
      </p:sp>
      <p:graphicFrame>
        <p:nvGraphicFramePr>
          <p:cNvPr id="6" name="Table 6">
            <a:extLst>
              <a:ext uri="{FF2B5EF4-FFF2-40B4-BE49-F238E27FC236}">
                <a16:creationId xmlns:a16="http://schemas.microsoft.com/office/drawing/2014/main" id="{885D1359-D046-E3CB-FFBA-D12FC71A8C1F}"/>
              </a:ext>
            </a:extLst>
          </p:cNvPr>
          <p:cNvGraphicFramePr>
            <a:graphicFrameLocks noGrp="1"/>
          </p:cNvGraphicFramePr>
          <p:nvPr/>
        </p:nvGraphicFramePr>
        <p:xfrm>
          <a:off x="653426" y="1390031"/>
          <a:ext cx="8461686" cy="2658816"/>
        </p:xfrm>
        <a:graphic>
          <a:graphicData uri="http://schemas.openxmlformats.org/drawingml/2006/table">
            <a:tbl>
              <a:tblPr firstRow="1" bandRow="1">
                <a:tableStyleId>{5940675A-B579-460E-94D1-54222C63F5DA}</a:tableStyleId>
              </a:tblPr>
              <a:tblGrid>
                <a:gridCol w="4230843">
                  <a:extLst>
                    <a:ext uri="{9D8B030D-6E8A-4147-A177-3AD203B41FA5}">
                      <a16:colId xmlns:a16="http://schemas.microsoft.com/office/drawing/2014/main" val="20000"/>
                    </a:ext>
                  </a:extLst>
                </a:gridCol>
                <a:gridCol w="4230843">
                  <a:extLst>
                    <a:ext uri="{9D8B030D-6E8A-4147-A177-3AD203B41FA5}">
                      <a16:colId xmlns:a16="http://schemas.microsoft.com/office/drawing/2014/main" val="20001"/>
                    </a:ext>
                  </a:extLst>
                </a:gridCol>
              </a:tblGrid>
              <a:tr h="336384">
                <a:tc>
                  <a:txBody>
                    <a:bodyPr/>
                    <a:lstStyle/>
                    <a:p>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80608">
                <a:tc>
                  <a:txBody>
                    <a:bodyPr/>
                    <a:lstStyle/>
                    <a:p>
                      <a:r>
                        <a:rPr lang="en-US" sz="1600" dirty="0" err="1"/>
                        <a:t>Exporte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der Eurozone in die USA</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Importe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den USA in die Eurozone</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80608">
                <a:tc>
                  <a:txBody>
                    <a:bodyPr/>
                    <a:lstStyle/>
                    <a:p>
                      <a:r>
                        <a:rPr lang="en-US" sz="1600" dirty="0"/>
                        <a:t>US-</a:t>
                      </a:r>
                      <a:r>
                        <a:rPr lang="en-US" sz="1600" dirty="0" err="1"/>
                        <a:t>Touristen</a:t>
                      </a:r>
                      <a:r>
                        <a:rPr lang="en-US" sz="1600" dirty="0"/>
                        <a:t> die Europe in 10 days </a:t>
                      </a:r>
                      <a:r>
                        <a:rPr lang="en-US" sz="1600" dirty="0" err="1"/>
                        <a:t>machen</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Verrückte</a:t>
                      </a:r>
                      <a:r>
                        <a:rPr lang="en-US" sz="1600" dirty="0"/>
                        <a:t> Deutsche die den Grand Canyon </a:t>
                      </a:r>
                      <a:r>
                        <a:rPr lang="en-US" sz="1600" dirty="0" err="1"/>
                        <a:t>hinabsteigen</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r h="580608">
                <a:tc>
                  <a:txBody>
                    <a:bodyPr/>
                    <a:lstStyle/>
                    <a:p>
                      <a:r>
                        <a:rPr lang="en-US" sz="1600" dirty="0"/>
                        <a:t>US-</a:t>
                      </a:r>
                      <a:r>
                        <a:rPr lang="en-US" sz="1600" dirty="0" err="1"/>
                        <a:t>Direktinvestitionen</a:t>
                      </a:r>
                      <a:r>
                        <a:rPr lang="en-US" sz="1600" dirty="0"/>
                        <a:t> in Deutschland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EU-</a:t>
                      </a:r>
                      <a:r>
                        <a:rPr lang="en-US" sz="1600" dirty="0" err="1"/>
                        <a:t>Direktinvestitionen</a:t>
                      </a:r>
                      <a:r>
                        <a:rPr lang="en-US" sz="1600" dirty="0"/>
                        <a:t> in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3"/>
                  </a:ext>
                </a:extLst>
              </a:tr>
              <a:tr h="580608">
                <a:tc>
                  <a:txBody>
                    <a:bodyPr/>
                    <a:lstStyle/>
                    <a:p>
                      <a:r>
                        <a:rPr lang="en-US" sz="1600" dirty="0" err="1"/>
                        <a:t>Devisenspekulation</a:t>
                      </a:r>
                      <a:r>
                        <a:rPr lang="en-US" sz="1600" dirty="0"/>
                        <a:t> auf </a:t>
                      </a:r>
                      <a:r>
                        <a:rPr lang="en-US" sz="1600" dirty="0" err="1"/>
                        <a:t>eine</a:t>
                      </a:r>
                      <a:r>
                        <a:rPr lang="en-US" sz="1600" dirty="0"/>
                        <a:t> </a:t>
                      </a:r>
                      <a:r>
                        <a:rPr lang="en-US" sz="1600"/>
                        <a:t>Aufwertung </a:t>
                      </a:r>
                      <a:r>
                        <a:rPr lang="en-US" sz="1600" dirty="0"/>
                        <a:t>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Devisenspekulation</a:t>
                      </a:r>
                      <a:r>
                        <a:rPr lang="en-US" sz="1600" dirty="0"/>
                        <a:t> auf </a:t>
                      </a:r>
                      <a:r>
                        <a:rPr lang="en-US" sz="1600" dirty="0" err="1"/>
                        <a:t>eine</a:t>
                      </a:r>
                      <a:r>
                        <a:rPr lang="en-US" sz="1600" dirty="0"/>
                        <a:t> </a:t>
                      </a:r>
                      <a:r>
                        <a:rPr lang="en-US" sz="1600" dirty="0" err="1"/>
                        <a:t>Abwertung</a:t>
                      </a:r>
                      <a:r>
                        <a:rPr lang="en-US" sz="1600" dirty="0"/>
                        <a:t> 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4"/>
                  </a:ext>
                </a:extLst>
              </a:tr>
            </a:tbl>
          </a:graphicData>
        </a:graphic>
      </p:graphicFrame>
      <p:sp>
        <p:nvSpPr>
          <p:cNvPr id="7" name="Textfeld 6">
            <a:extLst>
              <a:ext uri="{FF2B5EF4-FFF2-40B4-BE49-F238E27FC236}">
                <a16:creationId xmlns:a16="http://schemas.microsoft.com/office/drawing/2014/main" id="{557023E4-CE6D-4B0F-1514-2A7DAC586939}"/>
              </a:ext>
            </a:extLst>
          </p:cNvPr>
          <p:cNvSpPr txBox="1"/>
          <p:nvPr/>
        </p:nvSpPr>
        <p:spPr>
          <a:xfrm>
            <a:off x="1824082" y="4246424"/>
            <a:ext cx="6253843" cy="1477328"/>
          </a:xfrm>
          <a:prstGeom prst="rect">
            <a:avLst/>
          </a:prstGeom>
          <a:noFill/>
        </p:spPr>
        <p:txBody>
          <a:bodyPr wrap="square" rtlCol="0">
            <a:spAutoFit/>
          </a:bodyPr>
          <a:lstStyle/>
          <a:p>
            <a:r>
              <a:rPr lang="de-DE" dirty="0">
                <a:solidFill>
                  <a:srgbClr val="000000"/>
                </a:solidFill>
              </a:rPr>
              <a:t>Für den Internationalen Waren- Dienstleistungs- und Kapitaltausch ist im Grundsatz im Hintergrund immer eine Gegenbuchung in Dollar bzw. Euro nötig. Auch wenn nicht unbedingt das Geld explizit fließen muss, so werden die Tauschobjekte doch über den Wechselkurs gegenseitig bewertet</a:t>
            </a:r>
          </a:p>
        </p:txBody>
      </p:sp>
      <p:sp>
        <p:nvSpPr>
          <p:cNvPr id="5" name="Rechteck 4">
            <a:extLst>
              <a:ext uri="{FF2B5EF4-FFF2-40B4-BE49-F238E27FC236}">
                <a16:creationId xmlns:a16="http://schemas.microsoft.com/office/drawing/2014/main" id="{DBE1BDD9-795C-ACD0-B25A-90504338FBD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8675755-8326-4E18-9180-BFB63DDE4141}"/>
                  </a:ext>
                </a:extLst>
              </p14:cNvPr>
              <p14:cNvContentPartPr/>
              <p14:nvPr/>
            </p14:nvContentPartPr>
            <p14:xfrm>
              <a:off x="792467" y="1635547"/>
              <a:ext cx="1577520" cy="66240"/>
            </p14:xfrm>
          </p:contentPart>
        </mc:Choice>
        <mc:Fallback xmlns="">
          <p:pic>
            <p:nvPicPr>
              <p:cNvPr id="2" name="Freihand 1">
                <a:extLst>
                  <a:ext uri="{FF2B5EF4-FFF2-40B4-BE49-F238E27FC236}">
                    <a16:creationId xmlns:a16="http://schemas.microsoft.com/office/drawing/2014/main" id="{68675755-8326-4E18-9180-BFB63DDE4141}"/>
                  </a:ext>
                </a:extLst>
              </p:cNvPr>
              <p:cNvPicPr/>
              <p:nvPr/>
            </p:nvPicPr>
            <p:blipFill>
              <a:blip r:embed="rId4"/>
              <a:stretch>
                <a:fillRect/>
              </a:stretch>
            </p:blipFill>
            <p:spPr>
              <a:xfrm>
                <a:off x="788147" y="1631227"/>
                <a:ext cx="1586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3C23786-9D73-469D-9C66-A0D452557C98}"/>
                  </a:ext>
                </a:extLst>
              </p14:cNvPr>
              <p14:cNvContentPartPr/>
              <p14:nvPr/>
            </p14:nvContentPartPr>
            <p14:xfrm>
              <a:off x="694907" y="2623747"/>
              <a:ext cx="1010520" cy="51480"/>
            </p14:xfrm>
          </p:contentPart>
        </mc:Choice>
        <mc:Fallback xmlns="">
          <p:pic>
            <p:nvPicPr>
              <p:cNvPr id="3" name="Freihand 2">
                <a:extLst>
                  <a:ext uri="{FF2B5EF4-FFF2-40B4-BE49-F238E27FC236}">
                    <a16:creationId xmlns:a16="http://schemas.microsoft.com/office/drawing/2014/main" id="{D3C23786-9D73-469D-9C66-A0D452557C98}"/>
                  </a:ext>
                </a:extLst>
              </p:cNvPr>
              <p:cNvPicPr/>
              <p:nvPr/>
            </p:nvPicPr>
            <p:blipFill>
              <a:blip r:embed="rId6"/>
              <a:stretch>
                <a:fillRect/>
              </a:stretch>
            </p:blipFill>
            <p:spPr>
              <a:xfrm>
                <a:off x="690587" y="2619427"/>
                <a:ext cx="1019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614C0A46-19C0-4E5F-93B0-816FA3CD2E6B}"/>
                  </a:ext>
                </a:extLst>
              </p14:cNvPr>
              <p14:cNvContentPartPr/>
              <p14:nvPr/>
            </p14:nvContentPartPr>
            <p14:xfrm>
              <a:off x="828827" y="3229267"/>
              <a:ext cx="1686960" cy="58680"/>
            </p14:xfrm>
          </p:contentPart>
        </mc:Choice>
        <mc:Fallback xmlns="">
          <p:pic>
            <p:nvPicPr>
              <p:cNvPr id="8" name="Freihand 7">
                <a:extLst>
                  <a:ext uri="{FF2B5EF4-FFF2-40B4-BE49-F238E27FC236}">
                    <a16:creationId xmlns:a16="http://schemas.microsoft.com/office/drawing/2014/main" id="{614C0A46-19C0-4E5F-93B0-816FA3CD2E6B}"/>
                  </a:ext>
                </a:extLst>
              </p:cNvPr>
              <p:cNvPicPr/>
              <p:nvPr/>
            </p:nvPicPr>
            <p:blipFill>
              <a:blip r:embed="rId8"/>
              <a:stretch>
                <a:fillRect/>
              </a:stretch>
            </p:blipFill>
            <p:spPr>
              <a:xfrm>
                <a:off x="824507" y="3224947"/>
                <a:ext cx="1695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3BE17C84-8B94-4B84-AC0B-DBF6B9444FC2}"/>
                  </a:ext>
                </a:extLst>
              </p14:cNvPr>
              <p14:cNvContentPartPr/>
              <p14:nvPr/>
            </p14:nvContentPartPr>
            <p14:xfrm>
              <a:off x="798947" y="3728227"/>
              <a:ext cx="1582920" cy="66600"/>
            </p14:xfrm>
          </p:contentPart>
        </mc:Choice>
        <mc:Fallback xmlns="">
          <p:pic>
            <p:nvPicPr>
              <p:cNvPr id="9" name="Freihand 8">
                <a:extLst>
                  <a:ext uri="{FF2B5EF4-FFF2-40B4-BE49-F238E27FC236}">
                    <a16:creationId xmlns:a16="http://schemas.microsoft.com/office/drawing/2014/main" id="{3BE17C84-8B94-4B84-AC0B-DBF6B9444FC2}"/>
                  </a:ext>
                </a:extLst>
              </p:cNvPr>
              <p:cNvPicPr/>
              <p:nvPr/>
            </p:nvPicPr>
            <p:blipFill>
              <a:blip r:embed="rId10"/>
              <a:stretch>
                <a:fillRect/>
              </a:stretch>
            </p:blipFill>
            <p:spPr>
              <a:xfrm>
                <a:off x="794627" y="3723907"/>
                <a:ext cx="1591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83DDD3AC-A241-4B80-910B-E5DA408CC1AB}"/>
                  </a:ext>
                </a:extLst>
              </p14:cNvPr>
              <p14:cNvContentPartPr/>
              <p14:nvPr/>
            </p14:nvContentPartPr>
            <p14:xfrm>
              <a:off x="5045147" y="1649947"/>
              <a:ext cx="1126080" cy="90720"/>
            </p14:xfrm>
          </p:contentPart>
        </mc:Choice>
        <mc:Fallback xmlns="">
          <p:pic>
            <p:nvPicPr>
              <p:cNvPr id="10" name="Freihand 9">
                <a:extLst>
                  <a:ext uri="{FF2B5EF4-FFF2-40B4-BE49-F238E27FC236}">
                    <a16:creationId xmlns:a16="http://schemas.microsoft.com/office/drawing/2014/main" id="{83DDD3AC-A241-4B80-910B-E5DA408CC1AB}"/>
                  </a:ext>
                </a:extLst>
              </p:cNvPr>
              <p:cNvPicPr/>
              <p:nvPr/>
            </p:nvPicPr>
            <p:blipFill>
              <a:blip r:embed="rId12"/>
              <a:stretch>
                <a:fillRect/>
              </a:stretch>
            </p:blipFill>
            <p:spPr>
              <a:xfrm>
                <a:off x="5040827" y="1645627"/>
                <a:ext cx="1134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3B060DF6-5568-414E-93E1-BCB2F7652798}"/>
                  </a:ext>
                </a:extLst>
              </p14:cNvPr>
              <p14:cNvContentPartPr/>
              <p14:nvPr/>
            </p14:nvContentPartPr>
            <p14:xfrm>
              <a:off x="4996907" y="2066827"/>
              <a:ext cx="607320" cy="29880"/>
            </p14:xfrm>
          </p:contentPart>
        </mc:Choice>
        <mc:Fallback xmlns="">
          <p:pic>
            <p:nvPicPr>
              <p:cNvPr id="11" name="Freihand 10">
                <a:extLst>
                  <a:ext uri="{FF2B5EF4-FFF2-40B4-BE49-F238E27FC236}">
                    <a16:creationId xmlns:a16="http://schemas.microsoft.com/office/drawing/2014/main" id="{3B060DF6-5568-414E-93E1-BCB2F7652798}"/>
                  </a:ext>
                </a:extLst>
              </p:cNvPr>
              <p:cNvPicPr/>
              <p:nvPr/>
            </p:nvPicPr>
            <p:blipFill>
              <a:blip r:embed="rId14"/>
              <a:stretch>
                <a:fillRect/>
              </a:stretch>
            </p:blipFill>
            <p:spPr>
              <a:xfrm>
                <a:off x="4992587" y="2062507"/>
                <a:ext cx="615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8C27EE3-BC93-4C8B-9ECE-2E4D8E416407}"/>
                  </a:ext>
                </a:extLst>
              </p14:cNvPr>
              <p14:cNvContentPartPr/>
              <p14:nvPr/>
            </p14:nvContentPartPr>
            <p14:xfrm>
              <a:off x="5041907" y="2592787"/>
              <a:ext cx="1063080" cy="22680"/>
            </p14:xfrm>
          </p:contentPart>
        </mc:Choice>
        <mc:Fallback xmlns="">
          <p:pic>
            <p:nvPicPr>
              <p:cNvPr id="12" name="Freihand 11">
                <a:extLst>
                  <a:ext uri="{FF2B5EF4-FFF2-40B4-BE49-F238E27FC236}">
                    <a16:creationId xmlns:a16="http://schemas.microsoft.com/office/drawing/2014/main" id="{F8C27EE3-BC93-4C8B-9ECE-2E4D8E416407}"/>
                  </a:ext>
                </a:extLst>
              </p:cNvPr>
              <p:cNvPicPr/>
              <p:nvPr/>
            </p:nvPicPr>
            <p:blipFill>
              <a:blip r:embed="rId16"/>
              <a:stretch>
                <a:fillRect/>
              </a:stretch>
            </p:blipFill>
            <p:spPr>
              <a:xfrm>
                <a:off x="5037587" y="2588467"/>
                <a:ext cx="1071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1A06907B-23E4-4452-8CF0-855C8642B00A}"/>
                  </a:ext>
                </a:extLst>
              </p14:cNvPr>
              <p14:cNvContentPartPr/>
              <p14:nvPr/>
            </p14:nvContentPartPr>
            <p14:xfrm>
              <a:off x="4925987" y="3203347"/>
              <a:ext cx="2901960" cy="100080"/>
            </p14:xfrm>
          </p:contentPart>
        </mc:Choice>
        <mc:Fallback xmlns="">
          <p:pic>
            <p:nvPicPr>
              <p:cNvPr id="13" name="Freihand 12">
                <a:extLst>
                  <a:ext uri="{FF2B5EF4-FFF2-40B4-BE49-F238E27FC236}">
                    <a16:creationId xmlns:a16="http://schemas.microsoft.com/office/drawing/2014/main" id="{1A06907B-23E4-4452-8CF0-855C8642B00A}"/>
                  </a:ext>
                </a:extLst>
              </p:cNvPr>
              <p:cNvPicPr/>
              <p:nvPr/>
            </p:nvPicPr>
            <p:blipFill>
              <a:blip r:embed="rId18"/>
              <a:stretch>
                <a:fillRect/>
              </a:stretch>
            </p:blipFill>
            <p:spPr>
              <a:xfrm>
                <a:off x="4921667" y="3199027"/>
                <a:ext cx="2910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0815841-6C89-4748-B37F-EFC433AEABF0}"/>
                  </a:ext>
                </a:extLst>
              </p14:cNvPr>
              <p14:cNvContentPartPr/>
              <p14:nvPr/>
            </p14:nvContentPartPr>
            <p14:xfrm>
              <a:off x="5202827" y="3697987"/>
              <a:ext cx="1441440" cy="83880"/>
            </p14:xfrm>
          </p:contentPart>
        </mc:Choice>
        <mc:Fallback xmlns="">
          <p:pic>
            <p:nvPicPr>
              <p:cNvPr id="14" name="Freihand 13">
                <a:extLst>
                  <a:ext uri="{FF2B5EF4-FFF2-40B4-BE49-F238E27FC236}">
                    <a16:creationId xmlns:a16="http://schemas.microsoft.com/office/drawing/2014/main" id="{80815841-6C89-4748-B37F-EFC433AEABF0}"/>
                  </a:ext>
                </a:extLst>
              </p:cNvPr>
              <p:cNvPicPr/>
              <p:nvPr/>
            </p:nvPicPr>
            <p:blipFill>
              <a:blip r:embed="rId20"/>
              <a:stretch>
                <a:fillRect/>
              </a:stretch>
            </p:blipFill>
            <p:spPr>
              <a:xfrm>
                <a:off x="5198507" y="3693667"/>
                <a:ext cx="1450080" cy="92520"/>
              </a:xfrm>
              <a:prstGeom prst="rect">
                <a:avLst/>
              </a:prstGeom>
            </p:spPr>
          </p:pic>
        </mc:Fallback>
      </mc:AlternateContent>
    </p:spTree>
    <p:extLst>
      <p:ext uri="{BB962C8B-B14F-4D97-AF65-F5344CB8AC3E}">
        <p14:creationId xmlns:p14="http://schemas.microsoft.com/office/powerpoint/2010/main" val="41511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A317B-B63A-8144-AC7C-0953B49CD54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3D61A22-CBD0-3A31-C767-599749ADEBFA}"/>
              </a:ext>
            </a:extLst>
          </p:cNvPr>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rPr>
              <a:t>Zahlungsbilanz</a:t>
            </a:r>
            <a:r>
              <a:rPr lang="en-US" sz="3200" dirty="0">
                <a:solidFill>
                  <a:sysClr val="windowText" lastClr="000000"/>
                </a:solidFill>
              </a:rPr>
              <a:t> und </a:t>
            </a:r>
            <a:r>
              <a:rPr lang="en-US" sz="3200" dirty="0" err="1">
                <a:solidFill>
                  <a:sysClr val="windowText" lastClr="000000"/>
                </a:solidFill>
              </a:rPr>
              <a:t>Devisenmarkt</a:t>
            </a:r>
            <a:endParaRPr lang="en-US" sz="3200" dirty="0">
              <a:solidFill>
                <a:sysClr val="windowText" lastClr="000000"/>
              </a:solidFill>
            </a:endParaRPr>
          </a:p>
        </p:txBody>
      </p:sp>
      <p:graphicFrame>
        <p:nvGraphicFramePr>
          <p:cNvPr id="6" name="Content Placeholder 6">
            <a:extLst>
              <a:ext uri="{FF2B5EF4-FFF2-40B4-BE49-F238E27FC236}">
                <a16:creationId xmlns:a16="http://schemas.microsoft.com/office/drawing/2014/main" id="{EF524A9D-84A4-DFE2-B940-53D74F02173C}"/>
              </a:ext>
            </a:extLst>
          </p:cNvPr>
          <p:cNvGraphicFramePr>
            <a:graphicFrameLocks/>
          </p:cNvGraphicFramePr>
          <p:nvPr/>
        </p:nvGraphicFramePr>
        <p:xfrm>
          <a:off x="150560" y="970190"/>
          <a:ext cx="8405752" cy="1599438"/>
        </p:xfrm>
        <a:graphic>
          <a:graphicData uri="http://schemas.openxmlformats.org/drawingml/2006/table">
            <a:tbl>
              <a:tblPr firstRow="1" bandRow="1">
                <a:tableStyleId>{5940675A-B579-460E-94D1-54222C63F5DA}</a:tableStyleId>
              </a:tblPr>
              <a:tblGrid>
                <a:gridCol w="4202876">
                  <a:extLst>
                    <a:ext uri="{9D8B030D-6E8A-4147-A177-3AD203B41FA5}">
                      <a16:colId xmlns:a16="http://schemas.microsoft.com/office/drawing/2014/main" val="20000"/>
                    </a:ext>
                  </a:extLst>
                </a:gridCol>
                <a:gridCol w="4202876">
                  <a:extLst>
                    <a:ext uri="{9D8B030D-6E8A-4147-A177-3AD203B41FA5}">
                      <a16:colId xmlns:a16="http://schemas.microsoft.com/office/drawing/2014/main" val="20001"/>
                    </a:ext>
                  </a:extLst>
                </a:gridCol>
              </a:tblGrid>
              <a:tr h="580608">
                <a:tc>
                  <a:txBody>
                    <a:bodyPr/>
                    <a:lstStyle/>
                    <a:p>
                      <a:r>
                        <a:rPr lang="en-US" sz="1600" dirty="0" err="1"/>
                        <a:t>Angebot</a:t>
                      </a:r>
                      <a:r>
                        <a:rPr lang="en-US" sz="1600" dirty="0"/>
                        <a:t> an Dollar – </a:t>
                      </a:r>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Nachfrage</a:t>
                      </a:r>
                      <a:r>
                        <a:rPr lang="en-US" sz="1600" dirty="0"/>
                        <a:t> </a:t>
                      </a:r>
                      <a:r>
                        <a:rPr lang="en-US" sz="1600" dirty="0" err="1"/>
                        <a:t>nach</a:t>
                      </a:r>
                      <a:r>
                        <a:rPr lang="en-US" sz="1600" dirty="0"/>
                        <a:t> Dollar – </a:t>
                      </a:r>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09415">
                <a:tc>
                  <a:txBody>
                    <a:bodyPr/>
                    <a:lstStyle/>
                    <a:p>
                      <a:r>
                        <a:rPr lang="en-US" sz="1600" dirty="0"/>
                        <a:t>Export </a:t>
                      </a:r>
                      <a:r>
                        <a:rPr lang="en-US" sz="1600" dirty="0" err="1"/>
                        <a:t>aus</a:t>
                      </a:r>
                      <a:r>
                        <a:rPr lang="en-US" sz="1600" dirty="0"/>
                        <a:t> der Eurozone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Import </a:t>
                      </a:r>
                      <a:r>
                        <a:rPr lang="en-US" sz="1600" dirty="0" err="1"/>
                        <a:t>aus</a:t>
                      </a:r>
                      <a:r>
                        <a:rPr lang="en-US" sz="1600" dirty="0"/>
                        <a:t>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09415">
                <a:tc>
                  <a:txBody>
                    <a:bodyPr/>
                    <a:lstStyle/>
                    <a:p>
                      <a:r>
                        <a:rPr lang="en-US" sz="1600" dirty="0" err="1"/>
                        <a:t>Kapitalimport</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Kapitalexport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7" name="TextBox 7">
            <a:extLst>
              <a:ext uri="{FF2B5EF4-FFF2-40B4-BE49-F238E27FC236}">
                <a16:creationId xmlns:a16="http://schemas.microsoft.com/office/drawing/2014/main" id="{F0A1677A-68E7-2B61-9ABA-31C596AF4F50}"/>
              </a:ext>
            </a:extLst>
          </p:cNvPr>
          <p:cNvSpPr txBox="1"/>
          <p:nvPr/>
        </p:nvSpPr>
        <p:spPr>
          <a:xfrm>
            <a:off x="355896" y="2923819"/>
            <a:ext cx="7984392" cy="796693"/>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Exporte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Kapitalimport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Importe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Kapitalexport</a:t>
            </a:r>
            <a:endParaRPr lang="en-US" sz="2400" dirty="0">
              <a:latin typeface="Arial" panose="020B0604020202020204" pitchFamily="34" charset="0"/>
              <a:cs typeface="Arial" panose="020B0604020202020204" pitchFamily="34" charset="0"/>
            </a:endParaRPr>
          </a:p>
          <a:p>
            <a:endParaRPr lang="en-US" sz="2177" dirty="0">
              <a:latin typeface="Arial" panose="020B0604020202020204" pitchFamily="34" charset="0"/>
              <a:cs typeface="Arial" panose="020B0604020202020204" pitchFamily="34" charset="0"/>
            </a:endParaRPr>
          </a:p>
        </p:txBody>
      </p:sp>
      <p:graphicFrame>
        <p:nvGraphicFramePr>
          <p:cNvPr id="8" name="Content Placeholder 6">
            <a:extLst>
              <a:ext uri="{FF2B5EF4-FFF2-40B4-BE49-F238E27FC236}">
                <a16:creationId xmlns:a16="http://schemas.microsoft.com/office/drawing/2014/main" id="{02E6B7DA-865B-E082-C72E-CEFEA861A676}"/>
              </a:ext>
            </a:extLst>
          </p:cNvPr>
          <p:cNvGraphicFramePr>
            <a:graphicFrameLocks/>
          </p:cNvGraphicFramePr>
          <p:nvPr/>
        </p:nvGraphicFramePr>
        <p:xfrm>
          <a:off x="263664" y="3992137"/>
          <a:ext cx="8175946" cy="1469184"/>
        </p:xfrm>
        <a:graphic>
          <a:graphicData uri="http://schemas.openxmlformats.org/drawingml/2006/table">
            <a:tbl>
              <a:tblPr firstRow="1" bandRow="1">
                <a:tableStyleId>{5940675A-B579-460E-94D1-54222C63F5DA}</a:tableStyleId>
              </a:tblPr>
              <a:tblGrid>
                <a:gridCol w="4087973">
                  <a:extLst>
                    <a:ext uri="{9D8B030D-6E8A-4147-A177-3AD203B41FA5}">
                      <a16:colId xmlns:a16="http://schemas.microsoft.com/office/drawing/2014/main" val="20000"/>
                    </a:ext>
                  </a:extLst>
                </a:gridCol>
                <a:gridCol w="4087973">
                  <a:extLst>
                    <a:ext uri="{9D8B030D-6E8A-4147-A177-3AD203B41FA5}">
                      <a16:colId xmlns:a16="http://schemas.microsoft.com/office/drawing/2014/main" val="20001"/>
                    </a:ext>
                  </a:extLst>
                </a:gridCol>
              </a:tblGrid>
              <a:tr h="489728">
                <a:tc>
                  <a:txBody>
                    <a:bodyPr/>
                    <a:lstStyle/>
                    <a:p>
                      <a:r>
                        <a:rPr lang="en-US" sz="1600" baseline="0" dirty="0" err="1"/>
                        <a:t>Nachfrage</a:t>
                      </a:r>
                      <a:r>
                        <a:rPr lang="en-US" sz="1600" baseline="0" dirty="0"/>
                        <a:t> </a:t>
                      </a:r>
                      <a:r>
                        <a:rPr lang="en-US" sz="1600" baseline="0" dirty="0" err="1"/>
                        <a:t>nach</a:t>
                      </a:r>
                      <a:r>
                        <a:rPr lang="en-US" sz="1600" baseline="0" dirty="0"/>
                        <a:t> </a:t>
                      </a:r>
                      <a:r>
                        <a:rPr lang="en-US" sz="1600" baseline="0" dirty="0" err="1"/>
                        <a:t>heimischer</a:t>
                      </a:r>
                      <a:r>
                        <a:rPr lang="en-US" sz="1600" baseline="0" dirty="0"/>
                        <a:t> </a:t>
                      </a:r>
                      <a:r>
                        <a:rPr lang="en-US" sz="1600" baseline="0" dirty="0" err="1"/>
                        <a:t>Währung</a:t>
                      </a:r>
                      <a:r>
                        <a:rPr lang="en-US" sz="2500" u="none" baseline="0" dirty="0"/>
                        <a:t>↑↓</a:t>
                      </a:r>
                      <a:endParaRPr lang="en-US" sz="25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err="1"/>
                        <a:t>Angebot</a:t>
                      </a:r>
                      <a:r>
                        <a:rPr lang="en-US" sz="1600" u="none" kern="1200" baseline="0" dirty="0"/>
                        <a:t> an </a:t>
                      </a:r>
                      <a:r>
                        <a:rPr lang="en-US" sz="1600" u="none" kern="1200" baseline="0" dirty="0" err="1"/>
                        <a:t>heimischer</a:t>
                      </a:r>
                      <a:r>
                        <a:rPr lang="en-US" sz="1600" u="none" kern="1200" baseline="0" dirty="0"/>
                        <a:t> </a:t>
                      </a:r>
                      <a:r>
                        <a:rPr lang="en-US" sz="1600" u="none" kern="1200" baseline="0" dirty="0" err="1"/>
                        <a:t>Währung</a:t>
                      </a:r>
                      <a:r>
                        <a:rPr lang="en-US" sz="1600" u="none" kern="1200" baseline="0" dirty="0"/>
                        <a:t> </a:t>
                      </a:r>
                      <a:r>
                        <a:rPr lang="en-US" sz="2500" u="none" kern="1200" baseline="0" dirty="0"/>
                        <a: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Exporte</a:t>
                      </a:r>
                      <a:r>
                        <a:rPr lang="en-US" sz="1600" dirty="0"/>
                        <a:t> </a:t>
                      </a:r>
                      <a:r>
                        <a:rPr lang="en-US" sz="2200" u="none" baseline="0" dirty="0"/>
                        <a:t>↑↓</a:t>
                      </a:r>
                      <a:endParaRPr lang="en-US" sz="22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Kapitalexporte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9" name="Textfeld 8">
            <a:extLst>
              <a:ext uri="{FF2B5EF4-FFF2-40B4-BE49-F238E27FC236}">
                <a16:creationId xmlns:a16="http://schemas.microsoft.com/office/drawing/2014/main" id="{DCA2D6B5-B14F-849D-C7E2-900E5BCF910F}"/>
              </a:ext>
            </a:extLst>
          </p:cNvPr>
          <p:cNvSpPr txBox="1"/>
          <p:nvPr/>
        </p:nvSpPr>
        <p:spPr>
          <a:xfrm>
            <a:off x="150560" y="5585670"/>
            <a:ext cx="8405752" cy="923330"/>
          </a:xfrm>
          <a:prstGeom prst="rect">
            <a:avLst/>
          </a:prstGeom>
          <a:noFill/>
        </p:spPr>
        <p:txBody>
          <a:bodyPr wrap="square" rtlCol="0">
            <a:spAutoFit/>
          </a:bodyPr>
          <a:lstStyle/>
          <a:p>
            <a:r>
              <a:rPr lang="de-DE" dirty="0">
                <a:solidFill>
                  <a:srgbClr val="000000"/>
                </a:solidFill>
              </a:rPr>
              <a:t>Man beachte, dass die die Warenexporte und Kapitalimporte, bzw. Warenimporte und Kapitalexporte jeweils auf der gleichen Seite der Bilanz stehen, da sie die jeweilige Gegenbuch darstellen</a:t>
            </a:r>
          </a:p>
        </p:txBody>
      </p:sp>
      <p:sp>
        <p:nvSpPr>
          <p:cNvPr id="10" name="Rechteck 9">
            <a:extLst>
              <a:ext uri="{FF2B5EF4-FFF2-40B4-BE49-F238E27FC236}">
                <a16:creationId xmlns:a16="http://schemas.microsoft.com/office/drawing/2014/main" id="{C5C690A0-850B-6BB3-25F9-3A5C354D39F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7AABD5B-DA9A-4400-AC64-FA110EF539D8}"/>
                  </a:ext>
                </a:extLst>
              </p14:cNvPr>
              <p14:cNvContentPartPr/>
              <p14:nvPr/>
            </p14:nvContentPartPr>
            <p14:xfrm>
              <a:off x="227267" y="1844347"/>
              <a:ext cx="2191680" cy="62280"/>
            </p14:xfrm>
          </p:contentPart>
        </mc:Choice>
        <mc:Fallback xmlns="">
          <p:pic>
            <p:nvPicPr>
              <p:cNvPr id="2" name="Freihand 1">
                <a:extLst>
                  <a:ext uri="{FF2B5EF4-FFF2-40B4-BE49-F238E27FC236}">
                    <a16:creationId xmlns:a16="http://schemas.microsoft.com/office/drawing/2014/main" id="{E7AABD5B-DA9A-4400-AC64-FA110EF539D8}"/>
                  </a:ext>
                </a:extLst>
              </p:cNvPr>
              <p:cNvPicPr/>
              <p:nvPr/>
            </p:nvPicPr>
            <p:blipFill>
              <a:blip r:embed="rId4"/>
              <a:stretch>
                <a:fillRect/>
              </a:stretch>
            </p:blipFill>
            <p:spPr>
              <a:xfrm>
                <a:off x="222947" y="1840027"/>
                <a:ext cx="2200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DC215D0-C7C7-49B3-A038-CD039ADDFD4A}"/>
                  </a:ext>
                </a:extLst>
              </p14:cNvPr>
              <p14:cNvContentPartPr/>
              <p14:nvPr/>
            </p14:nvContentPartPr>
            <p14:xfrm>
              <a:off x="218627" y="2399467"/>
              <a:ext cx="1128600" cy="19800"/>
            </p14:xfrm>
          </p:contentPart>
        </mc:Choice>
        <mc:Fallback xmlns="">
          <p:pic>
            <p:nvPicPr>
              <p:cNvPr id="3" name="Freihand 2">
                <a:extLst>
                  <a:ext uri="{FF2B5EF4-FFF2-40B4-BE49-F238E27FC236}">
                    <a16:creationId xmlns:a16="http://schemas.microsoft.com/office/drawing/2014/main" id="{2DC215D0-C7C7-49B3-A038-CD039ADDFD4A}"/>
                  </a:ext>
                </a:extLst>
              </p:cNvPr>
              <p:cNvPicPr/>
              <p:nvPr/>
            </p:nvPicPr>
            <p:blipFill>
              <a:blip r:embed="rId6"/>
              <a:stretch>
                <a:fillRect/>
              </a:stretch>
            </p:blipFill>
            <p:spPr>
              <a:xfrm>
                <a:off x="214307" y="2395147"/>
                <a:ext cx="1137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D8EA2D6-E4EE-4644-AF7F-BF83860C25E1}"/>
                  </a:ext>
                </a:extLst>
              </p14:cNvPr>
              <p14:cNvContentPartPr/>
              <p14:nvPr/>
            </p14:nvContentPartPr>
            <p14:xfrm>
              <a:off x="4415507" y="1864147"/>
              <a:ext cx="1581480" cy="73440"/>
            </p14:xfrm>
          </p:contentPart>
        </mc:Choice>
        <mc:Fallback xmlns="">
          <p:pic>
            <p:nvPicPr>
              <p:cNvPr id="5" name="Freihand 4">
                <a:extLst>
                  <a:ext uri="{FF2B5EF4-FFF2-40B4-BE49-F238E27FC236}">
                    <a16:creationId xmlns:a16="http://schemas.microsoft.com/office/drawing/2014/main" id="{2D8EA2D6-E4EE-4644-AF7F-BF83860C25E1}"/>
                  </a:ext>
                </a:extLst>
              </p:cNvPr>
              <p:cNvPicPr/>
              <p:nvPr/>
            </p:nvPicPr>
            <p:blipFill>
              <a:blip r:embed="rId8"/>
              <a:stretch>
                <a:fillRect/>
              </a:stretch>
            </p:blipFill>
            <p:spPr>
              <a:xfrm>
                <a:off x="4411187" y="1859827"/>
                <a:ext cx="1590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6989A65F-ED5A-4266-BCCD-2D899C5247F1}"/>
                  </a:ext>
                </a:extLst>
              </p14:cNvPr>
              <p14:cNvContentPartPr/>
              <p14:nvPr/>
            </p14:nvContentPartPr>
            <p14:xfrm>
              <a:off x="4462667" y="2331427"/>
              <a:ext cx="1027440" cy="63360"/>
            </p14:xfrm>
          </p:contentPart>
        </mc:Choice>
        <mc:Fallback xmlns="">
          <p:pic>
            <p:nvPicPr>
              <p:cNvPr id="11" name="Freihand 10">
                <a:extLst>
                  <a:ext uri="{FF2B5EF4-FFF2-40B4-BE49-F238E27FC236}">
                    <a16:creationId xmlns:a16="http://schemas.microsoft.com/office/drawing/2014/main" id="{6989A65F-ED5A-4266-BCCD-2D899C5247F1}"/>
                  </a:ext>
                </a:extLst>
              </p:cNvPr>
              <p:cNvPicPr/>
              <p:nvPr/>
            </p:nvPicPr>
            <p:blipFill>
              <a:blip r:embed="rId10"/>
              <a:stretch>
                <a:fillRect/>
              </a:stretch>
            </p:blipFill>
            <p:spPr>
              <a:xfrm>
                <a:off x="4458347" y="2327107"/>
                <a:ext cx="1036080" cy="72000"/>
              </a:xfrm>
              <a:prstGeom prst="rect">
                <a:avLst/>
              </a:prstGeom>
            </p:spPr>
          </p:pic>
        </mc:Fallback>
      </mc:AlternateContent>
      <p:grpSp>
        <p:nvGrpSpPr>
          <p:cNvPr id="15" name="Gruppieren 14">
            <a:extLst>
              <a:ext uri="{FF2B5EF4-FFF2-40B4-BE49-F238E27FC236}">
                <a16:creationId xmlns:a16="http://schemas.microsoft.com/office/drawing/2014/main" id="{F8349370-471D-408B-9923-C5CC1C8662FC}"/>
              </a:ext>
            </a:extLst>
          </p:cNvPr>
          <p:cNvGrpSpPr/>
          <p:nvPr/>
        </p:nvGrpSpPr>
        <p:grpSpPr>
          <a:xfrm>
            <a:off x="4842467" y="1786387"/>
            <a:ext cx="347040" cy="321840"/>
            <a:chOff x="4842467" y="1786387"/>
            <a:chExt cx="347040" cy="321840"/>
          </a:xfrm>
        </p:grpSpPr>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67DA3F93-495D-4A75-80E0-15D296CDFFE8}"/>
                    </a:ext>
                  </a:extLst>
                </p14:cNvPr>
                <p14:cNvContentPartPr/>
                <p14:nvPr/>
              </p14:nvContentPartPr>
              <p14:xfrm>
                <a:off x="4899347" y="1872427"/>
                <a:ext cx="240840" cy="169920"/>
              </p14:xfrm>
            </p:contentPart>
          </mc:Choice>
          <mc:Fallback xmlns="">
            <p:pic>
              <p:nvPicPr>
                <p:cNvPr id="12" name="Freihand 11">
                  <a:extLst>
                    <a:ext uri="{FF2B5EF4-FFF2-40B4-BE49-F238E27FC236}">
                      <a16:creationId xmlns:a16="http://schemas.microsoft.com/office/drawing/2014/main" id="{67DA3F93-495D-4A75-80E0-15D296CDFFE8}"/>
                    </a:ext>
                  </a:extLst>
                </p:cNvPr>
                <p:cNvPicPr/>
                <p:nvPr/>
              </p:nvPicPr>
              <p:blipFill>
                <a:blip r:embed="rId12"/>
                <a:stretch>
                  <a:fillRect/>
                </a:stretch>
              </p:blipFill>
              <p:spPr>
                <a:xfrm>
                  <a:off x="4895027" y="1868107"/>
                  <a:ext cx="249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C1EEBDC1-4812-4E45-B08F-EC8969F1AA75}"/>
                    </a:ext>
                  </a:extLst>
                </p14:cNvPr>
                <p14:cNvContentPartPr/>
                <p14:nvPr/>
              </p14:nvContentPartPr>
              <p14:xfrm>
                <a:off x="5042627" y="1940467"/>
                <a:ext cx="146880" cy="167760"/>
              </p14:xfrm>
            </p:contentPart>
          </mc:Choice>
          <mc:Fallback xmlns="">
            <p:pic>
              <p:nvPicPr>
                <p:cNvPr id="13" name="Freihand 12">
                  <a:extLst>
                    <a:ext uri="{FF2B5EF4-FFF2-40B4-BE49-F238E27FC236}">
                      <a16:creationId xmlns:a16="http://schemas.microsoft.com/office/drawing/2014/main" id="{C1EEBDC1-4812-4E45-B08F-EC8969F1AA75}"/>
                    </a:ext>
                  </a:extLst>
                </p:cNvPr>
                <p:cNvPicPr/>
                <p:nvPr/>
              </p:nvPicPr>
              <p:blipFill>
                <a:blip r:embed="rId14"/>
                <a:stretch>
                  <a:fillRect/>
                </a:stretch>
              </p:blipFill>
              <p:spPr>
                <a:xfrm>
                  <a:off x="5038307" y="1936147"/>
                  <a:ext cx="155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EE6304DF-3D46-48EF-9C4A-9006BAE8B567}"/>
                    </a:ext>
                  </a:extLst>
                </p14:cNvPr>
                <p14:cNvContentPartPr/>
                <p14:nvPr/>
              </p14:nvContentPartPr>
              <p14:xfrm>
                <a:off x="4842467" y="1786387"/>
                <a:ext cx="103320" cy="192960"/>
              </p14:xfrm>
            </p:contentPart>
          </mc:Choice>
          <mc:Fallback xmlns="">
            <p:pic>
              <p:nvPicPr>
                <p:cNvPr id="14" name="Freihand 13">
                  <a:extLst>
                    <a:ext uri="{FF2B5EF4-FFF2-40B4-BE49-F238E27FC236}">
                      <a16:creationId xmlns:a16="http://schemas.microsoft.com/office/drawing/2014/main" id="{EE6304DF-3D46-48EF-9C4A-9006BAE8B567}"/>
                    </a:ext>
                  </a:extLst>
                </p:cNvPr>
                <p:cNvPicPr/>
                <p:nvPr/>
              </p:nvPicPr>
              <p:blipFill>
                <a:blip r:embed="rId16"/>
                <a:stretch>
                  <a:fillRect/>
                </a:stretch>
              </p:blipFill>
              <p:spPr>
                <a:xfrm>
                  <a:off x="4838147" y="1782067"/>
                  <a:ext cx="111960" cy="201600"/>
                </a:xfrm>
                <a:prstGeom prst="rect">
                  <a:avLst/>
                </a:prstGeom>
              </p:spPr>
            </p:pic>
          </mc:Fallback>
        </mc:AlternateContent>
      </p:grpSp>
      <p:grpSp>
        <p:nvGrpSpPr>
          <p:cNvPr id="19" name="Gruppieren 18">
            <a:extLst>
              <a:ext uri="{FF2B5EF4-FFF2-40B4-BE49-F238E27FC236}">
                <a16:creationId xmlns:a16="http://schemas.microsoft.com/office/drawing/2014/main" id="{D3868563-1552-4B9A-B29C-4547CAE0D1F9}"/>
              </a:ext>
            </a:extLst>
          </p:cNvPr>
          <p:cNvGrpSpPr/>
          <p:nvPr/>
        </p:nvGrpSpPr>
        <p:grpSpPr>
          <a:xfrm>
            <a:off x="584027" y="1773427"/>
            <a:ext cx="348840" cy="328680"/>
            <a:chOff x="584027" y="1773427"/>
            <a:chExt cx="348840" cy="328680"/>
          </a:xfrm>
        </p:grpSpPr>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DBC79FF5-192E-428A-A1C8-9FDD523A9305}"/>
                    </a:ext>
                  </a:extLst>
                </p14:cNvPr>
                <p14:cNvContentPartPr/>
                <p14:nvPr/>
              </p14:nvContentPartPr>
              <p14:xfrm>
                <a:off x="676187" y="1867747"/>
                <a:ext cx="191880" cy="185040"/>
              </p14:xfrm>
            </p:contentPart>
          </mc:Choice>
          <mc:Fallback xmlns="">
            <p:pic>
              <p:nvPicPr>
                <p:cNvPr id="16" name="Freihand 15">
                  <a:extLst>
                    <a:ext uri="{FF2B5EF4-FFF2-40B4-BE49-F238E27FC236}">
                      <a16:creationId xmlns:a16="http://schemas.microsoft.com/office/drawing/2014/main" id="{DBC79FF5-192E-428A-A1C8-9FDD523A9305}"/>
                    </a:ext>
                  </a:extLst>
                </p:cNvPr>
                <p:cNvPicPr/>
                <p:nvPr/>
              </p:nvPicPr>
              <p:blipFill>
                <a:blip r:embed="rId18"/>
                <a:stretch>
                  <a:fillRect/>
                </a:stretch>
              </p:blipFill>
              <p:spPr>
                <a:xfrm>
                  <a:off x="671867" y="1863427"/>
                  <a:ext cx="200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4CCB9986-B7E8-4D58-AA9A-6CC1D6CAB026}"/>
                    </a:ext>
                  </a:extLst>
                </p14:cNvPr>
                <p14:cNvContentPartPr/>
                <p14:nvPr/>
              </p14:nvContentPartPr>
              <p14:xfrm>
                <a:off x="745667" y="1961707"/>
                <a:ext cx="187200" cy="140400"/>
              </p14:xfrm>
            </p:contentPart>
          </mc:Choice>
          <mc:Fallback xmlns="">
            <p:pic>
              <p:nvPicPr>
                <p:cNvPr id="17" name="Freihand 16">
                  <a:extLst>
                    <a:ext uri="{FF2B5EF4-FFF2-40B4-BE49-F238E27FC236}">
                      <a16:creationId xmlns:a16="http://schemas.microsoft.com/office/drawing/2014/main" id="{4CCB9986-B7E8-4D58-AA9A-6CC1D6CAB026}"/>
                    </a:ext>
                  </a:extLst>
                </p:cNvPr>
                <p:cNvPicPr/>
                <p:nvPr/>
              </p:nvPicPr>
              <p:blipFill>
                <a:blip r:embed="rId20"/>
                <a:stretch>
                  <a:fillRect/>
                </a:stretch>
              </p:blipFill>
              <p:spPr>
                <a:xfrm>
                  <a:off x="741347" y="1957387"/>
                  <a:ext cx="195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E10AC734-D51B-4038-82C7-4E1B37BD6868}"/>
                    </a:ext>
                  </a:extLst>
                </p14:cNvPr>
                <p14:cNvContentPartPr/>
                <p14:nvPr/>
              </p14:nvContentPartPr>
              <p14:xfrm>
                <a:off x="584027" y="1773427"/>
                <a:ext cx="148680" cy="207000"/>
              </p14:xfrm>
            </p:contentPart>
          </mc:Choice>
          <mc:Fallback xmlns="">
            <p:pic>
              <p:nvPicPr>
                <p:cNvPr id="18" name="Freihand 17">
                  <a:extLst>
                    <a:ext uri="{FF2B5EF4-FFF2-40B4-BE49-F238E27FC236}">
                      <a16:creationId xmlns:a16="http://schemas.microsoft.com/office/drawing/2014/main" id="{E10AC734-D51B-4038-82C7-4E1B37BD6868}"/>
                    </a:ext>
                  </a:extLst>
                </p:cNvPr>
                <p:cNvPicPr/>
                <p:nvPr/>
              </p:nvPicPr>
              <p:blipFill>
                <a:blip r:embed="rId22"/>
                <a:stretch>
                  <a:fillRect/>
                </a:stretch>
              </p:blipFill>
              <p:spPr>
                <a:xfrm>
                  <a:off x="579707" y="1769107"/>
                  <a:ext cx="157320" cy="21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877737AF-386A-4CA3-A2CC-4D86E00CF531}"/>
                  </a:ext>
                </a:extLst>
              </p14:cNvPr>
              <p14:cNvContentPartPr/>
              <p14:nvPr/>
            </p14:nvContentPartPr>
            <p14:xfrm>
              <a:off x="3379427" y="4401427"/>
              <a:ext cx="250560" cy="15840"/>
            </p14:xfrm>
          </p:contentPart>
        </mc:Choice>
        <mc:Fallback xmlns="">
          <p:pic>
            <p:nvPicPr>
              <p:cNvPr id="20" name="Freihand 19">
                <a:extLst>
                  <a:ext uri="{FF2B5EF4-FFF2-40B4-BE49-F238E27FC236}">
                    <a16:creationId xmlns:a16="http://schemas.microsoft.com/office/drawing/2014/main" id="{877737AF-386A-4CA3-A2CC-4D86E00CF531}"/>
                  </a:ext>
                </a:extLst>
              </p:cNvPr>
              <p:cNvPicPr/>
              <p:nvPr/>
            </p:nvPicPr>
            <p:blipFill>
              <a:blip r:embed="rId24"/>
              <a:stretch>
                <a:fillRect/>
              </a:stretch>
            </p:blipFill>
            <p:spPr>
              <a:xfrm>
                <a:off x="3375107" y="4397107"/>
                <a:ext cx="259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D3F92F63-FF1D-42E7-8297-FEDA39CB3433}"/>
                  </a:ext>
                </a:extLst>
              </p14:cNvPr>
              <p14:cNvContentPartPr/>
              <p14:nvPr/>
            </p14:nvContentPartPr>
            <p14:xfrm>
              <a:off x="1063547" y="4845667"/>
              <a:ext cx="188640" cy="19440"/>
            </p14:xfrm>
          </p:contentPart>
        </mc:Choice>
        <mc:Fallback xmlns="">
          <p:pic>
            <p:nvPicPr>
              <p:cNvPr id="21" name="Freihand 20">
                <a:extLst>
                  <a:ext uri="{FF2B5EF4-FFF2-40B4-BE49-F238E27FC236}">
                    <a16:creationId xmlns:a16="http://schemas.microsoft.com/office/drawing/2014/main" id="{D3F92F63-FF1D-42E7-8297-FEDA39CB3433}"/>
                  </a:ext>
                </a:extLst>
              </p:cNvPr>
              <p:cNvPicPr/>
              <p:nvPr/>
            </p:nvPicPr>
            <p:blipFill>
              <a:blip r:embed="rId26"/>
              <a:stretch>
                <a:fillRect/>
              </a:stretch>
            </p:blipFill>
            <p:spPr>
              <a:xfrm>
                <a:off x="1059227" y="4841347"/>
                <a:ext cx="197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55D6B3E3-3830-4021-91AB-AE9EA4F3CF35}"/>
                  </a:ext>
                </a:extLst>
              </p14:cNvPr>
              <p14:cNvContentPartPr/>
              <p14:nvPr/>
            </p14:nvContentPartPr>
            <p14:xfrm>
              <a:off x="1652147" y="5359747"/>
              <a:ext cx="232200" cy="44280"/>
            </p14:xfrm>
          </p:contentPart>
        </mc:Choice>
        <mc:Fallback xmlns="">
          <p:pic>
            <p:nvPicPr>
              <p:cNvPr id="22" name="Freihand 21">
                <a:extLst>
                  <a:ext uri="{FF2B5EF4-FFF2-40B4-BE49-F238E27FC236}">
                    <a16:creationId xmlns:a16="http://schemas.microsoft.com/office/drawing/2014/main" id="{55D6B3E3-3830-4021-91AB-AE9EA4F3CF35}"/>
                  </a:ext>
                </a:extLst>
              </p:cNvPr>
              <p:cNvPicPr/>
              <p:nvPr/>
            </p:nvPicPr>
            <p:blipFill>
              <a:blip r:embed="rId28"/>
              <a:stretch>
                <a:fillRect/>
              </a:stretch>
            </p:blipFill>
            <p:spPr>
              <a:xfrm>
                <a:off x="1647827" y="5355427"/>
                <a:ext cx="240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0FF0F411-9F6E-4FD9-B334-427CE49B8C8B}"/>
                  </a:ext>
                </a:extLst>
              </p14:cNvPr>
              <p14:cNvContentPartPr/>
              <p14:nvPr/>
            </p14:nvContentPartPr>
            <p14:xfrm>
              <a:off x="3706307" y="4414387"/>
              <a:ext cx="265320" cy="16200"/>
            </p14:xfrm>
          </p:contentPart>
        </mc:Choice>
        <mc:Fallback xmlns="">
          <p:pic>
            <p:nvPicPr>
              <p:cNvPr id="23" name="Freihand 22">
                <a:extLst>
                  <a:ext uri="{FF2B5EF4-FFF2-40B4-BE49-F238E27FC236}">
                    <a16:creationId xmlns:a16="http://schemas.microsoft.com/office/drawing/2014/main" id="{0FF0F411-9F6E-4FD9-B334-427CE49B8C8B}"/>
                  </a:ext>
                </a:extLst>
              </p:cNvPr>
              <p:cNvPicPr/>
              <p:nvPr/>
            </p:nvPicPr>
            <p:blipFill>
              <a:blip r:embed="rId30"/>
              <a:stretch>
                <a:fillRect/>
              </a:stretch>
            </p:blipFill>
            <p:spPr>
              <a:xfrm>
                <a:off x="3701987" y="4410067"/>
                <a:ext cx="273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37797F34-3FF1-46C8-959D-D9496C10F72B}"/>
                  </a:ext>
                </a:extLst>
              </p14:cNvPr>
              <p14:cNvContentPartPr/>
              <p14:nvPr/>
            </p14:nvContentPartPr>
            <p14:xfrm>
              <a:off x="1341467" y="4825867"/>
              <a:ext cx="197640" cy="29520"/>
            </p14:xfrm>
          </p:contentPart>
        </mc:Choice>
        <mc:Fallback xmlns="">
          <p:pic>
            <p:nvPicPr>
              <p:cNvPr id="24" name="Freihand 23">
                <a:extLst>
                  <a:ext uri="{FF2B5EF4-FFF2-40B4-BE49-F238E27FC236}">
                    <a16:creationId xmlns:a16="http://schemas.microsoft.com/office/drawing/2014/main" id="{37797F34-3FF1-46C8-959D-D9496C10F72B}"/>
                  </a:ext>
                </a:extLst>
              </p:cNvPr>
              <p:cNvPicPr/>
              <p:nvPr/>
            </p:nvPicPr>
            <p:blipFill>
              <a:blip r:embed="rId32"/>
              <a:stretch>
                <a:fillRect/>
              </a:stretch>
            </p:blipFill>
            <p:spPr>
              <a:xfrm>
                <a:off x="1337147" y="4821547"/>
                <a:ext cx="206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120B4A02-E994-41EE-8872-2EA5BBE684FA}"/>
                  </a:ext>
                </a:extLst>
              </p14:cNvPr>
              <p14:cNvContentPartPr/>
              <p14:nvPr/>
            </p14:nvContentPartPr>
            <p14:xfrm>
              <a:off x="1986947" y="5337067"/>
              <a:ext cx="149040" cy="23400"/>
            </p14:xfrm>
          </p:contentPart>
        </mc:Choice>
        <mc:Fallback xmlns="">
          <p:pic>
            <p:nvPicPr>
              <p:cNvPr id="25" name="Freihand 24">
                <a:extLst>
                  <a:ext uri="{FF2B5EF4-FFF2-40B4-BE49-F238E27FC236}">
                    <a16:creationId xmlns:a16="http://schemas.microsoft.com/office/drawing/2014/main" id="{120B4A02-E994-41EE-8872-2EA5BBE684FA}"/>
                  </a:ext>
                </a:extLst>
              </p:cNvPr>
              <p:cNvPicPr/>
              <p:nvPr/>
            </p:nvPicPr>
            <p:blipFill>
              <a:blip r:embed="rId34"/>
              <a:stretch>
                <a:fillRect/>
              </a:stretch>
            </p:blipFill>
            <p:spPr>
              <a:xfrm>
                <a:off x="1982627" y="5332747"/>
                <a:ext cx="157680" cy="32040"/>
              </a:xfrm>
              <a:prstGeom prst="rect">
                <a:avLst/>
              </a:prstGeom>
            </p:spPr>
          </p:pic>
        </mc:Fallback>
      </mc:AlternateContent>
      <p:grpSp>
        <p:nvGrpSpPr>
          <p:cNvPr id="30" name="Gruppieren 29">
            <a:extLst>
              <a:ext uri="{FF2B5EF4-FFF2-40B4-BE49-F238E27FC236}">
                <a16:creationId xmlns:a16="http://schemas.microsoft.com/office/drawing/2014/main" id="{96132DC1-E5F3-49CD-B6A0-02953A1916EC}"/>
              </a:ext>
            </a:extLst>
          </p:cNvPr>
          <p:cNvGrpSpPr/>
          <p:nvPr/>
        </p:nvGrpSpPr>
        <p:grpSpPr>
          <a:xfrm>
            <a:off x="7165187" y="4410067"/>
            <a:ext cx="554400" cy="39960"/>
            <a:chOff x="7165187" y="4410067"/>
            <a:chExt cx="554400" cy="39960"/>
          </a:xfrm>
        </p:grpSpPr>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AFC4BBF0-2D7C-4BA2-9263-DC5AAD1E5458}"/>
                    </a:ext>
                  </a:extLst>
                </p14:cNvPr>
                <p14:cNvContentPartPr/>
                <p14:nvPr/>
              </p14:nvContentPartPr>
              <p14:xfrm>
                <a:off x="7165187" y="4410067"/>
                <a:ext cx="160920" cy="8640"/>
              </p14:xfrm>
            </p:contentPart>
          </mc:Choice>
          <mc:Fallback xmlns="">
            <p:pic>
              <p:nvPicPr>
                <p:cNvPr id="26" name="Freihand 25">
                  <a:extLst>
                    <a:ext uri="{FF2B5EF4-FFF2-40B4-BE49-F238E27FC236}">
                      <a16:creationId xmlns:a16="http://schemas.microsoft.com/office/drawing/2014/main" id="{AFC4BBF0-2D7C-4BA2-9263-DC5AAD1E5458}"/>
                    </a:ext>
                  </a:extLst>
                </p:cNvPr>
                <p:cNvPicPr/>
                <p:nvPr/>
              </p:nvPicPr>
              <p:blipFill>
                <a:blip r:embed="rId36"/>
                <a:stretch>
                  <a:fillRect/>
                </a:stretch>
              </p:blipFill>
              <p:spPr>
                <a:xfrm>
                  <a:off x="7160867" y="4405747"/>
                  <a:ext cx="169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D0CE02FB-1038-462F-8C1A-EBE99FF89F72}"/>
                    </a:ext>
                  </a:extLst>
                </p14:cNvPr>
                <p14:cNvContentPartPr/>
                <p14:nvPr/>
              </p14:nvContentPartPr>
              <p14:xfrm>
                <a:off x="7485587" y="4413667"/>
                <a:ext cx="234000" cy="36360"/>
              </p14:xfrm>
            </p:contentPart>
          </mc:Choice>
          <mc:Fallback xmlns="">
            <p:pic>
              <p:nvPicPr>
                <p:cNvPr id="29" name="Freihand 28">
                  <a:extLst>
                    <a:ext uri="{FF2B5EF4-FFF2-40B4-BE49-F238E27FC236}">
                      <a16:creationId xmlns:a16="http://schemas.microsoft.com/office/drawing/2014/main" id="{D0CE02FB-1038-462F-8C1A-EBE99FF89F72}"/>
                    </a:ext>
                  </a:extLst>
                </p:cNvPr>
                <p:cNvPicPr/>
                <p:nvPr/>
              </p:nvPicPr>
              <p:blipFill>
                <a:blip r:embed="rId38"/>
                <a:stretch>
                  <a:fillRect/>
                </a:stretch>
              </p:blipFill>
              <p:spPr>
                <a:xfrm>
                  <a:off x="7481267" y="4409347"/>
                  <a:ext cx="242640" cy="45000"/>
                </a:xfrm>
                <a:prstGeom prst="rect">
                  <a:avLst/>
                </a:prstGeom>
              </p:spPr>
            </p:pic>
          </mc:Fallback>
        </mc:AlternateContent>
      </p:grpSp>
      <p:grpSp>
        <p:nvGrpSpPr>
          <p:cNvPr id="34" name="Gruppieren 33">
            <a:extLst>
              <a:ext uri="{FF2B5EF4-FFF2-40B4-BE49-F238E27FC236}">
                <a16:creationId xmlns:a16="http://schemas.microsoft.com/office/drawing/2014/main" id="{ABAFBC8D-5D57-4DCA-937F-33A2065450EE}"/>
              </a:ext>
            </a:extLst>
          </p:cNvPr>
          <p:cNvGrpSpPr/>
          <p:nvPr/>
        </p:nvGrpSpPr>
        <p:grpSpPr>
          <a:xfrm>
            <a:off x="5134787" y="4875187"/>
            <a:ext cx="501120" cy="56880"/>
            <a:chOff x="5134787" y="4875187"/>
            <a:chExt cx="501120" cy="56880"/>
          </a:xfrm>
        </p:grpSpPr>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EC859209-A5A8-4B32-8FBA-9E5BB359CFFA}"/>
                    </a:ext>
                  </a:extLst>
                </p14:cNvPr>
                <p14:cNvContentPartPr/>
                <p14:nvPr/>
              </p14:nvContentPartPr>
              <p14:xfrm>
                <a:off x="5134787" y="4915507"/>
                <a:ext cx="147960" cy="16560"/>
              </p14:xfrm>
            </p:contentPart>
          </mc:Choice>
          <mc:Fallback xmlns="">
            <p:pic>
              <p:nvPicPr>
                <p:cNvPr id="27" name="Freihand 26">
                  <a:extLst>
                    <a:ext uri="{FF2B5EF4-FFF2-40B4-BE49-F238E27FC236}">
                      <a16:creationId xmlns:a16="http://schemas.microsoft.com/office/drawing/2014/main" id="{EC859209-A5A8-4B32-8FBA-9E5BB359CFFA}"/>
                    </a:ext>
                  </a:extLst>
                </p:cNvPr>
                <p:cNvPicPr/>
                <p:nvPr/>
              </p:nvPicPr>
              <p:blipFill>
                <a:blip r:embed="rId40"/>
                <a:stretch>
                  <a:fillRect/>
                </a:stretch>
              </p:blipFill>
              <p:spPr>
                <a:xfrm>
                  <a:off x="5130467" y="4911187"/>
                  <a:ext cx="156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EDA17467-EBD5-4FFF-A6BB-4C056D4242EF}"/>
                    </a:ext>
                  </a:extLst>
                </p14:cNvPr>
                <p14:cNvContentPartPr/>
                <p14:nvPr/>
              </p14:nvContentPartPr>
              <p14:xfrm>
                <a:off x="5450507" y="4875187"/>
                <a:ext cx="185400" cy="42480"/>
              </p14:xfrm>
            </p:contentPart>
          </mc:Choice>
          <mc:Fallback xmlns="">
            <p:pic>
              <p:nvPicPr>
                <p:cNvPr id="31" name="Freihand 30">
                  <a:extLst>
                    <a:ext uri="{FF2B5EF4-FFF2-40B4-BE49-F238E27FC236}">
                      <a16:creationId xmlns:a16="http://schemas.microsoft.com/office/drawing/2014/main" id="{EDA17467-EBD5-4FFF-A6BB-4C056D4242EF}"/>
                    </a:ext>
                  </a:extLst>
                </p:cNvPr>
                <p:cNvPicPr/>
                <p:nvPr/>
              </p:nvPicPr>
              <p:blipFill>
                <a:blip r:embed="rId42"/>
                <a:stretch>
                  <a:fillRect/>
                </a:stretch>
              </p:blipFill>
              <p:spPr>
                <a:xfrm>
                  <a:off x="5446187" y="4870867"/>
                  <a:ext cx="194040" cy="51120"/>
                </a:xfrm>
                <a:prstGeom prst="rect">
                  <a:avLst/>
                </a:prstGeom>
              </p:spPr>
            </p:pic>
          </mc:Fallback>
        </mc:AlternateContent>
      </p:grpSp>
      <p:grpSp>
        <p:nvGrpSpPr>
          <p:cNvPr id="33" name="Gruppieren 32">
            <a:extLst>
              <a:ext uri="{FF2B5EF4-FFF2-40B4-BE49-F238E27FC236}">
                <a16:creationId xmlns:a16="http://schemas.microsoft.com/office/drawing/2014/main" id="{BAECBAE6-C954-44E5-8088-CD4A10FA62DD}"/>
              </a:ext>
            </a:extLst>
          </p:cNvPr>
          <p:cNvGrpSpPr/>
          <p:nvPr/>
        </p:nvGrpSpPr>
        <p:grpSpPr>
          <a:xfrm>
            <a:off x="5736707" y="5363347"/>
            <a:ext cx="428040" cy="69480"/>
            <a:chOff x="5736707" y="5363347"/>
            <a:chExt cx="428040" cy="69480"/>
          </a:xfrm>
        </p:grpSpPr>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E6A9BBF5-4E7D-46D2-851B-7B55E4A12F89}"/>
                    </a:ext>
                  </a:extLst>
                </p14:cNvPr>
                <p14:cNvContentPartPr/>
                <p14:nvPr/>
              </p14:nvContentPartPr>
              <p14:xfrm>
                <a:off x="5736707" y="5380627"/>
                <a:ext cx="137520" cy="29160"/>
              </p14:xfrm>
            </p:contentPart>
          </mc:Choice>
          <mc:Fallback xmlns="">
            <p:pic>
              <p:nvPicPr>
                <p:cNvPr id="28" name="Freihand 27">
                  <a:extLst>
                    <a:ext uri="{FF2B5EF4-FFF2-40B4-BE49-F238E27FC236}">
                      <a16:creationId xmlns:a16="http://schemas.microsoft.com/office/drawing/2014/main" id="{E6A9BBF5-4E7D-46D2-851B-7B55E4A12F89}"/>
                    </a:ext>
                  </a:extLst>
                </p:cNvPr>
                <p:cNvPicPr/>
                <p:nvPr/>
              </p:nvPicPr>
              <p:blipFill>
                <a:blip r:embed="rId44"/>
                <a:stretch>
                  <a:fillRect/>
                </a:stretch>
              </p:blipFill>
              <p:spPr>
                <a:xfrm>
                  <a:off x="5732387" y="5376307"/>
                  <a:ext cx="146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08C1EB9C-EEC9-497E-AEE4-51DEAA199F80}"/>
                    </a:ext>
                  </a:extLst>
                </p14:cNvPr>
                <p14:cNvContentPartPr/>
                <p14:nvPr/>
              </p14:nvContentPartPr>
              <p14:xfrm>
                <a:off x="5985107" y="5363347"/>
                <a:ext cx="179640" cy="69480"/>
              </p14:xfrm>
            </p:contentPart>
          </mc:Choice>
          <mc:Fallback xmlns="">
            <p:pic>
              <p:nvPicPr>
                <p:cNvPr id="32" name="Freihand 31">
                  <a:extLst>
                    <a:ext uri="{FF2B5EF4-FFF2-40B4-BE49-F238E27FC236}">
                      <a16:creationId xmlns:a16="http://schemas.microsoft.com/office/drawing/2014/main" id="{08C1EB9C-EEC9-497E-AEE4-51DEAA199F80}"/>
                    </a:ext>
                  </a:extLst>
                </p:cNvPr>
                <p:cNvPicPr/>
                <p:nvPr/>
              </p:nvPicPr>
              <p:blipFill>
                <a:blip r:embed="rId46"/>
                <a:stretch>
                  <a:fillRect/>
                </a:stretch>
              </p:blipFill>
              <p:spPr>
                <a:xfrm>
                  <a:off x="5980787" y="5359027"/>
                  <a:ext cx="188280" cy="78120"/>
                </a:xfrm>
                <a:prstGeom prst="rect">
                  <a:avLst/>
                </a:prstGeom>
              </p:spPr>
            </p:pic>
          </mc:Fallback>
        </mc:AlternateContent>
      </p:grpSp>
    </p:spTree>
    <p:extLst>
      <p:ext uri="{BB962C8B-B14F-4D97-AF65-F5344CB8AC3E}">
        <p14:creationId xmlns:p14="http://schemas.microsoft.com/office/powerpoint/2010/main" val="148270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54E17-90EB-AD58-4DF8-3F4D57FEEEA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4310B42-EE3E-7CC1-2E51-83692806C259}"/>
              </a:ext>
            </a:extLst>
          </p:cNvPr>
          <p:cNvSpPr txBox="1">
            <a:spLocks/>
          </p:cNvSpPr>
          <p:nvPr/>
        </p:nvSpPr>
        <p:spPr>
          <a:xfrm>
            <a:off x="526314" y="24695"/>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400" dirty="0"/>
              <a:t>Ungedeckte Zinsparität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76A1B4E1-1A44-1373-C700-B41BEB9760D2}"/>
                  </a:ext>
                </a:extLst>
              </p:cNvPr>
              <p:cNvSpPr txBox="1">
                <a:spLocks/>
              </p:cNvSpPr>
              <p:nvPr/>
            </p:nvSpPr>
            <p:spPr>
              <a:xfrm>
                <a:off x="260686" y="409992"/>
                <a:ext cx="746496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spcAft>
                    <a:spcPts val="544"/>
                  </a:spcAft>
                </a:pPr>
                <a:endParaRPr lang="en-US" sz="180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r>
                      <a:rPr lang="de-DE" i="1" kern="0">
                        <a:solidFill>
                          <a:sysClr val="windowText" lastClr="000000"/>
                        </a:solidFill>
                        <a:latin typeface="Cambria Math"/>
                        <a:cs typeface="Arial" panose="020B0604020202020204" pitchFamily="34" charset="0"/>
                      </a:rPr>
                      <m:t>, </m:t>
                    </m:r>
                    <m:sSub>
                      <m:sSubPr>
                        <m:ctrlPr>
                          <a:rPr lang="de-DE"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oMath>
                </a14:m>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Zinssätze</a:t>
                </a:r>
                <a:r>
                  <a:rPr lang="en-US" kern="0" dirty="0">
                    <a:solidFill>
                      <a:sysClr val="windowText" lastClr="000000"/>
                    </a:solidFill>
                    <a:latin typeface="Arial" panose="020B0604020202020204" pitchFamily="34" charset="0"/>
                    <a:cs typeface="Arial" panose="020B0604020202020204" pitchFamily="34" charset="0"/>
                  </a:rPr>
                  <a:t> der €- und $-Anlagen</a:t>
                </a:r>
              </a:p>
              <a:p>
                <a:pPr marL="362885" lvl="1"/>
                <a:endParaRPr lang="en-US"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0</m:t>
                        </m:r>
                      </m:sub>
                    </m:sSub>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zum</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Zeitpunkt</a:t>
                </a:r>
                <a:r>
                  <a:rPr lang="en-US" kern="0" dirty="0">
                    <a:solidFill>
                      <a:sysClr val="windowText" lastClr="000000"/>
                    </a:solidFill>
                    <a:latin typeface="Arial" panose="020B0604020202020204" pitchFamily="34" charset="0"/>
                    <a:cs typeface="Arial" panose="020B0604020202020204" pitchFamily="34" charset="0"/>
                  </a:rPr>
                  <a:t> </a:t>
                </a:r>
                <a:r>
                  <a:rPr lang="en-US" i="1" kern="0" dirty="0">
                    <a:solidFill>
                      <a:sysClr val="windowText" lastClr="000000"/>
                    </a:solidFill>
                    <a:latin typeface="Arial" panose="020B0604020202020204" pitchFamily="34" charset="0"/>
                    <a:cs typeface="Arial" panose="020B0604020202020204" pitchFamily="34" charset="0"/>
                  </a:rPr>
                  <a:t>t=0</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r>
                      <a:rPr lang="de-DE" i="1" kern="0">
                        <a:solidFill>
                          <a:sysClr val="windowText" lastClr="000000"/>
                        </a:solidFill>
                        <a:latin typeface="Cambria Math"/>
                        <a:cs typeface="Arial" panose="020B0604020202020204" pitchFamily="34" charset="0"/>
                      </a:rPr>
                      <m:t>𝐸</m:t>
                    </m:r>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m:t>
                        </m:r>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1</m:t>
                        </m:r>
                      </m:sub>
                    </m:sSub>
                    <m:r>
                      <a:rPr lang="de-DE" i="1" kern="0">
                        <a:solidFill>
                          <a:sysClr val="windowText" lastClr="000000"/>
                        </a:solidFill>
                        <a:latin typeface="Cambria Math"/>
                        <a:cs typeface="Arial" panose="020B0604020202020204" pitchFamily="34" charset="0"/>
                      </a:rPr>
                      <m:t>)</m:t>
                    </m:r>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erwarteter</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in </a:t>
                </a:r>
                <a:r>
                  <a:rPr lang="en-US" i="1" kern="0" dirty="0">
                    <a:solidFill>
                      <a:sysClr val="windowText" lastClr="000000"/>
                    </a:solidFill>
                    <a:latin typeface="Arial" panose="020B0604020202020204" pitchFamily="34" charset="0"/>
                    <a:cs typeface="Arial" panose="020B0604020202020204" pitchFamily="34" charset="0"/>
                  </a:rPr>
                  <a:t>t=1</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60686" y="409992"/>
                <a:ext cx="7464960" cy="4105872"/>
              </a:xfrm>
              <a:prstGeom prst="rect">
                <a:avLst/>
              </a:prstGeom>
              <a:blipFill>
                <a:blip r:embed="rId3"/>
                <a:stretch>
                  <a:fillRect/>
                </a:stretch>
              </a:blipFill>
            </p:spPr>
            <p:txBody>
              <a:bodyPr/>
              <a:lstStyle/>
              <a:p>
                <a:r>
                  <a:rPr lang="de-DE">
                    <a:noFill/>
                  </a:rPr>
                  <a:t> </a:t>
                </a:r>
              </a:p>
            </p:txBody>
          </p:sp>
        </mc:Fallback>
      </mc:AlternateContent>
      <p:sp>
        <p:nvSpPr>
          <p:cNvPr id="8" name="TextBox 7">
            <a:extLst>
              <a:ext uri="{FF2B5EF4-FFF2-40B4-BE49-F238E27FC236}">
                <a16:creationId xmlns:a16="http://schemas.microsoft.com/office/drawing/2014/main" id="{849311F4-38DC-C67D-CF71-96A332FC8E08}"/>
              </a:ext>
            </a:extLst>
          </p:cNvPr>
          <p:cNvSpPr txBox="1"/>
          <p:nvPr/>
        </p:nvSpPr>
        <p:spPr>
          <a:xfrm>
            <a:off x="3127455" y="2834047"/>
            <a:ext cx="1257617"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1 € Anlage</a:t>
            </a:r>
          </a:p>
        </p:txBody>
      </p:sp>
      <p:sp>
        <p:nvSpPr>
          <p:cNvPr id="10" name="TextBox 11">
            <a:extLst>
              <a:ext uri="{FF2B5EF4-FFF2-40B4-BE49-F238E27FC236}">
                <a16:creationId xmlns:a16="http://schemas.microsoft.com/office/drawing/2014/main" id="{35AACA3F-15BD-7F0C-5366-C82DBDEC67F0}"/>
              </a:ext>
            </a:extLst>
          </p:cNvPr>
          <p:cNvSpPr txBox="1"/>
          <p:nvPr/>
        </p:nvSpPr>
        <p:spPr>
          <a:xfrm>
            <a:off x="874832" y="3377759"/>
            <a:ext cx="1680745"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Euro</a:t>
            </a:r>
          </a:p>
        </p:txBody>
      </p:sp>
      <p:sp>
        <p:nvSpPr>
          <p:cNvPr id="11" name="TextBox 15">
            <a:extLst>
              <a:ext uri="{FF2B5EF4-FFF2-40B4-BE49-F238E27FC236}">
                <a16:creationId xmlns:a16="http://schemas.microsoft.com/office/drawing/2014/main" id="{6DFE31AE-E4A7-D490-5CD7-FA340CBAABF8}"/>
              </a:ext>
            </a:extLst>
          </p:cNvPr>
          <p:cNvSpPr txBox="1"/>
          <p:nvPr/>
        </p:nvSpPr>
        <p:spPr>
          <a:xfrm>
            <a:off x="4776976" y="3540102"/>
            <a:ext cx="2193706"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US-Dollar</a:t>
            </a:r>
          </a:p>
        </p:txBody>
      </p:sp>
      <p:cxnSp>
        <p:nvCxnSpPr>
          <p:cNvPr id="12" name="Straight Arrow Connector 18">
            <a:extLst>
              <a:ext uri="{FF2B5EF4-FFF2-40B4-BE49-F238E27FC236}">
                <a16:creationId xmlns:a16="http://schemas.microsoft.com/office/drawing/2014/main" id="{5107EFBD-098E-E965-760F-AEE209E578EA}"/>
              </a:ext>
            </a:extLst>
          </p:cNvPr>
          <p:cNvCxnSpPr/>
          <p:nvPr/>
        </p:nvCxnSpPr>
        <p:spPr>
          <a:xfrm flipH="1">
            <a:off x="2229595" y="3260126"/>
            <a:ext cx="1518601" cy="9416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9">
            <a:extLst>
              <a:ext uri="{FF2B5EF4-FFF2-40B4-BE49-F238E27FC236}">
                <a16:creationId xmlns:a16="http://schemas.microsoft.com/office/drawing/2014/main" id="{843A0B52-8A80-AE8C-E34B-FBE0590E72D8}"/>
              </a:ext>
            </a:extLst>
          </p:cNvPr>
          <p:cNvCxnSpPr/>
          <p:nvPr/>
        </p:nvCxnSpPr>
        <p:spPr>
          <a:xfrm>
            <a:off x="3753216" y="3260127"/>
            <a:ext cx="1306350" cy="84921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9427687D-F3C7-FAF5-B210-67B92E75CA3A}"/>
              </a:ext>
            </a:extLst>
          </p:cNvPr>
          <p:cNvSpPr txBox="1"/>
          <p:nvPr/>
        </p:nvSpPr>
        <p:spPr>
          <a:xfrm>
            <a:off x="6505421" y="344971"/>
            <a:ext cx="5686579" cy="738664"/>
          </a:xfrm>
          <a:prstGeom prst="rect">
            <a:avLst/>
          </a:prstGeom>
          <a:noFill/>
        </p:spPr>
        <p:txBody>
          <a:bodyPr wrap="square" rtlCol="0">
            <a:spAutoFit/>
          </a:bodyPr>
          <a:lstStyle/>
          <a:p>
            <a:pPr algn="ctr"/>
            <a:r>
              <a:rPr lang="de-DE" sz="1400" dirty="0">
                <a:solidFill>
                  <a:srgbClr val="000000"/>
                </a:solidFill>
                <a:hlinkClick r:id="rId4"/>
              </a:rPr>
              <a:t>http://www.bernhardkoester.de/video/inhalt.html</a:t>
            </a:r>
            <a:endParaRPr lang="de-DE" sz="1400" dirty="0">
              <a:solidFill>
                <a:srgbClr val="000000"/>
              </a:solidFill>
            </a:endParaRPr>
          </a:p>
          <a:p>
            <a:pPr algn="ctr"/>
            <a:r>
              <a:rPr lang="de-DE" sz="1400" dirty="0">
                <a:solidFill>
                  <a:srgbClr val="000000"/>
                </a:solidFill>
              </a:rPr>
              <a:t>oder direkt unter</a:t>
            </a:r>
          </a:p>
          <a:p>
            <a:pPr algn="ctr"/>
            <a:r>
              <a:rPr lang="de-DE" sz="1400" dirty="0">
                <a:solidFill>
                  <a:srgbClr val="000000"/>
                </a:solidFill>
                <a:hlinkClick r:id="rId5"/>
              </a:rPr>
              <a:t>https://www.youtube.com/watch?v=S5PVHRQZe1E&amp;feature=youtu.be</a:t>
            </a:r>
            <a:endParaRPr lang="en-US" sz="1400" dirty="0"/>
          </a:p>
        </p:txBody>
      </p:sp>
      <p:sp>
        <p:nvSpPr>
          <p:cNvPr id="23" name="Rechteck 22">
            <a:extLst>
              <a:ext uri="{FF2B5EF4-FFF2-40B4-BE49-F238E27FC236}">
                <a16:creationId xmlns:a16="http://schemas.microsoft.com/office/drawing/2014/main" id="{6E2B841B-88BE-8584-8339-A5A7B2D4E84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D1752CA9-01F1-4222-B2A6-E827EBA77240}"/>
              </a:ext>
            </a:extLst>
          </p:cNvPr>
          <p:cNvGrpSpPr/>
          <p:nvPr/>
        </p:nvGrpSpPr>
        <p:grpSpPr>
          <a:xfrm>
            <a:off x="2606147" y="155947"/>
            <a:ext cx="9046080" cy="1267200"/>
            <a:chOff x="2606147" y="155947"/>
            <a:chExt cx="9046080" cy="1267200"/>
          </a:xfrm>
        </p:grpSpPr>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294DB5ED-07F8-42A9-AFD5-CE4E1E5B61C2}"/>
                    </a:ext>
                  </a:extLst>
                </p14:cNvPr>
                <p14:cNvContentPartPr/>
                <p14:nvPr/>
              </p14:nvContentPartPr>
              <p14:xfrm>
                <a:off x="2606147" y="464467"/>
                <a:ext cx="3183840" cy="61920"/>
              </p14:xfrm>
            </p:contentPart>
          </mc:Choice>
          <mc:Fallback xmlns="">
            <p:pic>
              <p:nvPicPr>
                <p:cNvPr id="2" name="Freihand 1">
                  <a:extLst>
                    <a:ext uri="{FF2B5EF4-FFF2-40B4-BE49-F238E27FC236}">
                      <a16:creationId xmlns:a16="http://schemas.microsoft.com/office/drawing/2014/main" id="{294DB5ED-07F8-42A9-AFD5-CE4E1E5B61C2}"/>
                    </a:ext>
                  </a:extLst>
                </p:cNvPr>
                <p:cNvPicPr/>
                <p:nvPr/>
              </p:nvPicPr>
              <p:blipFill>
                <a:blip r:embed="rId7"/>
                <a:stretch>
                  <a:fillRect/>
                </a:stretch>
              </p:blipFill>
              <p:spPr>
                <a:xfrm>
                  <a:off x="2601827" y="460147"/>
                  <a:ext cx="3192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77E7B7C7-EF55-45E4-A64A-FBEBAE570DD9}"/>
                    </a:ext>
                  </a:extLst>
                </p14:cNvPr>
                <p14:cNvContentPartPr/>
                <p14:nvPr/>
              </p14:nvContentPartPr>
              <p14:xfrm>
                <a:off x="7417187" y="155947"/>
                <a:ext cx="4235040" cy="1267200"/>
              </p14:xfrm>
            </p:contentPart>
          </mc:Choice>
          <mc:Fallback xmlns="">
            <p:pic>
              <p:nvPicPr>
                <p:cNvPr id="3" name="Freihand 2">
                  <a:extLst>
                    <a:ext uri="{FF2B5EF4-FFF2-40B4-BE49-F238E27FC236}">
                      <a16:creationId xmlns:a16="http://schemas.microsoft.com/office/drawing/2014/main" id="{77E7B7C7-EF55-45E4-A64A-FBEBAE570DD9}"/>
                    </a:ext>
                  </a:extLst>
                </p:cNvPr>
                <p:cNvPicPr/>
                <p:nvPr/>
              </p:nvPicPr>
              <p:blipFill>
                <a:blip r:embed="rId9"/>
                <a:stretch>
                  <a:fillRect/>
                </a:stretch>
              </p:blipFill>
              <p:spPr>
                <a:xfrm>
                  <a:off x="7412867" y="151627"/>
                  <a:ext cx="4243680" cy="127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9" name="Freihand 108">
                <a:extLst>
                  <a:ext uri="{FF2B5EF4-FFF2-40B4-BE49-F238E27FC236}">
                    <a16:creationId xmlns:a16="http://schemas.microsoft.com/office/drawing/2014/main" id="{E91D16D1-58E9-46BB-BE1D-0ECA00417309}"/>
                  </a:ext>
                </a:extLst>
              </p14:cNvPr>
              <p14:cNvContentPartPr/>
              <p14:nvPr/>
            </p14:nvContentPartPr>
            <p14:xfrm>
              <a:off x="3216707" y="3160147"/>
              <a:ext cx="1175040" cy="51120"/>
            </p14:xfrm>
          </p:contentPart>
        </mc:Choice>
        <mc:Fallback xmlns="">
          <p:pic>
            <p:nvPicPr>
              <p:cNvPr id="109" name="Freihand 108">
                <a:extLst>
                  <a:ext uri="{FF2B5EF4-FFF2-40B4-BE49-F238E27FC236}">
                    <a16:creationId xmlns:a16="http://schemas.microsoft.com/office/drawing/2014/main" id="{E91D16D1-58E9-46BB-BE1D-0ECA00417309}"/>
                  </a:ext>
                </a:extLst>
              </p:cNvPr>
              <p:cNvPicPr/>
              <p:nvPr/>
            </p:nvPicPr>
            <p:blipFill>
              <a:blip r:embed="rId11"/>
              <a:stretch>
                <a:fillRect/>
              </a:stretch>
            </p:blipFill>
            <p:spPr>
              <a:xfrm>
                <a:off x="3212387" y="3155827"/>
                <a:ext cx="1183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0" name="Freihand 109">
                <a:extLst>
                  <a:ext uri="{FF2B5EF4-FFF2-40B4-BE49-F238E27FC236}">
                    <a16:creationId xmlns:a16="http://schemas.microsoft.com/office/drawing/2014/main" id="{B2356676-D4C8-41C8-8CFE-D6942B71145F}"/>
                  </a:ext>
                </a:extLst>
              </p14:cNvPr>
              <p14:cNvContentPartPr/>
              <p14:nvPr/>
            </p14:nvContentPartPr>
            <p14:xfrm>
              <a:off x="646667" y="1131187"/>
              <a:ext cx="296280" cy="41040"/>
            </p14:xfrm>
          </p:contentPart>
        </mc:Choice>
        <mc:Fallback xmlns="">
          <p:pic>
            <p:nvPicPr>
              <p:cNvPr id="110" name="Freihand 109">
                <a:extLst>
                  <a:ext uri="{FF2B5EF4-FFF2-40B4-BE49-F238E27FC236}">
                    <a16:creationId xmlns:a16="http://schemas.microsoft.com/office/drawing/2014/main" id="{B2356676-D4C8-41C8-8CFE-D6942B71145F}"/>
                  </a:ext>
                </a:extLst>
              </p:cNvPr>
              <p:cNvPicPr/>
              <p:nvPr/>
            </p:nvPicPr>
            <p:blipFill>
              <a:blip r:embed="rId13"/>
              <a:stretch>
                <a:fillRect/>
              </a:stretch>
            </p:blipFill>
            <p:spPr>
              <a:xfrm>
                <a:off x="642347" y="1126867"/>
                <a:ext cx="304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1" name="Freihand 110">
                <a:extLst>
                  <a:ext uri="{FF2B5EF4-FFF2-40B4-BE49-F238E27FC236}">
                    <a16:creationId xmlns:a16="http://schemas.microsoft.com/office/drawing/2014/main" id="{20D4F8AD-DC8A-4E37-AB24-1ADCF21E9315}"/>
                  </a:ext>
                </a:extLst>
              </p14:cNvPr>
              <p14:cNvContentPartPr/>
              <p14:nvPr/>
            </p14:nvContentPartPr>
            <p14:xfrm>
              <a:off x="1014227" y="1126147"/>
              <a:ext cx="109800" cy="19800"/>
            </p14:xfrm>
          </p:contentPart>
        </mc:Choice>
        <mc:Fallback xmlns="">
          <p:pic>
            <p:nvPicPr>
              <p:cNvPr id="111" name="Freihand 110">
                <a:extLst>
                  <a:ext uri="{FF2B5EF4-FFF2-40B4-BE49-F238E27FC236}">
                    <a16:creationId xmlns:a16="http://schemas.microsoft.com/office/drawing/2014/main" id="{20D4F8AD-DC8A-4E37-AB24-1ADCF21E9315}"/>
                  </a:ext>
                </a:extLst>
              </p:cNvPr>
              <p:cNvPicPr/>
              <p:nvPr/>
            </p:nvPicPr>
            <p:blipFill>
              <a:blip r:embed="rId15"/>
              <a:stretch>
                <a:fillRect/>
              </a:stretch>
            </p:blipFill>
            <p:spPr>
              <a:xfrm>
                <a:off x="1009907" y="1121827"/>
                <a:ext cx="118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4" name="Freihand 133">
                <a:extLst>
                  <a:ext uri="{FF2B5EF4-FFF2-40B4-BE49-F238E27FC236}">
                    <a16:creationId xmlns:a16="http://schemas.microsoft.com/office/drawing/2014/main" id="{37ECE9C1-FBD7-4E88-98EC-4EF2E2F5192A}"/>
                  </a:ext>
                </a:extLst>
              </p14:cNvPr>
              <p14:cNvContentPartPr/>
              <p14:nvPr/>
            </p14:nvContentPartPr>
            <p14:xfrm>
              <a:off x="594107" y="1683427"/>
              <a:ext cx="406440" cy="83520"/>
            </p14:xfrm>
          </p:contentPart>
        </mc:Choice>
        <mc:Fallback xmlns="">
          <p:pic>
            <p:nvPicPr>
              <p:cNvPr id="134" name="Freihand 133">
                <a:extLst>
                  <a:ext uri="{FF2B5EF4-FFF2-40B4-BE49-F238E27FC236}">
                    <a16:creationId xmlns:a16="http://schemas.microsoft.com/office/drawing/2014/main" id="{37ECE9C1-FBD7-4E88-98EC-4EF2E2F5192A}"/>
                  </a:ext>
                </a:extLst>
              </p:cNvPr>
              <p:cNvPicPr/>
              <p:nvPr/>
            </p:nvPicPr>
            <p:blipFill>
              <a:blip r:embed="rId17"/>
              <a:stretch>
                <a:fillRect/>
              </a:stretch>
            </p:blipFill>
            <p:spPr>
              <a:xfrm>
                <a:off x="589787" y="1679107"/>
                <a:ext cx="415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9" name="Freihand 138">
                <a:extLst>
                  <a:ext uri="{FF2B5EF4-FFF2-40B4-BE49-F238E27FC236}">
                    <a16:creationId xmlns:a16="http://schemas.microsoft.com/office/drawing/2014/main" id="{03BB508F-F128-419A-85EC-A97BBD8AD288}"/>
                  </a:ext>
                </a:extLst>
              </p14:cNvPr>
              <p14:cNvContentPartPr/>
              <p14:nvPr/>
            </p14:nvContentPartPr>
            <p14:xfrm>
              <a:off x="5208587" y="4179667"/>
              <a:ext cx="98640" cy="418320"/>
            </p14:xfrm>
          </p:contentPart>
        </mc:Choice>
        <mc:Fallback xmlns="">
          <p:pic>
            <p:nvPicPr>
              <p:cNvPr id="139" name="Freihand 138">
                <a:extLst>
                  <a:ext uri="{FF2B5EF4-FFF2-40B4-BE49-F238E27FC236}">
                    <a16:creationId xmlns:a16="http://schemas.microsoft.com/office/drawing/2014/main" id="{03BB508F-F128-419A-85EC-A97BBD8AD288}"/>
                  </a:ext>
                </a:extLst>
              </p:cNvPr>
              <p:cNvPicPr/>
              <p:nvPr/>
            </p:nvPicPr>
            <p:blipFill>
              <a:blip r:embed="rId19"/>
              <a:stretch>
                <a:fillRect/>
              </a:stretch>
            </p:blipFill>
            <p:spPr>
              <a:xfrm>
                <a:off x="5204267" y="4175347"/>
                <a:ext cx="10728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0" name="Freihand 139">
                <a:extLst>
                  <a:ext uri="{FF2B5EF4-FFF2-40B4-BE49-F238E27FC236}">
                    <a16:creationId xmlns:a16="http://schemas.microsoft.com/office/drawing/2014/main" id="{DB2CE8E9-BE02-45F5-B046-986B08F10ACE}"/>
                  </a:ext>
                </a:extLst>
              </p14:cNvPr>
              <p14:cNvContentPartPr/>
              <p14:nvPr/>
            </p14:nvContentPartPr>
            <p14:xfrm>
              <a:off x="936467" y="1107427"/>
              <a:ext cx="255600" cy="57600"/>
            </p14:xfrm>
          </p:contentPart>
        </mc:Choice>
        <mc:Fallback xmlns="">
          <p:pic>
            <p:nvPicPr>
              <p:cNvPr id="140" name="Freihand 139">
                <a:extLst>
                  <a:ext uri="{FF2B5EF4-FFF2-40B4-BE49-F238E27FC236}">
                    <a16:creationId xmlns:a16="http://schemas.microsoft.com/office/drawing/2014/main" id="{DB2CE8E9-BE02-45F5-B046-986B08F10ACE}"/>
                  </a:ext>
                </a:extLst>
              </p:cNvPr>
              <p:cNvPicPr/>
              <p:nvPr/>
            </p:nvPicPr>
            <p:blipFill>
              <a:blip r:embed="rId21"/>
              <a:stretch>
                <a:fillRect/>
              </a:stretch>
            </p:blipFill>
            <p:spPr>
              <a:xfrm>
                <a:off x="932147" y="1103107"/>
                <a:ext cx="264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6" name="Freihand 155">
                <a:extLst>
                  <a:ext uri="{FF2B5EF4-FFF2-40B4-BE49-F238E27FC236}">
                    <a16:creationId xmlns:a16="http://schemas.microsoft.com/office/drawing/2014/main" id="{447A4E9B-8BB4-4C02-A02C-7B4EBEB0488E}"/>
                  </a:ext>
                </a:extLst>
              </p14:cNvPr>
              <p14:cNvContentPartPr/>
              <p14:nvPr/>
            </p14:nvContentPartPr>
            <p14:xfrm>
              <a:off x="4240547" y="4586107"/>
              <a:ext cx="1750320" cy="91800"/>
            </p14:xfrm>
          </p:contentPart>
        </mc:Choice>
        <mc:Fallback xmlns="">
          <p:pic>
            <p:nvPicPr>
              <p:cNvPr id="156" name="Freihand 155">
                <a:extLst>
                  <a:ext uri="{FF2B5EF4-FFF2-40B4-BE49-F238E27FC236}">
                    <a16:creationId xmlns:a16="http://schemas.microsoft.com/office/drawing/2014/main" id="{447A4E9B-8BB4-4C02-A02C-7B4EBEB0488E}"/>
                  </a:ext>
                </a:extLst>
              </p:cNvPr>
              <p:cNvPicPr/>
              <p:nvPr/>
            </p:nvPicPr>
            <p:blipFill>
              <a:blip r:embed="rId23"/>
              <a:stretch>
                <a:fillRect/>
              </a:stretch>
            </p:blipFill>
            <p:spPr>
              <a:xfrm>
                <a:off x="4236227" y="4581787"/>
                <a:ext cx="1758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1" name="Freihand 160">
                <a:extLst>
                  <a:ext uri="{FF2B5EF4-FFF2-40B4-BE49-F238E27FC236}">
                    <a16:creationId xmlns:a16="http://schemas.microsoft.com/office/drawing/2014/main" id="{7EBEEEA2-90C6-410E-BF49-CBA784B89F23}"/>
                  </a:ext>
                </a:extLst>
              </p14:cNvPr>
              <p14:cNvContentPartPr/>
              <p14:nvPr/>
            </p14:nvContentPartPr>
            <p14:xfrm>
              <a:off x="4262867" y="4548667"/>
              <a:ext cx="1618200" cy="68040"/>
            </p14:xfrm>
          </p:contentPart>
        </mc:Choice>
        <mc:Fallback xmlns="">
          <p:pic>
            <p:nvPicPr>
              <p:cNvPr id="161" name="Freihand 160">
                <a:extLst>
                  <a:ext uri="{FF2B5EF4-FFF2-40B4-BE49-F238E27FC236}">
                    <a16:creationId xmlns:a16="http://schemas.microsoft.com/office/drawing/2014/main" id="{7EBEEEA2-90C6-410E-BF49-CBA784B89F23}"/>
                  </a:ext>
                </a:extLst>
              </p:cNvPr>
              <p:cNvPicPr/>
              <p:nvPr/>
            </p:nvPicPr>
            <p:blipFill>
              <a:blip r:embed="rId25"/>
              <a:stretch>
                <a:fillRect/>
              </a:stretch>
            </p:blipFill>
            <p:spPr>
              <a:xfrm>
                <a:off x="4258547" y="4544347"/>
                <a:ext cx="1626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3" name="Freihand 162">
                <a:extLst>
                  <a:ext uri="{FF2B5EF4-FFF2-40B4-BE49-F238E27FC236}">
                    <a16:creationId xmlns:a16="http://schemas.microsoft.com/office/drawing/2014/main" id="{BD1A8C4B-42ED-4055-A92A-3A4554414039}"/>
                  </a:ext>
                </a:extLst>
              </p14:cNvPr>
              <p14:cNvContentPartPr/>
              <p14:nvPr/>
            </p14:nvContentPartPr>
            <p14:xfrm>
              <a:off x="621467" y="2222707"/>
              <a:ext cx="564120" cy="68400"/>
            </p14:xfrm>
          </p:contentPart>
        </mc:Choice>
        <mc:Fallback xmlns="">
          <p:pic>
            <p:nvPicPr>
              <p:cNvPr id="163" name="Freihand 162">
                <a:extLst>
                  <a:ext uri="{FF2B5EF4-FFF2-40B4-BE49-F238E27FC236}">
                    <a16:creationId xmlns:a16="http://schemas.microsoft.com/office/drawing/2014/main" id="{BD1A8C4B-42ED-4055-A92A-3A4554414039}"/>
                  </a:ext>
                </a:extLst>
              </p:cNvPr>
              <p:cNvPicPr/>
              <p:nvPr/>
            </p:nvPicPr>
            <p:blipFill>
              <a:blip r:embed="rId27"/>
              <a:stretch>
                <a:fillRect/>
              </a:stretch>
            </p:blipFill>
            <p:spPr>
              <a:xfrm>
                <a:off x="617147" y="2218387"/>
                <a:ext cx="572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Freihand 6">
                <a:extLst>
                  <a:ext uri="{FF2B5EF4-FFF2-40B4-BE49-F238E27FC236}">
                    <a16:creationId xmlns:a16="http://schemas.microsoft.com/office/drawing/2014/main" id="{722034F2-713B-4DEC-928A-A330A6069F86}"/>
                  </a:ext>
                </a:extLst>
              </p14:cNvPr>
              <p14:cNvContentPartPr/>
              <p14:nvPr/>
            </p14:nvContentPartPr>
            <p14:xfrm>
              <a:off x="6597827" y="1972507"/>
              <a:ext cx="204120" cy="172080"/>
            </p14:xfrm>
          </p:contentPart>
        </mc:Choice>
        <mc:Fallback xmlns="">
          <p:pic>
            <p:nvPicPr>
              <p:cNvPr id="7" name="Freihand 6">
                <a:extLst>
                  <a:ext uri="{FF2B5EF4-FFF2-40B4-BE49-F238E27FC236}">
                    <a16:creationId xmlns:a16="http://schemas.microsoft.com/office/drawing/2014/main" id="{722034F2-713B-4DEC-928A-A330A6069F86}"/>
                  </a:ext>
                </a:extLst>
              </p:cNvPr>
              <p:cNvPicPr/>
              <p:nvPr/>
            </p:nvPicPr>
            <p:blipFill>
              <a:blip r:embed="rId29"/>
              <a:stretch>
                <a:fillRect/>
              </a:stretch>
            </p:blipFill>
            <p:spPr>
              <a:xfrm>
                <a:off x="6593507" y="1968187"/>
                <a:ext cx="212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Freihand 37">
                <a:extLst>
                  <a:ext uri="{FF2B5EF4-FFF2-40B4-BE49-F238E27FC236}">
                    <a16:creationId xmlns:a16="http://schemas.microsoft.com/office/drawing/2014/main" id="{3829D4BE-3B37-4E0F-A02A-9D36609B795F}"/>
                  </a:ext>
                </a:extLst>
              </p14:cNvPr>
              <p14:cNvContentPartPr/>
              <p14:nvPr/>
            </p14:nvContentPartPr>
            <p14:xfrm>
              <a:off x="6716267" y="2313427"/>
              <a:ext cx="29520" cy="164160"/>
            </p14:xfrm>
          </p:contentPart>
        </mc:Choice>
        <mc:Fallback xmlns="">
          <p:pic>
            <p:nvPicPr>
              <p:cNvPr id="38" name="Freihand 37">
                <a:extLst>
                  <a:ext uri="{FF2B5EF4-FFF2-40B4-BE49-F238E27FC236}">
                    <a16:creationId xmlns:a16="http://schemas.microsoft.com/office/drawing/2014/main" id="{3829D4BE-3B37-4E0F-A02A-9D36609B795F}"/>
                  </a:ext>
                </a:extLst>
              </p:cNvPr>
              <p:cNvPicPr/>
              <p:nvPr/>
            </p:nvPicPr>
            <p:blipFill>
              <a:blip r:embed="rId31"/>
              <a:stretch>
                <a:fillRect/>
              </a:stretch>
            </p:blipFill>
            <p:spPr>
              <a:xfrm>
                <a:off x="6711947" y="2309107"/>
                <a:ext cx="38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Freihand 38">
                <a:extLst>
                  <a:ext uri="{FF2B5EF4-FFF2-40B4-BE49-F238E27FC236}">
                    <a16:creationId xmlns:a16="http://schemas.microsoft.com/office/drawing/2014/main" id="{98ADD3C6-4E27-417D-829F-F457C4960B48}"/>
                  </a:ext>
                </a:extLst>
              </p14:cNvPr>
              <p14:cNvContentPartPr/>
              <p14:nvPr/>
            </p14:nvContentPartPr>
            <p14:xfrm>
              <a:off x="6684587" y="2354467"/>
              <a:ext cx="142200" cy="41760"/>
            </p14:xfrm>
          </p:contentPart>
        </mc:Choice>
        <mc:Fallback xmlns="">
          <p:pic>
            <p:nvPicPr>
              <p:cNvPr id="39" name="Freihand 38">
                <a:extLst>
                  <a:ext uri="{FF2B5EF4-FFF2-40B4-BE49-F238E27FC236}">
                    <a16:creationId xmlns:a16="http://schemas.microsoft.com/office/drawing/2014/main" id="{98ADD3C6-4E27-417D-829F-F457C4960B48}"/>
                  </a:ext>
                </a:extLst>
              </p:cNvPr>
              <p:cNvPicPr/>
              <p:nvPr/>
            </p:nvPicPr>
            <p:blipFill>
              <a:blip r:embed="rId33"/>
              <a:stretch>
                <a:fillRect/>
              </a:stretch>
            </p:blipFill>
            <p:spPr>
              <a:xfrm>
                <a:off x="6680267" y="2350147"/>
                <a:ext cx="150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Freihand 8">
                <a:extLst>
                  <a:ext uri="{FF2B5EF4-FFF2-40B4-BE49-F238E27FC236}">
                    <a16:creationId xmlns:a16="http://schemas.microsoft.com/office/drawing/2014/main" id="{B04DF9D8-DC84-49C4-B42F-46371FD1BAE9}"/>
                  </a:ext>
                </a:extLst>
              </p14:cNvPr>
              <p14:cNvContentPartPr/>
              <p14:nvPr/>
            </p14:nvContentPartPr>
            <p14:xfrm>
              <a:off x="7108667" y="1814467"/>
              <a:ext cx="276480" cy="257400"/>
            </p14:xfrm>
          </p:contentPart>
        </mc:Choice>
        <mc:Fallback xmlns="">
          <p:pic>
            <p:nvPicPr>
              <p:cNvPr id="9" name="Freihand 8">
                <a:extLst>
                  <a:ext uri="{FF2B5EF4-FFF2-40B4-BE49-F238E27FC236}">
                    <a16:creationId xmlns:a16="http://schemas.microsoft.com/office/drawing/2014/main" id="{B04DF9D8-DC84-49C4-B42F-46371FD1BAE9}"/>
                  </a:ext>
                </a:extLst>
              </p:cNvPr>
              <p:cNvPicPr/>
              <p:nvPr/>
            </p:nvPicPr>
            <p:blipFill>
              <a:blip r:embed="rId35"/>
              <a:stretch>
                <a:fillRect/>
              </a:stretch>
            </p:blipFill>
            <p:spPr>
              <a:xfrm>
                <a:off x="7104347" y="1810147"/>
                <a:ext cx="285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 name="Freihand 13">
                <a:extLst>
                  <a:ext uri="{FF2B5EF4-FFF2-40B4-BE49-F238E27FC236}">
                    <a16:creationId xmlns:a16="http://schemas.microsoft.com/office/drawing/2014/main" id="{1D479AFC-B289-4462-9ADF-C6C09CCAB05E}"/>
                  </a:ext>
                </a:extLst>
              </p14:cNvPr>
              <p14:cNvContentPartPr/>
              <p14:nvPr/>
            </p14:nvContentPartPr>
            <p14:xfrm>
              <a:off x="7320707" y="1951627"/>
              <a:ext cx="114840" cy="142920"/>
            </p14:xfrm>
          </p:contentPart>
        </mc:Choice>
        <mc:Fallback xmlns="">
          <p:pic>
            <p:nvPicPr>
              <p:cNvPr id="14" name="Freihand 13">
                <a:extLst>
                  <a:ext uri="{FF2B5EF4-FFF2-40B4-BE49-F238E27FC236}">
                    <a16:creationId xmlns:a16="http://schemas.microsoft.com/office/drawing/2014/main" id="{1D479AFC-B289-4462-9ADF-C6C09CCAB05E}"/>
                  </a:ext>
                </a:extLst>
              </p:cNvPr>
              <p:cNvPicPr/>
              <p:nvPr/>
            </p:nvPicPr>
            <p:blipFill>
              <a:blip r:embed="rId37"/>
              <a:stretch>
                <a:fillRect/>
              </a:stretch>
            </p:blipFill>
            <p:spPr>
              <a:xfrm>
                <a:off x="7316387" y="1947307"/>
                <a:ext cx="123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Freihand 14">
                <a:extLst>
                  <a:ext uri="{FF2B5EF4-FFF2-40B4-BE49-F238E27FC236}">
                    <a16:creationId xmlns:a16="http://schemas.microsoft.com/office/drawing/2014/main" id="{7AF69489-301A-460B-B244-217B7B51AB7E}"/>
                  </a:ext>
                </a:extLst>
              </p14:cNvPr>
              <p14:cNvContentPartPr/>
              <p14:nvPr/>
            </p14:nvContentPartPr>
            <p14:xfrm>
              <a:off x="7465067" y="1786027"/>
              <a:ext cx="176760" cy="240840"/>
            </p14:xfrm>
          </p:contentPart>
        </mc:Choice>
        <mc:Fallback xmlns="">
          <p:pic>
            <p:nvPicPr>
              <p:cNvPr id="15" name="Freihand 14">
                <a:extLst>
                  <a:ext uri="{FF2B5EF4-FFF2-40B4-BE49-F238E27FC236}">
                    <a16:creationId xmlns:a16="http://schemas.microsoft.com/office/drawing/2014/main" id="{7AF69489-301A-460B-B244-217B7B51AB7E}"/>
                  </a:ext>
                </a:extLst>
              </p:cNvPr>
              <p:cNvPicPr/>
              <p:nvPr/>
            </p:nvPicPr>
            <p:blipFill>
              <a:blip r:embed="rId39"/>
              <a:stretch>
                <a:fillRect/>
              </a:stretch>
            </p:blipFill>
            <p:spPr>
              <a:xfrm>
                <a:off x="7460747" y="1781707"/>
                <a:ext cx="1854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Freihand 15">
                <a:extLst>
                  <a:ext uri="{FF2B5EF4-FFF2-40B4-BE49-F238E27FC236}">
                    <a16:creationId xmlns:a16="http://schemas.microsoft.com/office/drawing/2014/main" id="{D64F288A-3224-4788-A924-A85B10459ED9}"/>
                  </a:ext>
                </a:extLst>
              </p14:cNvPr>
              <p14:cNvContentPartPr/>
              <p14:nvPr/>
            </p14:nvContentPartPr>
            <p14:xfrm>
              <a:off x="7652267" y="1914547"/>
              <a:ext cx="118440" cy="153000"/>
            </p14:xfrm>
          </p:contentPart>
        </mc:Choice>
        <mc:Fallback xmlns="">
          <p:pic>
            <p:nvPicPr>
              <p:cNvPr id="16" name="Freihand 15">
                <a:extLst>
                  <a:ext uri="{FF2B5EF4-FFF2-40B4-BE49-F238E27FC236}">
                    <a16:creationId xmlns:a16="http://schemas.microsoft.com/office/drawing/2014/main" id="{D64F288A-3224-4788-A924-A85B10459ED9}"/>
                  </a:ext>
                </a:extLst>
              </p:cNvPr>
              <p:cNvPicPr/>
              <p:nvPr/>
            </p:nvPicPr>
            <p:blipFill>
              <a:blip r:embed="rId41"/>
              <a:stretch>
                <a:fillRect/>
              </a:stretch>
            </p:blipFill>
            <p:spPr>
              <a:xfrm>
                <a:off x="7647947" y="1910227"/>
                <a:ext cx="127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431AAFD2-C082-4C51-B6F7-CE6BD8FFA472}"/>
                  </a:ext>
                </a:extLst>
              </p14:cNvPr>
              <p14:cNvContentPartPr/>
              <p14:nvPr/>
            </p14:nvContentPartPr>
            <p14:xfrm>
              <a:off x="7762067" y="1792867"/>
              <a:ext cx="133560" cy="239040"/>
            </p14:xfrm>
          </p:contentPart>
        </mc:Choice>
        <mc:Fallback xmlns="">
          <p:pic>
            <p:nvPicPr>
              <p:cNvPr id="17" name="Freihand 16">
                <a:extLst>
                  <a:ext uri="{FF2B5EF4-FFF2-40B4-BE49-F238E27FC236}">
                    <a16:creationId xmlns:a16="http://schemas.microsoft.com/office/drawing/2014/main" id="{431AAFD2-C082-4C51-B6F7-CE6BD8FFA472}"/>
                  </a:ext>
                </a:extLst>
              </p:cNvPr>
              <p:cNvPicPr/>
              <p:nvPr/>
            </p:nvPicPr>
            <p:blipFill>
              <a:blip r:embed="rId43"/>
              <a:stretch>
                <a:fillRect/>
              </a:stretch>
            </p:blipFill>
            <p:spPr>
              <a:xfrm>
                <a:off x="7757747" y="1788547"/>
                <a:ext cx="142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Freihand 17">
                <a:extLst>
                  <a:ext uri="{FF2B5EF4-FFF2-40B4-BE49-F238E27FC236}">
                    <a16:creationId xmlns:a16="http://schemas.microsoft.com/office/drawing/2014/main" id="{C735AEFC-772D-4FD2-B41E-3DF3030F62EF}"/>
                  </a:ext>
                </a:extLst>
              </p14:cNvPr>
              <p14:cNvContentPartPr/>
              <p14:nvPr/>
            </p14:nvContentPartPr>
            <p14:xfrm>
              <a:off x="7871867" y="1883227"/>
              <a:ext cx="148320" cy="110520"/>
            </p14:xfrm>
          </p:contentPart>
        </mc:Choice>
        <mc:Fallback xmlns="">
          <p:pic>
            <p:nvPicPr>
              <p:cNvPr id="18" name="Freihand 17">
                <a:extLst>
                  <a:ext uri="{FF2B5EF4-FFF2-40B4-BE49-F238E27FC236}">
                    <a16:creationId xmlns:a16="http://schemas.microsoft.com/office/drawing/2014/main" id="{C735AEFC-772D-4FD2-B41E-3DF3030F62EF}"/>
                  </a:ext>
                </a:extLst>
              </p:cNvPr>
              <p:cNvPicPr/>
              <p:nvPr/>
            </p:nvPicPr>
            <p:blipFill>
              <a:blip r:embed="rId45"/>
              <a:stretch>
                <a:fillRect/>
              </a:stretch>
            </p:blipFill>
            <p:spPr>
              <a:xfrm>
                <a:off x="7867547" y="1878907"/>
                <a:ext cx="156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 name="Freihand 19">
                <a:extLst>
                  <a:ext uri="{FF2B5EF4-FFF2-40B4-BE49-F238E27FC236}">
                    <a16:creationId xmlns:a16="http://schemas.microsoft.com/office/drawing/2014/main" id="{EF4C4BA9-84B2-48F1-8DF4-2B01A228093B}"/>
                  </a:ext>
                </a:extLst>
              </p14:cNvPr>
              <p14:cNvContentPartPr/>
              <p14:nvPr/>
            </p14:nvContentPartPr>
            <p14:xfrm>
              <a:off x="8059787" y="1822747"/>
              <a:ext cx="403560" cy="166320"/>
            </p14:xfrm>
          </p:contentPart>
        </mc:Choice>
        <mc:Fallback xmlns="">
          <p:pic>
            <p:nvPicPr>
              <p:cNvPr id="20" name="Freihand 19">
                <a:extLst>
                  <a:ext uri="{FF2B5EF4-FFF2-40B4-BE49-F238E27FC236}">
                    <a16:creationId xmlns:a16="http://schemas.microsoft.com/office/drawing/2014/main" id="{EF4C4BA9-84B2-48F1-8DF4-2B01A228093B}"/>
                  </a:ext>
                </a:extLst>
              </p:cNvPr>
              <p:cNvPicPr/>
              <p:nvPr/>
            </p:nvPicPr>
            <p:blipFill>
              <a:blip r:embed="rId47"/>
              <a:stretch>
                <a:fillRect/>
              </a:stretch>
            </p:blipFill>
            <p:spPr>
              <a:xfrm>
                <a:off x="8055467" y="1818427"/>
                <a:ext cx="412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 name="Freihand 20">
                <a:extLst>
                  <a:ext uri="{FF2B5EF4-FFF2-40B4-BE49-F238E27FC236}">
                    <a16:creationId xmlns:a16="http://schemas.microsoft.com/office/drawing/2014/main" id="{3E41B079-0898-4DCE-AC31-378AA441D79E}"/>
                  </a:ext>
                </a:extLst>
              </p14:cNvPr>
              <p14:cNvContentPartPr/>
              <p14:nvPr/>
            </p14:nvContentPartPr>
            <p14:xfrm>
              <a:off x="8425187" y="1816987"/>
              <a:ext cx="44280" cy="14760"/>
            </p14:xfrm>
          </p:contentPart>
        </mc:Choice>
        <mc:Fallback xmlns="">
          <p:pic>
            <p:nvPicPr>
              <p:cNvPr id="21" name="Freihand 20">
                <a:extLst>
                  <a:ext uri="{FF2B5EF4-FFF2-40B4-BE49-F238E27FC236}">
                    <a16:creationId xmlns:a16="http://schemas.microsoft.com/office/drawing/2014/main" id="{3E41B079-0898-4DCE-AC31-378AA441D79E}"/>
                  </a:ext>
                </a:extLst>
              </p:cNvPr>
              <p:cNvPicPr/>
              <p:nvPr/>
            </p:nvPicPr>
            <p:blipFill>
              <a:blip r:embed="rId49"/>
              <a:stretch>
                <a:fillRect/>
              </a:stretch>
            </p:blipFill>
            <p:spPr>
              <a:xfrm>
                <a:off x="8420867" y="1812667"/>
                <a:ext cx="52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4" name="Freihand 23">
                <a:extLst>
                  <a:ext uri="{FF2B5EF4-FFF2-40B4-BE49-F238E27FC236}">
                    <a16:creationId xmlns:a16="http://schemas.microsoft.com/office/drawing/2014/main" id="{3F754DCF-1F2F-4F5C-B6CB-ECB9616C3AF1}"/>
                  </a:ext>
                </a:extLst>
              </p14:cNvPr>
              <p14:cNvContentPartPr/>
              <p14:nvPr/>
            </p14:nvContentPartPr>
            <p14:xfrm>
              <a:off x="8449307" y="1921027"/>
              <a:ext cx="133200" cy="262440"/>
            </p14:xfrm>
          </p:contentPart>
        </mc:Choice>
        <mc:Fallback xmlns="">
          <p:pic>
            <p:nvPicPr>
              <p:cNvPr id="24" name="Freihand 23">
                <a:extLst>
                  <a:ext uri="{FF2B5EF4-FFF2-40B4-BE49-F238E27FC236}">
                    <a16:creationId xmlns:a16="http://schemas.microsoft.com/office/drawing/2014/main" id="{3F754DCF-1F2F-4F5C-B6CB-ECB9616C3AF1}"/>
                  </a:ext>
                </a:extLst>
              </p:cNvPr>
              <p:cNvPicPr/>
              <p:nvPr/>
            </p:nvPicPr>
            <p:blipFill>
              <a:blip r:embed="rId51"/>
              <a:stretch>
                <a:fillRect/>
              </a:stretch>
            </p:blipFill>
            <p:spPr>
              <a:xfrm>
                <a:off x="8444987" y="1916707"/>
                <a:ext cx="1418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 name="Freihand 24">
                <a:extLst>
                  <a:ext uri="{FF2B5EF4-FFF2-40B4-BE49-F238E27FC236}">
                    <a16:creationId xmlns:a16="http://schemas.microsoft.com/office/drawing/2014/main" id="{FA26AD74-2BA3-4C42-9E49-C3FE633A82A6}"/>
                  </a:ext>
                </a:extLst>
              </p14:cNvPr>
              <p14:cNvContentPartPr/>
              <p14:nvPr/>
            </p14:nvContentPartPr>
            <p14:xfrm>
              <a:off x="7987427" y="1693147"/>
              <a:ext cx="108360" cy="12960"/>
            </p14:xfrm>
          </p:contentPart>
        </mc:Choice>
        <mc:Fallback xmlns="">
          <p:pic>
            <p:nvPicPr>
              <p:cNvPr id="25" name="Freihand 24">
                <a:extLst>
                  <a:ext uri="{FF2B5EF4-FFF2-40B4-BE49-F238E27FC236}">
                    <a16:creationId xmlns:a16="http://schemas.microsoft.com/office/drawing/2014/main" id="{FA26AD74-2BA3-4C42-9E49-C3FE633A82A6}"/>
                  </a:ext>
                </a:extLst>
              </p:cNvPr>
              <p:cNvPicPr/>
              <p:nvPr/>
            </p:nvPicPr>
            <p:blipFill>
              <a:blip r:embed="rId53"/>
              <a:stretch>
                <a:fillRect/>
              </a:stretch>
            </p:blipFill>
            <p:spPr>
              <a:xfrm>
                <a:off x="7983107" y="1688827"/>
                <a:ext cx="117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 name="Freihand 26">
                <a:extLst>
                  <a:ext uri="{FF2B5EF4-FFF2-40B4-BE49-F238E27FC236}">
                    <a16:creationId xmlns:a16="http://schemas.microsoft.com/office/drawing/2014/main" id="{AE57988F-EB77-46DD-9961-8A7CB48F57DB}"/>
                  </a:ext>
                </a:extLst>
              </p14:cNvPr>
              <p14:cNvContentPartPr/>
              <p14:nvPr/>
            </p14:nvContentPartPr>
            <p14:xfrm>
              <a:off x="8829107" y="1716187"/>
              <a:ext cx="118440" cy="185760"/>
            </p14:xfrm>
          </p:contentPart>
        </mc:Choice>
        <mc:Fallback xmlns="">
          <p:pic>
            <p:nvPicPr>
              <p:cNvPr id="27" name="Freihand 26">
                <a:extLst>
                  <a:ext uri="{FF2B5EF4-FFF2-40B4-BE49-F238E27FC236}">
                    <a16:creationId xmlns:a16="http://schemas.microsoft.com/office/drawing/2014/main" id="{AE57988F-EB77-46DD-9961-8A7CB48F57DB}"/>
                  </a:ext>
                </a:extLst>
              </p:cNvPr>
              <p:cNvPicPr/>
              <p:nvPr/>
            </p:nvPicPr>
            <p:blipFill>
              <a:blip r:embed="rId55"/>
              <a:stretch>
                <a:fillRect/>
              </a:stretch>
            </p:blipFill>
            <p:spPr>
              <a:xfrm>
                <a:off x="8824787" y="1711867"/>
                <a:ext cx="1270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8" name="Freihand 27">
                <a:extLst>
                  <a:ext uri="{FF2B5EF4-FFF2-40B4-BE49-F238E27FC236}">
                    <a16:creationId xmlns:a16="http://schemas.microsoft.com/office/drawing/2014/main" id="{33BB0138-2C7E-410A-89C0-0B34B8FD8131}"/>
                  </a:ext>
                </a:extLst>
              </p14:cNvPr>
              <p14:cNvContentPartPr/>
              <p14:nvPr/>
            </p14:nvContentPartPr>
            <p14:xfrm>
              <a:off x="8885267" y="1834267"/>
              <a:ext cx="83160" cy="61200"/>
            </p14:xfrm>
          </p:contentPart>
        </mc:Choice>
        <mc:Fallback xmlns="">
          <p:pic>
            <p:nvPicPr>
              <p:cNvPr id="28" name="Freihand 27">
                <a:extLst>
                  <a:ext uri="{FF2B5EF4-FFF2-40B4-BE49-F238E27FC236}">
                    <a16:creationId xmlns:a16="http://schemas.microsoft.com/office/drawing/2014/main" id="{33BB0138-2C7E-410A-89C0-0B34B8FD8131}"/>
                  </a:ext>
                </a:extLst>
              </p:cNvPr>
              <p:cNvPicPr/>
              <p:nvPr/>
            </p:nvPicPr>
            <p:blipFill>
              <a:blip r:embed="rId57"/>
              <a:stretch>
                <a:fillRect/>
              </a:stretch>
            </p:blipFill>
            <p:spPr>
              <a:xfrm>
                <a:off x="8880947" y="1829947"/>
                <a:ext cx="91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9" name="Freihand 28">
                <a:extLst>
                  <a:ext uri="{FF2B5EF4-FFF2-40B4-BE49-F238E27FC236}">
                    <a16:creationId xmlns:a16="http://schemas.microsoft.com/office/drawing/2014/main" id="{28466F7D-AF1D-40C4-B964-AEC4B0D2F797}"/>
                  </a:ext>
                </a:extLst>
              </p14:cNvPr>
              <p14:cNvContentPartPr/>
              <p14:nvPr/>
            </p14:nvContentPartPr>
            <p14:xfrm>
              <a:off x="8997587" y="1810867"/>
              <a:ext cx="82800" cy="111960"/>
            </p14:xfrm>
          </p:contentPart>
        </mc:Choice>
        <mc:Fallback xmlns="">
          <p:pic>
            <p:nvPicPr>
              <p:cNvPr id="29" name="Freihand 28">
                <a:extLst>
                  <a:ext uri="{FF2B5EF4-FFF2-40B4-BE49-F238E27FC236}">
                    <a16:creationId xmlns:a16="http://schemas.microsoft.com/office/drawing/2014/main" id="{28466F7D-AF1D-40C4-B964-AEC4B0D2F797}"/>
                  </a:ext>
                </a:extLst>
              </p:cNvPr>
              <p:cNvPicPr/>
              <p:nvPr/>
            </p:nvPicPr>
            <p:blipFill>
              <a:blip r:embed="rId59"/>
              <a:stretch>
                <a:fillRect/>
              </a:stretch>
            </p:blipFill>
            <p:spPr>
              <a:xfrm>
                <a:off x="8993267" y="1806547"/>
                <a:ext cx="91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 name="Freihand 29">
                <a:extLst>
                  <a:ext uri="{FF2B5EF4-FFF2-40B4-BE49-F238E27FC236}">
                    <a16:creationId xmlns:a16="http://schemas.microsoft.com/office/drawing/2014/main" id="{5D40AB3A-7771-4402-9043-15117C60BA67}"/>
                  </a:ext>
                </a:extLst>
              </p14:cNvPr>
              <p14:cNvContentPartPr/>
              <p14:nvPr/>
            </p14:nvContentPartPr>
            <p14:xfrm>
              <a:off x="9078947" y="1811587"/>
              <a:ext cx="101160" cy="208080"/>
            </p14:xfrm>
          </p:contentPart>
        </mc:Choice>
        <mc:Fallback xmlns="">
          <p:pic>
            <p:nvPicPr>
              <p:cNvPr id="30" name="Freihand 29">
                <a:extLst>
                  <a:ext uri="{FF2B5EF4-FFF2-40B4-BE49-F238E27FC236}">
                    <a16:creationId xmlns:a16="http://schemas.microsoft.com/office/drawing/2014/main" id="{5D40AB3A-7771-4402-9043-15117C60BA67}"/>
                  </a:ext>
                </a:extLst>
              </p:cNvPr>
              <p:cNvPicPr/>
              <p:nvPr/>
            </p:nvPicPr>
            <p:blipFill>
              <a:blip r:embed="rId61"/>
              <a:stretch>
                <a:fillRect/>
              </a:stretch>
            </p:blipFill>
            <p:spPr>
              <a:xfrm>
                <a:off x="9074627" y="1807267"/>
                <a:ext cx="109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Freihand 30">
                <a:extLst>
                  <a:ext uri="{FF2B5EF4-FFF2-40B4-BE49-F238E27FC236}">
                    <a16:creationId xmlns:a16="http://schemas.microsoft.com/office/drawing/2014/main" id="{40BCC870-09E2-4345-AAF0-DF72F807BA10}"/>
                  </a:ext>
                </a:extLst>
              </p14:cNvPr>
              <p14:cNvContentPartPr/>
              <p14:nvPr/>
            </p14:nvContentPartPr>
            <p14:xfrm>
              <a:off x="9222947" y="1820587"/>
              <a:ext cx="33120" cy="76680"/>
            </p14:xfrm>
          </p:contentPart>
        </mc:Choice>
        <mc:Fallback xmlns="">
          <p:pic>
            <p:nvPicPr>
              <p:cNvPr id="31" name="Freihand 30">
                <a:extLst>
                  <a:ext uri="{FF2B5EF4-FFF2-40B4-BE49-F238E27FC236}">
                    <a16:creationId xmlns:a16="http://schemas.microsoft.com/office/drawing/2014/main" id="{40BCC870-09E2-4345-AAF0-DF72F807BA10}"/>
                  </a:ext>
                </a:extLst>
              </p:cNvPr>
              <p:cNvPicPr/>
              <p:nvPr/>
            </p:nvPicPr>
            <p:blipFill>
              <a:blip r:embed="rId63"/>
              <a:stretch>
                <a:fillRect/>
              </a:stretch>
            </p:blipFill>
            <p:spPr>
              <a:xfrm>
                <a:off x="9218627" y="1816267"/>
                <a:ext cx="41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 name="Freihand 31">
                <a:extLst>
                  <a:ext uri="{FF2B5EF4-FFF2-40B4-BE49-F238E27FC236}">
                    <a16:creationId xmlns:a16="http://schemas.microsoft.com/office/drawing/2014/main" id="{6767848C-BB2D-4439-8B46-7110D3F5F593}"/>
                  </a:ext>
                </a:extLst>
              </p14:cNvPr>
              <p14:cNvContentPartPr/>
              <p14:nvPr/>
            </p14:nvContentPartPr>
            <p14:xfrm>
              <a:off x="9305387" y="1684147"/>
              <a:ext cx="354240" cy="234360"/>
            </p14:xfrm>
          </p:contentPart>
        </mc:Choice>
        <mc:Fallback xmlns="">
          <p:pic>
            <p:nvPicPr>
              <p:cNvPr id="32" name="Freihand 31">
                <a:extLst>
                  <a:ext uri="{FF2B5EF4-FFF2-40B4-BE49-F238E27FC236}">
                    <a16:creationId xmlns:a16="http://schemas.microsoft.com/office/drawing/2014/main" id="{6767848C-BB2D-4439-8B46-7110D3F5F593}"/>
                  </a:ext>
                </a:extLst>
              </p:cNvPr>
              <p:cNvPicPr/>
              <p:nvPr/>
            </p:nvPicPr>
            <p:blipFill>
              <a:blip r:embed="rId65"/>
              <a:stretch>
                <a:fillRect/>
              </a:stretch>
            </p:blipFill>
            <p:spPr>
              <a:xfrm>
                <a:off x="9301067" y="1679827"/>
                <a:ext cx="3628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 name="Freihand 32">
                <a:extLst>
                  <a:ext uri="{FF2B5EF4-FFF2-40B4-BE49-F238E27FC236}">
                    <a16:creationId xmlns:a16="http://schemas.microsoft.com/office/drawing/2014/main" id="{AE1EFDAA-E3C2-4858-B539-C2FD60871C71}"/>
                  </a:ext>
                </a:extLst>
              </p14:cNvPr>
              <p14:cNvContentPartPr/>
              <p14:nvPr/>
            </p14:nvContentPartPr>
            <p14:xfrm>
              <a:off x="9216107" y="1642027"/>
              <a:ext cx="360" cy="360"/>
            </p14:xfrm>
          </p:contentPart>
        </mc:Choice>
        <mc:Fallback xmlns="">
          <p:pic>
            <p:nvPicPr>
              <p:cNvPr id="33" name="Freihand 32">
                <a:extLst>
                  <a:ext uri="{FF2B5EF4-FFF2-40B4-BE49-F238E27FC236}">
                    <a16:creationId xmlns:a16="http://schemas.microsoft.com/office/drawing/2014/main" id="{AE1EFDAA-E3C2-4858-B539-C2FD60871C71}"/>
                  </a:ext>
                </a:extLst>
              </p:cNvPr>
              <p:cNvPicPr/>
              <p:nvPr/>
            </p:nvPicPr>
            <p:blipFill>
              <a:blip r:embed="rId67"/>
              <a:stretch>
                <a:fillRect/>
              </a:stretch>
            </p:blipFill>
            <p:spPr>
              <a:xfrm>
                <a:off x="9211787" y="1637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0E48B776-B1D3-4511-B6DF-60A579B5341A}"/>
                  </a:ext>
                </a:extLst>
              </p14:cNvPr>
              <p14:cNvContentPartPr/>
              <p14:nvPr/>
            </p14:nvContentPartPr>
            <p14:xfrm>
              <a:off x="9699227" y="1792147"/>
              <a:ext cx="246600" cy="105120"/>
            </p14:xfrm>
          </p:contentPart>
        </mc:Choice>
        <mc:Fallback xmlns="">
          <p:pic>
            <p:nvPicPr>
              <p:cNvPr id="35" name="Freihand 34">
                <a:extLst>
                  <a:ext uri="{FF2B5EF4-FFF2-40B4-BE49-F238E27FC236}">
                    <a16:creationId xmlns:a16="http://schemas.microsoft.com/office/drawing/2014/main" id="{0E48B776-B1D3-4511-B6DF-60A579B5341A}"/>
                  </a:ext>
                </a:extLst>
              </p:cNvPr>
              <p:cNvPicPr/>
              <p:nvPr/>
            </p:nvPicPr>
            <p:blipFill>
              <a:blip r:embed="rId69"/>
              <a:stretch>
                <a:fillRect/>
              </a:stretch>
            </p:blipFill>
            <p:spPr>
              <a:xfrm>
                <a:off x="9694907" y="1787827"/>
                <a:ext cx="255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Freihand 36">
                <a:extLst>
                  <a:ext uri="{FF2B5EF4-FFF2-40B4-BE49-F238E27FC236}">
                    <a16:creationId xmlns:a16="http://schemas.microsoft.com/office/drawing/2014/main" id="{52D283A0-AFDA-4C88-900B-5FDCF301A684}"/>
                  </a:ext>
                </a:extLst>
              </p14:cNvPr>
              <p14:cNvContentPartPr/>
              <p14:nvPr/>
            </p14:nvContentPartPr>
            <p14:xfrm>
              <a:off x="9979667" y="1670827"/>
              <a:ext cx="460440" cy="189720"/>
            </p14:xfrm>
          </p:contentPart>
        </mc:Choice>
        <mc:Fallback xmlns="">
          <p:pic>
            <p:nvPicPr>
              <p:cNvPr id="37" name="Freihand 36">
                <a:extLst>
                  <a:ext uri="{FF2B5EF4-FFF2-40B4-BE49-F238E27FC236}">
                    <a16:creationId xmlns:a16="http://schemas.microsoft.com/office/drawing/2014/main" id="{52D283A0-AFDA-4C88-900B-5FDCF301A684}"/>
                  </a:ext>
                </a:extLst>
              </p:cNvPr>
              <p:cNvPicPr/>
              <p:nvPr/>
            </p:nvPicPr>
            <p:blipFill>
              <a:blip r:embed="rId71"/>
              <a:stretch>
                <a:fillRect/>
              </a:stretch>
            </p:blipFill>
            <p:spPr>
              <a:xfrm>
                <a:off x="9975347" y="1666507"/>
                <a:ext cx="469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Freihand 39">
                <a:extLst>
                  <a:ext uri="{FF2B5EF4-FFF2-40B4-BE49-F238E27FC236}">
                    <a16:creationId xmlns:a16="http://schemas.microsoft.com/office/drawing/2014/main" id="{7BC38E36-6830-41DA-A9B9-DCA7BAE5A1E3}"/>
                  </a:ext>
                </a:extLst>
              </p14:cNvPr>
              <p14:cNvContentPartPr/>
              <p14:nvPr/>
            </p14:nvContentPartPr>
            <p14:xfrm>
              <a:off x="7239707" y="2256187"/>
              <a:ext cx="24480" cy="142200"/>
            </p14:xfrm>
          </p:contentPart>
        </mc:Choice>
        <mc:Fallback xmlns="">
          <p:pic>
            <p:nvPicPr>
              <p:cNvPr id="40" name="Freihand 39">
                <a:extLst>
                  <a:ext uri="{FF2B5EF4-FFF2-40B4-BE49-F238E27FC236}">
                    <a16:creationId xmlns:a16="http://schemas.microsoft.com/office/drawing/2014/main" id="{7BC38E36-6830-41DA-A9B9-DCA7BAE5A1E3}"/>
                  </a:ext>
                </a:extLst>
              </p:cNvPr>
              <p:cNvPicPr/>
              <p:nvPr/>
            </p:nvPicPr>
            <p:blipFill>
              <a:blip r:embed="rId73"/>
              <a:stretch>
                <a:fillRect/>
              </a:stretch>
            </p:blipFill>
            <p:spPr>
              <a:xfrm>
                <a:off x="7235387" y="2251867"/>
                <a:ext cx="33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Freihand 40">
                <a:extLst>
                  <a:ext uri="{FF2B5EF4-FFF2-40B4-BE49-F238E27FC236}">
                    <a16:creationId xmlns:a16="http://schemas.microsoft.com/office/drawing/2014/main" id="{F5A455FE-A7BA-4298-8C5E-E3AD779B9264}"/>
                  </a:ext>
                </a:extLst>
              </p14:cNvPr>
              <p14:cNvContentPartPr/>
              <p14:nvPr/>
            </p14:nvContentPartPr>
            <p14:xfrm>
              <a:off x="7184267" y="2205787"/>
              <a:ext cx="302040" cy="183240"/>
            </p14:xfrm>
          </p:contentPart>
        </mc:Choice>
        <mc:Fallback xmlns="">
          <p:pic>
            <p:nvPicPr>
              <p:cNvPr id="41" name="Freihand 40">
                <a:extLst>
                  <a:ext uri="{FF2B5EF4-FFF2-40B4-BE49-F238E27FC236}">
                    <a16:creationId xmlns:a16="http://schemas.microsoft.com/office/drawing/2014/main" id="{F5A455FE-A7BA-4298-8C5E-E3AD779B9264}"/>
                  </a:ext>
                </a:extLst>
              </p:cNvPr>
              <p:cNvPicPr/>
              <p:nvPr/>
            </p:nvPicPr>
            <p:blipFill>
              <a:blip r:embed="rId75"/>
              <a:stretch>
                <a:fillRect/>
              </a:stretch>
            </p:blipFill>
            <p:spPr>
              <a:xfrm>
                <a:off x="7179947" y="2201467"/>
                <a:ext cx="310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Freihand 41">
                <a:extLst>
                  <a:ext uri="{FF2B5EF4-FFF2-40B4-BE49-F238E27FC236}">
                    <a16:creationId xmlns:a16="http://schemas.microsoft.com/office/drawing/2014/main" id="{F4F5DC72-0A43-424E-BD2B-184294B40872}"/>
                  </a:ext>
                </a:extLst>
              </p14:cNvPr>
              <p14:cNvContentPartPr/>
              <p14:nvPr/>
            </p14:nvContentPartPr>
            <p14:xfrm>
              <a:off x="7404947" y="2205067"/>
              <a:ext cx="44280" cy="35640"/>
            </p14:xfrm>
          </p:contentPart>
        </mc:Choice>
        <mc:Fallback xmlns="">
          <p:pic>
            <p:nvPicPr>
              <p:cNvPr id="42" name="Freihand 41">
                <a:extLst>
                  <a:ext uri="{FF2B5EF4-FFF2-40B4-BE49-F238E27FC236}">
                    <a16:creationId xmlns:a16="http://schemas.microsoft.com/office/drawing/2014/main" id="{F4F5DC72-0A43-424E-BD2B-184294B40872}"/>
                  </a:ext>
                </a:extLst>
              </p:cNvPr>
              <p:cNvPicPr/>
              <p:nvPr/>
            </p:nvPicPr>
            <p:blipFill>
              <a:blip r:embed="rId77"/>
              <a:stretch>
                <a:fillRect/>
              </a:stretch>
            </p:blipFill>
            <p:spPr>
              <a:xfrm>
                <a:off x="7400627" y="2200747"/>
                <a:ext cx="52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Freihand 42">
                <a:extLst>
                  <a:ext uri="{FF2B5EF4-FFF2-40B4-BE49-F238E27FC236}">
                    <a16:creationId xmlns:a16="http://schemas.microsoft.com/office/drawing/2014/main" id="{3FB86D19-559B-4F1A-BE9E-E89E8B337451}"/>
                  </a:ext>
                </a:extLst>
              </p14:cNvPr>
              <p14:cNvContentPartPr/>
              <p14:nvPr/>
            </p14:nvContentPartPr>
            <p14:xfrm>
              <a:off x="7470107" y="2272747"/>
              <a:ext cx="117720" cy="106920"/>
            </p14:xfrm>
          </p:contentPart>
        </mc:Choice>
        <mc:Fallback xmlns="">
          <p:pic>
            <p:nvPicPr>
              <p:cNvPr id="43" name="Freihand 42">
                <a:extLst>
                  <a:ext uri="{FF2B5EF4-FFF2-40B4-BE49-F238E27FC236}">
                    <a16:creationId xmlns:a16="http://schemas.microsoft.com/office/drawing/2014/main" id="{3FB86D19-559B-4F1A-BE9E-E89E8B337451}"/>
                  </a:ext>
                </a:extLst>
              </p:cNvPr>
              <p:cNvPicPr/>
              <p:nvPr/>
            </p:nvPicPr>
            <p:blipFill>
              <a:blip r:embed="rId79"/>
              <a:stretch>
                <a:fillRect/>
              </a:stretch>
            </p:blipFill>
            <p:spPr>
              <a:xfrm>
                <a:off x="7465787" y="2268427"/>
                <a:ext cx="126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142725E6-2307-4016-8981-3BA703FAAC9B}"/>
                  </a:ext>
                </a:extLst>
              </p14:cNvPr>
              <p14:cNvContentPartPr/>
              <p14:nvPr/>
            </p14:nvContentPartPr>
            <p14:xfrm>
              <a:off x="7632827" y="2277787"/>
              <a:ext cx="33480" cy="87840"/>
            </p14:xfrm>
          </p:contentPart>
        </mc:Choice>
        <mc:Fallback xmlns="">
          <p:pic>
            <p:nvPicPr>
              <p:cNvPr id="44" name="Freihand 43">
                <a:extLst>
                  <a:ext uri="{FF2B5EF4-FFF2-40B4-BE49-F238E27FC236}">
                    <a16:creationId xmlns:a16="http://schemas.microsoft.com/office/drawing/2014/main" id="{142725E6-2307-4016-8981-3BA703FAAC9B}"/>
                  </a:ext>
                </a:extLst>
              </p:cNvPr>
              <p:cNvPicPr/>
              <p:nvPr/>
            </p:nvPicPr>
            <p:blipFill>
              <a:blip r:embed="rId81"/>
              <a:stretch>
                <a:fillRect/>
              </a:stretch>
            </p:blipFill>
            <p:spPr>
              <a:xfrm>
                <a:off x="7628507" y="2273467"/>
                <a:ext cx="42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Freihand 44">
                <a:extLst>
                  <a:ext uri="{FF2B5EF4-FFF2-40B4-BE49-F238E27FC236}">
                    <a16:creationId xmlns:a16="http://schemas.microsoft.com/office/drawing/2014/main" id="{0133BBB9-C42E-449F-B195-081081DE0185}"/>
                  </a:ext>
                </a:extLst>
              </p14:cNvPr>
              <p14:cNvContentPartPr/>
              <p14:nvPr/>
            </p14:nvContentPartPr>
            <p14:xfrm>
              <a:off x="7617347" y="2176627"/>
              <a:ext cx="15120" cy="19080"/>
            </p14:xfrm>
          </p:contentPart>
        </mc:Choice>
        <mc:Fallback xmlns="">
          <p:pic>
            <p:nvPicPr>
              <p:cNvPr id="45" name="Freihand 44">
                <a:extLst>
                  <a:ext uri="{FF2B5EF4-FFF2-40B4-BE49-F238E27FC236}">
                    <a16:creationId xmlns:a16="http://schemas.microsoft.com/office/drawing/2014/main" id="{0133BBB9-C42E-449F-B195-081081DE0185}"/>
                  </a:ext>
                </a:extLst>
              </p:cNvPr>
              <p:cNvPicPr/>
              <p:nvPr/>
            </p:nvPicPr>
            <p:blipFill>
              <a:blip r:embed="rId83"/>
              <a:stretch>
                <a:fillRect/>
              </a:stretch>
            </p:blipFill>
            <p:spPr>
              <a:xfrm>
                <a:off x="7613027" y="2172307"/>
                <a:ext cx="23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CDEF4D83-7B97-45FE-B80C-638F0637F784}"/>
                  </a:ext>
                </a:extLst>
              </p14:cNvPr>
              <p14:cNvContentPartPr/>
              <p14:nvPr/>
            </p14:nvContentPartPr>
            <p14:xfrm>
              <a:off x="7697267" y="2169427"/>
              <a:ext cx="118800" cy="176040"/>
            </p14:xfrm>
          </p:contentPart>
        </mc:Choice>
        <mc:Fallback xmlns="">
          <p:pic>
            <p:nvPicPr>
              <p:cNvPr id="49" name="Freihand 48">
                <a:extLst>
                  <a:ext uri="{FF2B5EF4-FFF2-40B4-BE49-F238E27FC236}">
                    <a16:creationId xmlns:a16="http://schemas.microsoft.com/office/drawing/2014/main" id="{CDEF4D83-7B97-45FE-B80C-638F0637F784}"/>
                  </a:ext>
                </a:extLst>
              </p:cNvPr>
              <p:cNvPicPr/>
              <p:nvPr/>
            </p:nvPicPr>
            <p:blipFill>
              <a:blip r:embed="rId85"/>
              <a:stretch>
                <a:fillRect/>
              </a:stretch>
            </p:blipFill>
            <p:spPr>
              <a:xfrm>
                <a:off x="7692947" y="2165107"/>
                <a:ext cx="127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166C0CB4-1BF4-42A8-A417-3D8C764503DE}"/>
                  </a:ext>
                </a:extLst>
              </p14:cNvPr>
              <p14:cNvContentPartPr/>
              <p14:nvPr/>
            </p14:nvContentPartPr>
            <p14:xfrm>
              <a:off x="7768907" y="2265187"/>
              <a:ext cx="90720" cy="46800"/>
            </p14:xfrm>
          </p:contentPart>
        </mc:Choice>
        <mc:Fallback xmlns="">
          <p:pic>
            <p:nvPicPr>
              <p:cNvPr id="50" name="Freihand 49">
                <a:extLst>
                  <a:ext uri="{FF2B5EF4-FFF2-40B4-BE49-F238E27FC236}">
                    <a16:creationId xmlns:a16="http://schemas.microsoft.com/office/drawing/2014/main" id="{166C0CB4-1BF4-42A8-A417-3D8C764503DE}"/>
                  </a:ext>
                </a:extLst>
              </p:cNvPr>
              <p:cNvPicPr/>
              <p:nvPr/>
            </p:nvPicPr>
            <p:blipFill>
              <a:blip r:embed="rId87"/>
              <a:stretch>
                <a:fillRect/>
              </a:stretch>
            </p:blipFill>
            <p:spPr>
              <a:xfrm>
                <a:off x="7764587" y="2260867"/>
                <a:ext cx="993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3DF2F41C-E955-436B-AC5C-B4AA0F922952}"/>
                  </a:ext>
                </a:extLst>
              </p14:cNvPr>
              <p14:cNvContentPartPr/>
              <p14:nvPr/>
            </p14:nvContentPartPr>
            <p14:xfrm>
              <a:off x="7857827" y="2245387"/>
              <a:ext cx="72360" cy="85320"/>
            </p14:xfrm>
          </p:contentPart>
        </mc:Choice>
        <mc:Fallback xmlns="">
          <p:pic>
            <p:nvPicPr>
              <p:cNvPr id="51" name="Freihand 50">
                <a:extLst>
                  <a:ext uri="{FF2B5EF4-FFF2-40B4-BE49-F238E27FC236}">
                    <a16:creationId xmlns:a16="http://schemas.microsoft.com/office/drawing/2014/main" id="{3DF2F41C-E955-436B-AC5C-B4AA0F922952}"/>
                  </a:ext>
                </a:extLst>
              </p:cNvPr>
              <p:cNvPicPr/>
              <p:nvPr/>
            </p:nvPicPr>
            <p:blipFill>
              <a:blip r:embed="rId89"/>
              <a:stretch>
                <a:fillRect/>
              </a:stretch>
            </p:blipFill>
            <p:spPr>
              <a:xfrm>
                <a:off x="7853507" y="2241067"/>
                <a:ext cx="81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A106EB0A-AE76-4DF3-BF63-03445BE9B140}"/>
                  </a:ext>
                </a:extLst>
              </p14:cNvPr>
              <p14:cNvContentPartPr/>
              <p14:nvPr/>
            </p14:nvContentPartPr>
            <p14:xfrm>
              <a:off x="7993907" y="2245747"/>
              <a:ext cx="244800" cy="81360"/>
            </p14:xfrm>
          </p:contentPart>
        </mc:Choice>
        <mc:Fallback xmlns="">
          <p:pic>
            <p:nvPicPr>
              <p:cNvPr id="52" name="Freihand 51">
                <a:extLst>
                  <a:ext uri="{FF2B5EF4-FFF2-40B4-BE49-F238E27FC236}">
                    <a16:creationId xmlns:a16="http://schemas.microsoft.com/office/drawing/2014/main" id="{A106EB0A-AE76-4DF3-BF63-03445BE9B140}"/>
                  </a:ext>
                </a:extLst>
              </p:cNvPr>
              <p:cNvPicPr/>
              <p:nvPr/>
            </p:nvPicPr>
            <p:blipFill>
              <a:blip r:embed="rId91"/>
              <a:stretch>
                <a:fillRect/>
              </a:stretch>
            </p:blipFill>
            <p:spPr>
              <a:xfrm>
                <a:off x="7989587" y="2241427"/>
                <a:ext cx="253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BADC3A8C-CB4E-4EC8-8A4A-AD70AEC48FD3}"/>
                  </a:ext>
                </a:extLst>
              </p14:cNvPr>
              <p14:cNvContentPartPr/>
              <p14:nvPr/>
            </p14:nvContentPartPr>
            <p14:xfrm>
              <a:off x="8291627" y="2151067"/>
              <a:ext cx="154800" cy="156600"/>
            </p14:xfrm>
          </p:contentPart>
        </mc:Choice>
        <mc:Fallback xmlns="">
          <p:pic>
            <p:nvPicPr>
              <p:cNvPr id="53" name="Freihand 52">
                <a:extLst>
                  <a:ext uri="{FF2B5EF4-FFF2-40B4-BE49-F238E27FC236}">
                    <a16:creationId xmlns:a16="http://schemas.microsoft.com/office/drawing/2014/main" id="{BADC3A8C-CB4E-4EC8-8A4A-AD70AEC48FD3}"/>
                  </a:ext>
                </a:extLst>
              </p:cNvPr>
              <p:cNvPicPr/>
              <p:nvPr/>
            </p:nvPicPr>
            <p:blipFill>
              <a:blip r:embed="rId93"/>
              <a:stretch>
                <a:fillRect/>
              </a:stretch>
            </p:blipFill>
            <p:spPr>
              <a:xfrm>
                <a:off x="8287307" y="2146747"/>
                <a:ext cx="163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6281C8FE-33A1-4E1A-8C91-B8EF7EC531EF}"/>
                  </a:ext>
                </a:extLst>
              </p14:cNvPr>
              <p14:cNvContentPartPr/>
              <p14:nvPr/>
            </p14:nvContentPartPr>
            <p14:xfrm>
              <a:off x="8452907" y="2201467"/>
              <a:ext cx="93240" cy="72000"/>
            </p14:xfrm>
          </p:contentPart>
        </mc:Choice>
        <mc:Fallback xmlns="">
          <p:pic>
            <p:nvPicPr>
              <p:cNvPr id="54" name="Freihand 53">
                <a:extLst>
                  <a:ext uri="{FF2B5EF4-FFF2-40B4-BE49-F238E27FC236}">
                    <a16:creationId xmlns:a16="http://schemas.microsoft.com/office/drawing/2014/main" id="{6281C8FE-33A1-4E1A-8C91-B8EF7EC531EF}"/>
                  </a:ext>
                </a:extLst>
              </p:cNvPr>
              <p:cNvPicPr/>
              <p:nvPr/>
            </p:nvPicPr>
            <p:blipFill>
              <a:blip r:embed="rId95"/>
              <a:stretch>
                <a:fillRect/>
              </a:stretch>
            </p:blipFill>
            <p:spPr>
              <a:xfrm>
                <a:off x="8448587" y="2197147"/>
                <a:ext cx="101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F06C16A6-7830-499D-B483-8236C7DD8531}"/>
                  </a:ext>
                </a:extLst>
              </p14:cNvPr>
              <p14:cNvContentPartPr/>
              <p14:nvPr/>
            </p14:nvContentPartPr>
            <p14:xfrm>
              <a:off x="8598347" y="2027587"/>
              <a:ext cx="279720" cy="229320"/>
            </p14:xfrm>
          </p:contentPart>
        </mc:Choice>
        <mc:Fallback xmlns="">
          <p:pic>
            <p:nvPicPr>
              <p:cNvPr id="55" name="Freihand 54">
                <a:extLst>
                  <a:ext uri="{FF2B5EF4-FFF2-40B4-BE49-F238E27FC236}">
                    <a16:creationId xmlns:a16="http://schemas.microsoft.com/office/drawing/2014/main" id="{F06C16A6-7830-499D-B483-8236C7DD8531}"/>
                  </a:ext>
                </a:extLst>
              </p:cNvPr>
              <p:cNvPicPr/>
              <p:nvPr/>
            </p:nvPicPr>
            <p:blipFill>
              <a:blip r:embed="rId97"/>
              <a:stretch>
                <a:fillRect/>
              </a:stretch>
            </p:blipFill>
            <p:spPr>
              <a:xfrm>
                <a:off x="8594027" y="2023267"/>
                <a:ext cx="2883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7036DF08-71DC-4998-A982-2C0749B1857A}"/>
                  </a:ext>
                </a:extLst>
              </p14:cNvPr>
              <p14:cNvContentPartPr/>
              <p14:nvPr/>
            </p14:nvContentPartPr>
            <p14:xfrm>
              <a:off x="8735867" y="2077987"/>
              <a:ext cx="151560" cy="13320"/>
            </p14:xfrm>
          </p:contentPart>
        </mc:Choice>
        <mc:Fallback xmlns="">
          <p:pic>
            <p:nvPicPr>
              <p:cNvPr id="56" name="Freihand 55">
                <a:extLst>
                  <a:ext uri="{FF2B5EF4-FFF2-40B4-BE49-F238E27FC236}">
                    <a16:creationId xmlns:a16="http://schemas.microsoft.com/office/drawing/2014/main" id="{7036DF08-71DC-4998-A982-2C0749B1857A}"/>
                  </a:ext>
                </a:extLst>
              </p:cNvPr>
              <p:cNvPicPr/>
              <p:nvPr/>
            </p:nvPicPr>
            <p:blipFill>
              <a:blip r:embed="rId99"/>
              <a:stretch>
                <a:fillRect/>
              </a:stretch>
            </p:blipFill>
            <p:spPr>
              <a:xfrm>
                <a:off x="8731547" y="2073667"/>
                <a:ext cx="160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3D365E4A-3BCA-49DC-8F87-4C3FCD216732}"/>
                  </a:ext>
                </a:extLst>
              </p14:cNvPr>
              <p14:cNvContentPartPr/>
              <p14:nvPr/>
            </p14:nvContentPartPr>
            <p14:xfrm>
              <a:off x="8878787" y="2038027"/>
              <a:ext cx="290160" cy="184320"/>
            </p14:xfrm>
          </p:contentPart>
        </mc:Choice>
        <mc:Fallback xmlns="">
          <p:pic>
            <p:nvPicPr>
              <p:cNvPr id="57" name="Freihand 56">
                <a:extLst>
                  <a:ext uri="{FF2B5EF4-FFF2-40B4-BE49-F238E27FC236}">
                    <a16:creationId xmlns:a16="http://schemas.microsoft.com/office/drawing/2014/main" id="{3D365E4A-3BCA-49DC-8F87-4C3FCD216732}"/>
                  </a:ext>
                </a:extLst>
              </p:cNvPr>
              <p:cNvPicPr/>
              <p:nvPr/>
            </p:nvPicPr>
            <p:blipFill>
              <a:blip r:embed="rId101"/>
              <a:stretch>
                <a:fillRect/>
              </a:stretch>
            </p:blipFill>
            <p:spPr>
              <a:xfrm>
                <a:off x="8874467" y="2033707"/>
                <a:ext cx="298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85B5668F-3317-4E04-98AF-816F98E9DB2D}"/>
                  </a:ext>
                </a:extLst>
              </p14:cNvPr>
              <p14:cNvContentPartPr/>
              <p14:nvPr/>
            </p14:nvContentPartPr>
            <p14:xfrm>
              <a:off x="8910467" y="2023627"/>
              <a:ext cx="81000" cy="26280"/>
            </p14:xfrm>
          </p:contentPart>
        </mc:Choice>
        <mc:Fallback xmlns="">
          <p:pic>
            <p:nvPicPr>
              <p:cNvPr id="58" name="Freihand 57">
                <a:extLst>
                  <a:ext uri="{FF2B5EF4-FFF2-40B4-BE49-F238E27FC236}">
                    <a16:creationId xmlns:a16="http://schemas.microsoft.com/office/drawing/2014/main" id="{85B5668F-3317-4E04-98AF-816F98E9DB2D}"/>
                  </a:ext>
                </a:extLst>
              </p:cNvPr>
              <p:cNvPicPr/>
              <p:nvPr/>
            </p:nvPicPr>
            <p:blipFill>
              <a:blip r:embed="rId103"/>
              <a:stretch>
                <a:fillRect/>
              </a:stretch>
            </p:blipFill>
            <p:spPr>
              <a:xfrm>
                <a:off x="8906147" y="2019307"/>
                <a:ext cx="89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688DCCB7-48E7-45F1-BFD8-D570AC71830B}"/>
                  </a:ext>
                </a:extLst>
              </p14:cNvPr>
              <p14:cNvContentPartPr/>
              <p14:nvPr/>
            </p14:nvContentPartPr>
            <p14:xfrm>
              <a:off x="8115227" y="2390107"/>
              <a:ext cx="112320" cy="23040"/>
            </p14:xfrm>
          </p:contentPart>
        </mc:Choice>
        <mc:Fallback xmlns="">
          <p:pic>
            <p:nvPicPr>
              <p:cNvPr id="60" name="Freihand 59">
                <a:extLst>
                  <a:ext uri="{FF2B5EF4-FFF2-40B4-BE49-F238E27FC236}">
                    <a16:creationId xmlns:a16="http://schemas.microsoft.com/office/drawing/2014/main" id="{688DCCB7-48E7-45F1-BFD8-D570AC71830B}"/>
                  </a:ext>
                </a:extLst>
              </p:cNvPr>
              <p:cNvPicPr/>
              <p:nvPr/>
            </p:nvPicPr>
            <p:blipFill>
              <a:blip r:embed="rId105"/>
              <a:stretch>
                <a:fillRect/>
              </a:stretch>
            </p:blipFill>
            <p:spPr>
              <a:xfrm>
                <a:off x="8110907" y="2385787"/>
                <a:ext cx="120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9ABF955E-7351-44B1-8883-FA4B8794420C}"/>
                  </a:ext>
                </a:extLst>
              </p14:cNvPr>
              <p14:cNvContentPartPr/>
              <p14:nvPr/>
            </p14:nvContentPartPr>
            <p14:xfrm>
              <a:off x="8248427" y="2267347"/>
              <a:ext cx="914040" cy="115200"/>
            </p14:xfrm>
          </p:contentPart>
        </mc:Choice>
        <mc:Fallback xmlns="">
          <p:pic>
            <p:nvPicPr>
              <p:cNvPr id="61" name="Freihand 60">
                <a:extLst>
                  <a:ext uri="{FF2B5EF4-FFF2-40B4-BE49-F238E27FC236}">
                    <a16:creationId xmlns:a16="http://schemas.microsoft.com/office/drawing/2014/main" id="{9ABF955E-7351-44B1-8883-FA4B8794420C}"/>
                  </a:ext>
                </a:extLst>
              </p:cNvPr>
              <p:cNvPicPr/>
              <p:nvPr/>
            </p:nvPicPr>
            <p:blipFill>
              <a:blip r:embed="rId107"/>
              <a:stretch>
                <a:fillRect/>
              </a:stretch>
            </p:blipFill>
            <p:spPr>
              <a:xfrm>
                <a:off x="8244107" y="2263027"/>
                <a:ext cx="922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D82F0F6F-A559-4604-B9E4-5838D49703CF}"/>
                  </a:ext>
                </a:extLst>
              </p14:cNvPr>
              <p14:cNvContentPartPr/>
              <p14:nvPr/>
            </p14:nvContentPartPr>
            <p14:xfrm>
              <a:off x="7237187" y="2590267"/>
              <a:ext cx="33120" cy="121320"/>
            </p14:xfrm>
          </p:contentPart>
        </mc:Choice>
        <mc:Fallback xmlns="">
          <p:pic>
            <p:nvPicPr>
              <p:cNvPr id="66" name="Freihand 65">
                <a:extLst>
                  <a:ext uri="{FF2B5EF4-FFF2-40B4-BE49-F238E27FC236}">
                    <a16:creationId xmlns:a16="http://schemas.microsoft.com/office/drawing/2014/main" id="{D82F0F6F-A559-4604-B9E4-5838D49703CF}"/>
                  </a:ext>
                </a:extLst>
              </p:cNvPr>
              <p:cNvPicPr/>
              <p:nvPr/>
            </p:nvPicPr>
            <p:blipFill>
              <a:blip r:embed="rId109"/>
              <a:stretch>
                <a:fillRect/>
              </a:stretch>
            </p:blipFill>
            <p:spPr>
              <a:xfrm>
                <a:off x="7232867" y="2585947"/>
                <a:ext cx="41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BD905900-F71B-40F6-A882-12BCEAB7BAD4}"/>
                  </a:ext>
                </a:extLst>
              </p14:cNvPr>
              <p14:cNvContentPartPr/>
              <p14:nvPr/>
            </p14:nvContentPartPr>
            <p14:xfrm>
              <a:off x="7153307" y="2546707"/>
              <a:ext cx="166320" cy="166680"/>
            </p14:xfrm>
          </p:contentPart>
        </mc:Choice>
        <mc:Fallback xmlns="">
          <p:pic>
            <p:nvPicPr>
              <p:cNvPr id="67" name="Freihand 66">
                <a:extLst>
                  <a:ext uri="{FF2B5EF4-FFF2-40B4-BE49-F238E27FC236}">
                    <a16:creationId xmlns:a16="http://schemas.microsoft.com/office/drawing/2014/main" id="{BD905900-F71B-40F6-A882-12BCEAB7BAD4}"/>
                  </a:ext>
                </a:extLst>
              </p:cNvPr>
              <p:cNvPicPr/>
              <p:nvPr/>
            </p:nvPicPr>
            <p:blipFill>
              <a:blip r:embed="rId111"/>
              <a:stretch>
                <a:fillRect/>
              </a:stretch>
            </p:blipFill>
            <p:spPr>
              <a:xfrm>
                <a:off x="7148987" y="2542387"/>
                <a:ext cx="174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B045761C-FAF0-450F-ABBF-13FC761CE40C}"/>
                  </a:ext>
                </a:extLst>
              </p14:cNvPr>
              <p14:cNvContentPartPr/>
              <p14:nvPr/>
            </p14:nvContentPartPr>
            <p14:xfrm>
              <a:off x="7325027" y="2584147"/>
              <a:ext cx="125640" cy="102960"/>
            </p14:xfrm>
          </p:contentPart>
        </mc:Choice>
        <mc:Fallback xmlns="">
          <p:pic>
            <p:nvPicPr>
              <p:cNvPr id="68" name="Freihand 67">
                <a:extLst>
                  <a:ext uri="{FF2B5EF4-FFF2-40B4-BE49-F238E27FC236}">
                    <a16:creationId xmlns:a16="http://schemas.microsoft.com/office/drawing/2014/main" id="{B045761C-FAF0-450F-ABBF-13FC761CE40C}"/>
                  </a:ext>
                </a:extLst>
              </p:cNvPr>
              <p:cNvPicPr/>
              <p:nvPr/>
            </p:nvPicPr>
            <p:blipFill>
              <a:blip r:embed="rId113"/>
              <a:stretch>
                <a:fillRect/>
              </a:stretch>
            </p:blipFill>
            <p:spPr>
              <a:xfrm>
                <a:off x="7320707" y="2579827"/>
                <a:ext cx="134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2D15F098-9787-467E-800B-72BB23D389CD}"/>
                  </a:ext>
                </a:extLst>
              </p14:cNvPr>
              <p14:cNvContentPartPr/>
              <p14:nvPr/>
            </p14:nvContentPartPr>
            <p14:xfrm>
              <a:off x="7507547" y="2525827"/>
              <a:ext cx="230040" cy="126720"/>
            </p14:xfrm>
          </p:contentPart>
        </mc:Choice>
        <mc:Fallback xmlns="">
          <p:pic>
            <p:nvPicPr>
              <p:cNvPr id="69" name="Freihand 68">
                <a:extLst>
                  <a:ext uri="{FF2B5EF4-FFF2-40B4-BE49-F238E27FC236}">
                    <a16:creationId xmlns:a16="http://schemas.microsoft.com/office/drawing/2014/main" id="{2D15F098-9787-467E-800B-72BB23D389CD}"/>
                  </a:ext>
                </a:extLst>
              </p:cNvPr>
              <p:cNvPicPr/>
              <p:nvPr/>
            </p:nvPicPr>
            <p:blipFill>
              <a:blip r:embed="rId115"/>
              <a:stretch>
                <a:fillRect/>
              </a:stretch>
            </p:blipFill>
            <p:spPr>
              <a:xfrm>
                <a:off x="7503227" y="2521507"/>
                <a:ext cx="238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2E5D678A-539A-4E2D-A25C-08767019D34A}"/>
                  </a:ext>
                </a:extLst>
              </p14:cNvPr>
              <p14:cNvContentPartPr/>
              <p14:nvPr/>
            </p14:nvContentPartPr>
            <p14:xfrm>
              <a:off x="7778627" y="2494867"/>
              <a:ext cx="189000" cy="124200"/>
            </p14:xfrm>
          </p:contentPart>
        </mc:Choice>
        <mc:Fallback xmlns="">
          <p:pic>
            <p:nvPicPr>
              <p:cNvPr id="70" name="Freihand 69">
                <a:extLst>
                  <a:ext uri="{FF2B5EF4-FFF2-40B4-BE49-F238E27FC236}">
                    <a16:creationId xmlns:a16="http://schemas.microsoft.com/office/drawing/2014/main" id="{2E5D678A-539A-4E2D-A25C-08767019D34A}"/>
                  </a:ext>
                </a:extLst>
              </p:cNvPr>
              <p:cNvPicPr/>
              <p:nvPr/>
            </p:nvPicPr>
            <p:blipFill>
              <a:blip r:embed="rId117"/>
              <a:stretch>
                <a:fillRect/>
              </a:stretch>
            </p:blipFill>
            <p:spPr>
              <a:xfrm>
                <a:off x="7774307" y="2490547"/>
                <a:ext cx="197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44866DEF-7735-4CEB-ADD5-E162A20F4B97}"/>
                  </a:ext>
                </a:extLst>
              </p14:cNvPr>
              <p14:cNvContentPartPr/>
              <p14:nvPr/>
            </p14:nvContentPartPr>
            <p14:xfrm>
              <a:off x="7928027" y="2518987"/>
              <a:ext cx="60120" cy="7560"/>
            </p14:xfrm>
          </p:contentPart>
        </mc:Choice>
        <mc:Fallback xmlns="">
          <p:pic>
            <p:nvPicPr>
              <p:cNvPr id="71" name="Freihand 70">
                <a:extLst>
                  <a:ext uri="{FF2B5EF4-FFF2-40B4-BE49-F238E27FC236}">
                    <a16:creationId xmlns:a16="http://schemas.microsoft.com/office/drawing/2014/main" id="{44866DEF-7735-4CEB-ADD5-E162A20F4B97}"/>
                  </a:ext>
                </a:extLst>
              </p:cNvPr>
              <p:cNvPicPr/>
              <p:nvPr/>
            </p:nvPicPr>
            <p:blipFill>
              <a:blip r:embed="rId119"/>
              <a:stretch>
                <a:fillRect/>
              </a:stretch>
            </p:blipFill>
            <p:spPr>
              <a:xfrm>
                <a:off x="7923707" y="2514667"/>
                <a:ext cx="68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5DAC8A92-4870-480D-A27D-43ABC732801D}"/>
                  </a:ext>
                </a:extLst>
              </p14:cNvPr>
              <p14:cNvContentPartPr/>
              <p14:nvPr/>
            </p14:nvContentPartPr>
            <p14:xfrm>
              <a:off x="7973387" y="2529787"/>
              <a:ext cx="71640" cy="85680"/>
            </p14:xfrm>
          </p:contentPart>
        </mc:Choice>
        <mc:Fallback xmlns="">
          <p:pic>
            <p:nvPicPr>
              <p:cNvPr id="72" name="Freihand 71">
                <a:extLst>
                  <a:ext uri="{FF2B5EF4-FFF2-40B4-BE49-F238E27FC236}">
                    <a16:creationId xmlns:a16="http://schemas.microsoft.com/office/drawing/2014/main" id="{5DAC8A92-4870-480D-A27D-43ABC732801D}"/>
                  </a:ext>
                </a:extLst>
              </p:cNvPr>
              <p:cNvPicPr/>
              <p:nvPr/>
            </p:nvPicPr>
            <p:blipFill>
              <a:blip r:embed="rId121"/>
              <a:stretch>
                <a:fillRect/>
              </a:stretch>
            </p:blipFill>
            <p:spPr>
              <a:xfrm>
                <a:off x="7969067" y="2525467"/>
                <a:ext cx="80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3347862A-0C07-4903-96D2-072C0487EF23}"/>
                  </a:ext>
                </a:extLst>
              </p14:cNvPr>
              <p14:cNvContentPartPr/>
              <p14:nvPr/>
            </p14:nvContentPartPr>
            <p14:xfrm>
              <a:off x="8067707" y="2494147"/>
              <a:ext cx="236520" cy="113760"/>
            </p14:xfrm>
          </p:contentPart>
        </mc:Choice>
        <mc:Fallback xmlns="">
          <p:pic>
            <p:nvPicPr>
              <p:cNvPr id="73" name="Freihand 72">
                <a:extLst>
                  <a:ext uri="{FF2B5EF4-FFF2-40B4-BE49-F238E27FC236}">
                    <a16:creationId xmlns:a16="http://schemas.microsoft.com/office/drawing/2014/main" id="{3347862A-0C07-4903-96D2-072C0487EF23}"/>
                  </a:ext>
                </a:extLst>
              </p:cNvPr>
              <p:cNvPicPr/>
              <p:nvPr/>
            </p:nvPicPr>
            <p:blipFill>
              <a:blip r:embed="rId123"/>
              <a:stretch>
                <a:fillRect/>
              </a:stretch>
            </p:blipFill>
            <p:spPr>
              <a:xfrm>
                <a:off x="8063387" y="2489827"/>
                <a:ext cx="245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F459FD24-49C2-447C-8C36-5498843C8180}"/>
                  </a:ext>
                </a:extLst>
              </p14:cNvPr>
              <p14:cNvContentPartPr/>
              <p14:nvPr/>
            </p14:nvContentPartPr>
            <p14:xfrm>
              <a:off x="7616627" y="2478667"/>
              <a:ext cx="168840" cy="43200"/>
            </p14:xfrm>
          </p:contentPart>
        </mc:Choice>
        <mc:Fallback xmlns="">
          <p:pic>
            <p:nvPicPr>
              <p:cNvPr id="74" name="Freihand 73">
                <a:extLst>
                  <a:ext uri="{FF2B5EF4-FFF2-40B4-BE49-F238E27FC236}">
                    <a16:creationId xmlns:a16="http://schemas.microsoft.com/office/drawing/2014/main" id="{F459FD24-49C2-447C-8C36-5498843C8180}"/>
                  </a:ext>
                </a:extLst>
              </p:cNvPr>
              <p:cNvPicPr/>
              <p:nvPr/>
            </p:nvPicPr>
            <p:blipFill>
              <a:blip r:embed="rId125"/>
              <a:stretch>
                <a:fillRect/>
              </a:stretch>
            </p:blipFill>
            <p:spPr>
              <a:xfrm>
                <a:off x="7612307" y="2474347"/>
                <a:ext cx="177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D0AACB4A-690E-437B-8097-77FAE3868E60}"/>
                  </a:ext>
                </a:extLst>
              </p14:cNvPr>
              <p14:cNvContentPartPr/>
              <p14:nvPr/>
            </p14:nvContentPartPr>
            <p14:xfrm>
              <a:off x="8392427" y="2522587"/>
              <a:ext cx="211320" cy="43560"/>
            </p14:xfrm>
          </p:contentPart>
        </mc:Choice>
        <mc:Fallback xmlns="">
          <p:pic>
            <p:nvPicPr>
              <p:cNvPr id="75" name="Freihand 74">
                <a:extLst>
                  <a:ext uri="{FF2B5EF4-FFF2-40B4-BE49-F238E27FC236}">
                    <a16:creationId xmlns:a16="http://schemas.microsoft.com/office/drawing/2014/main" id="{D0AACB4A-690E-437B-8097-77FAE3868E60}"/>
                  </a:ext>
                </a:extLst>
              </p:cNvPr>
              <p:cNvPicPr/>
              <p:nvPr/>
            </p:nvPicPr>
            <p:blipFill>
              <a:blip r:embed="rId127"/>
              <a:stretch>
                <a:fillRect/>
              </a:stretch>
            </p:blipFill>
            <p:spPr>
              <a:xfrm>
                <a:off x="8388107" y="2518267"/>
                <a:ext cx="219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DD59B89F-3744-4252-8001-0769859C4825}"/>
                  </a:ext>
                </a:extLst>
              </p14:cNvPr>
              <p14:cNvContentPartPr/>
              <p14:nvPr/>
            </p14:nvContentPartPr>
            <p14:xfrm>
              <a:off x="8633627" y="2444467"/>
              <a:ext cx="127440" cy="103320"/>
            </p14:xfrm>
          </p:contentPart>
        </mc:Choice>
        <mc:Fallback xmlns="">
          <p:pic>
            <p:nvPicPr>
              <p:cNvPr id="76" name="Freihand 75">
                <a:extLst>
                  <a:ext uri="{FF2B5EF4-FFF2-40B4-BE49-F238E27FC236}">
                    <a16:creationId xmlns:a16="http://schemas.microsoft.com/office/drawing/2014/main" id="{DD59B89F-3744-4252-8001-0769859C4825}"/>
                  </a:ext>
                </a:extLst>
              </p:cNvPr>
              <p:cNvPicPr/>
              <p:nvPr/>
            </p:nvPicPr>
            <p:blipFill>
              <a:blip r:embed="rId129"/>
              <a:stretch>
                <a:fillRect/>
              </a:stretch>
            </p:blipFill>
            <p:spPr>
              <a:xfrm>
                <a:off x="8629307" y="2440147"/>
                <a:ext cx="136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BFEAB082-8F03-4B2C-B125-65BC052063FF}"/>
                  </a:ext>
                </a:extLst>
              </p14:cNvPr>
              <p14:cNvContentPartPr/>
              <p14:nvPr/>
            </p14:nvContentPartPr>
            <p14:xfrm>
              <a:off x="8915147" y="2442667"/>
              <a:ext cx="220320" cy="77040"/>
            </p14:xfrm>
          </p:contentPart>
        </mc:Choice>
        <mc:Fallback xmlns="">
          <p:pic>
            <p:nvPicPr>
              <p:cNvPr id="77" name="Freihand 76">
                <a:extLst>
                  <a:ext uri="{FF2B5EF4-FFF2-40B4-BE49-F238E27FC236}">
                    <a16:creationId xmlns:a16="http://schemas.microsoft.com/office/drawing/2014/main" id="{BFEAB082-8F03-4B2C-B125-65BC052063FF}"/>
                  </a:ext>
                </a:extLst>
              </p:cNvPr>
              <p:cNvPicPr/>
              <p:nvPr/>
            </p:nvPicPr>
            <p:blipFill>
              <a:blip r:embed="rId131"/>
              <a:stretch>
                <a:fillRect/>
              </a:stretch>
            </p:blipFill>
            <p:spPr>
              <a:xfrm>
                <a:off x="8910827" y="2438347"/>
                <a:ext cx="228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2AC7C74F-D89C-451C-8EB5-D6AE01C5ED18}"/>
                  </a:ext>
                </a:extLst>
              </p14:cNvPr>
              <p14:cNvContentPartPr/>
              <p14:nvPr/>
            </p14:nvContentPartPr>
            <p14:xfrm>
              <a:off x="9164267" y="2438347"/>
              <a:ext cx="56520" cy="73800"/>
            </p14:xfrm>
          </p:contentPart>
        </mc:Choice>
        <mc:Fallback xmlns="">
          <p:pic>
            <p:nvPicPr>
              <p:cNvPr id="78" name="Freihand 77">
                <a:extLst>
                  <a:ext uri="{FF2B5EF4-FFF2-40B4-BE49-F238E27FC236}">
                    <a16:creationId xmlns:a16="http://schemas.microsoft.com/office/drawing/2014/main" id="{2AC7C74F-D89C-451C-8EB5-D6AE01C5ED18}"/>
                  </a:ext>
                </a:extLst>
              </p:cNvPr>
              <p:cNvPicPr/>
              <p:nvPr/>
            </p:nvPicPr>
            <p:blipFill>
              <a:blip r:embed="rId133"/>
              <a:stretch>
                <a:fillRect/>
              </a:stretch>
            </p:blipFill>
            <p:spPr>
              <a:xfrm>
                <a:off x="9159947" y="2434027"/>
                <a:ext cx="65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BD3CAAFB-8190-4CEF-858D-02F0B7AC3A02}"/>
                  </a:ext>
                </a:extLst>
              </p14:cNvPr>
              <p14:cNvContentPartPr/>
              <p14:nvPr/>
            </p14:nvContentPartPr>
            <p14:xfrm>
              <a:off x="9243827" y="2370667"/>
              <a:ext cx="40320" cy="110160"/>
            </p14:xfrm>
          </p:contentPart>
        </mc:Choice>
        <mc:Fallback xmlns="">
          <p:pic>
            <p:nvPicPr>
              <p:cNvPr id="79" name="Freihand 78">
                <a:extLst>
                  <a:ext uri="{FF2B5EF4-FFF2-40B4-BE49-F238E27FC236}">
                    <a16:creationId xmlns:a16="http://schemas.microsoft.com/office/drawing/2014/main" id="{BD3CAAFB-8190-4CEF-858D-02F0B7AC3A02}"/>
                  </a:ext>
                </a:extLst>
              </p:cNvPr>
              <p:cNvPicPr/>
              <p:nvPr/>
            </p:nvPicPr>
            <p:blipFill>
              <a:blip r:embed="rId135"/>
              <a:stretch>
                <a:fillRect/>
              </a:stretch>
            </p:blipFill>
            <p:spPr>
              <a:xfrm>
                <a:off x="9239507" y="2366347"/>
                <a:ext cx="48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41E036A0-6DF7-42AB-9C2B-0A3837C2768F}"/>
                  </a:ext>
                </a:extLst>
              </p14:cNvPr>
              <p14:cNvContentPartPr/>
              <p14:nvPr/>
            </p14:nvContentPartPr>
            <p14:xfrm>
              <a:off x="9305387" y="2441947"/>
              <a:ext cx="224640" cy="45720"/>
            </p14:xfrm>
          </p:contentPart>
        </mc:Choice>
        <mc:Fallback xmlns="">
          <p:pic>
            <p:nvPicPr>
              <p:cNvPr id="80" name="Freihand 79">
                <a:extLst>
                  <a:ext uri="{FF2B5EF4-FFF2-40B4-BE49-F238E27FC236}">
                    <a16:creationId xmlns:a16="http://schemas.microsoft.com/office/drawing/2014/main" id="{41E036A0-6DF7-42AB-9C2B-0A3837C2768F}"/>
                  </a:ext>
                </a:extLst>
              </p:cNvPr>
              <p:cNvPicPr/>
              <p:nvPr/>
            </p:nvPicPr>
            <p:blipFill>
              <a:blip r:embed="rId137"/>
              <a:stretch>
                <a:fillRect/>
              </a:stretch>
            </p:blipFill>
            <p:spPr>
              <a:xfrm>
                <a:off x="9301067" y="2437627"/>
                <a:ext cx="233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9DDD6257-DDAC-43F2-8CAB-70E156F4BC54}"/>
                  </a:ext>
                </a:extLst>
              </p14:cNvPr>
              <p14:cNvContentPartPr/>
              <p14:nvPr/>
            </p14:nvContentPartPr>
            <p14:xfrm>
              <a:off x="9555587" y="2393347"/>
              <a:ext cx="153360" cy="74160"/>
            </p14:xfrm>
          </p:contentPart>
        </mc:Choice>
        <mc:Fallback xmlns="">
          <p:pic>
            <p:nvPicPr>
              <p:cNvPr id="81" name="Freihand 80">
                <a:extLst>
                  <a:ext uri="{FF2B5EF4-FFF2-40B4-BE49-F238E27FC236}">
                    <a16:creationId xmlns:a16="http://schemas.microsoft.com/office/drawing/2014/main" id="{9DDD6257-DDAC-43F2-8CAB-70E156F4BC54}"/>
                  </a:ext>
                </a:extLst>
              </p:cNvPr>
              <p:cNvPicPr/>
              <p:nvPr/>
            </p:nvPicPr>
            <p:blipFill>
              <a:blip r:embed="rId139"/>
              <a:stretch>
                <a:fillRect/>
              </a:stretch>
            </p:blipFill>
            <p:spPr>
              <a:xfrm>
                <a:off x="9551267" y="2389027"/>
                <a:ext cx="162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571133A8-2DC6-46EF-9843-7D64808411A8}"/>
                  </a:ext>
                </a:extLst>
              </p14:cNvPr>
              <p14:cNvContentPartPr/>
              <p14:nvPr/>
            </p14:nvContentPartPr>
            <p14:xfrm>
              <a:off x="9712907" y="2367787"/>
              <a:ext cx="88560" cy="87480"/>
            </p14:xfrm>
          </p:contentPart>
        </mc:Choice>
        <mc:Fallback xmlns="">
          <p:pic>
            <p:nvPicPr>
              <p:cNvPr id="82" name="Freihand 81">
                <a:extLst>
                  <a:ext uri="{FF2B5EF4-FFF2-40B4-BE49-F238E27FC236}">
                    <a16:creationId xmlns:a16="http://schemas.microsoft.com/office/drawing/2014/main" id="{571133A8-2DC6-46EF-9843-7D64808411A8}"/>
                  </a:ext>
                </a:extLst>
              </p:cNvPr>
              <p:cNvPicPr/>
              <p:nvPr/>
            </p:nvPicPr>
            <p:blipFill>
              <a:blip r:embed="rId141"/>
              <a:stretch>
                <a:fillRect/>
              </a:stretch>
            </p:blipFill>
            <p:spPr>
              <a:xfrm>
                <a:off x="9708587" y="2363467"/>
                <a:ext cx="97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F7F673B5-5CD1-456B-9EEC-88E08930FCFA}"/>
                  </a:ext>
                </a:extLst>
              </p14:cNvPr>
              <p14:cNvContentPartPr/>
              <p14:nvPr/>
            </p14:nvContentPartPr>
            <p14:xfrm>
              <a:off x="9829187" y="2350507"/>
              <a:ext cx="266040" cy="80640"/>
            </p14:xfrm>
          </p:contentPart>
        </mc:Choice>
        <mc:Fallback xmlns="">
          <p:pic>
            <p:nvPicPr>
              <p:cNvPr id="83" name="Freihand 82">
                <a:extLst>
                  <a:ext uri="{FF2B5EF4-FFF2-40B4-BE49-F238E27FC236}">
                    <a16:creationId xmlns:a16="http://schemas.microsoft.com/office/drawing/2014/main" id="{F7F673B5-5CD1-456B-9EEC-88E08930FCFA}"/>
                  </a:ext>
                </a:extLst>
              </p:cNvPr>
              <p:cNvPicPr/>
              <p:nvPr/>
            </p:nvPicPr>
            <p:blipFill>
              <a:blip r:embed="rId143"/>
              <a:stretch>
                <a:fillRect/>
              </a:stretch>
            </p:blipFill>
            <p:spPr>
              <a:xfrm>
                <a:off x="9824867" y="2346187"/>
                <a:ext cx="274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ABB0BC2B-643D-4031-A020-689ADCC87637}"/>
                  </a:ext>
                </a:extLst>
              </p14:cNvPr>
              <p14:cNvContentPartPr/>
              <p14:nvPr/>
            </p14:nvContentPartPr>
            <p14:xfrm>
              <a:off x="9434267" y="2248627"/>
              <a:ext cx="120600" cy="28080"/>
            </p14:xfrm>
          </p:contentPart>
        </mc:Choice>
        <mc:Fallback xmlns="">
          <p:pic>
            <p:nvPicPr>
              <p:cNvPr id="84" name="Freihand 83">
                <a:extLst>
                  <a:ext uri="{FF2B5EF4-FFF2-40B4-BE49-F238E27FC236}">
                    <a16:creationId xmlns:a16="http://schemas.microsoft.com/office/drawing/2014/main" id="{ABB0BC2B-643D-4031-A020-689ADCC87637}"/>
                  </a:ext>
                </a:extLst>
              </p:cNvPr>
              <p:cNvPicPr/>
              <p:nvPr/>
            </p:nvPicPr>
            <p:blipFill>
              <a:blip r:embed="rId145"/>
              <a:stretch>
                <a:fillRect/>
              </a:stretch>
            </p:blipFill>
            <p:spPr>
              <a:xfrm>
                <a:off x="9429947" y="2244307"/>
                <a:ext cx="129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62FA2C3C-D6DE-42CB-9952-7D6E96BDEC7E}"/>
                  </a:ext>
                </a:extLst>
              </p14:cNvPr>
              <p14:cNvContentPartPr/>
              <p14:nvPr/>
            </p14:nvContentPartPr>
            <p14:xfrm>
              <a:off x="10203587" y="2249347"/>
              <a:ext cx="203760" cy="125280"/>
            </p14:xfrm>
          </p:contentPart>
        </mc:Choice>
        <mc:Fallback xmlns="">
          <p:pic>
            <p:nvPicPr>
              <p:cNvPr id="85" name="Freihand 84">
                <a:extLst>
                  <a:ext uri="{FF2B5EF4-FFF2-40B4-BE49-F238E27FC236}">
                    <a16:creationId xmlns:a16="http://schemas.microsoft.com/office/drawing/2014/main" id="{62FA2C3C-D6DE-42CB-9952-7D6E96BDEC7E}"/>
                  </a:ext>
                </a:extLst>
              </p:cNvPr>
              <p:cNvPicPr/>
              <p:nvPr/>
            </p:nvPicPr>
            <p:blipFill>
              <a:blip r:embed="rId147"/>
              <a:stretch>
                <a:fillRect/>
              </a:stretch>
            </p:blipFill>
            <p:spPr>
              <a:xfrm>
                <a:off x="10199267" y="2245027"/>
                <a:ext cx="212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6A7B25F0-711F-4247-8C4F-048EC3543537}"/>
                  </a:ext>
                </a:extLst>
              </p14:cNvPr>
              <p14:cNvContentPartPr/>
              <p14:nvPr/>
            </p14:nvContentPartPr>
            <p14:xfrm>
              <a:off x="10460627" y="2200027"/>
              <a:ext cx="307440" cy="201960"/>
            </p14:xfrm>
          </p:contentPart>
        </mc:Choice>
        <mc:Fallback xmlns="">
          <p:pic>
            <p:nvPicPr>
              <p:cNvPr id="86" name="Freihand 85">
                <a:extLst>
                  <a:ext uri="{FF2B5EF4-FFF2-40B4-BE49-F238E27FC236}">
                    <a16:creationId xmlns:a16="http://schemas.microsoft.com/office/drawing/2014/main" id="{6A7B25F0-711F-4247-8C4F-048EC3543537}"/>
                  </a:ext>
                </a:extLst>
              </p:cNvPr>
              <p:cNvPicPr/>
              <p:nvPr/>
            </p:nvPicPr>
            <p:blipFill>
              <a:blip r:embed="rId149"/>
              <a:stretch>
                <a:fillRect/>
              </a:stretch>
            </p:blipFill>
            <p:spPr>
              <a:xfrm>
                <a:off x="10456307" y="2195707"/>
                <a:ext cx="316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0EB9B83E-3375-42E6-816E-6DD4EA8F7851}"/>
                  </a:ext>
                </a:extLst>
              </p14:cNvPr>
              <p14:cNvContentPartPr/>
              <p14:nvPr/>
            </p14:nvContentPartPr>
            <p14:xfrm>
              <a:off x="10920707" y="2179867"/>
              <a:ext cx="123480" cy="82440"/>
            </p14:xfrm>
          </p:contentPart>
        </mc:Choice>
        <mc:Fallback xmlns="">
          <p:pic>
            <p:nvPicPr>
              <p:cNvPr id="87" name="Freihand 86">
                <a:extLst>
                  <a:ext uri="{FF2B5EF4-FFF2-40B4-BE49-F238E27FC236}">
                    <a16:creationId xmlns:a16="http://schemas.microsoft.com/office/drawing/2014/main" id="{0EB9B83E-3375-42E6-816E-6DD4EA8F7851}"/>
                  </a:ext>
                </a:extLst>
              </p:cNvPr>
              <p:cNvPicPr/>
              <p:nvPr/>
            </p:nvPicPr>
            <p:blipFill>
              <a:blip r:embed="rId151"/>
              <a:stretch>
                <a:fillRect/>
              </a:stretch>
            </p:blipFill>
            <p:spPr>
              <a:xfrm>
                <a:off x="10916387" y="2175547"/>
                <a:ext cx="132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 name="Freihand 87">
                <a:extLst>
                  <a:ext uri="{FF2B5EF4-FFF2-40B4-BE49-F238E27FC236}">
                    <a16:creationId xmlns:a16="http://schemas.microsoft.com/office/drawing/2014/main" id="{49DD2F45-A3A1-4CC5-92F8-A42802C415D0}"/>
                  </a:ext>
                </a:extLst>
              </p14:cNvPr>
              <p14:cNvContentPartPr/>
              <p14:nvPr/>
            </p14:nvContentPartPr>
            <p14:xfrm>
              <a:off x="11064347" y="2189947"/>
              <a:ext cx="119520" cy="50040"/>
            </p14:xfrm>
          </p:contentPart>
        </mc:Choice>
        <mc:Fallback xmlns="">
          <p:pic>
            <p:nvPicPr>
              <p:cNvPr id="88" name="Freihand 87">
                <a:extLst>
                  <a:ext uri="{FF2B5EF4-FFF2-40B4-BE49-F238E27FC236}">
                    <a16:creationId xmlns:a16="http://schemas.microsoft.com/office/drawing/2014/main" id="{49DD2F45-A3A1-4CC5-92F8-A42802C415D0}"/>
                  </a:ext>
                </a:extLst>
              </p:cNvPr>
              <p:cNvPicPr/>
              <p:nvPr/>
            </p:nvPicPr>
            <p:blipFill>
              <a:blip r:embed="rId153"/>
              <a:stretch>
                <a:fillRect/>
              </a:stretch>
            </p:blipFill>
            <p:spPr>
              <a:xfrm>
                <a:off x="11060027" y="2185627"/>
                <a:ext cx="1281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6EE59D35-5559-4966-AAEA-C074B7143964}"/>
                  </a:ext>
                </a:extLst>
              </p14:cNvPr>
              <p14:cNvContentPartPr/>
              <p14:nvPr/>
            </p14:nvContentPartPr>
            <p14:xfrm>
              <a:off x="11188907" y="2133787"/>
              <a:ext cx="41400" cy="5040"/>
            </p14:xfrm>
          </p:contentPart>
        </mc:Choice>
        <mc:Fallback xmlns="">
          <p:pic>
            <p:nvPicPr>
              <p:cNvPr id="89" name="Freihand 88">
                <a:extLst>
                  <a:ext uri="{FF2B5EF4-FFF2-40B4-BE49-F238E27FC236}">
                    <a16:creationId xmlns:a16="http://schemas.microsoft.com/office/drawing/2014/main" id="{6EE59D35-5559-4966-AAEA-C074B7143964}"/>
                  </a:ext>
                </a:extLst>
              </p:cNvPr>
              <p:cNvPicPr/>
              <p:nvPr/>
            </p:nvPicPr>
            <p:blipFill>
              <a:blip r:embed="rId155"/>
              <a:stretch>
                <a:fillRect/>
              </a:stretch>
            </p:blipFill>
            <p:spPr>
              <a:xfrm>
                <a:off x="11184587" y="2129467"/>
                <a:ext cx="50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AD30AD30-A0A5-4C9B-8292-A6EA5432E640}"/>
                  </a:ext>
                </a:extLst>
              </p14:cNvPr>
              <p14:cNvContentPartPr/>
              <p14:nvPr/>
            </p14:nvContentPartPr>
            <p14:xfrm>
              <a:off x="11278907" y="2099947"/>
              <a:ext cx="139680" cy="94680"/>
            </p14:xfrm>
          </p:contentPart>
        </mc:Choice>
        <mc:Fallback xmlns="">
          <p:pic>
            <p:nvPicPr>
              <p:cNvPr id="90" name="Freihand 89">
                <a:extLst>
                  <a:ext uri="{FF2B5EF4-FFF2-40B4-BE49-F238E27FC236}">
                    <a16:creationId xmlns:a16="http://schemas.microsoft.com/office/drawing/2014/main" id="{AD30AD30-A0A5-4C9B-8292-A6EA5432E640}"/>
                  </a:ext>
                </a:extLst>
              </p:cNvPr>
              <p:cNvPicPr/>
              <p:nvPr/>
            </p:nvPicPr>
            <p:blipFill>
              <a:blip r:embed="rId157"/>
              <a:stretch>
                <a:fillRect/>
              </a:stretch>
            </p:blipFill>
            <p:spPr>
              <a:xfrm>
                <a:off x="11274587" y="2095627"/>
                <a:ext cx="148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2" name="Freihand 91">
                <a:extLst>
                  <a:ext uri="{FF2B5EF4-FFF2-40B4-BE49-F238E27FC236}">
                    <a16:creationId xmlns:a16="http://schemas.microsoft.com/office/drawing/2014/main" id="{1370BF82-B68B-4544-94AD-5A8E2EF2F0C7}"/>
                  </a:ext>
                </a:extLst>
              </p14:cNvPr>
              <p14:cNvContentPartPr/>
              <p14:nvPr/>
            </p14:nvContentPartPr>
            <p14:xfrm>
              <a:off x="7361387" y="2837227"/>
              <a:ext cx="137160" cy="117360"/>
            </p14:xfrm>
          </p:contentPart>
        </mc:Choice>
        <mc:Fallback xmlns="">
          <p:pic>
            <p:nvPicPr>
              <p:cNvPr id="92" name="Freihand 91">
                <a:extLst>
                  <a:ext uri="{FF2B5EF4-FFF2-40B4-BE49-F238E27FC236}">
                    <a16:creationId xmlns:a16="http://schemas.microsoft.com/office/drawing/2014/main" id="{1370BF82-B68B-4544-94AD-5A8E2EF2F0C7}"/>
                  </a:ext>
                </a:extLst>
              </p:cNvPr>
              <p:cNvPicPr/>
              <p:nvPr/>
            </p:nvPicPr>
            <p:blipFill>
              <a:blip r:embed="rId159"/>
              <a:stretch>
                <a:fillRect/>
              </a:stretch>
            </p:blipFill>
            <p:spPr>
              <a:xfrm>
                <a:off x="7357067" y="2832907"/>
                <a:ext cx="145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3" name="Freihand 92">
                <a:extLst>
                  <a:ext uri="{FF2B5EF4-FFF2-40B4-BE49-F238E27FC236}">
                    <a16:creationId xmlns:a16="http://schemas.microsoft.com/office/drawing/2014/main" id="{AE0C784A-A4CE-40BB-8460-C1DDF95F83C9}"/>
                  </a:ext>
                </a:extLst>
              </p14:cNvPr>
              <p14:cNvContentPartPr/>
              <p14:nvPr/>
            </p14:nvContentPartPr>
            <p14:xfrm>
              <a:off x="7501067" y="2823547"/>
              <a:ext cx="58680" cy="53280"/>
            </p14:xfrm>
          </p:contentPart>
        </mc:Choice>
        <mc:Fallback xmlns="">
          <p:pic>
            <p:nvPicPr>
              <p:cNvPr id="93" name="Freihand 92">
                <a:extLst>
                  <a:ext uri="{FF2B5EF4-FFF2-40B4-BE49-F238E27FC236}">
                    <a16:creationId xmlns:a16="http://schemas.microsoft.com/office/drawing/2014/main" id="{AE0C784A-A4CE-40BB-8460-C1DDF95F83C9}"/>
                  </a:ext>
                </a:extLst>
              </p:cNvPr>
              <p:cNvPicPr/>
              <p:nvPr/>
            </p:nvPicPr>
            <p:blipFill>
              <a:blip r:embed="rId161"/>
              <a:stretch>
                <a:fillRect/>
              </a:stretch>
            </p:blipFill>
            <p:spPr>
              <a:xfrm>
                <a:off x="7496747" y="2819227"/>
                <a:ext cx="67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4" name="Freihand 93">
                <a:extLst>
                  <a:ext uri="{FF2B5EF4-FFF2-40B4-BE49-F238E27FC236}">
                    <a16:creationId xmlns:a16="http://schemas.microsoft.com/office/drawing/2014/main" id="{E29B1DAB-A332-41C1-A30B-44AA73951660}"/>
                  </a:ext>
                </a:extLst>
              </p14:cNvPr>
              <p14:cNvContentPartPr/>
              <p14:nvPr/>
            </p14:nvContentPartPr>
            <p14:xfrm>
              <a:off x="7595387" y="2750467"/>
              <a:ext cx="97560" cy="115920"/>
            </p14:xfrm>
          </p:contentPart>
        </mc:Choice>
        <mc:Fallback xmlns="">
          <p:pic>
            <p:nvPicPr>
              <p:cNvPr id="94" name="Freihand 93">
                <a:extLst>
                  <a:ext uri="{FF2B5EF4-FFF2-40B4-BE49-F238E27FC236}">
                    <a16:creationId xmlns:a16="http://schemas.microsoft.com/office/drawing/2014/main" id="{E29B1DAB-A332-41C1-A30B-44AA73951660}"/>
                  </a:ext>
                </a:extLst>
              </p:cNvPr>
              <p:cNvPicPr/>
              <p:nvPr/>
            </p:nvPicPr>
            <p:blipFill>
              <a:blip r:embed="rId163"/>
              <a:stretch>
                <a:fillRect/>
              </a:stretch>
            </p:blipFill>
            <p:spPr>
              <a:xfrm>
                <a:off x="7591067" y="2746147"/>
                <a:ext cx="106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5" name="Freihand 94">
                <a:extLst>
                  <a:ext uri="{FF2B5EF4-FFF2-40B4-BE49-F238E27FC236}">
                    <a16:creationId xmlns:a16="http://schemas.microsoft.com/office/drawing/2014/main" id="{780AC559-F2EA-45E0-A914-7A7032659341}"/>
                  </a:ext>
                </a:extLst>
              </p14:cNvPr>
              <p14:cNvContentPartPr/>
              <p14:nvPr/>
            </p14:nvContentPartPr>
            <p14:xfrm>
              <a:off x="7728227" y="2800867"/>
              <a:ext cx="68400" cy="70560"/>
            </p14:xfrm>
          </p:contentPart>
        </mc:Choice>
        <mc:Fallback xmlns="">
          <p:pic>
            <p:nvPicPr>
              <p:cNvPr id="95" name="Freihand 94">
                <a:extLst>
                  <a:ext uri="{FF2B5EF4-FFF2-40B4-BE49-F238E27FC236}">
                    <a16:creationId xmlns:a16="http://schemas.microsoft.com/office/drawing/2014/main" id="{780AC559-F2EA-45E0-A914-7A7032659341}"/>
                  </a:ext>
                </a:extLst>
              </p:cNvPr>
              <p:cNvPicPr/>
              <p:nvPr/>
            </p:nvPicPr>
            <p:blipFill>
              <a:blip r:embed="rId165"/>
              <a:stretch>
                <a:fillRect/>
              </a:stretch>
            </p:blipFill>
            <p:spPr>
              <a:xfrm>
                <a:off x="7723907" y="2796547"/>
                <a:ext cx="77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Freihand 95">
                <a:extLst>
                  <a:ext uri="{FF2B5EF4-FFF2-40B4-BE49-F238E27FC236}">
                    <a16:creationId xmlns:a16="http://schemas.microsoft.com/office/drawing/2014/main" id="{444FD9A1-A466-4E9A-BD96-96FD7B2D2A38}"/>
                  </a:ext>
                </a:extLst>
              </p14:cNvPr>
              <p14:cNvContentPartPr/>
              <p14:nvPr/>
            </p14:nvContentPartPr>
            <p14:xfrm>
              <a:off x="7796627" y="2723827"/>
              <a:ext cx="106560" cy="133560"/>
            </p14:xfrm>
          </p:contentPart>
        </mc:Choice>
        <mc:Fallback xmlns="">
          <p:pic>
            <p:nvPicPr>
              <p:cNvPr id="96" name="Freihand 95">
                <a:extLst>
                  <a:ext uri="{FF2B5EF4-FFF2-40B4-BE49-F238E27FC236}">
                    <a16:creationId xmlns:a16="http://schemas.microsoft.com/office/drawing/2014/main" id="{444FD9A1-A466-4E9A-BD96-96FD7B2D2A38}"/>
                  </a:ext>
                </a:extLst>
              </p:cNvPr>
              <p:cNvPicPr/>
              <p:nvPr/>
            </p:nvPicPr>
            <p:blipFill>
              <a:blip r:embed="rId167"/>
              <a:stretch>
                <a:fillRect/>
              </a:stretch>
            </p:blipFill>
            <p:spPr>
              <a:xfrm>
                <a:off x="7792307" y="2719507"/>
                <a:ext cx="115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7" name="Freihand 96">
                <a:extLst>
                  <a:ext uri="{FF2B5EF4-FFF2-40B4-BE49-F238E27FC236}">
                    <a16:creationId xmlns:a16="http://schemas.microsoft.com/office/drawing/2014/main" id="{170ED9F9-A10F-485B-9F17-08D6BF98488C}"/>
                  </a:ext>
                </a:extLst>
              </p14:cNvPr>
              <p14:cNvContentPartPr/>
              <p14:nvPr/>
            </p14:nvContentPartPr>
            <p14:xfrm>
              <a:off x="7899587" y="2777827"/>
              <a:ext cx="181080" cy="58680"/>
            </p14:xfrm>
          </p:contentPart>
        </mc:Choice>
        <mc:Fallback xmlns="">
          <p:pic>
            <p:nvPicPr>
              <p:cNvPr id="97" name="Freihand 96">
                <a:extLst>
                  <a:ext uri="{FF2B5EF4-FFF2-40B4-BE49-F238E27FC236}">
                    <a16:creationId xmlns:a16="http://schemas.microsoft.com/office/drawing/2014/main" id="{170ED9F9-A10F-485B-9F17-08D6BF98488C}"/>
                  </a:ext>
                </a:extLst>
              </p:cNvPr>
              <p:cNvPicPr/>
              <p:nvPr/>
            </p:nvPicPr>
            <p:blipFill>
              <a:blip r:embed="rId169"/>
              <a:stretch>
                <a:fillRect/>
              </a:stretch>
            </p:blipFill>
            <p:spPr>
              <a:xfrm>
                <a:off x="7895267" y="2773507"/>
                <a:ext cx="189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Freihand 97">
                <a:extLst>
                  <a:ext uri="{FF2B5EF4-FFF2-40B4-BE49-F238E27FC236}">
                    <a16:creationId xmlns:a16="http://schemas.microsoft.com/office/drawing/2014/main" id="{17AD468E-CA8B-4223-9A92-FB5A011DBE1C}"/>
                  </a:ext>
                </a:extLst>
              </p14:cNvPr>
              <p14:cNvContentPartPr/>
              <p14:nvPr/>
            </p14:nvContentPartPr>
            <p14:xfrm>
              <a:off x="8086067" y="2689987"/>
              <a:ext cx="180720" cy="133200"/>
            </p14:xfrm>
          </p:contentPart>
        </mc:Choice>
        <mc:Fallback xmlns="">
          <p:pic>
            <p:nvPicPr>
              <p:cNvPr id="98" name="Freihand 97">
                <a:extLst>
                  <a:ext uri="{FF2B5EF4-FFF2-40B4-BE49-F238E27FC236}">
                    <a16:creationId xmlns:a16="http://schemas.microsoft.com/office/drawing/2014/main" id="{17AD468E-CA8B-4223-9A92-FB5A011DBE1C}"/>
                  </a:ext>
                </a:extLst>
              </p:cNvPr>
              <p:cNvPicPr/>
              <p:nvPr/>
            </p:nvPicPr>
            <p:blipFill>
              <a:blip r:embed="rId171"/>
              <a:stretch>
                <a:fillRect/>
              </a:stretch>
            </p:blipFill>
            <p:spPr>
              <a:xfrm>
                <a:off x="8081747" y="2685667"/>
                <a:ext cx="189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Freihand 98">
                <a:extLst>
                  <a:ext uri="{FF2B5EF4-FFF2-40B4-BE49-F238E27FC236}">
                    <a16:creationId xmlns:a16="http://schemas.microsoft.com/office/drawing/2014/main" id="{99655A4D-9F0A-4F24-926B-11293C19438E}"/>
                  </a:ext>
                </a:extLst>
              </p14:cNvPr>
              <p14:cNvContentPartPr/>
              <p14:nvPr/>
            </p14:nvContentPartPr>
            <p14:xfrm>
              <a:off x="8231147" y="2691427"/>
              <a:ext cx="39960" cy="27720"/>
            </p14:xfrm>
          </p:contentPart>
        </mc:Choice>
        <mc:Fallback xmlns="">
          <p:pic>
            <p:nvPicPr>
              <p:cNvPr id="99" name="Freihand 98">
                <a:extLst>
                  <a:ext uri="{FF2B5EF4-FFF2-40B4-BE49-F238E27FC236}">
                    <a16:creationId xmlns:a16="http://schemas.microsoft.com/office/drawing/2014/main" id="{99655A4D-9F0A-4F24-926B-11293C19438E}"/>
                  </a:ext>
                </a:extLst>
              </p:cNvPr>
              <p:cNvPicPr/>
              <p:nvPr/>
            </p:nvPicPr>
            <p:blipFill>
              <a:blip r:embed="rId173"/>
              <a:stretch>
                <a:fillRect/>
              </a:stretch>
            </p:blipFill>
            <p:spPr>
              <a:xfrm>
                <a:off x="8226827" y="2687107"/>
                <a:ext cx="48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0" name="Freihand 99">
                <a:extLst>
                  <a:ext uri="{FF2B5EF4-FFF2-40B4-BE49-F238E27FC236}">
                    <a16:creationId xmlns:a16="http://schemas.microsoft.com/office/drawing/2014/main" id="{3F844CB1-8C57-4176-90C0-216CFA588E0C}"/>
                  </a:ext>
                </a:extLst>
              </p14:cNvPr>
              <p14:cNvContentPartPr/>
              <p14:nvPr/>
            </p14:nvContentPartPr>
            <p14:xfrm>
              <a:off x="8288387" y="2734267"/>
              <a:ext cx="159840" cy="167040"/>
            </p14:xfrm>
          </p:contentPart>
        </mc:Choice>
        <mc:Fallback xmlns="">
          <p:pic>
            <p:nvPicPr>
              <p:cNvPr id="100" name="Freihand 99">
                <a:extLst>
                  <a:ext uri="{FF2B5EF4-FFF2-40B4-BE49-F238E27FC236}">
                    <a16:creationId xmlns:a16="http://schemas.microsoft.com/office/drawing/2014/main" id="{3F844CB1-8C57-4176-90C0-216CFA588E0C}"/>
                  </a:ext>
                </a:extLst>
              </p:cNvPr>
              <p:cNvPicPr/>
              <p:nvPr/>
            </p:nvPicPr>
            <p:blipFill>
              <a:blip r:embed="rId175"/>
              <a:stretch>
                <a:fillRect/>
              </a:stretch>
            </p:blipFill>
            <p:spPr>
              <a:xfrm>
                <a:off x="8284067" y="2729947"/>
                <a:ext cx="168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1" name="Freihand 100">
                <a:extLst>
                  <a:ext uri="{FF2B5EF4-FFF2-40B4-BE49-F238E27FC236}">
                    <a16:creationId xmlns:a16="http://schemas.microsoft.com/office/drawing/2014/main" id="{86401A12-CCAA-4875-A3AA-42611915DFC6}"/>
                  </a:ext>
                </a:extLst>
              </p14:cNvPr>
              <p14:cNvContentPartPr/>
              <p14:nvPr/>
            </p14:nvContentPartPr>
            <p14:xfrm>
              <a:off x="7953227" y="2691787"/>
              <a:ext cx="32760" cy="17280"/>
            </p14:xfrm>
          </p:contentPart>
        </mc:Choice>
        <mc:Fallback xmlns="">
          <p:pic>
            <p:nvPicPr>
              <p:cNvPr id="101" name="Freihand 100">
                <a:extLst>
                  <a:ext uri="{FF2B5EF4-FFF2-40B4-BE49-F238E27FC236}">
                    <a16:creationId xmlns:a16="http://schemas.microsoft.com/office/drawing/2014/main" id="{86401A12-CCAA-4875-A3AA-42611915DFC6}"/>
                  </a:ext>
                </a:extLst>
              </p:cNvPr>
              <p:cNvPicPr/>
              <p:nvPr/>
            </p:nvPicPr>
            <p:blipFill>
              <a:blip r:embed="rId177"/>
              <a:stretch>
                <a:fillRect/>
              </a:stretch>
            </p:blipFill>
            <p:spPr>
              <a:xfrm>
                <a:off x="7948907" y="2687467"/>
                <a:ext cx="41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2" name="Freihand 101">
                <a:extLst>
                  <a:ext uri="{FF2B5EF4-FFF2-40B4-BE49-F238E27FC236}">
                    <a16:creationId xmlns:a16="http://schemas.microsoft.com/office/drawing/2014/main" id="{0AEFC8B0-5C03-4FC9-9E68-FC9683525504}"/>
                  </a:ext>
                </a:extLst>
              </p14:cNvPr>
              <p14:cNvContentPartPr/>
              <p14:nvPr/>
            </p14:nvContentPartPr>
            <p14:xfrm>
              <a:off x="8024147" y="2682787"/>
              <a:ext cx="20880" cy="20520"/>
            </p14:xfrm>
          </p:contentPart>
        </mc:Choice>
        <mc:Fallback xmlns="">
          <p:pic>
            <p:nvPicPr>
              <p:cNvPr id="102" name="Freihand 101">
                <a:extLst>
                  <a:ext uri="{FF2B5EF4-FFF2-40B4-BE49-F238E27FC236}">
                    <a16:creationId xmlns:a16="http://schemas.microsoft.com/office/drawing/2014/main" id="{0AEFC8B0-5C03-4FC9-9E68-FC9683525504}"/>
                  </a:ext>
                </a:extLst>
              </p:cNvPr>
              <p:cNvPicPr/>
              <p:nvPr/>
            </p:nvPicPr>
            <p:blipFill>
              <a:blip r:embed="rId179"/>
              <a:stretch>
                <a:fillRect/>
              </a:stretch>
            </p:blipFill>
            <p:spPr>
              <a:xfrm>
                <a:off x="8019827" y="2678467"/>
                <a:ext cx="29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3" name="Freihand 102">
                <a:extLst>
                  <a:ext uri="{FF2B5EF4-FFF2-40B4-BE49-F238E27FC236}">
                    <a16:creationId xmlns:a16="http://schemas.microsoft.com/office/drawing/2014/main" id="{FF58D75B-130A-4F58-B6F7-707CAE5AD216}"/>
                  </a:ext>
                </a:extLst>
              </p14:cNvPr>
              <p14:cNvContentPartPr/>
              <p14:nvPr/>
            </p14:nvContentPartPr>
            <p14:xfrm>
              <a:off x="8557307" y="2630587"/>
              <a:ext cx="104400" cy="135720"/>
            </p14:xfrm>
          </p:contentPart>
        </mc:Choice>
        <mc:Fallback xmlns="">
          <p:pic>
            <p:nvPicPr>
              <p:cNvPr id="103" name="Freihand 102">
                <a:extLst>
                  <a:ext uri="{FF2B5EF4-FFF2-40B4-BE49-F238E27FC236}">
                    <a16:creationId xmlns:a16="http://schemas.microsoft.com/office/drawing/2014/main" id="{FF58D75B-130A-4F58-B6F7-707CAE5AD216}"/>
                  </a:ext>
                </a:extLst>
              </p:cNvPr>
              <p:cNvPicPr/>
              <p:nvPr/>
            </p:nvPicPr>
            <p:blipFill>
              <a:blip r:embed="rId181"/>
              <a:stretch>
                <a:fillRect/>
              </a:stretch>
            </p:blipFill>
            <p:spPr>
              <a:xfrm>
                <a:off x="8552987" y="2626267"/>
                <a:ext cx="113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4" name="Freihand 103">
                <a:extLst>
                  <a:ext uri="{FF2B5EF4-FFF2-40B4-BE49-F238E27FC236}">
                    <a16:creationId xmlns:a16="http://schemas.microsoft.com/office/drawing/2014/main" id="{CA6B4B00-3208-4014-A82F-672437990312}"/>
                  </a:ext>
                </a:extLst>
              </p14:cNvPr>
              <p14:cNvContentPartPr/>
              <p14:nvPr/>
            </p14:nvContentPartPr>
            <p14:xfrm>
              <a:off x="8681147" y="2608267"/>
              <a:ext cx="206280" cy="144720"/>
            </p14:xfrm>
          </p:contentPart>
        </mc:Choice>
        <mc:Fallback xmlns="">
          <p:pic>
            <p:nvPicPr>
              <p:cNvPr id="104" name="Freihand 103">
                <a:extLst>
                  <a:ext uri="{FF2B5EF4-FFF2-40B4-BE49-F238E27FC236}">
                    <a16:creationId xmlns:a16="http://schemas.microsoft.com/office/drawing/2014/main" id="{CA6B4B00-3208-4014-A82F-672437990312}"/>
                  </a:ext>
                </a:extLst>
              </p:cNvPr>
              <p:cNvPicPr/>
              <p:nvPr/>
            </p:nvPicPr>
            <p:blipFill>
              <a:blip r:embed="rId183"/>
              <a:stretch>
                <a:fillRect/>
              </a:stretch>
            </p:blipFill>
            <p:spPr>
              <a:xfrm>
                <a:off x="8676827" y="2603947"/>
                <a:ext cx="214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5" name="Freihand 104">
                <a:extLst>
                  <a:ext uri="{FF2B5EF4-FFF2-40B4-BE49-F238E27FC236}">
                    <a16:creationId xmlns:a16="http://schemas.microsoft.com/office/drawing/2014/main" id="{80EAB77D-9868-48F2-A641-657C043A34D4}"/>
                  </a:ext>
                </a:extLst>
              </p14:cNvPr>
              <p14:cNvContentPartPr/>
              <p14:nvPr/>
            </p14:nvContentPartPr>
            <p14:xfrm>
              <a:off x="8912987" y="2641387"/>
              <a:ext cx="88200" cy="81360"/>
            </p14:xfrm>
          </p:contentPart>
        </mc:Choice>
        <mc:Fallback xmlns="">
          <p:pic>
            <p:nvPicPr>
              <p:cNvPr id="105" name="Freihand 104">
                <a:extLst>
                  <a:ext uri="{FF2B5EF4-FFF2-40B4-BE49-F238E27FC236}">
                    <a16:creationId xmlns:a16="http://schemas.microsoft.com/office/drawing/2014/main" id="{80EAB77D-9868-48F2-A641-657C043A34D4}"/>
                  </a:ext>
                </a:extLst>
              </p:cNvPr>
              <p:cNvPicPr/>
              <p:nvPr/>
            </p:nvPicPr>
            <p:blipFill>
              <a:blip r:embed="rId185"/>
              <a:stretch>
                <a:fillRect/>
              </a:stretch>
            </p:blipFill>
            <p:spPr>
              <a:xfrm>
                <a:off x="8908667" y="2637067"/>
                <a:ext cx="96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6" name="Freihand 105">
                <a:extLst>
                  <a:ext uri="{FF2B5EF4-FFF2-40B4-BE49-F238E27FC236}">
                    <a16:creationId xmlns:a16="http://schemas.microsoft.com/office/drawing/2014/main" id="{ED1E33E2-CB7F-4F07-822A-05312BC43B7A}"/>
                  </a:ext>
                </a:extLst>
              </p14:cNvPr>
              <p14:cNvContentPartPr/>
              <p14:nvPr/>
            </p14:nvContentPartPr>
            <p14:xfrm>
              <a:off x="8996867" y="2561107"/>
              <a:ext cx="295920" cy="126000"/>
            </p14:xfrm>
          </p:contentPart>
        </mc:Choice>
        <mc:Fallback xmlns="">
          <p:pic>
            <p:nvPicPr>
              <p:cNvPr id="106" name="Freihand 105">
                <a:extLst>
                  <a:ext uri="{FF2B5EF4-FFF2-40B4-BE49-F238E27FC236}">
                    <a16:creationId xmlns:a16="http://schemas.microsoft.com/office/drawing/2014/main" id="{ED1E33E2-CB7F-4F07-822A-05312BC43B7A}"/>
                  </a:ext>
                </a:extLst>
              </p:cNvPr>
              <p:cNvPicPr/>
              <p:nvPr/>
            </p:nvPicPr>
            <p:blipFill>
              <a:blip r:embed="rId187"/>
              <a:stretch>
                <a:fillRect/>
              </a:stretch>
            </p:blipFill>
            <p:spPr>
              <a:xfrm>
                <a:off x="8992547" y="2556787"/>
                <a:ext cx="304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7" name="Freihand 106">
                <a:extLst>
                  <a:ext uri="{FF2B5EF4-FFF2-40B4-BE49-F238E27FC236}">
                    <a16:creationId xmlns:a16="http://schemas.microsoft.com/office/drawing/2014/main" id="{1F27611E-7B18-415D-96B1-33EDA60259BA}"/>
                  </a:ext>
                </a:extLst>
              </p14:cNvPr>
              <p14:cNvContentPartPr/>
              <p14:nvPr/>
            </p14:nvContentPartPr>
            <p14:xfrm>
              <a:off x="9309707" y="2553187"/>
              <a:ext cx="172440" cy="120960"/>
            </p14:xfrm>
          </p:contentPart>
        </mc:Choice>
        <mc:Fallback xmlns="">
          <p:pic>
            <p:nvPicPr>
              <p:cNvPr id="107" name="Freihand 106">
                <a:extLst>
                  <a:ext uri="{FF2B5EF4-FFF2-40B4-BE49-F238E27FC236}">
                    <a16:creationId xmlns:a16="http://schemas.microsoft.com/office/drawing/2014/main" id="{1F27611E-7B18-415D-96B1-33EDA60259BA}"/>
                  </a:ext>
                </a:extLst>
              </p:cNvPr>
              <p:cNvPicPr/>
              <p:nvPr/>
            </p:nvPicPr>
            <p:blipFill>
              <a:blip r:embed="rId189"/>
              <a:stretch>
                <a:fillRect/>
              </a:stretch>
            </p:blipFill>
            <p:spPr>
              <a:xfrm>
                <a:off x="9305387" y="2548867"/>
                <a:ext cx="181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6" name="Freihand 175">
                <a:extLst>
                  <a:ext uri="{FF2B5EF4-FFF2-40B4-BE49-F238E27FC236}">
                    <a16:creationId xmlns:a16="http://schemas.microsoft.com/office/drawing/2014/main" id="{A50C0CC0-E53E-4DAF-9559-E504D218D8F8}"/>
                  </a:ext>
                </a:extLst>
              </p14:cNvPr>
              <p14:cNvContentPartPr/>
              <p14:nvPr/>
            </p14:nvContentPartPr>
            <p14:xfrm>
              <a:off x="5975027" y="1296427"/>
              <a:ext cx="5257440" cy="1907280"/>
            </p14:xfrm>
          </p:contentPart>
        </mc:Choice>
        <mc:Fallback xmlns="">
          <p:pic>
            <p:nvPicPr>
              <p:cNvPr id="176" name="Freihand 175">
                <a:extLst>
                  <a:ext uri="{FF2B5EF4-FFF2-40B4-BE49-F238E27FC236}">
                    <a16:creationId xmlns:a16="http://schemas.microsoft.com/office/drawing/2014/main" id="{A50C0CC0-E53E-4DAF-9559-E504D218D8F8}"/>
                  </a:ext>
                </a:extLst>
              </p:cNvPr>
              <p:cNvPicPr/>
              <p:nvPr/>
            </p:nvPicPr>
            <p:blipFill>
              <a:blip r:embed="rId191"/>
              <a:stretch>
                <a:fillRect/>
              </a:stretch>
            </p:blipFill>
            <p:spPr>
              <a:xfrm>
                <a:off x="5970707" y="1292107"/>
                <a:ext cx="5266080" cy="1915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1" name="Freihand 140">
                <a:extLst>
                  <a:ext uri="{FF2B5EF4-FFF2-40B4-BE49-F238E27FC236}">
                    <a16:creationId xmlns:a16="http://schemas.microsoft.com/office/drawing/2014/main" id="{D4107605-2B6E-4468-9F61-F68D433307BE}"/>
                  </a:ext>
                </a:extLst>
              </p14:cNvPr>
              <p14:cNvContentPartPr/>
              <p14:nvPr/>
            </p14:nvContentPartPr>
            <p14:xfrm>
              <a:off x="5317307" y="4277227"/>
              <a:ext cx="176040" cy="239760"/>
            </p14:xfrm>
          </p:contentPart>
        </mc:Choice>
        <mc:Fallback xmlns="">
          <p:pic>
            <p:nvPicPr>
              <p:cNvPr id="141" name="Freihand 140">
                <a:extLst>
                  <a:ext uri="{FF2B5EF4-FFF2-40B4-BE49-F238E27FC236}">
                    <a16:creationId xmlns:a16="http://schemas.microsoft.com/office/drawing/2014/main" id="{D4107605-2B6E-4468-9F61-F68D433307BE}"/>
                  </a:ext>
                </a:extLst>
              </p:cNvPr>
              <p:cNvPicPr/>
              <p:nvPr/>
            </p:nvPicPr>
            <p:blipFill>
              <a:blip r:embed="rId193"/>
              <a:stretch>
                <a:fillRect/>
              </a:stretch>
            </p:blipFill>
            <p:spPr>
              <a:xfrm>
                <a:off x="5312987" y="4272907"/>
                <a:ext cx="184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2" name="Freihand 141">
                <a:extLst>
                  <a:ext uri="{FF2B5EF4-FFF2-40B4-BE49-F238E27FC236}">
                    <a16:creationId xmlns:a16="http://schemas.microsoft.com/office/drawing/2014/main" id="{2E81E560-8F66-4018-B95B-DC80E3144B8D}"/>
                  </a:ext>
                </a:extLst>
              </p14:cNvPr>
              <p14:cNvContentPartPr/>
              <p14:nvPr/>
            </p14:nvContentPartPr>
            <p14:xfrm>
              <a:off x="5571827" y="4347427"/>
              <a:ext cx="35640" cy="133920"/>
            </p14:xfrm>
          </p:contentPart>
        </mc:Choice>
        <mc:Fallback xmlns="">
          <p:pic>
            <p:nvPicPr>
              <p:cNvPr id="142" name="Freihand 141">
                <a:extLst>
                  <a:ext uri="{FF2B5EF4-FFF2-40B4-BE49-F238E27FC236}">
                    <a16:creationId xmlns:a16="http://schemas.microsoft.com/office/drawing/2014/main" id="{2E81E560-8F66-4018-B95B-DC80E3144B8D}"/>
                  </a:ext>
                </a:extLst>
              </p:cNvPr>
              <p:cNvPicPr/>
              <p:nvPr/>
            </p:nvPicPr>
            <p:blipFill>
              <a:blip r:embed="rId195"/>
              <a:stretch>
                <a:fillRect/>
              </a:stretch>
            </p:blipFill>
            <p:spPr>
              <a:xfrm>
                <a:off x="5567507" y="4343107"/>
                <a:ext cx="44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3" name="Freihand 142">
                <a:extLst>
                  <a:ext uri="{FF2B5EF4-FFF2-40B4-BE49-F238E27FC236}">
                    <a16:creationId xmlns:a16="http://schemas.microsoft.com/office/drawing/2014/main" id="{23939FB7-4774-4AC4-AC2F-88446D125ACF}"/>
                  </a:ext>
                </a:extLst>
              </p14:cNvPr>
              <p14:cNvContentPartPr/>
              <p14:nvPr/>
            </p14:nvContentPartPr>
            <p14:xfrm>
              <a:off x="5538707" y="4376587"/>
              <a:ext cx="128520" cy="10440"/>
            </p14:xfrm>
          </p:contentPart>
        </mc:Choice>
        <mc:Fallback xmlns="">
          <p:pic>
            <p:nvPicPr>
              <p:cNvPr id="143" name="Freihand 142">
                <a:extLst>
                  <a:ext uri="{FF2B5EF4-FFF2-40B4-BE49-F238E27FC236}">
                    <a16:creationId xmlns:a16="http://schemas.microsoft.com/office/drawing/2014/main" id="{23939FB7-4774-4AC4-AC2F-88446D125ACF}"/>
                  </a:ext>
                </a:extLst>
              </p:cNvPr>
              <p:cNvPicPr/>
              <p:nvPr/>
            </p:nvPicPr>
            <p:blipFill>
              <a:blip r:embed="rId197"/>
              <a:stretch>
                <a:fillRect/>
              </a:stretch>
            </p:blipFill>
            <p:spPr>
              <a:xfrm>
                <a:off x="5534387" y="4372267"/>
                <a:ext cx="137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5" name="Freihand 144">
                <a:extLst>
                  <a:ext uri="{FF2B5EF4-FFF2-40B4-BE49-F238E27FC236}">
                    <a16:creationId xmlns:a16="http://schemas.microsoft.com/office/drawing/2014/main" id="{6D34ADEB-1079-47C4-9F61-2E296B114728}"/>
                  </a:ext>
                </a:extLst>
              </p14:cNvPr>
              <p14:cNvContentPartPr/>
              <p14:nvPr/>
            </p14:nvContentPartPr>
            <p14:xfrm>
              <a:off x="5733107" y="4308187"/>
              <a:ext cx="73800" cy="128880"/>
            </p14:xfrm>
          </p:contentPart>
        </mc:Choice>
        <mc:Fallback xmlns="">
          <p:pic>
            <p:nvPicPr>
              <p:cNvPr id="145" name="Freihand 144">
                <a:extLst>
                  <a:ext uri="{FF2B5EF4-FFF2-40B4-BE49-F238E27FC236}">
                    <a16:creationId xmlns:a16="http://schemas.microsoft.com/office/drawing/2014/main" id="{6D34ADEB-1079-47C4-9F61-2E296B114728}"/>
                  </a:ext>
                </a:extLst>
              </p:cNvPr>
              <p:cNvPicPr/>
              <p:nvPr/>
            </p:nvPicPr>
            <p:blipFill>
              <a:blip r:embed="rId199"/>
              <a:stretch>
                <a:fillRect/>
              </a:stretch>
            </p:blipFill>
            <p:spPr>
              <a:xfrm>
                <a:off x="5728787" y="4303867"/>
                <a:ext cx="82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6" name="Freihand 145">
                <a:extLst>
                  <a:ext uri="{FF2B5EF4-FFF2-40B4-BE49-F238E27FC236}">
                    <a16:creationId xmlns:a16="http://schemas.microsoft.com/office/drawing/2014/main" id="{792241BC-95AE-411C-878A-8A1290017D65}"/>
                  </a:ext>
                </a:extLst>
              </p14:cNvPr>
              <p14:cNvContentPartPr/>
              <p14:nvPr/>
            </p14:nvContentPartPr>
            <p14:xfrm>
              <a:off x="5750027" y="4184347"/>
              <a:ext cx="14400" cy="4680"/>
            </p14:xfrm>
          </p:contentPart>
        </mc:Choice>
        <mc:Fallback xmlns="">
          <p:pic>
            <p:nvPicPr>
              <p:cNvPr id="146" name="Freihand 145">
                <a:extLst>
                  <a:ext uri="{FF2B5EF4-FFF2-40B4-BE49-F238E27FC236}">
                    <a16:creationId xmlns:a16="http://schemas.microsoft.com/office/drawing/2014/main" id="{792241BC-95AE-411C-878A-8A1290017D65}"/>
                  </a:ext>
                </a:extLst>
              </p:cNvPr>
              <p:cNvPicPr/>
              <p:nvPr/>
            </p:nvPicPr>
            <p:blipFill>
              <a:blip r:embed="rId201"/>
              <a:stretch>
                <a:fillRect/>
              </a:stretch>
            </p:blipFill>
            <p:spPr>
              <a:xfrm>
                <a:off x="5745707" y="4180027"/>
                <a:ext cx="23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8" name="Freihand 147">
                <a:extLst>
                  <a:ext uri="{FF2B5EF4-FFF2-40B4-BE49-F238E27FC236}">
                    <a16:creationId xmlns:a16="http://schemas.microsoft.com/office/drawing/2014/main" id="{73653E86-B9B3-4238-96BC-9D4B03829661}"/>
                  </a:ext>
                </a:extLst>
              </p14:cNvPr>
              <p14:cNvContentPartPr/>
              <p14:nvPr/>
            </p14:nvContentPartPr>
            <p14:xfrm>
              <a:off x="5775227" y="4379827"/>
              <a:ext cx="130680" cy="133200"/>
            </p14:xfrm>
          </p:contentPart>
        </mc:Choice>
        <mc:Fallback xmlns="">
          <p:pic>
            <p:nvPicPr>
              <p:cNvPr id="148" name="Freihand 147">
                <a:extLst>
                  <a:ext uri="{FF2B5EF4-FFF2-40B4-BE49-F238E27FC236}">
                    <a16:creationId xmlns:a16="http://schemas.microsoft.com/office/drawing/2014/main" id="{73653E86-B9B3-4238-96BC-9D4B03829661}"/>
                  </a:ext>
                </a:extLst>
              </p:cNvPr>
              <p:cNvPicPr/>
              <p:nvPr/>
            </p:nvPicPr>
            <p:blipFill>
              <a:blip r:embed="rId203"/>
              <a:stretch>
                <a:fillRect/>
              </a:stretch>
            </p:blipFill>
            <p:spPr>
              <a:xfrm>
                <a:off x="5770907" y="4375507"/>
                <a:ext cx="139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9" name="Freihand 148">
                <a:extLst>
                  <a:ext uri="{FF2B5EF4-FFF2-40B4-BE49-F238E27FC236}">
                    <a16:creationId xmlns:a16="http://schemas.microsoft.com/office/drawing/2014/main" id="{EF97B120-4C1F-4923-88F6-B313796C4E96}"/>
                  </a:ext>
                </a:extLst>
              </p14:cNvPr>
              <p14:cNvContentPartPr/>
              <p14:nvPr/>
            </p14:nvContentPartPr>
            <p14:xfrm>
              <a:off x="5806547" y="4356787"/>
              <a:ext cx="75240" cy="167400"/>
            </p14:xfrm>
          </p:contentPart>
        </mc:Choice>
        <mc:Fallback xmlns="">
          <p:pic>
            <p:nvPicPr>
              <p:cNvPr id="149" name="Freihand 148">
                <a:extLst>
                  <a:ext uri="{FF2B5EF4-FFF2-40B4-BE49-F238E27FC236}">
                    <a16:creationId xmlns:a16="http://schemas.microsoft.com/office/drawing/2014/main" id="{EF97B120-4C1F-4923-88F6-B313796C4E96}"/>
                  </a:ext>
                </a:extLst>
              </p:cNvPr>
              <p:cNvPicPr/>
              <p:nvPr/>
            </p:nvPicPr>
            <p:blipFill>
              <a:blip r:embed="rId205"/>
              <a:stretch>
                <a:fillRect/>
              </a:stretch>
            </p:blipFill>
            <p:spPr>
              <a:xfrm>
                <a:off x="5802227" y="4352467"/>
                <a:ext cx="83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0" name="Freihand 149">
                <a:extLst>
                  <a:ext uri="{FF2B5EF4-FFF2-40B4-BE49-F238E27FC236}">
                    <a16:creationId xmlns:a16="http://schemas.microsoft.com/office/drawing/2014/main" id="{0CC56465-805B-46CF-B8A3-2DEE20B8B0F7}"/>
                  </a:ext>
                </a:extLst>
              </p14:cNvPr>
              <p14:cNvContentPartPr/>
              <p14:nvPr/>
            </p14:nvContentPartPr>
            <p14:xfrm>
              <a:off x="5819507" y="4365787"/>
              <a:ext cx="89640" cy="167040"/>
            </p14:xfrm>
          </p:contentPart>
        </mc:Choice>
        <mc:Fallback xmlns="">
          <p:pic>
            <p:nvPicPr>
              <p:cNvPr id="150" name="Freihand 149">
                <a:extLst>
                  <a:ext uri="{FF2B5EF4-FFF2-40B4-BE49-F238E27FC236}">
                    <a16:creationId xmlns:a16="http://schemas.microsoft.com/office/drawing/2014/main" id="{0CC56465-805B-46CF-B8A3-2DEE20B8B0F7}"/>
                  </a:ext>
                </a:extLst>
              </p:cNvPr>
              <p:cNvPicPr/>
              <p:nvPr/>
            </p:nvPicPr>
            <p:blipFill>
              <a:blip r:embed="rId207"/>
              <a:stretch>
                <a:fillRect/>
              </a:stretch>
            </p:blipFill>
            <p:spPr>
              <a:xfrm>
                <a:off x="5815187" y="4361467"/>
                <a:ext cx="98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1" name="Freihand 150">
                <a:extLst>
                  <a:ext uri="{FF2B5EF4-FFF2-40B4-BE49-F238E27FC236}">
                    <a16:creationId xmlns:a16="http://schemas.microsoft.com/office/drawing/2014/main" id="{A524CC88-D378-4638-AB73-436563EBDECF}"/>
                  </a:ext>
                </a:extLst>
              </p14:cNvPr>
              <p14:cNvContentPartPr/>
              <p14:nvPr/>
            </p14:nvContentPartPr>
            <p14:xfrm>
              <a:off x="5847227" y="4217107"/>
              <a:ext cx="167760" cy="452160"/>
            </p14:xfrm>
          </p:contentPart>
        </mc:Choice>
        <mc:Fallback xmlns="">
          <p:pic>
            <p:nvPicPr>
              <p:cNvPr id="151" name="Freihand 150">
                <a:extLst>
                  <a:ext uri="{FF2B5EF4-FFF2-40B4-BE49-F238E27FC236}">
                    <a16:creationId xmlns:a16="http://schemas.microsoft.com/office/drawing/2014/main" id="{A524CC88-D378-4638-AB73-436563EBDECF}"/>
                  </a:ext>
                </a:extLst>
              </p:cNvPr>
              <p:cNvPicPr/>
              <p:nvPr/>
            </p:nvPicPr>
            <p:blipFill>
              <a:blip r:embed="rId209"/>
              <a:stretch>
                <a:fillRect/>
              </a:stretch>
            </p:blipFill>
            <p:spPr>
              <a:xfrm>
                <a:off x="5842907" y="4212787"/>
                <a:ext cx="1764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4" name="Freihand 163">
                <a:extLst>
                  <a:ext uri="{FF2B5EF4-FFF2-40B4-BE49-F238E27FC236}">
                    <a16:creationId xmlns:a16="http://schemas.microsoft.com/office/drawing/2014/main" id="{2CD18363-07C3-455F-8364-075B3F10BA0B}"/>
                  </a:ext>
                </a:extLst>
              </p14:cNvPr>
              <p14:cNvContentPartPr/>
              <p14:nvPr/>
            </p14:nvContentPartPr>
            <p14:xfrm>
              <a:off x="6072587" y="4423027"/>
              <a:ext cx="48960" cy="55800"/>
            </p14:xfrm>
          </p:contentPart>
        </mc:Choice>
        <mc:Fallback xmlns="">
          <p:pic>
            <p:nvPicPr>
              <p:cNvPr id="164" name="Freihand 163">
                <a:extLst>
                  <a:ext uri="{FF2B5EF4-FFF2-40B4-BE49-F238E27FC236}">
                    <a16:creationId xmlns:a16="http://schemas.microsoft.com/office/drawing/2014/main" id="{2CD18363-07C3-455F-8364-075B3F10BA0B}"/>
                  </a:ext>
                </a:extLst>
              </p:cNvPr>
              <p:cNvPicPr/>
              <p:nvPr/>
            </p:nvPicPr>
            <p:blipFill>
              <a:blip r:embed="rId211"/>
              <a:stretch>
                <a:fillRect/>
              </a:stretch>
            </p:blipFill>
            <p:spPr>
              <a:xfrm>
                <a:off x="6068267" y="4418707"/>
                <a:ext cx="57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6" name="Freihand 165">
                <a:extLst>
                  <a:ext uri="{FF2B5EF4-FFF2-40B4-BE49-F238E27FC236}">
                    <a16:creationId xmlns:a16="http://schemas.microsoft.com/office/drawing/2014/main" id="{C419112F-0C83-4578-93FB-68738BBB4B61}"/>
                  </a:ext>
                </a:extLst>
              </p14:cNvPr>
              <p14:cNvContentPartPr/>
              <p14:nvPr/>
            </p14:nvContentPartPr>
            <p14:xfrm>
              <a:off x="6244307" y="4225027"/>
              <a:ext cx="132480" cy="187920"/>
            </p14:xfrm>
          </p:contentPart>
        </mc:Choice>
        <mc:Fallback xmlns="">
          <p:pic>
            <p:nvPicPr>
              <p:cNvPr id="166" name="Freihand 165">
                <a:extLst>
                  <a:ext uri="{FF2B5EF4-FFF2-40B4-BE49-F238E27FC236}">
                    <a16:creationId xmlns:a16="http://schemas.microsoft.com/office/drawing/2014/main" id="{C419112F-0C83-4578-93FB-68738BBB4B61}"/>
                  </a:ext>
                </a:extLst>
              </p:cNvPr>
              <p:cNvPicPr/>
              <p:nvPr/>
            </p:nvPicPr>
            <p:blipFill>
              <a:blip r:embed="rId213"/>
              <a:stretch>
                <a:fillRect/>
              </a:stretch>
            </p:blipFill>
            <p:spPr>
              <a:xfrm>
                <a:off x="6239987" y="4220707"/>
                <a:ext cx="141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7" name="Freihand 166">
                <a:extLst>
                  <a:ext uri="{FF2B5EF4-FFF2-40B4-BE49-F238E27FC236}">
                    <a16:creationId xmlns:a16="http://schemas.microsoft.com/office/drawing/2014/main" id="{F98E6EE8-630B-4E9A-9EB1-0BE649FEDAA8}"/>
                  </a:ext>
                </a:extLst>
              </p14:cNvPr>
              <p14:cNvContentPartPr/>
              <p14:nvPr/>
            </p14:nvContentPartPr>
            <p14:xfrm>
              <a:off x="6227747" y="4410427"/>
              <a:ext cx="275040" cy="37800"/>
            </p14:xfrm>
          </p:contentPart>
        </mc:Choice>
        <mc:Fallback xmlns="">
          <p:pic>
            <p:nvPicPr>
              <p:cNvPr id="167" name="Freihand 166">
                <a:extLst>
                  <a:ext uri="{FF2B5EF4-FFF2-40B4-BE49-F238E27FC236}">
                    <a16:creationId xmlns:a16="http://schemas.microsoft.com/office/drawing/2014/main" id="{F98E6EE8-630B-4E9A-9EB1-0BE649FEDAA8}"/>
                  </a:ext>
                </a:extLst>
              </p:cNvPr>
              <p:cNvPicPr/>
              <p:nvPr/>
            </p:nvPicPr>
            <p:blipFill>
              <a:blip r:embed="rId215"/>
              <a:stretch>
                <a:fillRect/>
              </a:stretch>
            </p:blipFill>
            <p:spPr>
              <a:xfrm>
                <a:off x="6223427" y="4406107"/>
                <a:ext cx="283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8" name="Freihand 167">
                <a:extLst>
                  <a:ext uri="{FF2B5EF4-FFF2-40B4-BE49-F238E27FC236}">
                    <a16:creationId xmlns:a16="http://schemas.microsoft.com/office/drawing/2014/main" id="{95213481-7857-459A-89E4-3BD413A35303}"/>
                  </a:ext>
                </a:extLst>
              </p14:cNvPr>
              <p14:cNvContentPartPr/>
              <p14:nvPr/>
            </p14:nvContentPartPr>
            <p14:xfrm>
              <a:off x="6171947" y="4599067"/>
              <a:ext cx="6840" cy="135000"/>
            </p14:xfrm>
          </p:contentPart>
        </mc:Choice>
        <mc:Fallback xmlns="">
          <p:pic>
            <p:nvPicPr>
              <p:cNvPr id="168" name="Freihand 167">
                <a:extLst>
                  <a:ext uri="{FF2B5EF4-FFF2-40B4-BE49-F238E27FC236}">
                    <a16:creationId xmlns:a16="http://schemas.microsoft.com/office/drawing/2014/main" id="{95213481-7857-459A-89E4-3BD413A35303}"/>
                  </a:ext>
                </a:extLst>
              </p:cNvPr>
              <p:cNvPicPr/>
              <p:nvPr/>
            </p:nvPicPr>
            <p:blipFill>
              <a:blip r:embed="rId217"/>
              <a:stretch>
                <a:fillRect/>
              </a:stretch>
            </p:blipFill>
            <p:spPr>
              <a:xfrm>
                <a:off x="6167627" y="4594747"/>
                <a:ext cx="15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9" name="Freihand 168">
                <a:extLst>
                  <a:ext uri="{FF2B5EF4-FFF2-40B4-BE49-F238E27FC236}">
                    <a16:creationId xmlns:a16="http://schemas.microsoft.com/office/drawing/2014/main" id="{E20AF554-2B7F-4859-B36E-A2EEDF91FFB8}"/>
                  </a:ext>
                </a:extLst>
              </p14:cNvPr>
              <p14:cNvContentPartPr/>
              <p14:nvPr/>
            </p14:nvContentPartPr>
            <p14:xfrm>
              <a:off x="6163667" y="4563427"/>
              <a:ext cx="146880" cy="8280"/>
            </p14:xfrm>
          </p:contentPart>
        </mc:Choice>
        <mc:Fallback xmlns="">
          <p:pic>
            <p:nvPicPr>
              <p:cNvPr id="169" name="Freihand 168">
                <a:extLst>
                  <a:ext uri="{FF2B5EF4-FFF2-40B4-BE49-F238E27FC236}">
                    <a16:creationId xmlns:a16="http://schemas.microsoft.com/office/drawing/2014/main" id="{E20AF554-2B7F-4859-B36E-A2EEDF91FFB8}"/>
                  </a:ext>
                </a:extLst>
              </p:cNvPr>
              <p:cNvPicPr/>
              <p:nvPr/>
            </p:nvPicPr>
            <p:blipFill>
              <a:blip r:embed="rId219"/>
              <a:stretch>
                <a:fillRect/>
              </a:stretch>
            </p:blipFill>
            <p:spPr>
              <a:xfrm>
                <a:off x="6159347" y="4559107"/>
                <a:ext cx="155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0" name="Freihand 169">
                <a:extLst>
                  <a:ext uri="{FF2B5EF4-FFF2-40B4-BE49-F238E27FC236}">
                    <a16:creationId xmlns:a16="http://schemas.microsoft.com/office/drawing/2014/main" id="{BFB34FDC-3E54-4E9E-8EC0-3F2797B5A6BE}"/>
                  </a:ext>
                </a:extLst>
              </p14:cNvPr>
              <p14:cNvContentPartPr/>
              <p14:nvPr/>
            </p14:nvContentPartPr>
            <p14:xfrm>
              <a:off x="6151787" y="4618867"/>
              <a:ext cx="147600" cy="123480"/>
            </p14:xfrm>
          </p:contentPart>
        </mc:Choice>
        <mc:Fallback xmlns="">
          <p:pic>
            <p:nvPicPr>
              <p:cNvPr id="170" name="Freihand 169">
                <a:extLst>
                  <a:ext uri="{FF2B5EF4-FFF2-40B4-BE49-F238E27FC236}">
                    <a16:creationId xmlns:a16="http://schemas.microsoft.com/office/drawing/2014/main" id="{BFB34FDC-3E54-4E9E-8EC0-3F2797B5A6BE}"/>
                  </a:ext>
                </a:extLst>
              </p:cNvPr>
              <p:cNvPicPr/>
              <p:nvPr/>
            </p:nvPicPr>
            <p:blipFill>
              <a:blip r:embed="rId221"/>
              <a:stretch>
                <a:fillRect/>
              </a:stretch>
            </p:blipFill>
            <p:spPr>
              <a:xfrm>
                <a:off x="6147467" y="4614547"/>
                <a:ext cx="156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1" name="Freihand 170">
                <a:extLst>
                  <a:ext uri="{FF2B5EF4-FFF2-40B4-BE49-F238E27FC236}">
                    <a16:creationId xmlns:a16="http://schemas.microsoft.com/office/drawing/2014/main" id="{E3819AEB-723B-4D97-B3B5-BB8434F9B98A}"/>
                  </a:ext>
                </a:extLst>
              </p14:cNvPr>
              <p14:cNvContentPartPr/>
              <p14:nvPr/>
            </p14:nvContentPartPr>
            <p14:xfrm>
              <a:off x="6336467" y="4542187"/>
              <a:ext cx="77760" cy="200880"/>
            </p14:xfrm>
          </p:contentPart>
        </mc:Choice>
        <mc:Fallback xmlns="">
          <p:pic>
            <p:nvPicPr>
              <p:cNvPr id="171" name="Freihand 170">
                <a:extLst>
                  <a:ext uri="{FF2B5EF4-FFF2-40B4-BE49-F238E27FC236}">
                    <a16:creationId xmlns:a16="http://schemas.microsoft.com/office/drawing/2014/main" id="{E3819AEB-723B-4D97-B3B5-BB8434F9B98A}"/>
                  </a:ext>
                </a:extLst>
              </p:cNvPr>
              <p:cNvPicPr/>
              <p:nvPr/>
            </p:nvPicPr>
            <p:blipFill>
              <a:blip r:embed="rId223"/>
              <a:stretch>
                <a:fillRect/>
              </a:stretch>
            </p:blipFill>
            <p:spPr>
              <a:xfrm>
                <a:off x="6332147" y="4537867"/>
                <a:ext cx="864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2" name="Freihand 171">
                <a:extLst>
                  <a:ext uri="{FF2B5EF4-FFF2-40B4-BE49-F238E27FC236}">
                    <a16:creationId xmlns:a16="http://schemas.microsoft.com/office/drawing/2014/main" id="{23231DBD-3BBE-42BB-870C-4ACEA9C15BC0}"/>
                  </a:ext>
                </a:extLst>
              </p14:cNvPr>
              <p14:cNvContentPartPr/>
              <p14:nvPr/>
            </p14:nvContentPartPr>
            <p14:xfrm>
              <a:off x="6425387" y="4605187"/>
              <a:ext cx="110160" cy="88920"/>
            </p14:xfrm>
          </p:contentPart>
        </mc:Choice>
        <mc:Fallback xmlns="">
          <p:pic>
            <p:nvPicPr>
              <p:cNvPr id="172" name="Freihand 171">
                <a:extLst>
                  <a:ext uri="{FF2B5EF4-FFF2-40B4-BE49-F238E27FC236}">
                    <a16:creationId xmlns:a16="http://schemas.microsoft.com/office/drawing/2014/main" id="{23231DBD-3BBE-42BB-870C-4ACEA9C15BC0}"/>
                  </a:ext>
                </a:extLst>
              </p:cNvPr>
              <p:cNvPicPr/>
              <p:nvPr/>
            </p:nvPicPr>
            <p:blipFill>
              <a:blip r:embed="rId225"/>
              <a:stretch>
                <a:fillRect/>
              </a:stretch>
            </p:blipFill>
            <p:spPr>
              <a:xfrm>
                <a:off x="6421067" y="4600867"/>
                <a:ext cx="118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3" name="Freihand 172">
                <a:extLst>
                  <a:ext uri="{FF2B5EF4-FFF2-40B4-BE49-F238E27FC236}">
                    <a16:creationId xmlns:a16="http://schemas.microsoft.com/office/drawing/2014/main" id="{F9BAA090-94AB-4688-9F53-7B8BDE269912}"/>
                  </a:ext>
                </a:extLst>
              </p14:cNvPr>
              <p14:cNvContentPartPr/>
              <p14:nvPr/>
            </p14:nvContentPartPr>
            <p14:xfrm>
              <a:off x="6533027" y="4678627"/>
              <a:ext cx="88560" cy="94320"/>
            </p14:xfrm>
          </p:contentPart>
        </mc:Choice>
        <mc:Fallback xmlns="">
          <p:pic>
            <p:nvPicPr>
              <p:cNvPr id="173" name="Freihand 172">
                <a:extLst>
                  <a:ext uri="{FF2B5EF4-FFF2-40B4-BE49-F238E27FC236}">
                    <a16:creationId xmlns:a16="http://schemas.microsoft.com/office/drawing/2014/main" id="{F9BAA090-94AB-4688-9F53-7B8BDE269912}"/>
                  </a:ext>
                </a:extLst>
              </p:cNvPr>
              <p:cNvPicPr/>
              <p:nvPr/>
            </p:nvPicPr>
            <p:blipFill>
              <a:blip r:embed="rId227"/>
              <a:stretch>
                <a:fillRect/>
              </a:stretch>
            </p:blipFill>
            <p:spPr>
              <a:xfrm>
                <a:off x="6528707" y="4674307"/>
                <a:ext cx="97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 name="Freihand 173">
                <a:extLst>
                  <a:ext uri="{FF2B5EF4-FFF2-40B4-BE49-F238E27FC236}">
                    <a16:creationId xmlns:a16="http://schemas.microsoft.com/office/drawing/2014/main" id="{E56F5A4D-6701-43C2-93DD-420E8E1F2008}"/>
                  </a:ext>
                </a:extLst>
              </p14:cNvPr>
              <p14:cNvContentPartPr/>
              <p14:nvPr/>
            </p14:nvContentPartPr>
            <p14:xfrm>
              <a:off x="6585587" y="4543987"/>
              <a:ext cx="120600" cy="355680"/>
            </p14:xfrm>
          </p:contentPart>
        </mc:Choice>
        <mc:Fallback xmlns="">
          <p:pic>
            <p:nvPicPr>
              <p:cNvPr id="174" name="Freihand 173">
                <a:extLst>
                  <a:ext uri="{FF2B5EF4-FFF2-40B4-BE49-F238E27FC236}">
                    <a16:creationId xmlns:a16="http://schemas.microsoft.com/office/drawing/2014/main" id="{E56F5A4D-6701-43C2-93DD-420E8E1F2008}"/>
                  </a:ext>
                </a:extLst>
              </p:cNvPr>
              <p:cNvPicPr/>
              <p:nvPr/>
            </p:nvPicPr>
            <p:blipFill>
              <a:blip r:embed="rId229"/>
              <a:stretch>
                <a:fillRect/>
              </a:stretch>
            </p:blipFill>
            <p:spPr>
              <a:xfrm>
                <a:off x="6581267" y="4539667"/>
                <a:ext cx="1292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3" name="Freihand 62">
                <a:extLst>
                  <a:ext uri="{FF2B5EF4-FFF2-40B4-BE49-F238E27FC236}">
                    <a16:creationId xmlns:a16="http://schemas.microsoft.com/office/drawing/2014/main" id="{7A201FFA-8D20-48B9-919E-B22586C936B0}"/>
                  </a:ext>
                </a:extLst>
              </p14:cNvPr>
              <p14:cNvContentPartPr/>
              <p14:nvPr/>
            </p14:nvContentPartPr>
            <p14:xfrm>
              <a:off x="6775667" y="2627707"/>
              <a:ext cx="51840" cy="165600"/>
            </p14:xfrm>
          </p:contentPart>
        </mc:Choice>
        <mc:Fallback xmlns="">
          <p:pic>
            <p:nvPicPr>
              <p:cNvPr id="63" name="Freihand 62">
                <a:extLst>
                  <a:ext uri="{FF2B5EF4-FFF2-40B4-BE49-F238E27FC236}">
                    <a16:creationId xmlns:a16="http://schemas.microsoft.com/office/drawing/2014/main" id="{7A201FFA-8D20-48B9-919E-B22586C936B0}"/>
                  </a:ext>
                </a:extLst>
              </p:cNvPr>
              <p:cNvPicPr/>
              <p:nvPr/>
            </p:nvPicPr>
            <p:blipFill>
              <a:blip r:embed="rId231"/>
              <a:stretch>
                <a:fillRect/>
              </a:stretch>
            </p:blipFill>
            <p:spPr>
              <a:xfrm>
                <a:off x="6771347" y="2623387"/>
                <a:ext cx="60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4" name="Freihand 63">
                <a:extLst>
                  <a:ext uri="{FF2B5EF4-FFF2-40B4-BE49-F238E27FC236}">
                    <a16:creationId xmlns:a16="http://schemas.microsoft.com/office/drawing/2014/main" id="{90012CDD-E91E-4C50-927B-3A05DC0FE371}"/>
                  </a:ext>
                </a:extLst>
              </p14:cNvPr>
              <p14:cNvContentPartPr/>
              <p14:nvPr/>
            </p14:nvContentPartPr>
            <p14:xfrm>
              <a:off x="6723827" y="2687827"/>
              <a:ext cx="162720" cy="36720"/>
            </p14:xfrm>
          </p:contentPart>
        </mc:Choice>
        <mc:Fallback xmlns="">
          <p:pic>
            <p:nvPicPr>
              <p:cNvPr id="64" name="Freihand 63">
                <a:extLst>
                  <a:ext uri="{FF2B5EF4-FFF2-40B4-BE49-F238E27FC236}">
                    <a16:creationId xmlns:a16="http://schemas.microsoft.com/office/drawing/2014/main" id="{90012CDD-E91E-4C50-927B-3A05DC0FE371}"/>
                  </a:ext>
                </a:extLst>
              </p:cNvPr>
              <p:cNvPicPr/>
              <p:nvPr/>
            </p:nvPicPr>
            <p:blipFill>
              <a:blip r:embed="rId233"/>
              <a:stretch>
                <a:fillRect/>
              </a:stretch>
            </p:blipFill>
            <p:spPr>
              <a:xfrm>
                <a:off x="6719507" y="2683507"/>
                <a:ext cx="171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8" name="Freihand 177">
                <a:extLst>
                  <a:ext uri="{FF2B5EF4-FFF2-40B4-BE49-F238E27FC236}">
                    <a16:creationId xmlns:a16="http://schemas.microsoft.com/office/drawing/2014/main" id="{506CE3B8-AFAE-40E2-9A03-D5198D64EEE5}"/>
                  </a:ext>
                </a:extLst>
              </p14:cNvPr>
              <p14:cNvContentPartPr/>
              <p14:nvPr/>
            </p14:nvContentPartPr>
            <p14:xfrm>
              <a:off x="3237227" y="4443187"/>
              <a:ext cx="255600" cy="22680"/>
            </p14:xfrm>
          </p:contentPart>
        </mc:Choice>
        <mc:Fallback xmlns="">
          <p:pic>
            <p:nvPicPr>
              <p:cNvPr id="178" name="Freihand 177">
                <a:extLst>
                  <a:ext uri="{FF2B5EF4-FFF2-40B4-BE49-F238E27FC236}">
                    <a16:creationId xmlns:a16="http://schemas.microsoft.com/office/drawing/2014/main" id="{506CE3B8-AFAE-40E2-9A03-D5198D64EEE5}"/>
                  </a:ext>
                </a:extLst>
              </p:cNvPr>
              <p:cNvPicPr/>
              <p:nvPr/>
            </p:nvPicPr>
            <p:blipFill>
              <a:blip r:embed="rId235"/>
              <a:stretch>
                <a:fillRect/>
              </a:stretch>
            </p:blipFill>
            <p:spPr>
              <a:xfrm>
                <a:off x="3232907" y="4438867"/>
                <a:ext cx="264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9" name="Freihand 178">
                <a:extLst>
                  <a:ext uri="{FF2B5EF4-FFF2-40B4-BE49-F238E27FC236}">
                    <a16:creationId xmlns:a16="http://schemas.microsoft.com/office/drawing/2014/main" id="{0138AF36-1DA9-473A-B8FF-772DB01CB759}"/>
                  </a:ext>
                </a:extLst>
              </p14:cNvPr>
              <p14:cNvContentPartPr/>
              <p14:nvPr/>
            </p14:nvContentPartPr>
            <p14:xfrm>
              <a:off x="3246587" y="4511227"/>
              <a:ext cx="267840" cy="14400"/>
            </p14:xfrm>
          </p:contentPart>
        </mc:Choice>
        <mc:Fallback xmlns="">
          <p:pic>
            <p:nvPicPr>
              <p:cNvPr id="179" name="Freihand 178">
                <a:extLst>
                  <a:ext uri="{FF2B5EF4-FFF2-40B4-BE49-F238E27FC236}">
                    <a16:creationId xmlns:a16="http://schemas.microsoft.com/office/drawing/2014/main" id="{0138AF36-1DA9-473A-B8FF-772DB01CB759}"/>
                  </a:ext>
                </a:extLst>
              </p:cNvPr>
              <p:cNvPicPr/>
              <p:nvPr/>
            </p:nvPicPr>
            <p:blipFill>
              <a:blip r:embed="rId237"/>
              <a:stretch>
                <a:fillRect/>
              </a:stretch>
            </p:blipFill>
            <p:spPr>
              <a:xfrm>
                <a:off x="3242267" y="4506907"/>
                <a:ext cx="276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1" name="Freihand 180">
                <a:extLst>
                  <a:ext uri="{FF2B5EF4-FFF2-40B4-BE49-F238E27FC236}">
                    <a16:creationId xmlns:a16="http://schemas.microsoft.com/office/drawing/2014/main" id="{151E8A90-5685-44A7-8B41-1AFB174C2947}"/>
                  </a:ext>
                </a:extLst>
              </p14:cNvPr>
              <p14:cNvContentPartPr/>
              <p14:nvPr/>
            </p14:nvContentPartPr>
            <p14:xfrm>
              <a:off x="3677507" y="2741827"/>
              <a:ext cx="2242800" cy="1451160"/>
            </p14:xfrm>
          </p:contentPart>
        </mc:Choice>
        <mc:Fallback xmlns="">
          <p:pic>
            <p:nvPicPr>
              <p:cNvPr id="181" name="Freihand 180">
                <a:extLst>
                  <a:ext uri="{FF2B5EF4-FFF2-40B4-BE49-F238E27FC236}">
                    <a16:creationId xmlns:a16="http://schemas.microsoft.com/office/drawing/2014/main" id="{151E8A90-5685-44A7-8B41-1AFB174C2947}"/>
                  </a:ext>
                </a:extLst>
              </p:cNvPr>
              <p:cNvPicPr/>
              <p:nvPr/>
            </p:nvPicPr>
            <p:blipFill>
              <a:blip r:embed="rId239"/>
              <a:stretch>
                <a:fillRect/>
              </a:stretch>
            </p:blipFill>
            <p:spPr>
              <a:xfrm>
                <a:off x="3673187" y="2737507"/>
                <a:ext cx="2251440" cy="1459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2" name="Freihand 181">
                <a:extLst>
                  <a:ext uri="{FF2B5EF4-FFF2-40B4-BE49-F238E27FC236}">
                    <a16:creationId xmlns:a16="http://schemas.microsoft.com/office/drawing/2014/main" id="{5D69EEE8-20A7-4AEC-8135-CDB938C5AE04}"/>
                  </a:ext>
                </a:extLst>
              </p14:cNvPr>
              <p14:cNvContentPartPr/>
              <p14:nvPr/>
            </p14:nvContentPartPr>
            <p14:xfrm>
              <a:off x="3597227" y="3924427"/>
              <a:ext cx="292680" cy="347040"/>
            </p14:xfrm>
          </p:contentPart>
        </mc:Choice>
        <mc:Fallback xmlns="">
          <p:pic>
            <p:nvPicPr>
              <p:cNvPr id="182" name="Freihand 181">
                <a:extLst>
                  <a:ext uri="{FF2B5EF4-FFF2-40B4-BE49-F238E27FC236}">
                    <a16:creationId xmlns:a16="http://schemas.microsoft.com/office/drawing/2014/main" id="{5D69EEE8-20A7-4AEC-8135-CDB938C5AE04}"/>
                  </a:ext>
                </a:extLst>
              </p:cNvPr>
              <p:cNvPicPr/>
              <p:nvPr/>
            </p:nvPicPr>
            <p:blipFill>
              <a:blip r:embed="rId241"/>
              <a:stretch>
                <a:fillRect/>
              </a:stretch>
            </p:blipFill>
            <p:spPr>
              <a:xfrm>
                <a:off x="3592907" y="3920107"/>
                <a:ext cx="301320" cy="355680"/>
              </a:xfrm>
              <a:prstGeom prst="rect">
                <a:avLst/>
              </a:prstGeom>
            </p:spPr>
          </p:pic>
        </mc:Fallback>
      </mc:AlternateContent>
      <p:grpSp>
        <p:nvGrpSpPr>
          <p:cNvPr id="185" name="Gruppieren 184">
            <a:extLst>
              <a:ext uri="{FF2B5EF4-FFF2-40B4-BE49-F238E27FC236}">
                <a16:creationId xmlns:a16="http://schemas.microsoft.com/office/drawing/2014/main" id="{08BDF5B6-831C-474B-ACC9-D9FD88B69B68}"/>
              </a:ext>
            </a:extLst>
          </p:cNvPr>
          <p:cNvGrpSpPr/>
          <p:nvPr/>
        </p:nvGrpSpPr>
        <p:grpSpPr>
          <a:xfrm>
            <a:off x="4171067" y="4198747"/>
            <a:ext cx="951840" cy="504720"/>
            <a:chOff x="4171067" y="4198747"/>
            <a:chExt cx="951840" cy="504720"/>
          </a:xfrm>
        </p:grpSpPr>
        <mc:AlternateContent xmlns:mc="http://schemas.openxmlformats.org/markup-compatibility/2006" xmlns:p14="http://schemas.microsoft.com/office/powerpoint/2010/main">
          <mc:Choice Requires="p14">
            <p:contentPart p14:bwMode="auto" r:id="rId242">
              <p14:nvContentPartPr>
                <p14:cNvPr id="129" name="Freihand 128">
                  <a:extLst>
                    <a:ext uri="{FF2B5EF4-FFF2-40B4-BE49-F238E27FC236}">
                      <a16:creationId xmlns:a16="http://schemas.microsoft.com/office/drawing/2014/main" id="{E731EBCC-2C04-459D-8B22-56780950C3DE}"/>
                    </a:ext>
                  </a:extLst>
                </p14:cNvPr>
                <p14:cNvContentPartPr/>
                <p14:nvPr/>
              </p14:nvContentPartPr>
              <p14:xfrm>
                <a:off x="4188347" y="4314667"/>
                <a:ext cx="189000" cy="167400"/>
              </p14:xfrm>
            </p:contentPart>
          </mc:Choice>
          <mc:Fallback xmlns="">
            <p:pic>
              <p:nvPicPr>
                <p:cNvPr id="129" name="Freihand 128">
                  <a:extLst>
                    <a:ext uri="{FF2B5EF4-FFF2-40B4-BE49-F238E27FC236}">
                      <a16:creationId xmlns:a16="http://schemas.microsoft.com/office/drawing/2014/main" id="{E731EBCC-2C04-459D-8B22-56780950C3DE}"/>
                    </a:ext>
                  </a:extLst>
                </p:cNvPr>
                <p:cNvPicPr/>
                <p:nvPr/>
              </p:nvPicPr>
              <p:blipFill>
                <a:blip r:embed="rId243"/>
                <a:stretch>
                  <a:fillRect/>
                </a:stretch>
              </p:blipFill>
              <p:spPr>
                <a:xfrm>
                  <a:off x="4184027" y="4310347"/>
                  <a:ext cx="197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0" name="Freihand 129">
                  <a:extLst>
                    <a:ext uri="{FF2B5EF4-FFF2-40B4-BE49-F238E27FC236}">
                      <a16:creationId xmlns:a16="http://schemas.microsoft.com/office/drawing/2014/main" id="{D5B0E3BB-004A-41B1-B613-A1E68580DA3D}"/>
                    </a:ext>
                  </a:extLst>
                </p14:cNvPr>
                <p14:cNvContentPartPr/>
                <p14:nvPr/>
              </p14:nvContentPartPr>
              <p14:xfrm>
                <a:off x="4532147" y="4315027"/>
                <a:ext cx="111960" cy="165600"/>
              </p14:xfrm>
            </p:contentPart>
          </mc:Choice>
          <mc:Fallback xmlns="">
            <p:pic>
              <p:nvPicPr>
                <p:cNvPr id="130" name="Freihand 129">
                  <a:extLst>
                    <a:ext uri="{FF2B5EF4-FFF2-40B4-BE49-F238E27FC236}">
                      <a16:creationId xmlns:a16="http://schemas.microsoft.com/office/drawing/2014/main" id="{D5B0E3BB-004A-41B1-B613-A1E68580DA3D}"/>
                    </a:ext>
                  </a:extLst>
                </p:cNvPr>
                <p:cNvPicPr/>
                <p:nvPr/>
              </p:nvPicPr>
              <p:blipFill>
                <a:blip r:embed="rId245"/>
                <a:stretch>
                  <a:fillRect/>
                </a:stretch>
              </p:blipFill>
              <p:spPr>
                <a:xfrm>
                  <a:off x="4527827" y="4310707"/>
                  <a:ext cx="120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1" name="Freihand 130">
                  <a:extLst>
                    <a:ext uri="{FF2B5EF4-FFF2-40B4-BE49-F238E27FC236}">
                      <a16:creationId xmlns:a16="http://schemas.microsoft.com/office/drawing/2014/main" id="{D6FEEF79-65CE-4642-A611-FE46ABA7EB60}"/>
                    </a:ext>
                  </a:extLst>
                </p14:cNvPr>
                <p14:cNvContentPartPr/>
                <p14:nvPr/>
              </p14:nvContentPartPr>
              <p14:xfrm>
                <a:off x="4473107" y="4385227"/>
                <a:ext cx="162000" cy="3600"/>
              </p14:xfrm>
            </p:contentPart>
          </mc:Choice>
          <mc:Fallback xmlns="">
            <p:pic>
              <p:nvPicPr>
                <p:cNvPr id="131" name="Freihand 130">
                  <a:extLst>
                    <a:ext uri="{FF2B5EF4-FFF2-40B4-BE49-F238E27FC236}">
                      <a16:creationId xmlns:a16="http://schemas.microsoft.com/office/drawing/2014/main" id="{D6FEEF79-65CE-4642-A611-FE46ABA7EB60}"/>
                    </a:ext>
                  </a:extLst>
                </p:cNvPr>
                <p:cNvPicPr/>
                <p:nvPr/>
              </p:nvPicPr>
              <p:blipFill>
                <a:blip r:embed="rId247"/>
                <a:stretch>
                  <a:fillRect/>
                </a:stretch>
              </p:blipFill>
              <p:spPr>
                <a:xfrm>
                  <a:off x="4468787" y="4380907"/>
                  <a:ext cx="170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2" name="Freihand 131">
                  <a:extLst>
                    <a:ext uri="{FF2B5EF4-FFF2-40B4-BE49-F238E27FC236}">
                      <a16:creationId xmlns:a16="http://schemas.microsoft.com/office/drawing/2014/main" id="{F3551657-351C-4B53-9D1F-C276415E073C}"/>
                    </a:ext>
                  </a:extLst>
                </p14:cNvPr>
                <p14:cNvContentPartPr/>
                <p14:nvPr/>
              </p14:nvContentPartPr>
              <p14:xfrm>
                <a:off x="4461227" y="4396027"/>
                <a:ext cx="182880" cy="28800"/>
              </p14:xfrm>
            </p:contentPart>
          </mc:Choice>
          <mc:Fallback xmlns="">
            <p:pic>
              <p:nvPicPr>
                <p:cNvPr id="132" name="Freihand 131">
                  <a:extLst>
                    <a:ext uri="{FF2B5EF4-FFF2-40B4-BE49-F238E27FC236}">
                      <a16:creationId xmlns:a16="http://schemas.microsoft.com/office/drawing/2014/main" id="{F3551657-351C-4B53-9D1F-C276415E073C}"/>
                    </a:ext>
                  </a:extLst>
                </p:cNvPr>
                <p:cNvPicPr/>
                <p:nvPr/>
              </p:nvPicPr>
              <p:blipFill>
                <a:blip r:embed="rId249"/>
                <a:stretch>
                  <a:fillRect/>
                </a:stretch>
              </p:blipFill>
              <p:spPr>
                <a:xfrm>
                  <a:off x="4456907" y="4391707"/>
                  <a:ext cx="191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5" name="Freihand 134">
                  <a:extLst>
                    <a:ext uri="{FF2B5EF4-FFF2-40B4-BE49-F238E27FC236}">
                      <a16:creationId xmlns:a16="http://schemas.microsoft.com/office/drawing/2014/main" id="{D86ADFCC-0B18-4A75-A207-C33C5B7DAE9B}"/>
                    </a:ext>
                  </a:extLst>
                </p14:cNvPr>
                <p14:cNvContentPartPr/>
                <p14:nvPr/>
              </p14:nvContentPartPr>
              <p14:xfrm>
                <a:off x="4758227" y="4370827"/>
                <a:ext cx="47520" cy="18720"/>
              </p14:xfrm>
            </p:contentPart>
          </mc:Choice>
          <mc:Fallback xmlns="">
            <p:pic>
              <p:nvPicPr>
                <p:cNvPr id="135" name="Freihand 134">
                  <a:extLst>
                    <a:ext uri="{FF2B5EF4-FFF2-40B4-BE49-F238E27FC236}">
                      <a16:creationId xmlns:a16="http://schemas.microsoft.com/office/drawing/2014/main" id="{D86ADFCC-0B18-4A75-A207-C33C5B7DAE9B}"/>
                    </a:ext>
                  </a:extLst>
                </p:cNvPr>
                <p:cNvPicPr/>
                <p:nvPr/>
              </p:nvPicPr>
              <p:blipFill>
                <a:blip r:embed="rId251"/>
                <a:stretch>
                  <a:fillRect/>
                </a:stretch>
              </p:blipFill>
              <p:spPr>
                <a:xfrm>
                  <a:off x="4753907" y="4366507"/>
                  <a:ext cx="56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6" name="Freihand 135">
                  <a:extLst>
                    <a:ext uri="{FF2B5EF4-FFF2-40B4-BE49-F238E27FC236}">
                      <a16:creationId xmlns:a16="http://schemas.microsoft.com/office/drawing/2014/main" id="{8B6BAB4D-4AEC-4ED0-91FD-6FB2B6F777EE}"/>
                    </a:ext>
                  </a:extLst>
                </p14:cNvPr>
                <p14:cNvContentPartPr/>
                <p14:nvPr/>
              </p14:nvContentPartPr>
              <p14:xfrm>
                <a:off x="4885667" y="4306027"/>
                <a:ext cx="139680" cy="154080"/>
              </p14:xfrm>
            </p:contentPart>
          </mc:Choice>
          <mc:Fallback xmlns="">
            <p:pic>
              <p:nvPicPr>
                <p:cNvPr id="136" name="Freihand 135">
                  <a:extLst>
                    <a:ext uri="{FF2B5EF4-FFF2-40B4-BE49-F238E27FC236}">
                      <a16:creationId xmlns:a16="http://schemas.microsoft.com/office/drawing/2014/main" id="{8B6BAB4D-4AEC-4ED0-91FD-6FB2B6F777EE}"/>
                    </a:ext>
                  </a:extLst>
                </p:cNvPr>
                <p:cNvPicPr/>
                <p:nvPr/>
              </p:nvPicPr>
              <p:blipFill>
                <a:blip r:embed="rId253"/>
                <a:stretch>
                  <a:fillRect/>
                </a:stretch>
              </p:blipFill>
              <p:spPr>
                <a:xfrm>
                  <a:off x="4881347" y="4301707"/>
                  <a:ext cx="148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7" name="Freihand 136">
                  <a:extLst>
                    <a:ext uri="{FF2B5EF4-FFF2-40B4-BE49-F238E27FC236}">
                      <a16:creationId xmlns:a16="http://schemas.microsoft.com/office/drawing/2014/main" id="{6EB8EACE-C713-4652-8691-C7F2AAA629FC}"/>
                    </a:ext>
                  </a:extLst>
                </p14:cNvPr>
                <p14:cNvContentPartPr/>
                <p14:nvPr/>
              </p14:nvContentPartPr>
              <p14:xfrm>
                <a:off x="5034707" y="4437427"/>
                <a:ext cx="88200" cy="85680"/>
              </p14:xfrm>
            </p:contentPart>
          </mc:Choice>
          <mc:Fallback xmlns="">
            <p:pic>
              <p:nvPicPr>
                <p:cNvPr id="137" name="Freihand 136">
                  <a:extLst>
                    <a:ext uri="{FF2B5EF4-FFF2-40B4-BE49-F238E27FC236}">
                      <a16:creationId xmlns:a16="http://schemas.microsoft.com/office/drawing/2014/main" id="{6EB8EACE-C713-4652-8691-C7F2AAA629FC}"/>
                    </a:ext>
                  </a:extLst>
                </p:cNvPr>
                <p:cNvPicPr/>
                <p:nvPr/>
              </p:nvPicPr>
              <p:blipFill>
                <a:blip r:embed="rId255"/>
                <a:stretch>
                  <a:fillRect/>
                </a:stretch>
              </p:blipFill>
              <p:spPr>
                <a:xfrm>
                  <a:off x="5030387" y="4433107"/>
                  <a:ext cx="96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4" name="Freihand 183">
                  <a:extLst>
                    <a:ext uri="{FF2B5EF4-FFF2-40B4-BE49-F238E27FC236}">
                      <a16:creationId xmlns:a16="http://schemas.microsoft.com/office/drawing/2014/main" id="{E991869F-1B98-4562-8D03-95E0B6BE7E0F}"/>
                    </a:ext>
                  </a:extLst>
                </p14:cNvPr>
                <p14:cNvContentPartPr/>
                <p14:nvPr/>
              </p14:nvContentPartPr>
              <p14:xfrm>
                <a:off x="4171067" y="4198747"/>
                <a:ext cx="530280" cy="504720"/>
              </p14:xfrm>
            </p:contentPart>
          </mc:Choice>
          <mc:Fallback xmlns="">
            <p:pic>
              <p:nvPicPr>
                <p:cNvPr id="184" name="Freihand 183">
                  <a:extLst>
                    <a:ext uri="{FF2B5EF4-FFF2-40B4-BE49-F238E27FC236}">
                      <a16:creationId xmlns:a16="http://schemas.microsoft.com/office/drawing/2014/main" id="{E991869F-1B98-4562-8D03-95E0B6BE7E0F}"/>
                    </a:ext>
                  </a:extLst>
                </p:cNvPr>
                <p:cNvPicPr/>
                <p:nvPr/>
              </p:nvPicPr>
              <p:blipFill>
                <a:blip r:embed="rId257"/>
                <a:stretch>
                  <a:fillRect/>
                </a:stretch>
              </p:blipFill>
              <p:spPr>
                <a:xfrm>
                  <a:off x="4166747" y="4194427"/>
                  <a:ext cx="538920" cy="513360"/>
                </a:xfrm>
                <a:prstGeom prst="rect">
                  <a:avLst/>
                </a:prstGeom>
              </p:spPr>
            </p:pic>
          </mc:Fallback>
        </mc:AlternateContent>
      </p:grpSp>
      <p:grpSp>
        <p:nvGrpSpPr>
          <p:cNvPr id="187" name="Gruppieren 186">
            <a:extLst>
              <a:ext uri="{FF2B5EF4-FFF2-40B4-BE49-F238E27FC236}">
                <a16:creationId xmlns:a16="http://schemas.microsoft.com/office/drawing/2014/main" id="{1130B30C-E9D2-42F9-A9B6-1654858C5B45}"/>
              </a:ext>
            </a:extLst>
          </p:cNvPr>
          <p:cNvGrpSpPr/>
          <p:nvPr/>
        </p:nvGrpSpPr>
        <p:grpSpPr>
          <a:xfrm>
            <a:off x="831347" y="4220707"/>
            <a:ext cx="1141560" cy="678600"/>
            <a:chOff x="831347" y="4220707"/>
            <a:chExt cx="1141560" cy="678600"/>
          </a:xfrm>
        </p:grpSpPr>
        <mc:AlternateContent xmlns:mc="http://schemas.openxmlformats.org/markup-compatibility/2006" xmlns:p14="http://schemas.microsoft.com/office/powerpoint/2010/main">
          <mc:Choice Requires="p14">
            <p:contentPart p14:bwMode="auto" r:id="rId258">
              <p14:nvContentPartPr>
                <p14:cNvPr id="112" name="Freihand 111">
                  <a:extLst>
                    <a:ext uri="{FF2B5EF4-FFF2-40B4-BE49-F238E27FC236}">
                      <a16:creationId xmlns:a16="http://schemas.microsoft.com/office/drawing/2014/main" id="{061C9208-0628-4012-8450-D3690CF63BF7}"/>
                    </a:ext>
                  </a:extLst>
                </p14:cNvPr>
                <p14:cNvContentPartPr/>
                <p14:nvPr/>
              </p14:nvContentPartPr>
              <p14:xfrm>
                <a:off x="831347" y="4327987"/>
                <a:ext cx="254160" cy="208800"/>
              </p14:xfrm>
            </p:contentPart>
          </mc:Choice>
          <mc:Fallback xmlns="">
            <p:pic>
              <p:nvPicPr>
                <p:cNvPr id="112" name="Freihand 111">
                  <a:extLst>
                    <a:ext uri="{FF2B5EF4-FFF2-40B4-BE49-F238E27FC236}">
                      <a16:creationId xmlns:a16="http://schemas.microsoft.com/office/drawing/2014/main" id="{061C9208-0628-4012-8450-D3690CF63BF7}"/>
                    </a:ext>
                  </a:extLst>
                </p:cNvPr>
                <p:cNvPicPr/>
                <p:nvPr/>
              </p:nvPicPr>
              <p:blipFill>
                <a:blip r:embed="rId259"/>
                <a:stretch>
                  <a:fillRect/>
                </a:stretch>
              </p:blipFill>
              <p:spPr>
                <a:xfrm>
                  <a:off x="827027" y="4323667"/>
                  <a:ext cx="262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3" name="Freihand 112">
                  <a:extLst>
                    <a:ext uri="{FF2B5EF4-FFF2-40B4-BE49-F238E27FC236}">
                      <a16:creationId xmlns:a16="http://schemas.microsoft.com/office/drawing/2014/main" id="{535A79B6-E93C-488A-B806-A4FA8B204894}"/>
                    </a:ext>
                  </a:extLst>
                </p14:cNvPr>
                <p14:cNvContentPartPr/>
                <p14:nvPr/>
              </p14:nvContentPartPr>
              <p14:xfrm>
                <a:off x="1111427" y="4339867"/>
                <a:ext cx="114120" cy="185040"/>
              </p14:xfrm>
            </p:contentPart>
          </mc:Choice>
          <mc:Fallback xmlns="">
            <p:pic>
              <p:nvPicPr>
                <p:cNvPr id="113" name="Freihand 112">
                  <a:extLst>
                    <a:ext uri="{FF2B5EF4-FFF2-40B4-BE49-F238E27FC236}">
                      <a16:creationId xmlns:a16="http://schemas.microsoft.com/office/drawing/2014/main" id="{535A79B6-E93C-488A-B806-A4FA8B204894}"/>
                    </a:ext>
                  </a:extLst>
                </p:cNvPr>
                <p:cNvPicPr/>
                <p:nvPr/>
              </p:nvPicPr>
              <p:blipFill>
                <a:blip r:embed="rId261"/>
                <a:stretch>
                  <a:fillRect/>
                </a:stretch>
              </p:blipFill>
              <p:spPr>
                <a:xfrm>
                  <a:off x="1107107" y="4335547"/>
                  <a:ext cx="122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4" name="Freihand 113">
                  <a:extLst>
                    <a:ext uri="{FF2B5EF4-FFF2-40B4-BE49-F238E27FC236}">
                      <a16:creationId xmlns:a16="http://schemas.microsoft.com/office/drawing/2014/main" id="{08547156-2B5B-42C5-A60D-CC6C8C4DBFEE}"/>
                    </a:ext>
                  </a:extLst>
                </p14:cNvPr>
                <p14:cNvContentPartPr/>
                <p14:nvPr/>
              </p14:nvContentPartPr>
              <p14:xfrm>
                <a:off x="1054547" y="4412587"/>
                <a:ext cx="162000" cy="21600"/>
              </p14:xfrm>
            </p:contentPart>
          </mc:Choice>
          <mc:Fallback xmlns="">
            <p:pic>
              <p:nvPicPr>
                <p:cNvPr id="114" name="Freihand 113">
                  <a:extLst>
                    <a:ext uri="{FF2B5EF4-FFF2-40B4-BE49-F238E27FC236}">
                      <a16:creationId xmlns:a16="http://schemas.microsoft.com/office/drawing/2014/main" id="{08547156-2B5B-42C5-A60D-CC6C8C4DBFEE}"/>
                    </a:ext>
                  </a:extLst>
                </p:cNvPr>
                <p:cNvPicPr/>
                <p:nvPr/>
              </p:nvPicPr>
              <p:blipFill>
                <a:blip r:embed="rId263"/>
                <a:stretch>
                  <a:fillRect/>
                </a:stretch>
              </p:blipFill>
              <p:spPr>
                <a:xfrm>
                  <a:off x="1050227" y="4408267"/>
                  <a:ext cx="170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5" name="Freihand 114">
                  <a:extLst>
                    <a:ext uri="{FF2B5EF4-FFF2-40B4-BE49-F238E27FC236}">
                      <a16:creationId xmlns:a16="http://schemas.microsoft.com/office/drawing/2014/main" id="{6C362F62-267F-4D23-82FC-6018B22E4FA9}"/>
                    </a:ext>
                  </a:extLst>
                </p14:cNvPr>
                <p14:cNvContentPartPr/>
                <p14:nvPr/>
              </p14:nvContentPartPr>
              <p14:xfrm>
                <a:off x="1061027" y="4433467"/>
                <a:ext cx="138600" cy="38160"/>
              </p14:xfrm>
            </p:contentPart>
          </mc:Choice>
          <mc:Fallback xmlns="">
            <p:pic>
              <p:nvPicPr>
                <p:cNvPr id="115" name="Freihand 114">
                  <a:extLst>
                    <a:ext uri="{FF2B5EF4-FFF2-40B4-BE49-F238E27FC236}">
                      <a16:creationId xmlns:a16="http://schemas.microsoft.com/office/drawing/2014/main" id="{6C362F62-267F-4D23-82FC-6018B22E4FA9}"/>
                    </a:ext>
                  </a:extLst>
                </p:cNvPr>
                <p:cNvPicPr/>
                <p:nvPr/>
              </p:nvPicPr>
              <p:blipFill>
                <a:blip r:embed="rId265"/>
                <a:stretch>
                  <a:fillRect/>
                </a:stretch>
              </p:blipFill>
              <p:spPr>
                <a:xfrm>
                  <a:off x="1056707" y="4429147"/>
                  <a:ext cx="147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7" name="Freihand 116">
                  <a:extLst>
                    <a:ext uri="{FF2B5EF4-FFF2-40B4-BE49-F238E27FC236}">
                      <a16:creationId xmlns:a16="http://schemas.microsoft.com/office/drawing/2014/main" id="{BEA069C4-D7D8-4A1E-91BA-907FF6AFCD8A}"/>
                    </a:ext>
                  </a:extLst>
                </p14:cNvPr>
                <p14:cNvContentPartPr/>
                <p14:nvPr/>
              </p14:nvContentPartPr>
              <p14:xfrm>
                <a:off x="1283147" y="4254907"/>
                <a:ext cx="70200" cy="317880"/>
              </p14:xfrm>
            </p:contentPart>
          </mc:Choice>
          <mc:Fallback xmlns="">
            <p:pic>
              <p:nvPicPr>
                <p:cNvPr id="117" name="Freihand 116">
                  <a:extLst>
                    <a:ext uri="{FF2B5EF4-FFF2-40B4-BE49-F238E27FC236}">
                      <a16:creationId xmlns:a16="http://schemas.microsoft.com/office/drawing/2014/main" id="{BEA069C4-D7D8-4A1E-91BA-907FF6AFCD8A}"/>
                    </a:ext>
                  </a:extLst>
                </p:cNvPr>
                <p:cNvPicPr/>
                <p:nvPr/>
              </p:nvPicPr>
              <p:blipFill>
                <a:blip r:embed="rId267"/>
                <a:stretch>
                  <a:fillRect/>
                </a:stretch>
              </p:blipFill>
              <p:spPr>
                <a:xfrm>
                  <a:off x="1278827" y="4250587"/>
                  <a:ext cx="788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8" name="Freihand 117">
                  <a:extLst>
                    <a:ext uri="{FF2B5EF4-FFF2-40B4-BE49-F238E27FC236}">
                      <a16:creationId xmlns:a16="http://schemas.microsoft.com/office/drawing/2014/main" id="{9F9E7C57-E494-4C5A-9D6C-A92F51C88DED}"/>
                    </a:ext>
                  </a:extLst>
                </p14:cNvPr>
                <p14:cNvContentPartPr/>
                <p14:nvPr/>
              </p14:nvContentPartPr>
              <p14:xfrm>
                <a:off x="1358387" y="4369387"/>
                <a:ext cx="114480" cy="129600"/>
              </p14:xfrm>
            </p:contentPart>
          </mc:Choice>
          <mc:Fallback xmlns="">
            <p:pic>
              <p:nvPicPr>
                <p:cNvPr id="118" name="Freihand 117">
                  <a:extLst>
                    <a:ext uri="{FF2B5EF4-FFF2-40B4-BE49-F238E27FC236}">
                      <a16:creationId xmlns:a16="http://schemas.microsoft.com/office/drawing/2014/main" id="{9F9E7C57-E494-4C5A-9D6C-A92F51C88DED}"/>
                    </a:ext>
                  </a:extLst>
                </p:cNvPr>
                <p:cNvPicPr/>
                <p:nvPr/>
              </p:nvPicPr>
              <p:blipFill>
                <a:blip r:embed="rId269"/>
                <a:stretch>
                  <a:fillRect/>
                </a:stretch>
              </p:blipFill>
              <p:spPr>
                <a:xfrm>
                  <a:off x="1354067" y="4365067"/>
                  <a:ext cx="123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9" name="Freihand 118">
                  <a:extLst>
                    <a:ext uri="{FF2B5EF4-FFF2-40B4-BE49-F238E27FC236}">
                      <a16:creationId xmlns:a16="http://schemas.microsoft.com/office/drawing/2014/main" id="{F5A902D3-D920-4B6A-820E-F8978F72CA78}"/>
                    </a:ext>
                  </a:extLst>
                </p14:cNvPr>
                <p14:cNvContentPartPr/>
                <p14:nvPr/>
              </p14:nvContentPartPr>
              <p14:xfrm>
                <a:off x="1572227" y="4339507"/>
                <a:ext cx="16200" cy="165240"/>
              </p14:xfrm>
            </p:contentPart>
          </mc:Choice>
          <mc:Fallback xmlns="">
            <p:pic>
              <p:nvPicPr>
                <p:cNvPr id="119" name="Freihand 118">
                  <a:extLst>
                    <a:ext uri="{FF2B5EF4-FFF2-40B4-BE49-F238E27FC236}">
                      <a16:creationId xmlns:a16="http://schemas.microsoft.com/office/drawing/2014/main" id="{F5A902D3-D920-4B6A-820E-F8978F72CA78}"/>
                    </a:ext>
                  </a:extLst>
                </p:cNvPr>
                <p:cNvPicPr/>
                <p:nvPr/>
              </p:nvPicPr>
              <p:blipFill>
                <a:blip r:embed="rId271"/>
                <a:stretch>
                  <a:fillRect/>
                </a:stretch>
              </p:blipFill>
              <p:spPr>
                <a:xfrm>
                  <a:off x="1567907" y="4335187"/>
                  <a:ext cx="24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20" name="Freihand 119">
                  <a:extLst>
                    <a:ext uri="{FF2B5EF4-FFF2-40B4-BE49-F238E27FC236}">
                      <a16:creationId xmlns:a16="http://schemas.microsoft.com/office/drawing/2014/main" id="{61F76344-3ACE-4F76-BE11-2AD88CEE7B08}"/>
                    </a:ext>
                  </a:extLst>
                </p14:cNvPr>
                <p14:cNvContentPartPr/>
                <p14:nvPr/>
              </p14:nvContentPartPr>
              <p14:xfrm>
                <a:off x="1524347" y="4412227"/>
                <a:ext cx="110160" cy="13680"/>
              </p14:xfrm>
            </p:contentPart>
          </mc:Choice>
          <mc:Fallback xmlns="">
            <p:pic>
              <p:nvPicPr>
                <p:cNvPr id="120" name="Freihand 119">
                  <a:extLst>
                    <a:ext uri="{FF2B5EF4-FFF2-40B4-BE49-F238E27FC236}">
                      <a16:creationId xmlns:a16="http://schemas.microsoft.com/office/drawing/2014/main" id="{61F76344-3ACE-4F76-BE11-2AD88CEE7B08}"/>
                    </a:ext>
                  </a:extLst>
                </p:cNvPr>
                <p:cNvPicPr/>
                <p:nvPr/>
              </p:nvPicPr>
              <p:blipFill>
                <a:blip r:embed="rId273"/>
                <a:stretch>
                  <a:fillRect/>
                </a:stretch>
              </p:blipFill>
              <p:spPr>
                <a:xfrm>
                  <a:off x="1520027" y="4407907"/>
                  <a:ext cx="118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21" name="Freihand 120">
                  <a:extLst>
                    <a:ext uri="{FF2B5EF4-FFF2-40B4-BE49-F238E27FC236}">
                      <a16:creationId xmlns:a16="http://schemas.microsoft.com/office/drawing/2014/main" id="{064AB946-EA59-4FCE-A925-87CC1B5BF4FB}"/>
                    </a:ext>
                  </a:extLst>
                </p14:cNvPr>
                <p14:cNvContentPartPr/>
                <p14:nvPr/>
              </p14:nvContentPartPr>
              <p14:xfrm>
                <a:off x="1726667" y="4357147"/>
                <a:ext cx="57240" cy="87120"/>
              </p14:xfrm>
            </p:contentPart>
          </mc:Choice>
          <mc:Fallback xmlns="">
            <p:pic>
              <p:nvPicPr>
                <p:cNvPr id="121" name="Freihand 120">
                  <a:extLst>
                    <a:ext uri="{FF2B5EF4-FFF2-40B4-BE49-F238E27FC236}">
                      <a16:creationId xmlns:a16="http://schemas.microsoft.com/office/drawing/2014/main" id="{064AB946-EA59-4FCE-A925-87CC1B5BF4FB}"/>
                    </a:ext>
                  </a:extLst>
                </p:cNvPr>
                <p:cNvPicPr/>
                <p:nvPr/>
              </p:nvPicPr>
              <p:blipFill>
                <a:blip r:embed="rId275"/>
                <a:stretch>
                  <a:fillRect/>
                </a:stretch>
              </p:blipFill>
              <p:spPr>
                <a:xfrm>
                  <a:off x="1722347" y="4352827"/>
                  <a:ext cx="65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22" name="Freihand 121">
                  <a:extLst>
                    <a:ext uri="{FF2B5EF4-FFF2-40B4-BE49-F238E27FC236}">
                      <a16:creationId xmlns:a16="http://schemas.microsoft.com/office/drawing/2014/main" id="{AC343E52-6CE1-4FF3-B6B0-3AFFB2B4B26B}"/>
                    </a:ext>
                  </a:extLst>
                </p14:cNvPr>
                <p14:cNvContentPartPr/>
                <p14:nvPr/>
              </p14:nvContentPartPr>
              <p14:xfrm>
                <a:off x="1759787" y="4268227"/>
                <a:ext cx="12240" cy="3600"/>
              </p14:xfrm>
            </p:contentPart>
          </mc:Choice>
          <mc:Fallback xmlns="">
            <p:pic>
              <p:nvPicPr>
                <p:cNvPr id="122" name="Freihand 121">
                  <a:extLst>
                    <a:ext uri="{FF2B5EF4-FFF2-40B4-BE49-F238E27FC236}">
                      <a16:creationId xmlns:a16="http://schemas.microsoft.com/office/drawing/2014/main" id="{AC343E52-6CE1-4FF3-B6B0-3AFFB2B4B26B}"/>
                    </a:ext>
                  </a:extLst>
                </p:cNvPr>
                <p:cNvPicPr/>
                <p:nvPr/>
              </p:nvPicPr>
              <p:blipFill>
                <a:blip r:embed="rId277"/>
                <a:stretch>
                  <a:fillRect/>
                </a:stretch>
              </p:blipFill>
              <p:spPr>
                <a:xfrm>
                  <a:off x="1755467" y="4263907"/>
                  <a:ext cx="20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24" name="Freihand 123">
                  <a:extLst>
                    <a:ext uri="{FF2B5EF4-FFF2-40B4-BE49-F238E27FC236}">
                      <a16:creationId xmlns:a16="http://schemas.microsoft.com/office/drawing/2014/main" id="{1BAE628F-83D4-4288-AFFB-480D29FE7116}"/>
                    </a:ext>
                  </a:extLst>
                </p14:cNvPr>
                <p14:cNvContentPartPr/>
                <p14:nvPr/>
              </p14:nvContentPartPr>
              <p14:xfrm>
                <a:off x="1784987" y="4410787"/>
                <a:ext cx="95760" cy="102960"/>
              </p14:xfrm>
            </p:contentPart>
          </mc:Choice>
          <mc:Fallback xmlns="">
            <p:pic>
              <p:nvPicPr>
                <p:cNvPr id="124" name="Freihand 123">
                  <a:extLst>
                    <a:ext uri="{FF2B5EF4-FFF2-40B4-BE49-F238E27FC236}">
                      <a16:creationId xmlns:a16="http://schemas.microsoft.com/office/drawing/2014/main" id="{1BAE628F-83D4-4288-AFFB-480D29FE7116}"/>
                    </a:ext>
                  </a:extLst>
                </p:cNvPr>
                <p:cNvPicPr/>
                <p:nvPr/>
              </p:nvPicPr>
              <p:blipFill>
                <a:blip r:embed="rId279"/>
                <a:stretch>
                  <a:fillRect/>
                </a:stretch>
              </p:blipFill>
              <p:spPr>
                <a:xfrm>
                  <a:off x="1780667" y="4406467"/>
                  <a:ext cx="104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25" name="Freihand 124">
                  <a:extLst>
                    <a:ext uri="{FF2B5EF4-FFF2-40B4-BE49-F238E27FC236}">
                      <a16:creationId xmlns:a16="http://schemas.microsoft.com/office/drawing/2014/main" id="{8EB9E5FE-B3C1-4367-B1A8-B4750B2E686C}"/>
                    </a:ext>
                  </a:extLst>
                </p14:cNvPr>
                <p14:cNvContentPartPr/>
                <p14:nvPr/>
              </p14:nvContentPartPr>
              <p14:xfrm>
                <a:off x="1764467" y="4449307"/>
                <a:ext cx="123120" cy="9720"/>
              </p14:xfrm>
            </p:contentPart>
          </mc:Choice>
          <mc:Fallback xmlns="">
            <p:pic>
              <p:nvPicPr>
                <p:cNvPr id="125" name="Freihand 124">
                  <a:extLst>
                    <a:ext uri="{FF2B5EF4-FFF2-40B4-BE49-F238E27FC236}">
                      <a16:creationId xmlns:a16="http://schemas.microsoft.com/office/drawing/2014/main" id="{8EB9E5FE-B3C1-4367-B1A8-B4750B2E686C}"/>
                    </a:ext>
                  </a:extLst>
                </p:cNvPr>
                <p:cNvPicPr/>
                <p:nvPr/>
              </p:nvPicPr>
              <p:blipFill>
                <a:blip r:embed="rId281"/>
                <a:stretch>
                  <a:fillRect/>
                </a:stretch>
              </p:blipFill>
              <p:spPr>
                <a:xfrm>
                  <a:off x="1760147" y="4444987"/>
                  <a:ext cx="131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6" name="Freihand 125">
                  <a:extLst>
                    <a:ext uri="{FF2B5EF4-FFF2-40B4-BE49-F238E27FC236}">
                      <a16:creationId xmlns:a16="http://schemas.microsoft.com/office/drawing/2014/main" id="{5DC4A750-F171-4D7C-A1FB-BB470BBBC358}"/>
                    </a:ext>
                  </a:extLst>
                </p14:cNvPr>
                <p14:cNvContentPartPr/>
                <p14:nvPr/>
              </p14:nvContentPartPr>
              <p14:xfrm>
                <a:off x="1740707" y="4465867"/>
                <a:ext cx="150480" cy="23760"/>
              </p14:xfrm>
            </p:contentPart>
          </mc:Choice>
          <mc:Fallback xmlns="">
            <p:pic>
              <p:nvPicPr>
                <p:cNvPr id="126" name="Freihand 125">
                  <a:extLst>
                    <a:ext uri="{FF2B5EF4-FFF2-40B4-BE49-F238E27FC236}">
                      <a16:creationId xmlns:a16="http://schemas.microsoft.com/office/drawing/2014/main" id="{5DC4A750-F171-4D7C-A1FB-BB470BBBC358}"/>
                    </a:ext>
                  </a:extLst>
                </p:cNvPr>
                <p:cNvPicPr/>
                <p:nvPr/>
              </p:nvPicPr>
              <p:blipFill>
                <a:blip r:embed="rId283"/>
                <a:stretch>
                  <a:fillRect/>
                </a:stretch>
              </p:blipFill>
              <p:spPr>
                <a:xfrm>
                  <a:off x="1736387" y="4461547"/>
                  <a:ext cx="159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7" name="Freihand 126">
                  <a:extLst>
                    <a:ext uri="{FF2B5EF4-FFF2-40B4-BE49-F238E27FC236}">
                      <a16:creationId xmlns:a16="http://schemas.microsoft.com/office/drawing/2014/main" id="{45CB534A-F826-46FE-AC46-C4D86D25122B}"/>
                    </a:ext>
                  </a:extLst>
                </p14:cNvPr>
                <p14:cNvContentPartPr/>
                <p14:nvPr/>
              </p14:nvContentPartPr>
              <p14:xfrm>
                <a:off x="1800107" y="4284787"/>
                <a:ext cx="168480" cy="394200"/>
              </p14:xfrm>
            </p:contentPart>
          </mc:Choice>
          <mc:Fallback xmlns="">
            <p:pic>
              <p:nvPicPr>
                <p:cNvPr id="127" name="Freihand 126">
                  <a:extLst>
                    <a:ext uri="{FF2B5EF4-FFF2-40B4-BE49-F238E27FC236}">
                      <a16:creationId xmlns:a16="http://schemas.microsoft.com/office/drawing/2014/main" id="{45CB534A-F826-46FE-AC46-C4D86D25122B}"/>
                    </a:ext>
                  </a:extLst>
                </p:cNvPr>
                <p:cNvPicPr/>
                <p:nvPr/>
              </p:nvPicPr>
              <p:blipFill>
                <a:blip r:embed="rId285"/>
                <a:stretch>
                  <a:fillRect/>
                </a:stretch>
              </p:blipFill>
              <p:spPr>
                <a:xfrm>
                  <a:off x="1795787" y="4280467"/>
                  <a:ext cx="1771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3" name="Freihand 152">
                  <a:extLst>
                    <a:ext uri="{FF2B5EF4-FFF2-40B4-BE49-F238E27FC236}">
                      <a16:creationId xmlns:a16="http://schemas.microsoft.com/office/drawing/2014/main" id="{B23DFC9D-FD98-4964-88AC-A97AC513ED9B}"/>
                    </a:ext>
                  </a:extLst>
                </p14:cNvPr>
                <p14:cNvContentPartPr/>
                <p14:nvPr/>
              </p14:nvContentPartPr>
              <p14:xfrm>
                <a:off x="1095947" y="4608067"/>
                <a:ext cx="178560" cy="14040"/>
              </p14:xfrm>
            </p:contentPart>
          </mc:Choice>
          <mc:Fallback xmlns="">
            <p:pic>
              <p:nvPicPr>
                <p:cNvPr id="153" name="Freihand 152">
                  <a:extLst>
                    <a:ext uri="{FF2B5EF4-FFF2-40B4-BE49-F238E27FC236}">
                      <a16:creationId xmlns:a16="http://schemas.microsoft.com/office/drawing/2014/main" id="{B23DFC9D-FD98-4964-88AC-A97AC513ED9B}"/>
                    </a:ext>
                  </a:extLst>
                </p:cNvPr>
                <p:cNvPicPr/>
                <p:nvPr/>
              </p:nvPicPr>
              <p:blipFill>
                <a:blip r:embed="rId287"/>
                <a:stretch>
                  <a:fillRect/>
                </a:stretch>
              </p:blipFill>
              <p:spPr>
                <a:xfrm>
                  <a:off x="1091627" y="4603747"/>
                  <a:ext cx="187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4" name="Freihand 153">
                  <a:extLst>
                    <a:ext uri="{FF2B5EF4-FFF2-40B4-BE49-F238E27FC236}">
                      <a16:creationId xmlns:a16="http://schemas.microsoft.com/office/drawing/2014/main" id="{4D7B24DC-13E8-4F59-AC33-020AC428A74E}"/>
                    </a:ext>
                  </a:extLst>
                </p14:cNvPr>
                <p14:cNvContentPartPr/>
                <p14:nvPr/>
              </p14:nvContentPartPr>
              <p14:xfrm>
                <a:off x="951587" y="4635427"/>
                <a:ext cx="1021320" cy="15480"/>
              </p14:xfrm>
            </p:contentPart>
          </mc:Choice>
          <mc:Fallback xmlns="">
            <p:pic>
              <p:nvPicPr>
                <p:cNvPr id="154" name="Freihand 153">
                  <a:extLst>
                    <a:ext uri="{FF2B5EF4-FFF2-40B4-BE49-F238E27FC236}">
                      <a16:creationId xmlns:a16="http://schemas.microsoft.com/office/drawing/2014/main" id="{4D7B24DC-13E8-4F59-AC33-020AC428A74E}"/>
                    </a:ext>
                  </a:extLst>
                </p:cNvPr>
                <p:cNvPicPr/>
                <p:nvPr/>
              </p:nvPicPr>
              <p:blipFill>
                <a:blip r:embed="rId289"/>
                <a:stretch>
                  <a:fillRect/>
                </a:stretch>
              </p:blipFill>
              <p:spPr>
                <a:xfrm>
                  <a:off x="947267" y="4631107"/>
                  <a:ext cx="1029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7" name="Freihand 156">
                  <a:extLst>
                    <a:ext uri="{FF2B5EF4-FFF2-40B4-BE49-F238E27FC236}">
                      <a16:creationId xmlns:a16="http://schemas.microsoft.com/office/drawing/2014/main" id="{04411E4F-3D42-4F62-B4BD-4320232EF4D9}"/>
                    </a:ext>
                  </a:extLst>
                </p14:cNvPr>
                <p14:cNvContentPartPr/>
                <p14:nvPr/>
              </p14:nvContentPartPr>
              <p14:xfrm>
                <a:off x="1151027" y="4601947"/>
                <a:ext cx="360" cy="360"/>
              </p14:xfrm>
            </p:contentPart>
          </mc:Choice>
          <mc:Fallback xmlns="">
            <p:pic>
              <p:nvPicPr>
                <p:cNvPr id="157" name="Freihand 156">
                  <a:extLst>
                    <a:ext uri="{FF2B5EF4-FFF2-40B4-BE49-F238E27FC236}">
                      <a16:creationId xmlns:a16="http://schemas.microsoft.com/office/drawing/2014/main" id="{04411E4F-3D42-4F62-B4BD-4320232EF4D9}"/>
                    </a:ext>
                  </a:extLst>
                </p:cNvPr>
                <p:cNvPicPr/>
                <p:nvPr/>
              </p:nvPicPr>
              <p:blipFill>
                <a:blip r:embed="rId67"/>
                <a:stretch>
                  <a:fillRect/>
                </a:stretch>
              </p:blipFill>
              <p:spPr>
                <a:xfrm>
                  <a:off x="1146707" y="4597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8" name="Freihand 157">
                  <a:extLst>
                    <a:ext uri="{FF2B5EF4-FFF2-40B4-BE49-F238E27FC236}">
                      <a16:creationId xmlns:a16="http://schemas.microsoft.com/office/drawing/2014/main" id="{37FC1C97-5741-4C3C-AE4A-554AA4B177D0}"/>
                    </a:ext>
                  </a:extLst>
                </p14:cNvPr>
                <p14:cNvContentPartPr/>
                <p14:nvPr/>
              </p14:nvContentPartPr>
              <p14:xfrm>
                <a:off x="922787" y="4620307"/>
                <a:ext cx="977040" cy="81000"/>
              </p14:xfrm>
            </p:contentPart>
          </mc:Choice>
          <mc:Fallback xmlns="">
            <p:pic>
              <p:nvPicPr>
                <p:cNvPr id="158" name="Freihand 157">
                  <a:extLst>
                    <a:ext uri="{FF2B5EF4-FFF2-40B4-BE49-F238E27FC236}">
                      <a16:creationId xmlns:a16="http://schemas.microsoft.com/office/drawing/2014/main" id="{37FC1C97-5741-4C3C-AE4A-554AA4B177D0}"/>
                    </a:ext>
                  </a:extLst>
                </p:cNvPr>
                <p:cNvPicPr/>
                <p:nvPr/>
              </p:nvPicPr>
              <p:blipFill>
                <a:blip r:embed="rId292"/>
                <a:stretch>
                  <a:fillRect/>
                </a:stretch>
              </p:blipFill>
              <p:spPr>
                <a:xfrm>
                  <a:off x="918467" y="4615987"/>
                  <a:ext cx="985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6" name="Freihand 185">
                  <a:extLst>
                    <a:ext uri="{FF2B5EF4-FFF2-40B4-BE49-F238E27FC236}">
                      <a16:creationId xmlns:a16="http://schemas.microsoft.com/office/drawing/2014/main" id="{5B4AFC53-6BC4-4A48-974B-6531F22914C9}"/>
                    </a:ext>
                  </a:extLst>
                </p14:cNvPr>
                <p14:cNvContentPartPr/>
                <p14:nvPr/>
              </p14:nvContentPartPr>
              <p14:xfrm>
                <a:off x="859787" y="4220707"/>
                <a:ext cx="432360" cy="678600"/>
              </p14:xfrm>
            </p:contentPart>
          </mc:Choice>
          <mc:Fallback xmlns="">
            <p:pic>
              <p:nvPicPr>
                <p:cNvPr id="186" name="Freihand 185">
                  <a:extLst>
                    <a:ext uri="{FF2B5EF4-FFF2-40B4-BE49-F238E27FC236}">
                      <a16:creationId xmlns:a16="http://schemas.microsoft.com/office/drawing/2014/main" id="{5B4AFC53-6BC4-4A48-974B-6531F22914C9}"/>
                    </a:ext>
                  </a:extLst>
                </p:cNvPr>
                <p:cNvPicPr/>
                <p:nvPr/>
              </p:nvPicPr>
              <p:blipFill>
                <a:blip r:embed="rId294"/>
                <a:stretch>
                  <a:fillRect/>
                </a:stretch>
              </p:blipFill>
              <p:spPr>
                <a:xfrm>
                  <a:off x="855467" y="4216387"/>
                  <a:ext cx="441000" cy="68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5">
            <p14:nvContentPartPr>
              <p14:cNvPr id="192" name="Freihand 191">
                <a:extLst>
                  <a:ext uri="{FF2B5EF4-FFF2-40B4-BE49-F238E27FC236}">
                    <a16:creationId xmlns:a16="http://schemas.microsoft.com/office/drawing/2014/main" id="{E2C4CEC6-A847-4C3D-A37B-B43C81F1167E}"/>
                  </a:ext>
                </a:extLst>
              </p14:cNvPr>
              <p14:cNvContentPartPr/>
              <p14:nvPr/>
            </p14:nvContentPartPr>
            <p14:xfrm>
              <a:off x="2292587" y="5145907"/>
              <a:ext cx="15120" cy="13680"/>
            </p14:xfrm>
          </p:contentPart>
        </mc:Choice>
        <mc:Fallback xmlns="">
          <p:pic>
            <p:nvPicPr>
              <p:cNvPr id="192" name="Freihand 191">
                <a:extLst>
                  <a:ext uri="{FF2B5EF4-FFF2-40B4-BE49-F238E27FC236}">
                    <a16:creationId xmlns:a16="http://schemas.microsoft.com/office/drawing/2014/main" id="{E2C4CEC6-A847-4C3D-A37B-B43C81F1167E}"/>
                  </a:ext>
                </a:extLst>
              </p:cNvPr>
              <p:cNvPicPr/>
              <p:nvPr/>
            </p:nvPicPr>
            <p:blipFill>
              <a:blip r:embed="rId296"/>
              <a:stretch>
                <a:fillRect/>
              </a:stretch>
            </p:blipFill>
            <p:spPr>
              <a:xfrm>
                <a:off x="2288267" y="5141587"/>
                <a:ext cx="23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8" name="Freihand 187">
                <a:extLst>
                  <a:ext uri="{FF2B5EF4-FFF2-40B4-BE49-F238E27FC236}">
                    <a16:creationId xmlns:a16="http://schemas.microsoft.com/office/drawing/2014/main" id="{524292F0-8C43-4EC0-BB8C-22F649FEDA9E}"/>
                  </a:ext>
                </a:extLst>
              </p14:cNvPr>
              <p14:cNvContentPartPr/>
              <p14:nvPr/>
            </p14:nvContentPartPr>
            <p14:xfrm>
              <a:off x="1719107" y="5269027"/>
              <a:ext cx="144000" cy="127440"/>
            </p14:xfrm>
          </p:contentPart>
        </mc:Choice>
        <mc:Fallback xmlns="">
          <p:pic>
            <p:nvPicPr>
              <p:cNvPr id="188" name="Freihand 187">
                <a:extLst>
                  <a:ext uri="{FF2B5EF4-FFF2-40B4-BE49-F238E27FC236}">
                    <a16:creationId xmlns:a16="http://schemas.microsoft.com/office/drawing/2014/main" id="{524292F0-8C43-4EC0-BB8C-22F649FEDA9E}"/>
                  </a:ext>
                </a:extLst>
              </p:cNvPr>
              <p:cNvPicPr/>
              <p:nvPr/>
            </p:nvPicPr>
            <p:blipFill>
              <a:blip r:embed="rId298"/>
              <a:stretch>
                <a:fillRect/>
              </a:stretch>
            </p:blipFill>
            <p:spPr>
              <a:xfrm>
                <a:off x="1714787" y="5264707"/>
                <a:ext cx="152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9" name="Freihand 188">
                <a:extLst>
                  <a:ext uri="{FF2B5EF4-FFF2-40B4-BE49-F238E27FC236}">
                    <a16:creationId xmlns:a16="http://schemas.microsoft.com/office/drawing/2014/main" id="{42FE9DC8-C013-4BB6-A73B-3B0A9D4225DB}"/>
                  </a:ext>
                </a:extLst>
              </p14:cNvPr>
              <p14:cNvContentPartPr/>
              <p14:nvPr/>
            </p14:nvContentPartPr>
            <p14:xfrm>
              <a:off x="1995947" y="5256427"/>
              <a:ext cx="15120" cy="143280"/>
            </p14:xfrm>
          </p:contentPart>
        </mc:Choice>
        <mc:Fallback xmlns="">
          <p:pic>
            <p:nvPicPr>
              <p:cNvPr id="189" name="Freihand 188">
                <a:extLst>
                  <a:ext uri="{FF2B5EF4-FFF2-40B4-BE49-F238E27FC236}">
                    <a16:creationId xmlns:a16="http://schemas.microsoft.com/office/drawing/2014/main" id="{42FE9DC8-C013-4BB6-A73B-3B0A9D4225DB}"/>
                  </a:ext>
                </a:extLst>
              </p:cNvPr>
              <p:cNvPicPr/>
              <p:nvPr/>
            </p:nvPicPr>
            <p:blipFill>
              <a:blip r:embed="rId300"/>
              <a:stretch>
                <a:fillRect/>
              </a:stretch>
            </p:blipFill>
            <p:spPr>
              <a:xfrm>
                <a:off x="1991627" y="5252107"/>
                <a:ext cx="23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0" name="Freihand 189">
                <a:extLst>
                  <a:ext uri="{FF2B5EF4-FFF2-40B4-BE49-F238E27FC236}">
                    <a16:creationId xmlns:a16="http://schemas.microsoft.com/office/drawing/2014/main" id="{131905CA-FAE5-4C2F-BDA2-5CD1949581D0}"/>
                  </a:ext>
                </a:extLst>
              </p14:cNvPr>
              <p14:cNvContentPartPr/>
              <p14:nvPr/>
            </p14:nvContentPartPr>
            <p14:xfrm>
              <a:off x="1963907" y="5314747"/>
              <a:ext cx="106920" cy="7200"/>
            </p14:xfrm>
          </p:contentPart>
        </mc:Choice>
        <mc:Fallback xmlns="">
          <p:pic>
            <p:nvPicPr>
              <p:cNvPr id="190" name="Freihand 189">
                <a:extLst>
                  <a:ext uri="{FF2B5EF4-FFF2-40B4-BE49-F238E27FC236}">
                    <a16:creationId xmlns:a16="http://schemas.microsoft.com/office/drawing/2014/main" id="{131905CA-FAE5-4C2F-BDA2-5CD1949581D0}"/>
                  </a:ext>
                </a:extLst>
              </p:cNvPr>
              <p:cNvPicPr/>
              <p:nvPr/>
            </p:nvPicPr>
            <p:blipFill>
              <a:blip r:embed="rId302"/>
              <a:stretch>
                <a:fillRect/>
              </a:stretch>
            </p:blipFill>
            <p:spPr>
              <a:xfrm>
                <a:off x="1959587" y="5310427"/>
                <a:ext cx="115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1" name="Freihand 190">
                <a:extLst>
                  <a:ext uri="{FF2B5EF4-FFF2-40B4-BE49-F238E27FC236}">
                    <a16:creationId xmlns:a16="http://schemas.microsoft.com/office/drawing/2014/main" id="{2A840C43-B467-4167-84FD-2BAF9E102362}"/>
                  </a:ext>
                </a:extLst>
              </p14:cNvPr>
              <p14:cNvContentPartPr/>
              <p14:nvPr/>
            </p14:nvContentPartPr>
            <p14:xfrm>
              <a:off x="2267027" y="5257147"/>
              <a:ext cx="34920" cy="85680"/>
            </p14:xfrm>
          </p:contentPart>
        </mc:Choice>
        <mc:Fallback xmlns="">
          <p:pic>
            <p:nvPicPr>
              <p:cNvPr id="191" name="Freihand 190">
                <a:extLst>
                  <a:ext uri="{FF2B5EF4-FFF2-40B4-BE49-F238E27FC236}">
                    <a16:creationId xmlns:a16="http://schemas.microsoft.com/office/drawing/2014/main" id="{2A840C43-B467-4167-84FD-2BAF9E102362}"/>
                  </a:ext>
                </a:extLst>
              </p:cNvPr>
              <p:cNvPicPr/>
              <p:nvPr/>
            </p:nvPicPr>
            <p:blipFill>
              <a:blip r:embed="rId304"/>
              <a:stretch>
                <a:fillRect/>
              </a:stretch>
            </p:blipFill>
            <p:spPr>
              <a:xfrm>
                <a:off x="2262707" y="5252827"/>
                <a:ext cx="43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4" name="Freihand 193">
                <a:extLst>
                  <a:ext uri="{FF2B5EF4-FFF2-40B4-BE49-F238E27FC236}">
                    <a16:creationId xmlns:a16="http://schemas.microsoft.com/office/drawing/2014/main" id="{1CFF6F45-D103-47D9-BC7D-BB6013A6D42F}"/>
                  </a:ext>
                </a:extLst>
              </p14:cNvPr>
              <p14:cNvContentPartPr/>
              <p14:nvPr/>
            </p14:nvContentPartPr>
            <p14:xfrm>
              <a:off x="2406707" y="5308267"/>
              <a:ext cx="70560" cy="91440"/>
            </p14:xfrm>
          </p:contentPart>
        </mc:Choice>
        <mc:Fallback xmlns="">
          <p:pic>
            <p:nvPicPr>
              <p:cNvPr id="194" name="Freihand 193">
                <a:extLst>
                  <a:ext uri="{FF2B5EF4-FFF2-40B4-BE49-F238E27FC236}">
                    <a16:creationId xmlns:a16="http://schemas.microsoft.com/office/drawing/2014/main" id="{1CFF6F45-D103-47D9-BC7D-BB6013A6D42F}"/>
                  </a:ext>
                </a:extLst>
              </p:cNvPr>
              <p:cNvPicPr/>
              <p:nvPr/>
            </p:nvPicPr>
            <p:blipFill>
              <a:blip r:embed="rId306"/>
              <a:stretch>
                <a:fillRect/>
              </a:stretch>
            </p:blipFill>
            <p:spPr>
              <a:xfrm>
                <a:off x="2402387" y="5303947"/>
                <a:ext cx="79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5" name="Freihand 194">
                <a:extLst>
                  <a:ext uri="{FF2B5EF4-FFF2-40B4-BE49-F238E27FC236}">
                    <a16:creationId xmlns:a16="http://schemas.microsoft.com/office/drawing/2014/main" id="{62D21156-24FF-4D76-BFB4-508171A0F571}"/>
                  </a:ext>
                </a:extLst>
              </p14:cNvPr>
              <p14:cNvContentPartPr/>
              <p14:nvPr/>
            </p14:nvContentPartPr>
            <p14:xfrm>
              <a:off x="2352347" y="5318707"/>
              <a:ext cx="115200" cy="2880"/>
            </p14:xfrm>
          </p:contentPart>
        </mc:Choice>
        <mc:Fallback xmlns="">
          <p:pic>
            <p:nvPicPr>
              <p:cNvPr id="195" name="Freihand 194">
                <a:extLst>
                  <a:ext uri="{FF2B5EF4-FFF2-40B4-BE49-F238E27FC236}">
                    <a16:creationId xmlns:a16="http://schemas.microsoft.com/office/drawing/2014/main" id="{62D21156-24FF-4D76-BFB4-508171A0F571}"/>
                  </a:ext>
                </a:extLst>
              </p:cNvPr>
              <p:cNvPicPr/>
              <p:nvPr/>
            </p:nvPicPr>
            <p:blipFill>
              <a:blip r:embed="rId308"/>
              <a:stretch>
                <a:fillRect/>
              </a:stretch>
            </p:blipFill>
            <p:spPr>
              <a:xfrm>
                <a:off x="2348027" y="5314387"/>
                <a:ext cx="123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6" name="Freihand 195">
                <a:extLst>
                  <a:ext uri="{FF2B5EF4-FFF2-40B4-BE49-F238E27FC236}">
                    <a16:creationId xmlns:a16="http://schemas.microsoft.com/office/drawing/2014/main" id="{2B8AF00B-41A2-4375-A3DA-C93F2F3E6616}"/>
                  </a:ext>
                </a:extLst>
              </p14:cNvPr>
              <p14:cNvContentPartPr/>
              <p14:nvPr/>
            </p14:nvContentPartPr>
            <p14:xfrm>
              <a:off x="2355227" y="5356867"/>
              <a:ext cx="135720" cy="16920"/>
            </p14:xfrm>
          </p:contentPart>
        </mc:Choice>
        <mc:Fallback xmlns="">
          <p:pic>
            <p:nvPicPr>
              <p:cNvPr id="196" name="Freihand 195">
                <a:extLst>
                  <a:ext uri="{FF2B5EF4-FFF2-40B4-BE49-F238E27FC236}">
                    <a16:creationId xmlns:a16="http://schemas.microsoft.com/office/drawing/2014/main" id="{2B8AF00B-41A2-4375-A3DA-C93F2F3E6616}"/>
                  </a:ext>
                </a:extLst>
              </p:cNvPr>
              <p:cNvPicPr/>
              <p:nvPr/>
            </p:nvPicPr>
            <p:blipFill>
              <a:blip r:embed="rId310"/>
              <a:stretch>
                <a:fillRect/>
              </a:stretch>
            </p:blipFill>
            <p:spPr>
              <a:xfrm>
                <a:off x="2350907" y="5352547"/>
                <a:ext cx="144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8" name="Freihand 197">
                <a:extLst>
                  <a:ext uri="{FF2B5EF4-FFF2-40B4-BE49-F238E27FC236}">
                    <a16:creationId xmlns:a16="http://schemas.microsoft.com/office/drawing/2014/main" id="{14BF7F23-7F35-4640-993A-90B2F6024064}"/>
                  </a:ext>
                </a:extLst>
              </p14:cNvPr>
              <p14:cNvContentPartPr/>
              <p14:nvPr/>
            </p14:nvContentPartPr>
            <p14:xfrm>
              <a:off x="2438027" y="5116387"/>
              <a:ext cx="164520" cy="437040"/>
            </p14:xfrm>
          </p:contentPart>
        </mc:Choice>
        <mc:Fallback xmlns="">
          <p:pic>
            <p:nvPicPr>
              <p:cNvPr id="198" name="Freihand 197">
                <a:extLst>
                  <a:ext uri="{FF2B5EF4-FFF2-40B4-BE49-F238E27FC236}">
                    <a16:creationId xmlns:a16="http://schemas.microsoft.com/office/drawing/2014/main" id="{14BF7F23-7F35-4640-993A-90B2F6024064}"/>
                  </a:ext>
                </a:extLst>
              </p:cNvPr>
              <p:cNvPicPr/>
              <p:nvPr/>
            </p:nvPicPr>
            <p:blipFill>
              <a:blip r:embed="rId312"/>
              <a:stretch>
                <a:fillRect/>
              </a:stretch>
            </p:blipFill>
            <p:spPr>
              <a:xfrm>
                <a:off x="2433707" y="5112067"/>
                <a:ext cx="17316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0" name="Freihand 199">
                <a:extLst>
                  <a:ext uri="{FF2B5EF4-FFF2-40B4-BE49-F238E27FC236}">
                    <a16:creationId xmlns:a16="http://schemas.microsoft.com/office/drawing/2014/main" id="{1D6ED7B3-27BE-4411-AF29-1F18792864F9}"/>
                  </a:ext>
                </a:extLst>
              </p14:cNvPr>
              <p14:cNvContentPartPr/>
              <p14:nvPr/>
            </p14:nvContentPartPr>
            <p14:xfrm>
              <a:off x="1548827" y="5147347"/>
              <a:ext cx="163080" cy="391320"/>
            </p14:xfrm>
          </p:contentPart>
        </mc:Choice>
        <mc:Fallback xmlns="">
          <p:pic>
            <p:nvPicPr>
              <p:cNvPr id="200" name="Freihand 199">
                <a:extLst>
                  <a:ext uri="{FF2B5EF4-FFF2-40B4-BE49-F238E27FC236}">
                    <a16:creationId xmlns:a16="http://schemas.microsoft.com/office/drawing/2014/main" id="{1D6ED7B3-27BE-4411-AF29-1F18792864F9}"/>
                  </a:ext>
                </a:extLst>
              </p:cNvPr>
              <p:cNvPicPr/>
              <p:nvPr/>
            </p:nvPicPr>
            <p:blipFill>
              <a:blip r:embed="rId314"/>
              <a:stretch>
                <a:fillRect/>
              </a:stretch>
            </p:blipFill>
            <p:spPr>
              <a:xfrm>
                <a:off x="1544507" y="5143027"/>
                <a:ext cx="171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1" name="Freihand 200">
                <a:extLst>
                  <a:ext uri="{FF2B5EF4-FFF2-40B4-BE49-F238E27FC236}">
                    <a16:creationId xmlns:a16="http://schemas.microsoft.com/office/drawing/2014/main" id="{4189442F-0ED2-4D66-A205-A378191FBF23}"/>
                  </a:ext>
                </a:extLst>
              </p14:cNvPr>
              <p14:cNvContentPartPr/>
              <p14:nvPr/>
            </p14:nvContentPartPr>
            <p14:xfrm>
              <a:off x="3087107" y="5203867"/>
              <a:ext cx="173520" cy="9000"/>
            </p14:xfrm>
          </p:contentPart>
        </mc:Choice>
        <mc:Fallback xmlns="">
          <p:pic>
            <p:nvPicPr>
              <p:cNvPr id="201" name="Freihand 200">
                <a:extLst>
                  <a:ext uri="{FF2B5EF4-FFF2-40B4-BE49-F238E27FC236}">
                    <a16:creationId xmlns:a16="http://schemas.microsoft.com/office/drawing/2014/main" id="{4189442F-0ED2-4D66-A205-A378191FBF23}"/>
                  </a:ext>
                </a:extLst>
              </p:cNvPr>
              <p:cNvPicPr/>
              <p:nvPr/>
            </p:nvPicPr>
            <p:blipFill>
              <a:blip r:embed="rId316"/>
              <a:stretch>
                <a:fillRect/>
              </a:stretch>
            </p:blipFill>
            <p:spPr>
              <a:xfrm>
                <a:off x="3082787" y="5199547"/>
                <a:ext cx="182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2" name="Freihand 201">
                <a:extLst>
                  <a:ext uri="{FF2B5EF4-FFF2-40B4-BE49-F238E27FC236}">
                    <a16:creationId xmlns:a16="http://schemas.microsoft.com/office/drawing/2014/main" id="{8FB4E865-8353-4872-95CA-523B19F8CFA6}"/>
                  </a:ext>
                </a:extLst>
              </p14:cNvPr>
              <p14:cNvContentPartPr/>
              <p14:nvPr/>
            </p14:nvContentPartPr>
            <p14:xfrm>
              <a:off x="3072347" y="5267587"/>
              <a:ext cx="160920" cy="9360"/>
            </p14:xfrm>
          </p:contentPart>
        </mc:Choice>
        <mc:Fallback xmlns="">
          <p:pic>
            <p:nvPicPr>
              <p:cNvPr id="202" name="Freihand 201">
                <a:extLst>
                  <a:ext uri="{FF2B5EF4-FFF2-40B4-BE49-F238E27FC236}">
                    <a16:creationId xmlns:a16="http://schemas.microsoft.com/office/drawing/2014/main" id="{8FB4E865-8353-4872-95CA-523B19F8CFA6}"/>
                  </a:ext>
                </a:extLst>
              </p:cNvPr>
              <p:cNvPicPr/>
              <p:nvPr/>
            </p:nvPicPr>
            <p:blipFill>
              <a:blip r:embed="rId318"/>
              <a:stretch>
                <a:fillRect/>
              </a:stretch>
            </p:blipFill>
            <p:spPr>
              <a:xfrm>
                <a:off x="3068027" y="5263267"/>
                <a:ext cx="169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3" name="Freihand 202">
                <a:extLst>
                  <a:ext uri="{FF2B5EF4-FFF2-40B4-BE49-F238E27FC236}">
                    <a16:creationId xmlns:a16="http://schemas.microsoft.com/office/drawing/2014/main" id="{95310895-309B-4741-8BEB-569088B16CD5}"/>
                  </a:ext>
                </a:extLst>
              </p14:cNvPr>
              <p14:cNvContentPartPr/>
              <p14:nvPr/>
            </p14:nvContentPartPr>
            <p14:xfrm>
              <a:off x="3428387" y="5132227"/>
              <a:ext cx="212400" cy="144360"/>
            </p14:xfrm>
          </p:contentPart>
        </mc:Choice>
        <mc:Fallback xmlns="">
          <p:pic>
            <p:nvPicPr>
              <p:cNvPr id="203" name="Freihand 202">
                <a:extLst>
                  <a:ext uri="{FF2B5EF4-FFF2-40B4-BE49-F238E27FC236}">
                    <a16:creationId xmlns:a16="http://schemas.microsoft.com/office/drawing/2014/main" id="{95310895-309B-4741-8BEB-569088B16CD5}"/>
                  </a:ext>
                </a:extLst>
              </p:cNvPr>
              <p:cNvPicPr/>
              <p:nvPr/>
            </p:nvPicPr>
            <p:blipFill>
              <a:blip r:embed="rId320"/>
              <a:stretch>
                <a:fillRect/>
              </a:stretch>
            </p:blipFill>
            <p:spPr>
              <a:xfrm>
                <a:off x="3424067" y="5127907"/>
                <a:ext cx="221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4" name="Freihand 203">
                <a:extLst>
                  <a:ext uri="{FF2B5EF4-FFF2-40B4-BE49-F238E27FC236}">
                    <a16:creationId xmlns:a16="http://schemas.microsoft.com/office/drawing/2014/main" id="{52974600-7D85-47CB-B69B-38544397A6C1}"/>
                  </a:ext>
                </a:extLst>
              </p14:cNvPr>
              <p14:cNvContentPartPr/>
              <p14:nvPr/>
            </p14:nvContentPartPr>
            <p14:xfrm>
              <a:off x="3719987" y="5145907"/>
              <a:ext cx="33840" cy="125280"/>
            </p14:xfrm>
          </p:contentPart>
        </mc:Choice>
        <mc:Fallback xmlns="">
          <p:pic>
            <p:nvPicPr>
              <p:cNvPr id="204" name="Freihand 203">
                <a:extLst>
                  <a:ext uri="{FF2B5EF4-FFF2-40B4-BE49-F238E27FC236}">
                    <a16:creationId xmlns:a16="http://schemas.microsoft.com/office/drawing/2014/main" id="{52974600-7D85-47CB-B69B-38544397A6C1}"/>
                  </a:ext>
                </a:extLst>
              </p:cNvPr>
              <p:cNvPicPr/>
              <p:nvPr/>
            </p:nvPicPr>
            <p:blipFill>
              <a:blip r:embed="rId322"/>
              <a:stretch>
                <a:fillRect/>
              </a:stretch>
            </p:blipFill>
            <p:spPr>
              <a:xfrm>
                <a:off x="3715667" y="5141587"/>
                <a:ext cx="42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5" name="Freihand 204">
                <a:extLst>
                  <a:ext uri="{FF2B5EF4-FFF2-40B4-BE49-F238E27FC236}">
                    <a16:creationId xmlns:a16="http://schemas.microsoft.com/office/drawing/2014/main" id="{B42EA413-3563-4454-9C28-C570AEBAC6C4}"/>
                  </a:ext>
                </a:extLst>
              </p14:cNvPr>
              <p14:cNvContentPartPr/>
              <p14:nvPr/>
            </p14:nvContentPartPr>
            <p14:xfrm>
              <a:off x="3676067" y="5208547"/>
              <a:ext cx="112320" cy="1800"/>
            </p14:xfrm>
          </p:contentPart>
        </mc:Choice>
        <mc:Fallback xmlns="">
          <p:pic>
            <p:nvPicPr>
              <p:cNvPr id="205" name="Freihand 204">
                <a:extLst>
                  <a:ext uri="{FF2B5EF4-FFF2-40B4-BE49-F238E27FC236}">
                    <a16:creationId xmlns:a16="http://schemas.microsoft.com/office/drawing/2014/main" id="{B42EA413-3563-4454-9C28-C570AEBAC6C4}"/>
                  </a:ext>
                </a:extLst>
              </p:cNvPr>
              <p:cNvPicPr/>
              <p:nvPr/>
            </p:nvPicPr>
            <p:blipFill>
              <a:blip r:embed="rId324"/>
              <a:stretch>
                <a:fillRect/>
              </a:stretch>
            </p:blipFill>
            <p:spPr>
              <a:xfrm>
                <a:off x="3671747" y="5204227"/>
                <a:ext cx="120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6" name="Freihand 205">
                <a:extLst>
                  <a:ext uri="{FF2B5EF4-FFF2-40B4-BE49-F238E27FC236}">
                    <a16:creationId xmlns:a16="http://schemas.microsoft.com/office/drawing/2014/main" id="{2E759E5E-44CF-42D1-BCED-9ED6B30AE95E}"/>
                  </a:ext>
                </a:extLst>
              </p14:cNvPr>
              <p14:cNvContentPartPr/>
              <p14:nvPr/>
            </p14:nvContentPartPr>
            <p14:xfrm>
              <a:off x="3894227" y="5047987"/>
              <a:ext cx="46800" cy="208080"/>
            </p14:xfrm>
          </p:contentPart>
        </mc:Choice>
        <mc:Fallback xmlns="">
          <p:pic>
            <p:nvPicPr>
              <p:cNvPr id="206" name="Freihand 205">
                <a:extLst>
                  <a:ext uri="{FF2B5EF4-FFF2-40B4-BE49-F238E27FC236}">
                    <a16:creationId xmlns:a16="http://schemas.microsoft.com/office/drawing/2014/main" id="{2E759E5E-44CF-42D1-BCED-9ED6B30AE95E}"/>
                  </a:ext>
                </a:extLst>
              </p:cNvPr>
              <p:cNvPicPr/>
              <p:nvPr/>
            </p:nvPicPr>
            <p:blipFill>
              <a:blip r:embed="rId326"/>
              <a:stretch>
                <a:fillRect/>
              </a:stretch>
            </p:blipFill>
            <p:spPr>
              <a:xfrm>
                <a:off x="3889907" y="5043667"/>
                <a:ext cx="55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7" name="Freihand 206">
                <a:extLst>
                  <a:ext uri="{FF2B5EF4-FFF2-40B4-BE49-F238E27FC236}">
                    <a16:creationId xmlns:a16="http://schemas.microsoft.com/office/drawing/2014/main" id="{7940821B-C2E8-45B4-B0A2-81061C723AFD}"/>
                  </a:ext>
                </a:extLst>
              </p14:cNvPr>
              <p14:cNvContentPartPr/>
              <p14:nvPr/>
            </p14:nvContentPartPr>
            <p14:xfrm>
              <a:off x="3893867" y="5221867"/>
              <a:ext cx="130680" cy="113040"/>
            </p14:xfrm>
          </p:contentPart>
        </mc:Choice>
        <mc:Fallback xmlns="">
          <p:pic>
            <p:nvPicPr>
              <p:cNvPr id="207" name="Freihand 206">
                <a:extLst>
                  <a:ext uri="{FF2B5EF4-FFF2-40B4-BE49-F238E27FC236}">
                    <a16:creationId xmlns:a16="http://schemas.microsoft.com/office/drawing/2014/main" id="{7940821B-C2E8-45B4-B0A2-81061C723AFD}"/>
                  </a:ext>
                </a:extLst>
              </p:cNvPr>
              <p:cNvPicPr/>
              <p:nvPr/>
            </p:nvPicPr>
            <p:blipFill>
              <a:blip r:embed="rId328"/>
              <a:stretch>
                <a:fillRect/>
              </a:stretch>
            </p:blipFill>
            <p:spPr>
              <a:xfrm>
                <a:off x="3889547" y="5217547"/>
                <a:ext cx="139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8" name="Freihand 207">
                <a:extLst>
                  <a:ext uri="{FF2B5EF4-FFF2-40B4-BE49-F238E27FC236}">
                    <a16:creationId xmlns:a16="http://schemas.microsoft.com/office/drawing/2014/main" id="{1AF858DD-2969-4327-8671-2AE1B9F4FF98}"/>
                  </a:ext>
                </a:extLst>
              </p14:cNvPr>
              <p14:cNvContentPartPr/>
              <p14:nvPr/>
            </p14:nvContentPartPr>
            <p14:xfrm>
              <a:off x="3939587" y="5186227"/>
              <a:ext cx="63720" cy="127440"/>
            </p14:xfrm>
          </p:contentPart>
        </mc:Choice>
        <mc:Fallback xmlns="">
          <p:pic>
            <p:nvPicPr>
              <p:cNvPr id="208" name="Freihand 207">
                <a:extLst>
                  <a:ext uri="{FF2B5EF4-FFF2-40B4-BE49-F238E27FC236}">
                    <a16:creationId xmlns:a16="http://schemas.microsoft.com/office/drawing/2014/main" id="{1AF858DD-2969-4327-8671-2AE1B9F4FF98}"/>
                  </a:ext>
                </a:extLst>
              </p:cNvPr>
              <p:cNvPicPr/>
              <p:nvPr/>
            </p:nvPicPr>
            <p:blipFill>
              <a:blip r:embed="rId330"/>
              <a:stretch>
                <a:fillRect/>
              </a:stretch>
            </p:blipFill>
            <p:spPr>
              <a:xfrm>
                <a:off x="3935267" y="5181907"/>
                <a:ext cx="72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Freihand 208">
                <a:extLst>
                  <a:ext uri="{FF2B5EF4-FFF2-40B4-BE49-F238E27FC236}">
                    <a16:creationId xmlns:a16="http://schemas.microsoft.com/office/drawing/2014/main" id="{ECB38FFB-E410-4D04-9E08-8EFF1E0D9977}"/>
                  </a:ext>
                </a:extLst>
              </p14:cNvPr>
              <p14:cNvContentPartPr/>
              <p14:nvPr/>
            </p14:nvContentPartPr>
            <p14:xfrm>
              <a:off x="3933827" y="5224027"/>
              <a:ext cx="83880" cy="127800"/>
            </p14:xfrm>
          </p:contentPart>
        </mc:Choice>
        <mc:Fallback xmlns="">
          <p:pic>
            <p:nvPicPr>
              <p:cNvPr id="209" name="Freihand 208">
                <a:extLst>
                  <a:ext uri="{FF2B5EF4-FFF2-40B4-BE49-F238E27FC236}">
                    <a16:creationId xmlns:a16="http://schemas.microsoft.com/office/drawing/2014/main" id="{ECB38FFB-E410-4D04-9E08-8EFF1E0D9977}"/>
                  </a:ext>
                </a:extLst>
              </p:cNvPr>
              <p:cNvPicPr/>
              <p:nvPr/>
            </p:nvPicPr>
            <p:blipFill>
              <a:blip r:embed="rId332"/>
              <a:stretch>
                <a:fillRect/>
              </a:stretch>
            </p:blipFill>
            <p:spPr>
              <a:xfrm>
                <a:off x="3929507" y="5219707"/>
                <a:ext cx="92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0" name="Freihand 209">
                <a:extLst>
                  <a:ext uri="{FF2B5EF4-FFF2-40B4-BE49-F238E27FC236}">
                    <a16:creationId xmlns:a16="http://schemas.microsoft.com/office/drawing/2014/main" id="{EF55AD30-DDC2-44C5-9410-B7F8422183C0}"/>
                  </a:ext>
                </a:extLst>
              </p14:cNvPr>
              <p14:cNvContentPartPr/>
              <p14:nvPr/>
            </p14:nvContentPartPr>
            <p14:xfrm>
              <a:off x="3937787" y="5005507"/>
              <a:ext cx="187920" cy="365760"/>
            </p14:xfrm>
          </p:contentPart>
        </mc:Choice>
        <mc:Fallback xmlns="">
          <p:pic>
            <p:nvPicPr>
              <p:cNvPr id="210" name="Freihand 209">
                <a:extLst>
                  <a:ext uri="{FF2B5EF4-FFF2-40B4-BE49-F238E27FC236}">
                    <a16:creationId xmlns:a16="http://schemas.microsoft.com/office/drawing/2014/main" id="{EF55AD30-DDC2-44C5-9410-B7F8422183C0}"/>
                  </a:ext>
                </a:extLst>
              </p:cNvPr>
              <p:cNvPicPr/>
              <p:nvPr/>
            </p:nvPicPr>
            <p:blipFill>
              <a:blip r:embed="rId334"/>
              <a:stretch>
                <a:fillRect/>
              </a:stretch>
            </p:blipFill>
            <p:spPr>
              <a:xfrm>
                <a:off x="3933467" y="5001187"/>
                <a:ext cx="1965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 name="Freihand 210">
                <a:extLst>
                  <a:ext uri="{FF2B5EF4-FFF2-40B4-BE49-F238E27FC236}">
                    <a16:creationId xmlns:a16="http://schemas.microsoft.com/office/drawing/2014/main" id="{8F2A4AD3-8D71-4B4C-A971-537EB2E7EF9A}"/>
                  </a:ext>
                </a:extLst>
              </p14:cNvPr>
              <p14:cNvContentPartPr/>
              <p14:nvPr/>
            </p14:nvContentPartPr>
            <p14:xfrm>
              <a:off x="3389147" y="5017387"/>
              <a:ext cx="138240" cy="381600"/>
            </p14:xfrm>
          </p:contentPart>
        </mc:Choice>
        <mc:Fallback xmlns="">
          <p:pic>
            <p:nvPicPr>
              <p:cNvPr id="211" name="Freihand 210">
                <a:extLst>
                  <a:ext uri="{FF2B5EF4-FFF2-40B4-BE49-F238E27FC236}">
                    <a16:creationId xmlns:a16="http://schemas.microsoft.com/office/drawing/2014/main" id="{8F2A4AD3-8D71-4B4C-A971-537EB2E7EF9A}"/>
                  </a:ext>
                </a:extLst>
              </p:cNvPr>
              <p:cNvPicPr/>
              <p:nvPr/>
            </p:nvPicPr>
            <p:blipFill>
              <a:blip r:embed="rId336"/>
              <a:stretch>
                <a:fillRect/>
              </a:stretch>
            </p:blipFill>
            <p:spPr>
              <a:xfrm>
                <a:off x="3384827" y="5013067"/>
                <a:ext cx="14688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2" name="Freihand 211">
                <a:extLst>
                  <a:ext uri="{FF2B5EF4-FFF2-40B4-BE49-F238E27FC236}">
                    <a16:creationId xmlns:a16="http://schemas.microsoft.com/office/drawing/2014/main" id="{C95B3BD6-3451-4585-BA37-721422CEE09E}"/>
                  </a:ext>
                </a:extLst>
              </p14:cNvPr>
              <p14:cNvContentPartPr/>
              <p14:nvPr/>
            </p14:nvContentPartPr>
            <p14:xfrm>
              <a:off x="4274747" y="5234827"/>
              <a:ext cx="24480" cy="11880"/>
            </p14:xfrm>
          </p:contentPart>
        </mc:Choice>
        <mc:Fallback xmlns="">
          <p:pic>
            <p:nvPicPr>
              <p:cNvPr id="212" name="Freihand 211">
                <a:extLst>
                  <a:ext uri="{FF2B5EF4-FFF2-40B4-BE49-F238E27FC236}">
                    <a16:creationId xmlns:a16="http://schemas.microsoft.com/office/drawing/2014/main" id="{C95B3BD6-3451-4585-BA37-721422CEE09E}"/>
                  </a:ext>
                </a:extLst>
              </p:cNvPr>
              <p:cNvPicPr/>
              <p:nvPr/>
            </p:nvPicPr>
            <p:blipFill>
              <a:blip r:embed="rId338"/>
              <a:stretch>
                <a:fillRect/>
              </a:stretch>
            </p:blipFill>
            <p:spPr>
              <a:xfrm>
                <a:off x="4270427" y="5230507"/>
                <a:ext cx="33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3" name="Freihand 212">
                <a:extLst>
                  <a:ext uri="{FF2B5EF4-FFF2-40B4-BE49-F238E27FC236}">
                    <a16:creationId xmlns:a16="http://schemas.microsoft.com/office/drawing/2014/main" id="{15C25726-EAF9-4F75-857B-4D67413A0A01}"/>
                  </a:ext>
                </a:extLst>
              </p14:cNvPr>
              <p14:cNvContentPartPr/>
              <p14:nvPr/>
            </p14:nvContentPartPr>
            <p14:xfrm>
              <a:off x="4461947" y="5060947"/>
              <a:ext cx="142560" cy="120600"/>
            </p14:xfrm>
          </p:contentPart>
        </mc:Choice>
        <mc:Fallback xmlns="">
          <p:pic>
            <p:nvPicPr>
              <p:cNvPr id="213" name="Freihand 212">
                <a:extLst>
                  <a:ext uri="{FF2B5EF4-FFF2-40B4-BE49-F238E27FC236}">
                    <a16:creationId xmlns:a16="http://schemas.microsoft.com/office/drawing/2014/main" id="{15C25726-EAF9-4F75-857B-4D67413A0A01}"/>
                  </a:ext>
                </a:extLst>
              </p:cNvPr>
              <p:cNvPicPr/>
              <p:nvPr/>
            </p:nvPicPr>
            <p:blipFill>
              <a:blip r:embed="rId340"/>
              <a:stretch>
                <a:fillRect/>
              </a:stretch>
            </p:blipFill>
            <p:spPr>
              <a:xfrm>
                <a:off x="4457627" y="5056627"/>
                <a:ext cx="151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4" name="Freihand 213">
                <a:extLst>
                  <a:ext uri="{FF2B5EF4-FFF2-40B4-BE49-F238E27FC236}">
                    <a16:creationId xmlns:a16="http://schemas.microsoft.com/office/drawing/2014/main" id="{C3822AAC-5BEC-48A4-BA39-A54E3907BC67}"/>
                  </a:ext>
                </a:extLst>
              </p14:cNvPr>
              <p14:cNvContentPartPr/>
              <p14:nvPr/>
            </p14:nvContentPartPr>
            <p14:xfrm>
              <a:off x="4461947" y="5202787"/>
              <a:ext cx="215640" cy="17640"/>
            </p14:xfrm>
          </p:contentPart>
        </mc:Choice>
        <mc:Fallback xmlns="">
          <p:pic>
            <p:nvPicPr>
              <p:cNvPr id="214" name="Freihand 213">
                <a:extLst>
                  <a:ext uri="{FF2B5EF4-FFF2-40B4-BE49-F238E27FC236}">
                    <a16:creationId xmlns:a16="http://schemas.microsoft.com/office/drawing/2014/main" id="{C3822AAC-5BEC-48A4-BA39-A54E3907BC67}"/>
                  </a:ext>
                </a:extLst>
              </p:cNvPr>
              <p:cNvPicPr/>
              <p:nvPr/>
            </p:nvPicPr>
            <p:blipFill>
              <a:blip r:embed="rId342"/>
              <a:stretch>
                <a:fillRect/>
              </a:stretch>
            </p:blipFill>
            <p:spPr>
              <a:xfrm>
                <a:off x="4457627" y="5198467"/>
                <a:ext cx="224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5" name="Freihand 214">
                <a:extLst>
                  <a:ext uri="{FF2B5EF4-FFF2-40B4-BE49-F238E27FC236}">
                    <a16:creationId xmlns:a16="http://schemas.microsoft.com/office/drawing/2014/main" id="{3034CE95-6173-4B3C-ADB9-191F2302CDB8}"/>
                  </a:ext>
                </a:extLst>
              </p14:cNvPr>
              <p14:cNvContentPartPr/>
              <p14:nvPr/>
            </p14:nvContentPartPr>
            <p14:xfrm>
              <a:off x="4424867" y="5301427"/>
              <a:ext cx="32760" cy="141480"/>
            </p14:xfrm>
          </p:contentPart>
        </mc:Choice>
        <mc:Fallback xmlns="">
          <p:pic>
            <p:nvPicPr>
              <p:cNvPr id="215" name="Freihand 214">
                <a:extLst>
                  <a:ext uri="{FF2B5EF4-FFF2-40B4-BE49-F238E27FC236}">
                    <a16:creationId xmlns:a16="http://schemas.microsoft.com/office/drawing/2014/main" id="{3034CE95-6173-4B3C-ADB9-191F2302CDB8}"/>
                  </a:ext>
                </a:extLst>
              </p:cNvPr>
              <p:cNvPicPr/>
              <p:nvPr/>
            </p:nvPicPr>
            <p:blipFill>
              <a:blip r:embed="rId344"/>
              <a:stretch>
                <a:fillRect/>
              </a:stretch>
            </p:blipFill>
            <p:spPr>
              <a:xfrm>
                <a:off x="4420547" y="5297107"/>
                <a:ext cx="41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6" name="Freihand 215">
                <a:extLst>
                  <a:ext uri="{FF2B5EF4-FFF2-40B4-BE49-F238E27FC236}">
                    <a16:creationId xmlns:a16="http://schemas.microsoft.com/office/drawing/2014/main" id="{6C0E7858-E086-401E-86EF-F2E67A125DBE}"/>
                  </a:ext>
                </a:extLst>
              </p14:cNvPr>
              <p14:cNvContentPartPr/>
              <p14:nvPr/>
            </p14:nvContentPartPr>
            <p14:xfrm>
              <a:off x="4437107" y="5290267"/>
              <a:ext cx="124560" cy="78120"/>
            </p14:xfrm>
          </p:contentPart>
        </mc:Choice>
        <mc:Fallback xmlns="">
          <p:pic>
            <p:nvPicPr>
              <p:cNvPr id="216" name="Freihand 215">
                <a:extLst>
                  <a:ext uri="{FF2B5EF4-FFF2-40B4-BE49-F238E27FC236}">
                    <a16:creationId xmlns:a16="http://schemas.microsoft.com/office/drawing/2014/main" id="{6C0E7858-E086-401E-86EF-F2E67A125DBE}"/>
                  </a:ext>
                </a:extLst>
              </p:cNvPr>
              <p:cNvPicPr/>
              <p:nvPr/>
            </p:nvPicPr>
            <p:blipFill>
              <a:blip r:embed="rId346"/>
              <a:stretch>
                <a:fillRect/>
              </a:stretch>
            </p:blipFill>
            <p:spPr>
              <a:xfrm>
                <a:off x="4432787" y="5285947"/>
                <a:ext cx="133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7" name="Freihand 216">
                <a:extLst>
                  <a:ext uri="{FF2B5EF4-FFF2-40B4-BE49-F238E27FC236}">
                    <a16:creationId xmlns:a16="http://schemas.microsoft.com/office/drawing/2014/main" id="{AAE273DE-7588-44BF-B0E3-B1CD1A0D2404}"/>
                  </a:ext>
                </a:extLst>
              </p14:cNvPr>
              <p14:cNvContentPartPr/>
              <p14:nvPr/>
            </p14:nvContentPartPr>
            <p14:xfrm>
              <a:off x="4407587" y="5416987"/>
              <a:ext cx="120960" cy="30960"/>
            </p14:xfrm>
          </p:contentPart>
        </mc:Choice>
        <mc:Fallback xmlns="">
          <p:pic>
            <p:nvPicPr>
              <p:cNvPr id="217" name="Freihand 216">
                <a:extLst>
                  <a:ext uri="{FF2B5EF4-FFF2-40B4-BE49-F238E27FC236}">
                    <a16:creationId xmlns:a16="http://schemas.microsoft.com/office/drawing/2014/main" id="{AAE273DE-7588-44BF-B0E3-B1CD1A0D2404}"/>
                  </a:ext>
                </a:extLst>
              </p:cNvPr>
              <p:cNvPicPr/>
              <p:nvPr/>
            </p:nvPicPr>
            <p:blipFill>
              <a:blip r:embed="rId348"/>
              <a:stretch>
                <a:fillRect/>
              </a:stretch>
            </p:blipFill>
            <p:spPr>
              <a:xfrm>
                <a:off x="4403267" y="5412667"/>
                <a:ext cx="129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8" name="Freihand 217">
                <a:extLst>
                  <a:ext uri="{FF2B5EF4-FFF2-40B4-BE49-F238E27FC236}">
                    <a16:creationId xmlns:a16="http://schemas.microsoft.com/office/drawing/2014/main" id="{0B3DB85C-B805-45B6-B4DB-2D2BCA9F52DF}"/>
                  </a:ext>
                </a:extLst>
              </p14:cNvPr>
              <p14:cNvContentPartPr/>
              <p14:nvPr/>
            </p14:nvContentPartPr>
            <p14:xfrm>
              <a:off x="4568867" y="5275147"/>
              <a:ext cx="81720" cy="183600"/>
            </p14:xfrm>
          </p:contentPart>
        </mc:Choice>
        <mc:Fallback xmlns="">
          <p:pic>
            <p:nvPicPr>
              <p:cNvPr id="218" name="Freihand 217">
                <a:extLst>
                  <a:ext uri="{FF2B5EF4-FFF2-40B4-BE49-F238E27FC236}">
                    <a16:creationId xmlns:a16="http://schemas.microsoft.com/office/drawing/2014/main" id="{0B3DB85C-B805-45B6-B4DB-2D2BCA9F52DF}"/>
                  </a:ext>
                </a:extLst>
              </p:cNvPr>
              <p:cNvPicPr/>
              <p:nvPr/>
            </p:nvPicPr>
            <p:blipFill>
              <a:blip r:embed="rId350"/>
              <a:stretch>
                <a:fillRect/>
              </a:stretch>
            </p:blipFill>
            <p:spPr>
              <a:xfrm>
                <a:off x="4564547" y="5270827"/>
                <a:ext cx="90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9" name="Freihand 218">
                <a:extLst>
                  <a:ext uri="{FF2B5EF4-FFF2-40B4-BE49-F238E27FC236}">
                    <a16:creationId xmlns:a16="http://schemas.microsoft.com/office/drawing/2014/main" id="{AE202632-2F27-4977-9F86-4C4A8353DBCA}"/>
                  </a:ext>
                </a:extLst>
              </p14:cNvPr>
              <p14:cNvContentPartPr/>
              <p14:nvPr/>
            </p14:nvContentPartPr>
            <p14:xfrm>
              <a:off x="4645907" y="5328427"/>
              <a:ext cx="104760" cy="79560"/>
            </p14:xfrm>
          </p:contentPart>
        </mc:Choice>
        <mc:Fallback xmlns="">
          <p:pic>
            <p:nvPicPr>
              <p:cNvPr id="219" name="Freihand 218">
                <a:extLst>
                  <a:ext uri="{FF2B5EF4-FFF2-40B4-BE49-F238E27FC236}">
                    <a16:creationId xmlns:a16="http://schemas.microsoft.com/office/drawing/2014/main" id="{AE202632-2F27-4977-9F86-4C4A8353DBCA}"/>
                  </a:ext>
                </a:extLst>
              </p:cNvPr>
              <p:cNvPicPr/>
              <p:nvPr/>
            </p:nvPicPr>
            <p:blipFill>
              <a:blip r:embed="rId352"/>
              <a:stretch>
                <a:fillRect/>
              </a:stretch>
            </p:blipFill>
            <p:spPr>
              <a:xfrm>
                <a:off x="4641587" y="5324107"/>
                <a:ext cx="113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0" name="Freihand 219">
                <a:extLst>
                  <a:ext uri="{FF2B5EF4-FFF2-40B4-BE49-F238E27FC236}">
                    <a16:creationId xmlns:a16="http://schemas.microsoft.com/office/drawing/2014/main" id="{19A21FC7-94C4-4439-B01D-61FE959792B5}"/>
                  </a:ext>
                </a:extLst>
              </p14:cNvPr>
              <p14:cNvContentPartPr/>
              <p14:nvPr/>
            </p14:nvContentPartPr>
            <p14:xfrm>
              <a:off x="4731587" y="5389267"/>
              <a:ext cx="95040" cy="72720"/>
            </p14:xfrm>
          </p:contentPart>
        </mc:Choice>
        <mc:Fallback xmlns="">
          <p:pic>
            <p:nvPicPr>
              <p:cNvPr id="220" name="Freihand 219">
                <a:extLst>
                  <a:ext uri="{FF2B5EF4-FFF2-40B4-BE49-F238E27FC236}">
                    <a16:creationId xmlns:a16="http://schemas.microsoft.com/office/drawing/2014/main" id="{19A21FC7-94C4-4439-B01D-61FE959792B5}"/>
                  </a:ext>
                </a:extLst>
              </p:cNvPr>
              <p:cNvPicPr/>
              <p:nvPr/>
            </p:nvPicPr>
            <p:blipFill>
              <a:blip r:embed="rId354"/>
              <a:stretch>
                <a:fillRect/>
              </a:stretch>
            </p:blipFill>
            <p:spPr>
              <a:xfrm>
                <a:off x="4727267" y="5384947"/>
                <a:ext cx="103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1" name="Freihand 220">
                <a:extLst>
                  <a:ext uri="{FF2B5EF4-FFF2-40B4-BE49-F238E27FC236}">
                    <a16:creationId xmlns:a16="http://schemas.microsoft.com/office/drawing/2014/main" id="{FDF97175-5609-43EF-9A4F-A748DD14705F}"/>
                  </a:ext>
                </a:extLst>
              </p14:cNvPr>
              <p14:cNvContentPartPr/>
              <p14:nvPr/>
            </p14:nvContentPartPr>
            <p14:xfrm>
              <a:off x="4800707" y="5304667"/>
              <a:ext cx="100080" cy="242280"/>
            </p14:xfrm>
          </p:contentPart>
        </mc:Choice>
        <mc:Fallback xmlns="">
          <p:pic>
            <p:nvPicPr>
              <p:cNvPr id="221" name="Freihand 220">
                <a:extLst>
                  <a:ext uri="{FF2B5EF4-FFF2-40B4-BE49-F238E27FC236}">
                    <a16:creationId xmlns:a16="http://schemas.microsoft.com/office/drawing/2014/main" id="{FDF97175-5609-43EF-9A4F-A748DD14705F}"/>
                  </a:ext>
                </a:extLst>
              </p:cNvPr>
              <p:cNvPicPr/>
              <p:nvPr/>
            </p:nvPicPr>
            <p:blipFill>
              <a:blip r:embed="rId356"/>
              <a:stretch>
                <a:fillRect/>
              </a:stretch>
            </p:blipFill>
            <p:spPr>
              <a:xfrm>
                <a:off x="4796387" y="5300347"/>
                <a:ext cx="1087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3" name="Freihand 222">
                <a:extLst>
                  <a:ext uri="{FF2B5EF4-FFF2-40B4-BE49-F238E27FC236}">
                    <a16:creationId xmlns:a16="http://schemas.microsoft.com/office/drawing/2014/main" id="{BC5A3CEE-C444-45E2-97CE-78A56F659B90}"/>
                  </a:ext>
                </a:extLst>
              </p14:cNvPr>
              <p14:cNvContentPartPr/>
              <p14:nvPr/>
            </p14:nvContentPartPr>
            <p14:xfrm>
              <a:off x="2254427" y="5859067"/>
              <a:ext cx="37080" cy="187920"/>
            </p14:xfrm>
          </p:contentPart>
        </mc:Choice>
        <mc:Fallback xmlns="">
          <p:pic>
            <p:nvPicPr>
              <p:cNvPr id="223" name="Freihand 222">
                <a:extLst>
                  <a:ext uri="{FF2B5EF4-FFF2-40B4-BE49-F238E27FC236}">
                    <a16:creationId xmlns:a16="http://schemas.microsoft.com/office/drawing/2014/main" id="{BC5A3CEE-C444-45E2-97CE-78A56F659B90}"/>
                  </a:ext>
                </a:extLst>
              </p:cNvPr>
              <p:cNvPicPr/>
              <p:nvPr/>
            </p:nvPicPr>
            <p:blipFill>
              <a:blip r:embed="rId358"/>
              <a:stretch>
                <a:fillRect/>
              </a:stretch>
            </p:blipFill>
            <p:spPr>
              <a:xfrm>
                <a:off x="2250107" y="5854747"/>
                <a:ext cx="457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4" name="Freihand 223">
                <a:extLst>
                  <a:ext uri="{FF2B5EF4-FFF2-40B4-BE49-F238E27FC236}">
                    <a16:creationId xmlns:a16="http://schemas.microsoft.com/office/drawing/2014/main" id="{96D226D2-4726-4B4A-BC93-2EDDE76AD08F}"/>
                  </a:ext>
                </a:extLst>
              </p14:cNvPr>
              <p14:cNvContentPartPr/>
              <p14:nvPr/>
            </p14:nvContentPartPr>
            <p14:xfrm>
              <a:off x="2264507" y="5847547"/>
              <a:ext cx="178200" cy="19080"/>
            </p14:xfrm>
          </p:contentPart>
        </mc:Choice>
        <mc:Fallback xmlns="">
          <p:pic>
            <p:nvPicPr>
              <p:cNvPr id="224" name="Freihand 223">
                <a:extLst>
                  <a:ext uri="{FF2B5EF4-FFF2-40B4-BE49-F238E27FC236}">
                    <a16:creationId xmlns:a16="http://schemas.microsoft.com/office/drawing/2014/main" id="{96D226D2-4726-4B4A-BC93-2EDDE76AD08F}"/>
                  </a:ext>
                </a:extLst>
              </p:cNvPr>
              <p:cNvPicPr/>
              <p:nvPr/>
            </p:nvPicPr>
            <p:blipFill>
              <a:blip r:embed="rId360"/>
              <a:stretch>
                <a:fillRect/>
              </a:stretch>
            </p:blipFill>
            <p:spPr>
              <a:xfrm>
                <a:off x="2260187" y="5843227"/>
                <a:ext cx="186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5" name="Freihand 224">
                <a:extLst>
                  <a:ext uri="{FF2B5EF4-FFF2-40B4-BE49-F238E27FC236}">
                    <a16:creationId xmlns:a16="http://schemas.microsoft.com/office/drawing/2014/main" id="{272DBCC1-65AF-4689-9230-CE75BB2AC8E9}"/>
                  </a:ext>
                </a:extLst>
              </p14:cNvPr>
              <p14:cNvContentPartPr/>
              <p14:nvPr/>
            </p14:nvContentPartPr>
            <p14:xfrm>
              <a:off x="2264147" y="5937187"/>
              <a:ext cx="167040" cy="101160"/>
            </p14:xfrm>
          </p:contentPart>
        </mc:Choice>
        <mc:Fallback xmlns="">
          <p:pic>
            <p:nvPicPr>
              <p:cNvPr id="225" name="Freihand 224">
                <a:extLst>
                  <a:ext uri="{FF2B5EF4-FFF2-40B4-BE49-F238E27FC236}">
                    <a16:creationId xmlns:a16="http://schemas.microsoft.com/office/drawing/2014/main" id="{272DBCC1-65AF-4689-9230-CE75BB2AC8E9}"/>
                  </a:ext>
                </a:extLst>
              </p:cNvPr>
              <p:cNvPicPr/>
              <p:nvPr/>
            </p:nvPicPr>
            <p:blipFill>
              <a:blip r:embed="rId362"/>
              <a:stretch>
                <a:fillRect/>
              </a:stretch>
            </p:blipFill>
            <p:spPr>
              <a:xfrm>
                <a:off x="2259827" y="5932867"/>
                <a:ext cx="175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6" name="Freihand 225">
                <a:extLst>
                  <a:ext uri="{FF2B5EF4-FFF2-40B4-BE49-F238E27FC236}">
                    <a16:creationId xmlns:a16="http://schemas.microsoft.com/office/drawing/2014/main" id="{E8C73B66-8B6A-453D-8896-C17BA8B26BE4}"/>
                  </a:ext>
                </a:extLst>
              </p14:cNvPr>
              <p14:cNvContentPartPr/>
              <p14:nvPr/>
            </p14:nvContentPartPr>
            <p14:xfrm>
              <a:off x="2550347" y="5772307"/>
              <a:ext cx="100800" cy="259920"/>
            </p14:xfrm>
          </p:contentPart>
        </mc:Choice>
        <mc:Fallback xmlns="">
          <p:pic>
            <p:nvPicPr>
              <p:cNvPr id="226" name="Freihand 225">
                <a:extLst>
                  <a:ext uri="{FF2B5EF4-FFF2-40B4-BE49-F238E27FC236}">
                    <a16:creationId xmlns:a16="http://schemas.microsoft.com/office/drawing/2014/main" id="{E8C73B66-8B6A-453D-8896-C17BA8B26BE4}"/>
                  </a:ext>
                </a:extLst>
              </p:cNvPr>
              <p:cNvPicPr/>
              <p:nvPr/>
            </p:nvPicPr>
            <p:blipFill>
              <a:blip r:embed="rId364"/>
              <a:stretch>
                <a:fillRect/>
              </a:stretch>
            </p:blipFill>
            <p:spPr>
              <a:xfrm>
                <a:off x="2546027" y="5767987"/>
                <a:ext cx="109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7" name="Freihand 226">
                <a:extLst>
                  <a:ext uri="{FF2B5EF4-FFF2-40B4-BE49-F238E27FC236}">
                    <a16:creationId xmlns:a16="http://schemas.microsoft.com/office/drawing/2014/main" id="{A5A0C3A7-6184-47D3-866D-AD08EA55E32C}"/>
                  </a:ext>
                </a:extLst>
              </p14:cNvPr>
              <p14:cNvContentPartPr/>
              <p14:nvPr/>
            </p14:nvContentPartPr>
            <p14:xfrm>
              <a:off x="2654027" y="5875267"/>
              <a:ext cx="97560" cy="106200"/>
            </p14:xfrm>
          </p:contentPart>
        </mc:Choice>
        <mc:Fallback xmlns="">
          <p:pic>
            <p:nvPicPr>
              <p:cNvPr id="227" name="Freihand 226">
                <a:extLst>
                  <a:ext uri="{FF2B5EF4-FFF2-40B4-BE49-F238E27FC236}">
                    <a16:creationId xmlns:a16="http://schemas.microsoft.com/office/drawing/2014/main" id="{A5A0C3A7-6184-47D3-866D-AD08EA55E32C}"/>
                  </a:ext>
                </a:extLst>
              </p:cNvPr>
              <p:cNvPicPr/>
              <p:nvPr/>
            </p:nvPicPr>
            <p:blipFill>
              <a:blip r:embed="rId366"/>
              <a:stretch>
                <a:fillRect/>
              </a:stretch>
            </p:blipFill>
            <p:spPr>
              <a:xfrm>
                <a:off x="2649707" y="5870947"/>
                <a:ext cx="106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8" name="Freihand 227">
                <a:extLst>
                  <a:ext uri="{FF2B5EF4-FFF2-40B4-BE49-F238E27FC236}">
                    <a16:creationId xmlns:a16="http://schemas.microsoft.com/office/drawing/2014/main" id="{FC22BDC7-97D8-4DE0-9939-2D116F4E6B17}"/>
                  </a:ext>
                </a:extLst>
              </p14:cNvPr>
              <p14:cNvContentPartPr/>
              <p14:nvPr/>
            </p14:nvContentPartPr>
            <p14:xfrm>
              <a:off x="2751227" y="5947267"/>
              <a:ext cx="78840" cy="80640"/>
            </p14:xfrm>
          </p:contentPart>
        </mc:Choice>
        <mc:Fallback xmlns="">
          <p:pic>
            <p:nvPicPr>
              <p:cNvPr id="228" name="Freihand 227">
                <a:extLst>
                  <a:ext uri="{FF2B5EF4-FFF2-40B4-BE49-F238E27FC236}">
                    <a16:creationId xmlns:a16="http://schemas.microsoft.com/office/drawing/2014/main" id="{FC22BDC7-97D8-4DE0-9939-2D116F4E6B17}"/>
                  </a:ext>
                </a:extLst>
              </p:cNvPr>
              <p:cNvPicPr/>
              <p:nvPr/>
            </p:nvPicPr>
            <p:blipFill>
              <a:blip r:embed="rId368"/>
              <a:stretch>
                <a:fillRect/>
              </a:stretch>
            </p:blipFill>
            <p:spPr>
              <a:xfrm>
                <a:off x="2746907" y="5942947"/>
                <a:ext cx="87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9" name="Freihand 228">
                <a:extLst>
                  <a:ext uri="{FF2B5EF4-FFF2-40B4-BE49-F238E27FC236}">
                    <a16:creationId xmlns:a16="http://schemas.microsoft.com/office/drawing/2014/main" id="{FC8426A4-F498-4F7E-83FC-4460FB577F2E}"/>
                  </a:ext>
                </a:extLst>
              </p14:cNvPr>
              <p14:cNvContentPartPr/>
              <p14:nvPr/>
            </p14:nvContentPartPr>
            <p14:xfrm>
              <a:off x="2851667" y="5799667"/>
              <a:ext cx="95400" cy="327960"/>
            </p14:xfrm>
          </p:contentPart>
        </mc:Choice>
        <mc:Fallback xmlns="">
          <p:pic>
            <p:nvPicPr>
              <p:cNvPr id="229" name="Freihand 228">
                <a:extLst>
                  <a:ext uri="{FF2B5EF4-FFF2-40B4-BE49-F238E27FC236}">
                    <a16:creationId xmlns:a16="http://schemas.microsoft.com/office/drawing/2014/main" id="{FC8426A4-F498-4F7E-83FC-4460FB577F2E}"/>
                  </a:ext>
                </a:extLst>
              </p:cNvPr>
              <p:cNvPicPr/>
              <p:nvPr/>
            </p:nvPicPr>
            <p:blipFill>
              <a:blip r:embed="rId370"/>
              <a:stretch>
                <a:fillRect/>
              </a:stretch>
            </p:blipFill>
            <p:spPr>
              <a:xfrm>
                <a:off x="2847347" y="5795347"/>
                <a:ext cx="1040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2" name="Freihand 251">
                <a:extLst>
                  <a:ext uri="{FF2B5EF4-FFF2-40B4-BE49-F238E27FC236}">
                    <a16:creationId xmlns:a16="http://schemas.microsoft.com/office/drawing/2014/main" id="{99E0C126-1AB8-4FC3-A727-31850AE2A968}"/>
                  </a:ext>
                </a:extLst>
              </p14:cNvPr>
              <p14:cNvContentPartPr/>
              <p14:nvPr/>
            </p14:nvContentPartPr>
            <p14:xfrm>
              <a:off x="4634027" y="5123227"/>
              <a:ext cx="59400" cy="58680"/>
            </p14:xfrm>
          </p:contentPart>
        </mc:Choice>
        <mc:Fallback xmlns="">
          <p:pic>
            <p:nvPicPr>
              <p:cNvPr id="252" name="Freihand 251">
                <a:extLst>
                  <a:ext uri="{FF2B5EF4-FFF2-40B4-BE49-F238E27FC236}">
                    <a16:creationId xmlns:a16="http://schemas.microsoft.com/office/drawing/2014/main" id="{99E0C126-1AB8-4FC3-A727-31850AE2A968}"/>
                  </a:ext>
                </a:extLst>
              </p:cNvPr>
              <p:cNvPicPr/>
              <p:nvPr/>
            </p:nvPicPr>
            <p:blipFill>
              <a:blip r:embed="rId372"/>
              <a:stretch>
                <a:fillRect/>
              </a:stretch>
            </p:blipFill>
            <p:spPr>
              <a:xfrm>
                <a:off x="4629707" y="5118907"/>
                <a:ext cx="68040" cy="67320"/>
              </a:xfrm>
              <a:prstGeom prst="rect">
                <a:avLst/>
              </a:prstGeom>
            </p:spPr>
          </p:pic>
        </mc:Fallback>
      </mc:AlternateContent>
      <p:grpSp>
        <p:nvGrpSpPr>
          <p:cNvPr id="255" name="Gruppieren 254">
            <a:extLst>
              <a:ext uri="{FF2B5EF4-FFF2-40B4-BE49-F238E27FC236}">
                <a16:creationId xmlns:a16="http://schemas.microsoft.com/office/drawing/2014/main" id="{36F08C67-C882-4B25-9E2E-E86A25264605}"/>
              </a:ext>
            </a:extLst>
          </p:cNvPr>
          <p:cNvGrpSpPr/>
          <p:nvPr/>
        </p:nvGrpSpPr>
        <p:grpSpPr>
          <a:xfrm>
            <a:off x="3177467" y="5610667"/>
            <a:ext cx="1653480" cy="519120"/>
            <a:chOff x="3177467" y="5610667"/>
            <a:chExt cx="1653480" cy="519120"/>
          </a:xfrm>
        </p:grpSpPr>
        <mc:AlternateContent xmlns:mc="http://schemas.openxmlformats.org/markup-compatibility/2006" xmlns:p14="http://schemas.microsoft.com/office/powerpoint/2010/main">
          <mc:Choice Requires="p14">
            <p:contentPart p14:bwMode="auto" r:id="rId373">
              <p14:nvContentPartPr>
                <p14:cNvPr id="230" name="Freihand 229">
                  <a:extLst>
                    <a:ext uri="{FF2B5EF4-FFF2-40B4-BE49-F238E27FC236}">
                      <a16:creationId xmlns:a16="http://schemas.microsoft.com/office/drawing/2014/main" id="{C71AF347-77FC-420A-8822-2F5941A4A5E3}"/>
                    </a:ext>
                  </a:extLst>
                </p14:cNvPr>
                <p14:cNvContentPartPr/>
                <p14:nvPr/>
              </p14:nvContentPartPr>
              <p14:xfrm>
                <a:off x="3177467" y="5886787"/>
                <a:ext cx="198360" cy="23400"/>
              </p14:xfrm>
            </p:contentPart>
          </mc:Choice>
          <mc:Fallback xmlns="">
            <p:pic>
              <p:nvPicPr>
                <p:cNvPr id="230" name="Freihand 229">
                  <a:extLst>
                    <a:ext uri="{FF2B5EF4-FFF2-40B4-BE49-F238E27FC236}">
                      <a16:creationId xmlns:a16="http://schemas.microsoft.com/office/drawing/2014/main" id="{C71AF347-77FC-420A-8822-2F5941A4A5E3}"/>
                    </a:ext>
                  </a:extLst>
                </p:cNvPr>
                <p:cNvPicPr/>
                <p:nvPr/>
              </p:nvPicPr>
              <p:blipFill>
                <a:blip r:embed="rId374"/>
                <a:stretch>
                  <a:fillRect/>
                </a:stretch>
              </p:blipFill>
              <p:spPr>
                <a:xfrm>
                  <a:off x="3173147" y="5882467"/>
                  <a:ext cx="207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1" name="Freihand 230">
                  <a:extLst>
                    <a:ext uri="{FF2B5EF4-FFF2-40B4-BE49-F238E27FC236}">
                      <a16:creationId xmlns:a16="http://schemas.microsoft.com/office/drawing/2014/main" id="{26B426AE-1D21-4B7D-B55E-C502EBDF46D2}"/>
                    </a:ext>
                  </a:extLst>
                </p14:cNvPr>
                <p14:cNvContentPartPr/>
                <p14:nvPr/>
              </p14:nvContentPartPr>
              <p14:xfrm>
                <a:off x="3193307" y="5935027"/>
                <a:ext cx="214200" cy="18720"/>
              </p14:xfrm>
            </p:contentPart>
          </mc:Choice>
          <mc:Fallback xmlns="">
            <p:pic>
              <p:nvPicPr>
                <p:cNvPr id="231" name="Freihand 230">
                  <a:extLst>
                    <a:ext uri="{FF2B5EF4-FFF2-40B4-BE49-F238E27FC236}">
                      <a16:creationId xmlns:a16="http://schemas.microsoft.com/office/drawing/2014/main" id="{26B426AE-1D21-4B7D-B55E-C502EBDF46D2}"/>
                    </a:ext>
                  </a:extLst>
                </p:cNvPr>
                <p:cNvPicPr/>
                <p:nvPr/>
              </p:nvPicPr>
              <p:blipFill>
                <a:blip r:embed="rId376"/>
                <a:stretch>
                  <a:fillRect/>
                </a:stretch>
              </p:blipFill>
              <p:spPr>
                <a:xfrm>
                  <a:off x="3188987" y="5930707"/>
                  <a:ext cx="222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3" name="Freihand 232">
                  <a:extLst>
                    <a:ext uri="{FF2B5EF4-FFF2-40B4-BE49-F238E27FC236}">
                      <a16:creationId xmlns:a16="http://schemas.microsoft.com/office/drawing/2014/main" id="{E8E58E78-EEDE-46F4-BA1F-C601517A8E1A}"/>
                    </a:ext>
                  </a:extLst>
                </p14:cNvPr>
                <p14:cNvContentPartPr/>
                <p14:nvPr/>
              </p14:nvContentPartPr>
              <p14:xfrm>
                <a:off x="3678227" y="5690587"/>
                <a:ext cx="161640" cy="127800"/>
              </p14:xfrm>
            </p:contentPart>
          </mc:Choice>
          <mc:Fallback xmlns="">
            <p:pic>
              <p:nvPicPr>
                <p:cNvPr id="233" name="Freihand 232">
                  <a:extLst>
                    <a:ext uri="{FF2B5EF4-FFF2-40B4-BE49-F238E27FC236}">
                      <a16:creationId xmlns:a16="http://schemas.microsoft.com/office/drawing/2014/main" id="{E8E58E78-EEDE-46F4-BA1F-C601517A8E1A}"/>
                    </a:ext>
                  </a:extLst>
                </p:cNvPr>
                <p:cNvPicPr/>
                <p:nvPr/>
              </p:nvPicPr>
              <p:blipFill>
                <a:blip r:embed="rId378"/>
                <a:stretch>
                  <a:fillRect/>
                </a:stretch>
              </p:blipFill>
              <p:spPr>
                <a:xfrm>
                  <a:off x="3673907" y="5686267"/>
                  <a:ext cx="170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4" name="Freihand 233">
                  <a:extLst>
                    <a:ext uri="{FF2B5EF4-FFF2-40B4-BE49-F238E27FC236}">
                      <a16:creationId xmlns:a16="http://schemas.microsoft.com/office/drawing/2014/main" id="{97BBFACB-4719-45BC-BE84-DBC02501D135}"/>
                    </a:ext>
                  </a:extLst>
                </p14:cNvPr>
                <p14:cNvContentPartPr/>
                <p14:nvPr/>
              </p14:nvContentPartPr>
              <p14:xfrm>
                <a:off x="3938867" y="5685907"/>
                <a:ext cx="42480" cy="132480"/>
              </p14:xfrm>
            </p:contentPart>
          </mc:Choice>
          <mc:Fallback xmlns="">
            <p:pic>
              <p:nvPicPr>
                <p:cNvPr id="234" name="Freihand 233">
                  <a:extLst>
                    <a:ext uri="{FF2B5EF4-FFF2-40B4-BE49-F238E27FC236}">
                      <a16:creationId xmlns:a16="http://schemas.microsoft.com/office/drawing/2014/main" id="{97BBFACB-4719-45BC-BE84-DBC02501D135}"/>
                    </a:ext>
                  </a:extLst>
                </p:cNvPr>
                <p:cNvPicPr/>
                <p:nvPr/>
              </p:nvPicPr>
              <p:blipFill>
                <a:blip r:embed="rId380"/>
                <a:stretch>
                  <a:fillRect/>
                </a:stretch>
              </p:blipFill>
              <p:spPr>
                <a:xfrm>
                  <a:off x="3934547" y="5681587"/>
                  <a:ext cx="51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5" name="Freihand 234">
                  <a:extLst>
                    <a:ext uri="{FF2B5EF4-FFF2-40B4-BE49-F238E27FC236}">
                      <a16:creationId xmlns:a16="http://schemas.microsoft.com/office/drawing/2014/main" id="{C5867A65-1F9A-422C-B733-85BC588C8D7B}"/>
                    </a:ext>
                  </a:extLst>
                </p14:cNvPr>
                <p14:cNvContentPartPr/>
                <p14:nvPr/>
              </p14:nvContentPartPr>
              <p14:xfrm>
                <a:off x="3917267" y="5702107"/>
                <a:ext cx="231480" cy="68040"/>
              </p14:xfrm>
            </p:contentPart>
          </mc:Choice>
          <mc:Fallback xmlns="">
            <p:pic>
              <p:nvPicPr>
                <p:cNvPr id="235" name="Freihand 234">
                  <a:extLst>
                    <a:ext uri="{FF2B5EF4-FFF2-40B4-BE49-F238E27FC236}">
                      <a16:creationId xmlns:a16="http://schemas.microsoft.com/office/drawing/2014/main" id="{C5867A65-1F9A-422C-B733-85BC588C8D7B}"/>
                    </a:ext>
                  </a:extLst>
                </p:cNvPr>
                <p:cNvPicPr/>
                <p:nvPr/>
              </p:nvPicPr>
              <p:blipFill>
                <a:blip r:embed="rId382"/>
                <a:stretch>
                  <a:fillRect/>
                </a:stretch>
              </p:blipFill>
              <p:spPr>
                <a:xfrm>
                  <a:off x="3912947" y="5697787"/>
                  <a:ext cx="240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6" name="Freihand 235">
                  <a:extLst>
                    <a:ext uri="{FF2B5EF4-FFF2-40B4-BE49-F238E27FC236}">
                      <a16:creationId xmlns:a16="http://schemas.microsoft.com/office/drawing/2014/main" id="{175FC203-75A3-42C5-AEC0-F4F192BA0E20}"/>
                    </a:ext>
                  </a:extLst>
                </p14:cNvPr>
                <p14:cNvContentPartPr/>
                <p14:nvPr/>
              </p14:nvContentPartPr>
              <p14:xfrm>
                <a:off x="4150547" y="5610667"/>
                <a:ext cx="360" cy="360"/>
              </p14:xfrm>
            </p:contentPart>
          </mc:Choice>
          <mc:Fallback xmlns="">
            <p:pic>
              <p:nvPicPr>
                <p:cNvPr id="236" name="Freihand 235">
                  <a:extLst>
                    <a:ext uri="{FF2B5EF4-FFF2-40B4-BE49-F238E27FC236}">
                      <a16:creationId xmlns:a16="http://schemas.microsoft.com/office/drawing/2014/main" id="{175FC203-75A3-42C5-AEC0-F4F192BA0E20}"/>
                    </a:ext>
                  </a:extLst>
                </p:cNvPr>
                <p:cNvPicPr/>
                <p:nvPr/>
              </p:nvPicPr>
              <p:blipFill>
                <a:blip r:embed="rId67"/>
                <a:stretch>
                  <a:fillRect/>
                </a:stretch>
              </p:blipFill>
              <p:spPr>
                <a:xfrm>
                  <a:off x="4146227" y="560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7" name="Freihand 236">
                  <a:extLst>
                    <a:ext uri="{FF2B5EF4-FFF2-40B4-BE49-F238E27FC236}">
                      <a16:creationId xmlns:a16="http://schemas.microsoft.com/office/drawing/2014/main" id="{452E9387-5FF0-49A4-A8E1-C8F4A5977D9A}"/>
                    </a:ext>
                  </a:extLst>
                </p14:cNvPr>
                <p14:cNvContentPartPr/>
                <p14:nvPr/>
              </p14:nvContentPartPr>
              <p14:xfrm>
                <a:off x="4127147" y="5752867"/>
                <a:ext cx="124920" cy="95040"/>
              </p14:xfrm>
            </p:contentPart>
          </mc:Choice>
          <mc:Fallback xmlns="">
            <p:pic>
              <p:nvPicPr>
                <p:cNvPr id="237" name="Freihand 236">
                  <a:extLst>
                    <a:ext uri="{FF2B5EF4-FFF2-40B4-BE49-F238E27FC236}">
                      <a16:creationId xmlns:a16="http://schemas.microsoft.com/office/drawing/2014/main" id="{452E9387-5FF0-49A4-A8E1-C8F4A5977D9A}"/>
                    </a:ext>
                  </a:extLst>
                </p:cNvPr>
                <p:cNvPicPr/>
                <p:nvPr/>
              </p:nvPicPr>
              <p:blipFill>
                <a:blip r:embed="rId385"/>
                <a:stretch>
                  <a:fillRect/>
                </a:stretch>
              </p:blipFill>
              <p:spPr>
                <a:xfrm>
                  <a:off x="4122827" y="5748547"/>
                  <a:ext cx="133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8" name="Freihand 237">
                  <a:extLst>
                    <a:ext uri="{FF2B5EF4-FFF2-40B4-BE49-F238E27FC236}">
                      <a16:creationId xmlns:a16="http://schemas.microsoft.com/office/drawing/2014/main" id="{557DAB1E-3243-4F82-AC79-47A401A9C727}"/>
                    </a:ext>
                  </a:extLst>
                </p14:cNvPr>
                <p14:cNvContentPartPr/>
                <p14:nvPr/>
              </p14:nvContentPartPr>
              <p14:xfrm>
                <a:off x="4193387" y="5707147"/>
                <a:ext cx="65880" cy="138960"/>
              </p14:xfrm>
            </p:contentPart>
          </mc:Choice>
          <mc:Fallback xmlns="">
            <p:pic>
              <p:nvPicPr>
                <p:cNvPr id="238" name="Freihand 237">
                  <a:extLst>
                    <a:ext uri="{FF2B5EF4-FFF2-40B4-BE49-F238E27FC236}">
                      <a16:creationId xmlns:a16="http://schemas.microsoft.com/office/drawing/2014/main" id="{557DAB1E-3243-4F82-AC79-47A401A9C727}"/>
                    </a:ext>
                  </a:extLst>
                </p:cNvPr>
                <p:cNvPicPr/>
                <p:nvPr/>
              </p:nvPicPr>
              <p:blipFill>
                <a:blip r:embed="rId387"/>
                <a:stretch>
                  <a:fillRect/>
                </a:stretch>
              </p:blipFill>
              <p:spPr>
                <a:xfrm>
                  <a:off x="4189067" y="5702827"/>
                  <a:ext cx="74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9" name="Freihand 238">
                  <a:extLst>
                    <a:ext uri="{FF2B5EF4-FFF2-40B4-BE49-F238E27FC236}">
                      <a16:creationId xmlns:a16="http://schemas.microsoft.com/office/drawing/2014/main" id="{C85199C8-2378-41D6-A877-D1B61017AFF3}"/>
                    </a:ext>
                  </a:extLst>
                </p14:cNvPr>
                <p14:cNvContentPartPr/>
                <p14:nvPr/>
              </p14:nvContentPartPr>
              <p14:xfrm>
                <a:off x="3734747" y="5877067"/>
                <a:ext cx="581760" cy="17640"/>
              </p14:xfrm>
            </p:contentPart>
          </mc:Choice>
          <mc:Fallback xmlns="">
            <p:pic>
              <p:nvPicPr>
                <p:cNvPr id="239" name="Freihand 238">
                  <a:extLst>
                    <a:ext uri="{FF2B5EF4-FFF2-40B4-BE49-F238E27FC236}">
                      <a16:creationId xmlns:a16="http://schemas.microsoft.com/office/drawing/2014/main" id="{C85199C8-2378-41D6-A877-D1B61017AFF3}"/>
                    </a:ext>
                  </a:extLst>
                </p:cNvPr>
                <p:cNvPicPr/>
                <p:nvPr/>
              </p:nvPicPr>
              <p:blipFill>
                <a:blip r:embed="rId389"/>
                <a:stretch>
                  <a:fillRect/>
                </a:stretch>
              </p:blipFill>
              <p:spPr>
                <a:xfrm>
                  <a:off x="3730427" y="5872747"/>
                  <a:ext cx="590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0" name="Freihand 239">
                  <a:extLst>
                    <a:ext uri="{FF2B5EF4-FFF2-40B4-BE49-F238E27FC236}">
                      <a16:creationId xmlns:a16="http://schemas.microsoft.com/office/drawing/2014/main" id="{1622E8A7-CF06-45B2-BC75-C2829EDEE504}"/>
                    </a:ext>
                  </a:extLst>
                </p14:cNvPr>
                <p14:cNvContentPartPr/>
                <p14:nvPr/>
              </p14:nvContentPartPr>
              <p14:xfrm>
                <a:off x="3727907" y="5956627"/>
                <a:ext cx="160200" cy="117720"/>
              </p14:xfrm>
            </p:contentPart>
          </mc:Choice>
          <mc:Fallback xmlns="">
            <p:pic>
              <p:nvPicPr>
                <p:cNvPr id="240" name="Freihand 239">
                  <a:extLst>
                    <a:ext uri="{FF2B5EF4-FFF2-40B4-BE49-F238E27FC236}">
                      <a16:creationId xmlns:a16="http://schemas.microsoft.com/office/drawing/2014/main" id="{1622E8A7-CF06-45B2-BC75-C2829EDEE504}"/>
                    </a:ext>
                  </a:extLst>
                </p:cNvPr>
                <p:cNvPicPr/>
                <p:nvPr/>
              </p:nvPicPr>
              <p:blipFill>
                <a:blip r:embed="rId391"/>
                <a:stretch>
                  <a:fillRect/>
                </a:stretch>
              </p:blipFill>
              <p:spPr>
                <a:xfrm>
                  <a:off x="3723587" y="5952307"/>
                  <a:ext cx="168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1" name="Freihand 240">
                  <a:extLst>
                    <a:ext uri="{FF2B5EF4-FFF2-40B4-BE49-F238E27FC236}">
                      <a16:creationId xmlns:a16="http://schemas.microsoft.com/office/drawing/2014/main" id="{F5D97CDD-B404-44DB-BD27-B331AF130D21}"/>
                    </a:ext>
                  </a:extLst>
                </p14:cNvPr>
                <p14:cNvContentPartPr/>
                <p14:nvPr/>
              </p14:nvContentPartPr>
              <p14:xfrm>
                <a:off x="3947867" y="5955187"/>
                <a:ext cx="39960" cy="121680"/>
              </p14:xfrm>
            </p:contentPart>
          </mc:Choice>
          <mc:Fallback xmlns="">
            <p:pic>
              <p:nvPicPr>
                <p:cNvPr id="241" name="Freihand 240">
                  <a:extLst>
                    <a:ext uri="{FF2B5EF4-FFF2-40B4-BE49-F238E27FC236}">
                      <a16:creationId xmlns:a16="http://schemas.microsoft.com/office/drawing/2014/main" id="{F5D97CDD-B404-44DB-BD27-B331AF130D21}"/>
                    </a:ext>
                  </a:extLst>
                </p:cNvPr>
                <p:cNvPicPr/>
                <p:nvPr/>
              </p:nvPicPr>
              <p:blipFill>
                <a:blip r:embed="rId393"/>
                <a:stretch>
                  <a:fillRect/>
                </a:stretch>
              </p:blipFill>
              <p:spPr>
                <a:xfrm>
                  <a:off x="3943547" y="5950867"/>
                  <a:ext cx="48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2" name="Freihand 241">
                  <a:extLst>
                    <a:ext uri="{FF2B5EF4-FFF2-40B4-BE49-F238E27FC236}">
                      <a16:creationId xmlns:a16="http://schemas.microsoft.com/office/drawing/2014/main" id="{BEA228EB-5FC6-4CC3-A91B-3794E507D710}"/>
                    </a:ext>
                  </a:extLst>
                </p14:cNvPr>
                <p14:cNvContentPartPr/>
                <p14:nvPr/>
              </p14:nvContentPartPr>
              <p14:xfrm>
                <a:off x="3915827" y="5998747"/>
                <a:ext cx="99000" cy="3240"/>
              </p14:xfrm>
            </p:contentPart>
          </mc:Choice>
          <mc:Fallback xmlns="">
            <p:pic>
              <p:nvPicPr>
                <p:cNvPr id="242" name="Freihand 241">
                  <a:extLst>
                    <a:ext uri="{FF2B5EF4-FFF2-40B4-BE49-F238E27FC236}">
                      <a16:creationId xmlns:a16="http://schemas.microsoft.com/office/drawing/2014/main" id="{BEA228EB-5FC6-4CC3-A91B-3794E507D710}"/>
                    </a:ext>
                  </a:extLst>
                </p:cNvPr>
                <p:cNvPicPr/>
                <p:nvPr/>
              </p:nvPicPr>
              <p:blipFill>
                <a:blip r:embed="rId395"/>
                <a:stretch>
                  <a:fillRect/>
                </a:stretch>
              </p:blipFill>
              <p:spPr>
                <a:xfrm>
                  <a:off x="3911507" y="5994427"/>
                  <a:ext cx="1076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4" name="Freihand 243">
                  <a:extLst>
                    <a:ext uri="{FF2B5EF4-FFF2-40B4-BE49-F238E27FC236}">
                      <a16:creationId xmlns:a16="http://schemas.microsoft.com/office/drawing/2014/main" id="{DA24FAE3-EEE3-489B-A7D7-7503DE573E54}"/>
                    </a:ext>
                  </a:extLst>
                </p14:cNvPr>
                <p14:cNvContentPartPr/>
                <p14:nvPr/>
              </p14:nvContentPartPr>
              <p14:xfrm>
                <a:off x="4073147" y="5991187"/>
                <a:ext cx="42120" cy="81720"/>
              </p14:xfrm>
            </p:contentPart>
          </mc:Choice>
          <mc:Fallback xmlns="">
            <p:pic>
              <p:nvPicPr>
                <p:cNvPr id="244" name="Freihand 243">
                  <a:extLst>
                    <a:ext uri="{FF2B5EF4-FFF2-40B4-BE49-F238E27FC236}">
                      <a16:creationId xmlns:a16="http://schemas.microsoft.com/office/drawing/2014/main" id="{DA24FAE3-EEE3-489B-A7D7-7503DE573E54}"/>
                    </a:ext>
                  </a:extLst>
                </p:cNvPr>
                <p:cNvPicPr/>
                <p:nvPr/>
              </p:nvPicPr>
              <p:blipFill>
                <a:blip r:embed="rId397"/>
                <a:stretch>
                  <a:fillRect/>
                </a:stretch>
              </p:blipFill>
              <p:spPr>
                <a:xfrm>
                  <a:off x="4068827" y="5986867"/>
                  <a:ext cx="50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5" name="Freihand 244">
                  <a:extLst>
                    <a:ext uri="{FF2B5EF4-FFF2-40B4-BE49-F238E27FC236}">
                      <a16:creationId xmlns:a16="http://schemas.microsoft.com/office/drawing/2014/main" id="{FE8C6C9D-3C96-4245-A04D-19276E75A537}"/>
                    </a:ext>
                  </a:extLst>
                </p14:cNvPr>
                <p14:cNvContentPartPr/>
                <p14:nvPr/>
              </p14:nvContentPartPr>
              <p14:xfrm>
                <a:off x="4105187" y="5915947"/>
                <a:ext cx="17280" cy="23040"/>
              </p14:xfrm>
            </p:contentPart>
          </mc:Choice>
          <mc:Fallback xmlns="">
            <p:pic>
              <p:nvPicPr>
                <p:cNvPr id="245" name="Freihand 244">
                  <a:extLst>
                    <a:ext uri="{FF2B5EF4-FFF2-40B4-BE49-F238E27FC236}">
                      <a16:creationId xmlns:a16="http://schemas.microsoft.com/office/drawing/2014/main" id="{FE8C6C9D-3C96-4245-A04D-19276E75A537}"/>
                    </a:ext>
                  </a:extLst>
                </p:cNvPr>
                <p:cNvPicPr/>
                <p:nvPr/>
              </p:nvPicPr>
              <p:blipFill>
                <a:blip r:embed="rId399"/>
                <a:stretch>
                  <a:fillRect/>
                </a:stretch>
              </p:blipFill>
              <p:spPr>
                <a:xfrm>
                  <a:off x="4100867" y="5911627"/>
                  <a:ext cx="25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6" name="Freihand 245">
                  <a:extLst>
                    <a:ext uri="{FF2B5EF4-FFF2-40B4-BE49-F238E27FC236}">
                      <a16:creationId xmlns:a16="http://schemas.microsoft.com/office/drawing/2014/main" id="{A7005C67-56E4-4894-8D47-55BB54E064C8}"/>
                    </a:ext>
                  </a:extLst>
                </p14:cNvPr>
                <p14:cNvContentPartPr/>
                <p14:nvPr/>
              </p14:nvContentPartPr>
              <p14:xfrm>
                <a:off x="4160267" y="6031147"/>
                <a:ext cx="108360" cy="97920"/>
              </p14:xfrm>
            </p:contentPart>
          </mc:Choice>
          <mc:Fallback xmlns="">
            <p:pic>
              <p:nvPicPr>
                <p:cNvPr id="246" name="Freihand 245">
                  <a:extLst>
                    <a:ext uri="{FF2B5EF4-FFF2-40B4-BE49-F238E27FC236}">
                      <a16:creationId xmlns:a16="http://schemas.microsoft.com/office/drawing/2014/main" id="{A7005C67-56E4-4894-8D47-55BB54E064C8}"/>
                    </a:ext>
                  </a:extLst>
                </p:cNvPr>
                <p:cNvPicPr/>
                <p:nvPr/>
              </p:nvPicPr>
              <p:blipFill>
                <a:blip r:embed="rId401"/>
                <a:stretch>
                  <a:fillRect/>
                </a:stretch>
              </p:blipFill>
              <p:spPr>
                <a:xfrm>
                  <a:off x="4155947" y="6026827"/>
                  <a:ext cx="117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7" name="Freihand 246">
                  <a:extLst>
                    <a:ext uri="{FF2B5EF4-FFF2-40B4-BE49-F238E27FC236}">
                      <a16:creationId xmlns:a16="http://schemas.microsoft.com/office/drawing/2014/main" id="{9A373D4A-B324-4E6E-8919-A8B5FAAC6A31}"/>
                    </a:ext>
                  </a:extLst>
                </p14:cNvPr>
                <p14:cNvContentPartPr/>
                <p14:nvPr/>
              </p14:nvContentPartPr>
              <p14:xfrm>
                <a:off x="4127867" y="6060307"/>
                <a:ext cx="145080" cy="44640"/>
              </p14:xfrm>
            </p:contentPart>
          </mc:Choice>
          <mc:Fallback xmlns="">
            <p:pic>
              <p:nvPicPr>
                <p:cNvPr id="247" name="Freihand 246">
                  <a:extLst>
                    <a:ext uri="{FF2B5EF4-FFF2-40B4-BE49-F238E27FC236}">
                      <a16:creationId xmlns:a16="http://schemas.microsoft.com/office/drawing/2014/main" id="{9A373D4A-B324-4E6E-8919-A8B5FAAC6A31}"/>
                    </a:ext>
                  </a:extLst>
                </p:cNvPr>
                <p:cNvPicPr/>
                <p:nvPr/>
              </p:nvPicPr>
              <p:blipFill>
                <a:blip r:embed="rId403"/>
                <a:stretch>
                  <a:fillRect/>
                </a:stretch>
              </p:blipFill>
              <p:spPr>
                <a:xfrm>
                  <a:off x="4123547" y="6055987"/>
                  <a:ext cx="153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9" name="Freihand 248">
                  <a:extLst>
                    <a:ext uri="{FF2B5EF4-FFF2-40B4-BE49-F238E27FC236}">
                      <a16:creationId xmlns:a16="http://schemas.microsoft.com/office/drawing/2014/main" id="{BCD25DDE-1141-42BC-B73C-9A095E2CEC66}"/>
                    </a:ext>
                  </a:extLst>
                </p14:cNvPr>
                <p14:cNvContentPartPr/>
                <p14:nvPr/>
              </p14:nvContentPartPr>
              <p14:xfrm>
                <a:off x="4272587" y="5641627"/>
                <a:ext cx="219600" cy="488160"/>
              </p14:xfrm>
            </p:contentPart>
          </mc:Choice>
          <mc:Fallback xmlns="">
            <p:pic>
              <p:nvPicPr>
                <p:cNvPr id="249" name="Freihand 248">
                  <a:extLst>
                    <a:ext uri="{FF2B5EF4-FFF2-40B4-BE49-F238E27FC236}">
                      <a16:creationId xmlns:a16="http://schemas.microsoft.com/office/drawing/2014/main" id="{BCD25DDE-1141-42BC-B73C-9A095E2CEC66}"/>
                    </a:ext>
                  </a:extLst>
                </p:cNvPr>
                <p:cNvPicPr/>
                <p:nvPr/>
              </p:nvPicPr>
              <p:blipFill>
                <a:blip r:embed="rId405"/>
                <a:stretch>
                  <a:fillRect/>
                </a:stretch>
              </p:blipFill>
              <p:spPr>
                <a:xfrm>
                  <a:off x="4268267" y="5637307"/>
                  <a:ext cx="22824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0" name="Freihand 249">
                  <a:extLst>
                    <a:ext uri="{FF2B5EF4-FFF2-40B4-BE49-F238E27FC236}">
                      <a16:creationId xmlns:a16="http://schemas.microsoft.com/office/drawing/2014/main" id="{5372BA8C-1251-41A8-B5CA-279A3EC97C38}"/>
                    </a:ext>
                  </a:extLst>
                </p14:cNvPr>
                <p14:cNvContentPartPr/>
                <p14:nvPr/>
              </p14:nvContentPartPr>
              <p14:xfrm>
                <a:off x="3527027" y="5614627"/>
                <a:ext cx="119160" cy="514440"/>
              </p14:xfrm>
            </p:contentPart>
          </mc:Choice>
          <mc:Fallback xmlns="">
            <p:pic>
              <p:nvPicPr>
                <p:cNvPr id="250" name="Freihand 249">
                  <a:extLst>
                    <a:ext uri="{FF2B5EF4-FFF2-40B4-BE49-F238E27FC236}">
                      <a16:creationId xmlns:a16="http://schemas.microsoft.com/office/drawing/2014/main" id="{5372BA8C-1251-41A8-B5CA-279A3EC97C38}"/>
                    </a:ext>
                  </a:extLst>
                </p:cNvPr>
                <p:cNvPicPr/>
                <p:nvPr/>
              </p:nvPicPr>
              <p:blipFill>
                <a:blip r:embed="rId407"/>
                <a:stretch>
                  <a:fillRect/>
                </a:stretch>
              </p:blipFill>
              <p:spPr>
                <a:xfrm>
                  <a:off x="3522707" y="5610307"/>
                  <a:ext cx="12780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1" name="Freihand 250">
                  <a:extLst>
                    <a:ext uri="{FF2B5EF4-FFF2-40B4-BE49-F238E27FC236}">
                      <a16:creationId xmlns:a16="http://schemas.microsoft.com/office/drawing/2014/main" id="{0ECD2FC5-1281-41FC-9396-A27B9A4DFD8A}"/>
                    </a:ext>
                  </a:extLst>
                </p14:cNvPr>
                <p14:cNvContentPartPr/>
                <p14:nvPr/>
              </p14:nvContentPartPr>
              <p14:xfrm>
                <a:off x="4546547" y="5798587"/>
                <a:ext cx="218520" cy="173160"/>
              </p14:xfrm>
            </p:contentPart>
          </mc:Choice>
          <mc:Fallback xmlns="">
            <p:pic>
              <p:nvPicPr>
                <p:cNvPr id="251" name="Freihand 250">
                  <a:extLst>
                    <a:ext uri="{FF2B5EF4-FFF2-40B4-BE49-F238E27FC236}">
                      <a16:creationId xmlns:a16="http://schemas.microsoft.com/office/drawing/2014/main" id="{0ECD2FC5-1281-41FC-9396-A27B9A4DFD8A}"/>
                    </a:ext>
                  </a:extLst>
                </p:cNvPr>
                <p:cNvPicPr/>
                <p:nvPr/>
              </p:nvPicPr>
              <p:blipFill>
                <a:blip r:embed="rId409"/>
                <a:stretch>
                  <a:fillRect/>
                </a:stretch>
              </p:blipFill>
              <p:spPr>
                <a:xfrm>
                  <a:off x="4542227" y="5794267"/>
                  <a:ext cx="227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4" name="Freihand 253">
                  <a:extLst>
                    <a:ext uri="{FF2B5EF4-FFF2-40B4-BE49-F238E27FC236}">
                      <a16:creationId xmlns:a16="http://schemas.microsoft.com/office/drawing/2014/main" id="{CC015C12-B939-4C39-A4CC-1FEB4331D484}"/>
                    </a:ext>
                  </a:extLst>
                </p14:cNvPr>
                <p14:cNvContentPartPr/>
                <p14:nvPr/>
              </p14:nvContentPartPr>
              <p14:xfrm>
                <a:off x="4742747" y="5958787"/>
                <a:ext cx="88200" cy="57240"/>
              </p14:xfrm>
            </p:contentPart>
          </mc:Choice>
          <mc:Fallback xmlns="">
            <p:pic>
              <p:nvPicPr>
                <p:cNvPr id="254" name="Freihand 253">
                  <a:extLst>
                    <a:ext uri="{FF2B5EF4-FFF2-40B4-BE49-F238E27FC236}">
                      <a16:creationId xmlns:a16="http://schemas.microsoft.com/office/drawing/2014/main" id="{CC015C12-B939-4C39-A4CC-1FEB4331D484}"/>
                    </a:ext>
                  </a:extLst>
                </p:cNvPr>
                <p:cNvPicPr/>
                <p:nvPr/>
              </p:nvPicPr>
              <p:blipFill>
                <a:blip r:embed="rId411"/>
                <a:stretch>
                  <a:fillRect/>
                </a:stretch>
              </p:blipFill>
              <p:spPr>
                <a:xfrm>
                  <a:off x="4738427" y="5954467"/>
                  <a:ext cx="9684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2">
            <p14:nvContentPartPr>
              <p14:cNvPr id="346" name="Freihand 345">
                <a:extLst>
                  <a:ext uri="{FF2B5EF4-FFF2-40B4-BE49-F238E27FC236}">
                    <a16:creationId xmlns:a16="http://schemas.microsoft.com/office/drawing/2014/main" id="{655C3F6F-DDC6-493B-8109-BCEA01BC1EC4}"/>
                  </a:ext>
                </a:extLst>
              </p14:cNvPr>
              <p14:cNvContentPartPr/>
              <p14:nvPr/>
            </p14:nvContentPartPr>
            <p14:xfrm>
              <a:off x="2119787" y="6162907"/>
              <a:ext cx="959760" cy="49320"/>
            </p14:xfrm>
          </p:contentPart>
        </mc:Choice>
        <mc:Fallback xmlns="">
          <p:pic>
            <p:nvPicPr>
              <p:cNvPr id="346" name="Freihand 345">
                <a:extLst>
                  <a:ext uri="{FF2B5EF4-FFF2-40B4-BE49-F238E27FC236}">
                    <a16:creationId xmlns:a16="http://schemas.microsoft.com/office/drawing/2014/main" id="{655C3F6F-DDC6-493B-8109-BCEA01BC1EC4}"/>
                  </a:ext>
                </a:extLst>
              </p:cNvPr>
              <p:cNvPicPr/>
              <p:nvPr/>
            </p:nvPicPr>
            <p:blipFill>
              <a:blip r:embed="rId413"/>
              <a:stretch>
                <a:fillRect/>
              </a:stretch>
            </p:blipFill>
            <p:spPr>
              <a:xfrm>
                <a:off x="2115467" y="6158587"/>
                <a:ext cx="968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47" name="Freihand 346">
                <a:extLst>
                  <a:ext uri="{FF2B5EF4-FFF2-40B4-BE49-F238E27FC236}">
                    <a16:creationId xmlns:a16="http://schemas.microsoft.com/office/drawing/2014/main" id="{8C198581-9741-400C-B3C5-1AC62CFF6D42}"/>
                  </a:ext>
                </a:extLst>
              </p14:cNvPr>
              <p14:cNvContentPartPr/>
              <p14:nvPr/>
            </p14:nvContentPartPr>
            <p14:xfrm>
              <a:off x="8506907" y="3878707"/>
              <a:ext cx="325080" cy="362160"/>
            </p14:xfrm>
          </p:contentPart>
        </mc:Choice>
        <mc:Fallback xmlns="">
          <p:pic>
            <p:nvPicPr>
              <p:cNvPr id="347" name="Freihand 346">
                <a:extLst>
                  <a:ext uri="{FF2B5EF4-FFF2-40B4-BE49-F238E27FC236}">
                    <a16:creationId xmlns:a16="http://schemas.microsoft.com/office/drawing/2014/main" id="{8C198581-9741-400C-B3C5-1AC62CFF6D42}"/>
                  </a:ext>
                </a:extLst>
              </p:cNvPr>
              <p:cNvPicPr/>
              <p:nvPr/>
            </p:nvPicPr>
            <p:blipFill>
              <a:blip r:embed="rId415"/>
              <a:stretch>
                <a:fillRect/>
              </a:stretch>
            </p:blipFill>
            <p:spPr>
              <a:xfrm>
                <a:off x="8502587" y="3874387"/>
                <a:ext cx="3337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48" name="Freihand 347">
                <a:extLst>
                  <a:ext uri="{FF2B5EF4-FFF2-40B4-BE49-F238E27FC236}">
                    <a16:creationId xmlns:a16="http://schemas.microsoft.com/office/drawing/2014/main" id="{1BBA4A4D-5CC2-4F5B-98BF-46E5DAA5CBEC}"/>
                  </a:ext>
                </a:extLst>
              </p14:cNvPr>
              <p14:cNvContentPartPr/>
              <p14:nvPr/>
            </p14:nvContentPartPr>
            <p14:xfrm>
              <a:off x="8371187" y="4082107"/>
              <a:ext cx="284400" cy="232560"/>
            </p14:xfrm>
          </p:contentPart>
        </mc:Choice>
        <mc:Fallback xmlns="">
          <p:pic>
            <p:nvPicPr>
              <p:cNvPr id="348" name="Freihand 347">
                <a:extLst>
                  <a:ext uri="{FF2B5EF4-FFF2-40B4-BE49-F238E27FC236}">
                    <a16:creationId xmlns:a16="http://schemas.microsoft.com/office/drawing/2014/main" id="{1BBA4A4D-5CC2-4F5B-98BF-46E5DAA5CBEC}"/>
                  </a:ext>
                </a:extLst>
              </p:cNvPr>
              <p:cNvPicPr/>
              <p:nvPr/>
            </p:nvPicPr>
            <p:blipFill>
              <a:blip r:embed="rId417"/>
              <a:stretch>
                <a:fillRect/>
              </a:stretch>
            </p:blipFill>
            <p:spPr>
              <a:xfrm>
                <a:off x="8366867" y="4077787"/>
                <a:ext cx="2930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49" name="Freihand 348">
                <a:extLst>
                  <a:ext uri="{FF2B5EF4-FFF2-40B4-BE49-F238E27FC236}">
                    <a16:creationId xmlns:a16="http://schemas.microsoft.com/office/drawing/2014/main" id="{3E6BAA54-24A7-48BE-8CF3-32CCBB094E39}"/>
                  </a:ext>
                </a:extLst>
              </p14:cNvPr>
              <p14:cNvContentPartPr/>
              <p14:nvPr/>
            </p14:nvContentPartPr>
            <p14:xfrm>
              <a:off x="8971307" y="3455347"/>
              <a:ext cx="306360" cy="205560"/>
            </p14:xfrm>
          </p:contentPart>
        </mc:Choice>
        <mc:Fallback xmlns="">
          <p:pic>
            <p:nvPicPr>
              <p:cNvPr id="349" name="Freihand 348">
                <a:extLst>
                  <a:ext uri="{FF2B5EF4-FFF2-40B4-BE49-F238E27FC236}">
                    <a16:creationId xmlns:a16="http://schemas.microsoft.com/office/drawing/2014/main" id="{3E6BAA54-24A7-48BE-8CF3-32CCBB094E39}"/>
                  </a:ext>
                </a:extLst>
              </p:cNvPr>
              <p:cNvPicPr/>
              <p:nvPr/>
            </p:nvPicPr>
            <p:blipFill>
              <a:blip r:embed="rId419"/>
              <a:stretch>
                <a:fillRect/>
              </a:stretch>
            </p:blipFill>
            <p:spPr>
              <a:xfrm>
                <a:off x="8966987" y="3451027"/>
                <a:ext cx="315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50" name="Freihand 349">
                <a:extLst>
                  <a:ext uri="{FF2B5EF4-FFF2-40B4-BE49-F238E27FC236}">
                    <a16:creationId xmlns:a16="http://schemas.microsoft.com/office/drawing/2014/main" id="{EB9769B4-990A-45B7-B6A7-9C2D41956DA8}"/>
                  </a:ext>
                </a:extLst>
              </p14:cNvPr>
              <p14:cNvContentPartPr/>
              <p14:nvPr/>
            </p14:nvContentPartPr>
            <p14:xfrm>
              <a:off x="9268307" y="3415027"/>
              <a:ext cx="35280" cy="29520"/>
            </p14:xfrm>
          </p:contentPart>
        </mc:Choice>
        <mc:Fallback xmlns="">
          <p:pic>
            <p:nvPicPr>
              <p:cNvPr id="350" name="Freihand 349">
                <a:extLst>
                  <a:ext uri="{FF2B5EF4-FFF2-40B4-BE49-F238E27FC236}">
                    <a16:creationId xmlns:a16="http://schemas.microsoft.com/office/drawing/2014/main" id="{EB9769B4-990A-45B7-B6A7-9C2D41956DA8}"/>
                  </a:ext>
                </a:extLst>
              </p:cNvPr>
              <p:cNvPicPr/>
              <p:nvPr/>
            </p:nvPicPr>
            <p:blipFill>
              <a:blip r:embed="rId421"/>
              <a:stretch>
                <a:fillRect/>
              </a:stretch>
            </p:blipFill>
            <p:spPr>
              <a:xfrm>
                <a:off x="9263987" y="3410707"/>
                <a:ext cx="43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51" name="Freihand 350">
                <a:extLst>
                  <a:ext uri="{FF2B5EF4-FFF2-40B4-BE49-F238E27FC236}">
                    <a16:creationId xmlns:a16="http://schemas.microsoft.com/office/drawing/2014/main" id="{6D8FE9A5-14E5-4089-8902-FF1104A50B08}"/>
                  </a:ext>
                </a:extLst>
              </p14:cNvPr>
              <p14:cNvContentPartPr/>
              <p14:nvPr/>
            </p14:nvContentPartPr>
            <p14:xfrm>
              <a:off x="9340667" y="3445267"/>
              <a:ext cx="82800" cy="95040"/>
            </p14:xfrm>
          </p:contentPart>
        </mc:Choice>
        <mc:Fallback xmlns="">
          <p:pic>
            <p:nvPicPr>
              <p:cNvPr id="351" name="Freihand 350">
                <a:extLst>
                  <a:ext uri="{FF2B5EF4-FFF2-40B4-BE49-F238E27FC236}">
                    <a16:creationId xmlns:a16="http://schemas.microsoft.com/office/drawing/2014/main" id="{6D8FE9A5-14E5-4089-8902-FF1104A50B08}"/>
                  </a:ext>
                </a:extLst>
              </p:cNvPr>
              <p:cNvPicPr/>
              <p:nvPr/>
            </p:nvPicPr>
            <p:blipFill>
              <a:blip r:embed="rId423"/>
              <a:stretch>
                <a:fillRect/>
              </a:stretch>
            </p:blipFill>
            <p:spPr>
              <a:xfrm>
                <a:off x="9336347" y="3440947"/>
                <a:ext cx="91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52" name="Freihand 351">
                <a:extLst>
                  <a:ext uri="{FF2B5EF4-FFF2-40B4-BE49-F238E27FC236}">
                    <a16:creationId xmlns:a16="http://schemas.microsoft.com/office/drawing/2014/main" id="{7F75BF0B-FEC9-497D-8E44-9B9C536A4E28}"/>
                  </a:ext>
                </a:extLst>
              </p14:cNvPr>
              <p14:cNvContentPartPr/>
              <p14:nvPr/>
            </p14:nvContentPartPr>
            <p14:xfrm>
              <a:off x="9521027" y="3387667"/>
              <a:ext cx="137520" cy="118800"/>
            </p14:xfrm>
          </p:contentPart>
        </mc:Choice>
        <mc:Fallback xmlns="">
          <p:pic>
            <p:nvPicPr>
              <p:cNvPr id="352" name="Freihand 351">
                <a:extLst>
                  <a:ext uri="{FF2B5EF4-FFF2-40B4-BE49-F238E27FC236}">
                    <a16:creationId xmlns:a16="http://schemas.microsoft.com/office/drawing/2014/main" id="{7F75BF0B-FEC9-497D-8E44-9B9C536A4E28}"/>
                  </a:ext>
                </a:extLst>
              </p:cNvPr>
              <p:cNvPicPr/>
              <p:nvPr/>
            </p:nvPicPr>
            <p:blipFill>
              <a:blip r:embed="rId425"/>
              <a:stretch>
                <a:fillRect/>
              </a:stretch>
            </p:blipFill>
            <p:spPr>
              <a:xfrm>
                <a:off x="9516707" y="3383347"/>
                <a:ext cx="146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53" name="Freihand 352">
                <a:extLst>
                  <a:ext uri="{FF2B5EF4-FFF2-40B4-BE49-F238E27FC236}">
                    <a16:creationId xmlns:a16="http://schemas.microsoft.com/office/drawing/2014/main" id="{835AEF0D-FAD9-4EE0-9DE7-5726DEBC9579}"/>
                  </a:ext>
                </a:extLst>
              </p14:cNvPr>
              <p14:cNvContentPartPr/>
              <p14:nvPr/>
            </p14:nvContentPartPr>
            <p14:xfrm>
              <a:off x="9746387" y="3276787"/>
              <a:ext cx="25920" cy="141480"/>
            </p14:xfrm>
          </p:contentPart>
        </mc:Choice>
        <mc:Fallback xmlns="">
          <p:pic>
            <p:nvPicPr>
              <p:cNvPr id="353" name="Freihand 352">
                <a:extLst>
                  <a:ext uri="{FF2B5EF4-FFF2-40B4-BE49-F238E27FC236}">
                    <a16:creationId xmlns:a16="http://schemas.microsoft.com/office/drawing/2014/main" id="{835AEF0D-FAD9-4EE0-9DE7-5726DEBC9579}"/>
                  </a:ext>
                </a:extLst>
              </p:cNvPr>
              <p:cNvPicPr/>
              <p:nvPr/>
            </p:nvPicPr>
            <p:blipFill>
              <a:blip r:embed="rId427"/>
              <a:stretch>
                <a:fillRect/>
              </a:stretch>
            </p:blipFill>
            <p:spPr>
              <a:xfrm>
                <a:off x="9742067" y="3272467"/>
                <a:ext cx="34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54" name="Freihand 353">
                <a:extLst>
                  <a:ext uri="{FF2B5EF4-FFF2-40B4-BE49-F238E27FC236}">
                    <a16:creationId xmlns:a16="http://schemas.microsoft.com/office/drawing/2014/main" id="{FEDF72F1-E3E3-4C8F-919B-66A3A36D4548}"/>
                  </a:ext>
                </a:extLst>
              </p14:cNvPr>
              <p14:cNvContentPartPr/>
              <p14:nvPr/>
            </p14:nvContentPartPr>
            <p14:xfrm>
              <a:off x="9692027" y="3240427"/>
              <a:ext cx="175320" cy="204120"/>
            </p14:xfrm>
          </p:contentPart>
        </mc:Choice>
        <mc:Fallback xmlns="">
          <p:pic>
            <p:nvPicPr>
              <p:cNvPr id="354" name="Freihand 353">
                <a:extLst>
                  <a:ext uri="{FF2B5EF4-FFF2-40B4-BE49-F238E27FC236}">
                    <a16:creationId xmlns:a16="http://schemas.microsoft.com/office/drawing/2014/main" id="{FEDF72F1-E3E3-4C8F-919B-66A3A36D4548}"/>
                  </a:ext>
                </a:extLst>
              </p:cNvPr>
              <p:cNvPicPr/>
              <p:nvPr/>
            </p:nvPicPr>
            <p:blipFill>
              <a:blip r:embed="rId429"/>
              <a:stretch>
                <a:fillRect/>
              </a:stretch>
            </p:blipFill>
            <p:spPr>
              <a:xfrm>
                <a:off x="9687707" y="3236107"/>
                <a:ext cx="1839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55" name="Freihand 354">
                <a:extLst>
                  <a:ext uri="{FF2B5EF4-FFF2-40B4-BE49-F238E27FC236}">
                    <a16:creationId xmlns:a16="http://schemas.microsoft.com/office/drawing/2014/main" id="{00A0A80E-5F85-4CE2-BC3C-AE416D9D90F1}"/>
                  </a:ext>
                </a:extLst>
              </p14:cNvPr>
              <p14:cNvContentPartPr/>
              <p14:nvPr/>
            </p14:nvContentPartPr>
            <p14:xfrm>
              <a:off x="9903347" y="3237547"/>
              <a:ext cx="58320" cy="124920"/>
            </p14:xfrm>
          </p:contentPart>
        </mc:Choice>
        <mc:Fallback xmlns="">
          <p:pic>
            <p:nvPicPr>
              <p:cNvPr id="355" name="Freihand 354">
                <a:extLst>
                  <a:ext uri="{FF2B5EF4-FFF2-40B4-BE49-F238E27FC236}">
                    <a16:creationId xmlns:a16="http://schemas.microsoft.com/office/drawing/2014/main" id="{00A0A80E-5F85-4CE2-BC3C-AE416D9D90F1}"/>
                  </a:ext>
                </a:extLst>
              </p:cNvPr>
              <p:cNvPicPr/>
              <p:nvPr/>
            </p:nvPicPr>
            <p:blipFill>
              <a:blip r:embed="rId431"/>
              <a:stretch>
                <a:fillRect/>
              </a:stretch>
            </p:blipFill>
            <p:spPr>
              <a:xfrm>
                <a:off x="9899027" y="3233227"/>
                <a:ext cx="66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56" name="Freihand 355">
                <a:extLst>
                  <a:ext uri="{FF2B5EF4-FFF2-40B4-BE49-F238E27FC236}">
                    <a16:creationId xmlns:a16="http://schemas.microsoft.com/office/drawing/2014/main" id="{CAF5DD81-5896-42D8-9F8A-C2EDE0DBDB05}"/>
                  </a:ext>
                </a:extLst>
              </p14:cNvPr>
              <p14:cNvContentPartPr/>
              <p14:nvPr/>
            </p14:nvContentPartPr>
            <p14:xfrm>
              <a:off x="10004867" y="3195787"/>
              <a:ext cx="123480" cy="148680"/>
            </p14:xfrm>
          </p:contentPart>
        </mc:Choice>
        <mc:Fallback xmlns="">
          <p:pic>
            <p:nvPicPr>
              <p:cNvPr id="356" name="Freihand 355">
                <a:extLst>
                  <a:ext uri="{FF2B5EF4-FFF2-40B4-BE49-F238E27FC236}">
                    <a16:creationId xmlns:a16="http://schemas.microsoft.com/office/drawing/2014/main" id="{CAF5DD81-5896-42D8-9F8A-C2EDE0DBDB05}"/>
                  </a:ext>
                </a:extLst>
              </p:cNvPr>
              <p:cNvPicPr/>
              <p:nvPr/>
            </p:nvPicPr>
            <p:blipFill>
              <a:blip r:embed="rId433"/>
              <a:stretch>
                <a:fillRect/>
              </a:stretch>
            </p:blipFill>
            <p:spPr>
              <a:xfrm>
                <a:off x="10000547" y="3191467"/>
                <a:ext cx="132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57" name="Freihand 356">
                <a:extLst>
                  <a:ext uri="{FF2B5EF4-FFF2-40B4-BE49-F238E27FC236}">
                    <a16:creationId xmlns:a16="http://schemas.microsoft.com/office/drawing/2014/main" id="{446BA32C-CF2A-47E0-9BA6-263C1B87EC2A}"/>
                  </a:ext>
                </a:extLst>
              </p14:cNvPr>
              <p14:cNvContentPartPr/>
              <p14:nvPr/>
            </p14:nvContentPartPr>
            <p14:xfrm>
              <a:off x="10242827" y="3293347"/>
              <a:ext cx="360" cy="360"/>
            </p14:xfrm>
          </p:contentPart>
        </mc:Choice>
        <mc:Fallback xmlns="">
          <p:pic>
            <p:nvPicPr>
              <p:cNvPr id="357" name="Freihand 356">
                <a:extLst>
                  <a:ext uri="{FF2B5EF4-FFF2-40B4-BE49-F238E27FC236}">
                    <a16:creationId xmlns:a16="http://schemas.microsoft.com/office/drawing/2014/main" id="{446BA32C-CF2A-47E0-9BA6-263C1B87EC2A}"/>
                  </a:ext>
                </a:extLst>
              </p:cNvPr>
              <p:cNvPicPr/>
              <p:nvPr/>
            </p:nvPicPr>
            <p:blipFill>
              <a:blip r:embed="rId435"/>
              <a:stretch>
                <a:fillRect/>
              </a:stretch>
            </p:blipFill>
            <p:spPr>
              <a:xfrm>
                <a:off x="10238507" y="3289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60" name="Freihand 359">
                <a:extLst>
                  <a:ext uri="{FF2B5EF4-FFF2-40B4-BE49-F238E27FC236}">
                    <a16:creationId xmlns:a16="http://schemas.microsoft.com/office/drawing/2014/main" id="{055AA062-65F5-478D-8D3F-1CBF919AF85B}"/>
                  </a:ext>
                </a:extLst>
              </p14:cNvPr>
              <p14:cNvContentPartPr/>
              <p14:nvPr/>
            </p14:nvContentPartPr>
            <p14:xfrm>
              <a:off x="10414187" y="3112627"/>
              <a:ext cx="40320" cy="99000"/>
            </p14:xfrm>
          </p:contentPart>
        </mc:Choice>
        <mc:Fallback xmlns="">
          <p:pic>
            <p:nvPicPr>
              <p:cNvPr id="360" name="Freihand 359">
                <a:extLst>
                  <a:ext uri="{FF2B5EF4-FFF2-40B4-BE49-F238E27FC236}">
                    <a16:creationId xmlns:a16="http://schemas.microsoft.com/office/drawing/2014/main" id="{055AA062-65F5-478D-8D3F-1CBF919AF85B}"/>
                  </a:ext>
                </a:extLst>
              </p:cNvPr>
              <p:cNvPicPr/>
              <p:nvPr/>
            </p:nvPicPr>
            <p:blipFill>
              <a:blip r:embed="rId437"/>
              <a:stretch>
                <a:fillRect/>
              </a:stretch>
            </p:blipFill>
            <p:spPr>
              <a:xfrm>
                <a:off x="10409867" y="3108307"/>
                <a:ext cx="48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61" name="Freihand 360">
                <a:extLst>
                  <a:ext uri="{FF2B5EF4-FFF2-40B4-BE49-F238E27FC236}">
                    <a16:creationId xmlns:a16="http://schemas.microsoft.com/office/drawing/2014/main" id="{F7F85227-DFD2-46B7-BFCF-6516D358BB11}"/>
                  </a:ext>
                </a:extLst>
              </p14:cNvPr>
              <p14:cNvContentPartPr/>
              <p14:nvPr/>
            </p14:nvContentPartPr>
            <p14:xfrm>
              <a:off x="10370987" y="3056467"/>
              <a:ext cx="31680" cy="20880"/>
            </p14:xfrm>
          </p:contentPart>
        </mc:Choice>
        <mc:Fallback xmlns="">
          <p:pic>
            <p:nvPicPr>
              <p:cNvPr id="361" name="Freihand 360">
                <a:extLst>
                  <a:ext uri="{FF2B5EF4-FFF2-40B4-BE49-F238E27FC236}">
                    <a16:creationId xmlns:a16="http://schemas.microsoft.com/office/drawing/2014/main" id="{F7F85227-DFD2-46B7-BFCF-6516D358BB11}"/>
                  </a:ext>
                </a:extLst>
              </p:cNvPr>
              <p:cNvPicPr/>
              <p:nvPr/>
            </p:nvPicPr>
            <p:blipFill>
              <a:blip r:embed="rId439"/>
              <a:stretch>
                <a:fillRect/>
              </a:stretch>
            </p:blipFill>
            <p:spPr>
              <a:xfrm>
                <a:off x="10366667" y="3052147"/>
                <a:ext cx="40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62" name="Freihand 361">
                <a:extLst>
                  <a:ext uri="{FF2B5EF4-FFF2-40B4-BE49-F238E27FC236}">
                    <a16:creationId xmlns:a16="http://schemas.microsoft.com/office/drawing/2014/main" id="{2AF7A29C-0938-4E05-BF27-3536B7E453E5}"/>
                  </a:ext>
                </a:extLst>
              </p14:cNvPr>
              <p14:cNvContentPartPr/>
              <p14:nvPr/>
            </p14:nvContentPartPr>
            <p14:xfrm>
              <a:off x="10441187" y="3075907"/>
              <a:ext cx="113040" cy="116280"/>
            </p14:xfrm>
          </p:contentPart>
        </mc:Choice>
        <mc:Fallback xmlns="">
          <p:pic>
            <p:nvPicPr>
              <p:cNvPr id="362" name="Freihand 361">
                <a:extLst>
                  <a:ext uri="{FF2B5EF4-FFF2-40B4-BE49-F238E27FC236}">
                    <a16:creationId xmlns:a16="http://schemas.microsoft.com/office/drawing/2014/main" id="{2AF7A29C-0938-4E05-BF27-3536B7E453E5}"/>
                  </a:ext>
                </a:extLst>
              </p:cNvPr>
              <p:cNvPicPr/>
              <p:nvPr/>
            </p:nvPicPr>
            <p:blipFill>
              <a:blip r:embed="rId441"/>
              <a:stretch>
                <a:fillRect/>
              </a:stretch>
            </p:blipFill>
            <p:spPr>
              <a:xfrm>
                <a:off x="10436867" y="3071587"/>
                <a:ext cx="121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63" name="Freihand 362">
                <a:extLst>
                  <a:ext uri="{FF2B5EF4-FFF2-40B4-BE49-F238E27FC236}">
                    <a16:creationId xmlns:a16="http://schemas.microsoft.com/office/drawing/2014/main" id="{235EF368-EE79-4DAE-904D-AF83527606BC}"/>
                  </a:ext>
                </a:extLst>
              </p14:cNvPr>
              <p14:cNvContentPartPr/>
              <p14:nvPr/>
            </p14:nvContentPartPr>
            <p14:xfrm>
              <a:off x="10507787" y="2930107"/>
              <a:ext cx="94320" cy="183960"/>
            </p14:xfrm>
          </p:contentPart>
        </mc:Choice>
        <mc:Fallback xmlns="">
          <p:pic>
            <p:nvPicPr>
              <p:cNvPr id="363" name="Freihand 362">
                <a:extLst>
                  <a:ext uri="{FF2B5EF4-FFF2-40B4-BE49-F238E27FC236}">
                    <a16:creationId xmlns:a16="http://schemas.microsoft.com/office/drawing/2014/main" id="{235EF368-EE79-4DAE-904D-AF83527606BC}"/>
                  </a:ext>
                </a:extLst>
              </p:cNvPr>
              <p:cNvPicPr/>
              <p:nvPr/>
            </p:nvPicPr>
            <p:blipFill>
              <a:blip r:embed="rId443"/>
              <a:stretch>
                <a:fillRect/>
              </a:stretch>
            </p:blipFill>
            <p:spPr>
              <a:xfrm>
                <a:off x="10503467" y="2925787"/>
                <a:ext cx="102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64" name="Freihand 363">
                <a:extLst>
                  <a:ext uri="{FF2B5EF4-FFF2-40B4-BE49-F238E27FC236}">
                    <a16:creationId xmlns:a16="http://schemas.microsoft.com/office/drawing/2014/main" id="{62A82491-DB12-4536-9181-3457808E9F04}"/>
                  </a:ext>
                </a:extLst>
              </p14:cNvPr>
              <p14:cNvContentPartPr/>
              <p14:nvPr/>
            </p14:nvContentPartPr>
            <p14:xfrm>
              <a:off x="10734947" y="2961067"/>
              <a:ext cx="204120" cy="75240"/>
            </p14:xfrm>
          </p:contentPart>
        </mc:Choice>
        <mc:Fallback xmlns="">
          <p:pic>
            <p:nvPicPr>
              <p:cNvPr id="364" name="Freihand 363">
                <a:extLst>
                  <a:ext uri="{FF2B5EF4-FFF2-40B4-BE49-F238E27FC236}">
                    <a16:creationId xmlns:a16="http://schemas.microsoft.com/office/drawing/2014/main" id="{62A82491-DB12-4536-9181-3457808E9F04}"/>
                  </a:ext>
                </a:extLst>
              </p:cNvPr>
              <p:cNvPicPr/>
              <p:nvPr/>
            </p:nvPicPr>
            <p:blipFill>
              <a:blip r:embed="rId445"/>
              <a:stretch>
                <a:fillRect/>
              </a:stretch>
            </p:blipFill>
            <p:spPr>
              <a:xfrm>
                <a:off x="10730627" y="2956747"/>
                <a:ext cx="212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65" name="Freihand 364">
                <a:extLst>
                  <a:ext uri="{FF2B5EF4-FFF2-40B4-BE49-F238E27FC236}">
                    <a16:creationId xmlns:a16="http://schemas.microsoft.com/office/drawing/2014/main" id="{D3EC17A0-488F-4C0D-9031-BADABE141E6F}"/>
                  </a:ext>
                </a:extLst>
              </p14:cNvPr>
              <p14:cNvContentPartPr/>
              <p14:nvPr/>
            </p14:nvContentPartPr>
            <p14:xfrm>
              <a:off x="10892627" y="2864947"/>
              <a:ext cx="38160" cy="29520"/>
            </p14:xfrm>
          </p:contentPart>
        </mc:Choice>
        <mc:Fallback xmlns="">
          <p:pic>
            <p:nvPicPr>
              <p:cNvPr id="365" name="Freihand 364">
                <a:extLst>
                  <a:ext uri="{FF2B5EF4-FFF2-40B4-BE49-F238E27FC236}">
                    <a16:creationId xmlns:a16="http://schemas.microsoft.com/office/drawing/2014/main" id="{D3EC17A0-488F-4C0D-9031-BADABE141E6F}"/>
                  </a:ext>
                </a:extLst>
              </p:cNvPr>
              <p:cNvPicPr/>
              <p:nvPr/>
            </p:nvPicPr>
            <p:blipFill>
              <a:blip r:embed="rId447"/>
              <a:stretch>
                <a:fillRect/>
              </a:stretch>
            </p:blipFill>
            <p:spPr>
              <a:xfrm>
                <a:off x="10888307" y="2860627"/>
                <a:ext cx="46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66" name="Freihand 365">
                <a:extLst>
                  <a:ext uri="{FF2B5EF4-FFF2-40B4-BE49-F238E27FC236}">
                    <a16:creationId xmlns:a16="http://schemas.microsoft.com/office/drawing/2014/main" id="{56A8DD7F-D165-4897-ABF5-124C236BBB2F}"/>
                  </a:ext>
                </a:extLst>
              </p14:cNvPr>
              <p14:cNvContentPartPr/>
              <p14:nvPr/>
            </p14:nvContentPartPr>
            <p14:xfrm>
              <a:off x="11045267" y="2751547"/>
              <a:ext cx="289440" cy="168840"/>
            </p14:xfrm>
          </p:contentPart>
        </mc:Choice>
        <mc:Fallback xmlns="">
          <p:pic>
            <p:nvPicPr>
              <p:cNvPr id="366" name="Freihand 365">
                <a:extLst>
                  <a:ext uri="{FF2B5EF4-FFF2-40B4-BE49-F238E27FC236}">
                    <a16:creationId xmlns:a16="http://schemas.microsoft.com/office/drawing/2014/main" id="{56A8DD7F-D165-4897-ABF5-124C236BBB2F}"/>
                  </a:ext>
                </a:extLst>
              </p:cNvPr>
              <p:cNvPicPr/>
              <p:nvPr/>
            </p:nvPicPr>
            <p:blipFill>
              <a:blip r:embed="rId449"/>
              <a:stretch>
                <a:fillRect/>
              </a:stretch>
            </p:blipFill>
            <p:spPr>
              <a:xfrm>
                <a:off x="11040947" y="2747227"/>
                <a:ext cx="298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67" name="Freihand 366">
                <a:extLst>
                  <a:ext uri="{FF2B5EF4-FFF2-40B4-BE49-F238E27FC236}">
                    <a16:creationId xmlns:a16="http://schemas.microsoft.com/office/drawing/2014/main" id="{6B15D1D6-D2F5-42C1-9C0D-507F12FA0BC1}"/>
                  </a:ext>
                </a:extLst>
              </p14:cNvPr>
              <p14:cNvContentPartPr/>
              <p14:nvPr/>
            </p14:nvContentPartPr>
            <p14:xfrm>
              <a:off x="9375587" y="3722467"/>
              <a:ext cx="385920" cy="153720"/>
            </p14:xfrm>
          </p:contentPart>
        </mc:Choice>
        <mc:Fallback xmlns="">
          <p:pic>
            <p:nvPicPr>
              <p:cNvPr id="367" name="Freihand 366">
                <a:extLst>
                  <a:ext uri="{FF2B5EF4-FFF2-40B4-BE49-F238E27FC236}">
                    <a16:creationId xmlns:a16="http://schemas.microsoft.com/office/drawing/2014/main" id="{6B15D1D6-D2F5-42C1-9C0D-507F12FA0BC1}"/>
                  </a:ext>
                </a:extLst>
              </p:cNvPr>
              <p:cNvPicPr/>
              <p:nvPr/>
            </p:nvPicPr>
            <p:blipFill>
              <a:blip r:embed="rId451"/>
              <a:stretch>
                <a:fillRect/>
              </a:stretch>
            </p:blipFill>
            <p:spPr>
              <a:xfrm>
                <a:off x="9371267" y="3718147"/>
                <a:ext cx="394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68" name="Freihand 367">
                <a:extLst>
                  <a:ext uri="{FF2B5EF4-FFF2-40B4-BE49-F238E27FC236}">
                    <a16:creationId xmlns:a16="http://schemas.microsoft.com/office/drawing/2014/main" id="{7D23114F-4D27-4B80-AF52-3F16D533E6C8}"/>
                  </a:ext>
                </a:extLst>
              </p14:cNvPr>
              <p14:cNvContentPartPr/>
              <p14:nvPr/>
            </p14:nvContentPartPr>
            <p14:xfrm>
              <a:off x="9773747" y="3698707"/>
              <a:ext cx="74160" cy="204840"/>
            </p14:xfrm>
          </p:contentPart>
        </mc:Choice>
        <mc:Fallback xmlns="">
          <p:pic>
            <p:nvPicPr>
              <p:cNvPr id="368" name="Freihand 367">
                <a:extLst>
                  <a:ext uri="{FF2B5EF4-FFF2-40B4-BE49-F238E27FC236}">
                    <a16:creationId xmlns:a16="http://schemas.microsoft.com/office/drawing/2014/main" id="{7D23114F-4D27-4B80-AF52-3F16D533E6C8}"/>
                  </a:ext>
                </a:extLst>
              </p:cNvPr>
              <p:cNvPicPr/>
              <p:nvPr/>
            </p:nvPicPr>
            <p:blipFill>
              <a:blip r:embed="rId453"/>
              <a:stretch>
                <a:fillRect/>
              </a:stretch>
            </p:blipFill>
            <p:spPr>
              <a:xfrm>
                <a:off x="9769427" y="3694387"/>
                <a:ext cx="82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69" name="Freihand 368">
                <a:extLst>
                  <a:ext uri="{FF2B5EF4-FFF2-40B4-BE49-F238E27FC236}">
                    <a16:creationId xmlns:a16="http://schemas.microsoft.com/office/drawing/2014/main" id="{AD5B1732-A5F7-49A1-BE2E-865425BEDE12}"/>
                  </a:ext>
                </a:extLst>
              </p14:cNvPr>
              <p14:cNvContentPartPr/>
              <p14:nvPr/>
            </p14:nvContentPartPr>
            <p14:xfrm>
              <a:off x="9879947" y="3557947"/>
              <a:ext cx="36360" cy="172080"/>
            </p14:xfrm>
          </p:contentPart>
        </mc:Choice>
        <mc:Fallback xmlns="">
          <p:pic>
            <p:nvPicPr>
              <p:cNvPr id="369" name="Freihand 368">
                <a:extLst>
                  <a:ext uri="{FF2B5EF4-FFF2-40B4-BE49-F238E27FC236}">
                    <a16:creationId xmlns:a16="http://schemas.microsoft.com/office/drawing/2014/main" id="{AD5B1732-A5F7-49A1-BE2E-865425BEDE12}"/>
                  </a:ext>
                </a:extLst>
              </p:cNvPr>
              <p:cNvPicPr/>
              <p:nvPr/>
            </p:nvPicPr>
            <p:blipFill>
              <a:blip r:embed="rId455"/>
              <a:stretch>
                <a:fillRect/>
              </a:stretch>
            </p:blipFill>
            <p:spPr>
              <a:xfrm>
                <a:off x="9875627" y="3553627"/>
                <a:ext cx="45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70" name="Freihand 369">
                <a:extLst>
                  <a:ext uri="{FF2B5EF4-FFF2-40B4-BE49-F238E27FC236}">
                    <a16:creationId xmlns:a16="http://schemas.microsoft.com/office/drawing/2014/main" id="{3118A178-A0C4-488A-8322-7395AF7BE735}"/>
                  </a:ext>
                </a:extLst>
              </p14:cNvPr>
              <p14:cNvContentPartPr/>
              <p14:nvPr/>
            </p14:nvContentPartPr>
            <p14:xfrm>
              <a:off x="9406547" y="3632827"/>
              <a:ext cx="140760" cy="224280"/>
            </p14:xfrm>
          </p:contentPart>
        </mc:Choice>
        <mc:Fallback xmlns="">
          <p:pic>
            <p:nvPicPr>
              <p:cNvPr id="370" name="Freihand 369">
                <a:extLst>
                  <a:ext uri="{FF2B5EF4-FFF2-40B4-BE49-F238E27FC236}">
                    <a16:creationId xmlns:a16="http://schemas.microsoft.com/office/drawing/2014/main" id="{3118A178-A0C4-488A-8322-7395AF7BE735}"/>
                  </a:ext>
                </a:extLst>
              </p:cNvPr>
              <p:cNvPicPr/>
              <p:nvPr/>
            </p:nvPicPr>
            <p:blipFill>
              <a:blip r:embed="rId457"/>
              <a:stretch>
                <a:fillRect/>
              </a:stretch>
            </p:blipFill>
            <p:spPr>
              <a:xfrm>
                <a:off x="9402227" y="3628507"/>
                <a:ext cx="149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72" name="Freihand 371">
                <a:extLst>
                  <a:ext uri="{FF2B5EF4-FFF2-40B4-BE49-F238E27FC236}">
                    <a16:creationId xmlns:a16="http://schemas.microsoft.com/office/drawing/2014/main" id="{C408243C-99CD-4929-B210-70FD5D193BE3}"/>
                  </a:ext>
                </a:extLst>
              </p14:cNvPr>
              <p14:cNvContentPartPr/>
              <p14:nvPr/>
            </p14:nvContentPartPr>
            <p14:xfrm>
              <a:off x="9950147" y="3555067"/>
              <a:ext cx="231120" cy="130680"/>
            </p14:xfrm>
          </p:contentPart>
        </mc:Choice>
        <mc:Fallback xmlns="">
          <p:pic>
            <p:nvPicPr>
              <p:cNvPr id="372" name="Freihand 371">
                <a:extLst>
                  <a:ext uri="{FF2B5EF4-FFF2-40B4-BE49-F238E27FC236}">
                    <a16:creationId xmlns:a16="http://schemas.microsoft.com/office/drawing/2014/main" id="{C408243C-99CD-4929-B210-70FD5D193BE3}"/>
                  </a:ext>
                </a:extLst>
              </p:cNvPr>
              <p:cNvPicPr/>
              <p:nvPr/>
            </p:nvPicPr>
            <p:blipFill>
              <a:blip r:embed="rId459"/>
              <a:stretch>
                <a:fillRect/>
              </a:stretch>
            </p:blipFill>
            <p:spPr>
              <a:xfrm>
                <a:off x="9945827" y="3550747"/>
                <a:ext cx="239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73" name="Freihand 372">
                <a:extLst>
                  <a:ext uri="{FF2B5EF4-FFF2-40B4-BE49-F238E27FC236}">
                    <a16:creationId xmlns:a16="http://schemas.microsoft.com/office/drawing/2014/main" id="{9DD28B21-223A-46E2-A9F2-D5EDC03CA567}"/>
                  </a:ext>
                </a:extLst>
              </p14:cNvPr>
              <p14:cNvContentPartPr/>
              <p14:nvPr/>
            </p14:nvContentPartPr>
            <p14:xfrm>
              <a:off x="10060667" y="3456787"/>
              <a:ext cx="22680" cy="10440"/>
            </p14:xfrm>
          </p:contentPart>
        </mc:Choice>
        <mc:Fallback xmlns="">
          <p:pic>
            <p:nvPicPr>
              <p:cNvPr id="373" name="Freihand 372">
                <a:extLst>
                  <a:ext uri="{FF2B5EF4-FFF2-40B4-BE49-F238E27FC236}">
                    <a16:creationId xmlns:a16="http://schemas.microsoft.com/office/drawing/2014/main" id="{9DD28B21-223A-46E2-A9F2-D5EDC03CA567}"/>
                  </a:ext>
                </a:extLst>
              </p:cNvPr>
              <p:cNvPicPr/>
              <p:nvPr/>
            </p:nvPicPr>
            <p:blipFill>
              <a:blip r:embed="rId461"/>
              <a:stretch>
                <a:fillRect/>
              </a:stretch>
            </p:blipFill>
            <p:spPr>
              <a:xfrm>
                <a:off x="10056347" y="3452467"/>
                <a:ext cx="31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75" name="Freihand 374">
                <a:extLst>
                  <a:ext uri="{FF2B5EF4-FFF2-40B4-BE49-F238E27FC236}">
                    <a16:creationId xmlns:a16="http://schemas.microsoft.com/office/drawing/2014/main" id="{96ABF29F-0882-4696-9FC5-81DC8F48A2E7}"/>
                  </a:ext>
                </a:extLst>
              </p14:cNvPr>
              <p14:cNvContentPartPr/>
              <p14:nvPr/>
            </p14:nvContentPartPr>
            <p14:xfrm>
              <a:off x="10288547" y="3353467"/>
              <a:ext cx="414720" cy="172800"/>
            </p14:xfrm>
          </p:contentPart>
        </mc:Choice>
        <mc:Fallback xmlns="">
          <p:pic>
            <p:nvPicPr>
              <p:cNvPr id="375" name="Freihand 374">
                <a:extLst>
                  <a:ext uri="{FF2B5EF4-FFF2-40B4-BE49-F238E27FC236}">
                    <a16:creationId xmlns:a16="http://schemas.microsoft.com/office/drawing/2014/main" id="{96ABF29F-0882-4696-9FC5-81DC8F48A2E7}"/>
                  </a:ext>
                </a:extLst>
              </p:cNvPr>
              <p:cNvPicPr/>
              <p:nvPr/>
            </p:nvPicPr>
            <p:blipFill>
              <a:blip r:embed="rId463"/>
              <a:stretch>
                <a:fillRect/>
              </a:stretch>
            </p:blipFill>
            <p:spPr>
              <a:xfrm>
                <a:off x="10284227" y="3349147"/>
                <a:ext cx="423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76" name="Freihand 375">
                <a:extLst>
                  <a:ext uri="{FF2B5EF4-FFF2-40B4-BE49-F238E27FC236}">
                    <a16:creationId xmlns:a16="http://schemas.microsoft.com/office/drawing/2014/main" id="{CDBB109E-A07C-41A7-B625-7FEA6A02670B}"/>
                  </a:ext>
                </a:extLst>
              </p14:cNvPr>
              <p14:cNvContentPartPr/>
              <p14:nvPr/>
            </p14:nvContentPartPr>
            <p14:xfrm>
              <a:off x="10741787" y="3281827"/>
              <a:ext cx="36720" cy="78480"/>
            </p14:xfrm>
          </p:contentPart>
        </mc:Choice>
        <mc:Fallback xmlns="">
          <p:pic>
            <p:nvPicPr>
              <p:cNvPr id="376" name="Freihand 375">
                <a:extLst>
                  <a:ext uri="{FF2B5EF4-FFF2-40B4-BE49-F238E27FC236}">
                    <a16:creationId xmlns:a16="http://schemas.microsoft.com/office/drawing/2014/main" id="{CDBB109E-A07C-41A7-B625-7FEA6A02670B}"/>
                  </a:ext>
                </a:extLst>
              </p:cNvPr>
              <p:cNvPicPr/>
              <p:nvPr/>
            </p:nvPicPr>
            <p:blipFill>
              <a:blip r:embed="rId465"/>
              <a:stretch>
                <a:fillRect/>
              </a:stretch>
            </p:blipFill>
            <p:spPr>
              <a:xfrm>
                <a:off x="10737467" y="3277507"/>
                <a:ext cx="45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77" name="Freihand 376">
                <a:extLst>
                  <a:ext uri="{FF2B5EF4-FFF2-40B4-BE49-F238E27FC236}">
                    <a16:creationId xmlns:a16="http://schemas.microsoft.com/office/drawing/2014/main" id="{54279B65-22EA-4E7B-BB71-3A88BDBF1FE2}"/>
                  </a:ext>
                </a:extLst>
              </p14:cNvPr>
              <p14:cNvContentPartPr/>
              <p14:nvPr/>
            </p14:nvContentPartPr>
            <p14:xfrm>
              <a:off x="10722347" y="3185707"/>
              <a:ext cx="20880" cy="20880"/>
            </p14:xfrm>
          </p:contentPart>
        </mc:Choice>
        <mc:Fallback xmlns="">
          <p:pic>
            <p:nvPicPr>
              <p:cNvPr id="377" name="Freihand 376">
                <a:extLst>
                  <a:ext uri="{FF2B5EF4-FFF2-40B4-BE49-F238E27FC236}">
                    <a16:creationId xmlns:a16="http://schemas.microsoft.com/office/drawing/2014/main" id="{54279B65-22EA-4E7B-BB71-3A88BDBF1FE2}"/>
                  </a:ext>
                </a:extLst>
              </p:cNvPr>
              <p:cNvPicPr/>
              <p:nvPr/>
            </p:nvPicPr>
            <p:blipFill>
              <a:blip r:embed="rId467"/>
              <a:stretch>
                <a:fillRect/>
              </a:stretch>
            </p:blipFill>
            <p:spPr>
              <a:xfrm>
                <a:off x="10718027" y="3181387"/>
                <a:ext cx="29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79" name="Freihand 378">
                <a:extLst>
                  <a:ext uri="{FF2B5EF4-FFF2-40B4-BE49-F238E27FC236}">
                    <a16:creationId xmlns:a16="http://schemas.microsoft.com/office/drawing/2014/main" id="{34FC806B-FCBA-45DD-8036-26B82CEE5978}"/>
                  </a:ext>
                </a:extLst>
              </p14:cNvPr>
              <p14:cNvContentPartPr/>
              <p14:nvPr/>
            </p14:nvContentPartPr>
            <p14:xfrm>
              <a:off x="10822427" y="3238627"/>
              <a:ext cx="105120" cy="65160"/>
            </p14:xfrm>
          </p:contentPart>
        </mc:Choice>
        <mc:Fallback xmlns="">
          <p:pic>
            <p:nvPicPr>
              <p:cNvPr id="379" name="Freihand 378">
                <a:extLst>
                  <a:ext uri="{FF2B5EF4-FFF2-40B4-BE49-F238E27FC236}">
                    <a16:creationId xmlns:a16="http://schemas.microsoft.com/office/drawing/2014/main" id="{34FC806B-FCBA-45DD-8036-26B82CEE5978}"/>
                  </a:ext>
                </a:extLst>
              </p:cNvPr>
              <p:cNvPicPr/>
              <p:nvPr/>
            </p:nvPicPr>
            <p:blipFill>
              <a:blip r:embed="rId469"/>
              <a:stretch>
                <a:fillRect/>
              </a:stretch>
            </p:blipFill>
            <p:spPr>
              <a:xfrm>
                <a:off x="10818107" y="3234307"/>
                <a:ext cx="113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80" name="Freihand 379">
                <a:extLst>
                  <a:ext uri="{FF2B5EF4-FFF2-40B4-BE49-F238E27FC236}">
                    <a16:creationId xmlns:a16="http://schemas.microsoft.com/office/drawing/2014/main" id="{6F05115B-2DA1-4873-B942-35483FC1C589}"/>
                  </a:ext>
                </a:extLst>
              </p14:cNvPr>
              <p14:cNvContentPartPr/>
              <p14:nvPr/>
            </p14:nvContentPartPr>
            <p14:xfrm>
              <a:off x="10962467" y="3119467"/>
              <a:ext cx="189720" cy="148680"/>
            </p14:xfrm>
          </p:contentPart>
        </mc:Choice>
        <mc:Fallback xmlns="">
          <p:pic>
            <p:nvPicPr>
              <p:cNvPr id="380" name="Freihand 379">
                <a:extLst>
                  <a:ext uri="{FF2B5EF4-FFF2-40B4-BE49-F238E27FC236}">
                    <a16:creationId xmlns:a16="http://schemas.microsoft.com/office/drawing/2014/main" id="{6F05115B-2DA1-4873-B942-35483FC1C589}"/>
                  </a:ext>
                </a:extLst>
              </p:cNvPr>
              <p:cNvPicPr/>
              <p:nvPr/>
            </p:nvPicPr>
            <p:blipFill>
              <a:blip r:embed="rId471"/>
              <a:stretch>
                <a:fillRect/>
              </a:stretch>
            </p:blipFill>
            <p:spPr>
              <a:xfrm>
                <a:off x="10958147" y="3115147"/>
                <a:ext cx="198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81" name="Freihand 380">
                <a:extLst>
                  <a:ext uri="{FF2B5EF4-FFF2-40B4-BE49-F238E27FC236}">
                    <a16:creationId xmlns:a16="http://schemas.microsoft.com/office/drawing/2014/main" id="{CAAE8BE6-173D-48B6-8996-91110E4E2BA2}"/>
                  </a:ext>
                </a:extLst>
              </p14:cNvPr>
              <p14:cNvContentPartPr/>
              <p14:nvPr/>
            </p14:nvContentPartPr>
            <p14:xfrm>
              <a:off x="11130227" y="3102187"/>
              <a:ext cx="90360" cy="101880"/>
            </p14:xfrm>
          </p:contentPart>
        </mc:Choice>
        <mc:Fallback xmlns="">
          <p:pic>
            <p:nvPicPr>
              <p:cNvPr id="381" name="Freihand 380">
                <a:extLst>
                  <a:ext uri="{FF2B5EF4-FFF2-40B4-BE49-F238E27FC236}">
                    <a16:creationId xmlns:a16="http://schemas.microsoft.com/office/drawing/2014/main" id="{CAAE8BE6-173D-48B6-8996-91110E4E2BA2}"/>
                  </a:ext>
                </a:extLst>
              </p:cNvPr>
              <p:cNvPicPr/>
              <p:nvPr/>
            </p:nvPicPr>
            <p:blipFill>
              <a:blip r:embed="rId473"/>
              <a:stretch>
                <a:fillRect/>
              </a:stretch>
            </p:blipFill>
            <p:spPr>
              <a:xfrm>
                <a:off x="11125907" y="3097867"/>
                <a:ext cx="99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82" name="Freihand 381">
                <a:extLst>
                  <a:ext uri="{FF2B5EF4-FFF2-40B4-BE49-F238E27FC236}">
                    <a16:creationId xmlns:a16="http://schemas.microsoft.com/office/drawing/2014/main" id="{916CC25E-95A0-443C-A0D0-11F087B46EF0}"/>
                  </a:ext>
                </a:extLst>
              </p14:cNvPr>
              <p14:cNvContentPartPr/>
              <p14:nvPr/>
            </p14:nvContentPartPr>
            <p14:xfrm>
              <a:off x="11183147" y="2998507"/>
              <a:ext cx="98280" cy="152280"/>
            </p14:xfrm>
          </p:contentPart>
        </mc:Choice>
        <mc:Fallback xmlns="">
          <p:pic>
            <p:nvPicPr>
              <p:cNvPr id="382" name="Freihand 381">
                <a:extLst>
                  <a:ext uri="{FF2B5EF4-FFF2-40B4-BE49-F238E27FC236}">
                    <a16:creationId xmlns:a16="http://schemas.microsoft.com/office/drawing/2014/main" id="{916CC25E-95A0-443C-A0D0-11F087B46EF0}"/>
                  </a:ext>
                </a:extLst>
              </p:cNvPr>
              <p:cNvPicPr/>
              <p:nvPr/>
            </p:nvPicPr>
            <p:blipFill>
              <a:blip r:embed="rId475"/>
              <a:stretch>
                <a:fillRect/>
              </a:stretch>
            </p:blipFill>
            <p:spPr>
              <a:xfrm>
                <a:off x="11178827" y="2994187"/>
                <a:ext cx="106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83" name="Freihand 382">
                <a:extLst>
                  <a:ext uri="{FF2B5EF4-FFF2-40B4-BE49-F238E27FC236}">
                    <a16:creationId xmlns:a16="http://schemas.microsoft.com/office/drawing/2014/main" id="{306E21B1-F12B-42D7-B04C-D22D18AEF5A3}"/>
                  </a:ext>
                </a:extLst>
              </p14:cNvPr>
              <p14:cNvContentPartPr/>
              <p14:nvPr/>
            </p14:nvContentPartPr>
            <p14:xfrm>
              <a:off x="11425787" y="2877907"/>
              <a:ext cx="282960" cy="259560"/>
            </p14:xfrm>
          </p:contentPart>
        </mc:Choice>
        <mc:Fallback xmlns="">
          <p:pic>
            <p:nvPicPr>
              <p:cNvPr id="383" name="Freihand 382">
                <a:extLst>
                  <a:ext uri="{FF2B5EF4-FFF2-40B4-BE49-F238E27FC236}">
                    <a16:creationId xmlns:a16="http://schemas.microsoft.com/office/drawing/2014/main" id="{306E21B1-F12B-42D7-B04C-D22D18AEF5A3}"/>
                  </a:ext>
                </a:extLst>
              </p:cNvPr>
              <p:cNvPicPr/>
              <p:nvPr/>
            </p:nvPicPr>
            <p:blipFill>
              <a:blip r:embed="rId477"/>
              <a:stretch>
                <a:fillRect/>
              </a:stretch>
            </p:blipFill>
            <p:spPr>
              <a:xfrm>
                <a:off x="11421467" y="2873587"/>
                <a:ext cx="2916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84" name="Freihand 383">
                <a:extLst>
                  <a:ext uri="{FF2B5EF4-FFF2-40B4-BE49-F238E27FC236}">
                    <a16:creationId xmlns:a16="http://schemas.microsoft.com/office/drawing/2014/main" id="{E960F3A8-D749-4EAE-BC25-8E7DE9D53D01}"/>
                  </a:ext>
                </a:extLst>
              </p14:cNvPr>
              <p14:cNvContentPartPr/>
              <p14:nvPr/>
            </p14:nvContentPartPr>
            <p14:xfrm>
              <a:off x="11605787" y="2792947"/>
              <a:ext cx="73080" cy="20880"/>
            </p14:xfrm>
          </p:contentPart>
        </mc:Choice>
        <mc:Fallback xmlns="">
          <p:pic>
            <p:nvPicPr>
              <p:cNvPr id="384" name="Freihand 383">
                <a:extLst>
                  <a:ext uri="{FF2B5EF4-FFF2-40B4-BE49-F238E27FC236}">
                    <a16:creationId xmlns:a16="http://schemas.microsoft.com/office/drawing/2014/main" id="{E960F3A8-D749-4EAE-BC25-8E7DE9D53D01}"/>
                  </a:ext>
                </a:extLst>
              </p:cNvPr>
              <p:cNvPicPr/>
              <p:nvPr/>
            </p:nvPicPr>
            <p:blipFill>
              <a:blip r:embed="rId479"/>
              <a:stretch>
                <a:fillRect/>
              </a:stretch>
            </p:blipFill>
            <p:spPr>
              <a:xfrm>
                <a:off x="11601467" y="2788627"/>
                <a:ext cx="81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85" name="Freihand 384">
                <a:extLst>
                  <a:ext uri="{FF2B5EF4-FFF2-40B4-BE49-F238E27FC236}">
                    <a16:creationId xmlns:a16="http://schemas.microsoft.com/office/drawing/2014/main" id="{3DD2D6F9-0404-418D-8A88-EEACAC85E76A}"/>
                  </a:ext>
                </a:extLst>
              </p14:cNvPr>
              <p14:cNvContentPartPr/>
              <p14:nvPr/>
            </p14:nvContentPartPr>
            <p14:xfrm>
              <a:off x="9773747" y="3907867"/>
              <a:ext cx="277920" cy="169920"/>
            </p14:xfrm>
          </p:contentPart>
        </mc:Choice>
        <mc:Fallback xmlns="">
          <p:pic>
            <p:nvPicPr>
              <p:cNvPr id="385" name="Freihand 384">
                <a:extLst>
                  <a:ext uri="{FF2B5EF4-FFF2-40B4-BE49-F238E27FC236}">
                    <a16:creationId xmlns:a16="http://schemas.microsoft.com/office/drawing/2014/main" id="{3DD2D6F9-0404-418D-8A88-EEACAC85E76A}"/>
                  </a:ext>
                </a:extLst>
              </p:cNvPr>
              <p:cNvPicPr/>
              <p:nvPr/>
            </p:nvPicPr>
            <p:blipFill>
              <a:blip r:embed="rId481"/>
              <a:stretch>
                <a:fillRect/>
              </a:stretch>
            </p:blipFill>
            <p:spPr>
              <a:xfrm>
                <a:off x="9769427" y="3903547"/>
                <a:ext cx="286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86" name="Freihand 385">
                <a:extLst>
                  <a:ext uri="{FF2B5EF4-FFF2-40B4-BE49-F238E27FC236}">
                    <a16:creationId xmlns:a16="http://schemas.microsoft.com/office/drawing/2014/main" id="{DA967F0D-6B4B-459D-BA26-03A3F5C2D31D}"/>
                  </a:ext>
                </a:extLst>
              </p14:cNvPr>
              <p14:cNvContentPartPr/>
              <p14:nvPr/>
            </p14:nvContentPartPr>
            <p14:xfrm>
              <a:off x="9999467" y="3805987"/>
              <a:ext cx="43560" cy="39600"/>
            </p14:xfrm>
          </p:contentPart>
        </mc:Choice>
        <mc:Fallback xmlns="">
          <p:pic>
            <p:nvPicPr>
              <p:cNvPr id="386" name="Freihand 385">
                <a:extLst>
                  <a:ext uri="{FF2B5EF4-FFF2-40B4-BE49-F238E27FC236}">
                    <a16:creationId xmlns:a16="http://schemas.microsoft.com/office/drawing/2014/main" id="{DA967F0D-6B4B-459D-BA26-03A3F5C2D31D}"/>
                  </a:ext>
                </a:extLst>
              </p:cNvPr>
              <p:cNvPicPr/>
              <p:nvPr/>
            </p:nvPicPr>
            <p:blipFill>
              <a:blip r:embed="rId483"/>
              <a:stretch>
                <a:fillRect/>
              </a:stretch>
            </p:blipFill>
            <p:spPr>
              <a:xfrm>
                <a:off x="9995147" y="3801667"/>
                <a:ext cx="52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87" name="Freihand 386">
                <a:extLst>
                  <a:ext uri="{FF2B5EF4-FFF2-40B4-BE49-F238E27FC236}">
                    <a16:creationId xmlns:a16="http://schemas.microsoft.com/office/drawing/2014/main" id="{4BDC13E5-F534-42F8-B844-FB9DE6054F11}"/>
                  </a:ext>
                </a:extLst>
              </p14:cNvPr>
              <p14:cNvContentPartPr/>
              <p14:nvPr/>
            </p14:nvContentPartPr>
            <p14:xfrm>
              <a:off x="10162187" y="3811747"/>
              <a:ext cx="38520" cy="167400"/>
            </p14:xfrm>
          </p:contentPart>
        </mc:Choice>
        <mc:Fallback xmlns="">
          <p:pic>
            <p:nvPicPr>
              <p:cNvPr id="387" name="Freihand 386">
                <a:extLst>
                  <a:ext uri="{FF2B5EF4-FFF2-40B4-BE49-F238E27FC236}">
                    <a16:creationId xmlns:a16="http://schemas.microsoft.com/office/drawing/2014/main" id="{4BDC13E5-F534-42F8-B844-FB9DE6054F11}"/>
                  </a:ext>
                </a:extLst>
              </p:cNvPr>
              <p:cNvPicPr/>
              <p:nvPr/>
            </p:nvPicPr>
            <p:blipFill>
              <a:blip r:embed="rId485"/>
              <a:stretch>
                <a:fillRect/>
              </a:stretch>
            </p:blipFill>
            <p:spPr>
              <a:xfrm>
                <a:off x="10157867" y="3807427"/>
                <a:ext cx="47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88" name="Freihand 387">
                <a:extLst>
                  <a:ext uri="{FF2B5EF4-FFF2-40B4-BE49-F238E27FC236}">
                    <a16:creationId xmlns:a16="http://schemas.microsoft.com/office/drawing/2014/main" id="{20EB862D-7862-48F2-B90B-368880350935}"/>
                  </a:ext>
                </a:extLst>
              </p14:cNvPr>
              <p14:cNvContentPartPr/>
              <p14:nvPr/>
            </p14:nvContentPartPr>
            <p14:xfrm>
              <a:off x="10068227" y="3779347"/>
              <a:ext cx="211680" cy="140400"/>
            </p14:xfrm>
          </p:contentPart>
        </mc:Choice>
        <mc:Fallback xmlns="">
          <p:pic>
            <p:nvPicPr>
              <p:cNvPr id="388" name="Freihand 387">
                <a:extLst>
                  <a:ext uri="{FF2B5EF4-FFF2-40B4-BE49-F238E27FC236}">
                    <a16:creationId xmlns:a16="http://schemas.microsoft.com/office/drawing/2014/main" id="{20EB862D-7862-48F2-B90B-368880350935}"/>
                  </a:ext>
                </a:extLst>
              </p:cNvPr>
              <p:cNvPicPr/>
              <p:nvPr/>
            </p:nvPicPr>
            <p:blipFill>
              <a:blip r:embed="rId487"/>
              <a:stretch>
                <a:fillRect/>
              </a:stretch>
            </p:blipFill>
            <p:spPr>
              <a:xfrm>
                <a:off x="10063907" y="3775027"/>
                <a:ext cx="220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89" name="Freihand 388">
                <a:extLst>
                  <a:ext uri="{FF2B5EF4-FFF2-40B4-BE49-F238E27FC236}">
                    <a16:creationId xmlns:a16="http://schemas.microsoft.com/office/drawing/2014/main" id="{50237738-2105-4CD5-BCC0-43E97D51F167}"/>
                  </a:ext>
                </a:extLst>
              </p14:cNvPr>
              <p14:cNvContentPartPr/>
              <p14:nvPr/>
            </p14:nvContentPartPr>
            <p14:xfrm>
              <a:off x="10333187" y="3804547"/>
              <a:ext cx="44640" cy="81360"/>
            </p14:xfrm>
          </p:contentPart>
        </mc:Choice>
        <mc:Fallback xmlns="">
          <p:pic>
            <p:nvPicPr>
              <p:cNvPr id="389" name="Freihand 388">
                <a:extLst>
                  <a:ext uri="{FF2B5EF4-FFF2-40B4-BE49-F238E27FC236}">
                    <a16:creationId xmlns:a16="http://schemas.microsoft.com/office/drawing/2014/main" id="{50237738-2105-4CD5-BCC0-43E97D51F167}"/>
                  </a:ext>
                </a:extLst>
              </p:cNvPr>
              <p:cNvPicPr/>
              <p:nvPr/>
            </p:nvPicPr>
            <p:blipFill>
              <a:blip r:embed="rId489"/>
              <a:stretch>
                <a:fillRect/>
              </a:stretch>
            </p:blipFill>
            <p:spPr>
              <a:xfrm>
                <a:off x="10328867" y="3800227"/>
                <a:ext cx="53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90" name="Freihand 389">
                <a:extLst>
                  <a:ext uri="{FF2B5EF4-FFF2-40B4-BE49-F238E27FC236}">
                    <a16:creationId xmlns:a16="http://schemas.microsoft.com/office/drawing/2014/main" id="{7D15F983-1DF1-4314-8290-3FBF2B12F48F}"/>
                  </a:ext>
                </a:extLst>
              </p14:cNvPr>
              <p14:cNvContentPartPr/>
              <p14:nvPr/>
            </p14:nvContentPartPr>
            <p14:xfrm>
              <a:off x="10322387" y="3726067"/>
              <a:ext cx="72000" cy="29880"/>
            </p14:xfrm>
          </p:contentPart>
        </mc:Choice>
        <mc:Fallback xmlns="">
          <p:pic>
            <p:nvPicPr>
              <p:cNvPr id="390" name="Freihand 389">
                <a:extLst>
                  <a:ext uri="{FF2B5EF4-FFF2-40B4-BE49-F238E27FC236}">
                    <a16:creationId xmlns:a16="http://schemas.microsoft.com/office/drawing/2014/main" id="{7D15F983-1DF1-4314-8290-3FBF2B12F48F}"/>
                  </a:ext>
                </a:extLst>
              </p:cNvPr>
              <p:cNvPicPr/>
              <p:nvPr/>
            </p:nvPicPr>
            <p:blipFill>
              <a:blip r:embed="rId491"/>
              <a:stretch>
                <a:fillRect/>
              </a:stretch>
            </p:blipFill>
            <p:spPr>
              <a:xfrm>
                <a:off x="10318067" y="3721747"/>
                <a:ext cx="80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91" name="Freihand 390">
                <a:extLst>
                  <a:ext uri="{FF2B5EF4-FFF2-40B4-BE49-F238E27FC236}">
                    <a16:creationId xmlns:a16="http://schemas.microsoft.com/office/drawing/2014/main" id="{F223DA31-6792-4B60-A916-392CB57254E6}"/>
                  </a:ext>
                </a:extLst>
              </p14:cNvPr>
              <p14:cNvContentPartPr/>
              <p14:nvPr/>
            </p14:nvContentPartPr>
            <p14:xfrm>
              <a:off x="10411307" y="3640027"/>
              <a:ext cx="165600" cy="205920"/>
            </p14:xfrm>
          </p:contentPart>
        </mc:Choice>
        <mc:Fallback xmlns="">
          <p:pic>
            <p:nvPicPr>
              <p:cNvPr id="391" name="Freihand 390">
                <a:extLst>
                  <a:ext uri="{FF2B5EF4-FFF2-40B4-BE49-F238E27FC236}">
                    <a16:creationId xmlns:a16="http://schemas.microsoft.com/office/drawing/2014/main" id="{F223DA31-6792-4B60-A916-392CB57254E6}"/>
                  </a:ext>
                </a:extLst>
              </p:cNvPr>
              <p:cNvPicPr/>
              <p:nvPr/>
            </p:nvPicPr>
            <p:blipFill>
              <a:blip r:embed="rId493"/>
              <a:stretch>
                <a:fillRect/>
              </a:stretch>
            </p:blipFill>
            <p:spPr>
              <a:xfrm>
                <a:off x="10406987" y="3635707"/>
                <a:ext cx="1742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92" name="Freihand 391">
                <a:extLst>
                  <a:ext uri="{FF2B5EF4-FFF2-40B4-BE49-F238E27FC236}">
                    <a16:creationId xmlns:a16="http://schemas.microsoft.com/office/drawing/2014/main" id="{E7AEBBA5-A6F1-43FE-A1DD-78BAEE68A999}"/>
                  </a:ext>
                </a:extLst>
              </p14:cNvPr>
              <p14:cNvContentPartPr/>
              <p14:nvPr/>
            </p14:nvContentPartPr>
            <p14:xfrm>
              <a:off x="10594187" y="3556147"/>
              <a:ext cx="297000" cy="240480"/>
            </p14:xfrm>
          </p:contentPart>
        </mc:Choice>
        <mc:Fallback xmlns="">
          <p:pic>
            <p:nvPicPr>
              <p:cNvPr id="392" name="Freihand 391">
                <a:extLst>
                  <a:ext uri="{FF2B5EF4-FFF2-40B4-BE49-F238E27FC236}">
                    <a16:creationId xmlns:a16="http://schemas.microsoft.com/office/drawing/2014/main" id="{E7AEBBA5-A6F1-43FE-A1DD-78BAEE68A999}"/>
                  </a:ext>
                </a:extLst>
              </p:cNvPr>
              <p:cNvPicPr/>
              <p:nvPr/>
            </p:nvPicPr>
            <p:blipFill>
              <a:blip r:embed="rId495"/>
              <a:stretch>
                <a:fillRect/>
              </a:stretch>
            </p:blipFill>
            <p:spPr>
              <a:xfrm>
                <a:off x="10589867" y="3551827"/>
                <a:ext cx="3056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94" name="Freihand 393">
                <a:extLst>
                  <a:ext uri="{FF2B5EF4-FFF2-40B4-BE49-F238E27FC236}">
                    <a16:creationId xmlns:a16="http://schemas.microsoft.com/office/drawing/2014/main" id="{10F000E1-D03E-484A-884E-FC408F59E205}"/>
                  </a:ext>
                </a:extLst>
              </p14:cNvPr>
              <p14:cNvContentPartPr/>
              <p14:nvPr/>
            </p14:nvContentPartPr>
            <p14:xfrm>
              <a:off x="11033027" y="3337987"/>
              <a:ext cx="301680" cy="203400"/>
            </p14:xfrm>
          </p:contentPart>
        </mc:Choice>
        <mc:Fallback xmlns="">
          <p:pic>
            <p:nvPicPr>
              <p:cNvPr id="394" name="Freihand 393">
                <a:extLst>
                  <a:ext uri="{FF2B5EF4-FFF2-40B4-BE49-F238E27FC236}">
                    <a16:creationId xmlns:a16="http://schemas.microsoft.com/office/drawing/2014/main" id="{10F000E1-D03E-484A-884E-FC408F59E205}"/>
                  </a:ext>
                </a:extLst>
              </p:cNvPr>
              <p:cNvPicPr/>
              <p:nvPr/>
            </p:nvPicPr>
            <p:blipFill>
              <a:blip r:embed="rId497"/>
              <a:stretch>
                <a:fillRect/>
              </a:stretch>
            </p:blipFill>
            <p:spPr>
              <a:xfrm>
                <a:off x="11028707" y="3333667"/>
                <a:ext cx="310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95" name="Freihand 394">
                <a:extLst>
                  <a:ext uri="{FF2B5EF4-FFF2-40B4-BE49-F238E27FC236}">
                    <a16:creationId xmlns:a16="http://schemas.microsoft.com/office/drawing/2014/main" id="{2498E64A-6F9B-4FB6-A94D-6F008574A070}"/>
                  </a:ext>
                </a:extLst>
              </p14:cNvPr>
              <p14:cNvContentPartPr/>
              <p14:nvPr/>
            </p14:nvContentPartPr>
            <p14:xfrm>
              <a:off x="9902627" y="4072387"/>
              <a:ext cx="199440" cy="186120"/>
            </p14:xfrm>
          </p:contentPart>
        </mc:Choice>
        <mc:Fallback xmlns="">
          <p:pic>
            <p:nvPicPr>
              <p:cNvPr id="395" name="Freihand 394">
                <a:extLst>
                  <a:ext uri="{FF2B5EF4-FFF2-40B4-BE49-F238E27FC236}">
                    <a16:creationId xmlns:a16="http://schemas.microsoft.com/office/drawing/2014/main" id="{2498E64A-6F9B-4FB6-A94D-6F008574A070}"/>
                  </a:ext>
                </a:extLst>
              </p:cNvPr>
              <p:cNvPicPr/>
              <p:nvPr/>
            </p:nvPicPr>
            <p:blipFill>
              <a:blip r:embed="rId499"/>
              <a:stretch>
                <a:fillRect/>
              </a:stretch>
            </p:blipFill>
            <p:spPr>
              <a:xfrm>
                <a:off x="9898307" y="4068067"/>
                <a:ext cx="208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96" name="Freihand 395">
                <a:extLst>
                  <a:ext uri="{FF2B5EF4-FFF2-40B4-BE49-F238E27FC236}">
                    <a16:creationId xmlns:a16="http://schemas.microsoft.com/office/drawing/2014/main" id="{2CC56AE0-4100-4618-9BE9-476F9A329311}"/>
                  </a:ext>
                </a:extLst>
              </p14:cNvPr>
              <p14:cNvContentPartPr/>
              <p14:nvPr/>
            </p14:nvContentPartPr>
            <p14:xfrm>
              <a:off x="10120067" y="4016947"/>
              <a:ext cx="140400" cy="173880"/>
            </p14:xfrm>
          </p:contentPart>
        </mc:Choice>
        <mc:Fallback xmlns="">
          <p:pic>
            <p:nvPicPr>
              <p:cNvPr id="396" name="Freihand 395">
                <a:extLst>
                  <a:ext uri="{FF2B5EF4-FFF2-40B4-BE49-F238E27FC236}">
                    <a16:creationId xmlns:a16="http://schemas.microsoft.com/office/drawing/2014/main" id="{2CC56AE0-4100-4618-9BE9-476F9A329311}"/>
                  </a:ext>
                </a:extLst>
              </p:cNvPr>
              <p:cNvPicPr/>
              <p:nvPr/>
            </p:nvPicPr>
            <p:blipFill>
              <a:blip r:embed="rId501"/>
              <a:stretch>
                <a:fillRect/>
              </a:stretch>
            </p:blipFill>
            <p:spPr>
              <a:xfrm>
                <a:off x="10115747" y="4012627"/>
                <a:ext cx="149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97" name="Freihand 396">
                <a:extLst>
                  <a:ext uri="{FF2B5EF4-FFF2-40B4-BE49-F238E27FC236}">
                    <a16:creationId xmlns:a16="http://schemas.microsoft.com/office/drawing/2014/main" id="{6D27CB8F-38E4-46FC-8D13-05199B226F3C}"/>
                  </a:ext>
                </a:extLst>
              </p14:cNvPr>
              <p14:cNvContentPartPr/>
              <p14:nvPr/>
            </p14:nvContentPartPr>
            <p14:xfrm>
              <a:off x="10229507" y="4064827"/>
              <a:ext cx="183240" cy="87120"/>
            </p14:xfrm>
          </p:contentPart>
        </mc:Choice>
        <mc:Fallback xmlns="">
          <p:pic>
            <p:nvPicPr>
              <p:cNvPr id="397" name="Freihand 396">
                <a:extLst>
                  <a:ext uri="{FF2B5EF4-FFF2-40B4-BE49-F238E27FC236}">
                    <a16:creationId xmlns:a16="http://schemas.microsoft.com/office/drawing/2014/main" id="{6D27CB8F-38E4-46FC-8D13-05199B226F3C}"/>
                  </a:ext>
                </a:extLst>
              </p:cNvPr>
              <p:cNvPicPr/>
              <p:nvPr/>
            </p:nvPicPr>
            <p:blipFill>
              <a:blip r:embed="rId503"/>
              <a:stretch>
                <a:fillRect/>
              </a:stretch>
            </p:blipFill>
            <p:spPr>
              <a:xfrm>
                <a:off x="10225187" y="4060507"/>
                <a:ext cx="191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98" name="Freihand 397">
                <a:extLst>
                  <a:ext uri="{FF2B5EF4-FFF2-40B4-BE49-F238E27FC236}">
                    <a16:creationId xmlns:a16="http://schemas.microsoft.com/office/drawing/2014/main" id="{5563B1D0-97B6-4799-9006-C86BFEBEF79B}"/>
                  </a:ext>
                </a:extLst>
              </p14:cNvPr>
              <p14:cNvContentPartPr/>
              <p14:nvPr/>
            </p14:nvContentPartPr>
            <p14:xfrm>
              <a:off x="10523987" y="3962947"/>
              <a:ext cx="51120" cy="136800"/>
            </p14:xfrm>
          </p:contentPart>
        </mc:Choice>
        <mc:Fallback xmlns="">
          <p:pic>
            <p:nvPicPr>
              <p:cNvPr id="398" name="Freihand 397">
                <a:extLst>
                  <a:ext uri="{FF2B5EF4-FFF2-40B4-BE49-F238E27FC236}">
                    <a16:creationId xmlns:a16="http://schemas.microsoft.com/office/drawing/2014/main" id="{5563B1D0-97B6-4799-9006-C86BFEBEF79B}"/>
                  </a:ext>
                </a:extLst>
              </p:cNvPr>
              <p:cNvPicPr/>
              <p:nvPr/>
            </p:nvPicPr>
            <p:blipFill>
              <a:blip r:embed="rId505"/>
              <a:stretch>
                <a:fillRect/>
              </a:stretch>
            </p:blipFill>
            <p:spPr>
              <a:xfrm>
                <a:off x="10519667" y="3958627"/>
                <a:ext cx="59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99" name="Freihand 398">
                <a:extLst>
                  <a:ext uri="{FF2B5EF4-FFF2-40B4-BE49-F238E27FC236}">
                    <a16:creationId xmlns:a16="http://schemas.microsoft.com/office/drawing/2014/main" id="{1779AD63-B393-4752-AC28-A9D1A5C6666E}"/>
                  </a:ext>
                </a:extLst>
              </p14:cNvPr>
              <p14:cNvContentPartPr/>
              <p14:nvPr/>
            </p14:nvContentPartPr>
            <p14:xfrm>
              <a:off x="10535867" y="3929467"/>
              <a:ext cx="87840" cy="32400"/>
            </p14:xfrm>
          </p:contentPart>
        </mc:Choice>
        <mc:Fallback xmlns="">
          <p:pic>
            <p:nvPicPr>
              <p:cNvPr id="399" name="Freihand 398">
                <a:extLst>
                  <a:ext uri="{FF2B5EF4-FFF2-40B4-BE49-F238E27FC236}">
                    <a16:creationId xmlns:a16="http://schemas.microsoft.com/office/drawing/2014/main" id="{1779AD63-B393-4752-AC28-A9D1A5C6666E}"/>
                  </a:ext>
                </a:extLst>
              </p:cNvPr>
              <p:cNvPicPr/>
              <p:nvPr/>
            </p:nvPicPr>
            <p:blipFill>
              <a:blip r:embed="rId507"/>
              <a:stretch>
                <a:fillRect/>
              </a:stretch>
            </p:blipFill>
            <p:spPr>
              <a:xfrm>
                <a:off x="10531547" y="3925147"/>
                <a:ext cx="96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400" name="Freihand 399">
                <a:extLst>
                  <a:ext uri="{FF2B5EF4-FFF2-40B4-BE49-F238E27FC236}">
                    <a16:creationId xmlns:a16="http://schemas.microsoft.com/office/drawing/2014/main" id="{F3CCD66A-B9C6-492E-BB5C-B09AB9F7EF5B}"/>
                  </a:ext>
                </a:extLst>
              </p14:cNvPr>
              <p14:cNvContentPartPr/>
              <p14:nvPr/>
            </p14:nvContentPartPr>
            <p14:xfrm>
              <a:off x="10538027" y="3956467"/>
              <a:ext cx="110880" cy="130320"/>
            </p14:xfrm>
          </p:contentPart>
        </mc:Choice>
        <mc:Fallback xmlns="">
          <p:pic>
            <p:nvPicPr>
              <p:cNvPr id="400" name="Freihand 399">
                <a:extLst>
                  <a:ext uri="{FF2B5EF4-FFF2-40B4-BE49-F238E27FC236}">
                    <a16:creationId xmlns:a16="http://schemas.microsoft.com/office/drawing/2014/main" id="{F3CCD66A-B9C6-492E-BB5C-B09AB9F7EF5B}"/>
                  </a:ext>
                </a:extLst>
              </p:cNvPr>
              <p:cNvPicPr/>
              <p:nvPr/>
            </p:nvPicPr>
            <p:blipFill>
              <a:blip r:embed="rId509"/>
              <a:stretch>
                <a:fillRect/>
              </a:stretch>
            </p:blipFill>
            <p:spPr>
              <a:xfrm>
                <a:off x="10533707" y="3952147"/>
                <a:ext cx="119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401" name="Freihand 400">
                <a:extLst>
                  <a:ext uri="{FF2B5EF4-FFF2-40B4-BE49-F238E27FC236}">
                    <a16:creationId xmlns:a16="http://schemas.microsoft.com/office/drawing/2014/main" id="{F4F0B80F-CA2B-4EE3-8069-3C9868C0D175}"/>
                  </a:ext>
                </a:extLst>
              </p14:cNvPr>
              <p14:cNvContentPartPr/>
              <p14:nvPr/>
            </p14:nvContentPartPr>
            <p14:xfrm>
              <a:off x="10685987" y="3821827"/>
              <a:ext cx="226080" cy="189000"/>
            </p14:xfrm>
          </p:contentPart>
        </mc:Choice>
        <mc:Fallback xmlns="">
          <p:pic>
            <p:nvPicPr>
              <p:cNvPr id="401" name="Freihand 400">
                <a:extLst>
                  <a:ext uri="{FF2B5EF4-FFF2-40B4-BE49-F238E27FC236}">
                    <a16:creationId xmlns:a16="http://schemas.microsoft.com/office/drawing/2014/main" id="{F4F0B80F-CA2B-4EE3-8069-3C9868C0D175}"/>
                  </a:ext>
                </a:extLst>
              </p:cNvPr>
              <p:cNvPicPr/>
              <p:nvPr/>
            </p:nvPicPr>
            <p:blipFill>
              <a:blip r:embed="rId511"/>
              <a:stretch>
                <a:fillRect/>
              </a:stretch>
            </p:blipFill>
            <p:spPr>
              <a:xfrm>
                <a:off x="10681667" y="3817507"/>
                <a:ext cx="234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402" name="Freihand 401">
                <a:extLst>
                  <a:ext uri="{FF2B5EF4-FFF2-40B4-BE49-F238E27FC236}">
                    <a16:creationId xmlns:a16="http://schemas.microsoft.com/office/drawing/2014/main" id="{ED5DF03B-5C00-42F8-BA29-1124CB1836E6}"/>
                  </a:ext>
                </a:extLst>
              </p14:cNvPr>
              <p14:cNvContentPartPr/>
              <p14:nvPr/>
            </p14:nvContentPartPr>
            <p14:xfrm>
              <a:off x="10953107" y="3694747"/>
              <a:ext cx="321480" cy="179280"/>
            </p14:xfrm>
          </p:contentPart>
        </mc:Choice>
        <mc:Fallback xmlns="">
          <p:pic>
            <p:nvPicPr>
              <p:cNvPr id="402" name="Freihand 401">
                <a:extLst>
                  <a:ext uri="{FF2B5EF4-FFF2-40B4-BE49-F238E27FC236}">
                    <a16:creationId xmlns:a16="http://schemas.microsoft.com/office/drawing/2014/main" id="{ED5DF03B-5C00-42F8-BA29-1124CB1836E6}"/>
                  </a:ext>
                </a:extLst>
              </p:cNvPr>
              <p:cNvPicPr/>
              <p:nvPr/>
            </p:nvPicPr>
            <p:blipFill>
              <a:blip r:embed="rId513"/>
              <a:stretch>
                <a:fillRect/>
              </a:stretch>
            </p:blipFill>
            <p:spPr>
              <a:xfrm>
                <a:off x="10948787" y="3690427"/>
                <a:ext cx="330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403" name="Freihand 402">
                <a:extLst>
                  <a:ext uri="{FF2B5EF4-FFF2-40B4-BE49-F238E27FC236}">
                    <a16:creationId xmlns:a16="http://schemas.microsoft.com/office/drawing/2014/main" id="{9409E39B-AF39-4FB1-96AF-7FEDBDE9A026}"/>
                  </a:ext>
                </a:extLst>
              </p14:cNvPr>
              <p14:cNvContentPartPr/>
              <p14:nvPr/>
            </p14:nvContentPartPr>
            <p14:xfrm>
              <a:off x="11232827" y="3614107"/>
              <a:ext cx="20880" cy="32040"/>
            </p14:xfrm>
          </p:contentPart>
        </mc:Choice>
        <mc:Fallback xmlns="">
          <p:pic>
            <p:nvPicPr>
              <p:cNvPr id="403" name="Freihand 402">
                <a:extLst>
                  <a:ext uri="{FF2B5EF4-FFF2-40B4-BE49-F238E27FC236}">
                    <a16:creationId xmlns:a16="http://schemas.microsoft.com/office/drawing/2014/main" id="{9409E39B-AF39-4FB1-96AF-7FEDBDE9A026}"/>
                  </a:ext>
                </a:extLst>
              </p:cNvPr>
              <p:cNvPicPr/>
              <p:nvPr/>
            </p:nvPicPr>
            <p:blipFill>
              <a:blip r:embed="rId515"/>
              <a:stretch>
                <a:fillRect/>
              </a:stretch>
            </p:blipFill>
            <p:spPr>
              <a:xfrm>
                <a:off x="11228507" y="3609787"/>
                <a:ext cx="29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404" name="Freihand 403">
                <a:extLst>
                  <a:ext uri="{FF2B5EF4-FFF2-40B4-BE49-F238E27FC236}">
                    <a16:creationId xmlns:a16="http://schemas.microsoft.com/office/drawing/2014/main" id="{F97A83E4-5831-4B1B-8847-7FF9EA27A37F}"/>
                  </a:ext>
                </a:extLst>
              </p14:cNvPr>
              <p14:cNvContentPartPr/>
              <p14:nvPr/>
            </p14:nvContentPartPr>
            <p14:xfrm>
              <a:off x="11317787" y="3528787"/>
              <a:ext cx="130680" cy="228240"/>
            </p14:xfrm>
          </p:contentPart>
        </mc:Choice>
        <mc:Fallback xmlns="">
          <p:pic>
            <p:nvPicPr>
              <p:cNvPr id="404" name="Freihand 403">
                <a:extLst>
                  <a:ext uri="{FF2B5EF4-FFF2-40B4-BE49-F238E27FC236}">
                    <a16:creationId xmlns:a16="http://schemas.microsoft.com/office/drawing/2014/main" id="{F97A83E4-5831-4B1B-8847-7FF9EA27A37F}"/>
                  </a:ext>
                </a:extLst>
              </p:cNvPr>
              <p:cNvPicPr/>
              <p:nvPr/>
            </p:nvPicPr>
            <p:blipFill>
              <a:blip r:embed="rId517"/>
              <a:stretch>
                <a:fillRect/>
              </a:stretch>
            </p:blipFill>
            <p:spPr>
              <a:xfrm>
                <a:off x="11313467" y="3524467"/>
                <a:ext cx="139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406" name="Freihand 405">
                <a:extLst>
                  <a:ext uri="{FF2B5EF4-FFF2-40B4-BE49-F238E27FC236}">
                    <a16:creationId xmlns:a16="http://schemas.microsoft.com/office/drawing/2014/main" id="{0D5EC4C7-9384-43AE-B0D5-2304AB8247A7}"/>
                  </a:ext>
                </a:extLst>
              </p14:cNvPr>
              <p14:cNvContentPartPr/>
              <p14:nvPr/>
            </p14:nvContentPartPr>
            <p14:xfrm>
              <a:off x="11478707" y="3440227"/>
              <a:ext cx="348840" cy="261360"/>
            </p14:xfrm>
          </p:contentPart>
        </mc:Choice>
        <mc:Fallback xmlns="">
          <p:pic>
            <p:nvPicPr>
              <p:cNvPr id="406" name="Freihand 405">
                <a:extLst>
                  <a:ext uri="{FF2B5EF4-FFF2-40B4-BE49-F238E27FC236}">
                    <a16:creationId xmlns:a16="http://schemas.microsoft.com/office/drawing/2014/main" id="{0D5EC4C7-9384-43AE-B0D5-2304AB8247A7}"/>
                  </a:ext>
                </a:extLst>
              </p:cNvPr>
              <p:cNvPicPr/>
              <p:nvPr/>
            </p:nvPicPr>
            <p:blipFill>
              <a:blip r:embed="rId519"/>
              <a:stretch>
                <a:fillRect/>
              </a:stretch>
            </p:blipFill>
            <p:spPr>
              <a:xfrm>
                <a:off x="11474387" y="3435907"/>
                <a:ext cx="3574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407" name="Freihand 406">
                <a:extLst>
                  <a:ext uri="{FF2B5EF4-FFF2-40B4-BE49-F238E27FC236}">
                    <a16:creationId xmlns:a16="http://schemas.microsoft.com/office/drawing/2014/main" id="{CB2465FF-8A9C-4AFF-B0AA-76AFDD4736A3}"/>
                  </a:ext>
                </a:extLst>
              </p14:cNvPr>
              <p14:cNvContentPartPr/>
              <p14:nvPr/>
            </p14:nvContentPartPr>
            <p14:xfrm>
              <a:off x="10885427" y="3929467"/>
              <a:ext cx="267480" cy="428760"/>
            </p14:xfrm>
          </p:contentPart>
        </mc:Choice>
        <mc:Fallback xmlns="">
          <p:pic>
            <p:nvPicPr>
              <p:cNvPr id="407" name="Freihand 406">
                <a:extLst>
                  <a:ext uri="{FF2B5EF4-FFF2-40B4-BE49-F238E27FC236}">
                    <a16:creationId xmlns:a16="http://schemas.microsoft.com/office/drawing/2014/main" id="{CB2465FF-8A9C-4AFF-B0AA-76AFDD4736A3}"/>
                  </a:ext>
                </a:extLst>
              </p:cNvPr>
              <p:cNvPicPr/>
              <p:nvPr/>
            </p:nvPicPr>
            <p:blipFill>
              <a:blip r:embed="rId521"/>
              <a:stretch>
                <a:fillRect/>
              </a:stretch>
            </p:blipFill>
            <p:spPr>
              <a:xfrm>
                <a:off x="10881107" y="3925147"/>
                <a:ext cx="27612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408" name="Freihand 407">
                <a:extLst>
                  <a:ext uri="{FF2B5EF4-FFF2-40B4-BE49-F238E27FC236}">
                    <a16:creationId xmlns:a16="http://schemas.microsoft.com/office/drawing/2014/main" id="{AB5879AA-9958-4593-8EC0-3E3326B7056B}"/>
                  </a:ext>
                </a:extLst>
              </p14:cNvPr>
              <p14:cNvContentPartPr/>
              <p14:nvPr/>
            </p14:nvContentPartPr>
            <p14:xfrm>
              <a:off x="11239307" y="3855307"/>
              <a:ext cx="121680" cy="160200"/>
            </p14:xfrm>
          </p:contentPart>
        </mc:Choice>
        <mc:Fallback xmlns="">
          <p:pic>
            <p:nvPicPr>
              <p:cNvPr id="408" name="Freihand 407">
                <a:extLst>
                  <a:ext uri="{FF2B5EF4-FFF2-40B4-BE49-F238E27FC236}">
                    <a16:creationId xmlns:a16="http://schemas.microsoft.com/office/drawing/2014/main" id="{AB5879AA-9958-4593-8EC0-3E3326B7056B}"/>
                  </a:ext>
                </a:extLst>
              </p:cNvPr>
              <p:cNvPicPr/>
              <p:nvPr/>
            </p:nvPicPr>
            <p:blipFill>
              <a:blip r:embed="rId523"/>
              <a:stretch>
                <a:fillRect/>
              </a:stretch>
            </p:blipFill>
            <p:spPr>
              <a:xfrm>
                <a:off x="11234987" y="3850987"/>
                <a:ext cx="130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409" name="Freihand 408">
                <a:extLst>
                  <a:ext uri="{FF2B5EF4-FFF2-40B4-BE49-F238E27FC236}">
                    <a16:creationId xmlns:a16="http://schemas.microsoft.com/office/drawing/2014/main" id="{D88A3A76-1C35-4565-A4D8-DC614534337B}"/>
                  </a:ext>
                </a:extLst>
              </p14:cNvPr>
              <p14:cNvContentPartPr/>
              <p14:nvPr/>
            </p14:nvContentPartPr>
            <p14:xfrm>
              <a:off x="11385467" y="3857467"/>
              <a:ext cx="67320" cy="132840"/>
            </p14:xfrm>
          </p:contentPart>
        </mc:Choice>
        <mc:Fallback xmlns="">
          <p:pic>
            <p:nvPicPr>
              <p:cNvPr id="409" name="Freihand 408">
                <a:extLst>
                  <a:ext uri="{FF2B5EF4-FFF2-40B4-BE49-F238E27FC236}">
                    <a16:creationId xmlns:a16="http://schemas.microsoft.com/office/drawing/2014/main" id="{D88A3A76-1C35-4565-A4D8-DC614534337B}"/>
                  </a:ext>
                </a:extLst>
              </p:cNvPr>
              <p:cNvPicPr/>
              <p:nvPr/>
            </p:nvPicPr>
            <p:blipFill>
              <a:blip r:embed="rId525"/>
              <a:stretch>
                <a:fillRect/>
              </a:stretch>
            </p:blipFill>
            <p:spPr>
              <a:xfrm>
                <a:off x="11381147" y="3853147"/>
                <a:ext cx="75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410" name="Freihand 409">
                <a:extLst>
                  <a:ext uri="{FF2B5EF4-FFF2-40B4-BE49-F238E27FC236}">
                    <a16:creationId xmlns:a16="http://schemas.microsoft.com/office/drawing/2014/main" id="{EADADA5E-6A9D-40BF-8DBE-21B6E557B4F5}"/>
                  </a:ext>
                </a:extLst>
              </p14:cNvPr>
              <p14:cNvContentPartPr/>
              <p14:nvPr/>
            </p14:nvContentPartPr>
            <p14:xfrm>
              <a:off x="11442347" y="3854947"/>
              <a:ext cx="84240" cy="122760"/>
            </p14:xfrm>
          </p:contentPart>
        </mc:Choice>
        <mc:Fallback xmlns="">
          <p:pic>
            <p:nvPicPr>
              <p:cNvPr id="410" name="Freihand 409">
                <a:extLst>
                  <a:ext uri="{FF2B5EF4-FFF2-40B4-BE49-F238E27FC236}">
                    <a16:creationId xmlns:a16="http://schemas.microsoft.com/office/drawing/2014/main" id="{EADADA5E-6A9D-40BF-8DBE-21B6E557B4F5}"/>
                  </a:ext>
                </a:extLst>
              </p:cNvPr>
              <p:cNvPicPr/>
              <p:nvPr/>
            </p:nvPicPr>
            <p:blipFill>
              <a:blip r:embed="rId527"/>
              <a:stretch>
                <a:fillRect/>
              </a:stretch>
            </p:blipFill>
            <p:spPr>
              <a:xfrm>
                <a:off x="11438027" y="3850627"/>
                <a:ext cx="92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411" name="Freihand 410">
                <a:extLst>
                  <a:ext uri="{FF2B5EF4-FFF2-40B4-BE49-F238E27FC236}">
                    <a16:creationId xmlns:a16="http://schemas.microsoft.com/office/drawing/2014/main" id="{5EED6949-E1FA-4361-A47A-17287D8D00CD}"/>
                  </a:ext>
                </a:extLst>
              </p14:cNvPr>
              <p14:cNvContentPartPr/>
              <p14:nvPr/>
            </p14:nvContentPartPr>
            <p14:xfrm>
              <a:off x="11498867" y="3718147"/>
              <a:ext cx="245880" cy="209880"/>
            </p14:xfrm>
          </p:contentPart>
        </mc:Choice>
        <mc:Fallback xmlns="">
          <p:pic>
            <p:nvPicPr>
              <p:cNvPr id="411" name="Freihand 410">
                <a:extLst>
                  <a:ext uri="{FF2B5EF4-FFF2-40B4-BE49-F238E27FC236}">
                    <a16:creationId xmlns:a16="http://schemas.microsoft.com/office/drawing/2014/main" id="{5EED6949-E1FA-4361-A47A-17287D8D00CD}"/>
                  </a:ext>
                </a:extLst>
              </p:cNvPr>
              <p:cNvPicPr/>
              <p:nvPr/>
            </p:nvPicPr>
            <p:blipFill>
              <a:blip r:embed="rId529"/>
              <a:stretch>
                <a:fillRect/>
              </a:stretch>
            </p:blipFill>
            <p:spPr>
              <a:xfrm>
                <a:off x="11494547" y="3713827"/>
                <a:ext cx="254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12" name="Freihand 411">
                <a:extLst>
                  <a:ext uri="{FF2B5EF4-FFF2-40B4-BE49-F238E27FC236}">
                    <a16:creationId xmlns:a16="http://schemas.microsoft.com/office/drawing/2014/main" id="{A91D8F4A-7C82-40E7-B4DA-AF2CF579BC4A}"/>
                  </a:ext>
                </a:extLst>
              </p14:cNvPr>
              <p14:cNvContentPartPr/>
              <p14:nvPr/>
            </p14:nvContentPartPr>
            <p14:xfrm>
              <a:off x="11738627" y="3609427"/>
              <a:ext cx="149400" cy="299160"/>
            </p14:xfrm>
          </p:contentPart>
        </mc:Choice>
        <mc:Fallback xmlns="">
          <p:pic>
            <p:nvPicPr>
              <p:cNvPr id="412" name="Freihand 411">
                <a:extLst>
                  <a:ext uri="{FF2B5EF4-FFF2-40B4-BE49-F238E27FC236}">
                    <a16:creationId xmlns:a16="http://schemas.microsoft.com/office/drawing/2014/main" id="{A91D8F4A-7C82-40E7-B4DA-AF2CF579BC4A}"/>
                  </a:ext>
                </a:extLst>
              </p:cNvPr>
              <p:cNvPicPr/>
              <p:nvPr/>
            </p:nvPicPr>
            <p:blipFill>
              <a:blip r:embed="rId531"/>
              <a:stretch>
                <a:fillRect/>
              </a:stretch>
            </p:blipFill>
            <p:spPr>
              <a:xfrm>
                <a:off x="11734307" y="3605107"/>
                <a:ext cx="1580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13" name="Freihand 412">
                <a:extLst>
                  <a:ext uri="{FF2B5EF4-FFF2-40B4-BE49-F238E27FC236}">
                    <a16:creationId xmlns:a16="http://schemas.microsoft.com/office/drawing/2014/main" id="{200E7C33-F146-4E7D-9513-0CAB155EE6E5}"/>
                  </a:ext>
                </a:extLst>
              </p14:cNvPr>
              <p14:cNvContentPartPr/>
              <p14:nvPr/>
            </p14:nvContentPartPr>
            <p14:xfrm>
              <a:off x="11470787" y="3645787"/>
              <a:ext cx="136080" cy="74880"/>
            </p14:xfrm>
          </p:contentPart>
        </mc:Choice>
        <mc:Fallback xmlns="">
          <p:pic>
            <p:nvPicPr>
              <p:cNvPr id="413" name="Freihand 412">
                <a:extLst>
                  <a:ext uri="{FF2B5EF4-FFF2-40B4-BE49-F238E27FC236}">
                    <a16:creationId xmlns:a16="http://schemas.microsoft.com/office/drawing/2014/main" id="{200E7C33-F146-4E7D-9513-0CAB155EE6E5}"/>
                  </a:ext>
                </a:extLst>
              </p:cNvPr>
              <p:cNvPicPr/>
              <p:nvPr/>
            </p:nvPicPr>
            <p:blipFill>
              <a:blip r:embed="rId533"/>
              <a:stretch>
                <a:fillRect/>
              </a:stretch>
            </p:blipFill>
            <p:spPr>
              <a:xfrm>
                <a:off x="11466467" y="3641467"/>
                <a:ext cx="144720" cy="83520"/>
              </a:xfrm>
              <a:prstGeom prst="rect">
                <a:avLst/>
              </a:prstGeom>
            </p:spPr>
          </p:pic>
        </mc:Fallback>
      </mc:AlternateContent>
      <p:grpSp>
        <p:nvGrpSpPr>
          <p:cNvPr id="416" name="Gruppieren 415">
            <a:extLst>
              <a:ext uri="{FF2B5EF4-FFF2-40B4-BE49-F238E27FC236}">
                <a16:creationId xmlns:a16="http://schemas.microsoft.com/office/drawing/2014/main" id="{25633433-BC03-4065-9F04-1AF20A72AD58}"/>
              </a:ext>
            </a:extLst>
          </p:cNvPr>
          <p:cNvGrpSpPr/>
          <p:nvPr/>
        </p:nvGrpSpPr>
        <p:grpSpPr>
          <a:xfrm>
            <a:off x="1904507" y="4376587"/>
            <a:ext cx="6924960" cy="2270160"/>
            <a:chOff x="1904507" y="4376587"/>
            <a:chExt cx="6924960" cy="2270160"/>
          </a:xfrm>
        </p:grpSpPr>
        <mc:AlternateContent xmlns:mc="http://schemas.openxmlformats.org/markup-compatibility/2006" xmlns:p14="http://schemas.microsoft.com/office/powerpoint/2010/main">
          <mc:Choice Requires="p14">
            <p:contentPart p14:bwMode="auto" r:id="rId534">
              <p14:nvContentPartPr>
                <p14:cNvPr id="256" name="Freihand 255">
                  <a:extLst>
                    <a:ext uri="{FF2B5EF4-FFF2-40B4-BE49-F238E27FC236}">
                      <a16:creationId xmlns:a16="http://schemas.microsoft.com/office/drawing/2014/main" id="{665AAD76-2DBF-426C-9EE2-7CC2135768D9}"/>
                    </a:ext>
                  </a:extLst>
                </p14:cNvPr>
                <p14:cNvContentPartPr/>
                <p14:nvPr/>
              </p14:nvContentPartPr>
              <p14:xfrm>
                <a:off x="4037507" y="5541187"/>
                <a:ext cx="268560" cy="377280"/>
              </p14:xfrm>
            </p:contentPart>
          </mc:Choice>
          <mc:Fallback xmlns="">
            <p:pic>
              <p:nvPicPr>
                <p:cNvPr id="256" name="Freihand 255">
                  <a:extLst>
                    <a:ext uri="{FF2B5EF4-FFF2-40B4-BE49-F238E27FC236}">
                      <a16:creationId xmlns:a16="http://schemas.microsoft.com/office/drawing/2014/main" id="{665AAD76-2DBF-426C-9EE2-7CC2135768D9}"/>
                    </a:ext>
                  </a:extLst>
                </p:cNvPr>
                <p:cNvPicPr/>
                <p:nvPr/>
              </p:nvPicPr>
              <p:blipFill>
                <a:blip r:embed="rId535"/>
                <a:stretch>
                  <a:fillRect/>
                </a:stretch>
              </p:blipFill>
              <p:spPr>
                <a:xfrm>
                  <a:off x="4033187" y="5536867"/>
                  <a:ext cx="27720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57" name="Freihand 256">
                  <a:extLst>
                    <a:ext uri="{FF2B5EF4-FFF2-40B4-BE49-F238E27FC236}">
                      <a16:creationId xmlns:a16="http://schemas.microsoft.com/office/drawing/2014/main" id="{DAC5DDF9-4C52-45A9-A60C-6C9A28FFE920}"/>
                    </a:ext>
                  </a:extLst>
                </p14:cNvPr>
                <p14:cNvContentPartPr/>
                <p14:nvPr/>
              </p14:nvContentPartPr>
              <p14:xfrm>
                <a:off x="3940667" y="5897227"/>
                <a:ext cx="390600" cy="344520"/>
              </p14:xfrm>
            </p:contentPart>
          </mc:Choice>
          <mc:Fallback xmlns="">
            <p:pic>
              <p:nvPicPr>
                <p:cNvPr id="257" name="Freihand 256">
                  <a:extLst>
                    <a:ext uri="{FF2B5EF4-FFF2-40B4-BE49-F238E27FC236}">
                      <a16:creationId xmlns:a16="http://schemas.microsoft.com/office/drawing/2014/main" id="{DAC5DDF9-4C52-45A9-A60C-6C9A28FFE920}"/>
                    </a:ext>
                  </a:extLst>
                </p:cNvPr>
                <p:cNvPicPr/>
                <p:nvPr/>
              </p:nvPicPr>
              <p:blipFill>
                <a:blip r:embed="rId537"/>
                <a:stretch>
                  <a:fillRect/>
                </a:stretch>
              </p:blipFill>
              <p:spPr>
                <a:xfrm>
                  <a:off x="3936347" y="5892907"/>
                  <a:ext cx="3992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58" name="Freihand 257">
                  <a:extLst>
                    <a:ext uri="{FF2B5EF4-FFF2-40B4-BE49-F238E27FC236}">
                      <a16:creationId xmlns:a16="http://schemas.microsoft.com/office/drawing/2014/main" id="{34DBDA43-3CFE-455C-8193-40930F802344}"/>
                    </a:ext>
                  </a:extLst>
                </p14:cNvPr>
                <p14:cNvContentPartPr/>
                <p14:nvPr/>
              </p14:nvContentPartPr>
              <p14:xfrm>
                <a:off x="4505147" y="5680507"/>
                <a:ext cx="455400" cy="434160"/>
              </p14:xfrm>
            </p:contentPart>
          </mc:Choice>
          <mc:Fallback xmlns="">
            <p:pic>
              <p:nvPicPr>
                <p:cNvPr id="258" name="Freihand 257">
                  <a:extLst>
                    <a:ext uri="{FF2B5EF4-FFF2-40B4-BE49-F238E27FC236}">
                      <a16:creationId xmlns:a16="http://schemas.microsoft.com/office/drawing/2014/main" id="{34DBDA43-3CFE-455C-8193-40930F802344}"/>
                    </a:ext>
                  </a:extLst>
                </p:cNvPr>
                <p:cNvPicPr/>
                <p:nvPr/>
              </p:nvPicPr>
              <p:blipFill>
                <a:blip r:embed="rId539"/>
                <a:stretch>
                  <a:fillRect/>
                </a:stretch>
              </p:blipFill>
              <p:spPr>
                <a:xfrm>
                  <a:off x="4500827" y="5676187"/>
                  <a:ext cx="46404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60" name="Freihand 259">
                  <a:extLst>
                    <a:ext uri="{FF2B5EF4-FFF2-40B4-BE49-F238E27FC236}">
                      <a16:creationId xmlns:a16="http://schemas.microsoft.com/office/drawing/2014/main" id="{35AC032F-9B4A-4085-950F-9D36C00FB81C}"/>
                    </a:ext>
                  </a:extLst>
                </p14:cNvPr>
                <p14:cNvContentPartPr/>
                <p14:nvPr/>
              </p14:nvContentPartPr>
              <p14:xfrm>
                <a:off x="4227227" y="6195667"/>
                <a:ext cx="484560" cy="148320"/>
              </p14:xfrm>
            </p:contentPart>
          </mc:Choice>
          <mc:Fallback xmlns="">
            <p:pic>
              <p:nvPicPr>
                <p:cNvPr id="260" name="Freihand 259">
                  <a:extLst>
                    <a:ext uri="{FF2B5EF4-FFF2-40B4-BE49-F238E27FC236}">
                      <a16:creationId xmlns:a16="http://schemas.microsoft.com/office/drawing/2014/main" id="{35AC032F-9B4A-4085-950F-9D36C00FB81C}"/>
                    </a:ext>
                  </a:extLst>
                </p:cNvPr>
                <p:cNvPicPr/>
                <p:nvPr/>
              </p:nvPicPr>
              <p:blipFill>
                <a:blip r:embed="rId541"/>
                <a:stretch>
                  <a:fillRect/>
                </a:stretch>
              </p:blipFill>
              <p:spPr>
                <a:xfrm>
                  <a:off x="4222907" y="6191347"/>
                  <a:ext cx="493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61" name="Freihand 260">
                  <a:extLst>
                    <a:ext uri="{FF2B5EF4-FFF2-40B4-BE49-F238E27FC236}">
                      <a16:creationId xmlns:a16="http://schemas.microsoft.com/office/drawing/2014/main" id="{0C5DF47B-F2CB-4835-9E14-789BB339A68C}"/>
                    </a:ext>
                  </a:extLst>
                </p14:cNvPr>
                <p14:cNvContentPartPr/>
                <p14:nvPr/>
              </p14:nvContentPartPr>
              <p14:xfrm>
                <a:off x="4270427" y="5856547"/>
                <a:ext cx="259920" cy="395280"/>
              </p14:xfrm>
            </p:contentPart>
          </mc:Choice>
          <mc:Fallback xmlns="">
            <p:pic>
              <p:nvPicPr>
                <p:cNvPr id="261" name="Freihand 260">
                  <a:extLst>
                    <a:ext uri="{FF2B5EF4-FFF2-40B4-BE49-F238E27FC236}">
                      <a16:creationId xmlns:a16="http://schemas.microsoft.com/office/drawing/2014/main" id="{0C5DF47B-F2CB-4835-9E14-789BB339A68C}"/>
                    </a:ext>
                  </a:extLst>
                </p:cNvPr>
                <p:cNvPicPr/>
                <p:nvPr/>
              </p:nvPicPr>
              <p:blipFill>
                <a:blip r:embed="rId543"/>
                <a:stretch>
                  <a:fillRect/>
                </a:stretch>
              </p:blipFill>
              <p:spPr>
                <a:xfrm>
                  <a:off x="4266107" y="5852227"/>
                  <a:ext cx="26856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62" name="Freihand 261">
                  <a:extLst>
                    <a:ext uri="{FF2B5EF4-FFF2-40B4-BE49-F238E27FC236}">
                      <a16:creationId xmlns:a16="http://schemas.microsoft.com/office/drawing/2014/main" id="{C022A930-B3EC-45F1-9CEE-D9DDB05D22B9}"/>
                    </a:ext>
                  </a:extLst>
                </p14:cNvPr>
                <p14:cNvContentPartPr/>
                <p14:nvPr/>
              </p14:nvContentPartPr>
              <p14:xfrm>
                <a:off x="4576067" y="6368107"/>
                <a:ext cx="344520" cy="105120"/>
              </p14:xfrm>
            </p:contentPart>
          </mc:Choice>
          <mc:Fallback xmlns="">
            <p:pic>
              <p:nvPicPr>
                <p:cNvPr id="262" name="Freihand 261">
                  <a:extLst>
                    <a:ext uri="{FF2B5EF4-FFF2-40B4-BE49-F238E27FC236}">
                      <a16:creationId xmlns:a16="http://schemas.microsoft.com/office/drawing/2014/main" id="{C022A930-B3EC-45F1-9CEE-D9DDB05D22B9}"/>
                    </a:ext>
                  </a:extLst>
                </p:cNvPr>
                <p:cNvPicPr/>
                <p:nvPr/>
              </p:nvPicPr>
              <p:blipFill>
                <a:blip r:embed="rId545"/>
                <a:stretch>
                  <a:fillRect/>
                </a:stretch>
              </p:blipFill>
              <p:spPr>
                <a:xfrm>
                  <a:off x="4571747" y="6363787"/>
                  <a:ext cx="353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63" name="Freihand 262">
                  <a:extLst>
                    <a:ext uri="{FF2B5EF4-FFF2-40B4-BE49-F238E27FC236}">
                      <a16:creationId xmlns:a16="http://schemas.microsoft.com/office/drawing/2014/main" id="{2D2031F6-496D-4C78-B8D8-B2050F231C80}"/>
                    </a:ext>
                  </a:extLst>
                </p14:cNvPr>
                <p14:cNvContentPartPr/>
                <p14:nvPr/>
              </p14:nvContentPartPr>
              <p14:xfrm>
                <a:off x="4876667" y="6381427"/>
                <a:ext cx="131040" cy="173880"/>
              </p14:xfrm>
            </p:contentPart>
          </mc:Choice>
          <mc:Fallback xmlns="">
            <p:pic>
              <p:nvPicPr>
                <p:cNvPr id="263" name="Freihand 262">
                  <a:extLst>
                    <a:ext uri="{FF2B5EF4-FFF2-40B4-BE49-F238E27FC236}">
                      <a16:creationId xmlns:a16="http://schemas.microsoft.com/office/drawing/2014/main" id="{2D2031F6-496D-4C78-B8D8-B2050F231C80}"/>
                    </a:ext>
                  </a:extLst>
                </p:cNvPr>
                <p:cNvPicPr/>
                <p:nvPr/>
              </p:nvPicPr>
              <p:blipFill>
                <a:blip r:embed="rId547"/>
                <a:stretch>
                  <a:fillRect/>
                </a:stretch>
              </p:blipFill>
              <p:spPr>
                <a:xfrm>
                  <a:off x="4872347" y="6377107"/>
                  <a:ext cx="139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64" name="Freihand 263">
                  <a:extLst>
                    <a:ext uri="{FF2B5EF4-FFF2-40B4-BE49-F238E27FC236}">
                      <a16:creationId xmlns:a16="http://schemas.microsoft.com/office/drawing/2014/main" id="{87A5C8CC-6C83-47BD-B4AF-1EC89FB001C0}"/>
                    </a:ext>
                  </a:extLst>
                </p14:cNvPr>
                <p14:cNvContentPartPr/>
                <p14:nvPr/>
              </p14:nvContentPartPr>
              <p14:xfrm>
                <a:off x="5149907" y="6225187"/>
                <a:ext cx="110520" cy="217440"/>
              </p14:xfrm>
            </p:contentPart>
          </mc:Choice>
          <mc:Fallback xmlns="">
            <p:pic>
              <p:nvPicPr>
                <p:cNvPr id="264" name="Freihand 263">
                  <a:extLst>
                    <a:ext uri="{FF2B5EF4-FFF2-40B4-BE49-F238E27FC236}">
                      <a16:creationId xmlns:a16="http://schemas.microsoft.com/office/drawing/2014/main" id="{87A5C8CC-6C83-47BD-B4AF-1EC89FB001C0}"/>
                    </a:ext>
                  </a:extLst>
                </p:cNvPr>
                <p:cNvPicPr/>
                <p:nvPr/>
              </p:nvPicPr>
              <p:blipFill>
                <a:blip r:embed="rId549"/>
                <a:stretch>
                  <a:fillRect/>
                </a:stretch>
              </p:blipFill>
              <p:spPr>
                <a:xfrm>
                  <a:off x="5145587" y="6220867"/>
                  <a:ext cx="119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65" name="Freihand 264">
                  <a:extLst>
                    <a:ext uri="{FF2B5EF4-FFF2-40B4-BE49-F238E27FC236}">
                      <a16:creationId xmlns:a16="http://schemas.microsoft.com/office/drawing/2014/main" id="{4D605563-F17B-48FF-89CC-1290C88DB217}"/>
                    </a:ext>
                  </a:extLst>
                </p14:cNvPr>
                <p14:cNvContentPartPr/>
                <p14:nvPr/>
              </p14:nvContentPartPr>
              <p14:xfrm>
                <a:off x="5282027" y="6319507"/>
                <a:ext cx="97200" cy="109440"/>
              </p14:xfrm>
            </p:contentPart>
          </mc:Choice>
          <mc:Fallback xmlns="">
            <p:pic>
              <p:nvPicPr>
                <p:cNvPr id="265" name="Freihand 264">
                  <a:extLst>
                    <a:ext uri="{FF2B5EF4-FFF2-40B4-BE49-F238E27FC236}">
                      <a16:creationId xmlns:a16="http://schemas.microsoft.com/office/drawing/2014/main" id="{4D605563-F17B-48FF-89CC-1290C88DB217}"/>
                    </a:ext>
                  </a:extLst>
                </p:cNvPr>
                <p:cNvPicPr/>
                <p:nvPr/>
              </p:nvPicPr>
              <p:blipFill>
                <a:blip r:embed="rId551"/>
                <a:stretch>
                  <a:fillRect/>
                </a:stretch>
              </p:blipFill>
              <p:spPr>
                <a:xfrm>
                  <a:off x="5277707" y="6315187"/>
                  <a:ext cx="105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66" name="Freihand 265">
                  <a:extLst>
                    <a:ext uri="{FF2B5EF4-FFF2-40B4-BE49-F238E27FC236}">
                      <a16:creationId xmlns:a16="http://schemas.microsoft.com/office/drawing/2014/main" id="{28E4A596-7400-44F0-999D-8A9560697F7B}"/>
                    </a:ext>
                  </a:extLst>
                </p14:cNvPr>
                <p14:cNvContentPartPr/>
                <p14:nvPr/>
              </p14:nvContentPartPr>
              <p14:xfrm>
                <a:off x="5392187" y="6211867"/>
                <a:ext cx="107280" cy="146160"/>
              </p14:xfrm>
            </p:contentPart>
          </mc:Choice>
          <mc:Fallback xmlns="">
            <p:pic>
              <p:nvPicPr>
                <p:cNvPr id="266" name="Freihand 265">
                  <a:extLst>
                    <a:ext uri="{FF2B5EF4-FFF2-40B4-BE49-F238E27FC236}">
                      <a16:creationId xmlns:a16="http://schemas.microsoft.com/office/drawing/2014/main" id="{28E4A596-7400-44F0-999D-8A9560697F7B}"/>
                    </a:ext>
                  </a:extLst>
                </p:cNvPr>
                <p:cNvPicPr/>
                <p:nvPr/>
              </p:nvPicPr>
              <p:blipFill>
                <a:blip r:embed="rId553"/>
                <a:stretch>
                  <a:fillRect/>
                </a:stretch>
              </p:blipFill>
              <p:spPr>
                <a:xfrm>
                  <a:off x="5387867" y="6207547"/>
                  <a:ext cx="115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67" name="Freihand 266">
                  <a:extLst>
                    <a:ext uri="{FF2B5EF4-FFF2-40B4-BE49-F238E27FC236}">
                      <a16:creationId xmlns:a16="http://schemas.microsoft.com/office/drawing/2014/main" id="{53101C4F-599B-4B21-B29F-8BA18EBD916C}"/>
                    </a:ext>
                  </a:extLst>
                </p14:cNvPr>
                <p14:cNvContentPartPr/>
                <p14:nvPr/>
              </p14:nvContentPartPr>
              <p14:xfrm>
                <a:off x="5435747" y="6331747"/>
                <a:ext cx="97920" cy="12600"/>
              </p14:xfrm>
            </p:contentPart>
          </mc:Choice>
          <mc:Fallback xmlns="">
            <p:pic>
              <p:nvPicPr>
                <p:cNvPr id="267" name="Freihand 266">
                  <a:extLst>
                    <a:ext uri="{FF2B5EF4-FFF2-40B4-BE49-F238E27FC236}">
                      <a16:creationId xmlns:a16="http://schemas.microsoft.com/office/drawing/2014/main" id="{53101C4F-599B-4B21-B29F-8BA18EBD916C}"/>
                    </a:ext>
                  </a:extLst>
                </p:cNvPr>
                <p:cNvPicPr/>
                <p:nvPr/>
              </p:nvPicPr>
              <p:blipFill>
                <a:blip r:embed="rId555"/>
                <a:stretch>
                  <a:fillRect/>
                </a:stretch>
              </p:blipFill>
              <p:spPr>
                <a:xfrm>
                  <a:off x="5431427" y="6327427"/>
                  <a:ext cx="106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68" name="Freihand 267">
                  <a:extLst>
                    <a:ext uri="{FF2B5EF4-FFF2-40B4-BE49-F238E27FC236}">
                      <a16:creationId xmlns:a16="http://schemas.microsoft.com/office/drawing/2014/main" id="{F2812F0D-3A30-4F60-A64E-0A03EF2E80A9}"/>
                    </a:ext>
                  </a:extLst>
                </p14:cNvPr>
                <p14:cNvContentPartPr/>
                <p14:nvPr/>
              </p14:nvContentPartPr>
              <p14:xfrm>
                <a:off x="5504147" y="6306907"/>
                <a:ext cx="249120" cy="43920"/>
              </p14:xfrm>
            </p:contentPart>
          </mc:Choice>
          <mc:Fallback xmlns="">
            <p:pic>
              <p:nvPicPr>
                <p:cNvPr id="268" name="Freihand 267">
                  <a:extLst>
                    <a:ext uri="{FF2B5EF4-FFF2-40B4-BE49-F238E27FC236}">
                      <a16:creationId xmlns:a16="http://schemas.microsoft.com/office/drawing/2014/main" id="{F2812F0D-3A30-4F60-A64E-0A03EF2E80A9}"/>
                    </a:ext>
                  </a:extLst>
                </p:cNvPr>
                <p:cNvPicPr/>
                <p:nvPr/>
              </p:nvPicPr>
              <p:blipFill>
                <a:blip r:embed="rId557"/>
                <a:stretch>
                  <a:fillRect/>
                </a:stretch>
              </p:blipFill>
              <p:spPr>
                <a:xfrm>
                  <a:off x="5499827" y="6302587"/>
                  <a:ext cx="257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69" name="Freihand 268">
                  <a:extLst>
                    <a:ext uri="{FF2B5EF4-FFF2-40B4-BE49-F238E27FC236}">
                      <a16:creationId xmlns:a16="http://schemas.microsoft.com/office/drawing/2014/main" id="{803DD6C1-E55C-4B3C-89FE-32FA1D5B7A8E}"/>
                    </a:ext>
                  </a:extLst>
                </p14:cNvPr>
                <p14:cNvContentPartPr/>
                <p14:nvPr/>
              </p14:nvContentPartPr>
              <p14:xfrm>
                <a:off x="5780627" y="6181627"/>
                <a:ext cx="286200" cy="159840"/>
              </p14:xfrm>
            </p:contentPart>
          </mc:Choice>
          <mc:Fallback xmlns="">
            <p:pic>
              <p:nvPicPr>
                <p:cNvPr id="269" name="Freihand 268">
                  <a:extLst>
                    <a:ext uri="{FF2B5EF4-FFF2-40B4-BE49-F238E27FC236}">
                      <a16:creationId xmlns:a16="http://schemas.microsoft.com/office/drawing/2014/main" id="{803DD6C1-E55C-4B3C-89FE-32FA1D5B7A8E}"/>
                    </a:ext>
                  </a:extLst>
                </p:cNvPr>
                <p:cNvPicPr/>
                <p:nvPr/>
              </p:nvPicPr>
              <p:blipFill>
                <a:blip r:embed="rId559"/>
                <a:stretch>
                  <a:fillRect/>
                </a:stretch>
              </p:blipFill>
              <p:spPr>
                <a:xfrm>
                  <a:off x="5776307" y="6177307"/>
                  <a:ext cx="294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70" name="Freihand 269">
                  <a:extLst>
                    <a:ext uri="{FF2B5EF4-FFF2-40B4-BE49-F238E27FC236}">
                      <a16:creationId xmlns:a16="http://schemas.microsoft.com/office/drawing/2014/main" id="{004B7168-57BE-4703-9006-0E5825882971}"/>
                    </a:ext>
                  </a:extLst>
                </p14:cNvPr>
                <p14:cNvContentPartPr/>
                <p14:nvPr/>
              </p14:nvContentPartPr>
              <p14:xfrm>
                <a:off x="6201107" y="6131227"/>
                <a:ext cx="169560" cy="193680"/>
              </p14:xfrm>
            </p:contentPart>
          </mc:Choice>
          <mc:Fallback xmlns="">
            <p:pic>
              <p:nvPicPr>
                <p:cNvPr id="270" name="Freihand 269">
                  <a:extLst>
                    <a:ext uri="{FF2B5EF4-FFF2-40B4-BE49-F238E27FC236}">
                      <a16:creationId xmlns:a16="http://schemas.microsoft.com/office/drawing/2014/main" id="{004B7168-57BE-4703-9006-0E5825882971}"/>
                    </a:ext>
                  </a:extLst>
                </p:cNvPr>
                <p:cNvPicPr/>
                <p:nvPr/>
              </p:nvPicPr>
              <p:blipFill>
                <a:blip r:embed="rId561"/>
                <a:stretch>
                  <a:fillRect/>
                </a:stretch>
              </p:blipFill>
              <p:spPr>
                <a:xfrm>
                  <a:off x="6196787" y="6126907"/>
                  <a:ext cx="1782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71" name="Freihand 270">
                  <a:extLst>
                    <a:ext uri="{FF2B5EF4-FFF2-40B4-BE49-F238E27FC236}">
                      <a16:creationId xmlns:a16="http://schemas.microsoft.com/office/drawing/2014/main" id="{5AC3C02F-891F-486A-A57C-FF82AC83C694}"/>
                    </a:ext>
                  </a:extLst>
                </p14:cNvPr>
                <p14:cNvContentPartPr/>
                <p14:nvPr/>
              </p14:nvContentPartPr>
              <p14:xfrm>
                <a:off x="6377147" y="6186667"/>
                <a:ext cx="98280" cy="108000"/>
              </p14:xfrm>
            </p:contentPart>
          </mc:Choice>
          <mc:Fallback xmlns="">
            <p:pic>
              <p:nvPicPr>
                <p:cNvPr id="271" name="Freihand 270">
                  <a:extLst>
                    <a:ext uri="{FF2B5EF4-FFF2-40B4-BE49-F238E27FC236}">
                      <a16:creationId xmlns:a16="http://schemas.microsoft.com/office/drawing/2014/main" id="{5AC3C02F-891F-486A-A57C-FF82AC83C694}"/>
                    </a:ext>
                  </a:extLst>
                </p:cNvPr>
                <p:cNvPicPr/>
                <p:nvPr/>
              </p:nvPicPr>
              <p:blipFill>
                <a:blip r:embed="rId563"/>
                <a:stretch>
                  <a:fillRect/>
                </a:stretch>
              </p:blipFill>
              <p:spPr>
                <a:xfrm>
                  <a:off x="6372827" y="6182347"/>
                  <a:ext cx="106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73" name="Freihand 272">
                  <a:extLst>
                    <a:ext uri="{FF2B5EF4-FFF2-40B4-BE49-F238E27FC236}">
                      <a16:creationId xmlns:a16="http://schemas.microsoft.com/office/drawing/2014/main" id="{25BAA706-4D8B-4EB0-AB0B-B792D98B3418}"/>
                    </a:ext>
                  </a:extLst>
                </p14:cNvPr>
                <p14:cNvContentPartPr/>
                <p14:nvPr/>
              </p14:nvContentPartPr>
              <p14:xfrm>
                <a:off x="6469667" y="6082987"/>
                <a:ext cx="168120" cy="278640"/>
              </p14:xfrm>
            </p:contentPart>
          </mc:Choice>
          <mc:Fallback xmlns="">
            <p:pic>
              <p:nvPicPr>
                <p:cNvPr id="273" name="Freihand 272">
                  <a:extLst>
                    <a:ext uri="{FF2B5EF4-FFF2-40B4-BE49-F238E27FC236}">
                      <a16:creationId xmlns:a16="http://schemas.microsoft.com/office/drawing/2014/main" id="{25BAA706-4D8B-4EB0-AB0B-B792D98B3418}"/>
                    </a:ext>
                  </a:extLst>
                </p:cNvPr>
                <p:cNvPicPr/>
                <p:nvPr/>
              </p:nvPicPr>
              <p:blipFill>
                <a:blip r:embed="rId565"/>
                <a:stretch>
                  <a:fillRect/>
                </a:stretch>
              </p:blipFill>
              <p:spPr>
                <a:xfrm>
                  <a:off x="6465347" y="6078667"/>
                  <a:ext cx="1767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74" name="Freihand 273">
                  <a:extLst>
                    <a:ext uri="{FF2B5EF4-FFF2-40B4-BE49-F238E27FC236}">
                      <a16:creationId xmlns:a16="http://schemas.microsoft.com/office/drawing/2014/main" id="{DAB6B7F7-1857-4AF5-BF2B-BE3F19BAD7EB}"/>
                    </a:ext>
                  </a:extLst>
                </p14:cNvPr>
                <p14:cNvContentPartPr/>
                <p14:nvPr/>
              </p14:nvContentPartPr>
              <p14:xfrm>
                <a:off x="6656507" y="6133747"/>
                <a:ext cx="229680" cy="50040"/>
              </p14:xfrm>
            </p:contentPart>
          </mc:Choice>
          <mc:Fallback xmlns="">
            <p:pic>
              <p:nvPicPr>
                <p:cNvPr id="274" name="Freihand 273">
                  <a:extLst>
                    <a:ext uri="{FF2B5EF4-FFF2-40B4-BE49-F238E27FC236}">
                      <a16:creationId xmlns:a16="http://schemas.microsoft.com/office/drawing/2014/main" id="{DAB6B7F7-1857-4AF5-BF2B-BE3F19BAD7EB}"/>
                    </a:ext>
                  </a:extLst>
                </p:cNvPr>
                <p:cNvPicPr/>
                <p:nvPr/>
              </p:nvPicPr>
              <p:blipFill>
                <a:blip r:embed="rId567"/>
                <a:stretch>
                  <a:fillRect/>
                </a:stretch>
              </p:blipFill>
              <p:spPr>
                <a:xfrm>
                  <a:off x="6652187" y="6129427"/>
                  <a:ext cx="238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75" name="Freihand 274">
                  <a:extLst>
                    <a:ext uri="{FF2B5EF4-FFF2-40B4-BE49-F238E27FC236}">
                      <a16:creationId xmlns:a16="http://schemas.microsoft.com/office/drawing/2014/main" id="{EF8CB3E5-8E23-47D1-BCA9-338DCDA7DBF3}"/>
                    </a:ext>
                  </a:extLst>
                </p14:cNvPr>
                <p14:cNvContentPartPr/>
                <p14:nvPr/>
              </p14:nvContentPartPr>
              <p14:xfrm>
                <a:off x="6438707" y="5982547"/>
                <a:ext cx="100080" cy="8640"/>
              </p14:xfrm>
            </p:contentPart>
          </mc:Choice>
          <mc:Fallback xmlns="">
            <p:pic>
              <p:nvPicPr>
                <p:cNvPr id="275" name="Freihand 274">
                  <a:extLst>
                    <a:ext uri="{FF2B5EF4-FFF2-40B4-BE49-F238E27FC236}">
                      <a16:creationId xmlns:a16="http://schemas.microsoft.com/office/drawing/2014/main" id="{EF8CB3E5-8E23-47D1-BCA9-338DCDA7DBF3}"/>
                    </a:ext>
                  </a:extLst>
                </p:cNvPr>
                <p:cNvPicPr/>
                <p:nvPr/>
              </p:nvPicPr>
              <p:blipFill>
                <a:blip r:embed="rId569"/>
                <a:stretch>
                  <a:fillRect/>
                </a:stretch>
              </p:blipFill>
              <p:spPr>
                <a:xfrm>
                  <a:off x="6434387" y="5978227"/>
                  <a:ext cx="108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77" name="Freihand 276">
                  <a:extLst>
                    <a:ext uri="{FF2B5EF4-FFF2-40B4-BE49-F238E27FC236}">
                      <a16:creationId xmlns:a16="http://schemas.microsoft.com/office/drawing/2014/main" id="{FFF36455-B33A-4837-BF79-1FABE0B2D0F2}"/>
                    </a:ext>
                  </a:extLst>
                </p14:cNvPr>
                <p14:cNvContentPartPr/>
                <p14:nvPr/>
              </p14:nvContentPartPr>
              <p14:xfrm>
                <a:off x="2775707" y="5464507"/>
                <a:ext cx="4127400" cy="609120"/>
              </p14:xfrm>
            </p:contentPart>
          </mc:Choice>
          <mc:Fallback xmlns="">
            <p:pic>
              <p:nvPicPr>
                <p:cNvPr id="277" name="Freihand 276">
                  <a:extLst>
                    <a:ext uri="{FF2B5EF4-FFF2-40B4-BE49-F238E27FC236}">
                      <a16:creationId xmlns:a16="http://schemas.microsoft.com/office/drawing/2014/main" id="{FFF36455-B33A-4837-BF79-1FABE0B2D0F2}"/>
                    </a:ext>
                  </a:extLst>
                </p:cNvPr>
                <p:cNvPicPr/>
                <p:nvPr/>
              </p:nvPicPr>
              <p:blipFill>
                <a:blip r:embed="rId571"/>
                <a:stretch>
                  <a:fillRect/>
                </a:stretch>
              </p:blipFill>
              <p:spPr>
                <a:xfrm>
                  <a:off x="2771387" y="5460187"/>
                  <a:ext cx="413604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78" name="Freihand 277">
                  <a:extLst>
                    <a:ext uri="{FF2B5EF4-FFF2-40B4-BE49-F238E27FC236}">
                      <a16:creationId xmlns:a16="http://schemas.microsoft.com/office/drawing/2014/main" id="{6A627617-610D-4DFC-8A9E-399366CD7E39}"/>
                    </a:ext>
                  </a:extLst>
                </p14:cNvPr>
                <p14:cNvContentPartPr/>
                <p14:nvPr/>
              </p14:nvContentPartPr>
              <p14:xfrm>
                <a:off x="2690387" y="5572867"/>
                <a:ext cx="190080" cy="196200"/>
              </p14:xfrm>
            </p:contentPart>
          </mc:Choice>
          <mc:Fallback xmlns="">
            <p:pic>
              <p:nvPicPr>
                <p:cNvPr id="278" name="Freihand 277">
                  <a:extLst>
                    <a:ext uri="{FF2B5EF4-FFF2-40B4-BE49-F238E27FC236}">
                      <a16:creationId xmlns:a16="http://schemas.microsoft.com/office/drawing/2014/main" id="{6A627617-610D-4DFC-8A9E-399366CD7E39}"/>
                    </a:ext>
                  </a:extLst>
                </p:cNvPr>
                <p:cNvPicPr/>
                <p:nvPr/>
              </p:nvPicPr>
              <p:blipFill>
                <a:blip r:embed="rId573"/>
                <a:stretch>
                  <a:fillRect/>
                </a:stretch>
              </p:blipFill>
              <p:spPr>
                <a:xfrm>
                  <a:off x="2686067" y="5568547"/>
                  <a:ext cx="198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80" name="Freihand 279">
                  <a:extLst>
                    <a:ext uri="{FF2B5EF4-FFF2-40B4-BE49-F238E27FC236}">
                      <a16:creationId xmlns:a16="http://schemas.microsoft.com/office/drawing/2014/main" id="{C3D4722B-66F1-49D8-BF26-B066A62AD0EE}"/>
                    </a:ext>
                  </a:extLst>
                </p14:cNvPr>
                <p14:cNvContentPartPr/>
                <p14:nvPr/>
              </p14:nvContentPartPr>
              <p14:xfrm>
                <a:off x="7063667" y="5963467"/>
                <a:ext cx="94680" cy="177480"/>
              </p14:xfrm>
            </p:contentPart>
          </mc:Choice>
          <mc:Fallback xmlns="">
            <p:pic>
              <p:nvPicPr>
                <p:cNvPr id="280" name="Freihand 279">
                  <a:extLst>
                    <a:ext uri="{FF2B5EF4-FFF2-40B4-BE49-F238E27FC236}">
                      <a16:creationId xmlns:a16="http://schemas.microsoft.com/office/drawing/2014/main" id="{C3D4722B-66F1-49D8-BF26-B066A62AD0EE}"/>
                    </a:ext>
                  </a:extLst>
                </p:cNvPr>
                <p:cNvPicPr/>
                <p:nvPr/>
              </p:nvPicPr>
              <p:blipFill>
                <a:blip r:embed="rId575"/>
                <a:stretch>
                  <a:fillRect/>
                </a:stretch>
              </p:blipFill>
              <p:spPr>
                <a:xfrm>
                  <a:off x="7059347" y="5959147"/>
                  <a:ext cx="103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81" name="Freihand 280">
                  <a:extLst>
                    <a:ext uri="{FF2B5EF4-FFF2-40B4-BE49-F238E27FC236}">
                      <a16:creationId xmlns:a16="http://schemas.microsoft.com/office/drawing/2014/main" id="{C387E30D-7C89-4727-91BC-13FD750634A5}"/>
                    </a:ext>
                  </a:extLst>
                </p14:cNvPr>
                <p14:cNvContentPartPr/>
                <p14:nvPr/>
              </p14:nvContentPartPr>
              <p14:xfrm>
                <a:off x="7179947" y="5998387"/>
                <a:ext cx="102240" cy="109080"/>
              </p14:xfrm>
            </p:contentPart>
          </mc:Choice>
          <mc:Fallback xmlns="">
            <p:pic>
              <p:nvPicPr>
                <p:cNvPr id="281" name="Freihand 280">
                  <a:extLst>
                    <a:ext uri="{FF2B5EF4-FFF2-40B4-BE49-F238E27FC236}">
                      <a16:creationId xmlns:a16="http://schemas.microsoft.com/office/drawing/2014/main" id="{C387E30D-7C89-4727-91BC-13FD750634A5}"/>
                    </a:ext>
                  </a:extLst>
                </p:cNvPr>
                <p:cNvPicPr/>
                <p:nvPr/>
              </p:nvPicPr>
              <p:blipFill>
                <a:blip r:embed="rId577"/>
                <a:stretch>
                  <a:fillRect/>
                </a:stretch>
              </p:blipFill>
              <p:spPr>
                <a:xfrm>
                  <a:off x="7175627" y="5994067"/>
                  <a:ext cx="110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282" name="Freihand 281">
                  <a:extLst>
                    <a:ext uri="{FF2B5EF4-FFF2-40B4-BE49-F238E27FC236}">
                      <a16:creationId xmlns:a16="http://schemas.microsoft.com/office/drawing/2014/main" id="{2A347432-ABC1-4F47-90FE-1E65F63E5FC4}"/>
                    </a:ext>
                  </a:extLst>
                </p14:cNvPr>
                <p14:cNvContentPartPr/>
                <p14:nvPr/>
              </p14:nvContentPartPr>
              <p14:xfrm>
                <a:off x="7237187" y="5990107"/>
                <a:ext cx="91080" cy="105120"/>
              </p14:xfrm>
            </p:contentPart>
          </mc:Choice>
          <mc:Fallback xmlns="">
            <p:pic>
              <p:nvPicPr>
                <p:cNvPr id="282" name="Freihand 281">
                  <a:extLst>
                    <a:ext uri="{FF2B5EF4-FFF2-40B4-BE49-F238E27FC236}">
                      <a16:creationId xmlns:a16="http://schemas.microsoft.com/office/drawing/2014/main" id="{2A347432-ABC1-4F47-90FE-1E65F63E5FC4}"/>
                    </a:ext>
                  </a:extLst>
                </p:cNvPr>
                <p:cNvPicPr/>
                <p:nvPr/>
              </p:nvPicPr>
              <p:blipFill>
                <a:blip r:embed="rId579"/>
                <a:stretch>
                  <a:fillRect/>
                </a:stretch>
              </p:blipFill>
              <p:spPr>
                <a:xfrm>
                  <a:off x="7232867" y="5985787"/>
                  <a:ext cx="99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83" name="Freihand 282">
                  <a:extLst>
                    <a:ext uri="{FF2B5EF4-FFF2-40B4-BE49-F238E27FC236}">
                      <a16:creationId xmlns:a16="http://schemas.microsoft.com/office/drawing/2014/main" id="{12B104C6-E3F0-4CED-8E75-0AA026BF3110}"/>
                    </a:ext>
                  </a:extLst>
                </p14:cNvPr>
                <p14:cNvContentPartPr/>
                <p14:nvPr/>
              </p14:nvContentPartPr>
              <p14:xfrm>
                <a:off x="7337987" y="5868787"/>
                <a:ext cx="266760" cy="194760"/>
              </p14:xfrm>
            </p:contentPart>
          </mc:Choice>
          <mc:Fallback xmlns="">
            <p:pic>
              <p:nvPicPr>
                <p:cNvPr id="283" name="Freihand 282">
                  <a:extLst>
                    <a:ext uri="{FF2B5EF4-FFF2-40B4-BE49-F238E27FC236}">
                      <a16:creationId xmlns:a16="http://schemas.microsoft.com/office/drawing/2014/main" id="{12B104C6-E3F0-4CED-8E75-0AA026BF3110}"/>
                    </a:ext>
                  </a:extLst>
                </p:cNvPr>
                <p:cNvPicPr/>
                <p:nvPr/>
              </p:nvPicPr>
              <p:blipFill>
                <a:blip r:embed="rId581"/>
                <a:stretch>
                  <a:fillRect/>
                </a:stretch>
              </p:blipFill>
              <p:spPr>
                <a:xfrm>
                  <a:off x="7333667" y="5864467"/>
                  <a:ext cx="275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284" name="Freihand 283">
                  <a:extLst>
                    <a:ext uri="{FF2B5EF4-FFF2-40B4-BE49-F238E27FC236}">
                      <a16:creationId xmlns:a16="http://schemas.microsoft.com/office/drawing/2014/main" id="{8E60DCD1-09B3-4834-9853-B8E3EB572FE3}"/>
                    </a:ext>
                  </a:extLst>
                </p14:cNvPr>
                <p14:cNvContentPartPr/>
                <p14:nvPr/>
              </p14:nvContentPartPr>
              <p14:xfrm>
                <a:off x="7554347" y="5921347"/>
                <a:ext cx="30600" cy="3600"/>
              </p14:xfrm>
            </p:contentPart>
          </mc:Choice>
          <mc:Fallback xmlns="">
            <p:pic>
              <p:nvPicPr>
                <p:cNvPr id="284" name="Freihand 283">
                  <a:extLst>
                    <a:ext uri="{FF2B5EF4-FFF2-40B4-BE49-F238E27FC236}">
                      <a16:creationId xmlns:a16="http://schemas.microsoft.com/office/drawing/2014/main" id="{8E60DCD1-09B3-4834-9853-B8E3EB572FE3}"/>
                    </a:ext>
                  </a:extLst>
                </p:cNvPr>
                <p:cNvPicPr/>
                <p:nvPr/>
              </p:nvPicPr>
              <p:blipFill>
                <a:blip r:embed="rId583"/>
                <a:stretch>
                  <a:fillRect/>
                </a:stretch>
              </p:blipFill>
              <p:spPr>
                <a:xfrm>
                  <a:off x="7550027" y="5917027"/>
                  <a:ext cx="392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85" name="Freihand 284">
                  <a:extLst>
                    <a:ext uri="{FF2B5EF4-FFF2-40B4-BE49-F238E27FC236}">
                      <a16:creationId xmlns:a16="http://schemas.microsoft.com/office/drawing/2014/main" id="{D0CBFF67-F36B-4287-BD89-1430E5023EE1}"/>
                    </a:ext>
                  </a:extLst>
                </p14:cNvPr>
                <p14:cNvContentPartPr/>
                <p14:nvPr/>
              </p14:nvContentPartPr>
              <p14:xfrm>
                <a:off x="7682867" y="5953747"/>
                <a:ext cx="201600" cy="86400"/>
              </p14:xfrm>
            </p:contentPart>
          </mc:Choice>
          <mc:Fallback xmlns="">
            <p:pic>
              <p:nvPicPr>
                <p:cNvPr id="285" name="Freihand 284">
                  <a:extLst>
                    <a:ext uri="{FF2B5EF4-FFF2-40B4-BE49-F238E27FC236}">
                      <a16:creationId xmlns:a16="http://schemas.microsoft.com/office/drawing/2014/main" id="{D0CBFF67-F36B-4287-BD89-1430E5023EE1}"/>
                    </a:ext>
                  </a:extLst>
                </p:cNvPr>
                <p:cNvPicPr/>
                <p:nvPr/>
              </p:nvPicPr>
              <p:blipFill>
                <a:blip r:embed="rId585"/>
                <a:stretch>
                  <a:fillRect/>
                </a:stretch>
              </p:blipFill>
              <p:spPr>
                <a:xfrm>
                  <a:off x="7678547" y="5949427"/>
                  <a:ext cx="210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86" name="Freihand 285">
                  <a:extLst>
                    <a:ext uri="{FF2B5EF4-FFF2-40B4-BE49-F238E27FC236}">
                      <a16:creationId xmlns:a16="http://schemas.microsoft.com/office/drawing/2014/main" id="{FFD0AAF6-54F1-42A6-905A-9529C920F346}"/>
                    </a:ext>
                  </a:extLst>
                </p14:cNvPr>
                <p14:cNvContentPartPr/>
                <p14:nvPr/>
              </p14:nvContentPartPr>
              <p14:xfrm>
                <a:off x="7908587" y="5962027"/>
                <a:ext cx="226080" cy="64440"/>
              </p14:xfrm>
            </p:contentPart>
          </mc:Choice>
          <mc:Fallback xmlns="">
            <p:pic>
              <p:nvPicPr>
                <p:cNvPr id="286" name="Freihand 285">
                  <a:extLst>
                    <a:ext uri="{FF2B5EF4-FFF2-40B4-BE49-F238E27FC236}">
                      <a16:creationId xmlns:a16="http://schemas.microsoft.com/office/drawing/2014/main" id="{FFD0AAF6-54F1-42A6-905A-9529C920F346}"/>
                    </a:ext>
                  </a:extLst>
                </p:cNvPr>
                <p:cNvPicPr/>
                <p:nvPr/>
              </p:nvPicPr>
              <p:blipFill>
                <a:blip r:embed="rId587"/>
                <a:stretch>
                  <a:fillRect/>
                </a:stretch>
              </p:blipFill>
              <p:spPr>
                <a:xfrm>
                  <a:off x="7904267" y="5957707"/>
                  <a:ext cx="234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88" name="Freihand 287">
                  <a:extLst>
                    <a:ext uri="{FF2B5EF4-FFF2-40B4-BE49-F238E27FC236}">
                      <a16:creationId xmlns:a16="http://schemas.microsoft.com/office/drawing/2014/main" id="{EED5B466-AC43-4521-8CA0-2A9AD400A989}"/>
                    </a:ext>
                  </a:extLst>
                </p14:cNvPr>
                <p14:cNvContentPartPr/>
                <p14:nvPr/>
              </p14:nvContentPartPr>
              <p14:xfrm>
                <a:off x="5622587" y="6540907"/>
                <a:ext cx="362520" cy="105840"/>
              </p14:xfrm>
            </p:contentPart>
          </mc:Choice>
          <mc:Fallback xmlns="">
            <p:pic>
              <p:nvPicPr>
                <p:cNvPr id="288" name="Freihand 287">
                  <a:extLst>
                    <a:ext uri="{FF2B5EF4-FFF2-40B4-BE49-F238E27FC236}">
                      <a16:creationId xmlns:a16="http://schemas.microsoft.com/office/drawing/2014/main" id="{EED5B466-AC43-4521-8CA0-2A9AD400A989}"/>
                    </a:ext>
                  </a:extLst>
                </p:cNvPr>
                <p:cNvPicPr/>
                <p:nvPr/>
              </p:nvPicPr>
              <p:blipFill>
                <a:blip r:embed="rId589"/>
                <a:stretch>
                  <a:fillRect/>
                </a:stretch>
              </p:blipFill>
              <p:spPr>
                <a:xfrm>
                  <a:off x="5618267" y="6536587"/>
                  <a:ext cx="371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89" name="Freihand 288">
                  <a:extLst>
                    <a:ext uri="{FF2B5EF4-FFF2-40B4-BE49-F238E27FC236}">
                      <a16:creationId xmlns:a16="http://schemas.microsoft.com/office/drawing/2014/main" id="{82BA7FD0-3EFC-43EE-99DB-D5CDD73322F3}"/>
                    </a:ext>
                  </a:extLst>
                </p14:cNvPr>
                <p14:cNvContentPartPr/>
                <p14:nvPr/>
              </p14:nvContentPartPr>
              <p14:xfrm>
                <a:off x="5972147" y="6489067"/>
                <a:ext cx="4680" cy="27360"/>
              </p14:xfrm>
            </p:contentPart>
          </mc:Choice>
          <mc:Fallback xmlns="">
            <p:pic>
              <p:nvPicPr>
                <p:cNvPr id="289" name="Freihand 288">
                  <a:extLst>
                    <a:ext uri="{FF2B5EF4-FFF2-40B4-BE49-F238E27FC236}">
                      <a16:creationId xmlns:a16="http://schemas.microsoft.com/office/drawing/2014/main" id="{82BA7FD0-3EFC-43EE-99DB-D5CDD73322F3}"/>
                    </a:ext>
                  </a:extLst>
                </p:cNvPr>
                <p:cNvPicPr/>
                <p:nvPr/>
              </p:nvPicPr>
              <p:blipFill>
                <a:blip r:embed="rId591"/>
                <a:stretch>
                  <a:fillRect/>
                </a:stretch>
              </p:blipFill>
              <p:spPr>
                <a:xfrm>
                  <a:off x="5967827" y="6484747"/>
                  <a:ext cx="13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90" name="Freihand 289">
                  <a:extLst>
                    <a:ext uri="{FF2B5EF4-FFF2-40B4-BE49-F238E27FC236}">
                      <a16:creationId xmlns:a16="http://schemas.microsoft.com/office/drawing/2014/main" id="{7112ED1F-68B2-49F9-B26E-F7948CE92415}"/>
                    </a:ext>
                  </a:extLst>
                </p14:cNvPr>
                <p14:cNvContentPartPr/>
                <p14:nvPr/>
              </p14:nvContentPartPr>
              <p14:xfrm>
                <a:off x="6016787" y="6526147"/>
                <a:ext cx="93600" cy="97920"/>
              </p14:xfrm>
            </p:contentPart>
          </mc:Choice>
          <mc:Fallback xmlns="">
            <p:pic>
              <p:nvPicPr>
                <p:cNvPr id="290" name="Freihand 289">
                  <a:extLst>
                    <a:ext uri="{FF2B5EF4-FFF2-40B4-BE49-F238E27FC236}">
                      <a16:creationId xmlns:a16="http://schemas.microsoft.com/office/drawing/2014/main" id="{7112ED1F-68B2-49F9-B26E-F7948CE92415}"/>
                    </a:ext>
                  </a:extLst>
                </p:cNvPr>
                <p:cNvPicPr/>
                <p:nvPr/>
              </p:nvPicPr>
              <p:blipFill>
                <a:blip r:embed="rId593"/>
                <a:stretch>
                  <a:fillRect/>
                </a:stretch>
              </p:blipFill>
              <p:spPr>
                <a:xfrm>
                  <a:off x="6012467" y="6521827"/>
                  <a:ext cx="102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91" name="Freihand 290">
                  <a:extLst>
                    <a:ext uri="{FF2B5EF4-FFF2-40B4-BE49-F238E27FC236}">
                      <a16:creationId xmlns:a16="http://schemas.microsoft.com/office/drawing/2014/main" id="{FE01B223-BE58-4145-B05C-27818BBAF549}"/>
                    </a:ext>
                  </a:extLst>
                </p14:cNvPr>
                <p14:cNvContentPartPr/>
                <p14:nvPr/>
              </p14:nvContentPartPr>
              <p14:xfrm>
                <a:off x="6319547" y="6410947"/>
                <a:ext cx="167400" cy="183960"/>
              </p14:xfrm>
            </p:contentPart>
          </mc:Choice>
          <mc:Fallback xmlns="">
            <p:pic>
              <p:nvPicPr>
                <p:cNvPr id="291" name="Freihand 290">
                  <a:extLst>
                    <a:ext uri="{FF2B5EF4-FFF2-40B4-BE49-F238E27FC236}">
                      <a16:creationId xmlns:a16="http://schemas.microsoft.com/office/drawing/2014/main" id="{FE01B223-BE58-4145-B05C-27818BBAF549}"/>
                    </a:ext>
                  </a:extLst>
                </p:cNvPr>
                <p:cNvPicPr/>
                <p:nvPr/>
              </p:nvPicPr>
              <p:blipFill>
                <a:blip r:embed="rId595"/>
                <a:stretch>
                  <a:fillRect/>
                </a:stretch>
              </p:blipFill>
              <p:spPr>
                <a:xfrm>
                  <a:off x="6315227" y="6406627"/>
                  <a:ext cx="176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292" name="Freihand 291">
                  <a:extLst>
                    <a:ext uri="{FF2B5EF4-FFF2-40B4-BE49-F238E27FC236}">
                      <a16:creationId xmlns:a16="http://schemas.microsoft.com/office/drawing/2014/main" id="{38057EE8-0770-4909-9A17-CA90BA382C1B}"/>
                    </a:ext>
                  </a:extLst>
                </p14:cNvPr>
                <p14:cNvContentPartPr/>
                <p14:nvPr/>
              </p14:nvContentPartPr>
              <p14:xfrm>
                <a:off x="6528707" y="6360187"/>
                <a:ext cx="323280" cy="285120"/>
              </p14:xfrm>
            </p:contentPart>
          </mc:Choice>
          <mc:Fallback xmlns="">
            <p:pic>
              <p:nvPicPr>
                <p:cNvPr id="292" name="Freihand 291">
                  <a:extLst>
                    <a:ext uri="{FF2B5EF4-FFF2-40B4-BE49-F238E27FC236}">
                      <a16:creationId xmlns:a16="http://schemas.microsoft.com/office/drawing/2014/main" id="{38057EE8-0770-4909-9A17-CA90BA382C1B}"/>
                    </a:ext>
                  </a:extLst>
                </p:cNvPr>
                <p:cNvPicPr/>
                <p:nvPr/>
              </p:nvPicPr>
              <p:blipFill>
                <a:blip r:embed="rId597"/>
                <a:stretch>
                  <a:fillRect/>
                </a:stretch>
              </p:blipFill>
              <p:spPr>
                <a:xfrm>
                  <a:off x="6524387" y="6355867"/>
                  <a:ext cx="3319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293" name="Freihand 292">
                  <a:extLst>
                    <a:ext uri="{FF2B5EF4-FFF2-40B4-BE49-F238E27FC236}">
                      <a16:creationId xmlns:a16="http://schemas.microsoft.com/office/drawing/2014/main" id="{4CBF2C3B-6742-4D21-8B9D-A35F3C059593}"/>
                    </a:ext>
                  </a:extLst>
                </p14:cNvPr>
                <p14:cNvContentPartPr/>
                <p14:nvPr/>
              </p14:nvContentPartPr>
              <p14:xfrm>
                <a:off x="6887267" y="6415267"/>
                <a:ext cx="85320" cy="64800"/>
              </p14:xfrm>
            </p:contentPart>
          </mc:Choice>
          <mc:Fallback xmlns="">
            <p:pic>
              <p:nvPicPr>
                <p:cNvPr id="293" name="Freihand 292">
                  <a:extLst>
                    <a:ext uri="{FF2B5EF4-FFF2-40B4-BE49-F238E27FC236}">
                      <a16:creationId xmlns:a16="http://schemas.microsoft.com/office/drawing/2014/main" id="{4CBF2C3B-6742-4D21-8B9D-A35F3C059593}"/>
                    </a:ext>
                  </a:extLst>
                </p:cNvPr>
                <p:cNvPicPr/>
                <p:nvPr/>
              </p:nvPicPr>
              <p:blipFill>
                <a:blip r:embed="rId599"/>
                <a:stretch>
                  <a:fillRect/>
                </a:stretch>
              </p:blipFill>
              <p:spPr>
                <a:xfrm>
                  <a:off x="6882947" y="6410947"/>
                  <a:ext cx="93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94" name="Freihand 293">
                  <a:extLst>
                    <a:ext uri="{FF2B5EF4-FFF2-40B4-BE49-F238E27FC236}">
                      <a16:creationId xmlns:a16="http://schemas.microsoft.com/office/drawing/2014/main" id="{927256AB-ABE2-4E8B-8265-CF0BC46381E6}"/>
                    </a:ext>
                  </a:extLst>
                </p14:cNvPr>
                <p14:cNvContentPartPr/>
                <p14:nvPr/>
              </p14:nvContentPartPr>
              <p14:xfrm>
                <a:off x="6593147" y="6341107"/>
                <a:ext cx="181800" cy="12960"/>
              </p14:xfrm>
            </p:contentPart>
          </mc:Choice>
          <mc:Fallback xmlns="">
            <p:pic>
              <p:nvPicPr>
                <p:cNvPr id="294" name="Freihand 293">
                  <a:extLst>
                    <a:ext uri="{FF2B5EF4-FFF2-40B4-BE49-F238E27FC236}">
                      <a16:creationId xmlns:a16="http://schemas.microsoft.com/office/drawing/2014/main" id="{927256AB-ABE2-4E8B-8265-CF0BC46381E6}"/>
                    </a:ext>
                  </a:extLst>
                </p:cNvPr>
                <p:cNvPicPr/>
                <p:nvPr/>
              </p:nvPicPr>
              <p:blipFill>
                <a:blip r:embed="rId601"/>
                <a:stretch>
                  <a:fillRect/>
                </a:stretch>
              </p:blipFill>
              <p:spPr>
                <a:xfrm>
                  <a:off x="6588827" y="6336787"/>
                  <a:ext cx="190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95" name="Freihand 294">
                  <a:extLst>
                    <a:ext uri="{FF2B5EF4-FFF2-40B4-BE49-F238E27FC236}">
                      <a16:creationId xmlns:a16="http://schemas.microsoft.com/office/drawing/2014/main" id="{E630CC11-ED9B-4498-B619-0DB1E2AFF8E5}"/>
                    </a:ext>
                  </a:extLst>
                </p14:cNvPr>
                <p14:cNvContentPartPr/>
                <p14:nvPr/>
              </p14:nvContentPartPr>
              <p14:xfrm>
                <a:off x="7202627" y="6386107"/>
                <a:ext cx="176040" cy="76320"/>
              </p14:xfrm>
            </p:contentPart>
          </mc:Choice>
          <mc:Fallback xmlns="">
            <p:pic>
              <p:nvPicPr>
                <p:cNvPr id="295" name="Freihand 294">
                  <a:extLst>
                    <a:ext uri="{FF2B5EF4-FFF2-40B4-BE49-F238E27FC236}">
                      <a16:creationId xmlns:a16="http://schemas.microsoft.com/office/drawing/2014/main" id="{E630CC11-ED9B-4498-B619-0DB1E2AFF8E5}"/>
                    </a:ext>
                  </a:extLst>
                </p:cNvPr>
                <p:cNvPicPr/>
                <p:nvPr/>
              </p:nvPicPr>
              <p:blipFill>
                <a:blip r:embed="rId603"/>
                <a:stretch>
                  <a:fillRect/>
                </a:stretch>
              </p:blipFill>
              <p:spPr>
                <a:xfrm>
                  <a:off x="7198307" y="6381787"/>
                  <a:ext cx="184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96" name="Freihand 295">
                  <a:extLst>
                    <a:ext uri="{FF2B5EF4-FFF2-40B4-BE49-F238E27FC236}">
                      <a16:creationId xmlns:a16="http://schemas.microsoft.com/office/drawing/2014/main" id="{8FBDEA20-6A9E-4F25-A4FE-9907A602C999}"/>
                    </a:ext>
                  </a:extLst>
                </p14:cNvPr>
                <p14:cNvContentPartPr/>
                <p14:nvPr/>
              </p14:nvContentPartPr>
              <p14:xfrm>
                <a:off x="7349507" y="6300787"/>
                <a:ext cx="51840" cy="24120"/>
              </p14:xfrm>
            </p:contentPart>
          </mc:Choice>
          <mc:Fallback xmlns="">
            <p:pic>
              <p:nvPicPr>
                <p:cNvPr id="296" name="Freihand 295">
                  <a:extLst>
                    <a:ext uri="{FF2B5EF4-FFF2-40B4-BE49-F238E27FC236}">
                      <a16:creationId xmlns:a16="http://schemas.microsoft.com/office/drawing/2014/main" id="{8FBDEA20-6A9E-4F25-A4FE-9907A602C999}"/>
                    </a:ext>
                  </a:extLst>
                </p:cNvPr>
                <p:cNvPicPr/>
                <p:nvPr/>
              </p:nvPicPr>
              <p:blipFill>
                <a:blip r:embed="rId605"/>
                <a:stretch>
                  <a:fillRect/>
                </a:stretch>
              </p:blipFill>
              <p:spPr>
                <a:xfrm>
                  <a:off x="7345187" y="6296467"/>
                  <a:ext cx="60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97" name="Freihand 296">
                  <a:extLst>
                    <a:ext uri="{FF2B5EF4-FFF2-40B4-BE49-F238E27FC236}">
                      <a16:creationId xmlns:a16="http://schemas.microsoft.com/office/drawing/2014/main" id="{FD2CAF9B-071B-4D8E-98DC-FB2D282BBB1F}"/>
                    </a:ext>
                  </a:extLst>
                </p14:cNvPr>
                <p14:cNvContentPartPr/>
                <p14:nvPr/>
              </p14:nvContentPartPr>
              <p14:xfrm>
                <a:off x="7484147" y="6312667"/>
                <a:ext cx="284760" cy="100440"/>
              </p14:xfrm>
            </p:contentPart>
          </mc:Choice>
          <mc:Fallback xmlns="">
            <p:pic>
              <p:nvPicPr>
                <p:cNvPr id="297" name="Freihand 296">
                  <a:extLst>
                    <a:ext uri="{FF2B5EF4-FFF2-40B4-BE49-F238E27FC236}">
                      <a16:creationId xmlns:a16="http://schemas.microsoft.com/office/drawing/2014/main" id="{FD2CAF9B-071B-4D8E-98DC-FB2D282BBB1F}"/>
                    </a:ext>
                  </a:extLst>
                </p:cNvPr>
                <p:cNvPicPr/>
                <p:nvPr/>
              </p:nvPicPr>
              <p:blipFill>
                <a:blip r:embed="rId607"/>
                <a:stretch>
                  <a:fillRect/>
                </a:stretch>
              </p:blipFill>
              <p:spPr>
                <a:xfrm>
                  <a:off x="7479827" y="6308347"/>
                  <a:ext cx="293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00" name="Freihand 299">
                  <a:extLst>
                    <a:ext uri="{FF2B5EF4-FFF2-40B4-BE49-F238E27FC236}">
                      <a16:creationId xmlns:a16="http://schemas.microsoft.com/office/drawing/2014/main" id="{49550DC3-4D55-4BDE-8642-E5F5E774886A}"/>
                    </a:ext>
                  </a:extLst>
                </p14:cNvPr>
                <p14:cNvContentPartPr/>
                <p14:nvPr/>
              </p14:nvContentPartPr>
              <p14:xfrm>
                <a:off x="7857467" y="6207907"/>
                <a:ext cx="256320" cy="138600"/>
              </p14:xfrm>
            </p:contentPart>
          </mc:Choice>
          <mc:Fallback xmlns="">
            <p:pic>
              <p:nvPicPr>
                <p:cNvPr id="300" name="Freihand 299">
                  <a:extLst>
                    <a:ext uri="{FF2B5EF4-FFF2-40B4-BE49-F238E27FC236}">
                      <a16:creationId xmlns:a16="http://schemas.microsoft.com/office/drawing/2014/main" id="{49550DC3-4D55-4BDE-8642-E5F5E774886A}"/>
                    </a:ext>
                  </a:extLst>
                </p:cNvPr>
                <p:cNvPicPr/>
                <p:nvPr/>
              </p:nvPicPr>
              <p:blipFill>
                <a:blip r:embed="rId609"/>
                <a:stretch>
                  <a:fillRect/>
                </a:stretch>
              </p:blipFill>
              <p:spPr>
                <a:xfrm>
                  <a:off x="7853147" y="6203587"/>
                  <a:ext cx="264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01" name="Freihand 300">
                  <a:extLst>
                    <a:ext uri="{FF2B5EF4-FFF2-40B4-BE49-F238E27FC236}">
                      <a16:creationId xmlns:a16="http://schemas.microsoft.com/office/drawing/2014/main" id="{AFBEA6CD-7773-4796-A3D3-F7F92A8C446B}"/>
                    </a:ext>
                  </a:extLst>
                </p14:cNvPr>
                <p14:cNvContentPartPr/>
                <p14:nvPr/>
              </p14:nvContentPartPr>
              <p14:xfrm>
                <a:off x="8120267" y="6144547"/>
                <a:ext cx="63720" cy="159480"/>
              </p14:xfrm>
            </p:contentPart>
          </mc:Choice>
          <mc:Fallback xmlns="">
            <p:pic>
              <p:nvPicPr>
                <p:cNvPr id="301" name="Freihand 300">
                  <a:extLst>
                    <a:ext uri="{FF2B5EF4-FFF2-40B4-BE49-F238E27FC236}">
                      <a16:creationId xmlns:a16="http://schemas.microsoft.com/office/drawing/2014/main" id="{AFBEA6CD-7773-4796-A3D3-F7F92A8C446B}"/>
                    </a:ext>
                  </a:extLst>
                </p:cNvPr>
                <p:cNvPicPr/>
                <p:nvPr/>
              </p:nvPicPr>
              <p:blipFill>
                <a:blip r:embed="rId611"/>
                <a:stretch>
                  <a:fillRect/>
                </a:stretch>
              </p:blipFill>
              <p:spPr>
                <a:xfrm>
                  <a:off x="8115947" y="6140227"/>
                  <a:ext cx="72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02" name="Freihand 301">
                  <a:extLst>
                    <a:ext uri="{FF2B5EF4-FFF2-40B4-BE49-F238E27FC236}">
                      <a16:creationId xmlns:a16="http://schemas.microsoft.com/office/drawing/2014/main" id="{5334F0F1-0DBB-4680-8C62-A20EB526DE09}"/>
                    </a:ext>
                  </a:extLst>
                </p14:cNvPr>
                <p14:cNvContentPartPr/>
                <p14:nvPr/>
              </p14:nvContentPartPr>
              <p14:xfrm>
                <a:off x="8150867" y="6140947"/>
                <a:ext cx="342720" cy="239760"/>
              </p14:xfrm>
            </p:contentPart>
          </mc:Choice>
          <mc:Fallback xmlns="">
            <p:pic>
              <p:nvPicPr>
                <p:cNvPr id="302" name="Freihand 301">
                  <a:extLst>
                    <a:ext uri="{FF2B5EF4-FFF2-40B4-BE49-F238E27FC236}">
                      <a16:creationId xmlns:a16="http://schemas.microsoft.com/office/drawing/2014/main" id="{5334F0F1-0DBB-4680-8C62-A20EB526DE09}"/>
                    </a:ext>
                  </a:extLst>
                </p:cNvPr>
                <p:cNvPicPr/>
                <p:nvPr/>
              </p:nvPicPr>
              <p:blipFill>
                <a:blip r:embed="rId613"/>
                <a:stretch>
                  <a:fillRect/>
                </a:stretch>
              </p:blipFill>
              <p:spPr>
                <a:xfrm>
                  <a:off x="8146547" y="6136627"/>
                  <a:ext cx="3513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03" name="Freihand 302">
                  <a:extLst>
                    <a:ext uri="{FF2B5EF4-FFF2-40B4-BE49-F238E27FC236}">
                      <a16:creationId xmlns:a16="http://schemas.microsoft.com/office/drawing/2014/main" id="{C0B0CE3D-9639-4F31-A75A-1051652A1E60}"/>
                    </a:ext>
                  </a:extLst>
                </p14:cNvPr>
                <p14:cNvContentPartPr/>
                <p14:nvPr/>
              </p14:nvContentPartPr>
              <p14:xfrm>
                <a:off x="7795547" y="6227707"/>
                <a:ext cx="237600" cy="61920"/>
              </p14:xfrm>
            </p:contentPart>
          </mc:Choice>
          <mc:Fallback xmlns="">
            <p:pic>
              <p:nvPicPr>
                <p:cNvPr id="303" name="Freihand 302">
                  <a:extLst>
                    <a:ext uri="{FF2B5EF4-FFF2-40B4-BE49-F238E27FC236}">
                      <a16:creationId xmlns:a16="http://schemas.microsoft.com/office/drawing/2014/main" id="{C0B0CE3D-9639-4F31-A75A-1051652A1E60}"/>
                    </a:ext>
                  </a:extLst>
                </p:cNvPr>
                <p:cNvPicPr/>
                <p:nvPr/>
              </p:nvPicPr>
              <p:blipFill>
                <a:blip r:embed="rId615"/>
                <a:stretch>
                  <a:fillRect/>
                </a:stretch>
              </p:blipFill>
              <p:spPr>
                <a:xfrm>
                  <a:off x="7791227" y="6223387"/>
                  <a:ext cx="246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04" name="Freihand 303">
                  <a:extLst>
                    <a:ext uri="{FF2B5EF4-FFF2-40B4-BE49-F238E27FC236}">
                      <a16:creationId xmlns:a16="http://schemas.microsoft.com/office/drawing/2014/main" id="{76D8983D-F9F0-4077-8DA2-36F8C8FD2B9C}"/>
                    </a:ext>
                  </a:extLst>
                </p14:cNvPr>
                <p14:cNvContentPartPr/>
                <p14:nvPr/>
              </p14:nvContentPartPr>
              <p14:xfrm>
                <a:off x="8565227" y="5984707"/>
                <a:ext cx="6840" cy="208080"/>
              </p14:xfrm>
            </p:contentPart>
          </mc:Choice>
          <mc:Fallback xmlns="">
            <p:pic>
              <p:nvPicPr>
                <p:cNvPr id="304" name="Freihand 303">
                  <a:extLst>
                    <a:ext uri="{FF2B5EF4-FFF2-40B4-BE49-F238E27FC236}">
                      <a16:creationId xmlns:a16="http://schemas.microsoft.com/office/drawing/2014/main" id="{76D8983D-F9F0-4077-8DA2-36F8C8FD2B9C}"/>
                    </a:ext>
                  </a:extLst>
                </p:cNvPr>
                <p:cNvPicPr/>
                <p:nvPr/>
              </p:nvPicPr>
              <p:blipFill>
                <a:blip r:embed="rId617"/>
                <a:stretch>
                  <a:fillRect/>
                </a:stretch>
              </p:blipFill>
              <p:spPr>
                <a:xfrm>
                  <a:off x="8560907" y="5980387"/>
                  <a:ext cx="154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05" name="Freihand 304">
                  <a:extLst>
                    <a:ext uri="{FF2B5EF4-FFF2-40B4-BE49-F238E27FC236}">
                      <a16:creationId xmlns:a16="http://schemas.microsoft.com/office/drawing/2014/main" id="{CB9FA70B-599B-47DC-8AB4-30394AA8ED36}"/>
                    </a:ext>
                  </a:extLst>
                </p14:cNvPr>
                <p14:cNvContentPartPr/>
                <p14:nvPr/>
              </p14:nvContentPartPr>
              <p14:xfrm>
                <a:off x="8544707" y="6286387"/>
                <a:ext cx="360" cy="360"/>
              </p14:xfrm>
            </p:contentPart>
          </mc:Choice>
          <mc:Fallback xmlns="">
            <p:pic>
              <p:nvPicPr>
                <p:cNvPr id="305" name="Freihand 304">
                  <a:extLst>
                    <a:ext uri="{FF2B5EF4-FFF2-40B4-BE49-F238E27FC236}">
                      <a16:creationId xmlns:a16="http://schemas.microsoft.com/office/drawing/2014/main" id="{CB9FA70B-599B-47DC-8AB4-30394AA8ED36}"/>
                    </a:ext>
                  </a:extLst>
                </p:cNvPr>
                <p:cNvPicPr/>
                <p:nvPr/>
              </p:nvPicPr>
              <p:blipFill>
                <a:blip r:embed="rId435"/>
                <a:stretch>
                  <a:fillRect/>
                </a:stretch>
              </p:blipFill>
              <p:spPr>
                <a:xfrm>
                  <a:off x="8540387" y="628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07" name="Freihand 306">
                  <a:extLst>
                    <a:ext uri="{FF2B5EF4-FFF2-40B4-BE49-F238E27FC236}">
                      <a16:creationId xmlns:a16="http://schemas.microsoft.com/office/drawing/2014/main" id="{20C7DAE7-A09A-4A78-86D3-2CC9E605B2BB}"/>
                    </a:ext>
                  </a:extLst>
                </p14:cNvPr>
                <p14:cNvContentPartPr/>
                <p14:nvPr/>
              </p14:nvContentPartPr>
              <p14:xfrm>
                <a:off x="6910307" y="5456947"/>
                <a:ext cx="27720" cy="43200"/>
              </p14:xfrm>
            </p:contentPart>
          </mc:Choice>
          <mc:Fallback xmlns="">
            <p:pic>
              <p:nvPicPr>
                <p:cNvPr id="307" name="Freihand 306">
                  <a:extLst>
                    <a:ext uri="{FF2B5EF4-FFF2-40B4-BE49-F238E27FC236}">
                      <a16:creationId xmlns:a16="http://schemas.microsoft.com/office/drawing/2014/main" id="{20C7DAE7-A09A-4A78-86D3-2CC9E605B2BB}"/>
                    </a:ext>
                  </a:extLst>
                </p:cNvPr>
                <p:cNvPicPr/>
                <p:nvPr/>
              </p:nvPicPr>
              <p:blipFill>
                <a:blip r:embed="rId620"/>
                <a:stretch>
                  <a:fillRect/>
                </a:stretch>
              </p:blipFill>
              <p:spPr>
                <a:xfrm>
                  <a:off x="6905987" y="5452627"/>
                  <a:ext cx="36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08" name="Freihand 307">
                  <a:extLst>
                    <a:ext uri="{FF2B5EF4-FFF2-40B4-BE49-F238E27FC236}">
                      <a16:creationId xmlns:a16="http://schemas.microsoft.com/office/drawing/2014/main" id="{226DA7A6-FA52-489A-9941-297C4692EC83}"/>
                    </a:ext>
                  </a:extLst>
                </p14:cNvPr>
                <p14:cNvContentPartPr/>
                <p14:nvPr/>
              </p14:nvContentPartPr>
              <p14:xfrm>
                <a:off x="5381747" y="5554507"/>
                <a:ext cx="71280" cy="5400"/>
              </p14:xfrm>
            </p:contentPart>
          </mc:Choice>
          <mc:Fallback xmlns="">
            <p:pic>
              <p:nvPicPr>
                <p:cNvPr id="308" name="Freihand 307">
                  <a:extLst>
                    <a:ext uri="{FF2B5EF4-FFF2-40B4-BE49-F238E27FC236}">
                      <a16:creationId xmlns:a16="http://schemas.microsoft.com/office/drawing/2014/main" id="{226DA7A6-FA52-489A-9941-297C4692EC83}"/>
                    </a:ext>
                  </a:extLst>
                </p:cNvPr>
                <p:cNvPicPr/>
                <p:nvPr/>
              </p:nvPicPr>
              <p:blipFill>
                <a:blip r:embed="rId622"/>
                <a:stretch>
                  <a:fillRect/>
                </a:stretch>
              </p:blipFill>
              <p:spPr>
                <a:xfrm>
                  <a:off x="5377427" y="5550187"/>
                  <a:ext cx="79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09" name="Freihand 308">
                  <a:extLst>
                    <a:ext uri="{FF2B5EF4-FFF2-40B4-BE49-F238E27FC236}">
                      <a16:creationId xmlns:a16="http://schemas.microsoft.com/office/drawing/2014/main" id="{081E1528-F33D-4862-A3C8-60C5E3F8E401}"/>
                    </a:ext>
                  </a:extLst>
                </p14:cNvPr>
                <p14:cNvContentPartPr/>
                <p14:nvPr/>
              </p14:nvContentPartPr>
              <p14:xfrm>
                <a:off x="5375267" y="5279467"/>
                <a:ext cx="938880" cy="504360"/>
              </p14:xfrm>
            </p:contentPart>
          </mc:Choice>
          <mc:Fallback xmlns="">
            <p:pic>
              <p:nvPicPr>
                <p:cNvPr id="309" name="Freihand 308">
                  <a:extLst>
                    <a:ext uri="{FF2B5EF4-FFF2-40B4-BE49-F238E27FC236}">
                      <a16:creationId xmlns:a16="http://schemas.microsoft.com/office/drawing/2014/main" id="{081E1528-F33D-4862-A3C8-60C5E3F8E401}"/>
                    </a:ext>
                  </a:extLst>
                </p:cNvPr>
                <p:cNvPicPr/>
                <p:nvPr/>
              </p:nvPicPr>
              <p:blipFill>
                <a:blip r:embed="rId624"/>
                <a:stretch>
                  <a:fillRect/>
                </a:stretch>
              </p:blipFill>
              <p:spPr>
                <a:xfrm>
                  <a:off x="5370947" y="5275147"/>
                  <a:ext cx="94752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10" name="Freihand 309">
                  <a:extLst>
                    <a:ext uri="{FF2B5EF4-FFF2-40B4-BE49-F238E27FC236}">
                      <a16:creationId xmlns:a16="http://schemas.microsoft.com/office/drawing/2014/main" id="{8178B728-1ED1-4F37-B908-6EA958153BFA}"/>
                    </a:ext>
                  </a:extLst>
                </p14:cNvPr>
                <p14:cNvContentPartPr/>
                <p14:nvPr/>
              </p14:nvContentPartPr>
              <p14:xfrm>
                <a:off x="5222267" y="5642347"/>
                <a:ext cx="425880" cy="226800"/>
              </p14:xfrm>
            </p:contentPart>
          </mc:Choice>
          <mc:Fallback xmlns="">
            <p:pic>
              <p:nvPicPr>
                <p:cNvPr id="310" name="Freihand 309">
                  <a:extLst>
                    <a:ext uri="{FF2B5EF4-FFF2-40B4-BE49-F238E27FC236}">
                      <a16:creationId xmlns:a16="http://schemas.microsoft.com/office/drawing/2014/main" id="{8178B728-1ED1-4F37-B908-6EA958153BFA}"/>
                    </a:ext>
                  </a:extLst>
                </p:cNvPr>
                <p:cNvPicPr/>
                <p:nvPr/>
              </p:nvPicPr>
              <p:blipFill>
                <a:blip r:embed="rId626"/>
                <a:stretch>
                  <a:fillRect/>
                </a:stretch>
              </p:blipFill>
              <p:spPr>
                <a:xfrm>
                  <a:off x="5217947" y="5638027"/>
                  <a:ext cx="4345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12" name="Freihand 311">
                  <a:extLst>
                    <a:ext uri="{FF2B5EF4-FFF2-40B4-BE49-F238E27FC236}">
                      <a16:creationId xmlns:a16="http://schemas.microsoft.com/office/drawing/2014/main" id="{1CC3992E-271B-4EAD-B271-F2D33018D9E1}"/>
                    </a:ext>
                  </a:extLst>
                </p14:cNvPr>
                <p14:cNvContentPartPr/>
                <p14:nvPr/>
              </p14:nvContentPartPr>
              <p14:xfrm>
                <a:off x="6501347" y="5026747"/>
                <a:ext cx="156600" cy="211320"/>
              </p14:xfrm>
            </p:contentPart>
          </mc:Choice>
          <mc:Fallback xmlns="">
            <p:pic>
              <p:nvPicPr>
                <p:cNvPr id="312" name="Freihand 311">
                  <a:extLst>
                    <a:ext uri="{FF2B5EF4-FFF2-40B4-BE49-F238E27FC236}">
                      <a16:creationId xmlns:a16="http://schemas.microsoft.com/office/drawing/2014/main" id="{1CC3992E-271B-4EAD-B271-F2D33018D9E1}"/>
                    </a:ext>
                  </a:extLst>
                </p:cNvPr>
                <p:cNvPicPr/>
                <p:nvPr/>
              </p:nvPicPr>
              <p:blipFill>
                <a:blip r:embed="rId628"/>
                <a:stretch>
                  <a:fillRect/>
                </a:stretch>
              </p:blipFill>
              <p:spPr>
                <a:xfrm>
                  <a:off x="6497027" y="5022427"/>
                  <a:ext cx="165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13" name="Freihand 312">
                  <a:extLst>
                    <a:ext uri="{FF2B5EF4-FFF2-40B4-BE49-F238E27FC236}">
                      <a16:creationId xmlns:a16="http://schemas.microsoft.com/office/drawing/2014/main" id="{9716B3F1-D75D-462B-A6D9-EB103E7C3EA0}"/>
                    </a:ext>
                  </a:extLst>
                </p14:cNvPr>
                <p14:cNvContentPartPr/>
                <p14:nvPr/>
              </p14:nvContentPartPr>
              <p14:xfrm>
                <a:off x="6677387" y="5035027"/>
                <a:ext cx="198000" cy="148680"/>
              </p14:xfrm>
            </p:contentPart>
          </mc:Choice>
          <mc:Fallback xmlns="">
            <p:pic>
              <p:nvPicPr>
                <p:cNvPr id="313" name="Freihand 312">
                  <a:extLst>
                    <a:ext uri="{FF2B5EF4-FFF2-40B4-BE49-F238E27FC236}">
                      <a16:creationId xmlns:a16="http://schemas.microsoft.com/office/drawing/2014/main" id="{9716B3F1-D75D-462B-A6D9-EB103E7C3EA0}"/>
                    </a:ext>
                  </a:extLst>
                </p:cNvPr>
                <p:cNvPicPr/>
                <p:nvPr/>
              </p:nvPicPr>
              <p:blipFill>
                <a:blip r:embed="rId630"/>
                <a:stretch>
                  <a:fillRect/>
                </a:stretch>
              </p:blipFill>
              <p:spPr>
                <a:xfrm>
                  <a:off x="6673067" y="5030707"/>
                  <a:ext cx="206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14" name="Freihand 313">
                  <a:extLst>
                    <a:ext uri="{FF2B5EF4-FFF2-40B4-BE49-F238E27FC236}">
                      <a16:creationId xmlns:a16="http://schemas.microsoft.com/office/drawing/2014/main" id="{412C276B-CBC6-489D-8A6F-C3EDD2849F21}"/>
                    </a:ext>
                  </a:extLst>
                </p14:cNvPr>
                <p14:cNvContentPartPr/>
                <p14:nvPr/>
              </p14:nvContentPartPr>
              <p14:xfrm>
                <a:off x="6868907" y="4905787"/>
                <a:ext cx="91800" cy="192960"/>
              </p14:xfrm>
            </p:contentPart>
          </mc:Choice>
          <mc:Fallback xmlns="">
            <p:pic>
              <p:nvPicPr>
                <p:cNvPr id="314" name="Freihand 313">
                  <a:extLst>
                    <a:ext uri="{FF2B5EF4-FFF2-40B4-BE49-F238E27FC236}">
                      <a16:creationId xmlns:a16="http://schemas.microsoft.com/office/drawing/2014/main" id="{412C276B-CBC6-489D-8A6F-C3EDD2849F21}"/>
                    </a:ext>
                  </a:extLst>
                </p:cNvPr>
                <p:cNvPicPr/>
                <p:nvPr/>
              </p:nvPicPr>
              <p:blipFill>
                <a:blip r:embed="rId632"/>
                <a:stretch>
                  <a:fillRect/>
                </a:stretch>
              </p:blipFill>
              <p:spPr>
                <a:xfrm>
                  <a:off x="6864587" y="4901467"/>
                  <a:ext cx="100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15" name="Freihand 314">
                  <a:extLst>
                    <a:ext uri="{FF2B5EF4-FFF2-40B4-BE49-F238E27FC236}">
                      <a16:creationId xmlns:a16="http://schemas.microsoft.com/office/drawing/2014/main" id="{70A9CB1E-7464-4CC2-8ED2-20A331E215EA}"/>
                    </a:ext>
                  </a:extLst>
                </p14:cNvPr>
                <p14:cNvContentPartPr/>
                <p14:nvPr/>
              </p14:nvContentPartPr>
              <p14:xfrm>
                <a:off x="6925067" y="4880227"/>
                <a:ext cx="160200" cy="201240"/>
              </p14:xfrm>
            </p:contentPart>
          </mc:Choice>
          <mc:Fallback xmlns="">
            <p:pic>
              <p:nvPicPr>
                <p:cNvPr id="315" name="Freihand 314">
                  <a:extLst>
                    <a:ext uri="{FF2B5EF4-FFF2-40B4-BE49-F238E27FC236}">
                      <a16:creationId xmlns:a16="http://schemas.microsoft.com/office/drawing/2014/main" id="{70A9CB1E-7464-4CC2-8ED2-20A331E215EA}"/>
                    </a:ext>
                  </a:extLst>
                </p:cNvPr>
                <p:cNvPicPr/>
                <p:nvPr/>
              </p:nvPicPr>
              <p:blipFill>
                <a:blip r:embed="rId634"/>
                <a:stretch>
                  <a:fillRect/>
                </a:stretch>
              </p:blipFill>
              <p:spPr>
                <a:xfrm>
                  <a:off x="6920747" y="4875907"/>
                  <a:ext cx="168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17" name="Freihand 316">
                  <a:extLst>
                    <a:ext uri="{FF2B5EF4-FFF2-40B4-BE49-F238E27FC236}">
                      <a16:creationId xmlns:a16="http://schemas.microsoft.com/office/drawing/2014/main" id="{C18B90DC-FC88-49ED-B2A6-61804C99E060}"/>
                    </a:ext>
                  </a:extLst>
                </p14:cNvPr>
                <p14:cNvContentPartPr/>
                <p14:nvPr/>
              </p14:nvContentPartPr>
              <p14:xfrm>
                <a:off x="7115147" y="4861507"/>
                <a:ext cx="425520" cy="160920"/>
              </p14:xfrm>
            </p:contentPart>
          </mc:Choice>
          <mc:Fallback xmlns="">
            <p:pic>
              <p:nvPicPr>
                <p:cNvPr id="317" name="Freihand 316">
                  <a:extLst>
                    <a:ext uri="{FF2B5EF4-FFF2-40B4-BE49-F238E27FC236}">
                      <a16:creationId xmlns:a16="http://schemas.microsoft.com/office/drawing/2014/main" id="{C18B90DC-FC88-49ED-B2A6-61804C99E060}"/>
                    </a:ext>
                  </a:extLst>
                </p:cNvPr>
                <p:cNvPicPr/>
                <p:nvPr/>
              </p:nvPicPr>
              <p:blipFill>
                <a:blip r:embed="rId636"/>
                <a:stretch>
                  <a:fillRect/>
                </a:stretch>
              </p:blipFill>
              <p:spPr>
                <a:xfrm>
                  <a:off x="7110827" y="4857187"/>
                  <a:ext cx="434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18" name="Freihand 317">
                  <a:extLst>
                    <a:ext uri="{FF2B5EF4-FFF2-40B4-BE49-F238E27FC236}">
                      <a16:creationId xmlns:a16="http://schemas.microsoft.com/office/drawing/2014/main" id="{36CF2226-A817-4FF4-8B5D-58505A556697}"/>
                    </a:ext>
                  </a:extLst>
                </p14:cNvPr>
                <p14:cNvContentPartPr/>
                <p14:nvPr/>
              </p14:nvContentPartPr>
              <p14:xfrm>
                <a:off x="7527707" y="4705987"/>
                <a:ext cx="534600" cy="247680"/>
              </p14:xfrm>
            </p:contentPart>
          </mc:Choice>
          <mc:Fallback xmlns="">
            <p:pic>
              <p:nvPicPr>
                <p:cNvPr id="318" name="Freihand 317">
                  <a:extLst>
                    <a:ext uri="{FF2B5EF4-FFF2-40B4-BE49-F238E27FC236}">
                      <a16:creationId xmlns:a16="http://schemas.microsoft.com/office/drawing/2014/main" id="{36CF2226-A817-4FF4-8B5D-58505A556697}"/>
                    </a:ext>
                  </a:extLst>
                </p:cNvPr>
                <p:cNvPicPr/>
                <p:nvPr/>
              </p:nvPicPr>
              <p:blipFill>
                <a:blip r:embed="rId638"/>
                <a:stretch>
                  <a:fillRect/>
                </a:stretch>
              </p:blipFill>
              <p:spPr>
                <a:xfrm>
                  <a:off x="7523387" y="4701667"/>
                  <a:ext cx="5432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19" name="Freihand 318">
                  <a:extLst>
                    <a:ext uri="{FF2B5EF4-FFF2-40B4-BE49-F238E27FC236}">
                      <a16:creationId xmlns:a16="http://schemas.microsoft.com/office/drawing/2014/main" id="{CCC18958-02CE-4FDE-8648-59351C8DFCC0}"/>
                    </a:ext>
                  </a:extLst>
                </p14:cNvPr>
                <p14:cNvContentPartPr/>
                <p14:nvPr/>
              </p14:nvContentPartPr>
              <p14:xfrm>
                <a:off x="8043227" y="4664587"/>
                <a:ext cx="285120" cy="101160"/>
              </p14:xfrm>
            </p:contentPart>
          </mc:Choice>
          <mc:Fallback xmlns="">
            <p:pic>
              <p:nvPicPr>
                <p:cNvPr id="319" name="Freihand 318">
                  <a:extLst>
                    <a:ext uri="{FF2B5EF4-FFF2-40B4-BE49-F238E27FC236}">
                      <a16:creationId xmlns:a16="http://schemas.microsoft.com/office/drawing/2014/main" id="{CCC18958-02CE-4FDE-8648-59351C8DFCC0}"/>
                    </a:ext>
                  </a:extLst>
                </p:cNvPr>
                <p:cNvPicPr/>
                <p:nvPr/>
              </p:nvPicPr>
              <p:blipFill>
                <a:blip r:embed="rId640"/>
                <a:stretch>
                  <a:fillRect/>
                </a:stretch>
              </p:blipFill>
              <p:spPr>
                <a:xfrm>
                  <a:off x="8038907" y="4660267"/>
                  <a:ext cx="293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20" name="Freihand 319">
                  <a:extLst>
                    <a:ext uri="{FF2B5EF4-FFF2-40B4-BE49-F238E27FC236}">
                      <a16:creationId xmlns:a16="http://schemas.microsoft.com/office/drawing/2014/main" id="{0D43D8A6-6C57-4310-86EF-7C57035AE5A1}"/>
                    </a:ext>
                  </a:extLst>
                </p14:cNvPr>
                <p14:cNvContentPartPr/>
                <p14:nvPr/>
              </p14:nvContentPartPr>
              <p14:xfrm>
                <a:off x="8489267" y="4397107"/>
                <a:ext cx="340200" cy="300240"/>
              </p14:xfrm>
            </p:contentPart>
          </mc:Choice>
          <mc:Fallback xmlns="">
            <p:pic>
              <p:nvPicPr>
                <p:cNvPr id="320" name="Freihand 319">
                  <a:extLst>
                    <a:ext uri="{FF2B5EF4-FFF2-40B4-BE49-F238E27FC236}">
                      <a16:creationId xmlns:a16="http://schemas.microsoft.com/office/drawing/2014/main" id="{0D43D8A6-6C57-4310-86EF-7C57035AE5A1}"/>
                    </a:ext>
                  </a:extLst>
                </p:cNvPr>
                <p:cNvPicPr/>
                <p:nvPr/>
              </p:nvPicPr>
              <p:blipFill>
                <a:blip r:embed="rId642"/>
                <a:stretch>
                  <a:fillRect/>
                </a:stretch>
              </p:blipFill>
              <p:spPr>
                <a:xfrm>
                  <a:off x="8484947" y="4392787"/>
                  <a:ext cx="3488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21" name="Freihand 320">
                  <a:extLst>
                    <a:ext uri="{FF2B5EF4-FFF2-40B4-BE49-F238E27FC236}">
                      <a16:creationId xmlns:a16="http://schemas.microsoft.com/office/drawing/2014/main" id="{EDDE40C6-89FE-430E-83FC-342A213605BD}"/>
                    </a:ext>
                  </a:extLst>
                </p14:cNvPr>
                <p14:cNvContentPartPr/>
                <p14:nvPr/>
              </p14:nvContentPartPr>
              <p14:xfrm>
                <a:off x="8711027" y="4376587"/>
                <a:ext cx="89640" cy="21240"/>
              </p14:xfrm>
            </p:contentPart>
          </mc:Choice>
          <mc:Fallback xmlns="">
            <p:pic>
              <p:nvPicPr>
                <p:cNvPr id="321" name="Freihand 320">
                  <a:extLst>
                    <a:ext uri="{FF2B5EF4-FFF2-40B4-BE49-F238E27FC236}">
                      <a16:creationId xmlns:a16="http://schemas.microsoft.com/office/drawing/2014/main" id="{EDDE40C6-89FE-430E-83FC-342A213605BD}"/>
                    </a:ext>
                  </a:extLst>
                </p:cNvPr>
                <p:cNvPicPr/>
                <p:nvPr/>
              </p:nvPicPr>
              <p:blipFill>
                <a:blip r:embed="rId644"/>
                <a:stretch>
                  <a:fillRect/>
                </a:stretch>
              </p:blipFill>
              <p:spPr>
                <a:xfrm>
                  <a:off x="8706707" y="4372267"/>
                  <a:ext cx="98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22" name="Freihand 321">
                  <a:extLst>
                    <a:ext uri="{FF2B5EF4-FFF2-40B4-BE49-F238E27FC236}">
                      <a16:creationId xmlns:a16="http://schemas.microsoft.com/office/drawing/2014/main" id="{75226E00-7ACD-4678-A1B9-08366159AECA}"/>
                    </a:ext>
                  </a:extLst>
                </p14:cNvPr>
                <p14:cNvContentPartPr/>
                <p14:nvPr/>
              </p14:nvContentPartPr>
              <p14:xfrm>
                <a:off x="6962867" y="5179747"/>
                <a:ext cx="361080" cy="146520"/>
              </p14:xfrm>
            </p:contentPart>
          </mc:Choice>
          <mc:Fallback xmlns="">
            <p:pic>
              <p:nvPicPr>
                <p:cNvPr id="322" name="Freihand 321">
                  <a:extLst>
                    <a:ext uri="{FF2B5EF4-FFF2-40B4-BE49-F238E27FC236}">
                      <a16:creationId xmlns:a16="http://schemas.microsoft.com/office/drawing/2014/main" id="{75226E00-7ACD-4678-A1B9-08366159AECA}"/>
                    </a:ext>
                  </a:extLst>
                </p:cNvPr>
                <p:cNvPicPr/>
                <p:nvPr/>
              </p:nvPicPr>
              <p:blipFill>
                <a:blip r:embed="rId646"/>
                <a:stretch>
                  <a:fillRect/>
                </a:stretch>
              </p:blipFill>
              <p:spPr>
                <a:xfrm>
                  <a:off x="6958547" y="5175427"/>
                  <a:ext cx="369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23" name="Freihand 322">
                  <a:extLst>
                    <a:ext uri="{FF2B5EF4-FFF2-40B4-BE49-F238E27FC236}">
                      <a16:creationId xmlns:a16="http://schemas.microsoft.com/office/drawing/2014/main" id="{0B18A040-732C-49C8-BFA1-067079CF46CD}"/>
                    </a:ext>
                  </a:extLst>
                </p14:cNvPr>
                <p14:cNvContentPartPr/>
                <p14:nvPr/>
              </p14:nvContentPartPr>
              <p14:xfrm>
                <a:off x="7476587" y="5050147"/>
                <a:ext cx="234720" cy="137160"/>
              </p14:xfrm>
            </p:contentPart>
          </mc:Choice>
          <mc:Fallback xmlns="">
            <p:pic>
              <p:nvPicPr>
                <p:cNvPr id="323" name="Freihand 322">
                  <a:extLst>
                    <a:ext uri="{FF2B5EF4-FFF2-40B4-BE49-F238E27FC236}">
                      <a16:creationId xmlns:a16="http://schemas.microsoft.com/office/drawing/2014/main" id="{0B18A040-732C-49C8-BFA1-067079CF46CD}"/>
                    </a:ext>
                  </a:extLst>
                </p:cNvPr>
                <p:cNvPicPr/>
                <p:nvPr/>
              </p:nvPicPr>
              <p:blipFill>
                <a:blip r:embed="rId648"/>
                <a:stretch>
                  <a:fillRect/>
                </a:stretch>
              </p:blipFill>
              <p:spPr>
                <a:xfrm>
                  <a:off x="7472267" y="5045827"/>
                  <a:ext cx="243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24" name="Freihand 323">
                  <a:extLst>
                    <a:ext uri="{FF2B5EF4-FFF2-40B4-BE49-F238E27FC236}">
                      <a16:creationId xmlns:a16="http://schemas.microsoft.com/office/drawing/2014/main" id="{91C0B084-3695-447D-B7C3-7324BEB9AEBE}"/>
                    </a:ext>
                  </a:extLst>
                </p14:cNvPr>
                <p14:cNvContentPartPr/>
                <p14:nvPr/>
              </p14:nvContentPartPr>
              <p14:xfrm>
                <a:off x="7751987" y="4983547"/>
                <a:ext cx="81000" cy="131760"/>
              </p14:xfrm>
            </p:contentPart>
          </mc:Choice>
          <mc:Fallback xmlns="">
            <p:pic>
              <p:nvPicPr>
                <p:cNvPr id="324" name="Freihand 323">
                  <a:extLst>
                    <a:ext uri="{FF2B5EF4-FFF2-40B4-BE49-F238E27FC236}">
                      <a16:creationId xmlns:a16="http://schemas.microsoft.com/office/drawing/2014/main" id="{91C0B084-3695-447D-B7C3-7324BEB9AEBE}"/>
                    </a:ext>
                  </a:extLst>
                </p:cNvPr>
                <p:cNvPicPr/>
                <p:nvPr/>
              </p:nvPicPr>
              <p:blipFill>
                <a:blip r:embed="rId650"/>
                <a:stretch>
                  <a:fillRect/>
                </a:stretch>
              </p:blipFill>
              <p:spPr>
                <a:xfrm>
                  <a:off x="7747667" y="4979227"/>
                  <a:ext cx="89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25" name="Freihand 324">
                  <a:extLst>
                    <a:ext uri="{FF2B5EF4-FFF2-40B4-BE49-F238E27FC236}">
                      <a16:creationId xmlns:a16="http://schemas.microsoft.com/office/drawing/2014/main" id="{F0E784E9-5B29-4908-B080-5AA1E092F6C0}"/>
                    </a:ext>
                  </a:extLst>
                </p14:cNvPr>
                <p14:cNvContentPartPr/>
                <p14:nvPr/>
              </p14:nvContentPartPr>
              <p14:xfrm>
                <a:off x="7791587" y="5032867"/>
                <a:ext cx="176400" cy="61200"/>
              </p14:xfrm>
            </p:contentPart>
          </mc:Choice>
          <mc:Fallback xmlns="">
            <p:pic>
              <p:nvPicPr>
                <p:cNvPr id="325" name="Freihand 324">
                  <a:extLst>
                    <a:ext uri="{FF2B5EF4-FFF2-40B4-BE49-F238E27FC236}">
                      <a16:creationId xmlns:a16="http://schemas.microsoft.com/office/drawing/2014/main" id="{F0E784E9-5B29-4908-B080-5AA1E092F6C0}"/>
                    </a:ext>
                  </a:extLst>
                </p:cNvPr>
                <p:cNvPicPr/>
                <p:nvPr/>
              </p:nvPicPr>
              <p:blipFill>
                <a:blip r:embed="rId652"/>
                <a:stretch>
                  <a:fillRect/>
                </a:stretch>
              </p:blipFill>
              <p:spPr>
                <a:xfrm>
                  <a:off x="7787267" y="5028547"/>
                  <a:ext cx="185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27" name="Freihand 326">
                  <a:extLst>
                    <a:ext uri="{FF2B5EF4-FFF2-40B4-BE49-F238E27FC236}">
                      <a16:creationId xmlns:a16="http://schemas.microsoft.com/office/drawing/2014/main" id="{A22AFE2C-0662-456A-81FB-E695CD99F574}"/>
                    </a:ext>
                  </a:extLst>
                </p14:cNvPr>
                <p14:cNvContentPartPr/>
                <p14:nvPr/>
              </p14:nvContentPartPr>
              <p14:xfrm>
                <a:off x="8014427" y="4860067"/>
                <a:ext cx="192240" cy="237960"/>
              </p14:xfrm>
            </p:contentPart>
          </mc:Choice>
          <mc:Fallback xmlns="">
            <p:pic>
              <p:nvPicPr>
                <p:cNvPr id="327" name="Freihand 326">
                  <a:extLst>
                    <a:ext uri="{FF2B5EF4-FFF2-40B4-BE49-F238E27FC236}">
                      <a16:creationId xmlns:a16="http://schemas.microsoft.com/office/drawing/2014/main" id="{A22AFE2C-0662-456A-81FB-E695CD99F574}"/>
                    </a:ext>
                  </a:extLst>
                </p:cNvPr>
                <p:cNvPicPr/>
                <p:nvPr/>
              </p:nvPicPr>
              <p:blipFill>
                <a:blip r:embed="rId654"/>
                <a:stretch>
                  <a:fillRect/>
                </a:stretch>
              </p:blipFill>
              <p:spPr>
                <a:xfrm>
                  <a:off x="8010107" y="4855747"/>
                  <a:ext cx="2008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28" name="Freihand 327">
                  <a:extLst>
                    <a:ext uri="{FF2B5EF4-FFF2-40B4-BE49-F238E27FC236}">
                      <a16:creationId xmlns:a16="http://schemas.microsoft.com/office/drawing/2014/main" id="{D6B44861-E9EC-42C7-AD5B-9DE25A493A5B}"/>
                    </a:ext>
                  </a:extLst>
                </p14:cNvPr>
                <p14:cNvContentPartPr/>
                <p14:nvPr/>
              </p14:nvContentPartPr>
              <p14:xfrm>
                <a:off x="8244107" y="4837027"/>
                <a:ext cx="310680" cy="236160"/>
              </p14:xfrm>
            </p:contentPart>
          </mc:Choice>
          <mc:Fallback xmlns="">
            <p:pic>
              <p:nvPicPr>
                <p:cNvPr id="328" name="Freihand 327">
                  <a:extLst>
                    <a:ext uri="{FF2B5EF4-FFF2-40B4-BE49-F238E27FC236}">
                      <a16:creationId xmlns:a16="http://schemas.microsoft.com/office/drawing/2014/main" id="{D6B44861-E9EC-42C7-AD5B-9DE25A493A5B}"/>
                    </a:ext>
                  </a:extLst>
                </p:cNvPr>
                <p:cNvPicPr/>
                <p:nvPr/>
              </p:nvPicPr>
              <p:blipFill>
                <a:blip r:embed="rId656"/>
                <a:stretch>
                  <a:fillRect/>
                </a:stretch>
              </p:blipFill>
              <p:spPr>
                <a:xfrm>
                  <a:off x="8239787" y="4832707"/>
                  <a:ext cx="319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30" name="Freihand 329">
                  <a:extLst>
                    <a:ext uri="{FF2B5EF4-FFF2-40B4-BE49-F238E27FC236}">
                      <a16:creationId xmlns:a16="http://schemas.microsoft.com/office/drawing/2014/main" id="{36CFB13E-85BE-484B-ADE8-9212017A5072}"/>
                    </a:ext>
                  </a:extLst>
                </p14:cNvPr>
                <p14:cNvContentPartPr/>
                <p14:nvPr/>
              </p14:nvContentPartPr>
              <p14:xfrm>
                <a:off x="7357427" y="5308267"/>
                <a:ext cx="221400" cy="165240"/>
              </p14:xfrm>
            </p:contentPart>
          </mc:Choice>
          <mc:Fallback xmlns="">
            <p:pic>
              <p:nvPicPr>
                <p:cNvPr id="330" name="Freihand 329">
                  <a:extLst>
                    <a:ext uri="{FF2B5EF4-FFF2-40B4-BE49-F238E27FC236}">
                      <a16:creationId xmlns:a16="http://schemas.microsoft.com/office/drawing/2014/main" id="{36CFB13E-85BE-484B-ADE8-9212017A5072}"/>
                    </a:ext>
                  </a:extLst>
                </p:cNvPr>
                <p:cNvPicPr/>
                <p:nvPr/>
              </p:nvPicPr>
              <p:blipFill>
                <a:blip r:embed="rId658"/>
                <a:stretch>
                  <a:fillRect/>
                </a:stretch>
              </p:blipFill>
              <p:spPr>
                <a:xfrm>
                  <a:off x="7353107" y="5303947"/>
                  <a:ext cx="230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31" name="Freihand 330">
                  <a:extLst>
                    <a:ext uri="{FF2B5EF4-FFF2-40B4-BE49-F238E27FC236}">
                      <a16:creationId xmlns:a16="http://schemas.microsoft.com/office/drawing/2014/main" id="{32B137B0-4C00-4EB4-A4A1-DE698948A6B8}"/>
                    </a:ext>
                  </a:extLst>
                </p14:cNvPr>
                <p14:cNvContentPartPr/>
                <p14:nvPr/>
              </p14:nvContentPartPr>
              <p14:xfrm>
                <a:off x="7590707" y="5351107"/>
                <a:ext cx="86760" cy="65520"/>
              </p14:xfrm>
            </p:contentPart>
          </mc:Choice>
          <mc:Fallback xmlns="">
            <p:pic>
              <p:nvPicPr>
                <p:cNvPr id="331" name="Freihand 330">
                  <a:extLst>
                    <a:ext uri="{FF2B5EF4-FFF2-40B4-BE49-F238E27FC236}">
                      <a16:creationId xmlns:a16="http://schemas.microsoft.com/office/drawing/2014/main" id="{32B137B0-4C00-4EB4-A4A1-DE698948A6B8}"/>
                    </a:ext>
                  </a:extLst>
                </p:cNvPr>
                <p:cNvPicPr/>
                <p:nvPr/>
              </p:nvPicPr>
              <p:blipFill>
                <a:blip r:embed="rId660"/>
                <a:stretch>
                  <a:fillRect/>
                </a:stretch>
              </p:blipFill>
              <p:spPr>
                <a:xfrm>
                  <a:off x="7586387" y="5346787"/>
                  <a:ext cx="95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32" name="Freihand 331">
                  <a:extLst>
                    <a:ext uri="{FF2B5EF4-FFF2-40B4-BE49-F238E27FC236}">
                      <a16:creationId xmlns:a16="http://schemas.microsoft.com/office/drawing/2014/main" id="{2FC601A2-C872-4B55-82DC-6A4B255970AB}"/>
                    </a:ext>
                  </a:extLst>
                </p14:cNvPr>
                <p14:cNvContentPartPr/>
                <p14:nvPr/>
              </p14:nvContentPartPr>
              <p14:xfrm>
                <a:off x="7721747" y="5224027"/>
                <a:ext cx="158400" cy="171360"/>
              </p14:xfrm>
            </p:contentPart>
          </mc:Choice>
          <mc:Fallback xmlns="">
            <p:pic>
              <p:nvPicPr>
                <p:cNvPr id="332" name="Freihand 331">
                  <a:extLst>
                    <a:ext uri="{FF2B5EF4-FFF2-40B4-BE49-F238E27FC236}">
                      <a16:creationId xmlns:a16="http://schemas.microsoft.com/office/drawing/2014/main" id="{2FC601A2-C872-4B55-82DC-6A4B255970AB}"/>
                    </a:ext>
                  </a:extLst>
                </p:cNvPr>
                <p:cNvPicPr/>
                <p:nvPr/>
              </p:nvPicPr>
              <p:blipFill>
                <a:blip r:embed="rId662"/>
                <a:stretch>
                  <a:fillRect/>
                </a:stretch>
              </p:blipFill>
              <p:spPr>
                <a:xfrm>
                  <a:off x="7717427" y="5219707"/>
                  <a:ext cx="167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33" name="Freihand 332">
                  <a:extLst>
                    <a:ext uri="{FF2B5EF4-FFF2-40B4-BE49-F238E27FC236}">
                      <a16:creationId xmlns:a16="http://schemas.microsoft.com/office/drawing/2014/main" id="{B005CFF4-B135-4E58-BDA4-8AAFBA71F9FB}"/>
                    </a:ext>
                  </a:extLst>
                </p14:cNvPr>
                <p14:cNvContentPartPr/>
                <p14:nvPr/>
              </p14:nvContentPartPr>
              <p14:xfrm>
                <a:off x="7884467" y="5253547"/>
                <a:ext cx="69840" cy="89280"/>
              </p14:xfrm>
            </p:contentPart>
          </mc:Choice>
          <mc:Fallback xmlns="">
            <p:pic>
              <p:nvPicPr>
                <p:cNvPr id="333" name="Freihand 332">
                  <a:extLst>
                    <a:ext uri="{FF2B5EF4-FFF2-40B4-BE49-F238E27FC236}">
                      <a16:creationId xmlns:a16="http://schemas.microsoft.com/office/drawing/2014/main" id="{B005CFF4-B135-4E58-BDA4-8AAFBA71F9FB}"/>
                    </a:ext>
                  </a:extLst>
                </p:cNvPr>
                <p:cNvPicPr/>
                <p:nvPr/>
              </p:nvPicPr>
              <p:blipFill>
                <a:blip r:embed="rId664"/>
                <a:stretch>
                  <a:fillRect/>
                </a:stretch>
              </p:blipFill>
              <p:spPr>
                <a:xfrm>
                  <a:off x="7880147" y="5249227"/>
                  <a:ext cx="78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34" name="Freihand 333">
                  <a:extLst>
                    <a:ext uri="{FF2B5EF4-FFF2-40B4-BE49-F238E27FC236}">
                      <a16:creationId xmlns:a16="http://schemas.microsoft.com/office/drawing/2014/main" id="{74E59DE6-1ED1-48F5-AFA9-92AF358486D6}"/>
                    </a:ext>
                  </a:extLst>
                </p14:cNvPr>
                <p14:cNvContentPartPr/>
                <p14:nvPr/>
              </p14:nvContentPartPr>
              <p14:xfrm>
                <a:off x="7982387" y="5099107"/>
                <a:ext cx="161640" cy="187200"/>
              </p14:xfrm>
            </p:contentPart>
          </mc:Choice>
          <mc:Fallback xmlns="">
            <p:pic>
              <p:nvPicPr>
                <p:cNvPr id="334" name="Freihand 333">
                  <a:extLst>
                    <a:ext uri="{FF2B5EF4-FFF2-40B4-BE49-F238E27FC236}">
                      <a16:creationId xmlns:a16="http://schemas.microsoft.com/office/drawing/2014/main" id="{74E59DE6-1ED1-48F5-AFA9-92AF358486D6}"/>
                    </a:ext>
                  </a:extLst>
                </p:cNvPr>
                <p:cNvPicPr/>
                <p:nvPr/>
              </p:nvPicPr>
              <p:blipFill>
                <a:blip r:embed="rId666"/>
                <a:stretch>
                  <a:fillRect/>
                </a:stretch>
              </p:blipFill>
              <p:spPr>
                <a:xfrm>
                  <a:off x="7978067" y="5094787"/>
                  <a:ext cx="1702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35" name="Freihand 334">
                  <a:extLst>
                    <a:ext uri="{FF2B5EF4-FFF2-40B4-BE49-F238E27FC236}">
                      <a16:creationId xmlns:a16="http://schemas.microsoft.com/office/drawing/2014/main" id="{E8B2DCCE-B768-46A3-9849-43CC38C9CF53}"/>
                    </a:ext>
                  </a:extLst>
                </p14:cNvPr>
                <p14:cNvContentPartPr/>
                <p14:nvPr/>
              </p14:nvContentPartPr>
              <p14:xfrm>
                <a:off x="8180027" y="5063827"/>
                <a:ext cx="123120" cy="157680"/>
              </p14:xfrm>
            </p:contentPart>
          </mc:Choice>
          <mc:Fallback xmlns="">
            <p:pic>
              <p:nvPicPr>
                <p:cNvPr id="335" name="Freihand 334">
                  <a:extLst>
                    <a:ext uri="{FF2B5EF4-FFF2-40B4-BE49-F238E27FC236}">
                      <a16:creationId xmlns:a16="http://schemas.microsoft.com/office/drawing/2014/main" id="{E8B2DCCE-B768-46A3-9849-43CC38C9CF53}"/>
                    </a:ext>
                  </a:extLst>
                </p:cNvPr>
                <p:cNvPicPr/>
                <p:nvPr/>
              </p:nvPicPr>
              <p:blipFill>
                <a:blip r:embed="rId668"/>
                <a:stretch>
                  <a:fillRect/>
                </a:stretch>
              </p:blipFill>
              <p:spPr>
                <a:xfrm>
                  <a:off x="8175707" y="5059507"/>
                  <a:ext cx="131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36" name="Freihand 335">
                  <a:extLst>
                    <a:ext uri="{FF2B5EF4-FFF2-40B4-BE49-F238E27FC236}">
                      <a16:creationId xmlns:a16="http://schemas.microsoft.com/office/drawing/2014/main" id="{41007488-D09A-4C9C-AA57-49B19E25B481}"/>
                    </a:ext>
                  </a:extLst>
                </p14:cNvPr>
                <p14:cNvContentPartPr/>
                <p14:nvPr/>
              </p14:nvContentPartPr>
              <p14:xfrm>
                <a:off x="8260307" y="5056267"/>
                <a:ext cx="281160" cy="142560"/>
              </p14:xfrm>
            </p:contentPart>
          </mc:Choice>
          <mc:Fallback xmlns="">
            <p:pic>
              <p:nvPicPr>
                <p:cNvPr id="336" name="Freihand 335">
                  <a:extLst>
                    <a:ext uri="{FF2B5EF4-FFF2-40B4-BE49-F238E27FC236}">
                      <a16:creationId xmlns:a16="http://schemas.microsoft.com/office/drawing/2014/main" id="{41007488-D09A-4C9C-AA57-49B19E25B481}"/>
                    </a:ext>
                  </a:extLst>
                </p:cNvPr>
                <p:cNvPicPr/>
                <p:nvPr/>
              </p:nvPicPr>
              <p:blipFill>
                <a:blip r:embed="rId670"/>
                <a:stretch>
                  <a:fillRect/>
                </a:stretch>
              </p:blipFill>
              <p:spPr>
                <a:xfrm>
                  <a:off x="8255987" y="5051947"/>
                  <a:ext cx="289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37" name="Freihand 336">
                  <a:extLst>
                    <a:ext uri="{FF2B5EF4-FFF2-40B4-BE49-F238E27FC236}">
                      <a16:creationId xmlns:a16="http://schemas.microsoft.com/office/drawing/2014/main" id="{8649E024-2F2F-4DB5-ADF4-547D9D8AE952}"/>
                    </a:ext>
                  </a:extLst>
                </p14:cNvPr>
                <p14:cNvContentPartPr/>
                <p14:nvPr/>
              </p14:nvContentPartPr>
              <p14:xfrm>
                <a:off x="8536067" y="4979227"/>
                <a:ext cx="120600" cy="123120"/>
              </p14:xfrm>
            </p:contentPart>
          </mc:Choice>
          <mc:Fallback xmlns="">
            <p:pic>
              <p:nvPicPr>
                <p:cNvPr id="337" name="Freihand 336">
                  <a:extLst>
                    <a:ext uri="{FF2B5EF4-FFF2-40B4-BE49-F238E27FC236}">
                      <a16:creationId xmlns:a16="http://schemas.microsoft.com/office/drawing/2014/main" id="{8649E024-2F2F-4DB5-ADF4-547D9D8AE952}"/>
                    </a:ext>
                  </a:extLst>
                </p:cNvPr>
                <p:cNvPicPr/>
                <p:nvPr/>
              </p:nvPicPr>
              <p:blipFill>
                <a:blip r:embed="rId672"/>
                <a:stretch>
                  <a:fillRect/>
                </a:stretch>
              </p:blipFill>
              <p:spPr>
                <a:xfrm>
                  <a:off x="8531747" y="4974907"/>
                  <a:ext cx="129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38" name="Freihand 337">
                  <a:extLst>
                    <a:ext uri="{FF2B5EF4-FFF2-40B4-BE49-F238E27FC236}">
                      <a16:creationId xmlns:a16="http://schemas.microsoft.com/office/drawing/2014/main" id="{11EC2256-04EB-4BE7-84DD-E54612F9D653}"/>
                    </a:ext>
                  </a:extLst>
                </p14:cNvPr>
                <p14:cNvContentPartPr/>
                <p14:nvPr/>
              </p14:nvContentPartPr>
              <p14:xfrm>
                <a:off x="8688347" y="4771147"/>
                <a:ext cx="18360" cy="311400"/>
              </p14:xfrm>
            </p:contentPart>
          </mc:Choice>
          <mc:Fallback xmlns="">
            <p:pic>
              <p:nvPicPr>
                <p:cNvPr id="338" name="Freihand 337">
                  <a:extLst>
                    <a:ext uri="{FF2B5EF4-FFF2-40B4-BE49-F238E27FC236}">
                      <a16:creationId xmlns:a16="http://schemas.microsoft.com/office/drawing/2014/main" id="{11EC2256-04EB-4BE7-84DD-E54612F9D653}"/>
                    </a:ext>
                  </a:extLst>
                </p:cNvPr>
                <p:cNvPicPr/>
                <p:nvPr/>
              </p:nvPicPr>
              <p:blipFill>
                <a:blip r:embed="rId674"/>
                <a:stretch>
                  <a:fillRect/>
                </a:stretch>
              </p:blipFill>
              <p:spPr>
                <a:xfrm>
                  <a:off x="8684027" y="4766827"/>
                  <a:ext cx="270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40" name="Freihand 339">
                  <a:extLst>
                    <a:ext uri="{FF2B5EF4-FFF2-40B4-BE49-F238E27FC236}">
                      <a16:creationId xmlns:a16="http://schemas.microsoft.com/office/drawing/2014/main" id="{DA0C3103-718C-4D58-B5EE-7F5688B5D780}"/>
                    </a:ext>
                  </a:extLst>
                </p14:cNvPr>
                <p14:cNvContentPartPr/>
                <p14:nvPr/>
              </p14:nvContentPartPr>
              <p14:xfrm>
                <a:off x="4161347" y="5722987"/>
                <a:ext cx="360" cy="360"/>
              </p14:xfrm>
            </p:contentPart>
          </mc:Choice>
          <mc:Fallback xmlns="">
            <p:pic>
              <p:nvPicPr>
                <p:cNvPr id="340" name="Freihand 339">
                  <a:extLst>
                    <a:ext uri="{FF2B5EF4-FFF2-40B4-BE49-F238E27FC236}">
                      <a16:creationId xmlns:a16="http://schemas.microsoft.com/office/drawing/2014/main" id="{DA0C3103-718C-4D58-B5EE-7F5688B5D780}"/>
                    </a:ext>
                  </a:extLst>
                </p:cNvPr>
                <p:cNvPicPr/>
                <p:nvPr/>
              </p:nvPicPr>
              <p:blipFill>
                <a:blip r:embed="rId435"/>
                <a:stretch>
                  <a:fillRect/>
                </a:stretch>
              </p:blipFill>
              <p:spPr>
                <a:xfrm>
                  <a:off x="4157027" y="5718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42" name="Freihand 341">
                  <a:extLst>
                    <a:ext uri="{FF2B5EF4-FFF2-40B4-BE49-F238E27FC236}">
                      <a16:creationId xmlns:a16="http://schemas.microsoft.com/office/drawing/2014/main" id="{F34D632B-65C2-421F-ADAE-95961A0D0A7E}"/>
                    </a:ext>
                  </a:extLst>
                </p14:cNvPr>
                <p14:cNvContentPartPr/>
                <p14:nvPr/>
              </p14:nvContentPartPr>
              <p14:xfrm>
                <a:off x="4169627" y="5692027"/>
                <a:ext cx="12960" cy="23040"/>
              </p14:xfrm>
            </p:contentPart>
          </mc:Choice>
          <mc:Fallback xmlns="">
            <p:pic>
              <p:nvPicPr>
                <p:cNvPr id="342" name="Freihand 341">
                  <a:extLst>
                    <a:ext uri="{FF2B5EF4-FFF2-40B4-BE49-F238E27FC236}">
                      <a16:creationId xmlns:a16="http://schemas.microsoft.com/office/drawing/2014/main" id="{F34D632B-65C2-421F-ADAE-95961A0D0A7E}"/>
                    </a:ext>
                  </a:extLst>
                </p:cNvPr>
                <p:cNvPicPr/>
                <p:nvPr/>
              </p:nvPicPr>
              <p:blipFill>
                <a:blip r:embed="rId677"/>
                <a:stretch>
                  <a:fillRect/>
                </a:stretch>
              </p:blipFill>
              <p:spPr>
                <a:xfrm>
                  <a:off x="4165307" y="5687707"/>
                  <a:ext cx="21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41" name="Freihand 340">
                  <a:extLst>
                    <a:ext uri="{FF2B5EF4-FFF2-40B4-BE49-F238E27FC236}">
                      <a16:creationId xmlns:a16="http://schemas.microsoft.com/office/drawing/2014/main" id="{5E7F9D72-DE76-4FD7-B49A-F44674CE2061}"/>
                    </a:ext>
                  </a:extLst>
                </p14:cNvPr>
                <p14:cNvContentPartPr/>
                <p14:nvPr/>
              </p14:nvContentPartPr>
              <p14:xfrm>
                <a:off x="4175747" y="6023227"/>
                <a:ext cx="360" cy="360"/>
              </p14:xfrm>
            </p:contentPart>
          </mc:Choice>
          <mc:Fallback xmlns="">
            <p:pic>
              <p:nvPicPr>
                <p:cNvPr id="341" name="Freihand 340">
                  <a:extLst>
                    <a:ext uri="{FF2B5EF4-FFF2-40B4-BE49-F238E27FC236}">
                      <a16:creationId xmlns:a16="http://schemas.microsoft.com/office/drawing/2014/main" id="{5E7F9D72-DE76-4FD7-B49A-F44674CE2061}"/>
                    </a:ext>
                  </a:extLst>
                </p:cNvPr>
                <p:cNvPicPr/>
                <p:nvPr/>
              </p:nvPicPr>
              <p:blipFill>
                <a:blip r:embed="rId435"/>
                <a:stretch>
                  <a:fillRect/>
                </a:stretch>
              </p:blipFill>
              <p:spPr>
                <a:xfrm>
                  <a:off x="4171427" y="601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43" name="Freihand 342">
                  <a:extLst>
                    <a:ext uri="{FF2B5EF4-FFF2-40B4-BE49-F238E27FC236}">
                      <a16:creationId xmlns:a16="http://schemas.microsoft.com/office/drawing/2014/main" id="{F9B8C057-8BE0-4504-93DB-F8123898F8BD}"/>
                    </a:ext>
                  </a:extLst>
                </p14:cNvPr>
                <p14:cNvContentPartPr/>
                <p14:nvPr/>
              </p14:nvContentPartPr>
              <p14:xfrm>
                <a:off x="4199507" y="6081547"/>
                <a:ext cx="360" cy="360"/>
              </p14:xfrm>
            </p:contentPart>
          </mc:Choice>
          <mc:Fallback xmlns="">
            <p:pic>
              <p:nvPicPr>
                <p:cNvPr id="343" name="Freihand 342">
                  <a:extLst>
                    <a:ext uri="{FF2B5EF4-FFF2-40B4-BE49-F238E27FC236}">
                      <a16:creationId xmlns:a16="http://schemas.microsoft.com/office/drawing/2014/main" id="{F9B8C057-8BE0-4504-93DB-F8123898F8BD}"/>
                    </a:ext>
                  </a:extLst>
                </p:cNvPr>
                <p:cNvPicPr/>
                <p:nvPr/>
              </p:nvPicPr>
              <p:blipFill>
                <a:blip r:embed="rId435"/>
                <a:stretch>
                  <a:fillRect/>
                </a:stretch>
              </p:blipFill>
              <p:spPr>
                <a:xfrm>
                  <a:off x="4195187" y="6077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5" name="Freihand 414">
                  <a:extLst>
                    <a:ext uri="{FF2B5EF4-FFF2-40B4-BE49-F238E27FC236}">
                      <a16:creationId xmlns:a16="http://schemas.microsoft.com/office/drawing/2014/main" id="{2369FEA6-F194-4213-A696-1607096172A8}"/>
                    </a:ext>
                  </a:extLst>
                </p14:cNvPr>
                <p14:cNvContentPartPr/>
                <p14:nvPr/>
              </p14:nvContentPartPr>
              <p14:xfrm>
                <a:off x="1904507" y="5572867"/>
                <a:ext cx="1209960" cy="855720"/>
              </p14:xfrm>
            </p:contentPart>
          </mc:Choice>
          <mc:Fallback xmlns="">
            <p:pic>
              <p:nvPicPr>
                <p:cNvPr id="415" name="Freihand 414">
                  <a:extLst>
                    <a:ext uri="{FF2B5EF4-FFF2-40B4-BE49-F238E27FC236}">
                      <a16:creationId xmlns:a16="http://schemas.microsoft.com/office/drawing/2014/main" id="{2369FEA6-F194-4213-A696-1607096172A8}"/>
                    </a:ext>
                  </a:extLst>
                </p:cNvPr>
                <p:cNvPicPr/>
                <p:nvPr/>
              </p:nvPicPr>
              <p:blipFill>
                <a:blip r:embed="rId681"/>
                <a:stretch>
                  <a:fillRect/>
                </a:stretch>
              </p:blipFill>
              <p:spPr>
                <a:xfrm>
                  <a:off x="1900187" y="5568547"/>
                  <a:ext cx="1218600" cy="864360"/>
                </a:xfrm>
                <a:prstGeom prst="rect">
                  <a:avLst/>
                </a:prstGeom>
              </p:spPr>
            </p:pic>
          </mc:Fallback>
        </mc:AlternateContent>
      </p:grpSp>
    </p:spTree>
    <p:extLst>
      <p:ext uri="{BB962C8B-B14F-4D97-AF65-F5344CB8AC3E}">
        <p14:creationId xmlns:p14="http://schemas.microsoft.com/office/powerpoint/2010/main" val="41367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61382" y="164199"/>
            <a:ext cx="7464960" cy="299199"/>
          </a:xfrm>
          <a:prstGeom prst="rect">
            <a:avLst/>
          </a:prstGeom>
        </p:spPr>
        <p:txBody>
          <a:bodyPr>
            <a:normAutofit fontScale="25000" lnSpcReduction="20000"/>
          </a:bodyPr>
          <a:lstStyle>
            <a:lvl1pPr algn="ctr" rtl="0" hangingPunct="0">
              <a:tabLst/>
              <a:defRPr lang="de-DE" sz="4400" b="0" i="0" u="none" strike="noStrike" kern="1200">
                <a:ln>
                  <a:noFill/>
                </a:ln>
                <a:latin typeface="Arial" pitchFamily="18"/>
              </a:defRPr>
            </a:lvl1pPr>
          </a:lstStyle>
          <a:p>
            <a:r>
              <a:rPr lang="en-US" altLang="en-US" sz="11611" dirty="0" err="1">
                <a:solidFill>
                  <a:sysClr val="windowText" lastClr="000000"/>
                </a:solidFill>
                <a:latin typeface="Times New Roman" panose="02020603050405020304" pitchFamily="18" charset="0"/>
                <a:cs typeface="Times New Roman" panose="02020603050405020304" pitchFamily="18" charset="0"/>
              </a:rPr>
              <a:t>Haupthandelspartner</a:t>
            </a:r>
            <a:r>
              <a:rPr lang="en-US" altLang="en-US" sz="11611" dirty="0">
                <a:solidFill>
                  <a:sysClr val="windowText" lastClr="000000"/>
                </a:solidFill>
                <a:latin typeface="Times New Roman" panose="02020603050405020304" pitchFamily="18" charset="0"/>
                <a:cs typeface="Times New Roman" panose="02020603050405020304" pitchFamily="18" charset="0"/>
              </a:rPr>
              <a:t> der USA (2025, </a:t>
            </a:r>
            <a:r>
              <a:rPr lang="en-US" altLang="en-US" sz="11611"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11611" dirty="0">
                <a:solidFill>
                  <a:sysClr val="windowText" lastClr="000000"/>
                </a:solidFill>
                <a:latin typeface="Times New Roman" panose="02020603050405020304" pitchFamily="18" charset="0"/>
                <a:cs typeface="Times New Roman" panose="02020603050405020304" pitchFamily="18" charset="0"/>
              </a:rPr>
              <a:t>)</a:t>
            </a:r>
          </a:p>
          <a:p>
            <a:br>
              <a:rPr lang="en-US" altLang="en-US" sz="11611" dirty="0">
                <a:solidFill>
                  <a:sysClr val="windowText" lastClr="000000"/>
                </a:solidFill>
                <a:latin typeface="Times New Roman" panose="02020603050405020304" pitchFamily="18" charset="0"/>
                <a:cs typeface="Times New Roman" panose="02020603050405020304" pitchFamily="18" charset="0"/>
              </a:rPr>
            </a:br>
            <a:endParaRPr lang="en-US" sz="1161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2699490" y="5617969"/>
            <a:ext cx="594387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1938722" y="6107017"/>
            <a:ext cx="1189749"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 ITC</a:t>
            </a:r>
          </a:p>
        </p:txBody>
      </p:sp>
      <p:sp>
        <p:nvSpPr>
          <p:cNvPr id="25" name="Rechteck 24">
            <a:extLst>
              <a:ext uri="{FF2B5EF4-FFF2-40B4-BE49-F238E27FC236}">
                <a16:creationId xmlns:a16="http://schemas.microsoft.com/office/drawing/2014/main" id="{4815DE0D-1F95-41ED-BB29-AE2E3C2474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F8D72C6-FAC6-46E7-8D4D-01ABAB925BDD}"/>
              </a:ext>
            </a:extLst>
          </p:cNvPr>
          <p:cNvPicPr>
            <a:picLocks noChangeAspect="1"/>
          </p:cNvPicPr>
          <p:nvPr/>
        </p:nvPicPr>
        <p:blipFill>
          <a:blip r:embed="rId3"/>
          <a:stretch>
            <a:fillRect/>
          </a:stretch>
        </p:blipFill>
        <p:spPr>
          <a:xfrm>
            <a:off x="661381" y="688008"/>
            <a:ext cx="5214485" cy="5344306"/>
          </a:xfrm>
          <a:prstGeom prst="rect">
            <a:avLst/>
          </a:prstGeom>
        </p:spPr>
      </p:pic>
      <mc:AlternateContent xmlns:mc="http://schemas.openxmlformats.org/markup-compatibility/2006" xmlns:p14="http://schemas.microsoft.com/office/powerpoint/2010/main">
        <mc:Choice Requires="p14">
          <p:contentPart p14:bwMode="auto" r:id="rId4">
            <p14:nvContentPartPr>
              <p14:cNvPr id="21" name="Freihand 20">
                <a:extLst>
                  <a:ext uri="{FF2B5EF4-FFF2-40B4-BE49-F238E27FC236}">
                    <a16:creationId xmlns:a16="http://schemas.microsoft.com/office/drawing/2014/main" id="{431BD3BB-C338-4B9A-8B8B-2C7EB8A53EE9}"/>
                  </a:ext>
                </a:extLst>
              </p14:cNvPr>
              <p14:cNvContentPartPr/>
              <p14:nvPr/>
            </p14:nvContentPartPr>
            <p14:xfrm>
              <a:off x="3238667" y="2294347"/>
              <a:ext cx="915480" cy="248400"/>
            </p14:xfrm>
          </p:contentPart>
        </mc:Choice>
        <mc:Fallback xmlns="">
          <p:pic>
            <p:nvPicPr>
              <p:cNvPr id="21" name="Freihand 20">
                <a:extLst>
                  <a:ext uri="{FF2B5EF4-FFF2-40B4-BE49-F238E27FC236}">
                    <a16:creationId xmlns:a16="http://schemas.microsoft.com/office/drawing/2014/main" id="{431BD3BB-C338-4B9A-8B8B-2C7EB8A53EE9}"/>
                  </a:ext>
                </a:extLst>
              </p:cNvPr>
              <p:cNvPicPr/>
              <p:nvPr/>
            </p:nvPicPr>
            <p:blipFill>
              <a:blip r:embed="rId5"/>
              <a:stretch>
                <a:fillRect/>
              </a:stretch>
            </p:blipFill>
            <p:spPr>
              <a:xfrm>
                <a:off x="3234347" y="2290027"/>
                <a:ext cx="924120" cy="257040"/>
              </a:xfrm>
              <a:prstGeom prst="rect">
                <a:avLst/>
              </a:prstGeom>
            </p:spPr>
          </p:pic>
        </mc:Fallback>
      </mc:AlternateContent>
      <p:grpSp>
        <p:nvGrpSpPr>
          <p:cNvPr id="64" name="Gruppieren 63">
            <a:extLst>
              <a:ext uri="{FF2B5EF4-FFF2-40B4-BE49-F238E27FC236}">
                <a16:creationId xmlns:a16="http://schemas.microsoft.com/office/drawing/2014/main" id="{F3C4D404-0644-4E23-A27C-C0F3A0C4CB17}"/>
              </a:ext>
            </a:extLst>
          </p:cNvPr>
          <p:cNvGrpSpPr/>
          <p:nvPr/>
        </p:nvGrpSpPr>
        <p:grpSpPr>
          <a:xfrm>
            <a:off x="573947" y="386707"/>
            <a:ext cx="8788680" cy="2410920"/>
            <a:chOff x="573947" y="386707"/>
            <a:chExt cx="8788680" cy="2410920"/>
          </a:xfrm>
        </p:grpSpPr>
        <mc:AlternateContent xmlns:mc="http://schemas.openxmlformats.org/markup-compatibility/2006" xmlns:p14="http://schemas.microsoft.com/office/powerpoint/2010/main">
          <mc:Choice Requires="p14">
            <p:contentPart p14:bwMode="auto" r:id="rId6">
              <p14:nvContentPartPr>
                <p14:cNvPr id="16" name="Freihand 15">
                  <a:extLst>
                    <a:ext uri="{FF2B5EF4-FFF2-40B4-BE49-F238E27FC236}">
                      <a16:creationId xmlns:a16="http://schemas.microsoft.com/office/drawing/2014/main" id="{5E7D4F6B-2EA1-4E89-939C-16B60714E83B}"/>
                    </a:ext>
                  </a:extLst>
                </p14:cNvPr>
                <p14:cNvContentPartPr/>
                <p14:nvPr/>
              </p14:nvContentPartPr>
              <p14:xfrm>
                <a:off x="9328067" y="386707"/>
                <a:ext cx="26640" cy="250200"/>
              </p14:xfrm>
            </p:contentPart>
          </mc:Choice>
          <mc:Fallback xmlns="">
            <p:pic>
              <p:nvPicPr>
                <p:cNvPr id="16" name="Freihand 15">
                  <a:extLst>
                    <a:ext uri="{FF2B5EF4-FFF2-40B4-BE49-F238E27FC236}">
                      <a16:creationId xmlns:a16="http://schemas.microsoft.com/office/drawing/2014/main" id="{5E7D4F6B-2EA1-4E89-939C-16B60714E83B}"/>
                    </a:ext>
                  </a:extLst>
                </p:cNvPr>
                <p:cNvPicPr/>
                <p:nvPr/>
              </p:nvPicPr>
              <p:blipFill>
                <a:blip r:embed="rId7"/>
                <a:stretch>
                  <a:fillRect/>
                </a:stretch>
              </p:blipFill>
              <p:spPr>
                <a:xfrm>
                  <a:off x="9323747" y="382387"/>
                  <a:ext cx="352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Freihand 16">
                  <a:extLst>
                    <a:ext uri="{FF2B5EF4-FFF2-40B4-BE49-F238E27FC236}">
                      <a16:creationId xmlns:a16="http://schemas.microsoft.com/office/drawing/2014/main" id="{B7686E85-C303-4672-AEC7-B24FA8C6EF09}"/>
                    </a:ext>
                  </a:extLst>
                </p14:cNvPr>
                <p14:cNvContentPartPr/>
                <p14:nvPr/>
              </p14:nvContentPartPr>
              <p14:xfrm>
                <a:off x="9328787" y="711787"/>
                <a:ext cx="33840" cy="20520"/>
              </p14:xfrm>
            </p:contentPart>
          </mc:Choice>
          <mc:Fallback xmlns="">
            <p:pic>
              <p:nvPicPr>
                <p:cNvPr id="17" name="Freihand 16">
                  <a:extLst>
                    <a:ext uri="{FF2B5EF4-FFF2-40B4-BE49-F238E27FC236}">
                      <a16:creationId xmlns:a16="http://schemas.microsoft.com/office/drawing/2014/main" id="{B7686E85-C303-4672-AEC7-B24FA8C6EF09}"/>
                    </a:ext>
                  </a:extLst>
                </p:cNvPr>
                <p:cNvPicPr/>
                <p:nvPr/>
              </p:nvPicPr>
              <p:blipFill>
                <a:blip r:embed="rId9"/>
                <a:stretch>
                  <a:fillRect/>
                </a:stretch>
              </p:blipFill>
              <p:spPr>
                <a:xfrm>
                  <a:off x="9324467" y="707467"/>
                  <a:ext cx="42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A545A63A-548E-4F94-899A-066F11ABDCE7}"/>
                    </a:ext>
                  </a:extLst>
                </p14:cNvPr>
                <p14:cNvContentPartPr/>
                <p14:nvPr/>
              </p14:nvContentPartPr>
              <p14:xfrm>
                <a:off x="573947" y="1655707"/>
                <a:ext cx="746640" cy="571320"/>
              </p14:xfrm>
            </p:contentPart>
          </mc:Choice>
          <mc:Fallback xmlns="">
            <p:pic>
              <p:nvPicPr>
                <p:cNvPr id="5" name="Freihand 4">
                  <a:extLst>
                    <a:ext uri="{FF2B5EF4-FFF2-40B4-BE49-F238E27FC236}">
                      <a16:creationId xmlns:a16="http://schemas.microsoft.com/office/drawing/2014/main" id="{A545A63A-548E-4F94-899A-066F11ABDCE7}"/>
                    </a:ext>
                  </a:extLst>
                </p:cNvPr>
                <p:cNvPicPr/>
                <p:nvPr/>
              </p:nvPicPr>
              <p:blipFill>
                <a:blip r:embed="rId11"/>
                <a:stretch>
                  <a:fillRect/>
                </a:stretch>
              </p:blipFill>
              <p:spPr>
                <a:xfrm>
                  <a:off x="569627" y="1651387"/>
                  <a:ext cx="75528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FF508764-0A87-4A60-86D1-C2086648EFF8}"/>
                    </a:ext>
                  </a:extLst>
                </p14:cNvPr>
                <p14:cNvContentPartPr/>
                <p14:nvPr/>
              </p14:nvContentPartPr>
              <p14:xfrm>
                <a:off x="3154427" y="1564627"/>
                <a:ext cx="842760" cy="617400"/>
              </p14:xfrm>
            </p:contentPart>
          </mc:Choice>
          <mc:Fallback xmlns="">
            <p:pic>
              <p:nvPicPr>
                <p:cNvPr id="6" name="Freihand 5">
                  <a:extLst>
                    <a:ext uri="{FF2B5EF4-FFF2-40B4-BE49-F238E27FC236}">
                      <a16:creationId xmlns:a16="http://schemas.microsoft.com/office/drawing/2014/main" id="{FF508764-0A87-4A60-86D1-C2086648EFF8}"/>
                    </a:ext>
                  </a:extLst>
                </p:cNvPr>
                <p:cNvPicPr/>
                <p:nvPr/>
              </p:nvPicPr>
              <p:blipFill>
                <a:blip r:embed="rId13"/>
                <a:stretch>
                  <a:fillRect/>
                </a:stretch>
              </p:blipFill>
              <p:spPr>
                <a:xfrm>
                  <a:off x="3150107" y="1560307"/>
                  <a:ext cx="85140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FE93C75C-5E9B-4DF4-B121-49552C9B4304}"/>
                    </a:ext>
                  </a:extLst>
                </p14:cNvPr>
                <p14:cNvContentPartPr/>
                <p14:nvPr/>
              </p14:nvContentPartPr>
              <p14:xfrm>
                <a:off x="1456667" y="965227"/>
                <a:ext cx="1948320" cy="706320"/>
              </p14:xfrm>
            </p:contentPart>
          </mc:Choice>
          <mc:Fallback xmlns="">
            <p:pic>
              <p:nvPicPr>
                <p:cNvPr id="8" name="Freihand 7">
                  <a:extLst>
                    <a:ext uri="{FF2B5EF4-FFF2-40B4-BE49-F238E27FC236}">
                      <a16:creationId xmlns:a16="http://schemas.microsoft.com/office/drawing/2014/main" id="{FE93C75C-5E9B-4DF4-B121-49552C9B4304}"/>
                    </a:ext>
                  </a:extLst>
                </p:cNvPr>
                <p:cNvPicPr/>
                <p:nvPr/>
              </p:nvPicPr>
              <p:blipFill>
                <a:blip r:embed="rId15"/>
                <a:stretch>
                  <a:fillRect/>
                </a:stretch>
              </p:blipFill>
              <p:spPr>
                <a:xfrm>
                  <a:off x="1452347" y="960907"/>
                  <a:ext cx="1956960" cy="71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D14DD8E6-E0BA-4A7D-B831-F483637BA016}"/>
                    </a:ext>
                  </a:extLst>
                </p14:cNvPr>
                <p14:cNvContentPartPr/>
                <p14:nvPr/>
              </p14:nvContentPartPr>
              <p14:xfrm>
                <a:off x="3196547" y="699907"/>
                <a:ext cx="4548960" cy="595800"/>
              </p14:xfrm>
            </p:contentPart>
          </mc:Choice>
          <mc:Fallback xmlns="">
            <p:pic>
              <p:nvPicPr>
                <p:cNvPr id="9" name="Freihand 8">
                  <a:extLst>
                    <a:ext uri="{FF2B5EF4-FFF2-40B4-BE49-F238E27FC236}">
                      <a16:creationId xmlns:a16="http://schemas.microsoft.com/office/drawing/2014/main" id="{D14DD8E6-E0BA-4A7D-B831-F483637BA016}"/>
                    </a:ext>
                  </a:extLst>
                </p:cNvPr>
                <p:cNvPicPr/>
                <p:nvPr/>
              </p:nvPicPr>
              <p:blipFill>
                <a:blip r:embed="rId17"/>
                <a:stretch>
                  <a:fillRect/>
                </a:stretch>
              </p:blipFill>
              <p:spPr>
                <a:xfrm>
                  <a:off x="3192227" y="695587"/>
                  <a:ext cx="455760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0D64CFCC-F6B7-4536-9F5D-C9D2FC473AC8}"/>
                    </a:ext>
                  </a:extLst>
                </p14:cNvPr>
                <p14:cNvContentPartPr/>
                <p14:nvPr/>
              </p14:nvContentPartPr>
              <p14:xfrm>
                <a:off x="8048267" y="550147"/>
                <a:ext cx="64080" cy="225000"/>
              </p14:xfrm>
            </p:contentPart>
          </mc:Choice>
          <mc:Fallback xmlns="">
            <p:pic>
              <p:nvPicPr>
                <p:cNvPr id="10" name="Freihand 9">
                  <a:extLst>
                    <a:ext uri="{FF2B5EF4-FFF2-40B4-BE49-F238E27FC236}">
                      <a16:creationId xmlns:a16="http://schemas.microsoft.com/office/drawing/2014/main" id="{0D64CFCC-F6B7-4536-9F5D-C9D2FC473AC8}"/>
                    </a:ext>
                  </a:extLst>
                </p:cNvPr>
                <p:cNvPicPr/>
                <p:nvPr/>
              </p:nvPicPr>
              <p:blipFill>
                <a:blip r:embed="rId19"/>
                <a:stretch>
                  <a:fillRect/>
                </a:stretch>
              </p:blipFill>
              <p:spPr>
                <a:xfrm>
                  <a:off x="8043947" y="545827"/>
                  <a:ext cx="72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2EDFB17F-1AEF-4DEB-81A0-27EED2FE5291}"/>
                    </a:ext>
                  </a:extLst>
                </p14:cNvPr>
                <p14:cNvContentPartPr/>
                <p14:nvPr/>
              </p14:nvContentPartPr>
              <p14:xfrm>
                <a:off x="8084987" y="522427"/>
                <a:ext cx="164160" cy="216360"/>
              </p14:xfrm>
            </p:contentPart>
          </mc:Choice>
          <mc:Fallback xmlns="">
            <p:pic>
              <p:nvPicPr>
                <p:cNvPr id="11" name="Freihand 10">
                  <a:extLst>
                    <a:ext uri="{FF2B5EF4-FFF2-40B4-BE49-F238E27FC236}">
                      <a16:creationId xmlns:a16="http://schemas.microsoft.com/office/drawing/2014/main" id="{2EDFB17F-1AEF-4DEB-81A0-27EED2FE5291}"/>
                    </a:ext>
                  </a:extLst>
                </p:cNvPr>
                <p:cNvPicPr/>
                <p:nvPr/>
              </p:nvPicPr>
              <p:blipFill>
                <a:blip r:embed="rId21"/>
                <a:stretch>
                  <a:fillRect/>
                </a:stretch>
              </p:blipFill>
              <p:spPr>
                <a:xfrm>
                  <a:off x="8080667" y="518107"/>
                  <a:ext cx="172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C7A5EDC5-DFD7-4055-8AE3-97ED0656F5C0}"/>
                    </a:ext>
                  </a:extLst>
                </p14:cNvPr>
                <p14:cNvContentPartPr/>
                <p14:nvPr/>
              </p14:nvContentPartPr>
              <p14:xfrm>
                <a:off x="8270747" y="619987"/>
                <a:ext cx="153000" cy="90360"/>
              </p14:xfrm>
            </p:contentPart>
          </mc:Choice>
          <mc:Fallback xmlns="">
            <p:pic>
              <p:nvPicPr>
                <p:cNvPr id="12" name="Freihand 11">
                  <a:extLst>
                    <a:ext uri="{FF2B5EF4-FFF2-40B4-BE49-F238E27FC236}">
                      <a16:creationId xmlns:a16="http://schemas.microsoft.com/office/drawing/2014/main" id="{C7A5EDC5-DFD7-4055-8AE3-97ED0656F5C0}"/>
                    </a:ext>
                  </a:extLst>
                </p:cNvPr>
                <p:cNvPicPr/>
                <p:nvPr/>
              </p:nvPicPr>
              <p:blipFill>
                <a:blip r:embed="rId23"/>
                <a:stretch>
                  <a:fillRect/>
                </a:stretch>
              </p:blipFill>
              <p:spPr>
                <a:xfrm>
                  <a:off x="8266427" y="615667"/>
                  <a:ext cx="161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BEED7EFF-DACE-4556-90BE-8B872D166213}"/>
                    </a:ext>
                  </a:extLst>
                </p14:cNvPr>
                <p14:cNvContentPartPr/>
                <p14:nvPr/>
              </p14:nvContentPartPr>
              <p14:xfrm>
                <a:off x="8436347" y="524587"/>
                <a:ext cx="204120" cy="194760"/>
              </p14:xfrm>
            </p:contentPart>
          </mc:Choice>
          <mc:Fallback xmlns="">
            <p:pic>
              <p:nvPicPr>
                <p:cNvPr id="13" name="Freihand 12">
                  <a:extLst>
                    <a:ext uri="{FF2B5EF4-FFF2-40B4-BE49-F238E27FC236}">
                      <a16:creationId xmlns:a16="http://schemas.microsoft.com/office/drawing/2014/main" id="{BEED7EFF-DACE-4556-90BE-8B872D166213}"/>
                    </a:ext>
                  </a:extLst>
                </p:cNvPr>
                <p:cNvPicPr/>
                <p:nvPr/>
              </p:nvPicPr>
              <p:blipFill>
                <a:blip r:embed="rId25"/>
                <a:stretch>
                  <a:fillRect/>
                </a:stretch>
              </p:blipFill>
              <p:spPr>
                <a:xfrm>
                  <a:off x="8432027" y="520267"/>
                  <a:ext cx="212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42CF3087-63D2-4A7C-A26E-7A4B5F22E043}"/>
                    </a:ext>
                  </a:extLst>
                </p14:cNvPr>
                <p14:cNvContentPartPr/>
                <p14:nvPr/>
              </p14:nvContentPartPr>
              <p14:xfrm>
                <a:off x="8673947" y="499747"/>
                <a:ext cx="102960" cy="234000"/>
              </p14:xfrm>
            </p:contentPart>
          </mc:Choice>
          <mc:Fallback xmlns="">
            <p:pic>
              <p:nvPicPr>
                <p:cNvPr id="14" name="Freihand 13">
                  <a:extLst>
                    <a:ext uri="{FF2B5EF4-FFF2-40B4-BE49-F238E27FC236}">
                      <a16:creationId xmlns:a16="http://schemas.microsoft.com/office/drawing/2014/main" id="{42CF3087-63D2-4A7C-A26E-7A4B5F22E043}"/>
                    </a:ext>
                  </a:extLst>
                </p:cNvPr>
                <p:cNvPicPr/>
                <p:nvPr/>
              </p:nvPicPr>
              <p:blipFill>
                <a:blip r:embed="rId27"/>
                <a:stretch>
                  <a:fillRect/>
                </a:stretch>
              </p:blipFill>
              <p:spPr>
                <a:xfrm>
                  <a:off x="8669627" y="495427"/>
                  <a:ext cx="111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7FD6AFB2-4ADF-405F-8865-BD9710CC0D75}"/>
                    </a:ext>
                  </a:extLst>
                </p14:cNvPr>
                <p14:cNvContentPartPr/>
                <p14:nvPr/>
              </p14:nvContentPartPr>
              <p14:xfrm>
                <a:off x="8783027" y="632227"/>
                <a:ext cx="357840" cy="78120"/>
              </p14:xfrm>
            </p:contentPart>
          </mc:Choice>
          <mc:Fallback xmlns="">
            <p:pic>
              <p:nvPicPr>
                <p:cNvPr id="15" name="Freihand 14">
                  <a:extLst>
                    <a:ext uri="{FF2B5EF4-FFF2-40B4-BE49-F238E27FC236}">
                      <a16:creationId xmlns:a16="http://schemas.microsoft.com/office/drawing/2014/main" id="{7FD6AFB2-4ADF-405F-8865-BD9710CC0D75}"/>
                    </a:ext>
                  </a:extLst>
                </p:cNvPr>
                <p:cNvPicPr/>
                <p:nvPr/>
              </p:nvPicPr>
              <p:blipFill>
                <a:blip r:embed="rId29"/>
                <a:stretch>
                  <a:fillRect/>
                </a:stretch>
              </p:blipFill>
              <p:spPr>
                <a:xfrm>
                  <a:off x="8778707" y="627907"/>
                  <a:ext cx="366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3D927826-6B63-4393-965B-5596D34C8667}"/>
                    </a:ext>
                  </a:extLst>
                </p14:cNvPr>
                <p14:cNvContentPartPr/>
                <p14:nvPr/>
              </p14:nvContentPartPr>
              <p14:xfrm>
                <a:off x="4181867" y="2205787"/>
                <a:ext cx="2079720" cy="225720"/>
              </p14:xfrm>
            </p:contentPart>
          </mc:Choice>
          <mc:Fallback xmlns="">
            <p:pic>
              <p:nvPicPr>
                <p:cNvPr id="22" name="Freihand 21">
                  <a:extLst>
                    <a:ext uri="{FF2B5EF4-FFF2-40B4-BE49-F238E27FC236}">
                      <a16:creationId xmlns:a16="http://schemas.microsoft.com/office/drawing/2014/main" id="{3D927826-6B63-4393-965B-5596D34C8667}"/>
                    </a:ext>
                  </a:extLst>
                </p:cNvPr>
                <p:cNvPicPr/>
                <p:nvPr/>
              </p:nvPicPr>
              <p:blipFill>
                <a:blip r:embed="rId31"/>
                <a:stretch>
                  <a:fillRect/>
                </a:stretch>
              </p:blipFill>
              <p:spPr>
                <a:xfrm>
                  <a:off x="4177547" y="2201467"/>
                  <a:ext cx="20883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9EF6E1AD-A490-45CB-820B-E96A283965D2}"/>
                    </a:ext>
                  </a:extLst>
                </p14:cNvPr>
                <p14:cNvContentPartPr/>
                <p14:nvPr/>
              </p14:nvContentPartPr>
              <p14:xfrm>
                <a:off x="4091867" y="2313787"/>
                <a:ext cx="324000" cy="148320"/>
              </p14:xfrm>
            </p:contentPart>
          </mc:Choice>
          <mc:Fallback xmlns="">
            <p:pic>
              <p:nvPicPr>
                <p:cNvPr id="23" name="Freihand 22">
                  <a:extLst>
                    <a:ext uri="{FF2B5EF4-FFF2-40B4-BE49-F238E27FC236}">
                      <a16:creationId xmlns:a16="http://schemas.microsoft.com/office/drawing/2014/main" id="{9EF6E1AD-A490-45CB-820B-E96A283965D2}"/>
                    </a:ext>
                  </a:extLst>
                </p:cNvPr>
                <p:cNvPicPr/>
                <p:nvPr/>
              </p:nvPicPr>
              <p:blipFill>
                <a:blip r:embed="rId33"/>
                <a:stretch>
                  <a:fillRect/>
                </a:stretch>
              </p:blipFill>
              <p:spPr>
                <a:xfrm>
                  <a:off x="4087547" y="2309467"/>
                  <a:ext cx="332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4CF2DCAE-0624-4016-8902-3ED198E29B27}"/>
                    </a:ext>
                  </a:extLst>
                </p14:cNvPr>
                <p14:cNvContentPartPr/>
                <p14:nvPr/>
              </p14:nvContentPartPr>
              <p14:xfrm>
                <a:off x="6346547" y="2060707"/>
                <a:ext cx="87840" cy="197640"/>
              </p14:xfrm>
            </p:contentPart>
          </mc:Choice>
          <mc:Fallback xmlns="">
            <p:pic>
              <p:nvPicPr>
                <p:cNvPr id="26" name="Freihand 25">
                  <a:extLst>
                    <a:ext uri="{FF2B5EF4-FFF2-40B4-BE49-F238E27FC236}">
                      <a16:creationId xmlns:a16="http://schemas.microsoft.com/office/drawing/2014/main" id="{4CF2DCAE-0624-4016-8902-3ED198E29B27}"/>
                    </a:ext>
                  </a:extLst>
                </p:cNvPr>
                <p:cNvPicPr/>
                <p:nvPr/>
              </p:nvPicPr>
              <p:blipFill>
                <a:blip r:embed="rId35"/>
                <a:stretch>
                  <a:fillRect/>
                </a:stretch>
              </p:blipFill>
              <p:spPr>
                <a:xfrm>
                  <a:off x="6342227" y="2056387"/>
                  <a:ext cx="964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4CD1F887-B64A-4C82-8973-3AEA88E0BE94}"/>
                    </a:ext>
                  </a:extLst>
                </p14:cNvPr>
                <p14:cNvContentPartPr/>
                <p14:nvPr/>
              </p14:nvContentPartPr>
              <p14:xfrm>
                <a:off x="6473267" y="2135587"/>
                <a:ext cx="74160" cy="78480"/>
              </p14:xfrm>
            </p:contentPart>
          </mc:Choice>
          <mc:Fallback xmlns="">
            <p:pic>
              <p:nvPicPr>
                <p:cNvPr id="27" name="Freihand 26">
                  <a:extLst>
                    <a:ext uri="{FF2B5EF4-FFF2-40B4-BE49-F238E27FC236}">
                      <a16:creationId xmlns:a16="http://schemas.microsoft.com/office/drawing/2014/main" id="{4CD1F887-B64A-4C82-8973-3AEA88E0BE94}"/>
                    </a:ext>
                  </a:extLst>
                </p:cNvPr>
                <p:cNvPicPr/>
                <p:nvPr/>
              </p:nvPicPr>
              <p:blipFill>
                <a:blip r:embed="rId37"/>
                <a:stretch>
                  <a:fillRect/>
                </a:stretch>
              </p:blipFill>
              <p:spPr>
                <a:xfrm>
                  <a:off x="6468947" y="2131267"/>
                  <a:ext cx="82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80066731-7D9A-4838-9133-42ABB7F3D491}"/>
                    </a:ext>
                  </a:extLst>
                </p14:cNvPr>
                <p14:cNvContentPartPr/>
                <p14:nvPr/>
              </p14:nvContentPartPr>
              <p14:xfrm>
                <a:off x="6567587" y="2048107"/>
                <a:ext cx="120240" cy="159120"/>
              </p14:xfrm>
            </p:contentPart>
          </mc:Choice>
          <mc:Fallback xmlns="">
            <p:pic>
              <p:nvPicPr>
                <p:cNvPr id="28" name="Freihand 27">
                  <a:extLst>
                    <a:ext uri="{FF2B5EF4-FFF2-40B4-BE49-F238E27FC236}">
                      <a16:creationId xmlns:a16="http://schemas.microsoft.com/office/drawing/2014/main" id="{80066731-7D9A-4838-9133-42ABB7F3D491}"/>
                    </a:ext>
                  </a:extLst>
                </p:cNvPr>
                <p:cNvPicPr/>
                <p:nvPr/>
              </p:nvPicPr>
              <p:blipFill>
                <a:blip r:embed="rId39"/>
                <a:stretch>
                  <a:fillRect/>
                </a:stretch>
              </p:blipFill>
              <p:spPr>
                <a:xfrm>
                  <a:off x="6563267" y="2043787"/>
                  <a:ext cx="128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039B530B-B932-4AF2-B17E-48DF6B206F8C}"/>
                    </a:ext>
                  </a:extLst>
                </p14:cNvPr>
                <p14:cNvContentPartPr/>
                <p14:nvPr/>
              </p14:nvContentPartPr>
              <p14:xfrm>
                <a:off x="6739307" y="2027947"/>
                <a:ext cx="139680" cy="168840"/>
              </p14:xfrm>
            </p:contentPart>
          </mc:Choice>
          <mc:Fallback xmlns="">
            <p:pic>
              <p:nvPicPr>
                <p:cNvPr id="29" name="Freihand 28">
                  <a:extLst>
                    <a:ext uri="{FF2B5EF4-FFF2-40B4-BE49-F238E27FC236}">
                      <a16:creationId xmlns:a16="http://schemas.microsoft.com/office/drawing/2014/main" id="{039B530B-B932-4AF2-B17E-48DF6B206F8C}"/>
                    </a:ext>
                  </a:extLst>
                </p:cNvPr>
                <p:cNvPicPr/>
                <p:nvPr/>
              </p:nvPicPr>
              <p:blipFill>
                <a:blip r:embed="rId41"/>
                <a:stretch>
                  <a:fillRect/>
                </a:stretch>
              </p:blipFill>
              <p:spPr>
                <a:xfrm>
                  <a:off x="6734987" y="2023627"/>
                  <a:ext cx="148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22C09183-B9AF-42C6-9A00-46FC4651DFB3}"/>
                    </a:ext>
                  </a:extLst>
                </p14:cNvPr>
                <p14:cNvContentPartPr/>
                <p14:nvPr/>
              </p14:nvContentPartPr>
              <p14:xfrm>
                <a:off x="6882227" y="1990507"/>
                <a:ext cx="268200" cy="158760"/>
              </p14:xfrm>
            </p:contentPart>
          </mc:Choice>
          <mc:Fallback xmlns="">
            <p:pic>
              <p:nvPicPr>
                <p:cNvPr id="31" name="Freihand 30">
                  <a:extLst>
                    <a:ext uri="{FF2B5EF4-FFF2-40B4-BE49-F238E27FC236}">
                      <a16:creationId xmlns:a16="http://schemas.microsoft.com/office/drawing/2014/main" id="{22C09183-B9AF-42C6-9A00-46FC4651DFB3}"/>
                    </a:ext>
                  </a:extLst>
                </p:cNvPr>
                <p:cNvPicPr/>
                <p:nvPr/>
              </p:nvPicPr>
              <p:blipFill>
                <a:blip r:embed="rId43"/>
                <a:stretch>
                  <a:fillRect/>
                </a:stretch>
              </p:blipFill>
              <p:spPr>
                <a:xfrm>
                  <a:off x="6877907" y="1986187"/>
                  <a:ext cx="276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55F5DE11-33EA-44A3-A768-47D74F2A50FB}"/>
                    </a:ext>
                  </a:extLst>
                </p14:cNvPr>
                <p14:cNvContentPartPr/>
                <p14:nvPr/>
              </p14:nvContentPartPr>
              <p14:xfrm>
                <a:off x="7156547" y="1942627"/>
                <a:ext cx="182520" cy="156240"/>
              </p14:xfrm>
            </p:contentPart>
          </mc:Choice>
          <mc:Fallback xmlns="">
            <p:pic>
              <p:nvPicPr>
                <p:cNvPr id="32" name="Freihand 31">
                  <a:extLst>
                    <a:ext uri="{FF2B5EF4-FFF2-40B4-BE49-F238E27FC236}">
                      <a16:creationId xmlns:a16="http://schemas.microsoft.com/office/drawing/2014/main" id="{55F5DE11-33EA-44A3-A768-47D74F2A50FB}"/>
                    </a:ext>
                  </a:extLst>
                </p:cNvPr>
                <p:cNvPicPr/>
                <p:nvPr/>
              </p:nvPicPr>
              <p:blipFill>
                <a:blip r:embed="rId45"/>
                <a:stretch>
                  <a:fillRect/>
                </a:stretch>
              </p:blipFill>
              <p:spPr>
                <a:xfrm>
                  <a:off x="7152227" y="1938307"/>
                  <a:ext cx="191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E45237FB-0ECF-45CA-BD56-48F1CE2AFC6C}"/>
                    </a:ext>
                  </a:extLst>
                </p14:cNvPr>
                <p14:cNvContentPartPr/>
                <p14:nvPr/>
              </p14:nvContentPartPr>
              <p14:xfrm>
                <a:off x="7350947" y="1999507"/>
                <a:ext cx="239400" cy="147960"/>
              </p14:xfrm>
            </p:contentPart>
          </mc:Choice>
          <mc:Fallback xmlns="">
            <p:pic>
              <p:nvPicPr>
                <p:cNvPr id="33" name="Freihand 32">
                  <a:extLst>
                    <a:ext uri="{FF2B5EF4-FFF2-40B4-BE49-F238E27FC236}">
                      <a16:creationId xmlns:a16="http://schemas.microsoft.com/office/drawing/2014/main" id="{E45237FB-0ECF-45CA-BD56-48F1CE2AFC6C}"/>
                    </a:ext>
                  </a:extLst>
                </p:cNvPr>
                <p:cNvPicPr/>
                <p:nvPr/>
              </p:nvPicPr>
              <p:blipFill>
                <a:blip r:embed="rId47"/>
                <a:stretch>
                  <a:fillRect/>
                </a:stretch>
              </p:blipFill>
              <p:spPr>
                <a:xfrm>
                  <a:off x="7346627" y="1995187"/>
                  <a:ext cx="248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47A2BB77-B0EA-4CA1-9D6E-05349206FF86}"/>
                    </a:ext>
                  </a:extLst>
                </p14:cNvPr>
                <p14:cNvContentPartPr/>
                <p14:nvPr/>
              </p14:nvContentPartPr>
              <p14:xfrm>
                <a:off x="7591787" y="1887907"/>
                <a:ext cx="360" cy="360"/>
              </p14:xfrm>
            </p:contentPart>
          </mc:Choice>
          <mc:Fallback xmlns="">
            <p:pic>
              <p:nvPicPr>
                <p:cNvPr id="34" name="Freihand 33">
                  <a:extLst>
                    <a:ext uri="{FF2B5EF4-FFF2-40B4-BE49-F238E27FC236}">
                      <a16:creationId xmlns:a16="http://schemas.microsoft.com/office/drawing/2014/main" id="{47A2BB77-B0EA-4CA1-9D6E-05349206FF86}"/>
                    </a:ext>
                  </a:extLst>
                </p:cNvPr>
                <p:cNvPicPr/>
                <p:nvPr/>
              </p:nvPicPr>
              <p:blipFill>
                <a:blip r:embed="rId49"/>
                <a:stretch>
                  <a:fillRect/>
                </a:stretch>
              </p:blipFill>
              <p:spPr>
                <a:xfrm>
                  <a:off x="7587467" y="188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EA6BA9A5-6C1D-4242-B6FA-D47E34C3F1CB}"/>
                    </a:ext>
                  </a:extLst>
                </p14:cNvPr>
                <p14:cNvContentPartPr/>
                <p14:nvPr/>
              </p14:nvContentPartPr>
              <p14:xfrm>
                <a:off x="7728227" y="1951987"/>
                <a:ext cx="137520" cy="57240"/>
              </p14:xfrm>
            </p:contentPart>
          </mc:Choice>
          <mc:Fallback xmlns="">
            <p:pic>
              <p:nvPicPr>
                <p:cNvPr id="35" name="Freihand 34">
                  <a:extLst>
                    <a:ext uri="{FF2B5EF4-FFF2-40B4-BE49-F238E27FC236}">
                      <a16:creationId xmlns:a16="http://schemas.microsoft.com/office/drawing/2014/main" id="{EA6BA9A5-6C1D-4242-B6FA-D47E34C3F1CB}"/>
                    </a:ext>
                  </a:extLst>
                </p:cNvPr>
                <p:cNvPicPr/>
                <p:nvPr/>
              </p:nvPicPr>
              <p:blipFill>
                <a:blip r:embed="rId51"/>
                <a:stretch>
                  <a:fillRect/>
                </a:stretch>
              </p:blipFill>
              <p:spPr>
                <a:xfrm>
                  <a:off x="7723907" y="1947667"/>
                  <a:ext cx="146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7B7A1FAF-08C5-47EF-9709-6A669D0F5DA1}"/>
                    </a:ext>
                  </a:extLst>
                </p14:cNvPr>
                <p14:cNvContentPartPr/>
                <p14:nvPr/>
              </p14:nvContentPartPr>
              <p14:xfrm>
                <a:off x="7844867" y="1880347"/>
                <a:ext cx="76680" cy="11880"/>
              </p14:xfrm>
            </p:contentPart>
          </mc:Choice>
          <mc:Fallback xmlns="">
            <p:pic>
              <p:nvPicPr>
                <p:cNvPr id="36" name="Freihand 35">
                  <a:extLst>
                    <a:ext uri="{FF2B5EF4-FFF2-40B4-BE49-F238E27FC236}">
                      <a16:creationId xmlns:a16="http://schemas.microsoft.com/office/drawing/2014/main" id="{7B7A1FAF-08C5-47EF-9709-6A669D0F5DA1}"/>
                    </a:ext>
                  </a:extLst>
                </p:cNvPr>
                <p:cNvPicPr/>
                <p:nvPr/>
              </p:nvPicPr>
              <p:blipFill>
                <a:blip r:embed="rId53"/>
                <a:stretch>
                  <a:fillRect/>
                </a:stretch>
              </p:blipFill>
              <p:spPr>
                <a:xfrm>
                  <a:off x="7840547" y="1876027"/>
                  <a:ext cx="85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75854225-84F8-4FCA-81F8-AEC9A294174E}"/>
                    </a:ext>
                  </a:extLst>
                </p14:cNvPr>
                <p14:cNvContentPartPr/>
                <p14:nvPr/>
              </p14:nvContentPartPr>
              <p14:xfrm>
                <a:off x="7910747" y="1897267"/>
                <a:ext cx="69480" cy="111240"/>
              </p14:xfrm>
            </p:contentPart>
          </mc:Choice>
          <mc:Fallback xmlns="">
            <p:pic>
              <p:nvPicPr>
                <p:cNvPr id="37" name="Freihand 36">
                  <a:extLst>
                    <a:ext uri="{FF2B5EF4-FFF2-40B4-BE49-F238E27FC236}">
                      <a16:creationId xmlns:a16="http://schemas.microsoft.com/office/drawing/2014/main" id="{75854225-84F8-4FCA-81F8-AEC9A294174E}"/>
                    </a:ext>
                  </a:extLst>
                </p:cNvPr>
                <p:cNvPicPr/>
                <p:nvPr/>
              </p:nvPicPr>
              <p:blipFill>
                <a:blip r:embed="rId55"/>
                <a:stretch>
                  <a:fillRect/>
                </a:stretch>
              </p:blipFill>
              <p:spPr>
                <a:xfrm>
                  <a:off x="7906427" y="1892947"/>
                  <a:ext cx="78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635FFD11-5E5F-41E8-9A73-60AF9BC3D530}"/>
                    </a:ext>
                  </a:extLst>
                </p14:cNvPr>
                <p14:cNvContentPartPr/>
                <p14:nvPr/>
              </p14:nvContentPartPr>
              <p14:xfrm>
                <a:off x="7984907" y="1816627"/>
                <a:ext cx="181440" cy="182880"/>
              </p14:xfrm>
            </p:contentPart>
          </mc:Choice>
          <mc:Fallback xmlns="">
            <p:pic>
              <p:nvPicPr>
                <p:cNvPr id="38" name="Freihand 37">
                  <a:extLst>
                    <a:ext uri="{FF2B5EF4-FFF2-40B4-BE49-F238E27FC236}">
                      <a16:creationId xmlns:a16="http://schemas.microsoft.com/office/drawing/2014/main" id="{635FFD11-5E5F-41E8-9A73-60AF9BC3D530}"/>
                    </a:ext>
                  </a:extLst>
                </p:cNvPr>
                <p:cNvPicPr/>
                <p:nvPr/>
              </p:nvPicPr>
              <p:blipFill>
                <a:blip r:embed="rId57"/>
                <a:stretch>
                  <a:fillRect/>
                </a:stretch>
              </p:blipFill>
              <p:spPr>
                <a:xfrm>
                  <a:off x="7980587" y="1812307"/>
                  <a:ext cx="190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C3E8E816-9C61-4136-9127-3CBC3400E8F2}"/>
                    </a:ext>
                  </a:extLst>
                </p14:cNvPr>
                <p14:cNvContentPartPr/>
                <p14:nvPr/>
              </p14:nvContentPartPr>
              <p14:xfrm>
                <a:off x="8313227" y="1788907"/>
                <a:ext cx="115920" cy="132120"/>
              </p14:xfrm>
            </p:contentPart>
          </mc:Choice>
          <mc:Fallback xmlns="">
            <p:pic>
              <p:nvPicPr>
                <p:cNvPr id="39" name="Freihand 38">
                  <a:extLst>
                    <a:ext uri="{FF2B5EF4-FFF2-40B4-BE49-F238E27FC236}">
                      <a16:creationId xmlns:a16="http://schemas.microsoft.com/office/drawing/2014/main" id="{C3E8E816-9C61-4136-9127-3CBC3400E8F2}"/>
                    </a:ext>
                  </a:extLst>
                </p:cNvPr>
                <p:cNvPicPr/>
                <p:nvPr/>
              </p:nvPicPr>
              <p:blipFill>
                <a:blip r:embed="rId59"/>
                <a:stretch>
                  <a:fillRect/>
                </a:stretch>
              </p:blipFill>
              <p:spPr>
                <a:xfrm>
                  <a:off x="8308907" y="1784587"/>
                  <a:ext cx="124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9BB79F05-8D35-4FEA-AF03-6D835839FF0C}"/>
                    </a:ext>
                  </a:extLst>
                </p14:cNvPr>
                <p14:cNvContentPartPr/>
                <p14:nvPr/>
              </p14:nvContentPartPr>
              <p14:xfrm>
                <a:off x="8448587" y="1748587"/>
                <a:ext cx="137160" cy="159480"/>
              </p14:xfrm>
            </p:contentPart>
          </mc:Choice>
          <mc:Fallback xmlns="">
            <p:pic>
              <p:nvPicPr>
                <p:cNvPr id="40" name="Freihand 39">
                  <a:extLst>
                    <a:ext uri="{FF2B5EF4-FFF2-40B4-BE49-F238E27FC236}">
                      <a16:creationId xmlns:a16="http://schemas.microsoft.com/office/drawing/2014/main" id="{9BB79F05-8D35-4FEA-AF03-6D835839FF0C}"/>
                    </a:ext>
                  </a:extLst>
                </p:cNvPr>
                <p:cNvPicPr/>
                <p:nvPr/>
              </p:nvPicPr>
              <p:blipFill>
                <a:blip r:embed="rId61"/>
                <a:stretch>
                  <a:fillRect/>
                </a:stretch>
              </p:blipFill>
              <p:spPr>
                <a:xfrm>
                  <a:off x="8444267" y="1744267"/>
                  <a:ext cx="145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C1C1B60F-A856-4D30-A2E2-4B3EA1774D1F}"/>
                    </a:ext>
                  </a:extLst>
                </p14:cNvPr>
                <p14:cNvContentPartPr/>
                <p14:nvPr/>
              </p14:nvContentPartPr>
              <p14:xfrm>
                <a:off x="8595107" y="1752547"/>
                <a:ext cx="23040" cy="50400"/>
              </p14:xfrm>
            </p:contentPart>
          </mc:Choice>
          <mc:Fallback xmlns="">
            <p:pic>
              <p:nvPicPr>
                <p:cNvPr id="41" name="Freihand 40">
                  <a:extLst>
                    <a:ext uri="{FF2B5EF4-FFF2-40B4-BE49-F238E27FC236}">
                      <a16:creationId xmlns:a16="http://schemas.microsoft.com/office/drawing/2014/main" id="{C1C1B60F-A856-4D30-A2E2-4B3EA1774D1F}"/>
                    </a:ext>
                  </a:extLst>
                </p:cNvPr>
                <p:cNvPicPr/>
                <p:nvPr/>
              </p:nvPicPr>
              <p:blipFill>
                <a:blip r:embed="rId63"/>
                <a:stretch>
                  <a:fillRect/>
                </a:stretch>
              </p:blipFill>
              <p:spPr>
                <a:xfrm>
                  <a:off x="8590787" y="1748227"/>
                  <a:ext cx="31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3EB5696C-6C3C-4ACA-9E17-4E90AD5E4DEE}"/>
                    </a:ext>
                  </a:extLst>
                </p14:cNvPr>
                <p14:cNvContentPartPr/>
                <p14:nvPr/>
              </p14:nvContentPartPr>
              <p14:xfrm>
                <a:off x="8640827" y="1822027"/>
                <a:ext cx="80280" cy="180360"/>
              </p14:xfrm>
            </p:contentPart>
          </mc:Choice>
          <mc:Fallback xmlns="">
            <p:pic>
              <p:nvPicPr>
                <p:cNvPr id="42" name="Freihand 41">
                  <a:extLst>
                    <a:ext uri="{FF2B5EF4-FFF2-40B4-BE49-F238E27FC236}">
                      <a16:creationId xmlns:a16="http://schemas.microsoft.com/office/drawing/2014/main" id="{3EB5696C-6C3C-4ACA-9E17-4E90AD5E4DEE}"/>
                    </a:ext>
                  </a:extLst>
                </p:cNvPr>
                <p:cNvPicPr/>
                <p:nvPr/>
              </p:nvPicPr>
              <p:blipFill>
                <a:blip r:embed="rId65"/>
                <a:stretch>
                  <a:fillRect/>
                </a:stretch>
              </p:blipFill>
              <p:spPr>
                <a:xfrm>
                  <a:off x="8636507" y="1817707"/>
                  <a:ext cx="88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EBC11819-A030-42A6-8AFB-813685F4642D}"/>
                    </a:ext>
                  </a:extLst>
                </p14:cNvPr>
                <p14:cNvContentPartPr/>
                <p14:nvPr/>
              </p14:nvContentPartPr>
              <p14:xfrm>
                <a:off x="8754587" y="1800787"/>
                <a:ext cx="95400" cy="72000"/>
              </p14:xfrm>
            </p:contentPart>
          </mc:Choice>
          <mc:Fallback xmlns="">
            <p:pic>
              <p:nvPicPr>
                <p:cNvPr id="43" name="Freihand 42">
                  <a:extLst>
                    <a:ext uri="{FF2B5EF4-FFF2-40B4-BE49-F238E27FC236}">
                      <a16:creationId xmlns:a16="http://schemas.microsoft.com/office/drawing/2014/main" id="{EBC11819-A030-42A6-8AFB-813685F4642D}"/>
                    </a:ext>
                  </a:extLst>
                </p:cNvPr>
                <p:cNvPicPr/>
                <p:nvPr/>
              </p:nvPicPr>
              <p:blipFill>
                <a:blip r:embed="rId67"/>
                <a:stretch>
                  <a:fillRect/>
                </a:stretch>
              </p:blipFill>
              <p:spPr>
                <a:xfrm>
                  <a:off x="8750267" y="1796467"/>
                  <a:ext cx="104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E7CC07EE-6105-479B-A063-433F2A319170}"/>
                    </a:ext>
                  </a:extLst>
                </p14:cNvPr>
                <p14:cNvContentPartPr/>
                <p14:nvPr/>
              </p14:nvContentPartPr>
              <p14:xfrm>
                <a:off x="3156227" y="2580907"/>
                <a:ext cx="867240" cy="216720"/>
              </p14:xfrm>
            </p:contentPart>
          </mc:Choice>
          <mc:Fallback xmlns="">
            <p:pic>
              <p:nvPicPr>
                <p:cNvPr id="46" name="Freihand 45">
                  <a:extLst>
                    <a:ext uri="{FF2B5EF4-FFF2-40B4-BE49-F238E27FC236}">
                      <a16:creationId xmlns:a16="http://schemas.microsoft.com/office/drawing/2014/main" id="{E7CC07EE-6105-479B-A063-433F2A319170}"/>
                    </a:ext>
                  </a:extLst>
                </p:cNvPr>
                <p:cNvPicPr/>
                <p:nvPr/>
              </p:nvPicPr>
              <p:blipFill>
                <a:blip r:embed="rId69"/>
                <a:stretch>
                  <a:fillRect/>
                </a:stretch>
              </p:blipFill>
              <p:spPr>
                <a:xfrm>
                  <a:off x="3151907" y="2576587"/>
                  <a:ext cx="8758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2431DCF1-4642-43AD-97B1-E9647E657084}"/>
                    </a:ext>
                  </a:extLst>
                </p14:cNvPr>
                <p14:cNvContentPartPr/>
                <p14:nvPr/>
              </p14:nvContentPartPr>
              <p14:xfrm>
                <a:off x="4076387" y="2387947"/>
                <a:ext cx="2980800" cy="348120"/>
              </p14:xfrm>
            </p:contentPart>
          </mc:Choice>
          <mc:Fallback xmlns="">
            <p:pic>
              <p:nvPicPr>
                <p:cNvPr id="48" name="Freihand 47">
                  <a:extLst>
                    <a:ext uri="{FF2B5EF4-FFF2-40B4-BE49-F238E27FC236}">
                      <a16:creationId xmlns:a16="http://schemas.microsoft.com/office/drawing/2014/main" id="{2431DCF1-4642-43AD-97B1-E9647E657084}"/>
                    </a:ext>
                  </a:extLst>
                </p:cNvPr>
                <p:cNvPicPr/>
                <p:nvPr/>
              </p:nvPicPr>
              <p:blipFill>
                <a:blip r:embed="rId71"/>
                <a:stretch>
                  <a:fillRect/>
                </a:stretch>
              </p:blipFill>
              <p:spPr>
                <a:xfrm>
                  <a:off x="4072067" y="2383627"/>
                  <a:ext cx="298944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D33A450F-DD0E-4A9A-BA41-F2695C4EE57F}"/>
                    </a:ext>
                  </a:extLst>
                </p14:cNvPr>
                <p14:cNvContentPartPr/>
                <p14:nvPr/>
              </p14:nvContentPartPr>
              <p14:xfrm>
                <a:off x="7139267" y="2297227"/>
                <a:ext cx="104760" cy="150840"/>
              </p14:xfrm>
            </p:contentPart>
          </mc:Choice>
          <mc:Fallback xmlns="">
            <p:pic>
              <p:nvPicPr>
                <p:cNvPr id="50" name="Freihand 49">
                  <a:extLst>
                    <a:ext uri="{FF2B5EF4-FFF2-40B4-BE49-F238E27FC236}">
                      <a16:creationId xmlns:a16="http://schemas.microsoft.com/office/drawing/2014/main" id="{D33A450F-DD0E-4A9A-BA41-F2695C4EE57F}"/>
                    </a:ext>
                  </a:extLst>
                </p:cNvPr>
                <p:cNvPicPr/>
                <p:nvPr/>
              </p:nvPicPr>
              <p:blipFill>
                <a:blip r:embed="rId73"/>
                <a:stretch>
                  <a:fillRect/>
                </a:stretch>
              </p:blipFill>
              <p:spPr>
                <a:xfrm>
                  <a:off x="7134947" y="2292907"/>
                  <a:ext cx="113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2740E096-71FB-42BD-A24C-40FEE89BE282}"/>
                    </a:ext>
                  </a:extLst>
                </p14:cNvPr>
                <p14:cNvContentPartPr/>
                <p14:nvPr/>
              </p14:nvContentPartPr>
              <p14:xfrm>
                <a:off x="7231427" y="2287867"/>
                <a:ext cx="69840" cy="241920"/>
              </p14:xfrm>
            </p:contentPart>
          </mc:Choice>
          <mc:Fallback xmlns="">
            <p:pic>
              <p:nvPicPr>
                <p:cNvPr id="51" name="Freihand 50">
                  <a:extLst>
                    <a:ext uri="{FF2B5EF4-FFF2-40B4-BE49-F238E27FC236}">
                      <a16:creationId xmlns:a16="http://schemas.microsoft.com/office/drawing/2014/main" id="{2740E096-71FB-42BD-A24C-40FEE89BE282}"/>
                    </a:ext>
                  </a:extLst>
                </p:cNvPr>
                <p:cNvPicPr/>
                <p:nvPr/>
              </p:nvPicPr>
              <p:blipFill>
                <a:blip r:embed="rId75"/>
                <a:stretch>
                  <a:fillRect/>
                </a:stretch>
              </p:blipFill>
              <p:spPr>
                <a:xfrm>
                  <a:off x="7227107" y="2283547"/>
                  <a:ext cx="784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A72344DE-C744-464E-9DD4-E25F815E624C}"/>
                    </a:ext>
                  </a:extLst>
                </p14:cNvPr>
                <p14:cNvContentPartPr/>
                <p14:nvPr/>
              </p14:nvContentPartPr>
              <p14:xfrm>
                <a:off x="7340147" y="2254747"/>
                <a:ext cx="67680" cy="102600"/>
              </p14:xfrm>
            </p:contentPart>
          </mc:Choice>
          <mc:Fallback xmlns="">
            <p:pic>
              <p:nvPicPr>
                <p:cNvPr id="52" name="Freihand 51">
                  <a:extLst>
                    <a:ext uri="{FF2B5EF4-FFF2-40B4-BE49-F238E27FC236}">
                      <a16:creationId xmlns:a16="http://schemas.microsoft.com/office/drawing/2014/main" id="{A72344DE-C744-464E-9DD4-E25F815E624C}"/>
                    </a:ext>
                  </a:extLst>
                </p:cNvPr>
                <p:cNvPicPr/>
                <p:nvPr/>
              </p:nvPicPr>
              <p:blipFill>
                <a:blip r:embed="rId77"/>
                <a:stretch>
                  <a:fillRect/>
                </a:stretch>
              </p:blipFill>
              <p:spPr>
                <a:xfrm>
                  <a:off x="7335827" y="2250427"/>
                  <a:ext cx="76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441CBEFD-FDEE-486E-90E7-9CD4B7A2671A}"/>
                    </a:ext>
                  </a:extLst>
                </p14:cNvPr>
                <p14:cNvContentPartPr/>
                <p14:nvPr/>
              </p14:nvContentPartPr>
              <p14:xfrm>
                <a:off x="7415027" y="2265187"/>
                <a:ext cx="117360" cy="106560"/>
              </p14:xfrm>
            </p:contentPart>
          </mc:Choice>
          <mc:Fallback xmlns="">
            <p:pic>
              <p:nvPicPr>
                <p:cNvPr id="53" name="Freihand 52">
                  <a:extLst>
                    <a:ext uri="{FF2B5EF4-FFF2-40B4-BE49-F238E27FC236}">
                      <a16:creationId xmlns:a16="http://schemas.microsoft.com/office/drawing/2014/main" id="{441CBEFD-FDEE-486E-90E7-9CD4B7A2671A}"/>
                    </a:ext>
                  </a:extLst>
                </p:cNvPr>
                <p:cNvPicPr/>
                <p:nvPr/>
              </p:nvPicPr>
              <p:blipFill>
                <a:blip r:embed="rId79"/>
                <a:stretch>
                  <a:fillRect/>
                </a:stretch>
              </p:blipFill>
              <p:spPr>
                <a:xfrm>
                  <a:off x="7410707" y="2260867"/>
                  <a:ext cx="126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EEEC9304-794A-4BCB-8775-347D123C1DDB}"/>
                    </a:ext>
                  </a:extLst>
                </p14:cNvPr>
                <p14:cNvContentPartPr/>
                <p14:nvPr/>
              </p14:nvContentPartPr>
              <p14:xfrm>
                <a:off x="7550747" y="2201107"/>
                <a:ext cx="22320" cy="144720"/>
              </p14:xfrm>
            </p:contentPart>
          </mc:Choice>
          <mc:Fallback xmlns="">
            <p:pic>
              <p:nvPicPr>
                <p:cNvPr id="54" name="Freihand 53">
                  <a:extLst>
                    <a:ext uri="{FF2B5EF4-FFF2-40B4-BE49-F238E27FC236}">
                      <a16:creationId xmlns:a16="http://schemas.microsoft.com/office/drawing/2014/main" id="{EEEC9304-794A-4BCB-8775-347D123C1DDB}"/>
                    </a:ext>
                  </a:extLst>
                </p:cNvPr>
                <p:cNvPicPr/>
                <p:nvPr/>
              </p:nvPicPr>
              <p:blipFill>
                <a:blip r:embed="rId81"/>
                <a:stretch>
                  <a:fillRect/>
                </a:stretch>
              </p:blipFill>
              <p:spPr>
                <a:xfrm>
                  <a:off x="7546427" y="2196787"/>
                  <a:ext cx="30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D5E33B16-18A4-45B2-9E50-8EE93F718DCF}"/>
                    </a:ext>
                  </a:extLst>
                </p14:cNvPr>
                <p14:cNvContentPartPr/>
                <p14:nvPr/>
              </p14:nvContentPartPr>
              <p14:xfrm>
                <a:off x="7589627" y="2151067"/>
                <a:ext cx="102960" cy="214920"/>
              </p14:xfrm>
            </p:contentPart>
          </mc:Choice>
          <mc:Fallback xmlns="">
            <p:pic>
              <p:nvPicPr>
                <p:cNvPr id="55" name="Freihand 54">
                  <a:extLst>
                    <a:ext uri="{FF2B5EF4-FFF2-40B4-BE49-F238E27FC236}">
                      <a16:creationId xmlns:a16="http://schemas.microsoft.com/office/drawing/2014/main" id="{D5E33B16-18A4-45B2-9E50-8EE93F718DCF}"/>
                    </a:ext>
                  </a:extLst>
                </p:cNvPr>
                <p:cNvPicPr/>
                <p:nvPr/>
              </p:nvPicPr>
              <p:blipFill>
                <a:blip r:embed="rId83"/>
                <a:stretch>
                  <a:fillRect/>
                </a:stretch>
              </p:blipFill>
              <p:spPr>
                <a:xfrm>
                  <a:off x="7585307" y="2146747"/>
                  <a:ext cx="111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66851667-8EAC-4560-975A-10DB505AA231}"/>
                    </a:ext>
                  </a:extLst>
                </p14:cNvPr>
                <p14:cNvContentPartPr/>
                <p14:nvPr/>
              </p14:nvContentPartPr>
              <p14:xfrm>
                <a:off x="7672427" y="2185627"/>
                <a:ext cx="45360" cy="15120"/>
              </p14:xfrm>
            </p:contentPart>
          </mc:Choice>
          <mc:Fallback xmlns="">
            <p:pic>
              <p:nvPicPr>
                <p:cNvPr id="56" name="Freihand 55">
                  <a:extLst>
                    <a:ext uri="{FF2B5EF4-FFF2-40B4-BE49-F238E27FC236}">
                      <a16:creationId xmlns:a16="http://schemas.microsoft.com/office/drawing/2014/main" id="{66851667-8EAC-4560-975A-10DB505AA231}"/>
                    </a:ext>
                  </a:extLst>
                </p:cNvPr>
                <p:cNvPicPr/>
                <p:nvPr/>
              </p:nvPicPr>
              <p:blipFill>
                <a:blip r:embed="rId85"/>
                <a:stretch>
                  <a:fillRect/>
                </a:stretch>
              </p:blipFill>
              <p:spPr>
                <a:xfrm>
                  <a:off x="7668107" y="2181307"/>
                  <a:ext cx="54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81FB49F6-92DD-4E8B-9A91-6DD75FB95548}"/>
                    </a:ext>
                  </a:extLst>
                </p14:cNvPr>
                <p14:cNvContentPartPr/>
                <p14:nvPr/>
              </p14:nvContentPartPr>
              <p14:xfrm>
                <a:off x="7703747" y="2198587"/>
                <a:ext cx="53280" cy="97200"/>
              </p14:xfrm>
            </p:contentPart>
          </mc:Choice>
          <mc:Fallback xmlns="">
            <p:pic>
              <p:nvPicPr>
                <p:cNvPr id="57" name="Freihand 56">
                  <a:extLst>
                    <a:ext uri="{FF2B5EF4-FFF2-40B4-BE49-F238E27FC236}">
                      <a16:creationId xmlns:a16="http://schemas.microsoft.com/office/drawing/2014/main" id="{81FB49F6-92DD-4E8B-9A91-6DD75FB95548}"/>
                    </a:ext>
                  </a:extLst>
                </p:cNvPr>
                <p:cNvPicPr/>
                <p:nvPr/>
              </p:nvPicPr>
              <p:blipFill>
                <a:blip r:embed="rId87"/>
                <a:stretch>
                  <a:fillRect/>
                </a:stretch>
              </p:blipFill>
              <p:spPr>
                <a:xfrm>
                  <a:off x="7699427" y="2194267"/>
                  <a:ext cx="61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95662962-B75D-4D20-AF3F-42CDE5188D9E}"/>
                    </a:ext>
                  </a:extLst>
                </p14:cNvPr>
                <p14:cNvContentPartPr/>
                <p14:nvPr/>
              </p14:nvContentPartPr>
              <p14:xfrm>
                <a:off x="7787627" y="2145307"/>
                <a:ext cx="209880" cy="116280"/>
              </p14:xfrm>
            </p:contentPart>
          </mc:Choice>
          <mc:Fallback xmlns="">
            <p:pic>
              <p:nvPicPr>
                <p:cNvPr id="58" name="Freihand 57">
                  <a:extLst>
                    <a:ext uri="{FF2B5EF4-FFF2-40B4-BE49-F238E27FC236}">
                      <a16:creationId xmlns:a16="http://schemas.microsoft.com/office/drawing/2014/main" id="{95662962-B75D-4D20-AF3F-42CDE5188D9E}"/>
                    </a:ext>
                  </a:extLst>
                </p:cNvPr>
                <p:cNvPicPr/>
                <p:nvPr/>
              </p:nvPicPr>
              <p:blipFill>
                <a:blip r:embed="rId89"/>
                <a:stretch>
                  <a:fillRect/>
                </a:stretch>
              </p:blipFill>
              <p:spPr>
                <a:xfrm>
                  <a:off x="7783307" y="2140987"/>
                  <a:ext cx="218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69E694C1-4CD5-45C8-A127-D54F3FE3F624}"/>
                    </a:ext>
                  </a:extLst>
                </p14:cNvPr>
                <p14:cNvContentPartPr/>
                <p14:nvPr/>
              </p14:nvContentPartPr>
              <p14:xfrm>
                <a:off x="8058707" y="2045227"/>
                <a:ext cx="428040" cy="184320"/>
              </p14:xfrm>
            </p:contentPart>
          </mc:Choice>
          <mc:Fallback xmlns="">
            <p:pic>
              <p:nvPicPr>
                <p:cNvPr id="59" name="Freihand 58">
                  <a:extLst>
                    <a:ext uri="{FF2B5EF4-FFF2-40B4-BE49-F238E27FC236}">
                      <a16:creationId xmlns:a16="http://schemas.microsoft.com/office/drawing/2014/main" id="{69E694C1-4CD5-45C8-A127-D54F3FE3F624}"/>
                    </a:ext>
                  </a:extLst>
                </p:cNvPr>
                <p:cNvPicPr/>
                <p:nvPr/>
              </p:nvPicPr>
              <p:blipFill>
                <a:blip r:embed="rId91"/>
                <a:stretch>
                  <a:fillRect/>
                </a:stretch>
              </p:blipFill>
              <p:spPr>
                <a:xfrm>
                  <a:off x="8054387" y="2040907"/>
                  <a:ext cx="436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FE85C24B-B01E-413D-B2C4-555CEEB8AE23}"/>
                    </a:ext>
                  </a:extLst>
                </p14:cNvPr>
                <p14:cNvContentPartPr/>
                <p14:nvPr/>
              </p14:nvContentPartPr>
              <p14:xfrm>
                <a:off x="8215307" y="2023627"/>
                <a:ext cx="108720" cy="27720"/>
              </p14:xfrm>
            </p:contentPart>
          </mc:Choice>
          <mc:Fallback xmlns="">
            <p:pic>
              <p:nvPicPr>
                <p:cNvPr id="60" name="Freihand 59">
                  <a:extLst>
                    <a:ext uri="{FF2B5EF4-FFF2-40B4-BE49-F238E27FC236}">
                      <a16:creationId xmlns:a16="http://schemas.microsoft.com/office/drawing/2014/main" id="{FE85C24B-B01E-413D-B2C4-555CEEB8AE23}"/>
                    </a:ext>
                  </a:extLst>
                </p:cNvPr>
                <p:cNvPicPr/>
                <p:nvPr/>
              </p:nvPicPr>
              <p:blipFill>
                <a:blip r:embed="rId93"/>
                <a:stretch>
                  <a:fillRect/>
                </a:stretch>
              </p:blipFill>
              <p:spPr>
                <a:xfrm>
                  <a:off x="8210987" y="2019307"/>
                  <a:ext cx="117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0A0AB92F-0DFD-484E-A26F-0A22841D5255}"/>
                    </a:ext>
                  </a:extLst>
                </p14:cNvPr>
                <p14:cNvContentPartPr/>
                <p14:nvPr/>
              </p14:nvContentPartPr>
              <p14:xfrm>
                <a:off x="7147547" y="2506387"/>
                <a:ext cx="19080" cy="3600"/>
              </p14:xfrm>
            </p:contentPart>
          </mc:Choice>
          <mc:Fallback xmlns="">
            <p:pic>
              <p:nvPicPr>
                <p:cNvPr id="62" name="Freihand 61">
                  <a:extLst>
                    <a:ext uri="{FF2B5EF4-FFF2-40B4-BE49-F238E27FC236}">
                      <a16:creationId xmlns:a16="http://schemas.microsoft.com/office/drawing/2014/main" id="{0A0AB92F-0DFD-484E-A26F-0A22841D5255}"/>
                    </a:ext>
                  </a:extLst>
                </p:cNvPr>
                <p:cNvPicPr/>
                <p:nvPr/>
              </p:nvPicPr>
              <p:blipFill>
                <a:blip r:embed="rId95"/>
                <a:stretch>
                  <a:fillRect/>
                </a:stretch>
              </p:blipFill>
              <p:spPr>
                <a:xfrm>
                  <a:off x="7143227" y="2502067"/>
                  <a:ext cx="277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77E2515E-3775-4D27-AD8A-C2601DFC85E1}"/>
                    </a:ext>
                  </a:extLst>
                </p14:cNvPr>
                <p14:cNvContentPartPr/>
                <p14:nvPr/>
              </p14:nvContentPartPr>
              <p14:xfrm>
                <a:off x="7134587" y="2190667"/>
                <a:ext cx="1321920" cy="391680"/>
              </p14:xfrm>
            </p:contentPart>
          </mc:Choice>
          <mc:Fallback xmlns="">
            <p:pic>
              <p:nvPicPr>
                <p:cNvPr id="63" name="Freihand 62">
                  <a:extLst>
                    <a:ext uri="{FF2B5EF4-FFF2-40B4-BE49-F238E27FC236}">
                      <a16:creationId xmlns:a16="http://schemas.microsoft.com/office/drawing/2014/main" id="{77E2515E-3775-4D27-AD8A-C2601DFC85E1}"/>
                    </a:ext>
                  </a:extLst>
                </p:cNvPr>
                <p:cNvPicPr/>
                <p:nvPr/>
              </p:nvPicPr>
              <p:blipFill>
                <a:blip r:embed="rId97"/>
                <a:stretch>
                  <a:fillRect/>
                </a:stretch>
              </p:blipFill>
              <p:spPr>
                <a:xfrm>
                  <a:off x="7130267" y="2186347"/>
                  <a:ext cx="1330560" cy="40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D87329E2-03EF-4DF2-A728-DB13EEE40533}"/>
                  </a:ext>
                </a:extLst>
              </p14:cNvPr>
              <p14:cNvContentPartPr/>
              <p14:nvPr/>
            </p14:nvContentPartPr>
            <p14:xfrm>
              <a:off x="545507" y="2107867"/>
              <a:ext cx="609120" cy="266040"/>
            </p14:xfrm>
          </p:contentPart>
        </mc:Choice>
        <mc:Fallback xmlns="">
          <p:pic>
            <p:nvPicPr>
              <p:cNvPr id="65" name="Freihand 64">
                <a:extLst>
                  <a:ext uri="{FF2B5EF4-FFF2-40B4-BE49-F238E27FC236}">
                    <a16:creationId xmlns:a16="http://schemas.microsoft.com/office/drawing/2014/main" id="{D87329E2-03EF-4DF2-A728-DB13EEE40533}"/>
                  </a:ext>
                </a:extLst>
              </p:cNvPr>
              <p:cNvPicPr/>
              <p:nvPr/>
            </p:nvPicPr>
            <p:blipFill>
              <a:blip r:embed="rId99"/>
              <a:stretch>
                <a:fillRect/>
              </a:stretch>
            </p:blipFill>
            <p:spPr>
              <a:xfrm>
                <a:off x="541187" y="2103547"/>
                <a:ext cx="6177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A8DEAED4-5306-48A3-A43A-80EE53C38F9A}"/>
                  </a:ext>
                </a:extLst>
              </p14:cNvPr>
              <p14:cNvContentPartPr/>
              <p14:nvPr/>
            </p14:nvContentPartPr>
            <p14:xfrm>
              <a:off x="473867" y="2781067"/>
              <a:ext cx="1048320" cy="482040"/>
            </p14:xfrm>
          </p:contentPart>
        </mc:Choice>
        <mc:Fallback xmlns="">
          <p:pic>
            <p:nvPicPr>
              <p:cNvPr id="66" name="Freihand 65">
                <a:extLst>
                  <a:ext uri="{FF2B5EF4-FFF2-40B4-BE49-F238E27FC236}">
                    <a16:creationId xmlns:a16="http://schemas.microsoft.com/office/drawing/2014/main" id="{A8DEAED4-5306-48A3-A43A-80EE53C38F9A}"/>
                  </a:ext>
                </a:extLst>
              </p:cNvPr>
              <p:cNvPicPr/>
              <p:nvPr/>
            </p:nvPicPr>
            <p:blipFill>
              <a:blip r:embed="rId101"/>
              <a:stretch>
                <a:fillRect/>
              </a:stretch>
            </p:blipFill>
            <p:spPr>
              <a:xfrm>
                <a:off x="469547" y="2776747"/>
                <a:ext cx="1056960" cy="490680"/>
              </a:xfrm>
              <a:prstGeom prst="rect">
                <a:avLst/>
              </a:prstGeom>
            </p:spPr>
          </p:pic>
        </mc:Fallback>
      </mc:AlternateContent>
      <p:grpSp>
        <p:nvGrpSpPr>
          <p:cNvPr id="100" name="Gruppieren 99">
            <a:extLst>
              <a:ext uri="{FF2B5EF4-FFF2-40B4-BE49-F238E27FC236}">
                <a16:creationId xmlns:a16="http://schemas.microsoft.com/office/drawing/2014/main" id="{CDB2D5A9-FFC0-4DAF-9A80-C1BC1A3BBF8E}"/>
              </a:ext>
            </a:extLst>
          </p:cNvPr>
          <p:cNvGrpSpPr/>
          <p:nvPr/>
        </p:nvGrpSpPr>
        <p:grpSpPr>
          <a:xfrm>
            <a:off x="536507" y="1485427"/>
            <a:ext cx="10726560" cy="1929240"/>
            <a:chOff x="536507" y="1485427"/>
            <a:chExt cx="10726560" cy="1929240"/>
          </a:xfrm>
        </p:grpSpPr>
        <mc:AlternateContent xmlns:mc="http://schemas.openxmlformats.org/markup-compatibility/2006" xmlns:p14="http://schemas.microsoft.com/office/powerpoint/2010/main">
          <mc:Choice Requires="p14">
            <p:contentPart p14:bwMode="auto" r:id="rId102">
              <p14:nvContentPartPr>
                <p14:cNvPr id="67" name="Freihand 66">
                  <a:extLst>
                    <a:ext uri="{FF2B5EF4-FFF2-40B4-BE49-F238E27FC236}">
                      <a16:creationId xmlns:a16="http://schemas.microsoft.com/office/drawing/2014/main" id="{7CD43B2C-F9D4-4708-AFE8-D49EFAE21FA8}"/>
                    </a:ext>
                  </a:extLst>
                </p14:cNvPr>
                <p14:cNvContentPartPr/>
                <p14:nvPr/>
              </p14:nvContentPartPr>
              <p14:xfrm>
                <a:off x="541907" y="2085187"/>
                <a:ext cx="557640" cy="238320"/>
              </p14:xfrm>
            </p:contentPart>
          </mc:Choice>
          <mc:Fallback xmlns="">
            <p:pic>
              <p:nvPicPr>
                <p:cNvPr id="67" name="Freihand 66">
                  <a:extLst>
                    <a:ext uri="{FF2B5EF4-FFF2-40B4-BE49-F238E27FC236}">
                      <a16:creationId xmlns:a16="http://schemas.microsoft.com/office/drawing/2014/main" id="{7CD43B2C-F9D4-4708-AFE8-D49EFAE21FA8}"/>
                    </a:ext>
                  </a:extLst>
                </p:cNvPr>
                <p:cNvPicPr/>
                <p:nvPr/>
              </p:nvPicPr>
              <p:blipFill>
                <a:blip r:embed="rId103"/>
                <a:stretch>
                  <a:fillRect/>
                </a:stretch>
              </p:blipFill>
              <p:spPr>
                <a:xfrm>
                  <a:off x="537587" y="2080867"/>
                  <a:ext cx="566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8340B14C-CF38-486B-9F78-8A731CFEB121}"/>
                    </a:ext>
                  </a:extLst>
                </p14:cNvPr>
                <p14:cNvContentPartPr/>
                <p14:nvPr/>
              </p14:nvContentPartPr>
              <p14:xfrm>
                <a:off x="536507" y="2816707"/>
                <a:ext cx="884160" cy="466200"/>
              </p14:xfrm>
            </p:contentPart>
          </mc:Choice>
          <mc:Fallback xmlns="">
            <p:pic>
              <p:nvPicPr>
                <p:cNvPr id="68" name="Freihand 67">
                  <a:extLst>
                    <a:ext uri="{FF2B5EF4-FFF2-40B4-BE49-F238E27FC236}">
                      <a16:creationId xmlns:a16="http://schemas.microsoft.com/office/drawing/2014/main" id="{8340B14C-CF38-486B-9F78-8A731CFEB121}"/>
                    </a:ext>
                  </a:extLst>
                </p:cNvPr>
                <p:cNvPicPr/>
                <p:nvPr/>
              </p:nvPicPr>
              <p:blipFill>
                <a:blip r:embed="rId105"/>
                <a:stretch>
                  <a:fillRect/>
                </a:stretch>
              </p:blipFill>
              <p:spPr>
                <a:xfrm>
                  <a:off x="532187" y="2812387"/>
                  <a:ext cx="89280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6DFD1E65-34F5-4640-B332-7D68CC987455}"/>
                    </a:ext>
                  </a:extLst>
                </p14:cNvPr>
                <p14:cNvContentPartPr/>
                <p14:nvPr/>
              </p14:nvContentPartPr>
              <p14:xfrm>
                <a:off x="3191147" y="2812027"/>
                <a:ext cx="732960" cy="384120"/>
              </p14:xfrm>
            </p:contentPart>
          </mc:Choice>
          <mc:Fallback xmlns="">
            <p:pic>
              <p:nvPicPr>
                <p:cNvPr id="69" name="Freihand 68">
                  <a:extLst>
                    <a:ext uri="{FF2B5EF4-FFF2-40B4-BE49-F238E27FC236}">
                      <a16:creationId xmlns:a16="http://schemas.microsoft.com/office/drawing/2014/main" id="{6DFD1E65-34F5-4640-B332-7D68CC987455}"/>
                    </a:ext>
                  </a:extLst>
                </p:cNvPr>
                <p:cNvPicPr/>
                <p:nvPr/>
              </p:nvPicPr>
              <p:blipFill>
                <a:blip r:embed="rId107"/>
                <a:stretch>
                  <a:fillRect/>
                </a:stretch>
              </p:blipFill>
              <p:spPr>
                <a:xfrm>
                  <a:off x="3186827" y="2807707"/>
                  <a:ext cx="74160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345142AF-B159-434C-B0E3-F736690FAFED}"/>
                    </a:ext>
                  </a:extLst>
                </p14:cNvPr>
                <p14:cNvContentPartPr/>
                <p14:nvPr/>
              </p14:nvContentPartPr>
              <p14:xfrm>
                <a:off x="3190427" y="2130907"/>
                <a:ext cx="594720" cy="266040"/>
              </p14:xfrm>
            </p:contentPart>
          </mc:Choice>
          <mc:Fallback xmlns="">
            <p:pic>
              <p:nvPicPr>
                <p:cNvPr id="70" name="Freihand 69">
                  <a:extLst>
                    <a:ext uri="{FF2B5EF4-FFF2-40B4-BE49-F238E27FC236}">
                      <a16:creationId xmlns:a16="http://schemas.microsoft.com/office/drawing/2014/main" id="{345142AF-B159-434C-B0E3-F736690FAFED}"/>
                    </a:ext>
                  </a:extLst>
                </p:cNvPr>
                <p:cNvPicPr/>
                <p:nvPr/>
              </p:nvPicPr>
              <p:blipFill>
                <a:blip r:embed="rId109"/>
                <a:stretch>
                  <a:fillRect/>
                </a:stretch>
              </p:blipFill>
              <p:spPr>
                <a:xfrm>
                  <a:off x="3186107" y="2126587"/>
                  <a:ext cx="6033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1E5DEF16-FB34-432A-9881-FE6A5CE6311F}"/>
                    </a:ext>
                  </a:extLst>
                </p14:cNvPr>
                <p14:cNvContentPartPr/>
                <p14:nvPr/>
              </p14:nvContentPartPr>
              <p14:xfrm>
                <a:off x="1085147" y="2218027"/>
                <a:ext cx="542880" cy="838080"/>
              </p14:xfrm>
            </p:contentPart>
          </mc:Choice>
          <mc:Fallback xmlns="">
            <p:pic>
              <p:nvPicPr>
                <p:cNvPr id="71" name="Freihand 70">
                  <a:extLst>
                    <a:ext uri="{FF2B5EF4-FFF2-40B4-BE49-F238E27FC236}">
                      <a16:creationId xmlns:a16="http://schemas.microsoft.com/office/drawing/2014/main" id="{1E5DEF16-FB34-432A-9881-FE6A5CE6311F}"/>
                    </a:ext>
                  </a:extLst>
                </p:cNvPr>
                <p:cNvPicPr/>
                <p:nvPr/>
              </p:nvPicPr>
              <p:blipFill>
                <a:blip r:embed="rId111"/>
                <a:stretch>
                  <a:fillRect/>
                </a:stretch>
              </p:blipFill>
              <p:spPr>
                <a:xfrm>
                  <a:off x="1080827" y="2213707"/>
                  <a:ext cx="55152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081C854C-3B19-4C4F-B20D-0A4AB25177D2}"/>
                    </a:ext>
                  </a:extLst>
                </p14:cNvPr>
                <p14:cNvContentPartPr/>
                <p14:nvPr/>
              </p14:nvContentPartPr>
              <p14:xfrm>
                <a:off x="3727547" y="2239987"/>
                <a:ext cx="356400" cy="768600"/>
              </p14:xfrm>
            </p:contentPart>
          </mc:Choice>
          <mc:Fallback xmlns="">
            <p:pic>
              <p:nvPicPr>
                <p:cNvPr id="72" name="Freihand 71">
                  <a:extLst>
                    <a:ext uri="{FF2B5EF4-FFF2-40B4-BE49-F238E27FC236}">
                      <a16:creationId xmlns:a16="http://schemas.microsoft.com/office/drawing/2014/main" id="{081C854C-3B19-4C4F-B20D-0A4AB25177D2}"/>
                    </a:ext>
                  </a:extLst>
                </p:cNvPr>
                <p:cNvPicPr/>
                <p:nvPr/>
              </p:nvPicPr>
              <p:blipFill>
                <a:blip r:embed="rId113"/>
                <a:stretch>
                  <a:fillRect/>
                </a:stretch>
              </p:blipFill>
              <p:spPr>
                <a:xfrm>
                  <a:off x="3723227" y="2235667"/>
                  <a:ext cx="365040" cy="777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8E6B638A-963E-4EE9-8B47-7335F3DC6F60}"/>
                    </a:ext>
                  </a:extLst>
                </p14:cNvPr>
                <p14:cNvContentPartPr/>
                <p14:nvPr/>
              </p14:nvContentPartPr>
              <p14:xfrm>
                <a:off x="1815947" y="2588107"/>
                <a:ext cx="1363320" cy="236160"/>
              </p14:xfrm>
            </p:contentPart>
          </mc:Choice>
          <mc:Fallback xmlns="">
            <p:pic>
              <p:nvPicPr>
                <p:cNvPr id="73" name="Freihand 72">
                  <a:extLst>
                    <a:ext uri="{FF2B5EF4-FFF2-40B4-BE49-F238E27FC236}">
                      <a16:creationId xmlns:a16="http://schemas.microsoft.com/office/drawing/2014/main" id="{8E6B638A-963E-4EE9-8B47-7335F3DC6F60}"/>
                    </a:ext>
                  </a:extLst>
                </p:cNvPr>
                <p:cNvPicPr/>
                <p:nvPr/>
              </p:nvPicPr>
              <p:blipFill>
                <a:blip r:embed="rId115"/>
                <a:stretch>
                  <a:fillRect/>
                </a:stretch>
              </p:blipFill>
              <p:spPr>
                <a:xfrm>
                  <a:off x="1811627" y="2583787"/>
                  <a:ext cx="13719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BC465E52-1E09-4078-A880-AECBFEE4C9B9}"/>
                    </a:ext>
                  </a:extLst>
                </p14:cNvPr>
                <p14:cNvContentPartPr/>
                <p14:nvPr/>
              </p14:nvContentPartPr>
              <p14:xfrm>
                <a:off x="2900627" y="2796547"/>
                <a:ext cx="1203840" cy="133560"/>
              </p14:xfrm>
            </p:contentPart>
          </mc:Choice>
          <mc:Fallback xmlns="">
            <p:pic>
              <p:nvPicPr>
                <p:cNvPr id="74" name="Freihand 73">
                  <a:extLst>
                    <a:ext uri="{FF2B5EF4-FFF2-40B4-BE49-F238E27FC236}">
                      <a16:creationId xmlns:a16="http://schemas.microsoft.com/office/drawing/2014/main" id="{BC465E52-1E09-4078-A880-AECBFEE4C9B9}"/>
                    </a:ext>
                  </a:extLst>
                </p:cNvPr>
                <p:cNvPicPr/>
                <p:nvPr/>
              </p:nvPicPr>
              <p:blipFill>
                <a:blip r:embed="rId117"/>
                <a:stretch>
                  <a:fillRect/>
                </a:stretch>
              </p:blipFill>
              <p:spPr>
                <a:xfrm>
                  <a:off x="2896307" y="2792227"/>
                  <a:ext cx="1212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8DAF2EC0-A178-4502-A05E-126A87B4A344}"/>
                    </a:ext>
                  </a:extLst>
                </p14:cNvPr>
                <p14:cNvContentPartPr/>
                <p14:nvPr/>
              </p14:nvContentPartPr>
              <p14:xfrm>
                <a:off x="3991427" y="2824267"/>
                <a:ext cx="3261600" cy="590400"/>
              </p14:xfrm>
            </p:contentPart>
          </mc:Choice>
          <mc:Fallback xmlns="">
            <p:pic>
              <p:nvPicPr>
                <p:cNvPr id="75" name="Freihand 74">
                  <a:extLst>
                    <a:ext uri="{FF2B5EF4-FFF2-40B4-BE49-F238E27FC236}">
                      <a16:creationId xmlns:a16="http://schemas.microsoft.com/office/drawing/2014/main" id="{8DAF2EC0-A178-4502-A05E-126A87B4A344}"/>
                    </a:ext>
                  </a:extLst>
                </p:cNvPr>
                <p:cNvPicPr/>
                <p:nvPr/>
              </p:nvPicPr>
              <p:blipFill>
                <a:blip r:embed="rId119"/>
                <a:stretch>
                  <a:fillRect/>
                </a:stretch>
              </p:blipFill>
              <p:spPr>
                <a:xfrm>
                  <a:off x="3987107" y="2819947"/>
                  <a:ext cx="327024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6AFF4C6A-A650-44EB-95CA-6E72EA508994}"/>
                    </a:ext>
                  </a:extLst>
                </p14:cNvPr>
                <p14:cNvContentPartPr/>
                <p14:nvPr/>
              </p14:nvContentPartPr>
              <p14:xfrm>
                <a:off x="7623827" y="3119827"/>
                <a:ext cx="7560" cy="183240"/>
              </p14:xfrm>
            </p:contentPart>
          </mc:Choice>
          <mc:Fallback xmlns="">
            <p:pic>
              <p:nvPicPr>
                <p:cNvPr id="76" name="Freihand 75">
                  <a:extLst>
                    <a:ext uri="{FF2B5EF4-FFF2-40B4-BE49-F238E27FC236}">
                      <a16:creationId xmlns:a16="http://schemas.microsoft.com/office/drawing/2014/main" id="{6AFF4C6A-A650-44EB-95CA-6E72EA508994}"/>
                    </a:ext>
                  </a:extLst>
                </p:cNvPr>
                <p:cNvPicPr/>
                <p:nvPr/>
              </p:nvPicPr>
              <p:blipFill>
                <a:blip r:embed="rId121"/>
                <a:stretch>
                  <a:fillRect/>
                </a:stretch>
              </p:blipFill>
              <p:spPr>
                <a:xfrm>
                  <a:off x="7619507" y="3115507"/>
                  <a:ext cx="16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322FFBFA-3CA8-4C36-BB01-004C6C0E6B40}"/>
                    </a:ext>
                  </a:extLst>
                </p14:cNvPr>
                <p14:cNvContentPartPr/>
                <p14:nvPr/>
              </p14:nvContentPartPr>
              <p14:xfrm>
                <a:off x="7457507" y="3073387"/>
                <a:ext cx="270360" cy="220320"/>
              </p14:xfrm>
            </p:contentPart>
          </mc:Choice>
          <mc:Fallback xmlns="">
            <p:pic>
              <p:nvPicPr>
                <p:cNvPr id="77" name="Freihand 76">
                  <a:extLst>
                    <a:ext uri="{FF2B5EF4-FFF2-40B4-BE49-F238E27FC236}">
                      <a16:creationId xmlns:a16="http://schemas.microsoft.com/office/drawing/2014/main" id="{322FFBFA-3CA8-4C36-BB01-004C6C0E6B40}"/>
                    </a:ext>
                  </a:extLst>
                </p:cNvPr>
                <p:cNvPicPr/>
                <p:nvPr/>
              </p:nvPicPr>
              <p:blipFill>
                <a:blip r:embed="rId123"/>
                <a:stretch>
                  <a:fillRect/>
                </a:stretch>
              </p:blipFill>
              <p:spPr>
                <a:xfrm>
                  <a:off x="7453187" y="3069067"/>
                  <a:ext cx="279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11F40C54-98BC-4F23-9017-8955A83DDDB6}"/>
                    </a:ext>
                  </a:extLst>
                </p14:cNvPr>
                <p14:cNvContentPartPr/>
                <p14:nvPr/>
              </p14:nvContentPartPr>
              <p14:xfrm>
                <a:off x="7813547" y="3082747"/>
                <a:ext cx="49320" cy="152280"/>
              </p14:xfrm>
            </p:contentPart>
          </mc:Choice>
          <mc:Fallback xmlns="">
            <p:pic>
              <p:nvPicPr>
                <p:cNvPr id="78" name="Freihand 77">
                  <a:extLst>
                    <a:ext uri="{FF2B5EF4-FFF2-40B4-BE49-F238E27FC236}">
                      <a16:creationId xmlns:a16="http://schemas.microsoft.com/office/drawing/2014/main" id="{11F40C54-98BC-4F23-9017-8955A83DDDB6}"/>
                    </a:ext>
                  </a:extLst>
                </p:cNvPr>
                <p:cNvPicPr/>
                <p:nvPr/>
              </p:nvPicPr>
              <p:blipFill>
                <a:blip r:embed="rId125"/>
                <a:stretch>
                  <a:fillRect/>
                </a:stretch>
              </p:blipFill>
              <p:spPr>
                <a:xfrm>
                  <a:off x="7809227" y="3078427"/>
                  <a:ext cx="57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CDF8A2DF-1A19-4BC5-B7FE-CAD951AEBCA3}"/>
                    </a:ext>
                  </a:extLst>
                </p14:cNvPr>
                <p14:cNvContentPartPr/>
                <p14:nvPr/>
              </p14:nvContentPartPr>
              <p14:xfrm>
                <a:off x="7877627" y="2946667"/>
                <a:ext cx="133200" cy="228960"/>
              </p14:xfrm>
            </p:contentPart>
          </mc:Choice>
          <mc:Fallback xmlns="">
            <p:pic>
              <p:nvPicPr>
                <p:cNvPr id="79" name="Freihand 78">
                  <a:extLst>
                    <a:ext uri="{FF2B5EF4-FFF2-40B4-BE49-F238E27FC236}">
                      <a16:creationId xmlns:a16="http://schemas.microsoft.com/office/drawing/2014/main" id="{CDF8A2DF-1A19-4BC5-B7FE-CAD951AEBCA3}"/>
                    </a:ext>
                  </a:extLst>
                </p:cNvPr>
                <p:cNvPicPr/>
                <p:nvPr/>
              </p:nvPicPr>
              <p:blipFill>
                <a:blip r:embed="rId127"/>
                <a:stretch>
                  <a:fillRect/>
                </a:stretch>
              </p:blipFill>
              <p:spPr>
                <a:xfrm>
                  <a:off x="7873307" y="2942347"/>
                  <a:ext cx="1418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A97309A0-7E73-4255-A5B0-B1F165BCDD78}"/>
                    </a:ext>
                  </a:extLst>
                </p14:cNvPr>
                <p14:cNvContentPartPr/>
                <p14:nvPr/>
              </p14:nvContentPartPr>
              <p14:xfrm>
                <a:off x="8205587" y="2948107"/>
                <a:ext cx="210240" cy="354240"/>
              </p14:xfrm>
            </p:contentPart>
          </mc:Choice>
          <mc:Fallback xmlns="">
            <p:pic>
              <p:nvPicPr>
                <p:cNvPr id="80" name="Freihand 79">
                  <a:extLst>
                    <a:ext uri="{FF2B5EF4-FFF2-40B4-BE49-F238E27FC236}">
                      <a16:creationId xmlns:a16="http://schemas.microsoft.com/office/drawing/2014/main" id="{A97309A0-7E73-4255-A5B0-B1F165BCDD78}"/>
                    </a:ext>
                  </a:extLst>
                </p:cNvPr>
                <p:cNvPicPr/>
                <p:nvPr/>
              </p:nvPicPr>
              <p:blipFill>
                <a:blip r:embed="rId129"/>
                <a:stretch>
                  <a:fillRect/>
                </a:stretch>
              </p:blipFill>
              <p:spPr>
                <a:xfrm>
                  <a:off x="8201267" y="2943787"/>
                  <a:ext cx="2188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82EDB4B3-5DF3-490F-884C-BA8383FDF67A}"/>
                    </a:ext>
                  </a:extLst>
                </p14:cNvPr>
                <p14:cNvContentPartPr/>
                <p14:nvPr/>
              </p14:nvContentPartPr>
              <p14:xfrm>
                <a:off x="8491787" y="2753347"/>
                <a:ext cx="217440" cy="370080"/>
              </p14:xfrm>
            </p:contentPart>
          </mc:Choice>
          <mc:Fallback xmlns="">
            <p:pic>
              <p:nvPicPr>
                <p:cNvPr id="81" name="Freihand 80">
                  <a:extLst>
                    <a:ext uri="{FF2B5EF4-FFF2-40B4-BE49-F238E27FC236}">
                      <a16:creationId xmlns:a16="http://schemas.microsoft.com/office/drawing/2014/main" id="{82EDB4B3-5DF3-490F-884C-BA8383FDF67A}"/>
                    </a:ext>
                  </a:extLst>
                </p:cNvPr>
                <p:cNvPicPr/>
                <p:nvPr/>
              </p:nvPicPr>
              <p:blipFill>
                <a:blip r:embed="rId131"/>
                <a:stretch>
                  <a:fillRect/>
                </a:stretch>
              </p:blipFill>
              <p:spPr>
                <a:xfrm>
                  <a:off x="8487467" y="2749027"/>
                  <a:ext cx="2260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F5401E6E-C723-45E4-81B2-127F1C4DD0BB}"/>
                    </a:ext>
                  </a:extLst>
                </p14:cNvPr>
                <p14:cNvContentPartPr/>
                <p14:nvPr/>
              </p14:nvContentPartPr>
              <p14:xfrm>
                <a:off x="8745587" y="2679907"/>
                <a:ext cx="337320" cy="227880"/>
              </p14:xfrm>
            </p:contentPart>
          </mc:Choice>
          <mc:Fallback xmlns="">
            <p:pic>
              <p:nvPicPr>
                <p:cNvPr id="82" name="Freihand 81">
                  <a:extLst>
                    <a:ext uri="{FF2B5EF4-FFF2-40B4-BE49-F238E27FC236}">
                      <a16:creationId xmlns:a16="http://schemas.microsoft.com/office/drawing/2014/main" id="{F5401E6E-C723-45E4-81B2-127F1C4DD0BB}"/>
                    </a:ext>
                  </a:extLst>
                </p:cNvPr>
                <p:cNvPicPr/>
                <p:nvPr/>
              </p:nvPicPr>
              <p:blipFill>
                <a:blip r:embed="rId133"/>
                <a:stretch>
                  <a:fillRect/>
                </a:stretch>
              </p:blipFill>
              <p:spPr>
                <a:xfrm>
                  <a:off x="8741267" y="2675587"/>
                  <a:ext cx="3459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E18A4EEF-2A65-46C2-8D3B-A68EDB8DAFAC}"/>
                    </a:ext>
                  </a:extLst>
                </p14:cNvPr>
                <p14:cNvContentPartPr/>
                <p14:nvPr/>
              </p14:nvContentPartPr>
              <p14:xfrm>
                <a:off x="8413667" y="2581627"/>
                <a:ext cx="116280" cy="81360"/>
              </p14:xfrm>
            </p:contentPart>
          </mc:Choice>
          <mc:Fallback xmlns="">
            <p:pic>
              <p:nvPicPr>
                <p:cNvPr id="83" name="Freihand 82">
                  <a:extLst>
                    <a:ext uri="{FF2B5EF4-FFF2-40B4-BE49-F238E27FC236}">
                      <a16:creationId xmlns:a16="http://schemas.microsoft.com/office/drawing/2014/main" id="{E18A4EEF-2A65-46C2-8D3B-A68EDB8DAFAC}"/>
                    </a:ext>
                  </a:extLst>
                </p:cNvPr>
                <p:cNvPicPr/>
                <p:nvPr/>
              </p:nvPicPr>
              <p:blipFill>
                <a:blip r:embed="rId135"/>
                <a:stretch>
                  <a:fillRect/>
                </a:stretch>
              </p:blipFill>
              <p:spPr>
                <a:xfrm>
                  <a:off x="8409347" y="2577307"/>
                  <a:ext cx="124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5" name="Freihand 94">
                  <a:extLst>
                    <a:ext uri="{FF2B5EF4-FFF2-40B4-BE49-F238E27FC236}">
                      <a16:creationId xmlns:a16="http://schemas.microsoft.com/office/drawing/2014/main" id="{50D2B40E-8BE6-4C4A-8FD8-D5E4C31903BC}"/>
                    </a:ext>
                  </a:extLst>
                </p14:cNvPr>
                <p14:cNvContentPartPr/>
                <p14:nvPr/>
              </p14:nvContentPartPr>
              <p14:xfrm>
                <a:off x="11240387" y="1485427"/>
                <a:ext cx="22680" cy="178920"/>
              </p14:xfrm>
            </p:contentPart>
          </mc:Choice>
          <mc:Fallback xmlns="">
            <p:pic>
              <p:nvPicPr>
                <p:cNvPr id="95" name="Freihand 94">
                  <a:extLst>
                    <a:ext uri="{FF2B5EF4-FFF2-40B4-BE49-F238E27FC236}">
                      <a16:creationId xmlns:a16="http://schemas.microsoft.com/office/drawing/2014/main" id="{50D2B40E-8BE6-4C4A-8FD8-D5E4C31903BC}"/>
                    </a:ext>
                  </a:extLst>
                </p:cNvPr>
                <p:cNvPicPr/>
                <p:nvPr/>
              </p:nvPicPr>
              <p:blipFill>
                <a:blip r:embed="rId137"/>
                <a:stretch>
                  <a:fillRect/>
                </a:stretch>
              </p:blipFill>
              <p:spPr>
                <a:xfrm>
                  <a:off x="11236067" y="1481107"/>
                  <a:ext cx="31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Freihand 83">
                  <a:extLst>
                    <a:ext uri="{FF2B5EF4-FFF2-40B4-BE49-F238E27FC236}">
                      <a16:creationId xmlns:a16="http://schemas.microsoft.com/office/drawing/2014/main" id="{267221FF-DFE6-42BA-9FED-F2B68DDEB0AC}"/>
                    </a:ext>
                  </a:extLst>
                </p14:cNvPr>
                <p14:cNvContentPartPr/>
                <p14:nvPr/>
              </p14:nvContentPartPr>
              <p14:xfrm>
                <a:off x="9293867" y="2422867"/>
                <a:ext cx="130680" cy="255600"/>
              </p14:xfrm>
            </p:contentPart>
          </mc:Choice>
          <mc:Fallback xmlns="">
            <p:pic>
              <p:nvPicPr>
                <p:cNvPr id="84" name="Freihand 83">
                  <a:extLst>
                    <a:ext uri="{FF2B5EF4-FFF2-40B4-BE49-F238E27FC236}">
                      <a16:creationId xmlns:a16="http://schemas.microsoft.com/office/drawing/2014/main" id="{267221FF-DFE6-42BA-9FED-F2B68DDEB0AC}"/>
                    </a:ext>
                  </a:extLst>
                </p:cNvPr>
                <p:cNvPicPr/>
                <p:nvPr/>
              </p:nvPicPr>
              <p:blipFill>
                <a:blip r:embed="rId139"/>
                <a:stretch>
                  <a:fillRect/>
                </a:stretch>
              </p:blipFill>
              <p:spPr>
                <a:xfrm>
                  <a:off x="9289547" y="2418547"/>
                  <a:ext cx="1393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87052E70-AAC7-458A-B00F-4EEE7C662BA9}"/>
                    </a:ext>
                  </a:extLst>
                </p14:cNvPr>
                <p14:cNvContentPartPr/>
                <p14:nvPr/>
              </p14:nvContentPartPr>
              <p14:xfrm>
                <a:off x="9468827" y="2326387"/>
                <a:ext cx="185040" cy="261000"/>
              </p14:xfrm>
            </p:contentPart>
          </mc:Choice>
          <mc:Fallback xmlns="">
            <p:pic>
              <p:nvPicPr>
                <p:cNvPr id="85" name="Freihand 84">
                  <a:extLst>
                    <a:ext uri="{FF2B5EF4-FFF2-40B4-BE49-F238E27FC236}">
                      <a16:creationId xmlns:a16="http://schemas.microsoft.com/office/drawing/2014/main" id="{87052E70-AAC7-458A-B00F-4EEE7C662BA9}"/>
                    </a:ext>
                  </a:extLst>
                </p:cNvPr>
                <p:cNvPicPr/>
                <p:nvPr/>
              </p:nvPicPr>
              <p:blipFill>
                <a:blip r:embed="rId141"/>
                <a:stretch>
                  <a:fillRect/>
                </a:stretch>
              </p:blipFill>
              <p:spPr>
                <a:xfrm>
                  <a:off x="9464507" y="2322067"/>
                  <a:ext cx="1936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7CCDBBC2-DB56-4A2D-B2D8-C5A23230DBFE}"/>
                    </a:ext>
                  </a:extLst>
                </p14:cNvPr>
                <p14:cNvContentPartPr/>
                <p14:nvPr/>
              </p14:nvContentPartPr>
              <p14:xfrm>
                <a:off x="9913427" y="2197507"/>
                <a:ext cx="326880" cy="221400"/>
              </p14:xfrm>
            </p:contentPart>
          </mc:Choice>
          <mc:Fallback xmlns="">
            <p:pic>
              <p:nvPicPr>
                <p:cNvPr id="86" name="Freihand 85">
                  <a:extLst>
                    <a:ext uri="{FF2B5EF4-FFF2-40B4-BE49-F238E27FC236}">
                      <a16:creationId xmlns:a16="http://schemas.microsoft.com/office/drawing/2014/main" id="{7CCDBBC2-DB56-4A2D-B2D8-C5A23230DBFE}"/>
                    </a:ext>
                  </a:extLst>
                </p:cNvPr>
                <p:cNvPicPr/>
                <p:nvPr/>
              </p:nvPicPr>
              <p:blipFill>
                <a:blip r:embed="rId143"/>
                <a:stretch>
                  <a:fillRect/>
                </a:stretch>
              </p:blipFill>
              <p:spPr>
                <a:xfrm>
                  <a:off x="9909107" y="2193187"/>
                  <a:ext cx="335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Freihand 86">
                  <a:extLst>
                    <a:ext uri="{FF2B5EF4-FFF2-40B4-BE49-F238E27FC236}">
                      <a16:creationId xmlns:a16="http://schemas.microsoft.com/office/drawing/2014/main" id="{02A16E68-1DC9-4451-85DB-1B28542FF3B4}"/>
                    </a:ext>
                  </a:extLst>
                </p14:cNvPr>
                <p14:cNvContentPartPr/>
                <p14:nvPr/>
              </p14:nvContentPartPr>
              <p14:xfrm>
                <a:off x="10424267" y="1935427"/>
                <a:ext cx="235800" cy="349200"/>
              </p14:xfrm>
            </p:contentPart>
          </mc:Choice>
          <mc:Fallback xmlns="">
            <p:pic>
              <p:nvPicPr>
                <p:cNvPr id="87" name="Freihand 86">
                  <a:extLst>
                    <a:ext uri="{FF2B5EF4-FFF2-40B4-BE49-F238E27FC236}">
                      <a16:creationId xmlns:a16="http://schemas.microsoft.com/office/drawing/2014/main" id="{02A16E68-1DC9-4451-85DB-1B28542FF3B4}"/>
                    </a:ext>
                  </a:extLst>
                </p:cNvPr>
                <p:cNvPicPr/>
                <p:nvPr/>
              </p:nvPicPr>
              <p:blipFill>
                <a:blip r:embed="rId145"/>
                <a:stretch>
                  <a:fillRect/>
                </a:stretch>
              </p:blipFill>
              <p:spPr>
                <a:xfrm>
                  <a:off x="10419947" y="1931107"/>
                  <a:ext cx="24444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 name="Freihand 87">
                  <a:extLst>
                    <a:ext uri="{FF2B5EF4-FFF2-40B4-BE49-F238E27FC236}">
                      <a16:creationId xmlns:a16="http://schemas.microsoft.com/office/drawing/2014/main" id="{73C8A86F-1540-4275-A604-1E41FF41B4A8}"/>
                    </a:ext>
                  </a:extLst>
                </p14:cNvPr>
                <p14:cNvContentPartPr/>
                <p14:nvPr/>
              </p14:nvContentPartPr>
              <p14:xfrm>
                <a:off x="10702187" y="1796467"/>
                <a:ext cx="414360" cy="348840"/>
              </p14:xfrm>
            </p:contentPart>
          </mc:Choice>
          <mc:Fallback xmlns="">
            <p:pic>
              <p:nvPicPr>
                <p:cNvPr id="88" name="Freihand 87">
                  <a:extLst>
                    <a:ext uri="{FF2B5EF4-FFF2-40B4-BE49-F238E27FC236}">
                      <a16:creationId xmlns:a16="http://schemas.microsoft.com/office/drawing/2014/main" id="{73C8A86F-1540-4275-A604-1E41FF41B4A8}"/>
                    </a:ext>
                  </a:extLst>
                </p:cNvPr>
                <p:cNvPicPr/>
                <p:nvPr/>
              </p:nvPicPr>
              <p:blipFill>
                <a:blip r:embed="rId147"/>
                <a:stretch>
                  <a:fillRect/>
                </a:stretch>
              </p:blipFill>
              <p:spPr>
                <a:xfrm>
                  <a:off x="10697867" y="1792147"/>
                  <a:ext cx="42300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Freihand 95">
                  <a:extLst>
                    <a:ext uri="{FF2B5EF4-FFF2-40B4-BE49-F238E27FC236}">
                      <a16:creationId xmlns:a16="http://schemas.microsoft.com/office/drawing/2014/main" id="{19CC2E02-3005-4FC4-9667-FF4FAFF81824}"/>
                    </a:ext>
                  </a:extLst>
                </p14:cNvPr>
                <p14:cNvContentPartPr/>
                <p14:nvPr/>
              </p14:nvContentPartPr>
              <p14:xfrm>
                <a:off x="11241467" y="1976827"/>
                <a:ext cx="360" cy="360"/>
              </p14:xfrm>
            </p:contentPart>
          </mc:Choice>
          <mc:Fallback xmlns="">
            <p:pic>
              <p:nvPicPr>
                <p:cNvPr id="96" name="Freihand 95">
                  <a:extLst>
                    <a:ext uri="{FF2B5EF4-FFF2-40B4-BE49-F238E27FC236}">
                      <a16:creationId xmlns:a16="http://schemas.microsoft.com/office/drawing/2014/main" id="{19CC2E02-3005-4FC4-9667-FF4FAFF81824}"/>
                    </a:ext>
                  </a:extLst>
                </p:cNvPr>
                <p:cNvPicPr/>
                <p:nvPr/>
              </p:nvPicPr>
              <p:blipFill>
                <a:blip r:embed="rId149"/>
                <a:stretch>
                  <a:fillRect/>
                </a:stretch>
              </p:blipFill>
              <p:spPr>
                <a:xfrm>
                  <a:off x="11237147" y="1972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Freihand 96">
                  <a:extLst>
                    <a:ext uri="{FF2B5EF4-FFF2-40B4-BE49-F238E27FC236}">
                      <a16:creationId xmlns:a16="http://schemas.microsoft.com/office/drawing/2014/main" id="{4C833B11-2C36-4162-954A-105734A1C51A}"/>
                    </a:ext>
                  </a:extLst>
                </p14:cNvPr>
                <p14:cNvContentPartPr/>
                <p14:nvPr/>
              </p14:nvContentPartPr>
              <p14:xfrm>
                <a:off x="9826667" y="2111827"/>
                <a:ext cx="1429560" cy="550440"/>
              </p14:xfrm>
            </p:contentPart>
          </mc:Choice>
          <mc:Fallback xmlns="">
            <p:pic>
              <p:nvPicPr>
                <p:cNvPr id="97" name="Freihand 96">
                  <a:extLst>
                    <a:ext uri="{FF2B5EF4-FFF2-40B4-BE49-F238E27FC236}">
                      <a16:creationId xmlns:a16="http://schemas.microsoft.com/office/drawing/2014/main" id="{4C833B11-2C36-4162-954A-105734A1C51A}"/>
                    </a:ext>
                  </a:extLst>
                </p:cNvPr>
                <p:cNvPicPr/>
                <p:nvPr/>
              </p:nvPicPr>
              <p:blipFill>
                <a:blip r:embed="rId151"/>
                <a:stretch>
                  <a:fillRect/>
                </a:stretch>
              </p:blipFill>
              <p:spPr>
                <a:xfrm>
                  <a:off x="9822347" y="2107507"/>
                  <a:ext cx="143820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Freihand 98">
                  <a:extLst>
                    <a:ext uri="{FF2B5EF4-FFF2-40B4-BE49-F238E27FC236}">
                      <a16:creationId xmlns:a16="http://schemas.microsoft.com/office/drawing/2014/main" id="{63CA414F-49E0-427B-8A02-EF008D0EC035}"/>
                    </a:ext>
                  </a:extLst>
                </p14:cNvPr>
                <p14:cNvContentPartPr/>
                <p14:nvPr/>
              </p14:nvContentPartPr>
              <p14:xfrm>
                <a:off x="568907" y="2301907"/>
                <a:ext cx="1088640" cy="297000"/>
              </p14:xfrm>
            </p:contentPart>
          </mc:Choice>
          <mc:Fallback xmlns="">
            <p:pic>
              <p:nvPicPr>
                <p:cNvPr id="99" name="Freihand 98">
                  <a:extLst>
                    <a:ext uri="{FF2B5EF4-FFF2-40B4-BE49-F238E27FC236}">
                      <a16:creationId xmlns:a16="http://schemas.microsoft.com/office/drawing/2014/main" id="{63CA414F-49E0-427B-8A02-EF008D0EC035}"/>
                    </a:ext>
                  </a:extLst>
                </p:cNvPr>
                <p:cNvPicPr/>
                <p:nvPr/>
              </p:nvPicPr>
              <p:blipFill>
                <a:blip r:embed="rId153"/>
                <a:stretch>
                  <a:fillRect/>
                </a:stretch>
              </p:blipFill>
              <p:spPr>
                <a:xfrm>
                  <a:off x="564587" y="2297587"/>
                  <a:ext cx="1097280" cy="30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8179F962-E7FA-480F-910B-081AA260796C}"/>
                  </a:ext>
                </a:extLst>
              </p14:cNvPr>
              <p14:cNvContentPartPr/>
              <p14:nvPr/>
            </p14:nvContentPartPr>
            <p14:xfrm>
              <a:off x="689147" y="2610067"/>
              <a:ext cx="36000" cy="3600"/>
            </p14:xfrm>
          </p:contentPart>
        </mc:Choice>
        <mc:Fallback xmlns="">
          <p:pic>
            <p:nvPicPr>
              <p:cNvPr id="101" name="Freihand 100">
                <a:extLst>
                  <a:ext uri="{FF2B5EF4-FFF2-40B4-BE49-F238E27FC236}">
                    <a16:creationId xmlns:a16="http://schemas.microsoft.com/office/drawing/2014/main" id="{8179F962-E7FA-480F-910B-081AA260796C}"/>
                  </a:ext>
                </a:extLst>
              </p:cNvPr>
              <p:cNvPicPr/>
              <p:nvPr/>
            </p:nvPicPr>
            <p:blipFill>
              <a:blip r:embed="rId155"/>
              <a:stretch>
                <a:fillRect/>
              </a:stretch>
            </p:blipFill>
            <p:spPr>
              <a:xfrm>
                <a:off x="684827" y="2605747"/>
                <a:ext cx="44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Freihand 104">
                <a:extLst>
                  <a:ext uri="{FF2B5EF4-FFF2-40B4-BE49-F238E27FC236}">
                    <a16:creationId xmlns:a16="http://schemas.microsoft.com/office/drawing/2014/main" id="{E729FCD7-B023-45DC-BE8B-DB31781235C4}"/>
                  </a:ext>
                </a:extLst>
              </p14:cNvPr>
              <p14:cNvContentPartPr/>
              <p14:nvPr/>
            </p14:nvContentPartPr>
            <p14:xfrm>
              <a:off x="1567907" y="1421347"/>
              <a:ext cx="5149800" cy="1244160"/>
            </p14:xfrm>
          </p:contentPart>
        </mc:Choice>
        <mc:Fallback xmlns="">
          <p:pic>
            <p:nvPicPr>
              <p:cNvPr id="105" name="Freihand 104">
                <a:extLst>
                  <a:ext uri="{FF2B5EF4-FFF2-40B4-BE49-F238E27FC236}">
                    <a16:creationId xmlns:a16="http://schemas.microsoft.com/office/drawing/2014/main" id="{E729FCD7-B023-45DC-BE8B-DB31781235C4}"/>
                  </a:ext>
                </a:extLst>
              </p:cNvPr>
              <p:cNvPicPr/>
              <p:nvPr/>
            </p:nvPicPr>
            <p:blipFill>
              <a:blip r:embed="rId157"/>
              <a:stretch>
                <a:fillRect/>
              </a:stretch>
            </p:blipFill>
            <p:spPr>
              <a:xfrm>
                <a:off x="1563587" y="1417027"/>
                <a:ext cx="5158440" cy="1252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Freihand 105">
                <a:extLst>
                  <a:ext uri="{FF2B5EF4-FFF2-40B4-BE49-F238E27FC236}">
                    <a16:creationId xmlns:a16="http://schemas.microsoft.com/office/drawing/2014/main" id="{A4D78925-3532-4F1A-9ECC-5C587E61CD14}"/>
                  </a:ext>
                </a:extLst>
              </p14:cNvPr>
              <p14:cNvContentPartPr/>
              <p14:nvPr/>
            </p14:nvContentPartPr>
            <p14:xfrm>
              <a:off x="6949907" y="1244587"/>
              <a:ext cx="29880" cy="216000"/>
            </p14:xfrm>
          </p:contentPart>
        </mc:Choice>
        <mc:Fallback xmlns="">
          <p:pic>
            <p:nvPicPr>
              <p:cNvPr id="106" name="Freihand 105">
                <a:extLst>
                  <a:ext uri="{FF2B5EF4-FFF2-40B4-BE49-F238E27FC236}">
                    <a16:creationId xmlns:a16="http://schemas.microsoft.com/office/drawing/2014/main" id="{A4D78925-3532-4F1A-9ECC-5C587E61CD14}"/>
                  </a:ext>
                </a:extLst>
              </p:cNvPr>
              <p:cNvPicPr/>
              <p:nvPr/>
            </p:nvPicPr>
            <p:blipFill>
              <a:blip r:embed="rId159"/>
              <a:stretch>
                <a:fillRect/>
              </a:stretch>
            </p:blipFill>
            <p:spPr>
              <a:xfrm>
                <a:off x="6945587" y="1240267"/>
                <a:ext cx="38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5B5EDE63-0C23-4A90-B274-6CA0A360C003}"/>
                  </a:ext>
                </a:extLst>
              </p14:cNvPr>
              <p14:cNvContentPartPr/>
              <p14:nvPr/>
            </p14:nvContentPartPr>
            <p14:xfrm>
              <a:off x="6859187" y="1176547"/>
              <a:ext cx="260280" cy="229320"/>
            </p14:xfrm>
          </p:contentPart>
        </mc:Choice>
        <mc:Fallback xmlns="">
          <p:pic>
            <p:nvPicPr>
              <p:cNvPr id="107" name="Freihand 106">
                <a:extLst>
                  <a:ext uri="{FF2B5EF4-FFF2-40B4-BE49-F238E27FC236}">
                    <a16:creationId xmlns:a16="http://schemas.microsoft.com/office/drawing/2014/main" id="{5B5EDE63-0C23-4A90-B274-6CA0A360C003}"/>
                  </a:ext>
                </a:extLst>
              </p:cNvPr>
              <p:cNvPicPr/>
              <p:nvPr/>
            </p:nvPicPr>
            <p:blipFill>
              <a:blip r:embed="rId161"/>
              <a:stretch>
                <a:fillRect/>
              </a:stretch>
            </p:blipFill>
            <p:spPr>
              <a:xfrm>
                <a:off x="6854867" y="1172227"/>
                <a:ext cx="2689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1C59D1ED-0F86-4EE7-9497-25788FBEC641}"/>
                  </a:ext>
                </a:extLst>
              </p14:cNvPr>
              <p14:cNvContentPartPr/>
              <p14:nvPr/>
            </p14:nvContentPartPr>
            <p14:xfrm>
              <a:off x="7103267" y="1292107"/>
              <a:ext cx="77760" cy="107640"/>
            </p14:xfrm>
          </p:contentPart>
        </mc:Choice>
        <mc:Fallback xmlns="">
          <p:pic>
            <p:nvPicPr>
              <p:cNvPr id="108" name="Freihand 107">
                <a:extLst>
                  <a:ext uri="{FF2B5EF4-FFF2-40B4-BE49-F238E27FC236}">
                    <a16:creationId xmlns:a16="http://schemas.microsoft.com/office/drawing/2014/main" id="{1C59D1ED-0F86-4EE7-9497-25788FBEC641}"/>
                  </a:ext>
                </a:extLst>
              </p:cNvPr>
              <p:cNvPicPr/>
              <p:nvPr/>
            </p:nvPicPr>
            <p:blipFill>
              <a:blip r:embed="rId163"/>
              <a:stretch>
                <a:fillRect/>
              </a:stretch>
            </p:blipFill>
            <p:spPr>
              <a:xfrm>
                <a:off x="7098947" y="1287787"/>
                <a:ext cx="86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9" name="Freihand 108">
                <a:extLst>
                  <a:ext uri="{FF2B5EF4-FFF2-40B4-BE49-F238E27FC236}">
                    <a16:creationId xmlns:a16="http://schemas.microsoft.com/office/drawing/2014/main" id="{04514AA4-9D49-4032-B54C-C195B092B3F6}"/>
                  </a:ext>
                </a:extLst>
              </p14:cNvPr>
              <p14:cNvContentPartPr/>
              <p14:nvPr/>
            </p14:nvContentPartPr>
            <p14:xfrm>
              <a:off x="7214507" y="1109947"/>
              <a:ext cx="153720" cy="261720"/>
            </p14:xfrm>
          </p:contentPart>
        </mc:Choice>
        <mc:Fallback xmlns="">
          <p:pic>
            <p:nvPicPr>
              <p:cNvPr id="109" name="Freihand 108">
                <a:extLst>
                  <a:ext uri="{FF2B5EF4-FFF2-40B4-BE49-F238E27FC236}">
                    <a16:creationId xmlns:a16="http://schemas.microsoft.com/office/drawing/2014/main" id="{04514AA4-9D49-4032-B54C-C195B092B3F6}"/>
                  </a:ext>
                </a:extLst>
              </p:cNvPr>
              <p:cNvPicPr/>
              <p:nvPr/>
            </p:nvPicPr>
            <p:blipFill>
              <a:blip r:embed="rId165"/>
              <a:stretch>
                <a:fillRect/>
              </a:stretch>
            </p:blipFill>
            <p:spPr>
              <a:xfrm>
                <a:off x="7210187" y="1105627"/>
                <a:ext cx="1623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Freihand 110">
                <a:extLst>
                  <a:ext uri="{FF2B5EF4-FFF2-40B4-BE49-F238E27FC236}">
                    <a16:creationId xmlns:a16="http://schemas.microsoft.com/office/drawing/2014/main" id="{29994BB2-CE33-42B2-A41E-417EA7F6CD25}"/>
                  </a:ext>
                </a:extLst>
              </p14:cNvPr>
              <p14:cNvContentPartPr/>
              <p14:nvPr/>
            </p14:nvContentPartPr>
            <p14:xfrm>
              <a:off x="7333307" y="1195627"/>
              <a:ext cx="142200" cy="104040"/>
            </p14:xfrm>
          </p:contentPart>
        </mc:Choice>
        <mc:Fallback xmlns="">
          <p:pic>
            <p:nvPicPr>
              <p:cNvPr id="111" name="Freihand 110">
                <a:extLst>
                  <a:ext uri="{FF2B5EF4-FFF2-40B4-BE49-F238E27FC236}">
                    <a16:creationId xmlns:a16="http://schemas.microsoft.com/office/drawing/2014/main" id="{29994BB2-CE33-42B2-A41E-417EA7F6CD25}"/>
                  </a:ext>
                </a:extLst>
              </p:cNvPr>
              <p:cNvPicPr/>
              <p:nvPr/>
            </p:nvPicPr>
            <p:blipFill>
              <a:blip r:embed="rId167"/>
              <a:stretch>
                <a:fillRect/>
              </a:stretch>
            </p:blipFill>
            <p:spPr>
              <a:xfrm>
                <a:off x="7328987" y="1191307"/>
                <a:ext cx="150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Freihand 111">
                <a:extLst>
                  <a:ext uri="{FF2B5EF4-FFF2-40B4-BE49-F238E27FC236}">
                    <a16:creationId xmlns:a16="http://schemas.microsoft.com/office/drawing/2014/main" id="{E2B0F9F9-8420-4109-BA1B-F25628BDB054}"/>
                  </a:ext>
                </a:extLst>
              </p14:cNvPr>
              <p14:cNvContentPartPr/>
              <p14:nvPr/>
            </p14:nvContentPartPr>
            <p14:xfrm>
              <a:off x="7508267" y="1033627"/>
              <a:ext cx="151560" cy="219240"/>
            </p14:xfrm>
          </p:contentPart>
        </mc:Choice>
        <mc:Fallback xmlns="">
          <p:pic>
            <p:nvPicPr>
              <p:cNvPr id="112" name="Freihand 111">
                <a:extLst>
                  <a:ext uri="{FF2B5EF4-FFF2-40B4-BE49-F238E27FC236}">
                    <a16:creationId xmlns:a16="http://schemas.microsoft.com/office/drawing/2014/main" id="{E2B0F9F9-8420-4109-BA1B-F25628BDB054}"/>
                  </a:ext>
                </a:extLst>
              </p:cNvPr>
              <p:cNvPicPr/>
              <p:nvPr/>
            </p:nvPicPr>
            <p:blipFill>
              <a:blip r:embed="rId169"/>
              <a:stretch>
                <a:fillRect/>
              </a:stretch>
            </p:blipFill>
            <p:spPr>
              <a:xfrm>
                <a:off x="7503947" y="1029307"/>
                <a:ext cx="160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Freihand 112">
                <a:extLst>
                  <a:ext uri="{FF2B5EF4-FFF2-40B4-BE49-F238E27FC236}">
                    <a16:creationId xmlns:a16="http://schemas.microsoft.com/office/drawing/2014/main" id="{98499119-CFBE-4C00-A709-8A6553131A57}"/>
                  </a:ext>
                </a:extLst>
              </p14:cNvPr>
              <p14:cNvContentPartPr/>
              <p14:nvPr/>
            </p14:nvContentPartPr>
            <p14:xfrm>
              <a:off x="7620227" y="1131187"/>
              <a:ext cx="394920" cy="79560"/>
            </p14:xfrm>
          </p:contentPart>
        </mc:Choice>
        <mc:Fallback xmlns="">
          <p:pic>
            <p:nvPicPr>
              <p:cNvPr id="113" name="Freihand 112">
                <a:extLst>
                  <a:ext uri="{FF2B5EF4-FFF2-40B4-BE49-F238E27FC236}">
                    <a16:creationId xmlns:a16="http://schemas.microsoft.com/office/drawing/2014/main" id="{98499119-CFBE-4C00-A709-8A6553131A57}"/>
                  </a:ext>
                </a:extLst>
              </p:cNvPr>
              <p:cNvPicPr/>
              <p:nvPr/>
            </p:nvPicPr>
            <p:blipFill>
              <a:blip r:embed="rId171"/>
              <a:stretch>
                <a:fillRect/>
              </a:stretch>
            </p:blipFill>
            <p:spPr>
              <a:xfrm>
                <a:off x="7615907" y="1126867"/>
                <a:ext cx="403560" cy="88200"/>
              </a:xfrm>
              <a:prstGeom prst="rect">
                <a:avLst/>
              </a:prstGeom>
            </p:spPr>
          </p:pic>
        </mc:Fallback>
      </mc:AlternateContent>
      <p:grpSp>
        <p:nvGrpSpPr>
          <p:cNvPr id="142" name="Gruppieren 141">
            <a:extLst>
              <a:ext uri="{FF2B5EF4-FFF2-40B4-BE49-F238E27FC236}">
                <a16:creationId xmlns:a16="http://schemas.microsoft.com/office/drawing/2014/main" id="{08DDB52C-22BF-4CF0-8618-2332E8ACE514}"/>
              </a:ext>
            </a:extLst>
          </p:cNvPr>
          <p:cNvGrpSpPr/>
          <p:nvPr/>
        </p:nvGrpSpPr>
        <p:grpSpPr>
          <a:xfrm>
            <a:off x="558467" y="2274907"/>
            <a:ext cx="10830240" cy="2072160"/>
            <a:chOff x="558467" y="2274907"/>
            <a:chExt cx="10830240" cy="2072160"/>
          </a:xfrm>
        </p:grpSpPr>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A1D8FCAB-0253-43E0-A216-B0292F11BD48}"/>
                    </a:ext>
                  </a:extLst>
                </p14:cNvPr>
                <p14:cNvContentPartPr/>
                <p14:nvPr/>
              </p14:nvContentPartPr>
              <p14:xfrm>
                <a:off x="558467" y="2274907"/>
                <a:ext cx="1067760" cy="347760"/>
              </p14:xfrm>
            </p:contentPart>
          </mc:Choice>
          <mc:Fallback xmlns="">
            <p:pic>
              <p:nvPicPr>
                <p:cNvPr id="102" name="Freihand 101">
                  <a:extLst>
                    <a:ext uri="{FF2B5EF4-FFF2-40B4-BE49-F238E27FC236}">
                      <a16:creationId xmlns:a16="http://schemas.microsoft.com/office/drawing/2014/main" id="{A1D8FCAB-0253-43E0-A216-B0292F11BD48}"/>
                    </a:ext>
                  </a:extLst>
                </p:cNvPr>
                <p:cNvPicPr/>
                <p:nvPr/>
              </p:nvPicPr>
              <p:blipFill>
                <a:blip r:embed="rId173"/>
                <a:stretch>
                  <a:fillRect/>
                </a:stretch>
              </p:blipFill>
              <p:spPr>
                <a:xfrm>
                  <a:off x="554147" y="2270587"/>
                  <a:ext cx="10764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9EC09971-5379-4664-9A2D-CECE3432BC07}"/>
                    </a:ext>
                  </a:extLst>
                </p14:cNvPr>
                <p14:cNvContentPartPr/>
                <p14:nvPr/>
              </p14:nvContentPartPr>
              <p14:xfrm>
                <a:off x="581147" y="2569387"/>
                <a:ext cx="1031400" cy="218880"/>
              </p14:xfrm>
            </p:contentPart>
          </mc:Choice>
          <mc:Fallback xmlns="">
            <p:pic>
              <p:nvPicPr>
                <p:cNvPr id="103" name="Freihand 102">
                  <a:extLst>
                    <a:ext uri="{FF2B5EF4-FFF2-40B4-BE49-F238E27FC236}">
                      <a16:creationId xmlns:a16="http://schemas.microsoft.com/office/drawing/2014/main" id="{9EC09971-5379-4664-9A2D-CECE3432BC07}"/>
                    </a:ext>
                  </a:extLst>
                </p:cNvPr>
                <p:cNvPicPr/>
                <p:nvPr/>
              </p:nvPicPr>
              <p:blipFill>
                <a:blip r:embed="rId175"/>
                <a:stretch>
                  <a:fillRect/>
                </a:stretch>
              </p:blipFill>
              <p:spPr>
                <a:xfrm>
                  <a:off x="576827" y="2565067"/>
                  <a:ext cx="1040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AC32A48B-60FB-44EF-9702-A489B86790BB}"/>
                    </a:ext>
                  </a:extLst>
                </p14:cNvPr>
                <p14:cNvContentPartPr/>
                <p14:nvPr/>
              </p14:nvContentPartPr>
              <p14:xfrm>
                <a:off x="1450187" y="2347627"/>
                <a:ext cx="5234400" cy="1696680"/>
              </p14:xfrm>
            </p:contentPart>
          </mc:Choice>
          <mc:Fallback xmlns="">
            <p:pic>
              <p:nvPicPr>
                <p:cNvPr id="115" name="Freihand 114">
                  <a:extLst>
                    <a:ext uri="{FF2B5EF4-FFF2-40B4-BE49-F238E27FC236}">
                      <a16:creationId xmlns:a16="http://schemas.microsoft.com/office/drawing/2014/main" id="{AC32A48B-60FB-44EF-9702-A489B86790BB}"/>
                    </a:ext>
                  </a:extLst>
                </p:cNvPr>
                <p:cNvPicPr/>
                <p:nvPr/>
              </p:nvPicPr>
              <p:blipFill>
                <a:blip r:embed="rId177"/>
                <a:stretch>
                  <a:fillRect/>
                </a:stretch>
              </p:blipFill>
              <p:spPr>
                <a:xfrm>
                  <a:off x="1445867" y="2343307"/>
                  <a:ext cx="5243040" cy="1705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Freihand 116">
                  <a:extLst>
                    <a:ext uri="{FF2B5EF4-FFF2-40B4-BE49-F238E27FC236}">
                      <a16:creationId xmlns:a16="http://schemas.microsoft.com/office/drawing/2014/main" id="{28D4087B-8150-4DEC-B85F-A4460A050706}"/>
                    </a:ext>
                  </a:extLst>
                </p14:cNvPr>
                <p14:cNvContentPartPr/>
                <p14:nvPr/>
              </p14:nvContentPartPr>
              <p14:xfrm>
                <a:off x="6718427" y="3811387"/>
                <a:ext cx="412200" cy="535680"/>
              </p14:xfrm>
            </p:contentPart>
          </mc:Choice>
          <mc:Fallback xmlns="">
            <p:pic>
              <p:nvPicPr>
                <p:cNvPr id="117" name="Freihand 116">
                  <a:extLst>
                    <a:ext uri="{FF2B5EF4-FFF2-40B4-BE49-F238E27FC236}">
                      <a16:creationId xmlns:a16="http://schemas.microsoft.com/office/drawing/2014/main" id="{28D4087B-8150-4DEC-B85F-A4460A050706}"/>
                    </a:ext>
                  </a:extLst>
                </p:cNvPr>
                <p:cNvPicPr/>
                <p:nvPr/>
              </p:nvPicPr>
              <p:blipFill>
                <a:blip r:embed="rId179"/>
                <a:stretch>
                  <a:fillRect/>
                </a:stretch>
              </p:blipFill>
              <p:spPr>
                <a:xfrm>
                  <a:off x="6714107" y="3807067"/>
                  <a:ext cx="42084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Freihand 117">
                  <a:extLst>
                    <a:ext uri="{FF2B5EF4-FFF2-40B4-BE49-F238E27FC236}">
                      <a16:creationId xmlns:a16="http://schemas.microsoft.com/office/drawing/2014/main" id="{C6550F4A-037E-4B68-834A-A070ECDC6ED2}"/>
                    </a:ext>
                  </a:extLst>
                </p14:cNvPr>
                <p14:cNvContentPartPr/>
                <p14:nvPr/>
              </p14:nvContentPartPr>
              <p14:xfrm>
                <a:off x="7116947" y="3820027"/>
                <a:ext cx="27000" cy="33840"/>
              </p14:xfrm>
            </p:contentPart>
          </mc:Choice>
          <mc:Fallback xmlns="">
            <p:pic>
              <p:nvPicPr>
                <p:cNvPr id="118" name="Freihand 117">
                  <a:extLst>
                    <a:ext uri="{FF2B5EF4-FFF2-40B4-BE49-F238E27FC236}">
                      <a16:creationId xmlns:a16="http://schemas.microsoft.com/office/drawing/2014/main" id="{C6550F4A-037E-4B68-834A-A070ECDC6ED2}"/>
                    </a:ext>
                  </a:extLst>
                </p:cNvPr>
                <p:cNvPicPr/>
                <p:nvPr/>
              </p:nvPicPr>
              <p:blipFill>
                <a:blip r:embed="rId181"/>
                <a:stretch>
                  <a:fillRect/>
                </a:stretch>
              </p:blipFill>
              <p:spPr>
                <a:xfrm>
                  <a:off x="7112627" y="3815707"/>
                  <a:ext cx="35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Freihand 118">
                  <a:extLst>
                    <a:ext uri="{FF2B5EF4-FFF2-40B4-BE49-F238E27FC236}">
                      <a16:creationId xmlns:a16="http://schemas.microsoft.com/office/drawing/2014/main" id="{56669FB8-2698-4EB7-9A3A-5B8FFC5D5ACC}"/>
                    </a:ext>
                  </a:extLst>
                </p14:cNvPr>
                <p14:cNvContentPartPr/>
                <p14:nvPr/>
              </p14:nvContentPartPr>
              <p14:xfrm>
                <a:off x="7169507" y="3807067"/>
                <a:ext cx="149040" cy="164160"/>
              </p14:xfrm>
            </p:contentPart>
          </mc:Choice>
          <mc:Fallback xmlns="">
            <p:pic>
              <p:nvPicPr>
                <p:cNvPr id="119" name="Freihand 118">
                  <a:extLst>
                    <a:ext uri="{FF2B5EF4-FFF2-40B4-BE49-F238E27FC236}">
                      <a16:creationId xmlns:a16="http://schemas.microsoft.com/office/drawing/2014/main" id="{56669FB8-2698-4EB7-9A3A-5B8FFC5D5ACC}"/>
                    </a:ext>
                  </a:extLst>
                </p:cNvPr>
                <p:cNvPicPr/>
                <p:nvPr/>
              </p:nvPicPr>
              <p:blipFill>
                <a:blip r:embed="rId183"/>
                <a:stretch>
                  <a:fillRect/>
                </a:stretch>
              </p:blipFill>
              <p:spPr>
                <a:xfrm>
                  <a:off x="7165187" y="3802747"/>
                  <a:ext cx="157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Freihand 119">
                  <a:extLst>
                    <a:ext uri="{FF2B5EF4-FFF2-40B4-BE49-F238E27FC236}">
                      <a16:creationId xmlns:a16="http://schemas.microsoft.com/office/drawing/2014/main" id="{EB3B7A21-4206-4EF3-881B-CB56CF3F36F5}"/>
                    </a:ext>
                  </a:extLst>
                </p14:cNvPr>
                <p14:cNvContentPartPr/>
                <p14:nvPr/>
              </p14:nvContentPartPr>
              <p14:xfrm>
                <a:off x="7394867" y="3834787"/>
                <a:ext cx="110520" cy="130320"/>
              </p14:xfrm>
            </p:contentPart>
          </mc:Choice>
          <mc:Fallback xmlns="">
            <p:pic>
              <p:nvPicPr>
                <p:cNvPr id="120" name="Freihand 119">
                  <a:extLst>
                    <a:ext uri="{FF2B5EF4-FFF2-40B4-BE49-F238E27FC236}">
                      <a16:creationId xmlns:a16="http://schemas.microsoft.com/office/drawing/2014/main" id="{EB3B7A21-4206-4EF3-881B-CB56CF3F36F5}"/>
                    </a:ext>
                  </a:extLst>
                </p:cNvPr>
                <p:cNvPicPr/>
                <p:nvPr/>
              </p:nvPicPr>
              <p:blipFill>
                <a:blip r:embed="rId185"/>
                <a:stretch>
                  <a:fillRect/>
                </a:stretch>
              </p:blipFill>
              <p:spPr>
                <a:xfrm>
                  <a:off x="7390547" y="3830467"/>
                  <a:ext cx="119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1" name="Freihand 120">
                  <a:extLst>
                    <a:ext uri="{FF2B5EF4-FFF2-40B4-BE49-F238E27FC236}">
                      <a16:creationId xmlns:a16="http://schemas.microsoft.com/office/drawing/2014/main" id="{C1CEE358-B9C0-4696-87F6-095B583C2C35}"/>
                    </a:ext>
                  </a:extLst>
                </p14:cNvPr>
                <p14:cNvContentPartPr/>
                <p14:nvPr/>
              </p14:nvContentPartPr>
              <p14:xfrm>
                <a:off x="7663067" y="3746587"/>
                <a:ext cx="97560" cy="234360"/>
              </p14:xfrm>
            </p:contentPart>
          </mc:Choice>
          <mc:Fallback xmlns="">
            <p:pic>
              <p:nvPicPr>
                <p:cNvPr id="121" name="Freihand 120">
                  <a:extLst>
                    <a:ext uri="{FF2B5EF4-FFF2-40B4-BE49-F238E27FC236}">
                      <a16:creationId xmlns:a16="http://schemas.microsoft.com/office/drawing/2014/main" id="{C1CEE358-B9C0-4696-87F6-095B583C2C35}"/>
                    </a:ext>
                  </a:extLst>
                </p:cNvPr>
                <p:cNvPicPr/>
                <p:nvPr/>
              </p:nvPicPr>
              <p:blipFill>
                <a:blip r:embed="rId187"/>
                <a:stretch>
                  <a:fillRect/>
                </a:stretch>
              </p:blipFill>
              <p:spPr>
                <a:xfrm>
                  <a:off x="7658747" y="3742267"/>
                  <a:ext cx="106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2" name="Freihand 121">
                  <a:extLst>
                    <a:ext uri="{FF2B5EF4-FFF2-40B4-BE49-F238E27FC236}">
                      <a16:creationId xmlns:a16="http://schemas.microsoft.com/office/drawing/2014/main" id="{61B35AC7-7D48-4B19-9C0A-18CF1F0E322C}"/>
                    </a:ext>
                  </a:extLst>
                </p14:cNvPr>
                <p14:cNvContentPartPr/>
                <p14:nvPr/>
              </p14:nvContentPartPr>
              <p14:xfrm>
                <a:off x="7757387" y="3601147"/>
                <a:ext cx="516960" cy="481680"/>
              </p14:xfrm>
            </p:contentPart>
          </mc:Choice>
          <mc:Fallback xmlns="">
            <p:pic>
              <p:nvPicPr>
                <p:cNvPr id="122" name="Freihand 121">
                  <a:extLst>
                    <a:ext uri="{FF2B5EF4-FFF2-40B4-BE49-F238E27FC236}">
                      <a16:creationId xmlns:a16="http://schemas.microsoft.com/office/drawing/2014/main" id="{61B35AC7-7D48-4B19-9C0A-18CF1F0E322C}"/>
                    </a:ext>
                  </a:extLst>
                </p:cNvPr>
                <p:cNvPicPr/>
                <p:nvPr/>
              </p:nvPicPr>
              <p:blipFill>
                <a:blip r:embed="rId189"/>
                <a:stretch>
                  <a:fillRect/>
                </a:stretch>
              </p:blipFill>
              <p:spPr>
                <a:xfrm>
                  <a:off x="7753067" y="3596827"/>
                  <a:ext cx="52560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3" name="Freihand 122">
                  <a:extLst>
                    <a:ext uri="{FF2B5EF4-FFF2-40B4-BE49-F238E27FC236}">
                      <a16:creationId xmlns:a16="http://schemas.microsoft.com/office/drawing/2014/main" id="{DADEE288-D8FA-49B2-B2B2-94771642E1CE}"/>
                    </a:ext>
                  </a:extLst>
                </p14:cNvPr>
                <p14:cNvContentPartPr/>
                <p14:nvPr/>
              </p14:nvContentPartPr>
              <p14:xfrm>
                <a:off x="8323307" y="3640027"/>
                <a:ext cx="154440" cy="95760"/>
              </p14:xfrm>
            </p:contentPart>
          </mc:Choice>
          <mc:Fallback xmlns="">
            <p:pic>
              <p:nvPicPr>
                <p:cNvPr id="123" name="Freihand 122">
                  <a:extLst>
                    <a:ext uri="{FF2B5EF4-FFF2-40B4-BE49-F238E27FC236}">
                      <a16:creationId xmlns:a16="http://schemas.microsoft.com/office/drawing/2014/main" id="{DADEE288-D8FA-49B2-B2B2-94771642E1CE}"/>
                    </a:ext>
                  </a:extLst>
                </p:cNvPr>
                <p:cNvPicPr/>
                <p:nvPr/>
              </p:nvPicPr>
              <p:blipFill>
                <a:blip r:embed="rId191"/>
                <a:stretch>
                  <a:fillRect/>
                </a:stretch>
              </p:blipFill>
              <p:spPr>
                <a:xfrm>
                  <a:off x="8318987" y="3635707"/>
                  <a:ext cx="163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5" name="Freihand 124">
                  <a:extLst>
                    <a:ext uri="{FF2B5EF4-FFF2-40B4-BE49-F238E27FC236}">
                      <a16:creationId xmlns:a16="http://schemas.microsoft.com/office/drawing/2014/main" id="{739C4D6F-668D-48C6-AE78-028625682C0B}"/>
                    </a:ext>
                  </a:extLst>
                </p14:cNvPr>
                <p14:cNvContentPartPr/>
                <p14:nvPr/>
              </p14:nvContentPartPr>
              <p14:xfrm>
                <a:off x="8634347" y="3529507"/>
                <a:ext cx="48960" cy="128880"/>
              </p14:xfrm>
            </p:contentPart>
          </mc:Choice>
          <mc:Fallback xmlns="">
            <p:pic>
              <p:nvPicPr>
                <p:cNvPr id="125" name="Freihand 124">
                  <a:extLst>
                    <a:ext uri="{FF2B5EF4-FFF2-40B4-BE49-F238E27FC236}">
                      <a16:creationId xmlns:a16="http://schemas.microsoft.com/office/drawing/2014/main" id="{739C4D6F-668D-48C6-AE78-028625682C0B}"/>
                    </a:ext>
                  </a:extLst>
                </p:cNvPr>
                <p:cNvPicPr/>
                <p:nvPr/>
              </p:nvPicPr>
              <p:blipFill>
                <a:blip r:embed="rId193"/>
                <a:stretch>
                  <a:fillRect/>
                </a:stretch>
              </p:blipFill>
              <p:spPr>
                <a:xfrm>
                  <a:off x="8630027" y="3525187"/>
                  <a:ext cx="57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6" name="Freihand 125">
                  <a:extLst>
                    <a:ext uri="{FF2B5EF4-FFF2-40B4-BE49-F238E27FC236}">
                      <a16:creationId xmlns:a16="http://schemas.microsoft.com/office/drawing/2014/main" id="{1E1B4AE8-66D4-4830-9AF2-991CCDCD7085}"/>
                    </a:ext>
                  </a:extLst>
                </p14:cNvPr>
                <p14:cNvContentPartPr/>
                <p14:nvPr/>
              </p14:nvContentPartPr>
              <p14:xfrm>
                <a:off x="8588267" y="3532027"/>
                <a:ext cx="158040" cy="91080"/>
              </p14:xfrm>
            </p:contentPart>
          </mc:Choice>
          <mc:Fallback xmlns="">
            <p:pic>
              <p:nvPicPr>
                <p:cNvPr id="126" name="Freihand 125">
                  <a:extLst>
                    <a:ext uri="{FF2B5EF4-FFF2-40B4-BE49-F238E27FC236}">
                      <a16:creationId xmlns:a16="http://schemas.microsoft.com/office/drawing/2014/main" id="{1E1B4AE8-66D4-4830-9AF2-991CCDCD7085}"/>
                    </a:ext>
                  </a:extLst>
                </p:cNvPr>
                <p:cNvPicPr/>
                <p:nvPr/>
              </p:nvPicPr>
              <p:blipFill>
                <a:blip r:embed="rId195"/>
                <a:stretch>
                  <a:fillRect/>
                </a:stretch>
              </p:blipFill>
              <p:spPr>
                <a:xfrm>
                  <a:off x="8583947" y="3527707"/>
                  <a:ext cx="166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ABB8F88F-EC71-4BCE-94CC-AFEB2FB45DA1}"/>
                    </a:ext>
                  </a:extLst>
                </p14:cNvPr>
                <p14:cNvContentPartPr/>
                <p14:nvPr/>
              </p14:nvContentPartPr>
              <p14:xfrm>
                <a:off x="8828747" y="3421507"/>
                <a:ext cx="111240" cy="128520"/>
              </p14:xfrm>
            </p:contentPart>
          </mc:Choice>
          <mc:Fallback xmlns="">
            <p:pic>
              <p:nvPicPr>
                <p:cNvPr id="128" name="Freihand 127">
                  <a:extLst>
                    <a:ext uri="{FF2B5EF4-FFF2-40B4-BE49-F238E27FC236}">
                      <a16:creationId xmlns:a16="http://schemas.microsoft.com/office/drawing/2014/main" id="{ABB8F88F-EC71-4BCE-94CC-AFEB2FB45DA1}"/>
                    </a:ext>
                  </a:extLst>
                </p:cNvPr>
                <p:cNvPicPr/>
                <p:nvPr/>
              </p:nvPicPr>
              <p:blipFill>
                <a:blip r:embed="rId197"/>
                <a:stretch>
                  <a:fillRect/>
                </a:stretch>
              </p:blipFill>
              <p:spPr>
                <a:xfrm>
                  <a:off x="8824427" y="3417187"/>
                  <a:ext cx="119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519CF2B9-22C1-48A5-915A-E19478BC77C5}"/>
                    </a:ext>
                  </a:extLst>
                </p14:cNvPr>
                <p14:cNvContentPartPr/>
                <p14:nvPr/>
              </p14:nvContentPartPr>
              <p14:xfrm>
                <a:off x="8926667" y="3286867"/>
                <a:ext cx="238320" cy="164520"/>
              </p14:xfrm>
            </p:contentPart>
          </mc:Choice>
          <mc:Fallback xmlns="">
            <p:pic>
              <p:nvPicPr>
                <p:cNvPr id="129" name="Freihand 128">
                  <a:extLst>
                    <a:ext uri="{FF2B5EF4-FFF2-40B4-BE49-F238E27FC236}">
                      <a16:creationId xmlns:a16="http://schemas.microsoft.com/office/drawing/2014/main" id="{519CF2B9-22C1-48A5-915A-E19478BC77C5}"/>
                    </a:ext>
                  </a:extLst>
                </p:cNvPr>
                <p:cNvPicPr/>
                <p:nvPr/>
              </p:nvPicPr>
              <p:blipFill>
                <a:blip r:embed="rId199"/>
                <a:stretch>
                  <a:fillRect/>
                </a:stretch>
              </p:blipFill>
              <p:spPr>
                <a:xfrm>
                  <a:off x="8922347" y="3282547"/>
                  <a:ext cx="246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1" name="Freihand 130">
                  <a:extLst>
                    <a:ext uri="{FF2B5EF4-FFF2-40B4-BE49-F238E27FC236}">
                      <a16:creationId xmlns:a16="http://schemas.microsoft.com/office/drawing/2014/main" id="{B53358F8-410D-49C1-B06D-4F2332549EB3}"/>
                    </a:ext>
                  </a:extLst>
                </p14:cNvPr>
                <p14:cNvContentPartPr/>
                <p14:nvPr/>
              </p14:nvContentPartPr>
              <p14:xfrm>
                <a:off x="9191987" y="3169867"/>
                <a:ext cx="133200" cy="228960"/>
              </p14:xfrm>
            </p:contentPart>
          </mc:Choice>
          <mc:Fallback xmlns="">
            <p:pic>
              <p:nvPicPr>
                <p:cNvPr id="131" name="Freihand 130">
                  <a:extLst>
                    <a:ext uri="{FF2B5EF4-FFF2-40B4-BE49-F238E27FC236}">
                      <a16:creationId xmlns:a16="http://schemas.microsoft.com/office/drawing/2014/main" id="{B53358F8-410D-49C1-B06D-4F2332549EB3}"/>
                    </a:ext>
                  </a:extLst>
                </p:cNvPr>
                <p:cNvPicPr/>
                <p:nvPr/>
              </p:nvPicPr>
              <p:blipFill>
                <a:blip r:embed="rId201"/>
                <a:stretch>
                  <a:fillRect/>
                </a:stretch>
              </p:blipFill>
              <p:spPr>
                <a:xfrm>
                  <a:off x="9187667" y="3165547"/>
                  <a:ext cx="1418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2" name="Freihand 131">
                  <a:extLst>
                    <a:ext uri="{FF2B5EF4-FFF2-40B4-BE49-F238E27FC236}">
                      <a16:creationId xmlns:a16="http://schemas.microsoft.com/office/drawing/2014/main" id="{47DD0F48-1C8B-43F2-8A85-70F614039174}"/>
                    </a:ext>
                  </a:extLst>
                </p14:cNvPr>
                <p14:cNvContentPartPr/>
                <p14:nvPr/>
              </p14:nvContentPartPr>
              <p14:xfrm>
                <a:off x="9270107" y="3184987"/>
                <a:ext cx="9000" cy="23040"/>
              </p14:xfrm>
            </p:contentPart>
          </mc:Choice>
          <mc:Fallback xmlns="">
            <p:pic>
              <p:nvPicPr>
                <p:cNvPr id="132" name="Freihand 131">
                  <a:extLst>
                    <a:ext uri="{FF2B5EF4-FFF2-40B4-BE49-F238E27FC236}">
                      <a16:creationId xmlns:a16="http://schemas.microsoft.com/office/drawing/2014/main" id="{47DD0F48-1C8B-43F2-8A85-70F614039174}"/>
                    </a:ext>
                  </a:extLst>
                </p:cNvPr>
                <p:cNvPicPr/>
                <p:nvPr/>
              </p:nvPicPr>
              <p:blipFill>
                <a:blip r:embed="rId203"/>
                <a:stretch>
                  <a:fillRect/>
                </a:stretch>
              </p:blipFill>
              <p:spPr>
                <a:xfrm>
                  <a:off x="9265787" y="3180667"/>
                  <a:ext cx="17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3" name="Freihand 132">
                  <a:extLst>
                    <a:ext uri="{FF2B5EF4-FFF2-40B4-BE49-F238E27FC236}">
                      <a16:creationId xmlns:a16="http://schemas.microsoft.com/office/drawing/2014/main" id="{234A68E7-2AFF-4B12-9619-23F5351FD4FE}"/>
                    </a:ext>
                  </a:extLst>
                </p14:cNvPr>
                <p14:cNvContentPartPr/>
                <p14:nvPr/>
              </p14:nvContentPartPr>
              <p14:xfrm>
                <a:off x="9341747" y="3110467"/>
                <a:ext cx="260640" cy="194040"/>
              </p14:xfrm>
            </p:contentPart>
          </mc:Choice>
          <mc:Fallback xmlns="">
            <p:pic>
              <p:nvPicPr>
                <p:cNvPr id="133" name="Freihand 132">
                  <a:extLst>
                    <a:ext uri="{FF2B5EF4-FFF2-40B4-BE49-F238E27FC236}">
                      <a16:creationId xmlns:a16="http://schemas.microsoft.com/office/drawing/2014/main" id="{234A68E7-2AFF-4B12-9619-23F5351FD4FE}"/>
                    </a:ext>
                  </a:extLst>
                </p:cNvPr>
                <p:cNvPicPr/>
                <p:nvPr/>
              </p:nvPicPr>
              <p:blipFill>
                <a:blip r:embed="rId205"/>
                <a:stretch>
                  <a:fillRect/>
                </a:stretch>
              </p:blipFill>
              <p:spPr>
                <a:xfrm>
                  <a:off x="9337427" y="3106147"/>
                  <a:ext cx="2692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Freihand 133">
                  <a:extLst>
                    <a:ext uri="{FF2B5EF4-FFF2-40B4-BE49-F238E27FC236}">
                      <a16:creationId xmlns:a16="http://schemas.microsoft.com/office/drawing/2014/main" id="{AC59A90E-900A-4515-9465-3D4338D4BFA7}"/>
                    </a:ext>
                  </a:extLst>
                </p14:cNvPr>
                <p14:cNvContentPartPr/>
                <p14:nvPr/>
              </p14:nvContentPartPr>
              <p14:xfrm>
                <a:off x="8822627" y="3141787"/>
                <a:ext cx="111960" cy="96840"/>
              </p14:xfrm>
            </p:contentPart>
          </mc:Choice>
          <mc:Fallback xmlns="">
            <p:pic>
              <p:nvPicPr>
                <p:cNvPr id="134" name="Freihand 133">
                  <a:extLst>
                    <a:ext uri="{FF2B5EF4-FFF2-40B4-BE49-F238E27FC236}">
                      <a16:creationId xmlns:a16="http://schemas.microsoft.com/office/drawing/2014/main" id="{AC59A90E-900A-4515-9465-3D4338D4BFA7}"/>
                    </a:ext>
                  </a:extLst>
                </p:cNvPr>
                <p:cNvPicPr/>
                <p:nvPr/>
              </p:nvPicPr>
              <p:blipFill>
                <a:blip r:embed="rId207"/>
                <a:stretch>
                  <a:fillRect/>
                </a:stretch>
              </p:blipFill>
              <p:spPr>
                <a:xfrm>
                  <a:off x="8818307" y="3137467"/>
                  <a:ext cx="120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Freihand 134">
                  <a:extLst>
                    <a:ext uri="{FF2B5EF4-FFF2-40B4-BE49-F238E27FC236}">
                      <a16:creationId xmlns:a16="http://schemas.microsoft.com/office/drawing/2014/main" id="{AFBB5CE6-330E-46A0-8114-45FDF8A0D178}"/>
                    </a:ext>
                  </a:extLst>
                </p14:cNvPr>
                <p14:cNvContentPartPr/>
                <p14:nvPr/>
              </p14:nvContentPartPr>
              <p14:xfrm>
                <a:off x="9809027" y="2893387"/>
                <a:ext cx="120240" cy="198000"/>
              </p14:xfrm>
            </p:contentPart>
          </mc:Choice>
          <mc:Fallback xmlns="">
            <p:pic>
              <p:nvPicPr>
                <p:cNvPr id="135" name="Freihand 134">
                  <a:extLst>
                    <a:ext uri="{FF2B5EF4-FFF2-40B4-BE49-F238E27FC236}">
                      <a16:creationId xmlns:a16="http://schemas.microsoft.com/office/drawing/2014/main" id="{AFBB5CE6-330E-46A0-8114-45FDF8A0D178}"/>
                    </a:ext>
                  </a:extLst>
                </p:cNvPr>
                <p:cNvPicPr/>
                <p:nvPr/>
              </p:nvPicPr>
              <p:blipFill>
                <a:blip r:embed="rId209"/>
                <a:stretch>
                  <a:fillRect/>
                </a:stretch>
              </p:blipFill>
              <p:spPr>
                <a:xfrm>
                  <a:off x="9804707" y="2889067"/>
                  <a:ext cx="1288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6" name="Freihand 135">
                  <a:extLst>
                    <a:ext uri="{FF2B5EF4-FFF2-40B4-BE49-F238E27FC236}">
                      <a16:creationId xmlns:a16="http://schemas.microsoft.com/office/drawing/2014/main" id="{2318155D-ABF8-4895-8C9B-4A312D6704F3}"/>
                    </a:ext>
                  </a:extLst>
                </p14:cNvPr>
                <p14:cNvContentPartPr/>
                <p14:nvPr/>
              </p14:nvContentPartPr>
              <p14:xfrm>
                <a:off x="9896147" y="2797987"/>
                <a:ext cx="279360" cy="257760"/>
              </p14:xfrm>
            </p:contentPart>
          </mc:Choice>
          <mc:Fallback xmlns="">
            <p:pic>
              <p:nvPicPr>
                <p:cNvPr id="136" name="Freihand 135">
                  <a:extLst>
                    <a:ext uri="{FF2B5EF4-FFF2-40B4-BE49-F238E27FC236}">
                      <a16:creationId xmlns:a16="http://schemas.microsoft.com/office/drawing/2014/main" id="{2318155D-ABF8-4895-8C9B-4A312D6704F3}"/>
                    </a:ext>
                  </a:extLst>
                </p:cNvPr>
                <p:cNvPicPr/>
                <p:nvPr/>
              </p:nvPicPr>
              <p:blipFill>
                <a:blip r:embed="rId211"/>
                <a:stretch>
                  <a:fillRect/>
                </a:stretch>
              </p:blipFill>
              <p:spPr>
                <a:xfrm>
                  <a:off x="9891827" y="2793667"/>
                  <a:ext cx="2880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Freihand 136">
                  <a:extLst>
                    <a:ext uri="{FF2B5EF4-FFF2-40B4-BE49-F238E27FC236}">
                      <a16:creationId xmlns:a16="http://schemas.microsoft.com/office/drawing/2014/main" id="{9DD2CFEC-D672-4AA6-A425-F96E70037C2D}"/>
                    </a:ext>
                  </a:extLst>
                </p14:cNvPr>
                <p14:cNvContentPartPr/>
                <p14:nvPr/>
              </p14:nvContentPartPr>
              <p14:xfrm>
                <a:off x="10168667" y="2562907"/>
                <a:ext cx="632160" cy="387360"/>
              </p14:xfrm>
            </p:contentPart>
          </mc:Choice>
          <mc:Fallback xmlns="">
            <p:pic>
              <p:nvPicPr>
                <p:cNvPr id="137" name="Freihand 136">
                  <a:extLst>
                    <a:ext uri="{FF2B5EF4-FFF2-40B4-BE49-F238E27FC236}">
                      <a16:creationId xmlns:a16="http://schemas.microsoft.com/office/drawing/2014/main" id="{9DD2CFEC-D672-4AA6-A425-F96E70037C2D}"/>
                    </a:ext>
                  </a:extLst>
                </p:cNvPr>
                <p:cNvPicPr/>
                <p:nvPr/>
              </p:nvPicPr>
              <p:blipFill>
                <a:blip r:embed="rId213"/>
                <a:stretch>
                  <a:fillRect/>
                </a:stretch>
              </p:blipFill>
              <p:spPr>
                <a:xfrm>
                  <a:off x="10164347" y="2558587"/>
                  <a:ext cx="6408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Freihand 137">
                  <a:extLst>
                    <a:ext uri="{FF2B5EF4-FFF2-40B4-BE49-F238E27FC236}">
                      <a16:creationId xmlns:a16="http://schemas.microsoft.com/office/drawing/2014/main" id="{01CD33B3-8665-492F-AB1C-0E6943968CB3}"/>
                    </a:ext>
                  </a:extLst>
                </p14:cNvPr>
                <p14:cNvContentPartPr/>
                <p14:nvPr/>
              </p14:nvContentPartPr>
              <p14:xfrm>
                <a:off x="10332107" y="3065827"/>
                <a:ext cx="277200" cy="209520"/>
              </p14:xfrm>
            </p:contentPart>
          </mc:Choice>
          <mc:Fallback xmlns="">
            <p:pic>
              <p:nvPicPr>
                <p:cNvPr id="138" name="Freihand 137">
                  <a:extLst>
                    <a:ext uri="{FF2B5EF4-FFF2-40B4-BE49-F238E27FC236}">
                      <a16:creationId xmlns:a16="http://schemas.microsoft.com/office/drawing/2014/main" id="{01CD33B3-8665-492F-AB1C-0E6943968CB3}"/>
                    </a:ext>
                  </a:extLst>
                </p:cNvPr>
                <p:cNvPicPr/>
                <p:nvPr/>
              </p:nvPicPr>
              <p:blipFill>
                <a:blip r:embed="rId215"/>
                <a:stretch>
                  <a:fillRect/>
                </a:stretch>
              </p:blipFill>
              <p:spPr>
                <a:xfrm>
                  <a:off x="10327787" y="3061507"/>
                  <a:ext cx="2858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Freihand 138">
                  <a:extLst>
                    <a:ext uri="{FF2B5EF4-FFF2-40B4-BE49-F238E27FC236}">
                      <a16:creationId xmlns:a16="http://schemas.microsoft.com/office/drawing/2014/main" id="{A08D7FD9-8024-4A57-8267-B3DEFA4B3D2B}"/>
                    </a:ext>
                  </a:extLst>
                </p14:cNvPr>
                <p14:cNvContentPartPr/>
                <p14:nvPr/>
              </p14:nvContentPartPr>
              <p14:xfrm>
                <a:off x="10640987" y="2954587"/>
                <a:ext cx="190080" cy="199080"/>
              </p14:xfrm>
            </p:contentPart>
          </mc:Choice>
          <mc:Fallback xmlns="">
            <p:pic>
              <p:nvPicPr>
                <p:cNvPr id="139" name="Freihand 138">
                  <a:extLst>
                    <a:ext uri="{FF2B5EF4-FFF2-40B4-BE49-F238E27FC236}">
                      <a16:creationId xmlns:a16="http://schemas.microsoft.com/office/drawing/2014/main" id="{A08D7FD9-8024-4A57-8267-B3DEFA4B3D2B}"/>
                    </a:ext>
                  </a:extLst>
                </p:cNvPr>
                <p:cNvPicPr/>
                <p:nvPr/>
              </p:nvPicPr>
              <p:blipFill>
                <a:blip r:embed="rId217"/>
                <a:stretch>
                  <a:fillRect/>
                </a:stretch>
              </p:blipFill>
              <p:spPr>
                <a:xfrm>
                  <a:off x="10636667" y="2950267"/>
                  <a:ext cx="198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Freihand 139">
                  <a:extLst>
                    <a:ext uri="{FF2B5EF4-FFF2-40B4-BE49-F238E27FC236}">
                      <a16:creationId xmlns:a16="http://schemas.microsoft.com/office/drawing/2014/main" id="{837A8BF7-643E-4A4B-9BBF-0E1808A60CDF}"/>
                    </a:ext>
                  </a:extLst>
                </p14:cNvPr>
                <p14:cNvContentPartPr/>
                <p14:nvPr/>
              </p14:nvContentPartPr>
              <p14:xfrm>
                <a:off x="10845827" y="2892667"/>
                <a:ext cx="288000" cy="290880"/>
              </p14:xfrm>
            </p:contentPart>
          </mc:Choice>
          <mc:Fallback xmlns="">
            <p:pic>
              <p:nvPicPr>
                <p:cNvPr id="140" name="Freihand 139">
                  <a:extLst>
                    <a:ext uri="{FF2B5EF4-FFF2-40B4-BE49-F238E27FC236}">
                      <a16:creationId xmlns:a16="http://schemas.microsoft.com/office/drawing/2014/main" id="{837A8BF7-643E-4A4B-9BBF-0E1808A60CDF}"/>
                    </a:ext>
                  </a:extLst>
                </p:cNvPr>
                <p:cNvPicPr/>
                <p:nvPr/>
              </p:nvPicPr>
              <p:blipFill>
                <a:blip r:embed="rId219"/>
                <a:stretch>
                  <a:fillRect/>
                </a:stretch>
              </p:blipFill>
              <p:spPr>
                <a:xfrm>
                  <a:off x="10841507" y="2888347"/>
                  <a:ext cx="2966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 name="Freihand 140">
                  <a:extLst>
                    <a:ext uri="{FF2B5EF4-FFF2-40B4-BE49-F238E27FC236}">
                      <a16:creationId xmlns:a16="http://schemas.microsoft.com/office/drawing/2014/main" id="{96331780-14CF-41C0-AC4C-BDCDC6342958}"/>
                    </a:ext>
                  </a:extLst>
                </p14:cNvPr>
                <p14:cNvContentPartPr/>
                <p14:nvPr/>
              </p14:nvContentPartPr>
              <p14:xfrm>
                <a:off x="11184947" y="2665507"/>
                <a:ext cx="203760" cy="220320"/>
              </p14:xfrm>
            </p:contentPart>
          </mc:Choice>
          <mc:Fallback xmlns="">
            <p:pic>
              <p:nvPicPr>
                <p:cNvPr id="141" name="Freihand 140">
                  <a:extLst>
                    <a:ext uri="{FF2B5EF4-FFF2-40B4-BE49-F238E27FC236}">
                      <a16:creationId xmlns:a16="http://schemas.microsoft.com/office/drawing/2014/main" id="{96331780-14CF-41C0-AC4C-BDCDC6342958}"/>
                    </a:ext>
                  </a:extLst>
                </p:cNvPr>
                <p:cNvPicPr/>
                <p:nvPr/>
              </p:nvPicPr>
              <p:blipFill>
                <a:blip r:embed="rId221"/>
                <a:stretch>
                  <a:fillRect/>
                </a:stretch>
              </p:blipFill>
              <p:spPr>
                <a:xfrm>
                  <a:off x="11180627" y="2661187"/>
                  <a:ext cx="212400" cy="228960"/>
                </a:xfrm>
                <a:prstGeom prst="rect">
                  <a:avLst/>
                </a:prstGeom>
              </p:spPr>
            </p:pic>
          </mc:Fallback>
        </mc:AlternateContent>
      </p:grpSp>
    </p:spTree>
    <p:extLst>
      <p:ext uri="{BB962C8B-B14F-4D97-AF65-F5344CB8AC3E}">
        <p14:creationId xmlns:p14="http://schemas.microsoft.com/office/powerpoint/2010/main" val="2910160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C02A-7F7F-227F-B5C4-E6B90DA7B65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315F87C-8198-ECD0-7CF5-FFC2CB8A6576}"/>
              </a:ext>
            </a:extLst>
          </p:cNvPr>
          <p:cNvSpPr txBox="1">
            <a:spLocks/>
          </p:cNvSpPr>
          <p:nvPr/>
        </p:nvSpPr>
        <p:spPr>
          <a:xfrm>
            <a:off x="1115760" y="-15013"/>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000" dirty="0"/>
              <a:t>Ungedeckte Zinsparität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F137981-40F7-BF88-F30A-0A3D29365FCF}"/>
                  </a:ext>
                </a:extLst>
              </p:cNvPr>
              <p:cNvSpPr txBox="1">
                <a:spLocks/>
              </p:cNvSpPr>
              <p:nvPr/>
            </p:nvSpPr>
            <p:spPr>
              <a:xfrm>
                <a:off x="1115760" y="1187513"/>
                <a:ext cx="9034080" cy="3757890"/>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Zinsparität</a:t>
                </a:r>
                <a:r>
                  <a:rPr lang="en-US" sz="1800" dirty="0">
                    <a:solidFill>
                      <a:sysClr val="windowText" lastClr="000000"/>
                    </a:solidFill>
                    <a:latin typeface="Arial" panose="020B0604020202020204" pitchFamily="34" charset="0"/>
                    <a:cs typeface="Arial" panose="020B0604020202020204" pitchFamily="34" charset="0"/>
                  </a:rPr>
                  <a:t> gilt falls</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falls </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hätten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einen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höheren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erwarteten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Gewinn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Investoren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ihre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Dollar-Anlagen in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umwandeln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Der Dollar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abwerten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und (</a:t>
                </a:r>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sym typeface="Wingdings" panose="05000000000000000000" pitchFamily="2" charset="2"/>
                          </a:rPr>
                        </m:ctrlPr>
                      </m:sSubPr>
                      <m:e>
                        <m:r>
                          <a:rPr lang="de-DE" i="1" kern="0">
                            <a:solidFill>
                              <a:sysClr val="windowText" lastClr="000000"/>
                            </a:solidFill>
                            <a:latin typeface="Cambria Math"/>
                            <a:cs typeface="Arial" panose="020B0604020202020204" pitchFamily="34" charset="0"/>
                            <a:sym typeface="Wingdings" panose="05000000000000000000" pitchFamily="2" charset="2"/>
                          </a:rPr>
                          <m:t>𝑒</m:t>
                        </m:r>
                      </m:e>
                      <m:sub>
                        <m:r>
                          <a:rPr lang="de-DE" i="1" kern="0">
                            <a:solidFill>
                              <a:sysClr val="windowText" lastClr="000000"/>
                            </a:solidFill>
                            <a:latin typeface="Cambria Math"/>
                            <a:cs typeface="Arial" panose="020B0604020202020204" pitchFamily="34" charset="0"/>
                            <a:sym typeface="Wingdings" panose="05000000000000000000" pitchFamily="2" charset="2"/>
                          </a:rPr>
                          <m:t>𝑡</m:t>
                        </m:r>
                      </m:sub>
                    </m:sSub>
                    <m:r>
                      <a:rPr lang="en-US" i="1" kern="0">
                        <a:solidFill>
                          <a:sysClr val="windowText" lastClr="000000"/>
                        </a:solidFill>
                        <a:latin typeface="Cambria Math"/>
                        <a:ea typeface="Cambria Math"/>
                        <a:cs typeface="Arial" panose="020B0604020202020204" pitchFamily="34" charset="0"/>
                        <a:sym typeface="Wingdings" panose="05000000000000000000" pitchFamily="2" charset="2"/>
                      </a:rPr>
                      <m:t>↑</m:t>
                    </m:r>
                    <m:r>
                      <a:rPr lang="de-DE" i="1" kern="0">
                        <a:solidFill>
                          <a:sysClr val="windowText" lastClr="000000"/>
                        </a:solidFill>
                        <a:latin typeface="Cambria Math"/>
                        <a:ea typeface="Cambria Math"/>
                        <a:cs typeface="Arial" panose="020B0604020202020204" pitchFamily="34" charset="0"/>
                        <a:sym typeface="Wingdings" panose="05000000000000000000" pitchFamily="2" charset="2"/>
                      </a:rPr>
                      <m:t>) </m:t>
                    </m:r>
                  </m:oMath>
                </a14:m>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bis</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die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Zinsparität</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wieder</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gilt</a:t>
                </a:r>
              </a:p>
              <a:p>
                <a:pPr marL="414726" lvl="1">
                  <a:spcAft>
                    <a:spcPts val="544"/>
                  </a:spcAft>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115760" y="1187513"/>
                <a:ext cx="9034080" cy="3757890"/>
              </a:xfrm>
              <a:prstGeom prst="rect">
                <a:avLst/>
              </a:prstGeom>
              <a:blipFill>
                <a:blip r:embed="rId3"/>
                <a:stretch>
                  <a:fillRect l="-540" t="-97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7DC93D-FEFA-484D-95F0-0410F3D408DE}"/>
                  </a:ext>
                </a:extLst>
              </p:cNvPr>
              <p:cNvSpPr txBox="1"/>
              <p:nvPr/>
            </p:nvSpPr>
            <p:spPr>
              <a:xfrm>
                <a:off x="4138360" y="1086652"/>
                <a:ext cx="2151515" cy="529776"/>
              </a:xfrm>
              <a:prstGeom prst="rect">
                <a:avLst/>
              </a:prstGeom>
              <a:noFill/>
            </p:spPr>
            <p:txBody>
              <a:bodyPr wrap="none" lIns="82945" tIns="41473" rIns="82945" bIns="41473" rtlCol="0">
                <a:spAutoFit/>
              </a:bodyPr>
              <a:lstStyle/>
              <a:p>
                <a14:m>
                  <m:oMath xmlns:m="http://schemas.openxmlformats.org/officeDocument/2006/math">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r>
                      <a:rPr lang="de-DE" i="1">
                        <a:latin typeface="Cambria Math" panose="02040503050406030204" pitchFamily="18" charset="0"/>
                        <a:cs typeface="Arial" panose="020B0604020202020204" pitchFamily="34" charset="0"/>
                      </a:rPr>
                      <m:t>)</m:t>
                    </m:r>
                    <m:r>
                      <a:rPr lang="de-DE" i="1">
                        <a:latin typeface="Cambria Math"/>
                      </a:rPr>
                      <m: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4138360" y="1086652"/>
                <a:ext cx="2151515" cy="529776"/>
              </a:xfrm>
              <a:prstGeom prst="rect">
                <a:avLst/>
              </a:prstGeom>
              <a:blipFill>
                <a:blip r:embed="rId4"/>
                <a:stretch>
                  <a:fillRect l="-1416" b="-80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6">
                <a:extLst>
                  <a:ext uri="{FF2B5EF4-FFF2-40B4-BE49-F238E27FC236}">
                    <a16:creationId xmlns:a16="http://schemas.microsoft.com/office/drawing/2014/main" id="{FFCB9E75-4DF5-7542-A5A3-2F3106EA97DF}"/>
                  </a:ext>
                </a:extLst>
              </p:cNvPr>
              <p:cNvSpPr txBox="1"/>
              <p:nvPr/>
            </p:nvSpPr>
            <p:spPr>
              <a:xfrm>
                <a:off x="3400833" y="1648626"/>
                <a:ext cx="2097847" cy="529776"/>
              </a:xfrm>
              <a:prstGeom prst="rect">
                <a:avLst/>
              </a:prstGeom>
              <a:noFill/>
            </p:spPr>
            <p:txBody>
              <a:bodyPr wrap="none" lIns="82945" tIns="41473" rIns="82945" bIns="41473" rtlCol="0">
                <a:spAutoFit/>
              </a:bodyPr>
              <a:lstStyle/>
              <a:p>
                <a14:m>
                  <m:oMath xmlns:m="http://schemas.openxmlformats.org/officeDocument/2006/math">
                    <m:d>
                      <m:dPr>
                        <m:ctrlPr>
                          <a:rPr lang="de-DE" i="1">
                            <a:latin typeface="Cambria Math" panose="02040503050406030204" pitchFamily="18" charset="0"/>
                            <a:ea typeface="Cambria Math"/>
                            <a:cs typeface="Arial" panose="020B0604020202020204" pitchFamily="34" charset="0"/>
                          </a:rPr>
                        </m:ctrlPr>
                      </m:dPr>
                      <m:e>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e>
                    </m:d>
                    <m:r>
                      <a:rPr lang="de-DE" i="1">
                        <a:latin typeface="Cambria Math" panose="02040503050406030204" pitchFamily="18" charset="0"/>
                        <a:cs typeface="Arial" panose="020B0604020202020204" pitchFamily="34" charset="0"/>
                      </a:rPr>
                      <m:t>&gt;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9" name="TextBox 6"/>
              <p:cNvSpPr txBox="1">
                <a:spLocks noRot="1" noChangeAspect="1" noMove="1" noResize="1" noEditPoints="1" noAdjustHandles="1" noChangeArrowheads="1" noChangeShapeType="1" noTextEdit="1"/>
              </p:cNvSpPr>
              <p:nvPr/>
            </p:nvSpPr>
            <p:spPr>
              <a:xfrm>
                <a:off x="3400833" y="1648626"/>
                <a:ext cx="2097847" cy="529776"/>
              </a:xfrm>
              <a:prstGeom prst="rect">
                <a:avLst/>
              </a:prstGeom>
              <a:blipFill>
                <a:blip r:embed="rId5"/>
                <a:stretch>
                  <a:fillRect b="-80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87B0A24F-ED91-127F-5AFE-306DCED6A93F}"/>
                  </a:ext>
                </a:extLst>
              </p:cNvPr>
              <p:cNvSpPr txBox="1"/>
              <p:nvPr/>
            </p:nvSpPr>
            <p:spPr>
              <a:xfrm>
                <a:off x="6605290" y="1351540"/>
                <a:ext cx="4207280" cy="654603"/>
              </a:xfrm>
              <a:prstGeom prst="rect">
                <a:avLst/>
              </a:prstGeom>
              <a:noFill/>
            </p:spPr>
            <p:txBody>
              <a:bodyPr wrap="square" rtlCol="0">
                <a:spAutoFit/>
              </a:bodyPr>
              <a:lstStyle/>
              <a:p>
                <a:pPr algn="ctr"/>
                <a:r>
                  <a:rPr lang="de-DE" sz="1400" dirty="0">
                    <a:solidFill>
                      <a:srgbClr val="000000"/>
                    </a:solidFill>
                  </a:rPr>
                  <a:t>Für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r>
                      <a:rPr lang="de-DE" sz="1400" b="0" i="1" smtClean="0">
                        <a:latin typeface="Cambria Math" panose="02040503050406030204" pitchFamily="18" charset="0"/>
                      </a:rPr>
                      <m:t>&lt;</m:t>
                    </m:r>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a:t> </a:t>
                </a:r>
              </a:p>
              <a:p>
                <a:pPr algn="ctr"/>
                <a:r>
                  <a:rPr lang="en-US" sz="1400" dirty="0"/>
                  <a:t>gilt </a:t>
                </a:r>
                <a:r>
                  <a:rPr lang="en-US" sz="1400" dirty="0" err="1"/>
                  <a:t>dann</a:t>
                </a:r>
                <a:r>
                  <a:rPr lang="en-US" sz="1400" dirty="0"/>
                  <a:t> </a:t>
                </a:r>
                <a:r>
                  <a:rPr lang="en-US" sz="1400" dirty="0" err="1"/>
                  <a:t>natürlich</a:t>
                </a:r>
                <a:r>
                  <a:rPr lang="en-US" sz="1400" dirty="0"/>
                  <a:t> die </a:t>
                </a:r>
                <a:r>
                  <a:rPr lang="en-US" sz="1400" dirty="0" err="1"/>
                  <a:t>umgekehrte</a:t>
                </a:r>
                <a:r>
                  <a:rPr lang="en-US" sz="1400" dirty="0"/>
                  <a:t> Argumentation!</a:t>
                </a:r>
              </a:p>
            </p:txBody>
          </p:sp>
        </mc:Choice>
        <mc:Fallback xmlns="">
          <p:sp>
            <p:nvSpPr>
              <p:cNvPr id="8" name="Textfeld 7"/>
              <p:cNvSpPr txBox="1">
                <a:spLocks noRot="1" noChangeAspect="1" noMove="1" noResize="1" noEditPoints="1" noAdjustHandles="1" noChangeArrowheads="1" noChangeShapeType="1" noTextEdit="1"/>
              </p:cNvSpPr>
              <p:nvPr/>
            </p:nvSpPr>
            <p:spPr>
              <a:xfrm>
                <a:off x="6605290" y="1351540"/>
                <a:ext cx="4207280" cy="654603"/>
              </a:xfrm>
              <a:prstGeom prst="rect">
                <a:avLst/>
              </a:prstGeom>
              <a:blipFill>
                <a:blip r:embed="rId6"/>
                <a:stretch>
                  <a:fillRect b="-9346"/>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FC736F8B-3953-396D-91E4-D9C9738C46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975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878C9-E79D-CF16-28BB-8E4BAF0156C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320B4F3-21B4-DB5B-B067-93420BED645C}"/>
              </a:ext>
            </a:extLst>
          </p:cNvPr>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Wechselkursprognosen</a:t>
            </a:r>
            <a:endParaRPr lang="en-US" sz="3991" dirty="0">
              <a:solidFill>
                <a:sysClr val="windowText" lastClr="000000"/>
              </a:solidFill>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043925F-E366-8C45-2DA2-4C00D1F71F66}"/>
                  </a:ext>
                </a:extLst>
              </p:cNvPr>
              <p:cNvSpPr txBox="1">
                <a:spLocks/>
              </p:cNvSpPr>
              <p:nvPr/>
            </p:nvSpPr>
            <p:spPr>
              <a:xfrm>
                <a:off x="599777" y="1150111"/>
                <a:ext cx="9621909"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1089"/>
                  </a:spcAft>
                </a:pPr>
                <a:r>
                  <a:rPr lang="en-US" sz="2177" dirty="0">
                    <a:solidFill>
                      <a:sysClr val="windowText" lastClr="000000"/>
                    </a:solidFill>
                    <a:latin typeface="Arial" panose="020B0604020202020204" pitchFamily="34" charset="0"/>
                    <a:cs typeface="Arial" panose="020B0604020202020204" pitchFamily="34" charset="0"/>
                  </a:rPr>
                  <a:t>Effizienzmarkthypothese: In </a:t>
                </a:r>
                <a:r>
                  <a:rPr lang="en-US" sz="2177">
                    <a:solidFill>
                      <a:sysClr val="windowText" lastClr="000000"/>
                    </a:solidFill>
                    <a:latin typeface="Arial" panose="020B0604020202020204" pitchFamily="34" charset="0"/>
                    <a:cs typeface="Arial" panose="020B0604020202020204" pitchFamily="34" charset="0"/>
                  </a:rPr>
                  <a:t>den Assetpreisen </a:t>
                </a:r>
                <a:r>
                  <a:rPr lang="en-US" sz="2177" dirty="0" err="1">
                    <a:solidFill>
                      <a:sysClr val="windowText" lastClr="000000"/>
                    </a:solidFill>
                    <a:latin typeface="Arial" panose="020B0604020202020204" pitchFamily="34" charset="0"/>
                    <a:cs typeface="Arial" panose="020B0604020202020204" pitchFamily="34" charset="0"/>
                  </a:rPr>
                  <a:t>sind</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öffentlich</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verfügbaren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enthalten</a:t>
                </a:r>
                <a:r>
                  <a:rPr lang="en-US" sz="2177" dirty="0">
                    <a:solidFill>
                      <a:sysClr val="windowText" lastClr="000000"/>
                    </a:solidFill>
                    <a:latin typeface="Arial" panose="020B0604020202020204" pitchFamily="34" charset="0"/>
                    <a:cs typeface="Arial" panose="020B0604020202020204" pitchFamily="34" charset="0"/>
                  </a:rPr>
                  <a:t> die den Wert </a:t>
                </a:r>
                <a:r>
                  <a:rPr lang="en-US" sz="2177" dirty="0" err="1">
                    <a:solidFill>
                      <a:sysClr val="windowText" lastClr="000000"/>
                    </a:solidFill>
                    <a:latin typeface="Arial" panose="020B0604020202020204" pitchFamily="34" charset="0"/>
                    <a:cs typeface="Arial" panose="020B0604020202020204" pitchFamily="34" charset="0"/>
                  </a:rPr>
                  <a:t>einer</a:t>
                </a:r>
                <a:r>
                  <a:rPr lang="en-US" sz="2177" dirty="0">
                    <a:solidFill>
                      <a:sysClr val="windowText" lastClr="000000"/>
                    </a:solidFill>
                    <a:latin typeface="Arial" panose="020B0604020202020204" pitchFamily="34" charset="0"/>
                    <a:cs typeface="Arial" panose="020B0604020202020204" pitchFamily="34" charset="0"/>
                  </a:rPr>
                  <a:t> Anlage </a:t>
                </a:r>
                <a:r>
                  <a:rPr lang="en-US" sz="2177" dirty="0" err="1">
                    <a:solidFill>
                      <a:sysClr val="windowText" lastClr="000000"/>
                    </a:solidFill>
                    <a:latin typeface="Arial" panose="020B0604020202020204" pitchFamily="34" charset="0"/>
                    <a:cs typeface="Arial" panose="020B0604020202020204" pitchFamily="34" charset="0"/>
                  </a:rPr>
                  <a:t>bestimmen</a:t>
                </a:r>
                <a:r>
                  <a:rPr lang="en-US" sz="2177" dirty="0">
                    <a:solidFill>
                      <a:sysClr val="windowText" lastClr="000000"/>
                    </a:solidFill>
                    <a:latin typeface="Arial" panose="020B0604020202020204" pitchFamily="34" charset="0"/>
                    <a:cs typeface="Arial" panose="020B0604020202020204" pitchFamily="34" charset="0"/>
                  </a:rPr>
                  <a:t>.</a:t>
                </a:r>
              </a:p>
              <a:p>
                <a:r>
                  <a:rPr lang="en-US"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en-US" sz="2177" i="1">
                        <a:solidFill>
                          <a:sysClr val="windowText" lastClr="000000"/>
                        </a:solidFill>
                        <a:latin typeface="Cambria Math"/>
                        <a:cs typeface="Arial" panose="020B0604020202020204" pitchFamily="34" charset="0"/>
                      </a:rPr>
                      <m:t>𝐸</m:t>
                    </m:r>
                    <m:sSub>
                      <m:sSubPr>
                        <m:ctrlPr>
                          <a:rPr lang="ar-AE" sz="2177" i="1">
                            <a:solidFill>
                              <a:sysClr val="windowText" lastClr="000000"/>
                            </a:solidFill>
                            <a:latin typeface="Cambria Math" panose="02040503050406030204" pitchFamily="18" charset="0"/>
                            <a:cs typeface="Arial" panose="020B0604020202020204" pitchFamily="34" charset="0"/>
                          </a:rPr>
                        </m:ctrlPr>
                      </m:sSubPr>
                      <m:e>
                        <m:r>
                          <a:rPr lang="ar-AE" sz="2177" i="1">
                            <a:solidFill>
                              <a:sysClr val="windowText" lastClr="000000"/>
                            </a:solidFill>
                            <a:latin typeface="Cambria Math"/>
                            <a:cs typeface="Arial" panose="020B0604020202020204" pitchFamily="34" charset="0"/>
                          </a:rPr>
                          <m:t>(</m:t>
                        </m:r>
                        <m:r>
                          <a:rPr lang="en-US" sz="2177" i="1">
                            <a:solidFill>
                              <a:sysClr val="windowText" lastClr="000000"/>
                            </a:solidFill>
                            <a:latin typeface="Cambria Math"/>
                            <a:cs typeface="Arial" panose="020B0604020202020204" pitchFamily="34" charset="0"/>
                          </a:rPr>
                          <m:t>𝑒</m:t>
                        </m:r>
                      </m:e>
                      <m:sub>
                        <m:r>
                          <a:rPr lang="de-DE" sz="2177" i="1">
                            <a:solidFill>
                              <a:sysClr val="windowText" lastClr="000000"/>
                            </a:solidFill>
                            <a:latin typeface="Cambria Math" panose="02040503050406030204" pitchFamily="18" charset="0"/>
                            <a:cs typeface="Arial" panose="020B0604020202020204" pitchFamily="34" charset="0"/>
                          </a:rPr>
                          <m:t>1</m:t>
                        </m:r>
                      </m:sub>
                    </m:sSub>
                    <m:r>
                      <a:rPr lang="ar-AE" sz="2177" i="1">
                        <a:solidFill>
                          <a:sysClr val="windowText" lastClr="000000"/>
                        </a:solidFill>
                        <a:latin typeface="Cambria Math"/>
                        <a:cs typeface="Arial" panose="020B0604020202020204" pitchFamily="34" charset="0"/>
                      </a:rPr>
                      <m:t>)</m:t>
                    </m:r>
                  </m:oMath>
                </a14:m>
                <a:r>
                  <a:rPr lang="ar-AE"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ist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dann</a:t>
                </a:r>
                <a:r>
                  <a:rPr lang="en-US" sz="2177" dirty="0">
                    <a:solidFill>
                      <a:sysClr val="windowText" lastClr="000000"/>
                    </a:solidFill>
                    <a:latin typeface="Arial" panose="020B0604020202020204" pitchFamily="34" charset="0"/>
                    <a:cs typeface="Arial" panose="020B0604020202020204" pitchFamily="34" charset="0"/>
                  </a:rPr>
                  <a:t> die </a:t>
                </a:r>
                <a:r>
                  <a:rPr lang="en-US" sz="2177" dirty="0" err="1">
                    <a:solidFill>
                      <a:sysClr val="windowText" lastClr="000000"/>
                    </a:solidFill>
                    <a:latin typeface="Arial" panose="020B0604020202020204" pitchFamily="34" charset="0"/>
                    <a:cs typeface="Arial" panose="020B0604020202020204" pitchFamily="34" charset="0"/>
                  </a:rPr>
                  <a:t>beste</a:t>
                </a:r>
                <a:r>
                  <a:rPr lang="en-US" sz="2177" dirty="0">
                    <a:solidFill>
                      <a:sysClr val="windowText" lastClr="000000"/>
                    </a:solidFill>
                    <a:latin typeface="Arial" panose="020B0604020202020204" pitchFamily="34" charset="0"/>
                    <a:cs typeface="Arial" panose="020B0604020202020204" pitchFamily="34" charset="0"/>
                  </a:rPr>
                  <a:t> Prognose </a:t>
                </a:r>
                <a:r>
                  <a:rPr lang="en-US" sz="2177" dirty="0" err="1">
                    <a:solidFill>
                      <a:sysClr val="windowText" lastClr="000000"/>
                    </a:solidFill>
                    <a:latin typeface="Arial" panose="020B0604020202020204" pitchFamily="34" charset="0"/>
                    <a:cs typeface="Arial" panose="020B0604020202020204" pitchFamily="34" charset="0"/>
                  </a:rPr>
                  <a:t>für</a:t>
                </a:r>
                <a:r>
                  <a:rPr lang="en-US" sz="2177" dirty="0">
                    <a:solidFill>
                      <a:sysClr val="windowText" lastClr="000000"/>
                    </a:solidFill>
                    <a:latin typeface="Arial" panose="020B0604020202020204" pitchFamily="34" charset="0"/>
                    <a:cs typeface="Arial" panose="020B0604020202020204" pitchFamily="34" charset="0"/>
                  </a:rPr>
                  <a:t> den  $/€ </a:t>
                </a:r>
                <a:r>
                  <a:rPr lang="en-US" sz="2177" dirty="0" err="1">
                    <a:solidFill>
                      <a:sysClr val="windowText" lastClr="000000"/>
                    </a:solidFill>
                    <a:latin typeface="Arial" panose="020B0604020202020204" pitchFamily="34" charset="0"/>
                    <a:cs typeface="Arial" panose="020B0604020202020204" pitchFamily="34" charset="0"/>
                  </a:rPr>
                  <a:t>Wechselkurs</a:t>
                </a:r>
                <a:r>
                  <a:rPr lang="en-US" sz="2177" dirty="0">
                    <a:solidFill>
                      <a:sysClr val="windowText" lastClr="000000"/>
                    </a:solidFill>
                    <a:latin typeface="Arial" panose="020B0604020202020204" pitchFamily="34" charset="0"/>
                    <a:cs typeface="Arial" panose="020B0604020202020204" pitchFamily="34" charset="0"/>
                  </a:rPr>
                  <a:t> und </a:t>
                </a:r>
                <a:r>
                  <a:rPr lang="en-US" sz="2177" dirty="0" err="1">
                    <a:solidFill>
                      <a:sysClr val="windowText" lastClr="000000"/>
                    </a:solidFill>
                    <a:latin typeface="Arial" panose="020B0604020202020204" pitchFamily="34" charset="0"/>
                    <a:cs typeface="Arial" panose="020B0604020202020204" pitchFamily="34" charset="0"/>
                  </a:rPr>
                  <a:t>widerspiegelt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marktkonsistente</a:t>
                </a:r>
                <a:r>
                  <a:rPr lang="en-US" sz="2177" dirty="0">
                    <a:solidFill>
                      <a:sysClr val="windowText" lastClr="000000"/>
                    </a:solidFill>
                    <a:latin typeface="Arial" panose="020B0604020202020204" pitchFamily="34" charset="0"/>
                    <a:cs typeface="Arial" panose="020B0604020202020204" pitchFamily="34" charset="0"/>
                  </a:rPr>
                  <a:t> Prognose”)</a:t>
                </a:r>
              </a:p>
              <a:p>
                <a:r>
                  <a:rPr lang="en-US" sz="2903" dirty="0">
                    <a:solidFill>
                      <a:sysClr val="windowText" lastClr="000000"/>
                    </a:solidFill>
                    <a:latin typeface="Arial" panose="020B0604020202020204" pitchFamily="34" charset="0"/>
                    <a:cs typeface="Arial" panose="020B0604020202020204" pitchFamily="34" charset="0"/>
                  </a:rPr>
                  <a:t>   </a:t>
                </a:r>
              </a:p>
              <a:p>
                <a:endParaRPr lang="en-US" sz="2903"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99777" y="1150111"/>
                <a:ext cx="9621909" cy="4105440"/>
              </a:xfrm>
              <a:prstGeom prst="rect">
                <a:avLst/>
              </a:prstGeom>
              <a:blipFill>
                <a:blip r:embed="rId3"/>
                <a:stretch>
                  <a:fillRect l="-760" t="-892" r="-38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678739-476F-5A07-E55C-1604C783593E}"/>
                  </a:ext>
                </a:extLst>
              </p:cNvPr>
              <p:cNvSpPr txBox="1"/>
              <p:nvPr/>
            </p:nvSpPr>
            <p:spPr>
              <a:xfrm>
                <a:off x="2568866" y="3005703"/>
                <a:ext cx="2887457" cy="686919"/>
              </a:xfrm>
              <a:prstGeom prst="rect">
                <a:avLst/>
              </a:prstGeom>
              <a:noFill/>
            </p:spPr>
            <p:txBody>
              <a:bodyPr wrap="none" rtlCol="0">
                <a:spAutoFit/>
              </a:bodyPr>
              <a:lstStyle/>
              <a:p>
                <a14:m>
                  <m:oMath xmlns:m="http://schemas.openxmlformats.org/officeDocument/2006/math">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rPr>
                          <m:t>€</m:t>
                        </m:r>
                      </m:sub>
                    </m:sSub>
                    <m:r>
                      <a:rPr lang="de-DE" sz="2400" i="1">
                        <a:latin typeface="Cambria Math" panose="02040503050406030204" pitchFamily="18" charset="0"/>
                        <a:cs typeface="Arial" panose="020B0604020202020204" pitchFamily="34" charset="0"/>
                      </a:rPr>
                      <m:t>)</m:t>
                    </m:r>
                    <m:r>
                      <a:rPr lang="de-DE" sz="2400" i="1">
                        <a:latin typeface="Cambria Math"/>
                      </a:rPr>
                      <m:t>=</m:t>
                    </m:r>
                    <m:f>
                      <m:fPr>
                        <m:ctrlPr>
                          <a:rPr lang="en-US" sz="2400" i="1">
                            <a:latin typeface="Cambria Math" panose="02040503050406030204" pitchFamily="18" charset="0"/>
                            <a:cs typeface="Arial" panose="020B0604020202020204" pitchFamily="34" charset="0"/>
                          </a:rPr>
                        </m:ctrlPr>
                      </m:fPr>
                      <m:num>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𝑒</m:t>
                            </m:r>
                          </m:e>
                          <m:sub>
                            <m:r>
                              <a:rPr lang="de-DE" sz="2400" i="1">
                                <a:latin typeface="Cambria Math" panose="02040503050406030204" pitchFamily="18" charset="0"/>
                                <a:cs typeface="Arial" panose="020B0604020202020204" pitchFamily="34" charset="0"/>
                              </a:rPr>
                              <m:t>0</m:t>
                            </m:r>
                          </m:sub>
                        </m:sSub>
                        <m:r>
                          <a:rPr lang="en-US" sz="2400" i="1">
                            <a:latin typeface="Cambria Math"/>
                            <a:ea typeface="Cambria Math"/>
                            <a:cs typeface="Arial" panose="020B0604020202020204" pitchFamily="34" charset="0"/>
                          </a:rPr>
                          <m:t>∙</m:t>
                        </m:r>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cs typeface="Arial" panose="020B0604020202020204" pitchFamily="34" charset="0"/>
                              </a:rPr>
                              <m:t>$</m:t>
                            </m:r>
                          </m:sub>
                        </m:sSub>
                        <m:r>
                          <a:rPr lang="de-DE" sz="2400" i="1">
                            <a:latin typeface="Cambria Math" panose="02040503050406030204" pitchFamily="18" charset="0"/>
                            <a:cs typeface="Arial" panose="020B0604020202020204" pitchFamily="34" charset="0"/>
                          </a:rPr>
                          <m:t>)</m:t>
                        </m:r>
                      </m:num>
                      <m:den>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𝐸</m:t>
                            </m:r>
                            <m:r>
                              <a:rPr lang="de-DE" sz="2400" i="1">
                                <a:latin typeface="Cambria Math"/>
                                <a:cs typeface="Arial" panose="020B0604020202020204" pitchFamily="34" charset="0"/>
                              </a:rPr>
                              <m:t>(</m:t>
                            </m:r>
                            <m:r>
                              <a:rPr lang="de-DE" sz="2400" i="1">
                                <a:latin typeface="Cambria Math"/>
                                <a:cs typeface="Arial" panose="020B0604020202020204" pitchFamily="34" charset="0"/>
                              </a:rPr>
                              <m:t>𝑒</m:t>
                            </m:r>
                          </m:e>
                          <m:sub>
                            <m:r>
                              <a:rPr lang="de-DE" sz="2400" i="1">
                                <a:latin typeface="Cambria Math"/>
                                <a:cs typeface="Arial" panose="020B0604020202020204" pitchFamily="34" charset="0"/>
                              </a:rPr>
                              <m:t>1</m:t>
                            </m:r>
                          </m:sub>
                        </m:sSub>
                        <m:r>
                          <a:rPr lang="de-DE" sz="2400" i="1">
                            <a:latin typeface="Cambria Math"/>
                            <a:cs typeface="Arial" panose="020B0604020202020204" pitchFamily="34" charset="0"/>
                          </a:rPr>
                          <m:t>)</m:t>
                        </m:r>
                      </m:den>
                    </m:f>
                  </m:oMath>
                </a14:m>
                <a:r>
                  <a:rPr lang="en-US" sz="2400" dirty="0"/>
                  <a:t> </a:t>
                </a:r>
                <a14:m>
                  <m:oMath xmlns:m="http://schemas.openxmlformats.org/officeDocument/2006/math">
                    <m:r>
                      <a:rPr lang="en-US" sz="2177" i="1">
                        <a:latin typeface="Cambria Math" panose="02040503050406030204" pitchFamily="18" charset="0"/>
                        <a:ea typeface="Cambria Math" panose="02040503050406030204" pitchFamily="18" charset="0"/>
                        <a:cs typeface="Arial" panose="020B0604020202020204" pitchFamily="34" charset="0"/>
                      </a:rPr>
                      <m:t>→</m:t>
                    </m:r>
                  </m:oMath>
                </a14:m>
                <a:endParaRPr lang="en-US" sz="2177" dirty="0"/>
              </a:p>
            </p:txBody>
          </p:sp>
        </mc:Choice>
        <mc:Fallback xmlns="">
          <p:sp>
            <p:nvSpPr>
              <p:cNvPr id="7" name="TextBox 6"/>
              <p:cNvSpPr txBox="1">
                <a:spLocks noRot="1" noChangeAspect="1" noMove="1" noResize="1" noEditPoints="1" noAdjustHandles="1" noChangeArrowheads="1" noChangeShapeType="1" noTextEdit="1"/>
              </p:cNvSpPr>
              <p:nvPr/>
            </p:nvSpPr>
            <p:spPr>
              <a:xfrm>
                <a:off x="2568866" y="3005703"/>
                <a:ext cx="2887457" cy="686919"/>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8">
                <a:extLst>
                  <a:ext uri="{FF2B5EF4-FFF2-40B4-BE49-F238E27FC236}">
                    <a16:creationId xmlns:a16="http://schemas.microsoft.com/office/drawing/2014/main" id="{2E2EEE98-F585-6D67-2795-82B7BA514915}"/>
                  </a:ext>
                </a:extLst>
              </p:cNvPr>
              <p:cNvSpPr txBox="1"/>
              <p:nvPr/>
            </p:nvSpPr>
            <p:spPr>
              <a:xfrm>
                <a:off x="2893014" y="3763940"/>
                <a:ext cx="2133405" cy="626197"/>
              </a:xfrm>
              <a:prstGeom prst="rect">
                <a:avLst/>
              </a:prstGeom>
              <a:noFill/>
            </p:spPr>
            <p:txBody>
              <a:bodyPr wrap="none" rtlCol="0">
                <a:spAutoFit/>
              </a:bodyPr>
              <a:lstStyle/>
              <a:p>
                <a14:m>
                  <m:oMath xmlns:m="http://schemas.openxmlformats.org/officeDocument/2006/math">
                    <m:sSub>
                      <m:sSubPr>
                        <m:ctrlPr>
                          <a:rPr lang="en-US" sz="2177" i="1">
                            <a:latin typeface="Cambria Math" panose="02040503050406030204" pitchFamily="18" charset="0"/>
                            <a:cs typeface="Arial" panose="020B0604020202020204" pitchFamily="34" charset="0"/>
                          </a:rPr>
                        </m:ctrlPr>
                      </m:sSubPr>
                      <m:e>
                        <m:r>
                          <a:rPr lang="de-DE" sz="2177" i="1">
                            <a:latin typeface="Cambria Math"/>
                            <a:cs typeface="Arial" panose="020B0604020202020204" pitchFamily="34" charset="0"/>
                          </a:rPr>
                          <m:t>𝐸</m:t>
                        </m:r>
                        <m:r>
                          <a:rPr lang="de-DE" sz="2177" i="1">
                            <a:latin typeface="Cambria Math"/>
                            <a:cs typeface="Arial" panose="020B0604020202020204" pitchFamily="34" charset="0"/>
                          </a:rPr>
                          <m:t>(</m:t>
                        </m:r>
                        <m:r>
                          <a:rPr lang="de-DE" sz="2177" i="1">
                            <a:latin typeface="Cambria Math"/>
                            <a:cs typeface="Arial" panose="020B0604020202020204" pitchFamily="34" charset="0"/>
                          </a:rPr>
                          <m:t>𝑒</m:t>
                        </m:r>
                      </m:e>
                      <m:sub>
                        <m:r>
                          <a:rPr lang="de-DE" sz="2177" i="1">
                            <a:latin typeface="Cambria Math" panose="02040503050406030204" pitchFamily="18" charset="0"/>
                            <a:cs typeface="Arial" panose="020B0604020202020204" pitchFamily="34" charset="0"/>
                          </a:rPr>
                          <m:t>1</m:t>
                        </m:r>
                      </m:sub>
                    </m:sSub>
                    <m:r>
                      <a:rPr lang="de-DE" sz="2177" i="1">
                        <a:latin typeface="Cambria Math"/>
                        <a:cs typeface="Arial" panose="020B0604020202020204" pitchFamily="34" charset="0"/>
                      </a:rPr>
                      <m:t>)</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𝑒</m:t>
                        </m:r>
                      </m:e>
                      <m:sub>
                        <m:r>
                          <a:rPr lang="de-DE" sz="2177" i="1">
                            <a:latin typeface="Cambria Math" panose="02040503050406030204" pitchFamily="18" charset="0"/>
                          </a:rPr>
                          <m:t>0</m:t>
                        </m:r>
                      </m:sub>
                    </m:sSub>
                    <m:r>
                      <a:rPr lang="de-DE" sz="2177" i="1">
                        <a:latin typeface="Cambria Math"/>
                        <a:ea typeface="Cambria Math"/>
                      </a:rPr>
                      <m:t>∙</m:t>
                    </m:r>
                  </m:oMath>
                </a14:m>
                <a:r>
                  <a:rPr lang="de-DE" sz="2177" dirty="0"/>
                  <a:t> </a:t>
                </a:r>
                <a14:m>
                  <m:oMath xmlns:m="http://schemas.openxmlformats.org/officeDocument/2006/math">
                    <m:f>
                      <m:fPr>
                        <m:ctrlPr>
                          <a:rPr lang="de-DE" sz="2177" i="1">
                            <a:latin typeface="Cambria Math" panose="02040503050406030204" pitchFamily="18" charset="0"/>
                          </a:rPr>
                        </m:ctrlPr>
                      </m:fPr>
                      <m:num>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num>
                      <m:den>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den>
                    </m:f>
                  </m:oMath>
                </a14:m>
                <a:endParaRPr lang="en-US" sz="2177" dirty="0"/>
              </a:p>
            </p:txBody>
          </p:sp>
        </mc:Choice>
        <mc:Fallback xmlns="">
          <p:sp>
            <p:nvSpPr>
              <p:cNvPr id="8" name="TextBox 8"/>
              <p:cNvSpPr txBox="1">
                <a:spLocks noRot="1" noChangeAspect="1" noMove="1" noResize="1" noEditPoints="1" noAdjustHandles="1" noChangeArrowheads="1" noChangeShapeType="1" noTextEdit="1"/>
              </p:cNvSpPr>
              <p:nvPr/>
            </p:nvSpPr>
            <p:spPr>
              <a:xfrm>
                <a:off x="2893014" y="3763940"/>
                <a:ext cx="2133405" cy="626197"/>
              </a:xfrm>
              <a:prstGeom prst="rect">
                <a:avLst/>
              </a:prstGeom>
              <a:blipFill>
                <a:blip r:embed="rId5"/>
                <a:stretch>
                  <a:fillRect/>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329C182E-178C-4DFA-FB6F-1697C56F0BCE}"/>
              </a:ext>
            </a:extLst>
          </p:cNvPr>
          <p:cNvSpPr txBox="1"/>
          <p:nvPr/>
        </p:nvSpPr>
        <p:spPr>
          <a:xfrm>
            <a:off x="729283" y="4652020"/>
            <a:ext cx="8014178" cy="1200329"/>
          </a:xfrm>
          <a:prstGeom prst="rect">
            <a:avLst/>
          </a:prstGeom>
          <a:noFill/>
        </p:spPr>
        <p:txBody>
          <a:bodyPr wrap="square" rtlCol="0">
            <a:spAutoFit/>
          </a:bodyPr>
          <a:lstStyle/>
          <a:p>
            <a:r>
              <a:rPr lang="de-DE" dirty="0"/>
              <a:t>Empirische Untersuchungen zeigen bisher, dass kein Modellansatz die „naive“ Prognose verbessern kann (vgl. der Hinweis zur Effizienzmarkthypothese vorher!). Ex </a:t>
            </a:r>
            <a:r>
              <a:rPr lang="de-DE" dirty="0" err="1"/>
              <a:t>post</a:t>
            </a:r>
            <a:r>
              <a:rPr lang="de-DE" dirty="0"/>
              <a:t> gesehen können Modelle die „naive“ Prognose zwar schlagen, aber ex ante weiß man nicht, welches Modell man wählen muss!</a:t>
            </a:r>
          </a:p>
        </p:txBody>
      </p:sp>
      <p:sp>
        <p:nvSpPr>
          <p:cNvPr id="9" name="Rechteck 8">
            <a:extLst>
              <a:ext uri="{FF2B5EF4-FFF2-40B4-BE49-F238E27FC236}">
                <a16:creationId xmlns:a16="http://schemas.microsoft.com/office/drawing/2014/main" id="{72940FAE-E09D-33C2-C14A-1B6311B620A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9C1706D-4DAB-49F0-9A7D-DD047B19AF2D}"/>
                  </a:ext>
                </a:extLst>
              </p14:cNvPr>
              <p14:cNvContentPartPr/>
              <p14:nvPr/>
            </p14:nvContentPartPr>
            <p14:xfrm>
              <a:off x="2594267" y="3725707"/>
              <a:ext cx="2883960" cy="752040"/>
            </p14:xfrm>
          </p:contentPart>
        </mc:Choice>
        <mc:Fallback xmlns="">
          <p:pic>
            <p:nvPicPr>
              <p:cNvPr id="3" name="Freihand 2">
                <a:extLst>
                  <a:ext uri="{FF2B5EF4-FFF2-40B4-BE49-F238E27FC236}">
                    <a16:creationId xmlns:a16="http://schemas.microsoft.com/office/drawing/2014/main" id="{C9C1706D-4DAB-49F0-9A7D-DD047B19AF2D}"/>
                  </a:ext>
                </a:extLst>
              </p:cNvPr>
              <p:cNvPicPr/>
              <p:nvPr/>
            </p:nvPicPr>
            <p:blipFill>
              <a:blip r:embed="rId7"/>
              <a:stretch>
                <a:fillRect/>
              </a:stretch>
            </p:blipFill>
            <p:spPr>
              <a:xfrm>
                <a:off x="2589947" y="3721387"/>
                <a:ext cx="289260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9A6F74F-49A6-46E9-8A35-142B28E5ED95}"/>
                  </a:ext>
                </a:extLst>
              </p14:cNvPr>
              <p14:cNvContentPartPr/>
              <p14:nvPr/>
            </p14:nvContentPartPr>
            <p14:xfrm>
              <a:off x="2600387" y="3753427"/>
              <a:ext cx="2648880" cy="770040"/>
            </p14:xfrm>
          </p:contentPart>
        </mc:Choice>
        <mc:Fallback xmlns="">
          <p:pic>
            <p:nvPicPr>
              <p:cNvPr id="5" name="Freihand 4">
                <a:extLst>
                  <a:ext uri="{FF2B5EF4-FFF2-40B4-BE49-F238E27FC236}">
                    <a16:creationId xmlns:a16="http://schemas.microsoft.com/office/drawing/2014/main" id="{C9A6F74F-49A6-46E9-8A35-142B28E5ED95}"/>
                  </a:ext>
                </a:extLst>
              </p:cNvPr>
              <p:cNvPicPr/>
              <p:nvPr/>
            </p:nvPicPr>
            <p:blipFill>
              <a:blip r:embed="rId9"/>
              <a:stretch>
                <a:fillRect/>
              </a:stretch>
            </p:blipFill>
            <p:spPr>
              <a:xfrm>
                <a:off x="2596067" y="3749107"/>
                <a:ext cx="2657520" cy="778680"/>
              </a:xfrm>
              <a:prstGeom prst="rect">
                <a:avLst/>
              </a:prstGeom>
            </p:spPr>
          </p:pic>
        </mc:Fallback>
      </mc:AlternateContent>
      <p:grpSp>
        <p:nvGrpSpPr>
          <p:cNvPr id="12" name="Gruppieren 11">
            <a:extLst>
              <a:ext uri="{FF2B5EF4-FFF2-40B4-BE49-F238E27FC236}">
                <a16:creationId xmlns:a16="http://schemas.microsoft.com/office/drawing/2014/main" id="{AE6E812C-9C13-4987-9903-C0C64B096F08}"/>
              </a:ext>
            </a:extLst>
          </p:cNvPr>
          <p:cNvGrpSpPr/>
          <p:nvPr/>
        </p:nvGrpSpPr>
        <p:grpSpPr>
          <a:xfrm>
            <a:off x="2720627" y="3845587"/>
            <a:ext cx="2485440" cy="670680"/>
            <a:chOff x="2720627" y="3845587"/>
            <a:chExt cx="2485440" cy="67068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58B6CA88-A44B-422E-8AC8-D6F5D94BDDFF}"/>
                    </a:ext>
                  </a:extLst>
                </p14:cNvPr>
                <p14:cNvContentPartPr/>
                <p14:nvPr/>
              </p14:nvContentPartPr>
              <p14:xfrm>
                <a:off x="2720627" y="3845587"/>
                <a:ext cx="2485440" cy="670680"/>
              </p14:xfrm>
            </p:contentPart>
          </mc:Choice>
          <mc:Fallback xmlns="">
            <p:pic>
              <p:nvPicPr>
                <p:cNvPr id="10" name="Freihand 9">
                  <a:extLst>
                    <a:ext uri="{FF2B5EF4-FFF2-40B4-BE49-F238E27FC236}">
                      <a16:creationId xmlns:a16="http://schemas.microsoft.com/office/drawing/2014/main" id="{58B6CA88-A44B-422E-8AC8-D6F5D94BDDFF}"/>
                    </a:ext>
                  </a:extLst>
                </p:cNvPr>
                <p:cNvPicPr/>
                <p:nvPr/>
              </p:nvPicPr>
              <p:blipFill>
                <a:blip r:embed="rId11"/>
                <a:stretch>
                  <a:fillRect/>
                </a:stretch>
              </p:blipFill>
              <p:spPr>
                <a:xfrm>
                  <a:off x="2716307" y="3841267"/>
                  <a:ext cx="249408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DB1CF8F7-EB7D-4214-BE44-530832D30184}"/>
                    </a:ext>
                  </a:extLst>
                </p14:cNvPr>
                <p14:cNvContentPartPr/>
                <p14:nvPr/>
              </p14:nvContentPartPr>
              <p14:xfrm>
                <a:off x="3249467" y="4068067"/>
                <a:ext cx="313200" cy="99720"/>
              </p14:xfrm>
            </p:contentPart>
          </mc:Choice>
          <mc:Fallback xmlns="">
            <p:pic>
              <p:nvPicPr>
                <p:cNvPr id="11" name="Freihand 10">
                  <a:extLst>
                    <a:ext uri="{FF2B5EF4-FFF2-40B4-BE49-F238E27FC236}">
                      <a16:creationId xmlns:a16="http://schemas.microsoft.com/office/drawing/2014/main" id="{DB1CF8F7-EB7D-4214-BE44-530832D30184}"/>
                    </a:ext>
                  </a:extLst>
                </p:cNvPr>
                <p:cNvPicPr/>
                <p:nvPr/>
              </p:nvPicPr>
              <p:blipFill>
                <a:blip r:embed="rId13"/>
                <a:stretch>
                  <a:fillRect/>
                </a:stretch>
              </p:blipFill>
              <p:spPr>
                <a:xfrm>
                  <a:off x="3245147" y="4063747"/>
                  <a:ext cx="321840" cy="108360"/>
                </a:xfrm>
                <a:prstGeom prst="rect">
                  <a:avLst/>
                </a:prstGeom>
              </p:spPr>
            </p:pic>
          </mc:Fallback>
        </mc:AlternateContent>
      </p:grpSp>
      <p:grpSp>
        <p:nvGrpSpPr>
          <p:cNvPr id="15" name="Gruppieren 14">
            <a:extLst>
              <a:ext uri="{FF2B5EF4-FFF2-40B4-BE49-F238E27FC236}">
                <a16:creationId xmlns:a16="http://schemas.microsoft.com/office/drawing/2014/main" id="{F17F0714-AFAD-48CD-9C1E-E9F395106C96}"/>
              </a:ext>
            </a:extLst>
          </p:cNvPr>
          <p:cNvGrpSpPr/>
          <p:nvPr/>
        </p:nvGrpSpPr>
        <p:grpSpPr>
          <a:xfrm>
            <a:off x="4278707" y="5193067"/>
            <a:ext cx="2516400" cy="413280"/>
            <a:chOff x="4278707" y="5193067"/>
            <a:chExt cx="2516400" cy="413280"/>
          </a:xfrm>
        </p:grpSpPr>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97EA9BDD-363B-4A6F-A64F-D10204C7F04E}"/>
                    </a:ext>
                  </a:extLst>
                </p14:cNvPr>
                <p14:cNvContentPartPr/>
                <p14:nvPr/>
              </p14:nvContentPartPr>
              <p14:xfrm>
                <a:off x="4353227" y="5472787"/>
                <a:ext cx="2441880" cy="70560"/>
              </p14:xfrm>
            </p:contentPart>
          </mc:Choice>
          <mc:Fallback xmlns="">
            <p:pic>
              <p:nvPicPr>
                <p:cNvPr id="13" name="Freihand 12">
                  <a:extLst>
                    <a:ext uri="{FF2B5EF4-FFF2-40B4-BE49-F238E27FC236}">
                      <a16:creationId xmlns:a16="http://schemas.microsoft.com/office/drawing/2014/main" id="{97EA9BDD-363B-4A6F-A64F-D10204C7F04E}"/>
                    </a:ext>
                  </a:extLst>
                </p:cNvPr>
                <p:cNvPicPr/>
                <p:nvPr/>
              </p:nvPicPr>
              <p:blipFill>
                <a:blip r:embed="rId15"/>
                <a:stretch>
                  <a:fillRect/>
                </a:stretch>
              </p:blipFill>
              <p:spPr>
                <a:xfrm>
                  <a:off x="4348907" y="5468467"/>
                  <a:ext cx="2450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C7CF874E-B016-41C0-AD36-9F25544CC396}"/>
                    </a:ext>
                  </a:extLst>
                </p14:cNvPr>
                <p14:cNvContentPartPr/>
                <p14:nvPr/>
              </p14:nvContentPartPr>
              <p14:xfrm>
                <a:off x="4278707" y="5193067"/>
                <a:ext cx="796680" cy="413280"/>
              </p14:xfrm>
            </p:contentPart>
          </mc:Choice>
          <mc:Fallback xmlns="">
            <p:pic>
              <p:nvPicPr>
                <p:cNvPr id="14" name="Freihand 13">
                  <a:extLst>
                    <a:ext uri="{FF2B5EF4-FFF2-40B4-BE49-F238E27FC236}">
                      <a16:creationId xmlns:a16="http://schemas.microsoft.com/office/drawing/2014/main" id="{C7CF874E-B016-41C0-AD36-9F25544CC396}"/>
                    </a:ext>
                  </a:extLst>
                </p:cNvPr>
                <p:cNvPicPr/>
                <p:nvPr/>
              </p:nvPicPr>
              <p:blipFill>
                <a:blip r:embed="rId17"/>
                <a:stretch>
                  <a:fillRect/>
                </a:stretch>
              </p:blipFill>
              <p:spPr>
                <a:xfrm>
                  <a:off x="4274387" y="5188747"/>
                  <a:ext cx="805320" cy="42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027792E0-E82D-4EB7-8B30-98882EDF6F55}"/>
                  </a:ext>
                </a:extLst>
              </p14:cNvPr>
              <p14:cNvContentPartPr/>
              <p14:nvPr/>
            </p14:nvContentPartPr>
            <p14:xfrm>
              <a:off x="7679987" y="5518147"/>
              <a:ext cx="774000" cy="59040"/>
            </p14:xfrm>
          </p:contentPart>
        </mc:Choice>
        <mc:Fallback xmlns="">
          <p:pic>
            <p:nvPicPr>
              <p:cNvPr id="16" name="Freihand 15">
                <a:extLst>
                  <a:ext uri="{FF2B5EF4-FFF2-40B4-BE49-F238E27FC236}">
                    <a16:creationId xmlns:a16="http://schemas.microsoft.com/office/drawing/2014/main" id="{027792E0-E82D-4EB7-8B30-98882EDF6F55}"/>
                  </a:ext>
                </a:extLst>
              </p:cNvPr>
              <p:cNvPicPr/>
              <p:nvPr/>
            </p:nvPicPr>
            <p:blipFill>
              <a:blip r:embed="rId19"/>
              <a:stretch>
                <a:fillRect/>
              </a:stretch>
            </p:blipFill>
            <p:spPr>
              <a:xfrm>
                <a:off x="7675667" y="5513827"/>
                <a:ext cx="782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DC624808-A40E-4599-8A26-5D8E1B436B0E}"/>
                  </a:ext>
                </a:extLst>
              </p14:cNvPr>
              <p14:cNvContentPartPr/>
              <p14:nvPr/>
            </p14:nvContentPartPr>
            <p14:xfrm>
              <a:off x="772667" y="5776987"/>
              <a:ext cx="724320" cy="141480"/>
            </p14:xfrm>
          </p:contentPart>
        </mc:Choice>
        <mc:Fallback xmlns="">
          <p:pic>
            <p:nvPicPr>
              <p:cNvPr id="17" name="Freihand 16">
                <a:extLst>
                  <a:ext uri="{FF2B5EF4-FFF2-40B4-BE49-F238E27FC236}">
                    <a16:creationId xmlns:a16="http://schemas.microsoft.com/office/drawing/2014/main" id="{DC624808-A40E-4599-8A26-5D8E1B436B0E}"/>
                  </a:ext>
                </a:extLst>
              </p:cNvPr>
              <p:cNvPicPr/>
              <p:nvPr/>
            </p:nvPicPr>
            <p:blipFill>
              <a:blip r:embed="rId21"/>
              <a:stretch>
                <a:fillRect/>
              </a:stretch>
            </p:blipFill>
            <p:spPr>
              <a:xfrm>
                <a:off x="768347" y="5772667"/>
                <a:ext cx="732960" cy="150120"/>
              </a:xfrm>
              <a:prstGeom prst="rect">
                <a:avLst/>
              </a:prstGeom>
            </p:spPr>
          </p:pic>
        </mc:Fallback>
      </mc:AlternateContent>
    </p:spTree>
    <p:extLst>
      <p:ext uri="{BB962C8B-B14F-4D97-AF65-F5344CB8AC3E}">
        <p14:creationId xmlns:p14="http://schemas.microsoft.com/office/powerpoint/2010/main" val="7811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FFF1F-B653-C2C3-B02C-5BC23F1CDFD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430AF6A-5220-001A-CCE2-FD4F8E1F31D6}"/>
              </a:ext>
            </a:extLst>
          </p:cNvPr>
          <p:cNvSpPr txBox="1">
            <a:spLocks/>
          </p:cNvSpPr>
          <p:nvPr/>
        </p:nvSpPr>
        <p:spPr>
          <a:xfrm>
            <a:off x="1938720" y="249482"/>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Kaufkraftparität</a:t>
            </a:r>
            <a:r>
              <a:rPr lang="en-US" sz="3991" dirty="0">
                <a:solidFill>
                  <a:sysClr val="windowText" lastClr="000000"/>
                </a:solidFill>
              </a:rPr>
              <a:t> (KKP): </a:t>
            </a:r>
            <a:r>
              <a:rPr lang="en-US" sz="3991" dirty="0" err="1">
                <a:solidFill>
                  <a:sysClr val="windowText" lastClr="000000"/>
                </a:solidFill>
              </a:rPr>
              <a:t>langfristige</a:t>
            </a:r>
            <a:r>
              <a:rPr lang="en-US" sz="3991" dirty="0">
                <a:solidFill>
                  <a:sysClr val="windowText" lastClr="000000"/>
                </a:solidFill>
              </a:rPr>
              <a:t> </a:t>
            </a:r>
            <a:r>
              <a:rPr lang="en-US" sz="3991" dirty="0" err="1">
                <a:solidFill>
                  <a:sysClr val="windowText" lastClr="000000"/>
                </a:solidFill>
              </a:rPr>
              <a:t>Wechselkursbestimmung</a:t>
            </a:r>
            <a:endParaRPr lang="en-US" sz="3991" dirty="0">
              <a:solidFill>
                <a:sysClr val="windowText" lastClr="000000"/>
              </a:solidFill>
            </a:endParaRPr>
          </a:p>
        </p:txBody>
      </p:sp>
      <p:sp>
        <p:nvSpPr>
          <p:cNvPr id="6" name="Content Placeholder 2">
            <a:extLst>
              <a:ext uri="{FF2B5EF4-FFF2-40B4-BE49-F238E27FC236}">
                <a16:creationId xmlns:a16="http://schemas.microsoft.com/office/drawing/2014/main" id="{355EE238-7C91-E75B-847D-D863A46D6F8C}"/>
              </a:ext>
            </a:extLst>
          </p:cNvPr>
          <p:cNvSpPr txBox="1">
            <a:spLocks/>
          </p:cNvSpPr>
          <p:nvPr/>
        </p:nvSpPr>
        <p:spPr>
          <a:xfrm>
            <a:off x="1146242" y="1116602"/>
            <a:ext cx="7815059" cy="4328549"/>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buClr>
                <a:schemeClr val="tx1"/>
              </a:buClr>
            </a:pPr>
            <a:r>
              <a:rPr lang="en-US" altLang="en-US" sz="2400" dirty="0">
                <a:solidFill>
                  <a:sysClr val="windowText" lastClr="000000"/>
                </a:solidFill>
                <a:latin typeface="Arial" panose="020B0604020202020204" pitchFamily="34" charset="0"/>
                <a:cs typeface="Arial" panose="020B0604020202020204" pitchFamily="34" charset="0"/>
              </a:rPr>
              <a:t>Die </a:t>
            </a:r>
            <a:r>
              <a:rPr lang="en-US" altLang="en-US" sz="2400" dirty="0" err="1">
                <a:solidFill>
                  <a:sysClr val="windowText" lastClr="000000"/>
                </a:solidFill>
                <a:latin typeface="Arial" panose="020B0604020202020204" pitchFamily="34" charset="0"/>
                <a:cs typeface="Arial" panose="020B0604020202020204" pitchFamily="34" charset="0"/>
              </a:rPr>
              <a:t>Kaufkraftparität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beruhen</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Annahme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dass</a:t>
            </a:r>
            <a:r>
              <a:rPr lang="en-US" altLang="en-US" sz="2400" dirty="0">
                <a:solidFill>
                  <a:sysClr val="windowText" lastClr="000000"/>
                </a:solidFill>
                <a:latin typeface="Arial" panose="020B0604020202020204" pitchFamily="34" charset="0"/>
                <a:cs typeface="Arial" panose="020B0604020202020204" pitchFamily="34" charset="0"/>
              </a:rPr>
              <a:t> man </a:t>
            </a:r>
            <a:r>
              <a:rPr lang="en-US" altLang="en-US" sz="2400" dirty="0" err="1">
                <a:solidFill>
                  <a:sysClr val="windowText" lastClr="000000"/>
                </a:solidFill>
                <a:latin typeface="Arial" panose="020B0604020202020204" pitchFamily="34" charset="0"/>
                <a:cs typeface="Arial" panose="020B0604020202020204" pitchFamily="34" charset="0"/>
              </a:rPr>
              <a:t>mit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Einheit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Währung</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ganzen</a:t>
            </a:r>
            <a:r>
              <a:rPr lang="en-US" altLang="en-US" sz="2400" dirty="0">
                <a:solidFill>
                  <a:sysClr val="windowText" lastClr="000000"/>
                </a:solidFill>
                <a:latin typeface="Arial" panose="020B0604020202020204" pitchFamily="34" charset="0"/>
                <a:cs typeface="Arial" panose="020B0604020202020204" pitchFamily="34" charset="0"/>
              </a:rPr>
              <a:t> Welt </a:t>
            </a:r>
            <a:r>
              <a:rPr lang="en-US" altLang="en-US" sz="2400" dirty="0" err="1">
                <a:solidFill>
                  <a:sysClr val="windowText" lastClr="000000"/>
                </a:solidFill>
                <a:latin typeface="Arial" panose="020B0604020202020204" pitchFamily="34" charset="0"/>
                <a:cs typeface="Arial" panose="020B0604020202020204" pitchFamily="34" charset="0"/>
              </a:rPr>
              <a:t>nach</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Umtausch</a:t>
            </a:r>
            <a:r>
              <a:rPr lang="en-US" altLang="en-US" sz="2400" dirty="0">
                <a:solidFill>
                  <a:sysClr val="windowText" lastClr="000000"/>
                </a:solidFill>
                <a:latin typeface="Arial" panose="020B0604020202020204" pitchFamily="34" charset="0"/>
                <a:cs typeface="Arial" panose="020B0604020202020204" pitchFamily="34" charset="0"/>
              </a:rPr>
              <a:t> die </a:t>
            </a:r>
            <a:r>
              <a:rPr lang="en-US" altLang="en-US" sz="2400" dirty="0" err="1">
                <a:solidFill>
                  <a:sysClr val="windowText" lastClr="000000"/>
                </a:solidFill>
                <a:latin typeface="Arial" panose="020B0604020202020204" pitchFamily="34" charset="0"/>
                <a:cs typeface="Arial" panose="020B0604020202020204" pitchFamily="34" charset="0"/>
              </a:rPr>
              <a:t>selbe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Menge</a:t>
            </a:r>
            <a:r>
              <a:rPr lang="en-US" altLang="en-US" sz="2400" dirty="0">
                <a:solidFill>
                  <a:sysClr val="windowText" lastClr="000000"/>
                </a:solidFill>
                <a:latin typeface="Arial" panose="020B0604020202020204" pitchFamily="34" charset="0"/>
                <a:cs typeface="Arial" panose="020B0604020202020204" pitchFamily="34" charset="0"/>
              </a:rPr>
              <a:t> an </a:t>
            </a:r>
            <a:r>
              <a:rPr lang="en-US" altLang="en-US" sz="2400" dirty="0" err="1">
                <a:solidFill>
                  <a:sysClr val="windowText" lastClr="000000"/>
                </a:solidFill>
                <a:latin typeface="Arial" panose="020B0604020202020204" pitchFamily="34" charset="0"/>
                <a:cs typeface="Arial" panose="020B0604020202020204" pitchFamily="34" charset="0"/>
              </a:rPr>
              <a:t>Güterm</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kaufen</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kann</a:t>
            </a:r>
            <a:r>
              <a:rPr lang="en-US" altLang="en-US" sz="2400" dirty="0">
                <a:solidFill>
                  <a:sysClr val="windowText" lastClr="000000"/>
                </a:solidFill>
                <a:latin typeface="Arial" panose="020B0604020202020204" pitchFamily="34" charset="0"/>
                <a:cs typeface="Arial" panose="020B0604020202020204" pitchFamily="34" charset="0"/>
              </a:rPr>
              <a:t>.</a:t>
            </a:r>
          </a:p>
          <a:p>
            <a:pPr marL="414726" indent="-414726">
              <a:spcBef>
                <a:spcPts val="726"/>
              </a:spcBef>
              <a:buFont typeface="Arial" panose="020B0604020202020204" pitchFamily="34" charset="0"/>
              <a:buChar char="•"/>
            </a:pP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Prinzip</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von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einem</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Preis</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auf der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ganzen</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Welt</a:t>
            </a:r>
          </a:p>
          <a:p>
            <a:pPr marL="414726" indent="-414726">
              <a:spcBef>
                <a:spcPts val="726"/>
              </a:spcBef>
              <a:buFont typeface="Arial" panose="020B0604020202020204" pitchFamily="34" charset="0"/>
              <a:buChar char="•"/>
            </a:pP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In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kurzen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Frist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ist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das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nicht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erfüllt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aber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langfristig</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sollten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die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Wechselkurse</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gemäß</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Kaufkraftparitäten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anpassen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a:t>
            </a:r>
            <a:endParaRPr lang="en-US" altLang="en-US" sz="2358" kern="0"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A2B95207-1541-4DDA-218C-C76C236F5AD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3C71246-99BA-455C-9E7E-5D03C17AB9C1}"/>
                  </a:ext>
                </a:extLst>
              </p14:cNvPr>
              <p14:cNvContentPartPr/>
              <p14:nvPr/>
            </p14:nvContentPartPr>
            <p14:xfrm>
              <a:off x="1243547" y="2707627"/>
              <a:ext cx="7408440" cy="651600"/>
            </p14:xfrm>
          </p:contentPart>
        </mc:Choice>
        <mc:Fallback xmlns="">
          <p:pic>
            <p:nvPicPr>
              <p:cNvPr id="2" name="Freihand 1">
                <a:extLst>
                  <a:ext uri="{FF2B5EF4-FFF2-40B4-BE49-F238E27FC236}">
                    <a16:creationId xmlns:a16="http://schemas.microsoft.com/office/drawing/2014/main" id="{C3C71246-99BA-455C-9E7E-5D03C17AB9C1}"/>
                  </a:ext>
                </a:extLst>
              </p:cNvPr>
              <p:cNvPicPr/>
              <p:nvPr/>
            </p:nvPicPr>
            <p:blipFill>
              <a:blip r:embed="rId4"/>
              <a:stretch>
                <a:fillRect/>
              </a:stretch>
            </p:blipFill>
            <p:spPr>
              <a:xfrm>
                <a:off x="1239227" y="2703307"/>
                <a:ext cx="741708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E90B5B8-20EA-4D6E-A288-B83A18EAD248}"/>
                  </a:ext>
                </a:extLst>
              </p14:cNvPr>
              <p14:cNvContentPartPr/>
              <p14:nvPr/>
            </p14:nvContentPartPr>
            <p14:xfrm>
              <a:off x="2327507" y="3768547"/>
              <a:ext cx="2122560" cy="241200"/>
            </p14:xfrm>
          </p:contentPart>
        </mc:Choice>
        <mc:Fallback xmlns="">
          <p:pic>
            <p:nvPicPr>
              <p:cNvPr id="3" name="Freihand 2">
                <a:extLst>
                  <a:ext uri="{FF2B5EF4-FFF2-40B4-BE49-F238E27FC236}">
                    <a16:creationId xmlns:a16="http://schemas.microsoft.com/office/drawing/2014/main" id="{AE90B5B8-20EA-4D6E-A288-B83A18EAD248}"/>
                  </a:ext>
                </a:extLst>
              </p:cNvPr>
              <p:cNvPicPr/>
              <p:nvPr/>
            </p:nvPicPr>
            <p:blipFill>
              <a:blip r:embed="rId6"/>
              <a:stretch>
                <a:fillRect/>
              </a:stretch>
            </p:blipFill>
            <p:spPr>
              <a:xfrm>
                <a:off x="2323187" y="3764227"/>
                <a:ext cx="2131200" cy="249840"/>
              </a:xfrm>
              <a:prstGeom prst="rect">
                <a:avLst/>
              </a:prstGeom>
            </p:spPr>
          </p:pic>
        </mc:Fallback>
      </mc:AlternateContent>
    </p:spTree>
    <p:extLst>
      <p:ext uri="{BB962C8B-B14F-4D97-AF65-F5344CB8AC3E}">
        <p14:creationId xmlns:p14="http://schemas.microsoft.com/office/powerpoint/2010/main" val="823704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47C50-0FD5-C5EB-A343-4DB262383E5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9A46766-8720-2546-CFEF-FCD774DD78DF}"/>
              </a:ext>
            </a:extLst>
          </p:cNvPr>
          <p:cNvSpPr txBox="1">
            <a:spLocks/>
          </p:cNvSpPr>
          <p:nvPr/>
        </p:nvSpPr>
        <p:spPr>
          <a:xfrm>
            <a:off x="1938720" y="249147"/>
            <a:ext cx="7464960" cy="640552"/>
          </a:xfrm>
          <a:prstGeom prst="rect">
            <a:avLst/>
          </a:prstGeom>
        </p:spPr>
        <p:txBody>
          <a:bodyPr lIns="82945" tIns="41473" rIns="82945" bIns="41473"/>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KKP</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B5E37E6-09DF-2630-FF5D-8DC3381E0841}"/>
                  </a:ext>
                </a:extLst>
              </p:cNvPr>
              <p:cNvSpPr txBox="1">
                <a:spLocks/>
              </p:cNvSpPr>
              <p:nvPr/>
            </p:nvSpPr>
            <p:spPr>
              <a:xfrm>
                <a:off x="963387" y="1451673"/>
                <a:ext cx="1009922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40000"/>
                  </a:lnSpc>
                </a:pP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nominale</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Wechselkurs</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sollte</a:t>
                </a:r>
                <a:r>
                  <a:rPr lang="en-US" altLang="en-US" sz="1800" dirty="0">
                    <a:solidFill>
                      <a:sysClr val="windowText" lastClr="000000"/>
                    </a:solidFill>
                    <a:latin typeface="Arial" panose="020B0604020202020204" pitchFamily="34" charset="0"/>
                    <a:cs typeface="Arial" panose="020B0604020202020204" pitchFamily="34" charset="0"/>
                  </a:rPr>
                  <a:t> die </a:t>
                </a:r>
                <a:r>
                  <a:rPr lang="en-US" altLang="en-US" sz="1800" err="1">
                    <a:solidFill>
                      <a:sysClr val="windowText" lastClr="000000"/>
                    </a:solidFill>
                    <a:latin typeface="Arial" panose="020B0604020202020204" pitchFamily="34" charset="0"/>
                    <a:cs typeface="Arial" panose="020B0604020202020204" pitchFamily="34" charset="0"/>
                  </a:rPr>
                  <a:t>unterschiedlichen</a:t>
                </a:r>
                <a:r>
                  <a:rPr lang="en-US" altLang="en-US" sz="1800">
                    <a:solidFill>
                      <a:sysClr val="windowText" lastClr="000000"/>
                    </a:solidFill>
                    <a:latin typeface="Arial" panose="020B0604020202020204" pitchFamily="34" charset="0"/>
                    <a:cs typeface="Arial" panose="020B0604020202020204" pitchFamily="34" charset="0"/>
                  </a:rPr>
                  <a:t> Preisniveaus </a:t>
                </a: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Länder</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widerspiegeln</a:t>
                </a:r>
                <a:endParaRPr lang="en-US" altLang="en-US" sz="1800" dirty="0">
                  <a:solidFill>
                    <a:sysClr val="windowText" lastClr="000000"/>
                  </a:solidFill>
                  <a:latin typeface="Arial" panose="020B0604020202020204" pitchFamily="34" charset="0"/>
                  <a:cs typeface="Arial" panose="020B0604020202020204" pitchFamily="34" charset="0"/>
                </a:endParaRPr>
              </a:p>
              <a:p>
                <a:pPr>
                  <a:lnSpc>
                    <a:spcPct val="140000"/>
                  </a:lnSpc>
                </a:pPr>
                <a14:m>
                  <m:oMath xmlns:m="http://schemas.openxmlformats.org/officeDocument/2006/math">
                    <m:r>
                      <a:rPr lang="en-US" altLang="en-US" sz="1800" i="1">
                        <a:solidFill>
                          <a:sysClr val="windowText" lastClr="000000"/>
                        </a:solidFill>
                        <a:latin typeface="Cambria Math"/>
                        <a:cs typeface="Arial" charset="0"/>
                      </a:rPr>
                      <m:t>𝑒</m:t>
                    </m:r>
                    <m:r>
                      <a:rPr lang="en-US" altLang="en-US" sz="1800" i="1">
                        <a:solidFill>
                          <a:sysClr val="windowText" lastClr="000000"/>
                        </a:solidFill>
                        <a:latin typeface="Cambria Math"/>
                        <a:cs typeface="Arial" charset="0"/>
                      </a:rPr>
                      <m:t>= </m:t>
                    </m:r>
                    <m:f>
                      <m:fPr>
                        <m:ctrlPr>
                          <a:rPr lang="ar-AE" altLang="en-US" sz="1800" i="1">
                            <a:solidFill>
                              <a:sysClr val="windowText" lastClr="000000"/>
                            </a:solidFill>
                            <a:latin typeface="Cambria Math" panose="02040503050406030204" pitchFamily="18" charset="0"/>
                            <a:cs typeface="Arial" charset="0"/>
                          </a:rPr>
                        </m:ctrlPr>
                      </m:fPr>
                      <m:num>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num>
                      <m:den>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den>
                    </m:f>
                  </m:oMath>
                </a14:m>
                <a:r>
                  <a:rPr lang="de-DE" altLang="en-US" sz="1800" dirty="0">
                    <a:solidFill>
                      <a:sysClr val="windowText" lastClr="000000"/>
                    </a:solidFill>
                    <a:latin typeface="Arial" panose="020B0604020202020204" pitchFamily="34" charset="0"/>
                    <a:cs typeface="Arial" panose="020B0604020202020204" pitchFamily="34" charset="0"/>
                  </a:rPr>
                  <a:t>		mit </a:t>
                </a:r>
                <a:r>
                  <a:rPr lang="de-DE" altLang="en-US" sz="1800">
                    <a:solidFill>
                      <a:sysClr val="windowText" lastClr="000000"/>
                    </a:solidFill>
                    <a:latin typeface="Arial" panose="020B0604020202020204" pitchFamily="34" charset="0"/>
                    <a:cs typeface="Arial" panose="020B0604020202020204" pitchFamily="34" charset="0"/>
                  </a:rPr>
                  <a:t>den Preisniveaus (Verbraucherpreisindex</a:t>
                </a:r>
                <a:r>
                  <a:rPr lang="de-DE" altLang="en-US" sz="1800" dirty="0">
                    <a:solidFill>
                      <a:sysClr val="windowText" lastClr="000000"/>
                    </a:solidFill>
                    <a:latin typeface="Arial" panose="020B0604020202020204" pitchFamily="34" charset="0"/>
                    <a:cs typeface="Arial" panose="020B0604020202020204" pitchFamily="34" charset="0"/>
                  </a:rPr>
                  <a:t>) in der Eurozone und den USA</a:t>
                </a:r>
                <a:endParaRPr lang="ar-AE" altLang="en-US" sz="1800" dirty="0">
                  <a:solidFill>
                    <a:sysClr val="windowText" lastClr="000000"/>
                  </a:solidFill>
                  <a:latin typeface="Arial" panose="020B0604020202020204" pitchFamily="34" charset="0"/>
                  <a:cs typeface="Arial" panose="020B0604020202020204" pitchFamily="34" charset="0"/>
                </a:endParaRPr>
              </a:p>
              <a:p>
                <a:endParaRPr lang="ar-AE" sz="22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963387" y="1451673"/>
                <a:ext cx="10099220" cy="4105872"/>
              </a:xfrm>
              <a:prstGeom prst="rect">
                <a:avLst/>
              </a:prstGeom>
              <a:blipFill>
                <a:blip r:embed="rId3"/>
                <a:stretch>
                  <a:fillRect l="-604"/>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9E412317-86D2-E718-B6DB-AAC0A6809EF9}"/>
              </a:ext>
            </a:extLst>
          </p:cNvPr>
          <p:cNvSpPr/>
          <p:nvPr/>
        </p:nvSpPr>
        <p:spPr>
          <a:xfrm>
            <a:off x="1626535" y="3232398"/>
            <a:ext cx="7713408" cy="1643527"/>
          </a:xfrm>
          <a:prstGeom prst="rect">
            <a:avLst/>
          </a:prstGeom>
        </p:spPr>
        <p:txBody>
          <a:bodyPr wrap="square">
            <a:spAutoFit/>
          </a:bodyPr>
          <a:lstStyle/>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Allerdings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gibt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es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die </a:t>
            </a:r>
            <a:r>
              <a:rPr lang="en-US" altLang="en-US" dirty="0" err="1">
                <a:solidFill>
                  <a:sysClr val="windowText" lastClr="000000"/>
                </a:solidFill>
                <a:latin typeface="Arial" panose="020B0604020202020204" pitchFamily="34" charset="0"/>
                <a:cs typeface="Arial" panose="020B0604020202020204" pitchFamily="34" charset="0"/>
              </a:rPr>
              <a:t>nicht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direkt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gehandelt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werden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können</a:t>
            </a:r>
            <a:endParaRPr lang="en-US" altLang="en-US" dirty="0">
              <a:solidFill>
                <a:sysClr val="windowText" lastClr="000000"/>
              </a:solidFill>
              <a:latin typeface="Arial" panose="020B0604020202020204" pitchFamily="34" charset="0"/>
              <a:cs typeface="Arial" panose="020B0604020202020204" pitchFamily="34" charset="0"/>
            </a:endParaRPr>
          </a:p>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handelbare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sind</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keine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perfekten</a:t>
            </a:r>
            <a:r>
              <a:rPr lang="en-US" altLang="en-US" dirty="0">
                <a:solidFill>
                  <a:sysClr val="windowText" lastClr="000000"/>
                </a:solidFill>
                <a:latin typeface="Arial" panose="020B0604020202020204" pitchFamily="34" charset="0"/>
                <a:cs typeface="Arial" panose="020B0604020202020204" pitchFamily="34" charset="0"/>
              </a:rPr>
              <a:t> Substitute</a:t>
            </a:r>
          </a:p>
          <a:p>
            <a:pPr marL="742950" lvl="1" indent="-285750">
              <a:lnSpc>
                <a:spcPct val="140000"/>
              </a:lnSpc>
              <a:buFont typeface="Wingdings" panose="05000000000000000000" pitchFamily="2" charset="2"/>
              <a:buChar char="Ø"/>
            </a:pPr>
            <a:r>
              <a:rPr lang="en-US" altLang="en-US" dirty="0">
                <a:solidFill>
                  <a:sysClr val="windowText" lastClr="000000"/>
                </a:solidFill>
                <a:latin typeface="Arial" panose="020B0604020202020204" pitchFamily="34" charset="0"/>
                <a:cs typeface="Arial" panose="020B0604020202020204" pitchFamily="34" charset="0"/>
              </a:rPr>
              <a:t>Dies </a:t>
            </a:r>
            <a:r>
              <a:rPr lang="en-US" altLang="en-US" dirty="0" err="1">
                <a:solidFill>
                  <a:sysClr val="windowText" lastClr="000000"/>
                </a:solidFill>
                <a:latin typeface="Arial" panose="020B0604020202020204" pitchFamily="34" charset="0"/>
                <a:cs typeface="Arial" panose="020B0604020202020204" pitchFamily="34" charset="0"/>
              </a:rPr>
              <a:t>erschwert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bzw</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Stellt</a:t>
            </a:r>
            <a:r>
              <a:rPr lang="en-US" altLang="en-US" dirty="0">
                <a:solidFill>
                  <a:sysClr val="windowText" lastClr="000000"/>
                </a:solidFill>
                <a:latin typeface="Arial" panose="020B0604020202020204" pitchFamily="34" charset="0"/>
                <a:cs typeface="Arial" panose="020B0604020202020204" pitchFamily="34" charset="0"/>
              </a:rPr>
              <a:t> das </a:t>
            </a:r>
            <a:r>
              <a:rPr lang="en-US" altLang="en-US" dirty="0" err="1">
                <a:solidFill>
                  <a:sysClr val="windowText" lastClr="000000"/>
                </a:solidFill>
                <a:latin typeface="Arial" panose="020B0604020202020204" pitchFamily="34" charset="0"/>
                <a:cs typeface="Arial" panose="020B0604020202020204" pitchFamily="34" charset="0"/>
              </a:rPr>
              <a:t>Konzept</a:t>
            </a:r>
            <a:r>
              <a:rPr lang="en-US" altLang="en-US" dirty="0">
                <a:solidFill>
                  <a:sysClr val="windowText" lastClr="000000"/>
                </a:solidFill>
                <a:latin typeface="Arial" panose="020B0604020202020204" pitchFamily="34" charset="0"/>
                <a:cs typeface="Arial" panose="020B0604020202020204" pitchFamily="34" charset="0"/>
              </a:rPr>
              <a:t> von </a:t>
            </a:r>
            <a:r>
              <a:rPr lang="en-US" altLang="en-US" dirty="0" err="1">
                <a:solidFill>
                  <a:sysClr val="windowText" lastClr="000000"/>
                </a:solidFill>
                <a:latin typeface="Arial" panose="020B0604020202020204" pitchFamily="34" charset="0"/>
                <a:cs typeface="Arial" panose="020B0604020202020204" pitchFamily="34" charset="0"/>
              </a:rPr>
              <a:t>vergleichbaren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Warenkörben</a:t>
            </a:r>
            <a:r>
              <a:rPr lang="en-US" altLang="en-US" dirty="0">
                <a:solidFill>
                  <a:sysClr val="windowText" lastClr="000000"/>
                </a:solidFill>
                <a:latin typeface="Arial" panose="020B0604020202020204" pitchFamily="34" charset="0"/>
                <a:cs typeface="Arial" panose="020B0604020202020204" pitchFamily="34" charset="0"/>
              </a:rPr>
              <a:t> in </a:t>
            </a:r>
            <a:r>
              <a:rPr lang="en-US" altLang="en-US" dirty="0" err="1">
                <a:solidFill>
                  <a:sysClr val="windowText" lastClr="000000"/>
                </a:solidFill>
                <a:latin typeface="Arial" panose="020B0604020202020204" pitchFamily="34" charset="0"/>
                <a:cs typeface="Arial" panose="020B0604020202020204" pitchFamily="34" charset="0"/>
              </a:rPr>
              <a:t>verschiedenen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Ländern</a:t>
            </a:r>
            <a:r>
              <a:rPr lang="en-US" altLang="en-US" dirty="0">
                <a:solidFill>
                  <a:sysClr val="windowText" lastClr="000000"/>
                </a:solidFill>
                <a:latin typeface="Arial" panose="020B0604020202020204" pitchFamily="34" charset="0"/>
                <a:cs typeface="Arial" panose="020B0604020202020204" pitchFamily="34" charset="0"/>
              </a:rPr>
              <a:t> in </a:t>
            </a:r>
            <a:r>
              <a:rPr lang="en-US" altLang="en-US" dirty="0" err="1">
                <a:solidFill>
                  <a:sysClr val="windowText" lastClr="000000"/>
                </a:solidFill>
                <a:latin typeface="Arial" panose="020B0604020202020204" pitchFamily="34" charset="0"/>
                <a:cs typeface="Arial" panose="020B0604020202020204" pitchFamily="34" charset="0"/>
              </a:rPr>
              <a:t>Frage</a:t>
            </a:r>
            <a:endParaRPr lang="en-US" altLang="en-US"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DB25FF4D-F182-ABCA-192B-2B5B8D6B1E7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BBAD11AF-A6C1-4674-ACCE-DD40A9C62A0F}"/>
              </a:ext>
            </a:extLst>
          </p:cNvPr>
          <p:cNvGrpSpPr/>
          <p:nvPr/>
        </p:nvGrpSpPr>
        <p:grpSpPr>
          <a:xfrm>
            <a:off x="2015747" y="3973747"/>
            <a:ext cx="6341400" cy="1114200"/>
            <a:chOff x="2015747" y="3973747"/>
            <a:chExt cx="6341400" cy="111420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0EECD9C-323E-4722-A627-9978FE9CC4D0}"/>
                    </a:ext>
                  </a:extLst>
                </p14:cNvPr>
                <p14:cNvContentPartPr/>
                <p14:nvPr/>
              </p14:nvContentPartPr>
              <p14:xfrm>
                <a:off x="8299187" y="4381627"/>
                <a:ext cx="42120" cy="56520"/>
              </p14:xfrm>
            </p:contentPart>
          </mc:Choice>
          <mc:Fallback xmlns="">
            <p:pic>
              <p:nvPicPr>
                <p:cNvPr id="2" name="Freihand 1">
                  <a:extLst>
                    <a:ext uri="{FF2B5EF4-FFF2-40B4-BE49-F238E27FC236}">
                      <a16:creationId xmlns:a16="http://schemas.microsoft.com/office/drawing/2014/main" id="{A0EECD9C-323E-4722-A627-9978FE9CC4D0}"/>
                    </a:ext>
                  </a:extLst>
                </p:cNvPr>
                <p:cNvPicPr/>
                <p:nvPr/>
              </p:nvPicPr>
              <p:blipFill>
                <a:blip r:embed="rId5"/>
                <a:stretch>
                  <a:fillRect/>
                </a:stretch>
              </p:blipFill>
              <p:spPr>
                <a:xfrm>
                  <a:off x="8294867" y="4377307"/>
                  <a:ext cx="50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E71F9C13-3710-40CD-B324-8720260C7867}"/>
                    </a:ext>
                  </a:extLst>
                </p14:cNvPr>
                <p14:cNvContentPartPr/>
                <p14:nvPr/>
              </p14:nvContentPartPr>
              <p14:xfrm>
                <a:off x="6588107" y="3973747"/>
                <a:ext cx="1769040" cy="570240"/>
              </p14:xfrm>
            </p:contentPart>
          </mc:Choice>
          <mc:Fallback xmlns="">
            <p:pic>
              <p:nvPicPr>
                <p:cNvPr id="7" name="Freihand 6">
                  <a:extLst>
                    <a:ext uri="{FF2B5EF4-FFF2-40B4-BE49-F238E27FC236}">
                      <a16:creationId xmlns:a16="http://schemas.microsoft.com/office/drawing/2014/main" id="{E71F9C13-3710-40CD-B324-8720260C7867}"/>
                    </a:ext>
                  </a:extLst>
                </p:cNvPr>
                <p:cNvPicPr/>
                <p:nvPr/>
              </p:nvPicPr>
              <p:blipFill>
                <a:blip r:embed="rId7"/>
                <a:stretch>
                  <a:fillRect/>
                </a:stretch>
              </p:blipFill>
              <p:spPr>
                <a:xfrm>
                  <a:off x="6583787" y="3969427"/>
                  <a:ext cx="177768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5F13D6EE-7757-4D6B-819A-80A088BD4429}"/>
                    </a:ext>
                  </a:extLst>
                </p14:cNvPr>
                <p14:cNvContentPartPr/>
                <p14:nvPr/>
              </p14:nvContentPartPr>
              <p14:xfrm>
                <a:off x="2015747" y="4401067"/>
                <a:ext cx="1757160" cy="686880"/>
              </p14:xfrm>
            </p:contentPart>
          </mc:Choice>
          <mc:Fallback xmlns="">
            <p:pic>
              <p:nvPicPr>
                <p:cNvPr id="8" name="Freihand 7">
                  <a:extLst>
                    <a:ext uri="{FF2B5EF4-FFF2-40B4-BE49-F238E27FC236}">
                      <a16:creationId xmlns:a16="http://schemas.microsoft.com/office/drawing/2014/main" id="{5F13D6EE-7757-4D6B-819A-80A088BD4429}"/>
                    </a:ext>
                  </a:extLst>
                </p:cNvPr>
                <p:cNvPicPr/>
                <p:nvPr/>
              </p:nvPicPr>
              <p:blipFill>
                <a:blip r:embed="rId9"/>
                <a:stretch>
                  <a:fillRect/>
                </a:stretch>
              </p:blipFill>
              <p:spPr>
                <a:xfrm>
                  <a:off x="2011427" y="4396747"/>
                  <a:ext cx="176580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D4DC6A1D-086A-4FB7-8F99-12B97D7180C7}"/>
                    </a:ext>
                  </a:extLst>
                </p14:cNvPr>
                <p14:cNvContentPartPr/>
                <p14:nvPr/>
              </p14:nvContentPartPr>
              <p14:xfrm>
                <a:off x="3941747" y="4686547"/>
                <a:ext cx="2517840" cy="230760"/>
              </p14:xfrm>
            </p:contentPart>
          </mc:Choice>
          <mc:Fallback xmlns="">
            <p:pic>
              <p:nvPicPr>
                <p:cNvPr id="9" name="Freihand 8">
                  <a:extLst>
                    <a:ext uri="{FF2B5EF4-FFF2-40B4-BE49-F238E27FC236}">
                      <a16:creationId xmlns:a16="http://schemas.microsoft.com/office/drawing/2014/main" id="{D4DC6A1D-086A-4FB7-8F99-12B97D7180C7}"/>
                    </a:ext>
                  </a:extLst>
                </p:cNvPr>
                <p:cNvPicPr/>
                <p:nvPr/>
              </p:nvPicPr>
              <p:blipFill>
                <a:blip r:embed="rId11"/>
                <a:stretch>
                  <a:fillRect/>
                </a:stretch>
              </p:blipFill>
              <p:spPr>
                <a:xfrm>
                  <a:off x="3937427" y="4682227"/>
                  <a:ext cx="2526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B11CB687-1AC8-433F-AEAE-6EF01CB83823}"/>
                    </a:ext>
                  </a:extLst>
                </p14:cNvPr>
                <p14:cNvContentPartPr/>
                <p14:nvPr/>
              </p14:nvContentPartPr>
              <p14:xfrm>
                <a:off x="5081147" y="4776187"/>
                <a:ext cx="318600" cy="53280"/>
              </p14:xfrm>
            </p:contentPart>
          </mc:Choice>
          <mc:Fallback xmlns="">
            <p:pic>
              <p:nvPicPr>
                <p:cNvPr id="10" name="Freihand 9">
                  <a:extLst>
                    <a:ext uri="{FF2B5EF4-FFF2-40B4-BE49-F238E27FC236}">
                      <a16:creationId xmlns:a16="http://schemas.microsoft.com/office/drawing/2014/main" id="{B11CB687-1AC8-433F-AEAE-6EF01CB83823}"/>
                    </a:ext>
                  </a:extLst>
                </p:cNvPr>
                <p:cNvPicPr/>
                <p:nvPr/>
              </p:nvPicPr>
              <p:blipFill>
                <a:blip r:embed="rId13"/>
                <a:stretch>
                  <a:fillRect/>
                </a:stretch>
              </p:blipFill>
              <p:spPr>
                <a:xfrm>
                  <a:off x="5076827" y="4771867"/>
                  <a:ext cx="327240" cy="61920"/>
                </a:xfrm>
                <a:prstGeom prst="rect">
                  <a:avLst/>
                </a:prstGeom>
              </p:spPr>
            </p:pic>
          </mc:Fallback>
        </mc:AlternateContent>
      </p:grpSp>
      <p:grpSp>
        <p:nvGrpSpPr>
          <p:cNvPr id="14" name="Gruppieren 13">
            <a:extLst>
              <a:ext uri="{FF2B5EF4-FFF2-40B4-BE49-F238E27FC236}">
                <a16:creationId xmlns:a16="http://schemas.microsoft.com/office/drawing/2014/main" id="{3F95E6B6-E9BA-49AC-BC41-C20621A55241}"/>
              </a:ext>
            </a:extLst>
          </p:cNvPr>
          <p:cNvGrpSpPr/>
          <p:nvPr/>
        </p:nvGrpSpPr>
        <p:grpSpPr>
          <a:xfrm>
            <a:off x="869147" y="1999867"/>
            <a:ext cx="972720" cy="827640"/>
            <a:chOff x="869147" y="1999867"/>
            <a:chExt cx="972720" cy="82764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A582AB17-B85D-4F2F-8E29-F18CDE903DF2}"/>
                    </a:ext>
                  </a:extLst>
                </p14:cNvPr>
                <p14:cNvContentPartPr/>
                <p14:nvPr/>
              </p14:nvContentPartPr>
              <p14:xfrm>
                <a:off x="869147" y="2166187"/>
                <a:ext cx="378000" cy="574200"/>
              </p14:xfrm>
            </p:contentPart>
          </mc:Choice>
          <mc:Fallback xmlns="">
            <p:pic>
              <p:nvPicPr>
                <p:cNvPr id="12" name="Freihand 11">
                  <a:extLst>
                    <a:ext uri="{FF2B5EF4-FFF2-40B4-BE49-F238E27FC236}">
                      <a16:creationId xmlns:a16="http://schemas.microsoft.com/office/drawing/2014/main" id="{A582AB17-B85D-4F2F-8E29-F18CDE903DF2}"/>
                    </a:ext>
                  </a:extLst>
                </p:cNvPr>
                <p:cNvPicPr/>
                <p:nvPr/>
              </p:nvPicPr>
              <p:blipFill>
                <a:blip r:embed="rId15"/>
                <a:stretch>
                  <a:fillRect/>
                </a:stretch>
              </p:blipFill>
              <p:spPr>
                <a:xfrm>
                  <a:off x="864827" y="2161867"/>
                  <a:ext cx="386640"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CD47444D-D9AA-426E-BB2B-00A760F5B404}"/>
                    </a:ext>
                  </a:extLst>
                </p14:cNvPr>
                <p14:cNvContentPartPr/>
                <p14:nvPr/>
              </p14:nvContentPartPr>
              <p14:xfrm>
                <a:off x="1444787" y="1999867"/>
                <a:ext cx="397080" cy="827640"/>
              </p14:xfrm>
            </p:contentPart>
          </mc:Choice>
          <mc:Fallback xmlns="">
            <p:pic>
              <p:nvPicPr>
                <p:cNvPr id="13" name="Freihand 12">
                  <a:extLst>
                    <a:ext uri="{FF2B5EF4-FFF2-40B4-BE49-F238E27FC236}">
                      <a16:creationId xmlns:a16="http://schemas.microsoft.com/office/drawing/2014/main" id="{CD47444D-D9AA-426E-BB2B-00A760F5B404}"/>
                    </a:ext>
                  </a:extLst>
                </p:cNvPr>
                <p:cNvPicPr/>
                <p:nvPr/>
              </p:nvPicPr>
              <p:blipFill>
                <a:blip r:embed="rId17"/>
                <a:stretch>
                  <a:fillRect/>
                </a:stretch>
              </p:blipFill>
              <p:spPr>
                <a:xfrm>
                  <a:off x="1440467" y="1995547"/>
                  <a:ext cx="405720" cy="836280"/>
                </a:xfrm>
                <a:prstGeom prst="rect">
                  <a:avLst/>
                </a:prstGeom>
              </p:spPr>
            </p:pic>
          </mc:Fallback>
        </mc:AlternateContent>
      </p:grpSp>
    </p:spTree>
    <p:extLst>
      <p:ext uri="{BB962C8B-B14F-4D97-AF65-F5344CB8AC3E}">
        <p14:creationId xmlns:p14="http://schemas.microsoft.com/office/powerpoint/2010/main" val="8360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C6436-D990-8660-98B3-1E1DAD5D18C5}"/>
            </a:ext>
          </a:extLst>
        </p:cNvPr>
        <p:cNvGrpSpPr/>
        <p:nvPr/>
      </p:nvGrpSpPr>
      <p:grpSpPr>
        <a:xfrm>
          <a:off x="0" y="0"/>
          <a:ext cx="0" cy="0"/>
          <a:chOff x="0" y="0"/>
          <a:chExt cx="0" cy="0"/>
        </a:xfrm>
      </p:grpSpPr>
      <p:sp>
        <p:nvSpPr>
          <p:cNvPr id="10" name="Rechteck 9">
            <a:extLst>
              <a:ext uri="{FF2B5EF4-FFF2-40B4-BE49-F238E27FC236}">
                <a16:creationId xmlns:a16="http://schemas.microsoft.com/office/drawing/2014/main" id="{F4C87404-43A3-82EF-B733-8E3360073B3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itle 1">
            <a:extLst>
              <a:ext uri="{FF2B5EF4-FFF2-40B4-BE49-F238E27FC236}">
                <a16:creationId xmlns:a16="http://schemas.microsoft.com/office/drawing/2014/main" id="{1CF1759B-2D36-1D76-5FCD-E343A1F8C5F8}"/>
              </a:ext>
            </a:extLst>
          </p:cNvPr>
          <p:cNvSpPr txBox="1">
            <a:spLocks/>
          </p:cNvSpPr>
          <p:nvPr/>
        </p:nvSpPr>
        <p:spPr>
          <a:xfrm>
            <a:off x="3204724" y="94892"/>
            <a:ext cx="5544616" cy="395158"/>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000" dirty="0">
                <a:solidFill>
                  <a:sysClr val="windowText" lastClr="000000"/>
                </a:solidFill>
              </a:rPr>
              <a:t>The Big Mac Index</a:t>
            </a:r>
          </a:p>
        </p:txBody>
      </p:sp>
      <p:sp>
        <p:nvSpPr>
          <p:cNvPr id="3" name="Textfeld 2">
            <a:extLst>
              <a:ext uri="{FF2B5EF4-FFF2-40B4-BE49-F238E27FC236}">
                <a16:creationId xmlns:a16="http://schemas.microsoft.com/office/drawing/2014/main" id="{13A90ADD-5985-3746-7920-638FA4EE3970}"/>
              </a:ext>
            </a:extLst>
          </p:cNvPr>
          <p:cNvSpPr txBox="1"/>
          <p:nvPr/>
        </p:nvSpPr>
        <p:spPr>
          <a:xfrm>
            <a:off x="0" y="562912"/>
            <a:ext cx="5181600" cy="1107996"/>
          </a:xfrm>
          <a:prstGeom prst="rect">
            <a:avLst/>
          </a:prstGeom>
          <a:noFill/>
        </p:spPr>
        <p:txBody>
          <a:bodyPr wrap="square">
            <a:spAutoFit/>
          </a:bodyPr>
          <a:lstStyle/>
          <a:p>
            <a:r>
              <a:rPr lang="de-DE" sz="1200" dirty="0">
                <a:hlinkClick r:id="rId2"/>
              </a:rPr>
              <a:t>https://statbase.org/datasets/indexes-and-ratings/bigmac-index/#:~:text=Feb%202%2C%202026-,In%20January%202026%2C%20the%20highest%20overvaluation%20of%20local%20currencies%20according,in%202002)%20to%20+22.8</a:t>
            </a:r>
            <a:r>
              <a:rPr lang="de-DE" sz="1200" dirty="0"/>
              <a:t>.</a:t>
            </a:r>
          </a:p>
          <a:p>
            <a:endParaRPr lang="de-DE" dirty="0"/>
          </a:p>
        </p:txBody>
      </p:sp>
      <p:pic>
        <p:nvPicPr>
          <p:cNvPr id="7" name="Grafik 6">
            <a:extLst>
              <a:ext uri="{FF2B5EF4-FFF2-40B4-BE49-F238E27FC236}">
                <a16:creationId xmlns:a16="http://schemas.microsoft.com/office/drawing/2014/main" id="{2480BD2E-67D6-467C-8636-B1E69AD21BED}"/>
              </a:ext>
            </a:extLst>
          </p:cNvPr>
          <p:cNvPicPr>
            <a:picLocks noChangeAspect="1"/>
          </p:cNvPicPr>
          <p:nvPr/>
        </p:nvPicPr>
        <p:blipFill>
          <a:blip r:embed="rId3"/>
          <a:stretch>
            <a:fillRect/>
          </a:stretch>
        </p:blipFill>
        <p:spPr>
          <a:xfrm>
            <a:off x="9990667" y="94892"/>
            <a:ext cx="2061985" cy="1739240"/>
          </a:xfrm>
          <a:prstGeom prst="rect">
            <a:avLst/>
          </a:prstGeom>
        </p:spPr>
      </p:pic>
      <p:pic>
        <p:nvPicPr>
          <p:cNvPr id="4" name="Grafik 3">
            <a:extLst>
              <a:ext uri="{FF2B5EF4-FFF2-40B4-BE49-F238E27FC236}">
                <a16:creationId xmlns:a16="http://schemas.microsoft.com/office/drawing/2014/main" id="{175E9621-5874-41A2-8D8B-84A9728E9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333" y="1509787"/>
            <a:ext cx="5269891" cy="4453758"/>
          </a:xfrm>
          <a:prstGeom prst="rect">
            <a:avLst/>
          </a:prstGeom>
        </p:spPr>
      </p:pic>
      <p:pic>
        <p:nvPicPr>
          <p:cNvPr id="8" name="Grafik 7">
            <a:extLst>
              <a:ext uri="{FF2B5EF4-FFF2-40B4-BE49-F238E27FC236}">
                <a16:creationId xmlns:a16="http://schemas.microsoft.com/office/drawing/2014/main" id="{7EE1A6F3-521E-42A5-B02F-07316453C9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5459" y="1608304"/>
            <a:ext cx="5256200" cy="4585997"/>
          </a:xfrm>
          <a:prstGeom prst="rect">
            <a:avLst/>
          </a:prstGeom>
        </p:spPr>
      </p:pic>
    </p:spTree>
    <p:extLst>
      <p:ext uri="{BB962C8B-B14F-4D97-AF65-F5344CB8AC3E}">
        <p14:creationId xmlns:p14="http://schemas.microsoft.com/office/powerpoint/2010/main" val="3999267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96254-1861-00CC-61B3-3ECE4D2C0FA6}"/>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02862547-CA2B-AD1D-ECBE-A08A5C718A1F}"/>
              </a:ext>
            </a:extLst>
          </p:cNvPr>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Wahlentscheidungen</a:t>
            </a:r>
            <a:endParaRPr sz="2903"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4183553A-E9BD-615E-E984-FE792456DF63}"/>
              </a:ext>
            </a:extLst>
          </p:cNvPr>
          <p:cNvSpPr/>
          <p:nvPr/>
        </p:nvSpPr>
        <p:spPr>
          <a:xfrm>
            <a:off x="348748" y="721321"/>
            <a:ext cx="11363092" cy="2060207"/>
          </a:xfrm>
          <a:prstGeom prst="rect">
            <a:avLst/>
          </a:prstGeom>
        </p:spPr>
        <p:txBody>
          <a:bodyPr wrap="square">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Häufig muss eine Gesellschaft eine Entscheidung über mehrere Alternativen treffen, die letztlich für alle gilt.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welche Entscheidung von der Mehrheit gewählt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7CB56F83-FD83-A61A-E623-4674A9AD6846}"/>
              </a:ext>
            </a:extLst>
          </p:cNvPr>
          <p:cNvSpPr/>
          <p:nvPr/>
        </p:nvSpPr>
        <p:spPr>
          <a:xfrm>
            <a:off x="196348" y="2584407"/>
            <a:ext cx="11363092" cy="3628727"/>
          </a:xfrm>
          <a:prstGeom prst="rect">
            <a:avLst/>
          </a:prstGeom>
        </p:spPr>
        <p:txBody>
          <a:bodyPr wrap="square">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Weitere Beispiele: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Allgemeine politische Sachfragen </a:t>
            </a:r>
          </a:p>
          <a:p>
            <a:pPr marL="1257300" lvl="2"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Wahl eines Kandidaten</a:t>
            </a:r>
          </a:p>
          <a:p>
            <a:pPr marL="1257300" lvl="2"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Austritt aus der EU</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Entscheidung über die Bereitstellung eines öffentlichen Gutes </a:t>
            </a:r>
          </a:p>
          <a:p>
            <a:pPr marL="1257300" lvl="2"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Bau und Finanzierung eines Vereinsheimes</a:t>
            </a:r>
          </a:p>
          <a:p>
            <a:pPr marL="1257300" lvl="2"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Finanzierung der Kinderbetreuung</a:t>
            </a:r>
          </a:p>
        </p:txBody>
      </p:sp>
      <p:sp>
        <p:nvSpPr>
          <p:cNvPr id="8" name="Rechteck 7">
            <a:extLst>
              <a:ext uri="{FF2B5EF4-FFF2-40B4-BE49-F238E27FC236}">
                <a16:creationId xmlns:a16="http://schemas.microsoft.com/office/drawing/2014/main" id="{CA953E36-6869-E59D-A4B6-D666C231F0C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D368BB2-6280-453A-9BA2-09EF5DDEBCA1}"/>
                  </a:ext>
                </a:extLst>
              </p14:cNvPr>
              <p14:cNvContentPartPr/>
              <p14:nvPr/>
            </p14:nvContentPartPr>
            <p14:xfrm>
              <a:off x="7507187" y="2251867"/>
              <a:ext cx="3207960" cy="54720"/>
            </p14:xfrm>
          </p:contentPart>
        </mc:Choice>
        <mc:Fallback xmlns="">
          <p:pic>
            <p:nvPicPr>
              <p:cNvPr id="2" name="Freihand 1">
                <a:extLst>
                  <a:ext uri="{FF2B5EF4-FFF2-40B4-BE49-F238E27FC236}">
                    <a16:creationId xmlns:a16="http://schemas.microsoft.com/office/drawing/2014/main" id="{DD368BB2-6280-453A-9BA2-09EF5DDEBCA1}"/>
                  </a:ext>
                </a:extLst>
              </p:cNvPr>
              <p:cNvPicPr/>
              <p:nvPr/>
            </p:nvPicPr>
            <p:blipFill>
              <a:blip r:embed="rId4"/>
              <a:stretch>
                <a:fillRect/>
              </a:stretch>
            </p:blipFill>
            <p:spPr>
              <a:xfrm>
                <a:off x="7502867" y="2247547"/>
                <a:ext cx="3216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B7E8F39-D1CF-4113-B167-DB473EB12B21}"/>
                  </a:ext>
                </a:extLst>
              </p14:cNvPr>
              <p14:cNvContentPartPr/>
              <p14:nvPr/>
            </p14:nvContentPartPr>
            <p14:xfrm>
              <a:off x="5069987" y="5081827"/>
              <a:ext cx="3292560" cy="79920"/>
            </p14:xfrm>
          </p:contentPart>
        </mc:Choice>
        <mc:Fallback xmlns="">
          <p:pic>
            <p:nvPicPr>
              <p:cNvPr id="4" name="Freihand 3">
                <a:extLst>
                  <a:ext uri="{FF2B5EF4-FFF2-40B4-BE49-F238E27FC236}">
                    <a16:creationId xmlns:a16="http://schemas.microsoft.com/office/drawing/2014/main" id="{BB7E8F39-D1CF-4113-B167-DB473EB12B21}"/>
                  </a:ext>
                </a:extLst>
              </p:cNvPr>
              <p:cNvPicPr/>
              <p:nvPr/>
            </p:nvPicPr>
            <p:blipFill>
              <a:blip r:embed="rId6"/>
              <a:stretch>
                <a:fillRect/>
              </a:stretch>
            </p:blipFill>
            <p:spPr>
              <a:xfrm>
                <a:off x="5065667" y="5077507"/>
                <a:ext cx="3301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87FDE16-0453-41F8-AA26-5F8DFD26DFFA}"/>
                  </a:ext>
                </a:extLst>
              </p14:cNvPr>
              <p14:cNvContentPartPr/>
              <p14:nvPr/>
            </p14:nvContentPartPr>
            <p14:xfrm>
              <a:off x="1489787" y="5905147"/>
              <a:ext cx="4318920" cy="96480"/>
            </p14:xfrm>
          </p:contentPart>
        </mc:Choice>
        <mc:Fallback xmlns="">
          <p:pic>
            <p:nvPicPr>
              <p:cNvPr id="5" name="Freihand 4">
                <a:extLst>
                  <a:ext uri="{FF2B5EF4-FFF2-40B4-BE49-F238E27FC236}">
                    <a16:creationId xmlns:a16="http://schemas.microsoft.com/office/drawing/2014/main" id="{687FDE16-0453-41F8-AA26-5F8DFD26DFFA}"/>
                  </a:ext>
                </a:extLst>
              </p:cNvPr>
              <p:cNvPicPr/>
              <p:nvPr/>
            </p:nvPicPr>
            <p:blipFill>
              <a:blip r:embed="rId8"/>
              <a:stretch>
                <a:fillRect/>
              </a:stretch>
            </p:blipFill>
            <p:spPr>
              <a:xfrm>
                <a:off x="1485467" y="5900827"/>
                <a:ext cx="4327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DC1BA934-79E7-4D7C-8E82-E6CB364D1019}"/>
                  </a:ext>
                </a:extLst>
              </p14:cNvPr>
              <p14:cNvContentPartPr/>
              <p14:nvPr/>
            </p14:nvContentPartPr>
            <p14:xfrm>
              <a:off x="1167227" y="4033867"/>
              <a:ext cx="3087720" cy="570240"/>
            </p14:xfrm>
          </p:contentPart>
        </mc:Choice>
        <mc:Fallback xmlns="">
          <p:pic>
            <p:nvPicPr>
              <p:cNvPr id="9" name="Freihand 8">
                <a:extLst>
                  <a:ext uri="{FF2B5EF4-FFF2-40B4-BE49-F238E27FC236}">
                    <a16:creationId xmlns:a16="http://schemas.microsoft.com/office/drawing/2014/main" id="{DC1BA934-79E7-4D7C-8E82-E6CB364D1019}"/>
                  </a:ext>
                </a:extLst>
              </p:cNvPr>
              <p:cNvPicPr/>
              <p:nvPr/>
            </p:nvPicPr>
            <p:blipFill>
              <a:blip r:embed="rId10"/>
              <a:stretch>
                <a:fillRect/>
              </a:stretch>
            </p:blipFill>
            <p:spPr>
              <a:xfrm>
                <a:off x="1162907" y="4029547"/>
                <a:ext cx="3096360" cy="578880"/>
              </a:xfrm>
              <a:prstGeom prst="rect">
                <a:avLst/>
              </a:prstGeom>
            </p:spPr>
          </p:pic>
        </mc:Fallback>
      </mc:AlternateContent>
    </p:spTree>
    <p:extLst>
      <p:ext uri="{BB962C8B-B14F-4D97-AF65-F5344CB8AC3E}">
        <p14:creationId xmlns:p14="http://schemas.microsoft.com/office/powerpoint/2010/main" val="351415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73B2-11EB-EF0C-0806-E16021DDD597}"/>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82BF0AC3-C6D9-915C-857C-B8F827FCFF7E}"/>
              </a:ext>
            </a:extLst>
          </p:cNvPr>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Condorcet (1743 – 1794) Sieger – Paradoxon</a:t>
            </a:r>
            <a:endParaRPr sz="2903"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D16A6997-8913-4F57-510A-AAC202AC9743}"/>
              </a:ext>
            </a:extLst>
          </p:cNvPr>
          <p:cNvSpPr/>
          <p:nvPr/>
        </p:nvSpPr>
        <p:spPr>
          <a:xfrm>
            <a:off x="1" y="1609782"/>
            <a:ext cx="8969432" cy="4243473"/>
          </a:xfrm>
          <a:prstGeom prst="rect">
            <a:avLst/>
          </a:prstGeom>
        </p:spPr>
        <p:txBody>
          <a:bodyPr wrap="square">
            <a:noAutofit/>
          </a:bodyPr>
          <a:lstStyle/>
          <a:p>
            <a:pPr marL="342900" indent="-342900">
              <a:buFont typeface="Arial" panose="020B0604020202020204" pitchFamily="34" charset="0"/>
              <a:buChar char="•"/>
            </a:pPr>
            <a:r>
              <a:rPr lang="de-DE" sz="2200" u="sng" dirty="0">
                <a:latin typeface="Times New Roman" panose="02020603050405020304" pitchFamily="18" charset="0"/>
                <a:cs typeface="Times New Roman" panose="02020603050405020304" pitchFamily="18" charset="0"/>
              </a:rPr>
              <a:t>Paarweise Abstimmung</a:t>
            </a:r>
            <a:r>
              <a:rPr lang="de-DE" sz="22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Zwei Alternativen werden gegeneinander zur Abstimmung gestellt.</a:t>
            </a:r>
          </a:p>
          <a:p>
            <a:pPr marL="800100" lvl="1"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u="sng" dirty="0">
                <a:latin typeface="Times New Roman" panose="02020603050405020304" pitchFamily="18" charset="0"/>
                <a:cs typeface="Times New Roman" panose="02020603050405020304" pitchFamily="18" charset="0"/>
              </a:rPr>
              <a:t>Mehrheitsentscheidung</a:t>
            </a:r>
            <a:r>
              <a:rPr lang="de-DE" sz="22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Alternative mit der Mehrheit der Stimmen, gewinnt die Abstimmung</a:t>
            </a:r>
          </a:p>
          <a:p>
            <a:pPr marL="800100" lvl="1"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u="sng" dirty="0">
                <a:latin typeface="Times New Roman" panose="02020603050405020304" pitchFamily="18" charset="0"/>
                <a:cs typeface="Times New Roman" panose="02020603050405020304" pitchFamily="18" charset="0"/>
              </a:rPr>
              <a:t>Agenda-Setting</a:t>
            </a:r>
            <a:r>
              <a:rPr lang="de-DE" sz="22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Die Alternative, die eine paarweise Abstimmung gegen eine andere Alternative verloren hat, wird aus der Abstimmung entfernt</a:t>
            </a:r>
          </a:p>
          <a:p>
            <a:pPr marL="1257300" lvl="2"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Der Sieger tritt gegen eine weitere Alternative an.</a:t>
            </a:r>
          </a:p>
          <a:p>
            <a:pPr marL="1714500" lvl="3"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Dieser Prozess wird fortgesetzt, bis nur noch eine Alternative übrig bleibt.</a:t>
            </a:r>
          </a:p>
        </p:txBody>
      </p:sp>
      <p:sp>
        <p:nvSpPr>
          <p:cNvPr id="2" name="Rechteck 1">
            <a:extLst>
              <a:ext uri="{FF2B5EF4-FFF2-40B4-BE49-F238E27FC236}">
                <a16:creationId xmlns:a16="http://schemas.microsoft.com/office/drawing/2014/main" id="{1976E307-408B-E3C8-9794-AAE078C0565F}"/>
              </a:ext>
            </a:extLst>
          </p:cNvPr>
          <p:cNvSpPr/>
          <p:nvPr/>
        </p:nvSpPr>
        <p:spPr>
          <a:xfrm>
            <a:off x="0" y="5922472"/>
            <a:ext cx="8689605" cy="830997"/>
          </a:xfrm>
          <a:prstGeom prst="rect">
            <a:avLst/>
          </a:prstGeom>
        </p:spPr>
        <p:txBody>
          <a:bodyPr wrap="square">
            <a:spAutoFit/>
          </a:bodyPr>
          <a:lstStyle/>
          <a:p>
            <a:pPr algn="ctr"/>
            <a:r>
              <a:rPr lang="de-DE" sz="2400" b="1" dirty="0">
                <a:latin typeface="Times New Roman" panose="02020603050405020304" pitchFamily="18" charset="0"/>
                <a:cs typeface="Times New Roman" panose="02020603050405020304" pitchFamily="18" charset="0"/>
              </a:rPr>
              <a:t>Es stellt sich die Frage, ob diese Art der Abstimmung unabhängig von der Reihenfolge zu einem eindeutigen Ergebnis führt</a:t>
            </a:r>
          </a:p>
        </p:txBody>
      </p:sp>
      <p:sp>
        <p:nvSpPr>
          <p:cNvPr id="7" name="Rechteck 6">
            <a:extLst>
              <a:ext uri="{FF2B5EF4-FFF2-40B4-BE49-F238E27FC236}">
                <a16:creationId xmlns:a16="http://schemas.microsoft.com/office/drawing/2014/main" id="{8C632BB1-2254-FFEE-F507-4EC33D893AA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3E46C965-F002-4579-8B1A-4C4169C0B914}"/>
                  </a:ext>
                </a:extLst>
              </p14:cNvPr>
              <p14:cNvContentPartPr/>
              <p14:nvPr/>
            </p14:nvContentPartPr>
            <p14:xfrm>
              <a:off x="1906307" y="678493"/>
              <a:ext cx="1754640" cy="63360"/>
            </p14:xfrm>
          </p:contentPart>
        </mc:Choice>
        <mc:Fallback xmlns="">
          <p:pic>
            <p:nvPicPr>
              <p:cNvPr id="4" name="Freihand 3">
                <a:extLst>
                  <a:ext uri="{FF2B5EF4-FFF2-40B4-BE49-F238E27FC236}">
                    <a16:creationId xmlns:a16="http://schemas.microsoft.com/office/drawing/2014/main" id="{3E46C965-F002-4579-8B1A-4C4169C0B914}"/>
                  </a:ext>
                </a:extLst>
              </p:cNvPr>
              <p:cNvPicPr/>
              <p:nvPr/>
            </p:nvPicPr>
            <p:blipFill>
              <a:blip r:embed="rId4"/>
              <a:stretch>
                <a:fillRect/>
              </a:stretch>
            </p:blipFill>
            <p:spPr>
              <a:xfrm>
                <a:off x="1901987" y="674173"/>
                <a:ext cx="1763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A0C8F474-AB8C-4FF1-96BF-F9B678ABB7CF}"/>
                  </a:ext>
                </a:extLst>
              </p14:cNvPr>
              <p14:cNvContentPartPr/>
              <p14:nvPr/>
            </p14:nvContentPartPr>
            <p14:xfrm>
              <a:off x="3613787" y="3319813"/>
              <a:ext cx="2210400" cy="68400"/>
            </p14:xfrm>
          </p:contentPart>
        </mc:Choice>
        <mc:Fallback xmlns="">
          <p:pic>
            <p:nvPicPr>
              <p:cNvPr id="5" name="Freihand 4">
                <a:extLst>
                  <a:ext uri="{FF2B5EF4-FFF2-40B4-BE49-F238E27FC236}">
                    <a16:creationId xmlns:a16="http://schemas.microsoft.com/office/drawing/2014/main" id="{A0C8F474-AB8C-4FF1-96BF-F9B678ABB7CF}"/>
                  </a:ext>
                </a:extLst>
              </p:cNvPr>
              <p:cNvPicPr/>
              <p:nvPr/>
            </p:nvPicPr>
            <p:blipFill>
              <a:blip r:embed="rId6"/>
              <a:stretch>
                <a:fillRect/>
              </a:stretch>
            </p:blipFill>
            <p:spPr>
              <a:xfrm>
                <a:off x="3609467" y="3315493"/>
                <a:ext cx="2219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8691605-E2B1-44C5-AB20-1D8C52A182B2}"/>
                  </a:ext>
                </a:extLst>
              </p14:cNvPr>
              <p14:cNvContentPartPr/>
              <p14:nvPr/>
            </p14:nvContentPartPr>
            <p14:xfrm>
              <a:off x="3240827" y="4935493"/>
              <a:ext cx="4231800" cy="142200"/>
            </p14:xfrm>
          </p:contentPart>
        </mc:Choice>
        <mc:Fallback xmlns="">
          <p:pic>
            <p:nvPicPr>
              <p:cNvPr id="8" name="Freihand 7">
                <a:extLst>
                  <a:ext uri="{FF2B5EF4-FFF2-40B4-BE49-F238E27FC236}">
                    <a16:creationId xmlns:a16="http://schemas.microsoft.com/office/drawing/2014/main" id="{08691605-E2B1-44C5-AB20-1D8C52A182B2}"/>
                  </a:ext>
                </a:extLst>
              </p:cNvPr>
              <p:cNvPicPr/>
              <p:nvPr/>
            </p:nvPicPr>
            <p:blipFill>
              <a:blip r:embed="rId8"/>
              <a:stretch>
                <a:fillRect/>
              </a:stretch>
            </p:blipFill>
            <p:spPr>
              <a:xfrm>
                <a:off x="3236507" y="4931173"/>
                <a:ext cx="4240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726F366-52C6-4B1E-BFB4-8C5ADBB7EA57}"/>
                  </a:ext>
                </a:extLst>
              </p14:cNvPr>
              <p14:cNvContentPartPr/>
              <p14:nvPr/>
            </p14:nvContentPartPr>
            <p14:xfrm>
              <a:off x="3672107" y="5638933"/>
              <a:ext cx="4946040" cy="84960"/>
            </p14:xfrm>
          </p:contentPart>
        </mc:Choice>
        <mc:Fallback xmlns="">
          <p:pic>
            <p:nvPicPr>
              <p:cNvPr id="9" name="Freihand 8">
                <a:extLst>
                  <a:ext uri="{FF2B5EF4-FFF2-40B4-BE49-F238E27FC236}">
                    <a16:creationId xmlns:a16="http://schemas.microsoft.com/office/drawing/2014/main" id="{4726F366-52C6-4B1E-BFB4-8C5ADBB7EA57}"/>
                  </a:ext>
                </a:extLst>
              </p:cNvPr>
              <p:cNvPicPr/>
              <p:nvPr/>
            </p:nvPicPr>
            <p:blipFill>
              <a:blip r:embed="rId10"/>
              <a:stretch>
                <a:fillRect/>
              </a:stretch>
            </p:blipFill>
            <p:spPr>
              <a:xfrm>
                <a:off x="3667787" y="5634613"/>
                <a:ext cx="4954680" cy="93600"/>
              </a:xfrm>
              <a:prstGeom prst="rect">
                <a:avLst/>
              </a:prstGeom>
            </p:spPr>
          </p:pic>
        </mc:Fallback>
      </mc:AlternateContent>
    </p:spTree>
    <p:extLst>
      <p:ext uri="{BB962C8B-B14F-4D97-AF65-F5344CB8AC3E}">
        <p14:creationId xmlns:p14="http://schemas.microsoft.com/office/powerpoint/2010/main" val="193813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55628-16C7-2D6F-DB79-70B133DA1661}"/>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61CB4DDF-841C-2407-0AF8-DD1F9B787305}"/>
              </a:ext>
            </a:extLst>
          </p:cNvPr>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Condorcet-Sieger</a:t>
            </a:r>
            <a:endParaRPr lang="de-DE" sz="2903"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DB094D4E-3FE4-F9C8-EC25-21F90BE95B84}"/>
              </a:ext>
            </a:extLst>
          </p:cNvPr>
          <p:cNvSpPr/>
          <p:nvPr/>
        </p:nvSpPr>
        <p:spPr>
          <a:xfrm>
            <a:off x="91440" y="865871"/>
            <a:ext cx="10526751" cy="3510733"/>
          </a:xfrm>
          <a:prstGeom prst="rect">
            <a:avLst/>
          </a:prstGeom>
        </p:spPr>
        <p:txBody>
          <a:bodyPr wrap="square">
            <a:noAutofit/>
          </a:bodyPr>
          <a:lstStyle/>
          <a:p>
            <a:r>
              <a:rPr lang="de-DE" sz="3200" u="sng" dirty="0">
                <a:latin typeface="Times New Roman" panose="02020603050405020304" pitchFamily="18" charset="0"/>
                <a:cs typeface="Times New Roman" panose="02020603050405020304" pitchFamily="18" charset="0"/>
              </a:rPr>
              <a:t>Definition</a:t>
            </a:r>
            <a:r>
              <a:rPr lang="de-DE" sz="3200" dirty="0">
                <a:latin typeface="Times New Roman" panose="02020603050405020304" pitchFamily="18" charset="0"/>
                <a:cs typeface="Times New Roman" panose="02020603050405020304" pitchFamily="18" charset="0"/>
              </a:rPr>
              <a:t>:</a:t>
            </a:r>
          </a:p>
          <a:p>
            <a:endParaRPr lang="de-DE" sz="3200" dirty="0">
              <a:latin typeface="Times New Roman" panose="02020603050405020304" pitchFamily="18" charset="0"/>
              <a:cs typeface="Times New Roman" panose="02020603050405020304" pitchFamily="18" charset="0"/>
            </a:endParaRPr>
          </a:p>
          <a:p>
            <a:endParaRPr lang="de-DE" sz="3200" dirty="0">
              <a:latin typeface="Times New Roman" panose="02020603050405020304" pitchFamily="18" charset="0"/>
              <a:cs typeface="Times New Roman" panose="02020603050405020304" pitchFamily="18" charset="0"/>
            </a:endParaRPr>
          </a:p>
          <a:p>
            <a:r>
              <a:rPr lang="de-DE" sz="3200" dirty="0">
                <a:latin typeface="Times New Roman" panose="02020603050405020304" pitchFamily="18" charset="0"/>
                <a:cs typeface="Times New Roman" panose="02020603050405020304" pitchFamily="18" charset="0"/>
              </a:rPr>
              <a:t>Eine Alternative, die jede andere mögliche Alternative in einer paarweisen Abstimmung besiegt, heißt </a:t>
            </a:r>
            <a:r>
              <a:rPr lang="de-DE" sz="3200" b="1" dirty="0">
                <a:latin typeface="Times New Roman" panose="02020603050405020304" pitchFamily="18" charset="0"/>
                <a:cs typeface="Times New Roman" panose="02020603050405020304" pitchFamily="18" charset="0"/>
              </a:rPr>
              <a:t>Condorcet-Sieger</a:t>
            </a:r>
            <a:r>
              <a:rPr lang="de-DE" sz="32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8D2216AF-26E6-55A7-9056-16DE7FD40928}"/>
              </a:ext>
            </a:extLst>
          </p:cNvPr>
          <p:cNvSpPr/>
          <p:nvPr/>
        </p:nvSpPr>
        <p:spPr>
          <a:xfrm>
            <a:off x="603681" y="3832464"/>
            <a:ext cx="9502268" cy="830997"/>
          </a:xfrm>
          <a:prstGeom prst="rect">
            <a:avLst/>
          </a:prstGeom>
        </p:spPr>
        <p:txBody>
          <a:bodyPr wrap="square">
            <a:spAutoFit/>
          </a:bodyPr>
          <a:lstStyle/>
          <a:p>
            <a:pPr algn="ctr"/>
            <a:r>
              <a:rPr lang="de-DE" sz="2400" b="1" dirty="0">
                <a:latin typeface="Times New Roman" panose="02020603050405020304" pitchFamily="18" charset="0"/>
                <a:cs typeface="Times New Roman" panose="02020603050405020304" pitchFamily="18" charset="0"/>
              </a:rPr>
              <a:t>In diesem Fall ist die aufgrund der Definition auch der Sieger jeder Abstimmungsreihenfolge der Condorcet-Sieger </a:t>
            </a:r>
          </a:p>
        </p:txBody>
      </p:sp>
      <p:sp>
        <p:nvSpPr>
          <p:cNvPr id="5" name="Rechteck 4">
            <a:extLst>
              <a:ext uri="{FF2B5EF4-FFF2-40B4-BE49-F238E27FC236}">
                <a16:creationId xmlns:a16="http://schemas.microsoft.com/office/drawing/2014/main" id="{48DF87AB-78EB-3E1B-37DD-A3BF06FF457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212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A1F8B-60FF-B971-1E75-8DE97495B775}"/>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E3BC4592-90E5-6AE5-2089-667A4EC1F2D1}"/>
              </a:ext>
            </a:extLst>
          </p:cNvPr>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Beispiel</a:t>
            </a:r>
            <a:endParaRPr sz="2903"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523845FC-849A-14AB-1AF0-EB2F4869B2BB}"/>
              </a:ext>
            </a:extLst>
          </p:cNvPr>
          <p:cNvSpPr/>
          <p:nvPr/>
        </p:nvSpPr>
        <p:spPr>
          <a:xfrm>
            <a:off x="282374" y="1523092"/>
            <a:ext cx="11363092" cy="3811816"/>
          </a:xfrm>
          <a:prstGeom prst="rect">
            <a:avLst/>
          </a:prstGeom>
        </p:spPr>
        <p:txBody>
          <a:bodyPr wrap="square">
            <a:noAutofit/>
          </a:bodyPr>
          <a:lstStyle/>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3 Wähler (W1, W2, W3)</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Gesamtbudget von 90 Euro</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Entscheidung über die Verteilung des Budgets zum privaten Konsum</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Betrachtung von 3 Alternativen der Aufteilung (A,B,C)</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81E72A8-2227-289A-9CD8-ED57B000B33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6229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97FF2-83C1-FE35-D0F2-38130E279D85}"/>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6CF81307-6BBD-1F77-96DA-497757905776}"/>
              </a:ext>
            </a:extLst>
          </p:cNvPr>
          <p:cNvSpPr txBox="1"/>
          <p:nvPr/>
        </p:nvSpPr>
        <p:spPr>
          <a:xfrm>
            <a:off x="2214058" y="14289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Zyklische Mehrheiten</a:t>
            </a:r>
            <a:endParaRPr lang="de-DE" sz="2903"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743202B6-EFCD-EF12-BE8D-50A394E0A0AD}"/>
              </a:ext>
            </a:extLst>
          </p:cNvPr>
          <p:cNvSpPr/>
          <p:nvPr/>
        </p:nvSpPr>
        <p:spPr>
          <a:xfrm>
            <a:off x="50880" y="3536717"/>
            <a:ext cx="8638725" cy="1106404"/>
          </a:xfrm>
          <a:prstGeom prst="rect">
            <a:avLst/>
          </a:prstGeom>
        </p:spPr>
        <p:txBody>
          <a:bodyPr wrap="square">
            <a:noAutofit/>
          </a:bodyPr>
          <a:lstStyle/>
          <a:p>
            <a:pPr algn="ctr"/>
            <a:r>
              <a:rPr lang="de-DE" sz="2800" dirty="0">
                <a:latin typeface="Times New Roman" panose="02020603050405020304" pitchFamily="18" charset="0"/>
                <a:cs typeface="Times New Roman" panose="02020603050405020304" pitchFamily="18" charset="0"/>
              </a:rPr>
              <a:t>Bestimmen Sie das Ergebnis bei allen möglichen paarweisen Abstimmungsreihenfolgen</a:t>
            </a:r>
          </a:p>
        </p:txBody>
      </p:sp>
      <p:graphicFrame>
        <p:nvGraphicFramePr>
          <p:cNvPr id="2" name="Tabelle 1">
            <a:extLst>
              <a:ext uri="{FF2B5EF4-FFF2-40B4-BE49-F238E27FC236}">
                <a16:creationId xmlns:a16="http://schemas.microsoft.com/office/drawing/2014/main" id="{D6CDE92E-C524-9E49-B262-98DE5B3D02DD}"/>
              </a:ext>
            </a:extLst>
          </p:cNvPr>
          <p:cNvGraphicFramePr>
            <a:graphicFrameLocks noGrp="1"/>
          </p:cNvGraphicFramePr>
          <p:nvPr/>
        </p:nvGraphicFramePr>
        <p:xfrm>
          <a:off x="1669046" y="1221469"/>
          <a:ext cx="8562076" cy="2129884"/>
        </p:xfrm>
        <a:graphic>
          <a:graphicData uri="http://schemas.openxmlformats.org/drawingml/2006/table">
            <a:tbl>
              <a:tblPr firstRow="1" bandRow="1">
                <a:tableStyleId>{5940675A-B579-460E-94D1-54222C63F5DA}</a:tableStyleId>
              </a:tblPr>
              <a:tblGrid>
                <a:gridCol w="2140519">
                  <a:extLst>
                    <a:ext uri="{9D8B030D-6E8A-4147-A177-3AD203B41FA5}">
                      <a16:colId xmlns:a16="http://schemas.microsoft.com/office/drawing/2014/main" val="3297518732"/>
                    </a:ext>
                  </a:extLst>
                </a:gridCol>
                <a:gridCol w="2140519">
                  <a:extLst>
                    <a:ext uri="{9D8B030D-6E8A-4147-A177-3AD203B41FA5}">
                      <a16:colId xmlns:a16="http://schemas.microsoft.com/office/drawing/2014/main" val="4210091242"/>
                    </a:ext>
                  </a:extLst>
                </a:gridCol>
                <a:gridCol w="2140519">
                  <a:extLst>
                    <a:ext uri="{9D8B030D-6E8A-4147-A177-3AD203B41FA5}">
                      <a16:colId xmlns:a16="http://schemas.microsoft.com/office/drawing/2014/main" val="4218465620"/>
                    </a:ext>
                  </a:extLst>
                </a:gridCol>
                <a:gridCol w="2140519">
                  <a:extLst>
                    <a:ext uri="{9D8B030D-6E8A-4147-A177-3AD203B41FA5}">
                      <a16:colId xmlns:a16="http://schemas.microsoft.com/office/drawing/2014/main" val="1137896706"/>
                    </a:ext>
                  </a:extLst>
                </a:gridCol>
              </a:tblGrid>
              <a:tr h="532471">
                <a:tc>
                  <a:txBody>
                    <a:bodyPr/>
                    <a:lstStyle/>
                    <a:p>
                      <a:pPr algn="ctr"/>
                      <a:endParaRPr lang="de-DE" sz="2800" dirty="0"/>
                    </a:p>
                  </a:txBody>
                  <a:tcPr/>
                </a:tc>
                <a:tc>
                  <a:txBody>
                    <a:bodyPr/>
                    <a:lstStyle/>
                    <a:p>
                      <a:pPr algn="ctr"/>
                      <a:r>
                        <a:rPr lang="de-DE" sz="2800" dirty="0"/>
                        <a:t>A</a:t>
                      </a:r>
                    </a:p>
                  </a:txBody>
                  <a:tcPr/>
                </a:tc>
                <a:tc>
                  <a:txBody>
                    <a:bodyPr/>
                    <a:lstStyle/>
                    <a:p>
                      <a:pPr algn="ctr"/>
                      <a:r>
                        <a:rPr lang="de-DE" sz="2800" dirty="0"/>
                        <a:t>B</a:t>
                      </a:r>
                    </a:p>
                  </a:txBody>
                  <a:tcPr/>
                </a:tc>
                <a:tc>
                  <a:txBody>
                    <a:bodyPr/>
                    <a:lstStyle/>
                    <a:p>
                      <a:pPr algn="ctr"/>
                      <a:r>
                        <a:rPr lang="de-DE" sz="2800" dirty="0"/>
                        <a:t>C</a:t>
                      </a:r>
                    </a:p>
                  </a:txBody>
                  <a:tcPr/>
                </a:tc>
                <a:extLst>
                  <a:ext uri="{0D108BD9-81ED-4DB2-BD59-A6C34878D82A}">
                    <a16:rowId xmlns:a16="http://schemas.microsoft.com/office/drawing/2014/main" val="3188199454"/>
                  </a:ext>
                </a:extLst>
              </a:tr>
              <a:tr h="532471">
                <a:tc>
                  <a:txBody>
                    <a:bodyPr/>
                    <a:lstStyle/>
                    <a:p>
                      <a:pPr algn="ctr"/>
                      <a:r>
                        <a:rPr lang="de-DE" sz="2800" dirty="0"/>
                        <a:t>W1</a:t>
                      </a:r>
                    </a:p>
                  </a:txBody>
                  <a:tcPr/>
                </a:tc>
                <a:tc>
                  <a:txBody>
                    <a:bodyPr/>
                    <a:lstStyle/>
                    <a:p>
                      <a:pPr algn="ctr"/>
                      <a:r>
                        <a:rPr lang="de-DE" sz="2800" dirty="0"/>
                        <a:t>30</a:t>
                      </a:r>
                    </a:p>
                  </a:txBody>
                  <a:tcPr/>
                </a:tc>
                <a:tc>
                  <a:txBody>
                    <a:bodyPr/>
                    <a:lstStyle/>
                    <a:p>
                      <a:pPr algn="ctr"/>
                      <a:r>
                        <a:rPr lang="de-DE" sz="2800" dirty="0"/>
                        <a:t>10</a:t>
                      </a:r>
                    </a:p>
                  </a:txBody>
                  <a:tcPr/>
                </a:tc>
                <a:tc>
                  <a:txBody>
                    <a:bodyPr/>
                    <a:lstStyle/>
                    <a:p>
                      <a:pPr algn="ctr"/>
                      <a:r>
                        <a:rPr lang="de-DE" sz="2800" dirty="0"/>
                        <a:t>20</a:t>
                      </a:r>
                    </a:p>
                  </a:txBody>
                  <a:tcPr/>
                </a:tc>
                <a:extLst>
                  <a:ext uri="{0D108BD9-81ED-4DB2-BD59-A6C34878D82A}">
                    <a16:rowId xmlns:a16="http://schemas.microsoft.com/office/drawing/2014/main" val="1477813478"/>
                  </a:ext>
                </a:extLst>
              </a:tr>
              <a:tr h="532471">
                <a:tc>
                  <a:txBody>
                    <a:bodyPr/>
                    <a:lstStyle/>
                    <a:p>
                      <a:pPr algn="ctr"/>
                      <a:r>
                        <a:rPr lang="de-DE" sz="2800" dirty="0"/>
                        <a:t>W2</a:t>
                      </a:r>
                    </a:p>
                  </a:txBody>
                  <a:tcPr/>
                </a:tc>
                <a:tc>
                  <a:txBody>
                    <a:bodyPr/>
                    <a:lstStyle/>
                    <a:p>
                      <a:pPr algn="ctr"/>
                      <a:r>
                        <a:rPr lang="de-DE" sz="2800" dirty="0"/>
                        <a:t>30</a:t>
                      </a:r>
                    </a:p>
                  </a:txBody>
                  <a:tcPr/>
                </a:tc>
                <a:tc>
                  <a:txBody>
                    <a:bodyPr/>
                    <a:lstStyle/>
                    <a:p>
                      <a:pPr algn="ctr"/>
                      <a:r>
                        <a:rPr lang="de-DE" sz="2800" dirty="0"/>
                        <a:t>40</a:t>
                      </a:r>
                    </a:p>
                  </a:txBody>
                  <a:tcPr/>
                </a:tc>
                <a:tc>
                  <a:txBody>
                    <a:bodyPr/>
                    <a:lstStyle/>
                    <a:p>
                      <a:pPr algn="ctr"/>
                      <a:r>
                        <a:rPr lang="de-DE" sz="2800" dirty="0"/>
                        <a:t>20</a:t>
                      </a:r>
                    </a:p>
                  </a:txBody>
                  <a:tcPr/>
                </a:tc>
                <a:extLst>
                  <a:ext uri="{0D108BD9-81ED-4DB2-BD59-A6C34878D82A}">
                    <a16:rowId xmlns:a16="http://schemas.microsoft.com/office/drawing/2014/main" val="3038458745"/>
                  </a:ext>
                </a:extLst>
              </a:tr>
              <a:tr h="532471">
                <a:tc>
                  <a:txBody>
                    <a:bodyPr/>
                    <a:lstStyle/>
                    <a:p>
                      <a:pPr algn="ctr"/>
                      <a:r>
                        <a:rPr lang="de-DE" sz="2800" dirty="0"/>
                        <a:t>W3</a:t>
                      </a:r>
                    </a:p>
                  </a:txBody>
                  <a:tcPr/>
                </a:tc>
                <a:tc>
                  <a:txBody>
                    <a:bodyPr/>
                    <a:lstStyle/>
                    <a:p>
                      <a:pPr algn="ctr"/>
                      <a:r>
                        <a:rPr lang="de-DE" sz="2800" dirty="0"/>
                        <a:t>30</a:t>
                      </a:r>
                    </a:p>
                  </a:txBody>
                  <a:tcPr/>
                </a:tc>
                <a:tc>
                  <a:txBody>
                    <a:bodyPr/>
                    <a:lstStyle/>
                    <a:p>
                      <a:pPr algn="ctr"/>
                      <a:r>
                        <a:rPr lang="de-DE" sz="2800" dirty="0"/>
                        <a:t>40</a:t>
                      </a:r>
                    </a:p>
                  </a:txBody>
                  <a:tcPr/>
                </a:tc>
                <a:tc>
                  <a:txBody>
                    <a:bodyPr/>
                    <a:lstStyle/>
                    <a:p>
                      <a:pPr algn="ctr"/>
                      <a:r>
                        <a:rPr lang="de-DE" sz="2800" dirty="0"/>
                        <a:t>50</a:t>
                      </a:r>
                    </a:p>
                  </a:txBody>
                  <a:tcPr/>
                </a:tc>
                <a:extLst>
                  <a:ext uri="{0D108BD9-81ED-4DB2-BD59-A6C34878D82A}">
                    <a16:rowId xmlns:a16="http://schemas.microsoft.com/office/drawing/2014/main" val="2476542522"/>
                  </a:ext>
                </a:extLst>
              </a:tr>
            </a:tbl>
          </a:graphicData>
        </a:graphic>
      </p:graphicFrame>
      <p:sp>
        <p:nvSpPr>
          <p:cNvPr id="5" name="Rechteck 4">
            <a:extLst>
              <a:ext uri="{FF2B5EF4-FFF2-40B4-BE49-F238E27FC236}">
                <a16:creationId xmlns:a16="http://schemas.microsoft.com/office/drawing/2014/main" id="{31D5FF01-C17F-0BA9-546C-FB07F77C5E4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C3D7DFBC-F885-401B-AE48-49080F1216EA}"/>
              </a:ext>
            </a:extLst>
          </p:cNvPr>
          <p:cNvGrpSpPr/>
          <p:nvPr/>
        </p:nvGrpSpPr>
        <p:grpSpPr>
          <a:xfrm>
            <a:off x="4819787" y="879547"/>
            <a:ext cx="137520" cy="285120"/>
            <a:chOff x="4819787" y="879547"/>
            <a:chExt cx="137520" cy="285120"/>
          </a:xfrm>
        </p:grpSpPr>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21EC89BD-A68D-4BA8-862E-92E0B1A20681}"/>
                    </a:ext>
                  </a:extLst>
                </p14:cNvPr>
                <p14:cNvContentPartPr/>
                <p14:nvPr/>
              </p14:nvContentPartPr>
              <p14:xfrm>
                <a:off x="4892867" y="879547"/>
                <a:ext cx="15120" cy="228960"/>
              </p14:xfrm>
            </p:contentPart>
          </mc:Choice>
          <mc:Fallback xmlns="">
            <p:pic>
              <p:nvPicPr>
                <p:cNvPr id="4" name="Freihand 3">
                  <a:extLst>
                    <a:ext uri="{FF2B5EF4-FFF2-40B4-BE49-F238E27FC236}">
                      <a16:creationId xmlns:a16="http://schemas.microsoft.com/office/drawing/2014/main" id="{21EC89BD-A68D-4BA8-862E-92E0B1A20681}"/>
                    </a:ext>
                  </a:extLst>
                </p:cNvPr>
                <p:cNvPicPr/>
                <p:nvPr/>
              </p:nvPicPr>
              <p:blipFill>
                <a:blip r:embed="rId4"/>
                <a:stretch>
                  <a:fillRect/>
                </a:stretch>
              </p:blipFill>
              <p:spPr>
                <a:xfrm>
                  <a:off x="4888547" y="875227"/>
                  <a:ext cx="23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7339937E-D664-4AEC-87ED-5C4F69F7084D}"/>
                    </a:ext>
                  </a:extLst>
                </p14:cNvPr>
                <p14:cNvContentPartPr/>
                <p14:nvPr/>
              </p14:nvContentPartPr>
              <p14:xfrm>
                <a:off x="4819787" y="1056307"/>
                <a:ext cx="137520" cy="108360"/>
              </p14:xfrm>
            </p:contentPart>
          </mc:Choice>
          <mc:Fallback xmlns="">
            <p:pic>
              <p:nvPicPr>
                <p:cNvPr id="7" name="Freihand 6">
                  <a:extLst>
                    <a:ext uri="{FF2B5EF4-FFF2-40B4-BE49-F238E27FC236}">
                      <a16:creationId xmlns:a16="http://schemas.microsoft.com/office/drawing/2014/main" id="{7339937E-D664-4AEC-87ED-5C4F69F7084D}"/>
                    </a:ext>
                  </a:extLst>
                </p:cNvPr>
                <p:cNvPicPr/>
                <p:nvPr/>
              </p:nvPicPr>
              <p:blipFill>
                <a:blip r:embed="rId6"/>
                <a:stretch>
                  <a:fillRect/>
                </a:stretch>
              </p:blipFill>
              <p:spPr>
                <a:xfrm>
                  <a:off x="4815467" y="1051987"/>
                  <a:ext cx="146160" cy="117000"/>
                </a:xfrm>
                <a:prstGeom prst="rect">
                  <a:avLst/>
                </a:prstGeom>
              </p:spPr>
            </p:pic>
          </mc:Fallback>
        </mc:AlternateContent>
      </p:grpSp>
      <p:grpSp>
        <p:nvGrpSpPr>
          <p:cNvPr id="40" name="Gruppieren 39">
            <a:extLst>
              <a:ext uri="{FF2B5EF4-FFF2-40B4-BE49-F238E27FC236}">
                <a16:creationId xmlns:a16="http://schemas.microsoft.com/office/drawing/2014/main" id="{86B99AAB-7ADC-446A-BB4E-CC1A7194CAC7}"/>
              </a:ext>
            </a:extLst>
          </p:cNvPr>
          <p:cNvGrpSpPr/>
          <p:nvPr/>
        </p:nvGrpSpPr>
        <p:grpSpPr>
          <a:xfrm>
            <a:off x="8345267" y="3444187"/>
            <a:ext cx="3466440" cy="468360"/>
            <a:chOff x="8345267" y="3444187"/>
            <a:chExt cx="3466440" cy="468360"/>
          </a:xfrm>
        </p:grpSpPr>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B0B9D7B0-AD08-4C59-AAED-01477EDF08FA}"/>
                    </a:ext>
                  </a:extLst>
                </p14:cNvPr>
                <p14:cNvContentPartPr/>
                <p14:nvPr/>
              </p14:nvContentPartPr>
              <p14:xfrm>
                <a:off x="8420147" y="3616267"/>
                <a:ext cx="33120" cy="193320"/>
              </p14:xfrm>
            </p:contentPart>
          </mc:Choice>
          <mc:Fallback xmlns="">
            <p:pic>
              <p:nvPicPr>
                <p:cNvPr id="9" name="Freihand 8">
                  <a:extLst>
                    <a:ext uri="{FF2B5EF4-FFF2-40B4-BE49-F238E27FC236}">
                      <a16:creationId xmlns:a16="http://schemas.microsoft.com/office/drawing/2014/main" id="{B0B9D7B0-AD08-4C59-AAED-01477EDF08FA}"/>
                    </a:ext>
                  </a:extLst>
                </p:cNvPr>
                <p:cNvPicPr/>
                <p:nvPr/>
              </p:nvPicPr>
              <p:blipFill>
                <a:blip r:embed="rId8"/>
                <a:stretch>
                  <a:fillRect/>
                </a:stretch>
              </p:blipFill>
              <p:spPr>
                <a:xfrm>
                  <a:off x="8415827" y="3611947"/>
                  <a:ext cx="41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8047CE4B-20E8-4F05-92D9-2BEE30554608}"/>
                    </a:ext>
                  </a:extLst>
                </p14:cNvPr>
                <p14:cNvContentPartPr/>
                <p14:nvPr/>
              </p14:nvContentPartPr>
              <p14:xfrm>
                <a:off x="8345267" y="3583867"/>
                <a:ext cx="155520" cy="60480"/>
              </p14:xfrm>
            </p:contentPart>
          </mc:Choice>
          <mc:Fallback xmlns="">
            <p:pic>
              <p:nvPicPr>
                <p:cNvPr id="10" name="Freihand 9">
                  <a:extLst>
                    <a:ext uri="{FF2B5EF4-FFF2-40B4-BE49-F238E27FC236}">
                      <a16:creationId xmlns:a16="http://schemas.microsoft.com/office/drawing/2014/main" id="{8047CE4B-20E8-4F05-92D9-2BEE30554608}"/>
                    </a:ext>
                  </a:extLst>
                </p:cNvPr>
                <p:cNvPicPr/>
                <p:nvPr/>
              </p:nvPicPr>
              <p:blipFill>
                <a:blip r:embed="rId10"/>
                <a:stretch>
                  <a:fillRect/>
                </a:stretch>
              </p:blipFill>
              <p:spPr>
                <a:xfrm>
                  <a:off x="8340947" y="3579547"/>
                  <a:ext cx="164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3974C15D-0BD1-43CB-907D-634C571A17A7}"/>
                    </a:ext>
                  </a:extLst>
                </p14:cNvPr>
                <p14:cNvContentPartPr/>
                <p14:nvPr/>
              </p14:nvContentPartPr>
              <p14:xfrm>
                <a:off x="8516267" y="3645067"/>
                <a:ext cx="126360" cy="123480"/>
              </p14:xfrm>
            </p:contentPart>
          </mc:Choice>
          <mc:Fallback xmlns="">
            <p:pic>
              <p:nvPicPr>
                <p:cNvPr id="11" name="Freihand 10">
                  <a:extLst>
                    <a:ext uri="{FF2B5EF4-FFF2-40B4-BE49-F238E27FC236}">
                      <a16:creationId xmlns:a16="http://schemas.microsoft.com/office/drawing/2014/main" id="{3974C15D-0BD1-43CB-907D-634C571A17A7}"/>
                    </a:ext>
                  </a:extLst>
                </p:cNvPr>
                <p:cNvPicPr/>
                <p:nvPr/>
              </p:nvPicPr>
              <p:blipFill>
                <a:blip r:embed="rId12"/>
                <a:stretch>
                  <a:fillRect/>
                </a:stretch>
              </p:blipFill>
              <p:spPr>
                <a:xfrm>
                  <a:off x="8511947" y="3640747"/>
                  <a:ext cx="135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62F80307-1B34-46A4-88D9-748C7DA54FAC}"/>
                    </a:ext>
                  </a:extLst>
                </p14:cNvPr>
                <p14:cNvContentPartPr/>
                <p14:nvPr/>
              </p14:nvContentPartPr>
              <p14:xfrm>
                <a:off x="8628227" y="3637147"/>
                <a:ext cx="143280" cy="118080"/>
              </p14:xfrm>
            </p:contentPart>
          </mc:Choice>
          <mc:Fallback xmlns="">
            <p:pic>
              <p:nvPicPr>
                <p:cNvPr id="12" name="Freihand 11">
                  <a:extLst>
                    <a:ext uri="{FF2B5EF4-FFF2-40B4-BE49-F238E27FC236}">
                      <a16:creationId xmlns:a16="http://schemas.microsoft.com/office/drawing/2014/main" id="{62F80307-1B34-46A4-88D9-748C7DA54FAC}"/>
                    </a:ext>
                  </a:extLst>
                </p:cNvPr>
                <p:cNvPicPr/>
                <p:nvPr/>
              </p:nvPicPr>
              <p:blipFill>
                <a:blip r:embed="rId14"/>
                <a:stretch>
                  <a:fillRect/>
                </a:stretch>
              </p:blipFill>
              <p:spPr>
                <a:xfrm>
                  <a:off x="8623907" y="3632827"/>
                  <a:ext cx="151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CB8741FB-7AB4-4C83-9A3B-06669FB5D778}"/>
                    </a:ext>
                  </a:extLst>
                </p14:cNvPr>
                <p14:cNvContentPartPr/>
                <p14:nvPr/>
              </p14:nvContentPartPr>
              <p14:xfrm>
                <a:off x="8771147" y="3532027"/>
                <a:ext cx="367920" cy="248400"/>
              </p14:xfrm>
            </p:contentPart>
          </mc:Choice>
          <mc:Fallback xmlns="">
            <p:pic>
              <p:nvPicPr>
                <p:cNvPr id="13" name="Freihand 12">
                  <a:extLst>
                    <a:ext uri="{FF2B5EF4-FFF2-40B4-BE49-F238E27FC236}">
                      <a16:creationId xmlns:a16="http://schemas.microsoft.com/office/drawing/2014/main" id="{CB8741FB-7AB4-4C83-9A3B-06669FB5D778}"/>
                    </a:ext>
                  </a:extLst>
                </p:cNvPr>
                <p:cNvPicPr/>
                <p:nvPr/>
              </p:nvPicPr>
              <p:blipFill>
                <a:blip r:embed="rId16"/>
                <a:stretch>
                  <a:fillRect/>
                </a:stretch>
              </p:blipFill>
              <p:spPr>
                <a:xfrm>
                  <a:off x="8766827" y="3527707"/>
                  <a:ext cx="376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2AB7D24-B899-46B5-913C-F8348F9F5FCC}"/>
                    </a:ext>
                  </a:extLst>
                </p14:cNvPr>
                <p14:cNvContentPartPr/>
                <p14:nvPr/>
              </p14:nvContentPartPr>
              <p14:xfrm>
                <a:off x="9251387" y="3608347"/>
                <a:ext cx="131760" cy="112680"/>
              </p14:xfrm>
            </p:contentPart>
          </mc:Choice>
          <mc:Fallback xmlns="">
            <p:pic>
              <p:nvPicPr>
                <p:cNvPr id="14" name="Freihand 13">
                  <a:extLst>
                    <a:ext uri="{FF2B5EF4-FFF2-40B4-BE49-F238E27FC236}">
                      <a16:creationId xmlns:a16="http://schemas.microsoft.com/office/drawing/2014/main" id="{92AB7D24-B899-46B5-913C-F8348F9F5FCC}"/>
                    </a:ext>
                  </a:extLst>
                </p:cNvPr>
                <p:cNvPicPr/>
                <p:nvPr/>
              </p:nvPicPr>
              <p:blipFill>
                <a:blip r:embed="rId18"/>
                <a:stretch>
                  <a:fillRect/>
                </a:stretch>
              </p:blipFill>
              <p:spPr>
                <a:xfrm>
                  <a:off x="9247067" y="3604027"/>
                  <a:ext cx="140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BB0BA041-4199-4AEB-A010-4815E61F7037}"/>
                    </a:ext>
                  </a:extLst>
                </p14:cNvPr>
                <p14:cNvContentPartPr/>
                <p14:nvPr/>
              </p14:nvContentPartPr>
              <p14:xfrm>
                <a:off x="9219347" y="3629227"/>
                <a:ext cx="181440" cy="46800"/>
              </p14:xfrm>
            </p:contentPart>
          </mc:Choice>
          <mc:Fallback xmlns="">
            <p:pic>
              <p:nvPicPr>
                <p:cNvPr id="15" name="Freihand 14">
                  <a:extLst>
                    <a:ext uri="{FF2B5EF4-FFF2-40B4-BE49-F238E27FC236}">
                      <a16:creationId xmlns:a16="http://schemas.microsoft.com/office/drawing/2014/main" id="{BB0BA041-4199-4AEB-A010-4815E61F7037}"/>
                    </a:ext>
                  </a:extLst>
                </p:cNvPr>
                <p:cNvPicPr/>
                <p:nvPr/>
              </p:nvPicPr>
              <p:blipFill>
                <a:blip r:embed="rId20"/>
                <a:stretch>
                  <a:fillRect/>
                </a:stretch>
              </p:blipFill>
              <p:spPr>
                <a:xfrm>
                  <a:off x="9215027" y="3624907"/>
                  <a:ext cx="190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61A6BD08-3538-462E-AB23-389FA8FC8511}"/>
                    </a:ext>
                  </a:extLst>
                </p14:cNvPr>
                <p14:cNvContentPartPr/>
                <p14:nvPr/>
              </p14:nvContentPartPr>
              <p14:xfrm>
                <a:off x="9432467" y="3616627"/>
                <a:ext cx="178560" cy="86040"/>
              </p14:xfrm>
            </p:contentPart>
          </mc:Choice>
          <mc:Fallback xmlns="">
            <p:pic>
              <p:nvPicPr>
                <p:cNvPr id="16" name="Freihand 15">
                  <a:extLst>
                    <a:ext uri="{FF2B5EF4-FFF2-40B4-BE49-F238E27FC236}">
                      <a16:creationId xmlns:a16="http://schemas.microsoft.com/office/drawing/2014/main" id="{61A6BD08-3538-462E-AB23-389FA8FC8511}"/>
                    </a:ext>
                  </a:extLst>
                </p:cNvPr>
                <p:cNvPicPr/>
                <p:nvPr/>
              </p:nvPicPr>
              <p:blipFill>
                <a:blip r:embed="rId22"/>
                <a:stretch>
                  <a:fillRect/>
                </a:stretch>
              </p:blipFill>
              <p:spPr>
                <a:xfrm>
                  <a:off x="9428147" y="3612307"/>
                  <a:ext cx="187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95AAC9F6-2745-46C1-B8A2-F0C745FFA315}"/>
                    </a:ext>
                  </a:extLst>
                </p14:cNvPr>
                <p14:cNvContentPartPr/>
                <p14:nvPr/>
              </p14:nvContentPartPr>
              <p14:xfrm>
                <a:off x="9611747" y="3649387"/>
                <a:ext cx="38160" cy="36360"/>
              </p14:xfrm>
            </p:contentPart>
          </mc:Choice>
          <mc:Fallback xmlns="">
            <p:pic>
              <p:nvPicPr>
                <p:cNvPr id="18" name="Freihand 17">
                  <a:extLst>
                    <a:ext uri="{FF2B5EF4-FFF2-40B4-BE49-F238E27FC236}">
                      <a16:creationId xmlns:a16="http://schemas.microsoft.com/office/drawing/2014/main" id="{95AAC9F6-2745-46C1-B8A2-F0C745FFA315}"/>
                    </a:ext>
                  </a:extLst>
                </p:cNvPr>
                <p:cNvPicPr/>
                <p:nvPr/>
              </p:nvPicPr>
              <p:blipFill>
                <a:blip r:embed="rId24"/>
                <a:stretch>
                  <a:fillRect/>
                </a:stretch>
              </p:blipFill>
              <p:spPr>
                <a:xfrm>
                  <a:off x="9607427" y="3645067"/>
                  <a:ext cx="46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33387497-F89E-4855-AE97-F1DCE874956D}"/>
                    </a:ext>
                  </a:extLst>
                </p14:cNvPr>
                <p14:cNvContentPartPr/>
                <p14:nvPr/>
              </p14:nvContentPartPr>
              <p14:xfrm>
                <a:off x="9690227" y="3638947"/>
                <a:ext cx="90360" cy="76680"/>
              </p14:xfrm>
            </p:contentPart>
          </mc:Choice>
          <mc:Fallback xmlns="">
            <p:pic>
              <p:nvPicPr>
                <p:cNvPr id="19" name="Freihand 18">
                  <a:extLst>
                    <a:ext uri="{FF2B5EF4-FFF2-40B4-BE49-F238E27FC236}">
                      <a16:creationId xmlns:a16="http://schemas.microsoft.com/office/drawing/2014/main" id="{33387497-F89E-4855-AE97-F1DCE874956D}"/>
                    </a:ext>
                  </a:extLst>
                </p:cNvPr>
                <p:cNvPicPr/>
                <p:nvPr/>
              </p:nvPicPr>
              <p:blipFill>
                <a:blip r:embed="rId26"/>
                <a:stretch>
                  <a:fillRect/>
                </a:stretch>
              </p:blipFill>
              <p:spPr>
                <a:xfrm>
                  <a:off x="9685907" y="3634627"/>
                  <a:ext cx="99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5CC2FF52-38A1-4806-AADC-0E88FE077356}"/>
                    </a:ext>
                  </a:extLst>
                </p14:cNvPr>
                <p14:cNvContentPartPr/>
                <p14:nvPr/>
              </p14:nvContentPartPr>
              <p14:xfrm>
                <a:off x="9784907" y="3555427"/>
                <a:ext cx="416520" cy="159480"/>
              </p14:xfrm>
            </p:contentPart>
          </mc:Choice>
          <mc:Fallback xmlns="">
            <p:pic>
              <p:nvPicPr>
                <p:cNvPr id="20" name="Freihand 19">
                  <a:extLst>
                    <a:ext uri="{FF2B5EF4-FFF2-40B4-BE49-F238E27FC236}">
                      <a16:creationId xmlns:a16="http://schemas.microsoft.com/office/drawing/2014/main" id="{5CC2FF52-38A1-4806-AADC-0E88FE077356}"/>
                    </a:ext>
                  </a:extLst>
                </p:cNvPr>
                <p:cNvPicPr/>
                <p:nvPr/>
              </p:nvPicPr>
              <p:blipFill>
                <a:blip r:embed="rId28"/>
                <a:stretch>
                  <a:fillRect/>
                </a:stretch>
              </p:blipFill>
              <p:spPr>
                <a:xfrm>
                  <a:off x="9780587" y="3551107"/>
                  <a:ext cx="425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4D95663A-9EC8-4897-9922-DA49337797C0}"/>
                    </a:ext>
                  </a:extLst>
                </p14:cNvPr>
                <p14:cNvContentPartPr/>
                <p14:nvPr/>
              </p14:nvContentPartPr>
              <p14:xfrm>
                <a:off x="10428227" y="3591787"/>
                <a:ext cx="160200" cy="73080"/>
              </p14:xfrm>
            </p:contentPart>
          </mc:Choice>
          <mc:Fallback xmlns="">
            <p:pic>
              <p:nvPicPr>
                <p:cNvPr id="21" name="Freihand 20">
                  <a:extLst>
                    <a:ext uri="{FF2B5EF4-FFF2-40B4-BE49-F238E27FC236}">
                      <a16:creationId xmlns:a16="http://schemas.microsoft.com/office/drawing/2014/main" id="{4D95663A-9EC8-4897-9922-DA49337797C0}"/>
                    </a:ext>
                  </a:extLst>
                </p:cNvPr>
                <p:cNvPicPr/>
                <p:nvPr/>
              </p:nvPicPr>
              <p:blipFill>
                <a:blip r:embed="rId30"/>
                <a:stretch>
                  <a:fillRect/>
                </a:stretch>
              </p:blipFill>
              <p:spPr>
                <a:xfrm>
                  <a:off x="10423907" y="3587467"/>
                  <a:ext cx="168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44044CA4-AA93-427A-BC22-471A08C29745}"/>
                    </a:ext>
                  </a:extLst>
                </p14:cNvPr>
                <p14:cNvContentPartPr/>
                <p14:nvPr/>
              </p14:nvContentPartPr>
              <p14:xfrm>
                <a:off x="10630187" y="3557947"/>
                <a:ext cx="117000" cy="98280"/>
              </p14:xfrm>
            </p:contentPart>
          </mc:Choice>
          <mc:Fallback xmlns="">
            <p:pic>
              <p:nvPicPr>
                <p:cNvPr id="22" name="Freihand 21">
                  <a:extLst>
                    <a:ext uri="{FF2B5EF4-FFF2-40B4-BE49-F238E27FC236}">
                      <a16:creationId xmlns:a16="http://schemas.microsoft.com/office/drawing/2014/main" id="{44044CA4-AA93-427A-BC22-471A08C29745}"/>
                    </a:ext>
                  </a:extLst>
                </p:cNvPr>
                <p:cNvPicPr/>
                <p:nvPr/>
              </p:nvPicPr>
              <p:blipFill>
                <a:blip r:embed="rId32"/>
                <a:stretch>
                  <a:fillRect/>
                </a:stretch>
              </p:blipFill>
              <p:spPr>
                <a:xfrm>
                  <a:off x="10625867" y="3553627"/>
                  <a:ext cx="125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F4C89AF-B633-4386-9B4A-9456019019CD}"/>
                    </a:ext>
                  </a:extLst>
                </p14:cNvPr>
                <p14:cNvContentPartPr/>
                <p14:nvPr/>
              </p14:nvContentPartPr>
              <p14:xfrm>
                <a:off x="10719107" y="3541387"/>
                <a:ext cx="153720" cy="95760"/>
              </p14:xfrm>
            </p:contentPart>
          </mc:Choice>
          <mc:Fallback xmlns="">
            <p:pic>
              <p:nvPicPr>
                <p:cNvPr id="23" name="Freihand 22">
                  <a:extLst>
                    <a:ext uri="{FF2B5EF4-FFF2-40B4-BE49-F238E27FC236}">
                      <a16:creationId xmlns:a16="http://schemas.microsoft.com/office/drawing/2014/main" id="{DF4C89AF-B633-4386-9B4A-9456019019CD}"/>
                    </a:ext>
                  </a:extLst>
                </p:cNvPr>
                <p:cNvPicPr/>
                <p:nvPr/>
              </p:nvPicPr>
              <p:blipFill>
                <a:blip r:embed="rId34"/>
                <a:stretch>
                  <a:fillRect/>
                </a:stretch>
              </p:blipFill>
              <p:spPr>
                <a:xfrm>
                  <a:off x="10714787" y="3537067"/>
                  <a:ext cx="162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22FBE477-3A6A-4272-ABE7-FB9DCF7EAE0E}"/>
                    </a:ext>
                  </a:extLst>
                </p14:cNvPr>
                <p14:cNvContentPartPr/>
                <p14:nvPr/>
              </p14:nvContentPartPr>
              <p14:xfrm>
                <a:off x="10351547" y="3686107"/>
                <a:ext cx="72720" cy="75960"/>
              </p14:xfrm>
            </p:contentPart>
          </mc:Choice>
          <mc:Fallback xmlns="">
            <p:pic>
              <p:nvPicPr>
                <p:cNvPr id="24" name="Freihand 23">
                  <a:extLst>
                    <a:ext uri="{FF2B5EF4-FFF2-40B4-BE49-F238E27FC236}">
                      <a16:creationId xmlns:a16="http://schemas.microsoft.com/office/drawing/2014/main" id="{22FBE477-3A6A-4272-ABE7-FB9DCF7EAE0E}"/>
                    </a:ext>
                  </a:extLst>
                </p:cNvPr>
                <p:cNvPicPr/>
                <p:nvPr/>
              </p:nvPicPr>
              <p:blipFill>
                <a:blip r:embed="rId36"/>
                <a:stretch>
                  <a:fillRect/>
                </a:stretch>
              </p:blipFill>
              <p:spPr>
                <a:xfrm>
                  <a:off x="10347227" y="3681787"/>
                  <a:ext cx="81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C50D9CE6-588A-4EF1-B70D-BF8313965987}"/>
                    </a:ext>
                  </a:extLst>
                </p14:cNvPr>
                <p14:cNvContentPartPr/>
                <p14:nvPr/>
              </p14:nvContentPartPr>
              <p14:xfrm>
                <a:off x="11013947" y="3570547"/>
                <a:ext cx="13680" cy="65520"/>
              </p14:xfrm>
            </p:contentPart>
          </mc:Choice>
          <mc:Fallback xmlns="">
            <p:pic>
              <p:nvPicPr>
                <p:cNvPr id="25" name="Freihand 24">
                  <a:extLst>
                    <a:ext uri="{FF2B5EF4-FFF2-40B4-BE49-F238E27FC236}">
                      <a16:creationId xmlns:a16="http://schemas.microsoft.com/office/drawing/2014/main" id="{C50D9CE6-588A-4EF1-B70D-BF8313965987}"/>
                    </a:ext>
                  </a:extLst>
                </p:cNvPr>
                <p:cNvPicPr/>
                <p:nvPr/>
              </p:nvPicPr>
              <p:blipFill>
                <a:blip r:embed="rId38"/>
                <a:stretch>
                  <a:fillRect/>
                </a:stretch>
              </p:blipFill>
              <p:spPr>
                <a:xfrm>
                  <a:off x="11009627" y="3566227"/>
                  <a:ext cx="22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BAB8498C-0589-4B99-8062-18679FC011F7}"/>
                    </a:ext>
                  </a:extLst>
                </p14:cNvPr>
                <p14:cNvContentPartPr/>
                <p14:nvPr/>
              </p14:nvContentPartPr>
              <p14:xfrm>
                <a:off x="11026907" y="3498547"/>
                <a:ext cx="59760" cy="38520"/>
              </p14:xfrm>
            </p:contentPart>
          </mc:Choice>
          <mc:Fallback xmlns="">
            <p:pic>
              <p:nvPicPr>
                <p:cNvPr id="26" name="Freihand 25">
                  <a:extLst>
                    <a:ext uri="{FF2B5EF4-FFF2-40B4-BE49-F238E27FC236}">
                      <a16:creationId xmlns:a16="http://schemas.microsoft.com/office/drawing/2014/main" id="{BAB8498C-0589-4B99-8062-18679FC011F7}"/>
                    </a:ext>
                  </a:extLst>
                </p:cNvPr>
                <p:cNvPicPr/>
                <p:nvPr/>
              </p:nvPicPr>
              <p:blipFill>
                <a:blip r:embed="rId40"/>
                <a:stretch>
                  <a:fillRect/>
                </a:stretch>
              </p:blipFill>
              <p:spPr>
                <a:xfrm>
                  <a:off x="11022587" y="3494227"/>
                  <a:ext cx="68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776985D3-8235-4561-9D4E-03DE3D3A0A46}"/>
                    </a:ext>
                  </a:extLst>
                </p14:cNvPr>
                <p14:cNvContentPartPr/>
                <p14:nvPr/>
              </p14:nvContentPartPr>
              <p14:xfrm>
                <a:off x="11073347" y="3536347"/>
                <a:ext cx="79560" cy="96840"/>
              </p14:xfrm>
            </p:contentPart>
          </mc:Choice>
          <mc:Fallback xmlns="">
            <p:pic>
              <p:nvPicPr>
                <p:cNvPr id="27" name="Freihand 26">
                  <a:extLst>
                    <a:ext uri="{FF2B5EF4-FFF2-40B4-BE49-F238E27FC236}">
                      <a16:creationId xmlns:a16="http://schemas.microsoft.com/office/drawing/2014/main" id="{776985D3-8235-4561-9D4E-03DE3D3A0A46}"/>
                    </a:ext>
                  </a:extLst>
                </p:cNvPr>
                <p:cNvPicPr/>
                <p:nvPr/>
              </p:nvPicPr>
              <p:blipFill>
                <a:blip r:embed="rId42"/>
                <a:stretch>
                  <a:fillRect/>
                </a:stretch>
              </p:blipFill>
              <p:spPr>
                <a:xfrm>
                  <a:off x="11069027" y="3532027"/>
                  <a:ext cx="88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B3C49D3C-57DA-434F-8D5A-33A7C7C2DF63}"/>
                    </a:ext>
                  </a:extLst>
                </p14:cNvPr>
                <p14:cNvContentPartPr/>
                <p14:nvPr/>
              </p14:nvContentPartPr>
              <p14:xfrm>
                <a:off x="11134547" y="3444187"/>
                <a:ext cx="104400" cy="133560"/>
              </p14:xfrm>
            </p:contentPart>
          </mc:Choice>
          <mc:Fallback xmlns="">
            <p:pic>
              <p:nvPicPr>
                <p:cNvPr id="28" name="Freihand 27">
                  <a:extLst>
                    <a:ext uri="{FF2B5EF4-FFF2-40B4-BE49-F238E27FC236}">
                      <a16:creationId xmlns:a16="http://schemas.microsoft.com/office/drawing/2014/main" id="{B3C49D3C-57DA-434F-8D5A-33A7C7C2DF63}"/>
                    </a:ext>
                  </a:extLst>
                </p:cNvPr>
                <p:cNvPicPr/>
                <p:nvPr/>
              </p:nvPicPr>
              <p:blipFill>
                <a:blip r:embed="rId44"/>
                <a:stretch>
                  <a:fillRect/>
                </a:stretch>
              </p:blipFill>
              <p:spPr>
                <a:xfrm>
                  <a:off x="11130227" y="3439867"/>
                  <a:ext cx="113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ED6FB0F2-4AE5-4465-BB55-535599D3FF69}"/>
                    </a:ext>
                  </a:extLst>
                </p14:cNvPr>
                <p14:cNvContentPartPr/>
                <p14:nvPr/>
              </p14:nvContentPartPr>
              <p14:xfrm>
                <a:off x="11321027" y="3512947"/>
                <a:ext cx="184680" cy="83880"/>
              </p14:xfrm>
            </p:contentPart>
          </mc:Choice>
          <mc:Fallback xmlns="">
            <p:pic>
              <p:nvPicPr>
                <p:cNvPr id="29" name="Freihand 28">
                  <a:extLst>
                    <a:ext uri="{FF2B5EF4-FFF2-40B4-BE49-F238E27FC236}">
                      <a16:creationId xmlns:a16="http://schemas.microsoft.com/office/drawing/2014/main" id="{ED6FB0F2-4AE5-4465-BB55-535599D3FF69}"/>
                    </a:ext>
                  </a:extLst>
                </p:cNvPr>
                <p:cNvPicPr/>
                <p:nvPr/>
              </p:nvPicPr>
              <p:blipFill>
                <a:blip r:embed="rId46"/>
                <a:stretch>
                  <a:fillRect/>
                </a:stretch>
              </p:blipFill>
              <p:spPr>
                <a:xfrm>
                  <a:off x="11316707" y="3508627"/>
                  <a:ext cx="193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403D5EE1-44B4-4E7C-89B9-723BD687EEF3}"/>
                    </a:ext>
                  </a:extLst>
                </p14:cNvPr>
                <p14:cNvContentPartPr/>
                <p14:nvPr/>
              </p14:nvContentPartPr>
              <p14:xfrm>
                <a:off x="11514347" y="3457147"/>
                <a:ext cx="19800" cy="39960"/>
              </p14:xfrm>
            </p:contentPart>
          </mc:Choice>
          <mc:Fallback xmlns="">
            <p:pic>
              <p:nvPicPr>
                <p:cNvPr id="30" name="Freihand 29">
                  <a:extLst>
                    <a:ext uri="{FF2B5EF4-FFF2-40B4-BE49-F238E27FC236}">
                      <a16:creationId xmlns:a16="http://schemas.microsoft.com/office/drawing/2014/main" id="{403D5EE1-44B4-4E7C-89B9-723BD687EEF3}"/>
                    </a:ext>
                  </a:extLst>
                </p:cNvPr>
                <p:cNvPicPr/>
                <p:nvPr/>
              </p:nvPicPr>
              <p:blipFill>
                <a:blip r:embed="rId48"/>
                <a:stretch>
                  <a:fillRect/>
                </a:stretch>
              </p:blipFill>
              <p:spPr>
                <a:xfrm>
                  <a:off x="11510027" y="3452827"/>
                  <a:ext cx="28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59F0D299-E507-4409-8428-3D52FAA2E4AA}"/>
                    </a:ext>
                  </a:extLst>
                </p14:cNvPr>
                <p14:cNvContentPartPr/>
                <p14:nvPr/>
              </p14:nvContentPartPr>
              <p14:xfrm>
                <a:off x="11543507" y="3516547"/>
                <a:ext cx="153720" cy="57960"/>
              </p14:xfrm>
            </p:contentPart>
          </mc:Choice>
          <mc:Fallback xmlns="">
            <p:pic>
              <p:nvPicPr>
                <p:cNvPr id="31" name="Freihand 30">
                  <a:extLst>
                    <a:ext uri="{FF2B5EF4-FFF2-40B4-BE49-F238E27FC236}">
                      <a16:creationId xmlns:a16="http://schemas.microsoft.com/office/drawing/2014/main" id="{59F0D299-E507-4409-8428-3D52FAA2E4AA}"/>
                    </a:ext>
                  </a:extLst>
                </p:cNvPr>
                <p:cNvPicPr/>
                <p:nvPr/>
              </p:nvPicPr>
              <p:blipFill>
                <a:blip r:embed="rId50"/>
                <a:stretch>
                  <a:fillRect/>
                </a:stretch>
              </p:blipFill>
              <p:spPr>
                <a:xfrm>
                  <a:off x="11539187" y="3512227"/>
                  <a:ext cx="162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18BFE6AC-282F-409D-9C97-0FF5B6AE5EC2}"/>
                    </a:ext>
                  </a:extLst>
                </p14:cNvPr>
                <p14:cNvContentPartPr/>
                <p14:nvPr/>
              </p14:nvContentPartPr>
              <p14:xfrm>
                <a:off x="11713787" y="3495667"/>
                <a:ext cx="97920" cy="66960"/>
              </p14:xfrm>
            </p:contentPart>
          </mc:Choice>
          <mc:Fallback xmlns="">
            <p:pic>
              <p:nvPicPr>
                <p:cNvPr id="32" name="Freihand 31">
                  <a:extLst>
                    <a:ext uri="{FF2B5EF4-FFF2-40B4-BE49-F238E27FC236}">
                      <a16:creationId xmlns:a16="http://schemas.microsoft.com/office/drawing/2014/main" id="{18BFE6AC-282F-409D-9C97-0FF5B6AE5EC2}"/>
                    </a:ext>
                  </a:extLst>
                </p:cNvPr>
                <p:cNvPicPr/>
                <p:nvPr/>
              </p:nvPicPr>
              <p:blipFill>
                <a:blip r:embed="rId52"/>
                <a:stretch>
                  <a:fillRect/>
                </a:stretch>
              </p:blipFill>
              <p:spPr>
                <a:xfrm>
                  <a:off x="11709467" y="3491347"/>
                  <a:ext cx="106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8FF6BA9D-FC49-4031-A089-E30FE2C4394F}"/>
                    </a:ext>
                  </a:extLst>
                </p14:cNvPr>
                <p14:cNvContentPartPr/>
                <p14:nvPr/>
              </p14:nvContentPartPr>
              <p14:xfrm>
                <a:off x="10483667" y="3784747"/>
                <a:ext cx="71280" cy="127800"/>
              </p14:xfrm>
            </p:contentPart>
          </mc:Choice>
          <mc:Fallback xmlns="">
            <p:pic>
              <p:nvPicPr>
                <p:cNvPr id="34" name="Freihand 33">
                  <a:extLst>
                    <a:ext uri="{FF2B5EF4-FFF2-40B4-BE49-F238E27FC236}">
                      <a16:creationId xmlns:a16="http://schemas.microsoft.com/office/drawing/2014/main" id="{8FF6BA9D-FC49-4031-A089-E30FE2C4394F}"/>
                    </a:ext>
                  </a:extLst>
                </p:cNvPr>
                <p:cNvPicPr/>
                <p:nvPr/>
              </p:nvPicPr>
              <p:blipFill>
                <a:blip r:embed="rId54"/>
                <a:stretch>
                  <a:fillRect/>
                </a:stretch>
              </p:blipFill>
              <p:spPr>
                <a:xfrm>
                  <a:off x="10479347" y="3780427"/>
                  <a:ext cx="79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7DDD715B-C4CE-4F51-9BF5-C8C7FA23B062}"/>
                    </a:ext>
                  </a:extLst>
                </p14:cNvPr>
                <p14:cNvContentPartPr/>
                <p14:nvPr/>
              </p14:nvContentPartPr>
              <p14:xfrm>
                <a:off x="10572947" y="3834427"/>
                <a:ext cx="79920" cy="48960"/>
              </p14:xfrm>
            </p:contentPart>
          </mc:Choice>
          <mc:Fallback xmlns="">
            <p:pic>
              <p:nvPicPr>
                <p:cNvPr id="35" name="Freihand 34">
                  <a:extLst>
                    <a:ext uri="{FF2B5EF4-FFF2-40B4-BE49-F238E27FC236}">
                      <a16:creationId xmlns:a16="http://schemas.microsoft.com/office/drawing/2014/main" id="{7DDD715B-C4CE-4F51-9BF5-C8C7FA23B062}"/>
                    </a:ext>
                  </a:extLst>
                </p:cNvPr>
                <p:cNvPicPr/>
                <p:nvPr/>
              </p:nvPicPr>
              <p:blipFill>
                <a:blip r:embed="rId56"/>
                <a:stretch>
                  <a:fillRect/>
                </a:stretch>
              </p:blipFill>
              <p:spPr>
                <a:xfrm>
                  <a:off x="10568627" y="3830107"/>
                  <a:ext cx="88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95A8E3E7-41A6-472D-A8BC-1ECD41DD540B}"/>
                    </a:ext>
                  </a:extLst>
                </p14:cNvPr>
                <p14:cNvContentPartPr/>
                <p14:nvPr/>
              </p14:nvContentPartPr>
              <p14:xfrm>
                <a:off x="10663307" y="3820387"/>
                <a:ext cx="68040" cy="72360"/>
              </p14:xfrm>
            </p:contentPart>
          </mc:Choice>
          <mc:Fallback xmlns="">
            <p:pic>
              <p:nvPicPr>
                <p:cNvPr id="36" name="Freihand 35">
                  <a:extLst>
                    <a:ext uri="{FF2B5EF4-FFF2-40B4-BE49-F238E27FC236}">
                      <a16:creationId xmlns:a16="http://schemas.microsoft.com/office/drawing/2014/main" id="{95A8E3E7-41A6-472D-A8BC-1ECD41DD540B}"/>
                    </a:ext>
                  </a:extLst>
                </p:cNvPr>
                <p:cNvPicPr/>
                <p:nvPr/>
              </p:nvPicPr>
              <p:blipFill>
                <a:blip r:embed="rId58"/>
                <a:stretch>
                  <a:fillRect/>
                </a:stretch>
              </p:blipFill>
              <p:spPr>
                <a:xfrm>
                  <a:off x="10658987" y="3816067"/>
                  <a:ext cx="76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C738E9D3-EDFF-40F1-AA63-A48072D2ED82}"/>
                    </a:ext>
                  </a:extLst>
                </p14:cNvPr>
                <p14:cNvContentPartPr/>
                <p14:nvPr/>
              </p14:nvContentPartPr>
              <p14:xfrm>
                <a:off x="10722707" y="3812467"/>
                <a:ext cx="81720" cy="79560"/>
              </p14:xfrm>
            </p:contentPart>
          </mc:Choice>
          <mc:Fallback xmlns="">
            <p:pic>
              <p:nvPicPr>
                <p:cNvPr id="37" name="Freihand 36">
                  <a:extLst>
                    <a:ext uri="{FF2B5EF4-FFF2-40B4-BE49-F238E27FC236}">
                      <a16:creationId xmlns:a16="http://schemas.microsoft.com/office/drawing/2014/main" id="{C738E9D3-EDFF-40F1-AA63-A48072D2ED82}"/>
                    </a:ext>
                  </a:extLst>
                </p:cNvPr>
                <p:cNvPicPr/>
                <p:nvPr/>
              </p:nvPicPr>
              <p:blipFill>
                <a:blip r:embed="rId60"/>
                <a:stretch>
                  <a:fillRect/>
                </a:stretch>
              </p:blipFill>
              <p:spPr>
                <a:xfrm>
                  <a:off x="10718387" y="3808147"/>
                  <a:ext cx="90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4827ED6C-2B07-48F7-9671-43E49C22014D}"/>
                    </a:ext>
                  </a:extLst>
                </p14:cNvPr>
                <p14:cNvContentPartPr/>
                <p14:nvPr/>
              </p14:nvContentPartPr>
              <p14:xfrm>
                <a:off x="10819187" y="3793747"/>
                <a:ext cx="125280" cy="57960"/>
              </p14:xfrm>
            </p:contentPart>
          </mc:Choice>
          <mc:Fallback xmlns="">
            <p:pic>
              <p:nvPicPr>
                <p:cNvPr id="38" name="Freihand 37">
                  <a:extLst>
                    <a:ext uri="{FF2B5EF4-FFF2-40B4-BE49-F238E27FC236}">
                      <a16:creationId xmlns:a16="http://schemas.microsoft.com/office/drawing/2014/main" id="{4827ED6C-2B07-48F7-9671-43E49C22014D}"/>
                    </a:ext>
                  </a:extLst>
                </p:cNvPr>
                <p:cNvPicPr/>
                <p:nvPr/>
              </p:nvPicPr>
              <p:blipFill>
                <a:blip r:embed="rId62"/>
                <a:stretch>
                  <a:fillRect/>
                </a:stretch>
              </p:blipFill>
              <p:spPr>
                <a:xfrm>
                  <a:off x="10814867" y="3789427"/>
                  <a:ext cx="1339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1C4B2DB0-5476-40D3-B94D-87798FD2350B}"/>
                    </a:ext>
                  </a:extLst>
                </p14:cNvPr>
                <p14:cNvContentPartPr/>
                <p14:nvPr/>
              </p14:nvContentPartPr>
              <p14:xfrm>
                <a:off x="10975427" y="3727147"/>
                <a:ext cx="42840" cy="63720"/>
              </p14:xfrm>
            </p:contentPart>
          </mc:Choice>
          <mc:Fallback xmlns="">
            <p:pic>
              <p:nvPicPr>
                <p:cNvPr id="39" name="Freihand 38">
                  <a:extLst>
                    <a:ext uri="{FF2B5EF4-FFF2-40B4-BE49-F238E27FC236}">
                      <a16:creationId xmlns:a16="http://schemas.microsoft.com/office/drawing/2014/main" id="{1C4B2DB0-5476-40D3-B94D-87798FD2350B}"/>
                    </a:ext>
                  </a:extLst>
                </p:cNvPr>
                <p:cNvPicPr/>
                <p:nvPr/>
              </p:nvPicPr>
              <p:blipFill>
                <a:blip r:embed="rId64"/>
                <a:stretch>
                  <a:fillRect/>
                </a:stretch>
              </p:blipFill>
              <p:spPr>
                <a:xfrm>
                  <a:off x="10971107" y="3722827"/>
                  <a:ext cx="51480" cy="72360"/>
                </a:xfrm>
                <a:prstGeom prst="rect">
                  <a:avLst/>
                </a:prstGeom>
              </p:spPr>
            </p:pic>
          </mc:Fallback>
        </mc:AlternateContent>
      </p:grpSp>
      <p:grpSp>
        <p:nvGrpSpPr>
          <p:cNvPr id="63" name="Gruppieren 62">
            <a:extLst>
              <a:ext uri="{FF2B5EF4-FFF2-40B4-BE49-F238E27FC236}">
                <a16:creationId xmlns:a16="http://schemas.microsoft.com/office/drawing/2014/main" id="{B70C8D91-A395-410C-9FF1-8CB92D4DE414}"/>
              </a:ext>
            </a:extLst>
          </p:cNvPr>
          <p:cNvGrpSpPr/>
          <p:nvPr/>
        </p:nvGrpSpPr>
        <p:grpSpPr>
          <a:xfrm>
            <a:off x="2168027" y="5006587"/>
            <a:ext cx="231480" cy="209520"/>
            <a:chOff x="2168027" y="5006587"/>
            <a:chExt cx="231480" cy="209520"/>
          </a:xfrm>
        </p:grpSpPr>
        <mc:AlternateContent xmlns:mc="http://schemas.openxmlformats.org/markup-compatibility/2006" xmlns:p14="http://schemas.microsoft.com/office/powerpoint/2010/main">
          <mc:Choice Requires="p14">
            <p:contentPart p14:bwMode="auto" r:id="rId65">
              <p14:nvContentPartPr>
                <p14:cNvPr id="61" name="Freihand 60">
                  <a:extLst>
                    <a:ext uri="{FF2B5EF4-FFF2-40B4-BE49-F238E27FC236}">
                      <a16:creationId xmlns:a16="http://schemas.microsoft.com/office/drawing/2014/main" id="{04243303-661C-46E0-B56E-4E72BB2C6B00}"/>
                    </a:ext>
                  </a:extLst>
                </p14:cNvPr>
                <p14:cNvContentPartPr/>
                <p14:nvPr/>
              </p14:nvContentPartPr>
              <p14:xfrm>
                <a:off x="2168027" y="5080747"/>
                <a:ext cx="119520" cy="11520"/>
              </p14:xfrm>
            </p:contentPart>
          </mc:Choice>
          <mc:Fallback xmlns="">
            <p:pic>
              <p:nvPicPr>
                <p:cNvPr id="61" name="Freihand 60">
                  <a:extLst>
                    <a:ext uri="{FF2B5EF4-FFF2-40B4-BE49-F238E27FC236}">
                      <a16:creationId xmlns:a16="http://schemas.microsoft.com/office/drawing/2014/main" id="{04243303-661C-46E0-B56E-4E72BB2C6B00}"/>
                    </a:ext>
                  </a:extLst>
                </p:cNvPr>
                <p:cNvPicPr/>
                <p:nvPr/>
              </p:nvPicPr>
              <p:blipFill>
                <a:blip r:embed="rId66"/>
                <a:stretch>
                  <a:fillRect/>
                </a:stretch>
              </p:blipFill>
              <p:spPr>
                <a:xfrm>
                  <a:off x="2163707" y="5076427"/>
                  <a:ext cx="128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 name="Freihand 61">
                  <a:extLst>
                    <a:ext uri="{FF2B5EF4-FFF2-40B4-BE49-F238E27FC236}">
                      <a16:creationId xmlns:a16="http://schemas.microsoft.com/office/drawing/2014/main" id="{2B791C33-BE23-445B-9EE0-EE2E27449927}"/>
                    </a:ext>
                  </a:extLst>
                </p14:cNvPr>
                <p14:cNvContentPartPr/>
                <p14:nvPr/>
              </p14:nvContentPartPr>
              <p14:xfrm>
                <a:off x="2279267" y="5006587"/>
                <a:ext cx="120240" cy="209520"/>
              </p14:xfrm>
            </p:contentPart>
          </mc:Choice>
          <mc:Fallback xmlns="">
            <p:pic>
              <p:nvPicPr>
                <p:cNvPr id="62" name="Freihand 61">
                  <a:extLst>
                    <a:ext uri="{FF2B5EF4-FFF2-40B4-BE49-F238E27FC236}">
                      <a16:creationId xmlns:a16="http://schemas.microsoft.com/office/drawing/2014/main" id="{2B791C33-BE23-445B-9EE0-EE2E27449927}"/>
                    </a:ext>
                  </a:extLst>
                </p:cNvPr>
                <p:cNvPicPr/>
                <p:nvPr/>
              </p:nvPicPr>
              <p:blipFill>
                <a:blip r:embed="rId68"/>
                <a:stretch>
                  <a:fillRect/>
                </a:stretch>
              </p:blipFill>
              <p:spPr>
                <a:xfrm>
                  <a:off x="2274947" y="5002267"/>
                  <a:ext cx="128880" cy="21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82" name="Freihand 81">
                <a:extLst>
                  <a:ext uri="{FF2B5EF4-FFF2-40B4-BE49-F238E27FC236}">
                    <a16:creationId xmlns:a16="http://schemas.microsoft.com/office/drawing/2014/main" id="{A88FABC5-61CD-4925-BF5B-6D68F1DA7BE0}"/>
                  </a:ext>
                </a:extLst>
              </p14:cNvPr>
              <p14:cNvContentPartPr/>
              <p14:nvPr/>
            </p14:nvContentPartPr>
            <p14:xfrm>
              <a:off x="3343067" y="5176507"/>
              <a:ext cx="161280" cy="87120"/>
            </p14:xfrm>
          </p:contentPart>
        </mc:Choice>
        <mc:Fallback xmlns="">
          <p:pic>
            <p:nvPicPr>
              <p:cNvPr id="82" name="Freihand 81">
                <a:extLst>
                  <a:ext uri="{FF2B5EF4-FFF2-40B4-BE49-F238E27FC236}">
                    <a16:creationId xmlns:a16="http://schemas.microsoft.com/office/drawing/2014/main" id="{A88FABC5-61CD-4925-BF5B-6D68F1DA7BE0}"/>
                  </a:ext>
                </a:extLst>
              </p:cNvPr>
              <p:cNvPicPr/>
              <p:nvPr/>
            </p:nvPicPr>
            <p:blipFill>
              <a:blip r:embed="rId70"/>
              <a:stretch>
                <a:fillRect/>
              </a:stretch>
            </p:blipFill>
            <p:spPr>
              <a:xfrm>
                <a:off x="3338747" y="5172187"/>
                <a:ext cx="169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3" name="Freihand 82">
                <a:extLst>
                  <a:ext uri="{FF2B5EF4-FFF2-40B4-BE49-F238E27FC236}">
                    <a16:creationId xmlns:a16="http://schemas.microsoft.com/office/drawing/2014/main" id="{AB2E861A-B418-41D9-BD35-6D092B6C0068}"/>
                  </a:ext>
                </a:extLst>
              </p14:cNvPr>
              <p14:cNvContentPartPr/>
              <p14:nvPr/>
            </p14:nvContentPartPr>
            <p14:xfrm>
              <a:off x="3542147" y="5170027"/>
              <a:ext cx="87840" cy="121320"/>
            </p14:xfrm>
          </p:contentPart>
        </mc:Choice>
        <mc:Fallback xmlns="">
          <p:pic>
            <p:nvPicPr>
              <p:cNvPr id="83" name="Freihand 82">
                <a:extLst>
                  <a:ext uri="{FF2B5EF4-FFF2-40B4-BE49-F238E27FC236}">
                    <a16:creationId xmlns:a16="http://schemas.microsoft.com/office/drawing/2014/main" id="{AB2E861A-B418-41D9-BD35-6D092B6C0068}"/>
                  </a:ext>
                </a:extLst>
              </p:cNvPr>
              <p:cNvPicPr/>
              <p:nvPr/>
            </p:nvPicPr>
            <p:blipFill>
              <a:blip r:embed="rId72"/>
              <a:stretch>
                <a:fillRect/>
              </a:stretch>
            </p:blipFill>
            <p:spPr>
              <a:xfrm>
                <a:off x="3537827" y="5165707"/>
                <a:ext cx="96480" cy="129960"/>
              </a:xfrm>
              <a:prstGeom prst="rect">
                <a:avLst/>
              </a:prstGeom>
            </p:spPr>
          </p:pic>
        </mc:Fallback>
      </mc:AlternateContent>
      <p:grpSp>
        <p:nvGrpSpPr>
          <p:cNvPr id="85" name="Gruppieren 84">
            <a:extLst>
              <a:ext uri="{FF2B5EF4-FFF2-40B4-BE49-F238E27FC236}">
                <a16:creationId xmlns:a16="http://schemas.microsoft.com/office/drawing/2014/main" id="{E2B894E7-73F6-481C-AFF7-1E6FA38D7A0E}"/>
              </a:ext>
            </a:extLst>
          </p:cNvPr>
          <p:cNvGrpSpPr/>
          <p:nvPr/>
        </p:nvGrpSpPr>
        <p:grpSpPr>
          <a:xfrm>
            <a:off x="656027" y="4460467"/>
            <a:ext cx="1331280" cy="1033200"/>
            <a:chOff x="656027" y="4460467"/>
            <a:chExt cx="1331280" cy="1033200"/>
          </a:xfrm>
        </p:grpSpPr>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FAD0F3B5-865D-4AA5-AA2D-214F0713530A}"/>
                    </a:ext>
                  </a:extLst>
                </p14:cNvPr>
                <p14:cNvContentPartPr/>
                <p14:nvPr/>
              </p14:nvContentPartPr>
              <p14:xfrm>
                <a:off x="960587" y="4599427"/>
                <a:ext cx="200520" cy="274320"/>
              </p14:xfrm>
            </p:contentPart>
          </mc:Choice>
          <mc:Fallback xmlns="">
            <p:pic>
              <p:nvPicPr>
                <p:cNvPr id="41" name="Freihand 40">
                  <a:extLst>
                    <a:ext uri="{FF2B5EF4-FFF2-40B4-BE49-F238E27FC236}">
                      <a16:creationId xmlns:a16="http://schemas.microsoft.com/office/drawing/2014/main" id="{FAD0F3B5-865D-4AA5-AA2D-214F0713530A}"/>
                    </a:ext>
                  </a:extLst>
                </p:cNvPr>
                <p:cNvPicPr/>
                <p:nvPr/>
              </p:nvPicPr>
              <p:blipFill>
                <a:blip r:embed="rId74"/>
                <a:stretch>
                  <a:fillRect/>
                </a:stretch>
              </p:blipFill>
              <p:spPr>
                <a:xfrm>
                  <a:off x="956267" y="4595107"/>
                  <a:ext cx="2091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DE77D31F-0DD6-470D-8C95-7500B775287B}"/>
                    </a:ext>
                  </a:extLst>
                </p14:cNvPr>
                <p14:cNvContentPartPr/>
                <p14:nvPr/>
              </p14:nvContentPartPr>
              <p14:xfrm>
                <a:off x="1048067" y="4733707"/>
                <a:ext cx="102240" cy="37800"/>
              </p14:xfrm>
            </p:contentPart>
          </mc:Choice>
          <mc:Fallback xmlns="">
            <p:pic>
              <p:nvPicPr>
                <p:cNvPr id="42" name="Freihand 41">
                  <a:extLst>
                    <a:ext uri="{FF2B5EF4-FFF2-40B4-BE49-F238E27FC236}">
                      <a16:creationId xmlns:a16="http://schemas.microsoft.com/office/drawing/2014/main" id="{DE77D31F-0DD6-470D-8C95-7500B775287B}"/>
                    </a:ext>
                  </a:extLst>
                </p:cNvPr>
                <p:cNvPicPr/>
                <p:nvPr/>
              </p:nvPicPr>
              <p:blipFill>
                <a:blip r:embed="rId76"/>
                <a:stretch>
                  <a:fillRect/>
                </a:stretch>
              </p:blipFill>
              <p:spPr>
                <a:xfrm>
                  <a:off x="1043747" y="4729387"/>
                  <a:ext cx="110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FBB1D316-B569-411A-A146-AD4EB193C264}"/>
                    </a:ext>
                  </a:extLst>
                </p14:cNvPr>
                <p14:cNvContentPartPr/>
                <p14:nvPr/>
              </p14:nvContentPartPr>
              <p14:xfrm>
                <a:off x="1352267" y="4652347"/>
                <a:ext cx="105120" cy="124920"/>
              </p14:xfrm>
            </p:contentPart>
          </mc:Choice>
          <mc:Fallback xmlns="">
            <p:pic>
              <p:nvPicPr>
                <p:cNvPr id="44" name="Freihand 43">
                  <a:extLst>
                    <a:ext uri="{FF2B5EF4-FFF2-40B4-BE49-F238E27FC236}">
                      <a16:creationId xmlns:a16="http://schemas.microsoft.com/office/drawing/2014/main" id="{FBB1D316-B569-411A-A146-AD4EB193C264}"/>
                    </a:ext>
                  </a:extLst>
                </p:cNvPr>
                <p:cNvPicPr/>
                <p:nvPr/>
              </p:nvPicPr>
              <p:blipFill>
                <a:blip r:embed="rId78"/>
                <a:stretch>
                  <a:fillRect/>
                </a:stretch>
              </p:blipFill>
              <p:spPr>
                <a:xfrm>
                  <a:off x="1347947" y="4648027"/>
                  <a:ext cx="113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9EB07B24-7DE1-4E8B-BEDA-D0AC2BCDC860}"/>
                    </a:ext>
                  </a:extLst>
                </p14:cNvPr>
                <p14:cNvContentPartPr/>
                <p14:nvPr/>
              </p14:nvContentPartPr>
              <p14:xfrm>
                <a:off x="1490507" y="4643707"/>
                <a:ext cx="92160" cy="127080"/>
              </p14:xfrm>
            </p:contentPart>
          </mc:Choice>
          <mc:Fallback xmlns="">
            <p:pic>
              <p:nvPicPr>
                <p:cNvPr id="45" name="Freihand 44">
                  <a:extLst>
                    <a:ext uri="{FF2B5EF4-FFF2-40B4-BE49-F238E27FC236}">
                      <a16:creationId xmlns:a16="http://schemas.microsoft.com/office/drawing/2014/main" id="{9EB07B24-7DE1-4E8B-BEDA-D0AC2BCDC860}"/>
                    </a:ext>
                  </a:extLst>
                </p:cNvPr>
                <p:cNvPicPr/>
                <p:nvPr/>
              </p:nvPicPr>
              <p:blipFill>
                <a:blip r:embed="rId80"/>
                <a:stretch>
                  <a:fillRect/>
                </a:stretch>
              </p:blipFill>
              <p:spPr>
                <a:xfrm>
                  <a:off x="1486187" y="4639387"/>
                  <a:ext cx="100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6CE60A3F-C27E-4DC0-B308-EDF7C4C0C1FC}"/>
                    </a:ext>
                  </a:extLst>
                </p14:cNvPr>
                <p14:cNvContentPartPr/>
                <p14:nvPr/>
              </p14:nvContentPartPr>
              <p14:xfrm>
                <a:off x="1737467" y="4613467"/>
                <a:ext cx="32040" cy="151560"/>
              </p14:xfrm>
            </p:contentPart>
          </mc:Choice>
          <mc:Fallback xmlns="">
            <p:pic>
              <p:nvPicPr>
                <p:cNvPr id="46" name="Freihand 45">
                  <a:extLst>
                    <a:ext uri="{FF2B5EF4-FFF2-40B4-BE49-F238E27FC236}">
                      <a16:creationId xmlns:a16="http://schemas.microsoft.com/office/drawing/2014/main" id="{6CE60A3F-C27E-4DC0-B308-EDF7C4C0C1FC}"/>
                    </a:ext>
                  </a:extLst>
                </p:cNvPr>
                <p:cNvPicPr/>
                <p:nvPr/>
              </p:nvPicPr>
              <p:blipFill>
                <a:blip r:embed="rId82"/>
                <a:stretch>
                  <a:fillRect/>
                </a:stretch>
              </p:blipFill>
              <p:spPr>
                <a:xfrm>
                  <a:off x="1733147" y="4609147"/>
                  <a:ext cx="40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87F99C72-9B17-472C-9E21-0D5EB75AE1B3}"/>
                    </a:ext>
                  </a:extLst>
                </p14:cNvPr>
                <p14:cNvContentPartPr/>
                <p14:nvPr/>
              </p14:nvContentPartPr>
              <p14:xfrm>
                <a:off x="1682387" y="4574947"/>
                <a:ext cx="184680" cy="222840"/>
              </p14:xfrm>
            </p:contentPart>
          </mc:Choice>
          <mc:Fallback xmlns="">
            <p:pic>
              <p:nvPicPr>
                <p:cNvPr id="47" name="Freihand 46">
                  <a:extLst>
                    <a:ext uri="{FF2B5EF4-FFF2-40B4-BE49-F238E27FC236}">
                      <a16:creationId xmlns:a16="http://schemas.microsoft.com/office/drawing/2014/main" id="{87F99C72-9B17-472C-9E21-0D5EB75AE1B3}"/>
                    </a:ext>
                  </a:extLst>
                </p:cNvPr>
                <p:cNvPicPr/>
                <p:nvPr/>
              </p:nvPicPr>
              <p:blipFill>
                <a:blip r:embed="rId84"/>
                <a:stretch>
                  <a:fillRect/>
                </a:stretch>
              </p:blipFill>
              <p:spPr>
                <a:xfrm>
                  <a:off x="1678067" y="4570627"/>
                  <a:ext cx="1933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18B5A250-1F17-4CCA-AE4E-2C3FDA87497E}"/>
                    </a:ext>
                  </a:extLst>
                </p14:cNvPr>
                <p14:cNvContentPartPr/>
                <p14:nvPr/>
              </p14:nvContentPartPr>
              <p14:xfrm>
                <a:off x="905507" y="4866547"/>
                <a:ext cx="1081800" cy="34560"/>
              </p14:xfrm>
            </p:contentPart>
          </mc:Choice>
          <mc:Fallback xmlns="">
            <p:pic>
              <p:nvPicPr>
                <p:cNvPr id="49" name="Freihand 48">
                  <a:extLst>
                    <a:ext uri="{FF2B5EF4-FFF2-40B4-BE49-F238E27FC236}">
                      <a16:creationId xmlns:a16="http://schemas.microsoft.com/office/drawing/2014/main" id="{18B5A250-1F17-4CCA-AE4E-2C3FDA87497E}"/>
                    </a:ext>
                  </a:extLst>
                </p:cNvPr>
                <p:cNvPicPr/>
                <p:nvPr/>
              </p:nvPicPr>
              <p:blipFill>
                <a:blip r:embed="rId86"/>
                <a:stretch>
                  <a:fillRect/>
                </a:stretch>
              </p:blipFill>
              <p:spPr>
                <a:xfrm>
                  <a:off x="901187" y="4862227"/>
                  <a:ext cx="1090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5F7DC88D-E031-456D-9DAA-6436A94F1DB3}"/>
                    </a:ext>
                  </a:extLst>
                </p14:cNvPr>
                <p14:cNvContentPartPr/>
                <p14:nvPr/>
              </p14:nvContentPartPr>
              <p14:xfrm>
                <a:off x="1415627" y="4933507"/>
                <a:ext cx="3960" cy="560160"/>
              </p14:xfrm>
            </p:contentPart>
          </mc:Choice>
          <mc:Fallback xmlns="">
            <p:pic>
              <p:nvPicPr>
                <p:cNvPr id="50" name="Freihand 49">
                  <a:extLst>
                    <a:ext uri="{FF2B5EF4-FFF2-40B4-BE49-F238E27FC236}">
                      <a16:creationId xmlns:a16="http://schemas.microsoft.com/office/drawing/2014/main" id="{5F7DC88D-E031-456D-9DAA-6436A94F1DB3}"/>
                    </a:ext>
                  </a:extLst>
                </p:cNvPr>
                <p:cNvPicPr/>
                <p:nvPr/>
              </p:nvPicPr>
              <p:blipFill>
                <a:blip r:embed="rId88"/>
                <a:stretch>
                  <a:fillRect/>
                </a:stretch>
              </p:blipFill>
              <p:spPr>
                <a:xfrm>
                  <a:off x="1411307" y="4929187"/>
                  <a:ext cx="12600" cy="568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23C8068D-4F11-44B7-AF35-7D95E83023AB}"/>
                    </a:ext>
                  </a:extLst>
                </p14:cNvPr>
                <p14:cNvContentPartPr/>
                <p14:nvPr/>
              </p14:nvContentPartPr>
              <p14:xfrm>
                <a:off x="656027" y="5009467"/>
                <a:ext cx="116640" cy="82800"/>
              </p14:xfrm>
            </p:contentPart>
          </mc:Choice>
          <mc:Fallback xmlns="">
            <p:pic>
              <p:nvPicPr>
                <p:cNvPr id="52" name="Freihand 51">
                  <a:extLst>
                    <a:ext uri="{FF2B5EF4-FFF2-40B4-BE49-F238E27FC236}">
                      <a16:creationId xmlns:a16="http://schemas.microsoft.com/office/drawing/2014/main" id="{23C8068D-4F11-44B7-AF35-7D95E83023AB}"/>
                    </a:ext>
                  </a:extLst>
                </p:cNvPr>
                <p:cNvPicPr/>
                <p:nvPr/>
              </p:nvPicPr>
              <p:blipFill>
                <a:blip r:embed="rId90"/>
                <a:stretch>
                  <a:fillRect/>
                </a:stretch>
              </p:blipFill>
              <p:spPr>
                <a:xfrm>
                  <a:off x="651707" y="5005147"/>
                  <a:ext cx="125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7E43F6DC-ABB3-41F7-A43A-7E95055B5246}"/>
                    </a:ext>
                  </a:extLst>
                </p14:cNvPr>
                <p14:cNvContentPartPr/>
                <p14:nvPr/>
              </p14:nvContentPartPr>
              <p14:xfrm>
                <a:off x="819467" y="5005867"/>
                <a:ext cx="59040" cy="80640"/>
              </p14:xfrm>
            </p:contentPart>
          </mc:Choice>
          <mc:Fallback xmlns="">
            <p:pic>
              <p:nvPicPr>
                <p:cNvPr id="53" name="Freihand 52">
                  <a:extLst>
                    <a:ext uri="{FF2B5EF4-FFF2-40B4-BE49-F238E27FC236}">
                      <a16:creationId xmlns:a16="http://schemas.microsoft.com/office/drawing/2014/main" id="{7E43F6DC-ABB3-41F7-A43A-7E95055B5246}"/>
                    </a:ext>
                  </a:extLst>
                </p:cNvPr>
                <p:cNvPicPr/>
                <p:nvPr/>
              </p:nvPicPr>
              <p:blipFill>
                <a:blip r:embed="rId92"/>
                <a:stretch>
                  <a:fillRect/>
                </a:stretch>
              </p:blipFill>
              <p:spPr>
                <a:xfrm>
                  <a:off x="815147" y="5001547"/>
                  <a:ext cx="67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AD7668B7-1740-4B94-A695-EE5D4B465C7D}"/>
                    </a:ext>
                  </a:extLst>
                </p14:cNvPr>
                <p14:cNvContentPartPr/>
                <p14:nvPr/>
              </p14:nvContentPartPr>
              <p14:xfrm>
                <a:off x="1516787" y="5005867"/>
                <a:ext cx="93960" cy="64800"/>
              </p14:xfrm>
            </p:contentPart>
          </mc:Choice>
          <mc:Fallback xmlns="">
            <p:pic>
              <p:nvPicPr>
                <p:cNvPr id="55" name="Freihand 54">
                  <a:extLst>
                    <a:ext uri="{FF2B5EF4-FFF2-40B4-BE49-F238E27FC236}">
                      <a16:creationId xmlns:a16="http://schemas.microsoft.com/office/drawing/2014/main" id="{AD7668B7-1740-4B94-A695-EE5D4B465C7D}"/>
                    </a:ext>
                  </a:extLst>
                </p:cNvPr>
                <p:cNvPicPr/>
                <p:nvPr/>
              </p:nvPicPr>
              <p:blipFill>
                <a:blip r:embed="rId94"/>
                <a:stretch>
                  <a:fillRect/>
                </a:stretch>
              </p:blipFill>
              <p:spPr>
                <a:xfrm>
                  <a:off x="1512467" y="5001547"/>
                  <a:ext cx="102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D3C7DAB8-DA69-4643-A344-5B3B5AB7783B}"/>
                    </a:ext>
                  </a:extLst>
                </p14:cNvPr>
                <p14:cNvContentPartPr/>
                <p14:nvPr/>
              </p14:nvContentPartPr>
              <p14:xfrm>
                <a:off x="1644587" y="5060587"/>
                <a:ext cx="55440" cy="51840"/>
              </p14:xfrm>
            </p:contentPart>
          </mc:Choice>
          <mc:Fallback xmlns="">
            <p:pic>
              <p:nvPicPr>
                <p:cNvPr id="56" name="Freihand 55">
                  <a:extLst>
                    <a:ext uri="{FF2B5EF4-FFF2-40B4-BE49-F238E27FC236}">
                      <a16:creationId xmlns:a16="http://schemas.microsoft.com/office/drawing/2014/main" id="{D3C7DAB8-DA69-4643-A344-5B3B5AB7783B}"/>
                    </a:ext>
                  </a:extLst>
                </p:cNvPr>
                <p:cNvPicPr/>
                <p:nvPr/>
              </p:nvPicPr>
              <p:blipFill>
                <a:blip r:embed="rId96"/>
                <a:stretch>
                  <a:fillRect/>
                </a:stretch>
              </p:blipFill>
              <p:spPr>
                <a:xfrm>
                  <a:off x="1640267" y="5056267"/>
                  <a:ext cx="64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E9214570-D5A4-41C6-84C9-B7EB2164B426}"/>
                    </a:ext>
                  </a:extLst>
                </p14:cNvPr>
                <p14:cNvContentPartPr/>
                <p14:nvPr/>
              </p14:nvContentPartPr>
              <p14:xfrm>
                <a:off x="1531907" y="5210347"/>
                <a:ext cx="98280" cy="63360"/>
              </p14:xfrm>
            </p:contentPart>
          </mc:Choice>
          <mc:Fallback xmlns="">
            <p:pic>
              <p:nvPicPr>
                <p:cNvPr id="57" name="Freihand 56">
                  <a:extLst>
                    <a:ext uri="{FF2B5EF4-FFF2-40B4-BE49-F238E27FC236}">
                      <a16:creationId xmlns:a16="http://schemas.microsoft.com/office/drawing/2014/main" id="{E9214570-D5A4-41C6-84C9-B7EB2164B426}"/>
                    </a:ext>
                  </a:extLst>
                </p:cNvPr>
                <p:cNvPicPr/>
                <p:nvPr/>
              </p:nvPicPr>
              <p:blipFill>
                <a:blip r:embed="rId98"/>
                <a:stretch>
                  <a:fillRect/>
                </a:stretch>
              </p:blipFill>
              <p:spPr>
                <a:xfrm>
                  <a:off x="1527587" y="5206027"/>
                  <a:ext cx="106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314ADD41-EC1F-45F5-95F6-5CBBAFAE3607}"/>
                    </a:ext>
                  </a:extLst>
                </p14:cNvPr>
                <p14:cNvContentPartPr/>
                <p14:nvPr/>
              </p14:nvContentPartPr>
              <p14:xfrm>
                <a:off x="1625867" y="5260387"/>
                <a:ext cx="66960" cy="84960"/>
              </p14:xfrm>
            </p:contentPart>
          </mc:Choice>
          <mc:Fallback xmlns="">
            <p:pic>
              <p:nvPicPr>
                <p:cNvPr id="58" name="Freihand 57">
                  <a:extLst>
                    <a:ext uri="{FF2B5EF4-FFF2-40B4-BE49-F238E27FC236}">
                      <a16:creationId xmlns:a16="http://schemas.microsoft.com/office/drawing/2014/main" id="{314ADD41-EC1F-45F5-95F6-5CBBAFAE3607}"/>
                    </a:ext>
                  </a:extLst>
                </p:cNvPr>
                <p:cNvPicPr/>
                <p:nvPr/>
              </p:nvPicPr>
              <p:blipFill>
                <a:blip r:embed="rId100"/>
                <a:stretch>
                  <a:fillRect/>
                </a:stretch>
              </p:blipFill>
              <p:spPr>
                <a:xfrm>
                  <a:off x="1621547" y="5256067"/>
                  <a:ext cx="75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4" name="Freihand 83">
                  <a:extLst>
                    <a:ext uri="{FF2B5EF4-FFF2-40B4-BE49-F238E27FC236}">
                      <a16:creationId xmlns:a16="http://schemas.microsoft.com/office/drawing/2014/main" id="{355D2C02-A94F-4D81-ACE9-C9298D137BC1}"/>
                    </a:ext>
                  </a:extLst>
                </p14:cNvPr>
                <p14:cNvContentPartPr/>
                <p14:nvPr/>
              </p14:nvContentPartPr>
              <p14:xfrm>
                <a:off x="1629827" y="4460467"/>
                <a:ext cx="344160" cy="436320"/>
              </p14:xfrm>
            </p:contentPart>
          </mc:Choice>
          <mc:Fallback xmlns="">
            <p:pic>
              <p:nvPicPr>
                <p:cNvPr id="84" name="Freihand 83">
                  <a:extLst>
                    <a:ext uri="{FF2B5EF4-FFF2-40B4-BE49-F238E27FC236}">
                      <a16:creationId xmlns:a16="http://schemas.microsoft.com/office/drawing/2014/main" id="{355D2C02-A94F-4D81-ACE9-C9298D137BC1}"/>
                    </a:ext>
                  </a:extLst>
                </p:cNvPr>
                <p:cNvPicPr/>
                <p:nvPr/>
              </p:nvPicPr>
              <p:blipFill>
                <a:blip r:embed="rId102"/>
                <a:stretch>
                  <a:fillRect/>
                </a:stretch>
              </p:blipFill>
              <p:spPr>
                <a:xfrm>
                  <a:off x="1625507" y="4456147"/>
                  <a:ext cx="352800" cy="444960"/>
                </a:xfrm>
                <a:prstGeom prst="rect">
                  <a:avLst/>
                </a:prstGeom>
              </p:spPr>
            </p:pic>
          </mc:Fallback>
        </mc:AlternateContent>
      </p:grpSp>
      <p:grpSp>
        <p:nvGrpSpPr>
          <p:cNvPr id="87" name="Gruppieren 86">
            <a:extLst>
              <a:ext uri="{FF2B5EF4-FFF2-40B4-BE49-F238E27FC236}">
                <a16:creationId xmlns:a16="http://schemas.microsoft.com/office/drawing/2014/main" id="{FD575D02-4D1B-4A2F-BB8C-EF22AF413B41}"/>
              </a:ext>
            </a:extLst>
          </p:cNvPr>
          <p:cNvGrpSpPr/>
          <p:nvPr/>
        </p:nvGrpSpPr>
        <p:grpSpPr>
          <a:xfrm>
            <a:off x="2802707" y="4502947"/>
            <a:ext cx="957240" cy="1046160"/>
            <a:chOff x="2802707" y="4502947"/>
            <a:chExt cx="957240" cy="1046160"/>
          </a:xfrm>
        </p:grpSpPr>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5A08C262-E7A9-4B25-A16F-4B5E83717464}"/>
                    </a:ext>
                  </a:extLst>
                </p14:cNvPr>
                <p14:cNvContentPartPr/>
                <p14:nvPr/>
              </p14:nvContentPartPr>
              <p14:xfrm>
                <a:off x="2910707" y="4668547"/>
                <a:ext cx="10440" cy="90000"/>
              </p14:xfrm>
            </p:contentPart>
          </mc:Choice>
          <mc:Fallback xmlns="">
            <p:pic>
              <p:nvPicPr>
                <p:cNvPr id="64" name="Freihand 63">
                  <a:extLst>
                    <a:ext uri="{FF2B5EF4-FFF2-40B4-BE49-F238E27FC236}">
                      <a16:creationId xmlns:a16="http://schemas.microsoft.com/office/drawing/2014/main" id="{5A08C262-E7A9-4B25-A16F-4B5E83717464}"/>
                    </a:ext>
                  </a:extLst>
                </p:cNvPr>
                <p:cNvPicPr/>
                <p:nvPr/>
              </p:nvPicPr>
              <p:blipFill>
                <a:blip r:embed="rId104"/>
                <a:stretch>
                  <a:fillRect/>
                </a:stretch>
              </p:blipFill>
              <p:spPr>
                <a:xfrm>
                  <a:off x="2906387" y="4664227"/>
                  <a:ext cx="19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59BEDE29-BDEA-43D4-A889-6493CB4EE5A0}"/>
                    </a:ext>
                  </a:extLst>
                </p14:cNvPr>
                <p14:cNvContentPartPr/>
                <p14:nvPr/>
              </p14:nvContentPartPr>
              <p14:xfrm>
                <a:off x="2802707" y="4600507"/>
                <a:ext cx="192240" cy="214560"/>
              </p14:xfrm>
            </p:contentPart>
          </mc:Choice>
          <mc:Fallback xmlns="">
            <p:pic>
              <p:nvPicPr>
                <p:cNvPr id="65" name="Freihand 64">
                  <a:extLst>
                    <a:ext uri="{FF2B5EF4-FFF2-40B4-BE49-F238E27FC236}">
                      <a16:creationId xmlns:a16="http://schemas.microsoft.com/office/drawing/2014/main" id="{59BEDE29-BDEA-43D4-A889-6493CB4EE5A0}"/>
                    </a:ext>
                  </a:extLst>
                </p:cNvPr>
                <p:cNvPicPr/>
                <p:nvPr/>
              </p:nvPicPr>
              <p:blipFill>
                <a:blip r:embed="rId106"/>
                <a:stretch>
                  <a:fillRect/>
                </a:stretch>
              </p:blipFill>
              <p:spPr>
                <a:xfrm>
                  <a:off x="2798387" y="4596187"/>
                  <a:ext cx="2008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4B12FE41-7401-4044-B96A-C617A348CF63}"/>
                    </a:ext>
                  </a:extLst>
                </p14:cNvPr>
                <p14:cNvContentPartPr/>
                <p14:nvPr/>
              </p14:nvContentPartPr>
              <p14:xfrm>
                <a:off x="3135707" y="4679347"/>
                <a:ext cx="114840" cy="100440"/>
              </p14:xfrm>
            </p:contentPart>
          </mc:Choice>
          <mc:Fallback xmlns="">
            <p:pic>
              <p:nvPicPr>
                <p:cNvPr id="67" name="Freihand 66">
                  <a:extLst>
                    <a:ext uri="{FF2B5EF4-FFF2-40B4-BE49-F238E27FC236}">
                      <a16:creationId xmlns:a16="http://schemas.microsoft.com/office/drawing/2014/main" id="{4B12FE41-7401-4044-B96A-C617A348CF63}"/>
                    </a:ext>
                  </a:extLst>
                </p:cNvPr>
                <p:cNvPicPr/>
                <p:nvPr/>
              </p:nvPicPr>
              <p:blipFill>
                <a:blip r:embed="rId108"/>
                <a:stretch>
                  <a:fillRect/>
                </a:stretch>
              </p:blipFill>
              <p:spPr>
                <a:xfrm>
                  <a:off x="3131387" y="4675027"/>
                  <a:ext cx="123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21156641-8AE0-43F6-B383-FAD041B4CBA9}"/>
                    </a:ext>
                  </a:extLst>
                </p14:cNvPr>
                <p14:cNvContentPartPr/>
                <p14:nvPr/>
              </p14:nvContentPartPr>
              <p14:xfrm>
                <a:off x="3239387" y="4658467"/>
                <a:ext cx="151560" cy="160560"/>
              </p14:xfrm>
            </p:contentPart>
          </mc:Choice>
          <mc:Fallback xmlns="">
            <p:pic>
              <p:nvPicPr>
                <p:cNvPr id="68" name="Freihand 67">
                  <a:extLst>
                    <a:ext uri="{FF2B5EF4-FFF2-40B4-BE49-F238E27FC236}">
                      <a16:creationId xmlns:a16="http://schemas.microsoft.com/office/drawing/2014/main" id="{21156641-8AE0-43F6-B383-FAD041B4CBA9}"/>
                    </a:ext>
                  </a:extLst>
                </p:cNvPr>
                <p:cNvPicPr/>
                <p:nvPr/>
              </p:nvPicPr>
              <p:blipFill>
                <a:blip r:embed="rId110"/>
                <a:stretch>
                  <a:fillRect/>
                </a:stretch>
              </p:blipFill>
              <p:spPr>
                <a:xfrm>
                  <a:off x="3235067" y="4654147"/>
                  <a:ext cx="160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B609B4FA-67DF-4A3A-A12B-7C710E13B0A9}"/>
                    </a:ext>
                  </a:extLst>
                </p14:cNvPr>
                <p14:cNvContentPartPr/>
                <p14:nvPr/>
              </p14:nvContentPartPr>
              <p14:xfrm>
                <a:off x="3490667" y="4631467"/>
                <a:ext cx="146520" cy="137880"/>
              </p14:xfrm>
            </p:contentPart>
          </mc:Choice>
          <mc:Fallback xmlns="">
            <p:pic>
              <p:nvPicPr>
                <p:cNvPr id="70" name="Freihand 69">
                  <a:extLst>
                    <a:ext uri="{FF2B5EF4-FFF2-40B4-BE49-F238E27FC236}">
                      <a16:creationId xmlns:a16="http://schemas.microsoft.com/office/drawing/2014/main" id="{B609B4FA-67DF-4A3A-A12B-7C710E13B0A9}"/>
                    </a:ext>
                  </a:extLst>
                </p:cNvPr>
                <p:cNvPicPr/>
                <p:nvPr/>
              </p:nvPicPr>
              <p:blipFill>
                <a:blip r:embed="rId112"/>
                <a:stretch>
                  <a:fillRect/>
                </a:stretch>
              </p:blipFill>
              <p:spPr>
                <a:xfrm>
                  <a:off x="3486347" y="4627147"/>
                  <a:ext cx="155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6DAF4A18-B489-4AC9-A6FA-6E4191478407}"/>
                    </a:ext>
                  </a:extLst>
                </p14:cNvPr>
                <p14:cNvContentPartPr/>
                <p14:nvPr/>
              </p14:nvContentPartPr>
              <p14:xfrm>
                <a:off x="2810987" y="4878427"/>
                <a:ext cx="923040" cy="82080"/>
              </p14:xfrm>
            </p:contentPart>
          </mc:Choice>
          <mc:Fallback xmlns="">
            <p:pic>
              <p:nvPicPr>
                <p:cNvPr id="72" name="Freihand 71">
                  <a:extLst>
                    <a:ext uri="{FF2B5EF4-FFF2-40B4-BE49-F238E27FC236}">
                      <a16:creationId xmlns:a16="http://schemas.microsoft.com/office/drawing/2014/main" id="{6DAF4A18-B489-4AC9-A6FA-6E4191478407}"/>
                    </a:ext>
                  </a:extLst>
                </p:cNvPr>
                <p:cNvPicPr/>
                <p:nvPr/>
              </p:nvPicPr>
              <p:blipFill>
                <a:blip r:embed="rId114"/>
                <a:stretch>
                  <a:fillRect/>
                </a:stretch>
              </p:blipFill>
              <p:spPr>
                <a:xfrm>
                  <a:off x="2806667" y="4874107"/>
                  <a:ext cx="931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Freihand 73">
                  <a:extLst>
                    <a:ext uri="{FF2B5EF4-FFF2-40B4-BE49-F238E27FC236}">
                      <a16:creationId xmlns:a16="http://schemas.microsoft.com/office/drawing/2014/main" id="{BE384B56-2C46-454A-B31C-508C159270C6}"/>
                    </a:ext>
                  </a:extLst>
                </p14:cNvPr>
                <p14:cNvContentPartPr/>
                <p14:nvPr/>
              </p14:nvContentPartPr>
              <p14:xfrm>
                <a:off x="3230747" y="4986427"/>
                <a:ext cx="33480" cy="562680"/>
              </p14:xfrm>
            </p:contentPart>
          </mc:Choice>
          <mc:Fallback xmlns="">
            <p:pic>
              <p:nvPicPr>
                <p:cNvPr id="74" name="Freihand 73">
                  <a:extLst>
                    <a:ext uri="{FF2B5EF4-FFF2-40B4-BE49-F238E27FC236}">
                      <a16:creationId xmlns:a16="http://schemas.microsoft.com/office/drawing/2014/main" id="{BE384B56-2C46-454A-B31C-508C159270C6}"/>
                    </a:ext>
                  </a:extLst>
                </p:cNvPr>
                <p:cNvPicPr/>
                <p:nvPr/>
              </p:nvPicPr>
              <p:blipFill>
                <a:blip r:embed="rId116"/>
                <a:stretch>
                  <a:fillRect/>
                </a:stretch>
              </p:blipFill>
              <p:spPr>
                <a:xfrm>
                  <a:off x="3226427" y="4982107"/>
                  <a:ext cx="4212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A3333A91-6445-4F91-95D8-ABADB5B53FE7}"/>
                    </a:ext>
                  </a:extLst>
                </p14:cNvPr>
                <p14:cNvContentPartPr/>
                <p14:nvPr/>
              </p14:nvContentPartPr>
              <p14:xfrm>
                <a:off x="3330827" y="4996867"/>
                <a:ext cx="141120" cy="80280"/>
              </p14:xfrm>
            </p:contentPart>
          </mc:Choice>
          <mc:Fallback xmlns="">
            <p:pic>
              <p:nvPicPr>
                <p:cNvPr id="76" name="Freihand 75">
                  <a:extLst>
                    <a:ext uri="{FF2B5EF4-FFF2-40B4-BE49-F238E27FC236}">
                      <a16:creationId xmlns:a16="http://schemas.microsoft.com/office/drawing/2014/main" id="{A3333A91-6445-4F91-95D8-ABADB5B53FE7}"/>
                    </a:ext>
                  </a:extLst>
                </p:cNvPr>
                <p:cNvPicPr/>
                <p:nvPr/>
              </p:nvPicPr>
              <p:blipFill>
                <a:blip r:embed="rId118"/>
                <a:stretch>
                  <a:fillRect/>
                </a:stretch>
              </p:blipFill>
              <p:spPr>
                <a:xfrm>
                  <a:off x="3326507" y="4992547"/>
                  <a:ext cx="149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216F25C2-D30E-4A1A-93C4-AFA972201B30}"/>
                    </a:ext>
                  </a:extLst>
                </p14:cNvPr>
                <p14:cNvContentPartPr/>
                <p14:nvPr/>
              </p14:nvContentPartPr>
              <p14:xfrm>
                <a:off x="3490307" y="4964467"/>
                <a:ext cx="87120" cy="105480"/>
              </p14:xfrm>
            </p:contentPart>
          </mc:Choice>
          <mc:Fallback xmlns="">
            <p:pic>
              <p:nvPicPr>
                <p:cNvPr id="77" name="Freihand 76">
                  <a:extLst>
                    <a:ext uri="{FF2B5EF4-FFF2-40B4-BE49-F238E27FC236}">
                      <a16:creationId xmlns:a16="http://schemas.microsoft.com/office/drawing/2014/main" id="{216F25C2-D30E-4A1A-93C4-AFA972201B30}"/>
                    </a:ext>
                  </a:extLst>
                </p:cNvPr>
                <p:cNvPicPr/>
                <p:nvPr/>
              </p:nvPicPr>
              <p:blipFill>
                <a:blip r:embed="rId120"/>
                <a:stretch>
                  <a:fillRect/>
                </a:stretch>
              </p:blipFill>
              <p:spPr>
                <a:xfrm>
                  <a:off x="3485987" y="4960147"/>
                  <a:ext cx="95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22B64982-18D5-4D1D-A2BA-0C179FB774DC}"/>
                    </a:ext>
                  </a:extLst>
                </p14:cNvPr>
                <p14:cNvContentPartPr/>
                <p14:nvPr/>
              </p14:nvContentPartPr>
              <p14:xfrm>
                <a:off x="2880827" y="5019907"/>
                <a:ext cx="149040" cy="93600"/>
              </p14:xfrm>
            </p:contentPart>
          </mc:Choice>
          <mc:Fallback xmlns="">
            <p:pic>
              <p:nvPicPr>
                <p:cNvPr id="79" name="Freihand 78">
                  <a:extLst>
                    <a:ext uri="{FF2B5EF4-FFF2-40B4-BE49-F238E27FC236}">
                      <a16:creationId xmlns:a16="http://schemas.microsoft.com/office/drawing/2014/main" id="{22B64982-18D5-4D1D-A2BA-0C179FB774DC}"/>
                    </a:ext>
                  </a:extLst>
                </p:cNvPr>
                <p:cNvPicPr/>
                <p:nvPr/>
              </p:nvPicPr>
              <p:blipFill>
                <a:blip r:embed="rId122"/>
                <a:stretch>
                  <a:fillRect/>
                </a:stretch>
              </p:blipFill>
              <p:spPr>
                <a:xfrm>
                  <a:off x="2876507" y="5015587"/>
                  <a:ext cx="157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Freihand 79">
                  <a:extLst>
                    <a:ext uri="{FF2B5EF4-FFF2-40B4-BE49-F238E27FC236}">
                      <a16:creationId xmlns:a16="http://schemas.microsoft.com/office/drawing/2014/main" id="{35F8FAFF-86EB-4B6C-A284-6E6F9ED6097D}"/>
                    </a:ext>
                  </a:extLst>
                </p14:cNvPr>
                <p14:cNvContentPartPr/>
                <p14:nvPr/>
              </p14:nvContentPartPr>
              <p14:xfrm>
                <a:off x="3069467" y="5009467"/>
                <a:ext cx="73080" cy="108720"/>
              </p14:xfrm>
            </p:contentPart>
          </mc:Choice>
          <mc:Fallback xmlns="">
            <p:pic>
              <p:nvPicPr>
                <p:cNvPr id="80" name="Freihand 79">
                  <a:extLst>
                    <a:ext uri="{FF2B5EF4-FFF2-40B4-BE49-F238E27FC236}">
                      <a16:creationId xmlns:a16="http://schemas.microsoft.com/office/drawing/2014/main" id="{35F8FAFF-86EB-4B6C-A284-6E6F9ED6097D}"/>
                    </a:ext>
                  </a:extLst>
                </p:cNvPr>
                <p:cNvPicPr/>
                <p:nvPr/>
              </p:nvPicPr>
              <p:blipFill>
                <a:blip r:embed="rId124"/>
                <a:stretch>
                  <a:fillRect/>
                </a:stretch>
              </p:blipFill>
              <p:spPr>
                <a:xfrm>
                  <a:off x="3065147" y="5005147"/>
                  <a:ext cx="81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6" name="Freihand 85">
                  <a:extLst>
                    <a:ext uri="{FF2B5EF4-FFF2-40B4-BE49-F238E27FC236}">
                      <a16:creationId xmlns:a16="http://schemas.microsoft.com/office/drawing/2014/main" id="{D7294E4B-6AED-450B-9866-18C5B10A1503}"/>
                    </a:ext>
                  </a:extLst>
                </p14:cNvPr>
                <p14:cNvContentPartPr/>
                <p14:nvPr/>
              </p14:nvContentPartPr>
              <p14:xfrm>
                <a:off x="3452507" y="4502947"/>
                <a:ext cx="307440" cy="338040"/>
              </p14:xfrm>
            </p:contentPart>
          </mc:Choice>
          <mc:Fallback xmlns="">
            <p:pic>
              <p:nvPicPr>
                <p:cNvPr id="86" name="Freihand 85">
                  <a:extLst>
                    <a:ext uri="{FF2B5EF4-FFF2-40B4-BE49-F238E27FC236}">
                      <a16:creationId xmlns:a16="http://schemas.microsoft.com/office/drawing/2014/main" id="{D7294E4B-6AED-450B-9866-18C5B10A1503}"/>
                    </a:ext>
                  </a:extLst>
                </p:cNvPr>
                <p:cNvPicPr/>
                <p:nvPr/>
              </p:nvPicPr>
              <p:blipFill>
                <a:blip r:embed="rId126"/>
                <a:stretch>
                  <a:fillRect/>
                </a:stretch>
              </p:blipFill>
              <p:spPr>
                <a:xfrm>
                  <a:off x="3448187" y="4498627"/>
                  <a:ext cx="316080" cy="346680"/>
                </a:xfrm>
                <a:prstGeom prst="rect">
                  <a:avLst/>
                </a:prstGeom>
              </p:spPr>
            </p:pic>
          </mc:Fallback>
        </mc:AlternateContent>
      </p:grpSp>
      <p:grpSp>
        <p:nvGrpSpPr>
          <p:cNvPr id="90" name="Gruppieren 89">
            <a:extLst>
              <a:ext uri="{FF2B5EF4-FFF2-40B4-BE49-F238E27FC236}">
                <a16:creationId xmlns:a16="http://schemas.microsoft.com/office/drawing/2014/main" id="{90B40F7F-6BE1-4643-86E8-704EA0F117BF}"/>
              </a:ext>
            </a:extLst>
          </p:cNvPr>
          <p:cNvGrpSpPr/>
          <p:nvPr/>
        </p:nvGrpSpPr>
        <p:grpSpPr>
          <a:xfrm>
            <a:off x="4097987" y="4990387"/>
            <a:ext cx="334440" cy="183240"/>
            <a:chOff x="4097987" y="4990387"/>
            <a:chExt cx="334440" cy="183240"/>
          </a:xfrm>
        </p:grpSpPr>
        <mc:AlternateContent xmlns:mc="http://schemas.openxmlformats.org/markup-compatibility/2006" xmlns:p14="http://schemas.microsoft.com/office/powerpoint/2010/main">
          <mc:Choice Requires="p14">
            <p:contentPart p14:bwMode="auto" r:id="rId127">
              <p14:nvContentPartPr>
                <p14:cNvPr id="88" name="Freihand 87">
                  <a:extLst>
                    <a:ext uri="{FF2B5EF4-FFF2-40B4-BE49-F238E27FC236}">
                      <a16:creationId xmlns:a16="http://schemas.microsoft.com/office/drawing/2014/main" id="{52F94222-460B-45C3-AFB5-3EB41DA9E0A7}"/>
                    </a:ext>
                  </a:extLst>
                </p14:cNvPr>
                <p14:cNvContentPartPr/>
                <p14:nvPr/>
              </p14:nvContentPartPr>
              <p14:xfrm>
                <a:off x="4097987" y="5040067"/>
                <a:ext cx="218160" cy="19800"/>
              </p14:xfrm>
            </p:contentPart>
          </mc:Choice>
          <mc:Fallback xmlns="">
            <p:pic>
              <p:nvPicPr>
                <p:cNvPr id="88" name="Freihand 87">
                  <a:extLst>
                    <a:ext uri="{FF2B5EF4-FFF2-40B4-BE49-F238E27FC236}">
                      <a16:creationId xmlns:a16="http://schemas.microsoft.com/office/drawing/2014/main" id="{52F94222-460B-45C3-AFB5-3EB41DA9E0A7}"/>
                    </a:ext>
                  </a:extLst>
                </p:cNvPr>
                <p:cNvPicPr/>
                <p:nvPr/>
              </p:nvPicPr>
              <p:blipFill>
                <a:blip r:embed="rId128"/>
                <a:stretch>
                  <a:fillRect/>
                </a:stretch>
              </p:blipFill>
              <p:spPr>
                <a:xfrm>
                  <a:off x="4093667" y="5035747"/>
                  <a:ext cx="226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9" name="Freihand 88">
                  <a:extLst>
                    <a:ext uri="{FF2B5EF4-FFF2-40B4-BE49-F238E27FC236}">
                      <a16:creationId xmlns:a16="http://schemas.microsoft.com/office/drawing/2014/main" id="{AC2ABBFA-3201-4713-923F-CE27EFE38578}"/>
                    </a:ext>
                  </a:extLst>
                </p14:cNvPr>
                <p14:cNvContentPartPr/>
                <p14:nvPr/>
              </p14:nvContentPartPr>
              <p14:xfrm>
                <a:off x="4223987" y="4990387"/>
                <a:ext cx="208440" cy="183240"/>
              </p14:xfrm>
            </p:contentPart>
          </mc:Choice>
          <mc:Fallback xmlns="">
            <p:pic>
              <p:nvPicPr>
                <p:cNvPr id="89" name="Freihand 88">
                  <a:extLst>
                    <a:ext uri="{FF2B5EF4-FFF2-40B4-BE49-F238E27FC236}">
                      <a16:creationId xmlns:a16="http://schemas.microsoft.com/office/drawing/2014/main" id="{AC2ABBFA-3201-4713-923F-CE27EFE38578}"/>
                    </a:ext>
                  </a:extLst>
                </p:cNvPr>
                <p:cNvPicPr/>
                <p:nvPr/>
              </p:nvPicPr>
              <p:blipFill>
                <a:blip r:embed="rId130"/>
                <a:stretch>
                  <a:fillRect/>
                </a:stretch>
              </p:blipFill>
              <p:spPr>
                <a:xfrm>
                  <a:off x="4219667" y="4986067"/>
                  <a:ext cx="217080" cy="19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99" name="Freihand 98">
                <a:extLst>
                  <a:ext uri="{FF2B5EF4-FFF2-40B4-BE49-F238E27FC236}">
                    <a16:creationId xmlns:a16="http://schemas.microsoft.com/office/drawing/2014/main" id="{AAC93B49-672D-459B-9553-9CF3C9CDAD52}"/>
                  </a:ext>
                </a:extLst>
              </p14:cNvPr>
              <p14:cNvContentPartPr/>
              <p14:nvPr/>
            </p14:nvContentPartPr>
            <p14:xfrm>
              <a:off x="2274227" y="2804467"/>
              <a:ext cx="711720" cy="518760"/>
            </p14:xfrm>
          </p:contentPart>
        </mc:Choice>
        <mc:Fallback xmlns="">
          <p:pic>
            <p:nvPicPr>
              <p:cNvPr id="99" name="Freihand 98">
                <a:extLst>
                  <a:ext uri="{FF2B5EF4-FFF2-40B4-BE49-F238E27FC236}">
                    <a16:creationId xmlns:a16="http://schemas.microsoft.com/office/drawing/2014/main" id="{AAC93B49-672D-459B-9553-9CF3C9CDAD52}"/>
                  </a:ext>
                </a:extLst>
              </p:cNvPr>
              <p:cNvPicPr/>
              <p:nvPr/>
            </p:nvPicPr>
            <p:blipFill>
              <a:blip r:embed="rId132"/>
              <a:stretch>
                <a:fillRect/>
              </a:stretch>
            </p:blipFill>
            <p:spPr>
              <a:xfrm>
                <a:off x="2269907" y="2800147"/>
                <a:ext cx="72036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Freihand 90">
                <a:extLst>
                  <a:ext uri="{FF2B5EF4-FFF2-40B4-BE49-F238E27FC236}">
                    <a16:creationId xmlns:a16="http://schemas.microsoft.com/office/drawing/2014/main" id="{56FBC4CA-CB56-4916-9389-7E772105102F}"/>
                  </a:ext>
                </a:extLst>
              </p14:cNvPr>
              <p14:cNvContentPartPr/>
              <p14:nvPr/>
            </p14:nvContentPartPr>
            <p14:xfrm>
              <a:off x="4558787" y="4937467"/>
              <a:ext cx="99000" cy="123120"/>
            </p14:xfrm>
          </p:contentPart>
        </mc:Choice>
        <mc:Fallback xmlns="">
          <p:pic>
            <p:nvPicPr>
              <p:cNvPr id="91" name="Freihand 90">
                <a:extLst>
                  <a:ext uri="{FF2B5EF4-FFF2-40B4-BE49-F238E27FC236}">
                    <a16:creationId xmlns:a16="http://schemas.microsoft.com/office/drawing/2014/main" id="{56FBC4CA-CB56-4916-9389-7E772105102F}"/>
                  </a:ext>
                </a:extLst>
              </p:cNvPr>
              <p:cNvPicPr/>
              <p:nvPr/>
            </p:nvPicPr>
            <p:blipFill>
              <a:blip r:embed="rId134"/>
              <a:stretch>
                <a:fillRect/>
              </a:stretch>
            </p:blipFill>
            <p:spPr>
              <a:xfrm>
                <a:off x="4554467" y="4933147"/>
                <a:ext cx="107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2" name="Freihand 91">
                <a:extLst>
                  <a:ext uri="{FF2B5EF4-FFF2-40B4-BE49-F238E27FC236}">
                    <a16:creationId xmlns:a16="http://schemas.microsoft.com/office/drawing/2014/main" id="{B6A70E6F-B5BA-41F7-AC55-E42325165E8F}"/>
                  </a:ext>
                </a:extLst>
              </p14:cNvPr>
              <p14:cNvContentPartPr/>
              <p14:nvPr/>
            </p14:nvContentPartPr>
            <p14:xfrm>
              <a:off x="4739507" y="4890667"/>
              <a:ext cx="276120" cy="158760"/>
            </p14:xfrm>
          </p:contentPart>
        </mc:Choice>
        <mc:Fallback xmlns="">
          <p:pic>
            <p:nvPicPr>
              <p:cNvPr id="92" name="Freihand 91">
                <a:extLst>
                  <a:ext uri="{FF2B5EF4-FFF2-40B4-BE49-F238E27FC236}">
                    <a16:creationId xmlns:a16="http://schemas.microsoft.com/office/drawing/2014/main" id="{B6A70E6F-B5BA-41F7-AC55-E42325165E8F}"/>
                  </a:ext>
                </a:extLst>
              </p:cNvPr>
              <p:cNvPicPr/>
              <p:nvPr/>
            </p:nvPicPr>
            <p:blipFill>
              <a:blip r:embed="rId136"/>
              <a:stretch>
                <a:fillRect/>
              </a:stretch>
            </p:blipFill>
            <p:spPr>
              <a:xfrm>
                <a:off x="4735187" y="4886347"/>
                <a:ext cx="284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3" name="Freihand 92">
                <a:extLst>
                  <a:ext uri="{FF2B5EF4-FFF2-40B4-BE49-F238E27FC236}">
                    <a16:creationId xmlns:a16="http://schemas.microsoft.com/office/drawing/2014/main" id="{D5572B28-6849-4BFF-9E40-FA37A39AB60B}"/>
                  </a:ext>
                </a:extLst>
              </p14:cNvPr>
              <p14:cNvContentPartPr/>
              <p14:nvPr/>
            </p14:nvContentPartPr>
            <p14:xfrm>
              <a:off x="5030387" y="4954747"/>
              <a:ext cx="388080" cy="204840"/>
            </p14:xfrm>
          </p:contentPart>
        </mc:Choice>
        <mc:Fallback xmlns="">
          <p:pic>
            <p:nvPicPr>
              <p:cNvPr id="93" name="Freihand 92">
                <a:extLst>
                  <a:ext uri="{FF2B5EF4-FFF2-40B4-BE49-F238E27FC236}">
                    <a16:creationId xmlns:a16="http://schemas.microsoft.com/office/drawing/2014/main" id="{D5572B28-6849-4BFF-9E40-FA37A39AB60B}"/>
                  </a:ext>
                </a:extLst>
              </p:cNvPr>
              <p:cNvPicPr/>
              <p:nvPr/>
            </p:nvPicPr>
            <p:blipFill>
              <a:blip r:embed="rId138"/>
              <a:stretch>
                <a:fillRect/>
              </a:stretch>
            </p:blipFill>
            <p:spPr>
              <a:xfrm>
                <a:off x="5026067" y="4950427"/>
                <a:ext cx="396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5B614C93-2039-4432-998E-774C1B832433}"/>
                  </a:ext>
                </a:extLst>
              </p14:cNvPr>
              <p14:cNvContentPartPr/>
              <p14:nvPr/>
            </p14:nvContentPartPr>
            <p14:xfrm>
              <a:off x="5455907" y="4961587"/>
              <a:ext cx="155160" cy="55440"/>
            </p14:xfrm>
          </p:contentPart>
        </mc:Choice>
        <mc:Fallback xmlns="">
          <p:pic>
            <p:nvPicPr>
              <p:cNvPr id="94" name="Freihand 93">
                <a:extLst>
                  <a:ext uri="{FF2B5EF4-FFF2-40B4-BE49-F238E27FC236}">
                    <a16:creationId xmlns:a16="http://schemas.microsoft.com/office/drawing/2014/main" id="{5B614C93-2039-4432-998E-774C1B832433}"/>
                  </a:ext>
                </a:extLst>
              </p:cNvPr>
              <p:cNvPicPr/>
              <p:nvPr/>
            </p:nvPicPr>
            <p:blipFill>
              <a:blip r:embed="rId140"/>
              <a:stretch>
                <a:fillRect/>
              </a:stretch>
            </p:blipFill>
            <p:spPr>
              <a:xfrm>
                <a:off x="5451587" y="4957267"/>
                <a:ext cx="163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5" name="Freihand 94">
                <a:extLst>
                  <a:ext uri="{FF2B5EF4-FFF2-40B4-BE49-F238E27FC236}">
                    <a16:creationId xmlns:a16="http://schemas.microsoft.com/office/drawing/2014/main" id="{7EB4E7E4-F3F9-442D-8FBE-C362C98CB21E}"/>
                  </a:ext>
                </a:extLst>
              </p14:cNvPr>
              <p14:cNvContentPartPr/>
              <p14:nvPr/>
            </p14:nvContentPartPr>
            <p14:xfrm>
              <a:off x="5612507" y="4978507"/>
              <a:ext cx="101160" cy="41040"/>
            </p14:xfrm>
          </p:contentPart>
        </mc:Choice>
        <mc:Fallback xmlns="">
          <p:pic>
            <p:nvPicPr>
              <p:cNvPr id="95" name="Freihand 94">
                <a:extLst>
                  <a:ext uri="{FF2B5EF4-FFF2-40B4-BE49-F238E27FC236}">
                    <a16:creationId xmlns:a16="http://schemas.microsoft.com/office/drawing/2014/main" id="{7EB4E7E4-F3F9-442D-8FBE-C362C98CB21E}"/>
                  </a:ext>
                </a:extLst>
              </p:cNvPr>
              <p:cNvPicPr/>
              <p:nvPr/>
            </p:nvPicPr>
            <p:blipFill>
              <a:blip r:embed="rId142"/>
              <a:stretch>
                <a:fillRect/>
              </a:stretch>
            </p:blipFill>
            <p:spPr>
              <a:xfrm>
                <a:off x="5608187" y="4974187"/>
                <a:ext cx="109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466B6D25-541A-4912-9417-7A71095D5C88}"/>
                  </a:ext>
                </a:extLst>
              </p14:cNvPr>
              <p14:cNvContentPartPr/>
              <p14:nvPr/>
            </p14:nvContentPartPr>
            <p14:xfrm>
              <a:off x="4654187" y="5051587"/>
              <a:ext cx="1123560" cy="118080"/>
            </p14:xfrm>
          </p:contentPart>
        </mc:Choice>
        <mc:Fallback xmlns="">
          <p:pic>
            <p:nvPicPr>
              <p:cNvPr id="97" name="Freihand 96">
                <a:extLst>
                  <a:ext uri="{FF2B5EF4-FFF2-40B4-BE49-F238E27FC236}">
                    <a16:creationId xmlns:a16="http://schemas.microsoft.com/office/drawing/2014/main" id="{466B6D25-541A-4912-9417-7A71095D5C88}"/>
                  </a:ext>
                </a:extLst>
              </p:cNvPr>
              <p:cNvPicPr/>
              <p:nvPr/>
            </p:nvPicPr>
            <p:blipFill>
              <a:blip r:embed="rId144"/>
              <a:stretch>
                <a:fillRect/>
              </a:stretch>
            </p:blipFill>
            <p:spPr>
              <a:xfrm>
                <a:off x="4649867" y="5047267"/>
                <a:ext cx="1132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0" name="Freihand 99">
                <a:extLst>
                  <a:ext uri="{FF2B5EF4-FFF2-40B4-BE49-F238E27FC236}">
                    <a16:creationId xmlns:a16="http://schemas.microsoft.com/office/drawing/2014/main" id="{FCF639DA-3D83-4787-883E-7AB25F5B66B0}"/>
                  </a:ext>
                </a:extLst>
              </p14:cNvPr>
              <p14:cNvContentPartPr/>
              <p14:nvPr/>
            </p14:nvContentPartPr>
            <p14:xfrm>
              <a:off x="5869907" y="4933147"/>
              <a:ext cx="114120" cy="128160"/>
            </p14:xfrm>
          </p:contentPart>
        </mc:Choice>
        <mc:Fallback xmlns="">
          <p:pic>
            <p:nvPicPr>
              <p:cNvPr id="100" name="Freihand 99">
                <a:extLst>
                  <a:ext uri="{FF2B5EF4-FFF2-40B4-BE49-F238E27FC236}">
                    <a16:creationId xmlns:a16="http://schemas.microsoft.com/office/drawing/2014/main" id="{FCF639DA-3D83-4787-883E-7AB25F5B66B0}"/>
                  </a:ext>
                </a:extLst>
              </p:cNvPr>
              <p:cNvPicPr/>
              <p:nvPr/>
            </p:nvPicPr>
            <p:blipFill>
              <a:blip r:embed="rId146"/>
              <a:stretch>
                <a:fillRect/>
              </a:stretch>
            </p:blipFill>
            <p:spPr>
              <a:xfrm>
                <a:off x="5865587" y="4928827"/>
                <a:ext cx="122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1" name="Freihand 100">
                <a:extLst>
                  <a:ext uri="{FF2B5EF4-FFF2-40B4-BE49-F238E27FC236}">
                    <a16:creationId xmlns:a16="http://schemas.microsoft.com/office/drawing/2014/main" id="{23B1CC1F-845E-4739-AD8B-551E29469CAB}"/>
                  </a:ext>
                </a:extLst>
              </p14:cNvPr>
              <p14:cNvContentPartPr/>
              <p14:nvPr/>
            </p14:nvContentPartPr>
            <p14:xfrm>
              <a:off x="5985827" y="4873387"/>
              <a:ext cx="61560" cy="177120"/>
            </p14:xfrm>
          </p:contentPart>
        </mc:Choice>
        <mc:Fallback xmlns="">
          <p:pic>
            <p:nvPicPr>
              <p:cNvPr id="101" name="Freihand 100">
                <a:extLst>
                  <a:ext uri="{FF2B5EF4-FFF2-40B4-BE49-F238E27FC236}">
                    <a16:creationId xmlns:a16="http://schemas.microsoft.com/office/drawing/2014/main" id="{23B1CC1F-845E-4739-AD8B-551E29469CAB}"/>
                  </a:ext>
                </a:extLst>
              </p:cNvPr>
              <p:cNvPicPr/>
              <p:nvPr/>
            </p:nvPicPr>
            <p:blipFill>
              <a:blip r:embed="rId148"/>
              <a:stretch>
                <a:fillRect/>
              </a:stretch>
            </p:blipFill>
            <p:spPr>
              <a:xfrm>
                <a:off x="5981507" y="4869067"/>
                <a:ext cx="70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Freihand 101">
                <a:extLst>
                  <a:ext uri="{FF2B5EF4-FFF2-40B4-BE49-F238E27FC236}">
                    <a16:creationId xmlns:a16="http://schemas.microsoft.com/office/drawing/2014/main" id="{387334EF-38D0-4B34-B06F-B28341E78E86}"/>
                  </a:ext>
                </a:extLst>
              </p14:cNvPr>
              <p14:cNvContentPartPr/>
              <p14:nvPr/>
            </p14:nvContentPartPr>
            <p14:xfrm>
              <a:off x="6059627" y="4921267"/>
              <a:ext cx="185400" cy="95040"/>
            </p14:xfrm>
          </p:contentPart>
        </mc:Choice>
        <mc:Fallback xmlns="">
          <p:pic>
            <p:nvPicPr>
              <p:cNvPr id="102" name="Freihand 101">
                <a:extLst>
                  <a:ext uri="{FF2B5EF4-FFF2-40B4-BE49-F238E27FC236}">
                    <a16:creationId xmlns:a16="http://schemas.microsoft.com/office/drawing/2014/main" id="{387334EF-38D0-4B34-B06F-B28341E78E86}"/>
                  </a:ext>
                </a:extLst>
              </p:cNvPr>
              <p:cNvPicPr/>
              <p:nvPr/>
            </p:nvPicPr>
            <p:blipFill>
              <a:blip r:embed="rId150"/>
              <a:stretch>
                <a:fillRect/>
              </a:stretch>
            </p:blipFill>
            <p:spPr>
              <a:xfrm>
                <a:off x="6055307" y="4916947"/>
                <a:ext cx="194040" cy="103680"/>
              </a:xfrm>
              <a:prstGeom prst="rect">
                <a:avLst/>
              </a:prstGeom>
            </p:spPr>
          </p:pic>
        </mc:Fallback>
      </mc:AlternateContent>
      <p:grpSp>
        <p:nvGrpSpPr>
          <p:cNvPr id="122" name="Gruppieren 121">
            <a:extLst>
              <a:ext uri="{FF2B5EF4-FFF2-40B4-BE49-F238E27FC236}">
                <a16:creationId xmlns:a16="http://schemas.microsoft.com/office/drawing/2014/main" id="{B3ADB290-FBA5-42D4-B515-FBA01439A070}"/>
              </a:ext>
            </a:extLst>
          </p:cNvPr>
          <p:cNvGrpSpPr/>
          <p:nvPr/>
        </p:nvGrpSpPr>
        <p:grpSpPr>
          <a:xfrm>
            <a:off x="6468947" y="4363987"/>
            <a:ext cx="1291320" cy="1289160"/>
            <a:chOff x="6468947" y="4363987"/>
            <a:chExt cx="1291320" cy="1289160"/>
          </a:xfrm>
        </p:grpSpPr>
        <mc:AlternateContent xmlns:mc="http://schemas.openxmlformats.org/markup-compatibility/2006" xmlns:p14="http://schemas.microsoft.com/office/powerpoint/2010/main">
          <mc:Choice Requires="p14">
            <p:contentPart p14:bwMode="auto" r:id="rId151">
              <p14:nvContentPartPr>
                <p14:cNvPr id="103" name="Freihand 102">
                  <a:extLst>
                    <a:ext uri="{FF2B5EF4-FFF2-40B4-BE49-F238E27FC236}">
                      <a16:creationId xmlns:a16="http://schemas.microsoft.com/office/drawing/2014/main" id="{B84F2A6C-8AF3-45E3-AB2C-20956513E7F9}"/>
                    </a:ext>
                  </a:extLst>
                </p14:cNvPr>
                <p14:cNvContentPartPr/>
                <p14:nvPr/>
              </p14:nvContentPartPr>
              <p14:xfrm>
                <a:off x="6709427" y="4614187"/>
                <a:ext cx="151920" cy="127440"/>
              </p14:xfrm>
            </p:contentPart>
          </mc:Choice>
          <mc:Fallback xmlns="">
            <p:pic>
              <p:nvPicPr>
                <p:cNvPr id="103" name="Freihand 102">
                  <a:extLst>
                    <a:ext uri="{FF2B5EF4-FFF2-40B4-BE49-F238E27FC236}">
                      <a16:creationId xmlns:a16="http://schemas.microsoft.com/office/drawing/2014/main" id="{B84F2A6C-8AF3-45E3-AB2C-20956513E7F9}"/>
                    </a:ext>
                  </a:extLst>
                </p:cNvPr>
                <p:cNvPicPr/>
                <p:nvPr/>
              </p:nvPicPr>
              <p:blipFill>
                <a:blip r:embed="rId152"/>
                <a:stretch>
                  <a:fillRect/>
                </a:stretch>
              </p:blipFill>
              <p:spPr>
                <a:xfrm>
                  <a:off x="6705107" y="4609867"/>
                  <a:ext cx="160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Freihand 103">
                  <a:extLst>
                    <a:ext uri="{FF2B5EF4-FFF2-40B4-BE49-F238E27FC236}">
                      <a16:creationId xmlns:a16="http://schemas.microsoft.com/office/drawing/2014/main" id="{E350A493-1A86-4D07-9461-AFFDC04B4320}"/>
                    </a:ext>
                  </a:extLst>
                </p14:cNvPr>
                <p14:cNvContentPartPr/>
                <p14:nvPr/>
              </p14:nvContentPartPr>
              <p14:xfrm>
                <a:off x="7033067" y="4623187"/>
                <a:ext cx="121320" cy="87120"/>
              </p14:xfrm>
            </p:contentPart>
          </mc:Choice>
          <mc:Fallback xmlns="">
            <p:pic>
              <p:nvPicPr>
                <p:cNvPr id="104" name="Freihand 103">
                  <a:extLst>
                    <a:ext uri="{FF2B5EF4-FFF2-40B4-BE49-F238E27FC236}">
                      <a16:creationId xmlns:a16="http://schemas.microsoft.com/office/drawing/2014/main" id="{E350A493-1A86-4D07-9461-AFFDC04B4320}"/>
                    </a:ext>
                  </a:extLst>
                </p:cNvPr>
                <p:cNvPicPr/>
                <p:nvPr/>
              </p:nvPicPr>
              <p:blipFill>
                <a:blip r:embed="rId154"/>
                <a:stretch>
                  <a:fillRect/>
                </a:stretch>
              </p:blipFill>
              <p:spPr>
                <a:xfrm>
                  <a:off x="7028747" y="4618867"/>
                  <a:ext cx="129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Freihand 104">
                  <a:extLst>
                    <a:ext uri="{FF2B5EF4-FFF2-40B4-BE49-F238E27FC236}">
                      <a16:creationId xmlns:a16="http://schemas.microsoft.com/office/drawing/2014/main" id="{7CC8DD90-5FF2-4547-8AA6-388D1E0E7AB4}"/>
                    </a:ext>
                  </a:extLst>
                </p14:cNvPr>
                <p14:cNvContentPartPr/>
                <p14:nvPr/>
              </p14:nvContentPartPr>
              <p14:xfrm>
                <a:off x="7220267" y="4592947"/>
                <a:ext cx="95040" cy="108360"/>
              </p14:xfrm>
            </p:contentPart>
          </mc:Choice>
          <mc:Fallback xmlns="">
            <p:pic>
              <p:nvPicPr>
                <p:cNvPr id="105" name="Freihand 104">
                  <a:extLst>
                    <a:ext uri="{FF2B5EF4-FFF2-40B4-BE49-F238E27FC236}">
                      <a16:creationId xmlns:a16="http://schemas.microsoft.com/office/drawing/2014/main" id="{7CC8DD90-5FF2-4547-8AA6-388D1E0E7AB4}"/>
                    </a:ext>
                  </a:extLst>
                </p:cNvPr>
                <p:cNvPicPr/>
                <p:nvPr/>
              </p:nvPicPr>
              <p:blipFill>
                <a:blip r:embed="rId156"/>
                <a:stretch>
                  <a:fillRect/>
                </a:stretch>
              </p:blipFill>
              <p:spPr>
                <a:xfrm>
                  <a:off x="7215947" y="4588627"/>
                  <a:ext cx="103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0BBAE375-EB14-4DC4-8EB8-36209BC33D83}"/>
                    </a:ext>
                  </a:extLst>
                </p14:cNvPr>
                <p14:cNvContentPartPr/>
                <p14:nvPr/>
              </p14:nvContentPartPr>
              <p14:xfrm>
                <a:off x="7395947" y="4531387"/>
                <a:ext cx="136080" cy="174240"/>
              </p14:xfrm>
            </p:contentPart>
          </mc:Choice>
          <mc:Fallback xmlns="">
            <p:pic>
              <p:nvPicPr>
                <p:cNvPr id="106" name="Freihand 105">
                  <a:extLst>
                    <a:ext uri="{FF2B5EF4-FFF2-40B4-BE49-F238E27FC236}">
                      <a16:creationId xmlns:a16="http://schemas.microsoft.com/office/drawing/2014/main" id="{0BBAE375-EB14-4DC4-8EB8-36209BC33D83}"/>
                    </a:ext>
                  </a:extLst>
                </p:cNvPr>
                <p:cNvPicPr/>
                <p:nvPr/>
              </p:nvPicPr>
              <p:blipFill>
                <a:blip r:embed="rId158"/>
                <a:stretch>
                  <a:fillRect/>
                </a:stretch>
              </p:blipFill>
              <p:spPr>
                <a:xfrm>
                  <a:off x="7391627" y="4527067"/>
                  <a:ext cx="144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BFD0DE84-2CB4-4BAA-98C2-C64790F80103}"/>
                    </a:ext>
                  </a:extLst>
                </p14:cNvPr>
                <p14:cNvContentPartPr/>
                <p14:nvPr/>
              </p14:nvContentPartPr>
              <p14:xfrm>
                <a:off x="7472987" y="4626787"/>
                <a:ext cx="93240" cy="23400"/>
              </p14:xfrm>
            </p:contentPart>
          </mc:Choice>
          <mc:Fallback xmlns="">
            <p:pic>
              <p:nvPicPr>
                <p:cNvPr id="107" name="Freihand 106">
                  <a:extLst>
                    <a:ext uri="{FF2B5EF4-FFF2-40B4-BE49-F238E27FC236}">
                      <a16:creationId xmlns:a16="http://schemas.microsoft.com/office/drawing/2014/main" id="{BFD0DE84-2CB4-4BAA-98C2-C64790F80103}"/>
                    </a:ext>
                  </a:extLst>
                </p:cNvPr>
                <p:cNvPicPr/>
                <p:nvPr/>
              </p:nvPicPr>
              <p:blipFill>
                <a:blip r:embed="rId160"/>
                <a:stretch>
                  <a:fillRect/>
                </a:stretch>
              </p:blipFill>
              <p:spPr>
                <a:xfrm>
                  <a:off x="7468667" y="4622467"/>
                  <a:ext cx="101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9EF63D04-3A8E-4D09-970C-0893F89ED2A6}"/>
                    </a:ext>
                  </a:extLst>
                </p14:cNvPr>
                <p14:cNvContentPartPr/>
                <p14:nvPr/>
              </p14:nvContentPartPr>
              <p14:xfrm>
                <a:off x="6468947" y="4795627"/>
                <a:ext cx="1210680" cy="116640"/>
              </p14:xfrm>
            </p:contentPart>
          </mc:Choice>
          <mc:Fallback xmlns="">
            <p:pic>
              <p:nvPicPr>
                <p:cNvPr id="108" name="Freihand 107">
                  <a:extLst>
                    <a:ext uri="{FF2B5EF4-FFF2-40B4-BE49-F238E27FC236}">
                      <a16:creationId xmlns:a16="http://schemas.microsoft.com/office/drawing/2014/main" id="{9EF63D04-3A8E-4D09-970C-0893F89ED2A6}"/>
                    </a:ext>
                  </a:extLst>
                </p:cNvPr>
                <p:cNvPicPr/>
                <p:nvPr/>
              </p:nvPicPr>
              <p:blipFill>
                <a:blip r:embed="rId162"/>
                <a:stretch>
                  <a:fillRect/>
                </a:stretch>
              </p:blipFill>
              <p:spPr>
                <a:xfrm>
                  <a:off x="6464627" y="4791307"/>
                  <a:ext cx="1219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2D961289-C92C-4689-8423-797CE848938E}"/>
                    </a:ext>
                  </a:extLst>
                </p14:cNvPr>
                <p14:cNvContentPartPr/>
                <p14:nvPr/>
              </p14:nvContentPartPr>
              <p14:xfrm>
                <a:off x="7109027" y="4884907"/>
                <a:ext cx="113040" cy="768240"/>
              </p14:xfrm>
            </p:contentPart>
          </mc:Choice>
          <mc:Fallback xmlns="">
            <p:pic>
              <p:nvPicPr>
                <p:cNvPr id="109" name="Freihand 108">
                  <a:extLst>
                    <a:ext uri="{FF2B5EF4-FFF2-40B4-BE49-F238E27FC236}">
                      <a16:creationId xmlns:a16="http://schemas.microsoft.com/office/drawing/2014/main" id="{2D961289-C92C-4689-8423-797CE848938E}"/>
                    </a:ext>
                  </a:extLst>
                </p:cNvPr>
                <p:cNvPicPr/>
                <p:nvPr/>
              </p:nvPicPr>
              <p:blipFill>
                <a:blip r:embed="rId164"/>
                <a:stretch>
                  <a:fillRect/>
                </a:stretch>
              </p:blipFill>
              <p:spPr>
                <a:xfrm>
                  <a:off x="7104707" y="4880587"/>
                  <a:ext cx="12168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1" name="Freihand 110">
                  <a:extLst>
                    <a:ext uri="{FF2B5EF4-FFF2-40B4-BE49-F238E27FC236}">
                      <a16:creationId xmlns:a16="http://schemas.microsoft.com/office/drawing/2014/main" id="{BEAEDAF8-50E5-4BFF-AF95-BEC8815C199F}"/>
                    </a:ext>
                  </a:extLst>
                </p14:cNvPr>
                <p14:cNvContentPartPr/>
                <p14:nvPr/>
              </p14:nvContentPartPr>
              <p14:xfrm>
                <a:off x="7277507" y="4898227"/>
                <a:ext cx="151560" cy="78120"/>
              </p14:xfrm>
            </p:contentPart>
          </mc:Choice>
          <mc:Fallback xmlns="">
            <p:pic>
              <p:nvPicPr>
                <p:cNvPr id="111" name="Freihand 110">
                  <a:extLst>
                    <a:ext uri="{FF2B5EF4-FFF2-40B4-BE49-F238E27FC236}">
                      <a16:creationId xmlns:a16="http://schemas.microsoft.com/office/drawing/2014/main" id="{BEAEDAF8-50E5-4BFF-AF95-BEC8815C199F}"/>
                    </a:ext>
                  </a:extLst>
                </p:cNvPr>
                <p:cNvPicPr/>
                <p:nvPr/>
              </p:nvPicPr>
              <p:blipFill>
                <a:blip r:embed="rId166"/>
                <a:stretch>
                  <a:fillRect/>
                </a:stretch>
              </p:blipFill>
              <p:spPr>
                <a:xfrm>
                  <a:off x="7273187" y="4893907"/>
                  <a:ext cx="160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2" name="Freihand 111">
                  <a:extLst>
                    <a:ext uri="{FF2B5EF4-FFF2-40B4-BE49-F238E27FC236}">
                      <a16:creationId xmlns:a16="http://schemas.microsoft.com/office/drawing/2014/main" id="{E5AF676C-4F38-4E3C-A9AE-540F9BD08487}"/>
                    </a:ext>
                  </a:extLst>
                </p14:cNvPr>
                <p14:cNvContentPartPr/>
                <p14:nvPr/>
              </p14:nvContentPartPr>
              <p14:xfrm>
                <a:off x="7454627" y="4880227"/>
                <a:ext cx="81720" cy="92520"/>
              </p14:xfrm>
            </p:contentPart>
          </mc:Choice>
          <mc:Fallback xmlns="">
            <p:pic>
              <p:nvPicPr>
                <p:cNvPr id="112" name="Freihand 111">
                  <a:extLst>
                    <a:ext uri="{FF2B5EF4-FFF2-40B4-BE49-F238E27FC236}">
                      <a16:creationId xmlns:a16="http://schemas.microsoft.com/office/drawing/2014/main" id="{E5AF676C-4F38-4E3C-A9AE-540F9BD08487}"/>
                    </a:ext>
                  </a:extLst>
                </p:cNvPr>
                <p:cNvPicPr/>
                <p:nvPr/>
              </p:nvPicPr>
              <p:blipFill>
                <a:blip r:embed="rId168"/>
                <a:stretch>
                  <a:fillRect/>
                </a:stretch>
              </p:blipFill>
              <p:spPr>
                <a:xfrm>
                  <a:off x="7450307" y="4875907"/>
                  <a:ext cx="90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3" name="Freihand 112">
                  <a:extLst>
                    <a:ext uri="{FF2B5EF4-FFF2-40B4-BE49-F238E27FC236}">
                      <a16:creationId xmlns:a16="http://schemas.microsoft.com/office/drawing/2014/main" id="{3BAD24E3-3F46-4D61-BE24-A864D4CBEDD4}"/>
                    </a:ext>
                  </a:extLst>
                </p14:cNvPr>
                <p14:cNvContentPartPr/>
                <p14:nvPr/>
              </p14:nvContentPartPr>
              <p14:xfrm>
                <a:off x="7286867" y="5058787"/>
                <a:ext cx="152640" cy="101880"/>
              </p14:xfrm>
            </p:contentPart>
          </mc:Choice>
          <mc:Fallback xmlns="">
            <p:pic>
              <p:nvPicPr>
                <p:cNvPr id="113" name="Freihand 112">
                  <a:extLst>
                    <a:ext uri="{FF2B5EF4-FFF2-40B4-BE49-F238E27FC236}">
                      <a16:creationId xmlns:a16="http://schemas.microsoft.com/office/drawing/2014/main" id="{3BAD24E3-3F46-4D61-BE24-A864D4CBEDD4}"/>
                    </a:ext>
                  </a:extLst>
                </p:cNvPr>
                <p:cNvPicPr/>
                <p:nvPr/>
              </p:nvPicPr>
              <p:blipFill>
                <a:blip r:embed="rId170"/>
                <a:stretch>
                  <a:fillRect/>
                </a:stretch>
              </p:blipFill>
              <p:spPr>
                <a:xfrm>
                  <a:off x="7282547" y="5054467"/>
                  <a:ext cx="161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 name="Freihand 113">
                  <a:extLst>
                    <a:ext uri="{FF2B5EF4-FFF2-40B4-BE49-F238E27FC236}">
                      <a16:creationId xmlns:a16="http://schemas.microsoft.com/office/drawing/2014/main" id="{52B41E7A-81DC-4BBD-826F-4CB9D3B93ADD}"/>
                    </a:ext>
                  </a:extLst>
                </p14:cNvPr>
                <p14:cNvContentPartPr/>
                <p14:nvPr/>
              </p14:nvContentPartPr>
              <p14:xfrm>
                <a:off x="7490987" y="5053387"/>
                <a:ext cx="88560" cy="87840"/>
              </p14:xfrm>
            </p:contentPart>
          </mc:Choice>
          <mc:Fallback xmlns="">
            <p:pic>
              <p:nvPicPr>
                <p:cNvPr id="114" name="Freihand 113">
                  <a:extLst>
                    <a:ext uri="{FF2B5EF4-FFF2-40B4-BE49-F238E27FC236}">
                      <a16:creationId xmlns:a16="http://schemas.microsoft.com/office/drawing/2014/main" id="{52B41E7A-81DC-4BBD-826F-4CB9D3B93ADD}"/>
                    </a:ext>
                  </a:extLst>
                </p:cNvPr>
                <p:cNvPicPr/>
                <p:nvPr/>
              </p:nvPicPr>
              <p:blipFill>
                <a:blip r:embed="rId172"/>
                <a:stretch>
                  <a:fillRect/>
                </a:stretch>
              </p:blipFill>
              <p:spPr>
                <a:xfrm>
                  <a:off x="7486667" y="5049067"/>
                  <a:ext cx="97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7" name="Freihand 116">
                  <a:extLst>
                    <a:ext uri="{FF2B5EF4-FFF2-40B4-BE49-F238E27FC236}">
                      <a16:creationId xmlns:a16="http://schemas.microsoft.com/office/drawing/2014/main" id="{29F65672-CD97-43CC-B1F2-03043DACD2B9}"/>
                    </a:ext>
                  </a:extLst>
                </p14:cNvPr>
                <p14:cNvContentPartPr/>
                <p14:nvPr/>
              </p14:nvContentPartPr>
              <p14:xfrm>
                <a:off x="6673067" y="4934947"/>
                <a:ext cx="186840" cy="127080"/>
              </p14:xfrm>
            </p:contentPart>
          </mc:Choice>
          <mc:Fallback xmlns="">
            <p:pic>
              <p:nvPicPr>
                <p:cNvPr id="117" name="Freihand 116">
                  <a:extLst>
                    <a:ext uri="{FF2B5EF4-FFF2-40B4-BE49-F238E27FC236}">
                      <a16:creationId xmlns:a16="http://schemas.microsoft.com/office/drawing/2014/main" id="{29F65672-CD97-43CC-B1F2-03043DACD2B9}"/>
                    </a:ext>
                  </a:extLst>
                </p:cNvPr>
                <p:cNvPicPr/>
                <p:nvPr/>
              </p:nvPicPr>
              <p:blipFill>
                <a:blip r:embed="rId174"/>
                <a:stretch>
                  <a:fillRect/>
                </a:stretch>
              </p:blipFill>
              <p:spPr>
                <a:xfrm>
                  <a:off x="6668747" y="4930627"/>
                  <a:ext cx="19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 name="Freihand 117">
                  <a:extLst>
                    <a:ext uri="{FF2B5EF4-FFF2-40B4-BE49-F238E27FC236}">
                      <a16:creationId xmlns:a16="http://schemas.microsoft.com/office/drawing/2014/main" id="{1BEE5AB7-DB7B-4A0B-A510-50E79B3CAF62}"/>
                    </a:ext>
                  </a:extLst>
                </p14:cNvPr>
                <p14:cNvContentPartPr/>
                <p14:nvPr/>
              </p14:nvContentPartPr>
              <p14:xfrm>
                <a:off x="6867467" y="4946467"/>
                <a:ext cx="45720" cy="5040"/>
              </p14:xfrm>
            </p:contentPart>
          </mc:Choice>
          <mc:Fallback xmlns="">
            <p:pic>
              <p:nvPicPr>
                <p:cNvPr id="118" name="Freihand 117">
                  <a:extLst>
                    <a:ext uri="{FF2B5EF4-FFF2-40B4-BE49-F238E27FC236}">
                      <a16:creationId xmlns:a16="http://schemas.microsoft.com/office/drawing/2014/main" id="{1BEE5AB7-DB7B-4A0B-A510-50E79B3CAF62}"/>
                    </a:ext>
                  </a:extLst>
                </p:cNvPr>
                <p:cNvPicPr/>
                <p:nvPr/>
              </p:nvPicPr>
              <p:blipFill>
                <a:blip r:embed="rId176"/>
                <a:stretch>
                  <a:fillRect/>
                </a:stretch>
              </p:blipFill>
              <p:spPr>
                <a:xfrm>
                  <a:off x="6863147" y="4942147"/>
                  <a:ext cx="54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9" name="Freihand 118">
                  <a:extLst>
                    <a:ext uri="{FF2B5EF4-FFF2-40B4-BE49-F238E27FC236}">
                      <a16:creationId xmlns:a16="http://schemas.microsoft.com/office/drawing/2014/main" id="{0B0824B8-9CE9-4D44-8050-3456B16204BA}"/>
                    </a:ext>
                  </a:extLst>
                </p14:cNvPr>
                <p14:cNvContentPartPr/>
                <p14:nvPr/>
              </p14:nvContentPartPr>
              <p14:xfrm>
                <a:off x="6871067" y="4894627"/>
                <a:ext cx="110520" cy="172440"/>
              </p14:xfrm>
            </p:contentPart>
          </mc:Choice>
          <mc:Fallback xmlns="">
            <p:pic>
              <p:nvPicPr>
                <p:cNvPr id="119" name="Freihand 118">
                  <a:extLst>
                    <a:ext uri="{FF2B5EF4-FFF2-40B4-BE49-F238E27FC236}">
                      <a16:creationId xmlns:a16="http://schemas.microsoft.com/office/drawing/2014/main" id="{0B0824B8-9CE9-4D44-8050-3456B16204BA}"/>
                    </a:ext>
                  </a:extLst>
                </p:cNvPr>
                <p:cNvPicPr/>
                <p:nvPr/>
              </p:nvPicPr>
              <p:blipFill>
                <a:blip r:embed="rId178"/>
                <a:stretch>
                  <a:fillRect/>
                </a:stretch>
              </p:blipFill>
              <p:spPr>
                <a:xfrm>
                  <a:off x="6866747" y="4890307"/>
                  <a:ext cx="119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1" name="Freihand 120">
                  <a:extLst>
                    <a:ext uri="{FF2B5EF4-FFF2-40B4-BE49-F238E27FC236}">
                      <a16:creationId xmlns:a16="http://schemas.microsoft.com/office/drawing/2014/main" id="{711052AB-2AD4-4485-8982-7F9C45D38827}"/>
                    </a:ext>
                  </a:extLst>
                </p14:cNvPr>
                <p14:cNvContentPartPr/>
                <p14:nvPr/>
              </p14:nvContentPartPr>
              <p14:xfrm>
                <a:off x="7420067" y="4363987"/>
                <a:ext cx="340200" cy="388800"/>
              </p14:xfrm>
            </p:contentPart>
          </mc:Choice>
          <mc:Fallback xmlns="">
            <p:pic>
              <p:nvPicPr>
                <p:cNvPr id="121" name="Freihand 120">
                  <a:extLst>
                    <a:ext uri="{FF2B5EF4-FFF2-40B4-BE49-F238E27FC236}">
                      <a16:creationId xmlns:a16="http://schemas.microsoft.com/office/drawing/2014/main" id="{711052AB-2AD4-4485-8982-7F9C45D38827}"/>
                    </a:ext>
                  </a:extLst>
                </p:cNvPr>
                <p:cNvPicPr/>
                <p:nvPr/>
              </p:nvPicPr>
              <p:blipFill>
                <a:blip r:embed="rId180"/>
                <a:stretch>
                  <a:fillRect/>
                </a:stretch>
              </p:blipFill>
              <p:spPr>
                <a:xfrm>
                  <a:off x="7415747" y="4359667"/>
                  <a:ext cx="348840" cy="397440"/>
                </a:xfrm>
                <a:prstGeom prst="rect">
                  <a:avLst/>
                </a:prstGeom>
              </p:spPr>
            </p:pic>
          </mc:Fallback>
        </mc:AlternateContent>
      </p:grpSp>
      <p:grpSp>
        <p:nvGrpSpPr>
          <p:cNvPr id="209" name="Gruppieren 208">
            <a:extLst>
              <a:ext uri="{FF2B5EF4-FFF2-40B4-BE49-F238E27FC236}">
                <a16:creationId xmlns:a16="http://schemas.microsoft.com/office/drawing/2014/main" id="{DB536CE1-7FCF-4C5A-8BCD-76D6C0F519B8}"/>
              </a:ext>
            </a:extLst>
          </p:cNvPr>
          <p:cNvGrpSpPr/>
          <p:nvPr/>
        </p:nvGrpSpPr>
        <p:grpSpPr>
          <a:xfrm>
            <a:off x="2567987" y="5272627"/>
            <a:ext cx="5586120" cy="1332720"/>
            <a:chOff x="2567987" y="5272627"/>
            <a:chExt cx="5586120" cy="1332720"/>
          </a:xfrm>
        </p:grpSpPr>
        <mc:AlternateContent xmlns:mc="http://schemas.openxmlformats.org/markup-compatibility/2006" xmlns:p14="http://schemas.microsoft.com/office/powerpoint/2010/main">
          <mc:Choice Requires="p14">
            <p:contentPart p14:bwMode="auto" r:id="rId181">
              <p14:nvContentPartPr>
                <p14:cNvPr id="123" name="Freihand 122">
                  <a:extLst>
                    <a:ext uri="{FF2B5EF4-FFF2-40B4-BE49-F238E27FC236}">
                      <a16:creationId xmlns:a16="http://schemas.microsoft.com/office/drawing/2014/main" id="{E0A10DA7-CB5C-4E7C-898E-005A7AC9B7B4}"/>
                    </a:ext>
                  </a:extLst>
                </p14:cNvPr>
                <p14:cNvContentPartPr/>
                <p14:nvPr/>
              </p14:nvContentPartPr>
              <p14:xfrm>
                <a:off x="6513947" y="5799667"/>
                <a:ext cx="119160" cy="252720"/>
              </p14:xfrm>
            </p:contentPart>
          </mc:Choice>
          <mc:Fallback xmlns="">
            <p:pic>
              <p:nvPicPr>
                <p:cNvPr id="123" name="Freihand 122">
                  <a:extLst>
                    <a:ext uri="{FF2B5EF4-FFF2-40B4-BE49-F238E27FC236}">
                      <a16:creationId xmlns:a16="http://schemas.microsoft.com/office/drawing/2014/main" id="{E0A10DA7-CB5C-4E7C-898E-005A7AC9B7B4}"/>
                    </a:ext>
                  </a:extLst>
                </p:cNvPr>
                <p:cNvPicPr/>
                <p:nvPr/>
              </p:nvPicPr>
              <p:blipFill>
                <a:blip r:embed="rId182"/>
                <a:stretch>
                  <a:fillRect/>
                </a:stretch>
              </p:blipFill>
              <p:spPr>
                <a:xfrm>
                  <a:off x="6509627" y="5795347"/>
                  <a:ext cx="127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4" name="Freihand 123">
                  <a:extLst>
                    <a:ext uri="{FF2B5EF4-FFF2-40B4-BE49-F238E27FC236}">
                      <a16:creationId xmlns:a16="http://schemas.microsoft.com/office/drawing/2014/main" id="{89915AEA-B053-4570-B721-E1A2A34B73B9}"/>
                    </a:ext>
                  </a:extLst>
                </p14:cNvPr>
                <p14:cNvContentPartPr/>
                <p14:nvPr/>
              </p14:nvContentPartPr>
              <p14:xfrm>
                <a:off x="6687107" y="5779507"/>
                <a:ext cx="486360" cy="100440"/>
              </p14:xfrm>
            </p:contentPart>
          </mc:Choice>
          <mc:Fallback xmlns="">
            <p:pic>
              <p:nvPicPr>
                <p:cNvPr id="124" name="Freihand 123">
                  <a:extLst>
                    <a:ext uri="{FF2B5EF4-FFF2-40B4-BE49-F238E27FC236}">
                      <a16:creationId xmlns:a16="http://schemas.microsoft.com/office/drawing/2014/main" id="{89915AEA-B053-4570-B721-E1A2A34B73B9}"/>
                    </a:ext>
                  </a:extLst>
                </p:cNvPr>
                <p:cNvPicPr/>
                <p:nvPr/>
              </p:nvPicPr>
              <p:blipFill>
                <a:blip r:embed="rId184"/>
                <a:stretch>
                  <a:fillRect/>
                </a:stretch>
              </p:blipFill>
              <p:spPr>
                <a:xfrm>
                  <a:off x="6682787" y="5775187"/>
                  <a:ext cx="495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5" name="Freihand 124">
                  <a:extLst>
                    <a:ext uri="{FF2B5EF4-FFF2-40B4-BE49-F238E27FC236}">
                      <a16:creationId xmlns:a16="http://schemas.microsoft.com/office/drawing/2014/main" id="{AB3AFA08-2651-40B5-8164-71AC891ADD91}"/>
                    </a:ext>
                  </a:extLst>
                </p14:cNvPr>
                <p14:cNvContentPartPr/>
                <p14:nvPr/>
              </p14:nvContentPartPr>
              <p14:xfrm>
                <a:off x="7201187" y="5715067"/>
                <a:ext cx="302400" cy="139320"/>
              </p14:xfrm>
            </p:contentPart>
          </mc:Choice>
          <mc:Fallback xmlns="">
            <p:pic>
              <p:nvPicPr>
                <p:cNvPr id="125" name="Freihand 124">
                  <a:extLst>
                    <a:ext uri="{FF2B5EF4-FFF2-40B4-BE49-F238E27FC236}">
                      <a16:creationId xmlns:a16="http://schemas.microsoft.com/office/drawing/2014/main" id="{AB3AFA08-2651-40B5-8164-71AC891ADD91}"/>
                    </a:ext>
                  </a:extLst>
                </p:cNvPr>
                <p:cNvPicPr/>
                <p:nvPr/>
              </p:nvPicPr>
              <p:blipFill>
                <a:blip r:embed="rId186"/>
                <a:stretch>
                  <a:fillRect/>
                </a:stretch>
              </p:blipFill>
              <p:spPr>
                <a:xfrm>
                  <a:off x="7196867" y="5710747"/>
                  <a:ext cx="311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7" name="Freihand 126">
                  <a:extLst>
                    <a:ext uri="{FF2B5EF4-FFF2-40B4-BE49-F238E27FC236}">
                      <a16:creationId xmlns:a16="http://schemas.microsoft.com/office/drawing/2014/main" id="{F97FEC14-DEAE-4A27-AEE6-41C30DFE2B4C}"/>
                    </a:ext>
                  </a:extLst>
                </p14:cNvPr>
                <p14:cNvContentPartPr/>
                <p14:nvPr/>
              </p14:nvContentPartPr>
              <p14:xfrm>
                <a:off x="7627427" y="5654587"/>
                <a:ext cx="302400" cy="263880"/>
              </p14:xfrm>
            </p:contentPart>
          </mc:Choice>
          <mc:Fallback xmlns="">
            <p:pic>
              <p:nvPicPr>
                <p:cNvPr id="127" name="Freihand 126">
                  <a:extLst>
                    <a:ext uri="{FF2B5EF4-FFF2-40B4-BE49-F238E27FC236}">
                      <a16:creationId xmlns:a16="http://schemas.microsoft.com/office/drawing/2014/main" id="{F97FEC14-DEAE-4A27-AEE6-41C30DFE2B4C}"/>
                    </a:ext>
                  </a:extLst>
                </p:cNvPr>
                <p:cNvPicPr/>
                <p:nvPr/>
              </p:nvPicPr>
              <p:blipFill>
                <a:blip r:embed="rId188"/>
                <a:stretch>
                  <a:fillRect/>
                </a:stretch>
              </p:blipFill>
              <p:spPr>
                <a:xfrm>
                  <a:off x="7623107" y="5650267"/>
                  <a:ext cx="3110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8" name="Freihand 127">
                  <a:extLst>
                    <a:ext uri="{FF2B5EF4-FFF2-40B4-BE49-F238E27FC236}">
                      <a16:creationId xmlns:a16="http://schemas.microsoft.com/office/drawing/2014/main" id="{A1874B3E-C477-488C-8E09-E668C6E8C716}"/>
                    </a:ext>
                  </a:extLst>
                </p14:cNvPr>
                <p14:cNvContentPartPr/>
                <p14:nvPr/>
              </p14:nvContentPartPr>
              <p14:xfrm>
                <a:off x="7525187" y="5555227"/>
                <a:ext cx="628920" cy="477360"/>
              </p14:xfrm>
            </p:contentPart>
          </mc:Choice>
          <mc:Fallback xmlns="">
            <p:pic>
              <p:nvPicPr>
                <p:cNvPr id="128" name="Freihand 127">
                  <a:extLst>
                    <a:ext uri="{FF2B5EF4-FFF2-40B4-BE49-F238E27FC236}">
                      <a16:creationId xmlns:a16="http://schemas.microsoft.com/office/drawing/2014/main" id="{A1874B3E-C477-488C-8E09-E668C6E8C716}"/>
                    </a:ext>
                  </a:extLst>
                </p:cNvPr>
                <p:cNvPicPr/>
                <p:nvPr/>
              </p:nvPicPr>
              <p:blipFill>
                <a:blip r:embed="rId190"/>
                <a:stretch>
                  <a:fillRect/>
                </a:stretch>
              </p:blipFill>
              <p:spPr>
                <a:xfrm>
                  <a:off x="7520867" y="5550907"/>
                  <a:ext cx="63756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0" name="Freihand 129">
                  <a:extLst>
                    <a:ext uri="{FF2B5EF4-FFF2-40B4-BE49-F238E27FC236}">
                      <a16:creationId xmlns:a16="http://schemas.microsoft.com/office/drawing/2014/main" id="{ED15C8DB-4530-4526-A5DC-2493669515AC}"/>
                    </a:ext>
                  </a:extLst>
                </p14:cNvPr>
                <p14:cNvContentPartPr/>
                <p14:nvPr/>
              </p14:nvContentPartPr>
              <p14:xfrm>
                <a:off x="2862107" y="5789947"/>
                <a:ext cx="74160" cy="186840"/>
              </p14:xfrm>
            </p:contentPart>
          </mc:Choice>
          <mc:Fallback xmlns="">
            <p:pic>
              <p:nvPicPr>
                <p:cNvPr id="130" name="Freihand 129">
                  <a:extLst>
                    <a:ext uri="{FF2B5EF4-FFF2-40B4-BE49-F238E27FC236}">
                      <a16:creationId xmlns:a16="http://schemas.microsoft.com/office/drawing/2014/main" id="{ED15C8DB-4530-4526-A5DC-2493669515AC}"/>
                    </a:ext>
                  </a:extLst>
                </p:cNvPr>
                <p:cNvPicPr/>
                <p:nvPr/>
              </p:nvPicPr>
              <p:blipFill>
                <a:blip r:embed="rId192"/>
                <a:stretch>
                  <a:fillRect/>
                </a:stretch>
              </p:blipFill>
              <p:spPr>
                <a:xfrm>
                  <a:off x="2857787" y="5785627"/>
                  <a:ext cx="82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1" name="Freihand 130">
                  <a:extLst>
                    <a:ext uri="{FF2B5EF4-FFF2-40B4-BE49-F238E27FC236}">
                      <a16:creationId xmlns:a16="http://schemas.microsoft.com/office/drawing/2014/main" id="{0E33186B-4BCD-47E6-83EE-FBA87743AAC6}"/>
                    </a:ext>
                  </a:extLst>
                </p14:cNvPr>
                <p14:cNvContentPartPr/>
                <p14:nvPr/>
              </p14:nvContentPartPr>
              <p14:xfrm>
                <a:off x="2928707" y="5800387"/>
                <a:ext cx="116280" cy="167400"/>
              </p14:xfrm>
            </p:contentPart>
          </mc:Choice>
          <mc:Fallback xmlns="">
            <p:pic>
              <p:nvPicPr>
                <p:cNvPr id="131" name="Freihand 130">
                  <a:extLst>
                    <a:ext uri="{FF2B5EF4-FFF2-40B4-BE49-F238E27FC236}">
                      <a16:creationId xmlns:a16="http://schemas.microsoft.com/office/drawing/2014/main" id="{0E33186B-4BCD-47E6-83EE-FBA87743AAC6}"/>
                    </a:ext>
                  </a:extLst>
                </p:cNvPr>
                <p:cNvPicPr/>
                <p:nvPr/>
              </p:nvPicPr>
              <p:blipFill>
                <a:blip r:embed="rId194"/>
                <a:stretch>
                  <a:fillRect/>
                </a:stretch>
              </p:blipFill>
              <p:spPr>
                <a:xfrm>
                  <a:off x="2924387" y="5796067"/>
                  <a:ext cx="124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2" name="Freihand 131">
                  <a:extLst>
                    <a:ext uri="{FF2B5EF4-FFF2-40B4-BE49-F238E27FC236}">
                      <a16:creationId xmlns:a16="http://schemas.microsoft.com/office/drawing/2014/main" id="{0A7D78AA-0655-4D1E-867B-38ADDBAA0D05}"/>
                    </a:ext>
                  </a:extLst>
                </p14:cNvPr>
                <p14:cNvContentPartPr/>
                <p14:nvPr/>
              </p14:nvContentPartPr>
              <p14:xfrm>
                <a:off x="2885507" y="5890747"/>
                <a:ext cx="82080" cy="36000"/>
              </p14:xfrm>
            </p:contentPart>
          </mc:Choice>
          <mc:Fallback xmlns="">
            <p:pic>
              <p:nvPicPr>
                <p:cNvPr id="132" name="Freihand 131">
                  <a:extLst>
                    <a:ext uri="{FF2B5EF4-FFF2-40B4-BE49-F238E27FC236}">
                      <a16:creationId xmlns:a16="http://schemas.microsoft.com/office/drawing/2014/main" id="{0A7D78AA-0655-4D1E-867B-38ADDBAA0D05}"/>
                    </a:ext>
                  </a:extLst>
                </p:cNvPr>
                <p:cNvPicPr/>
                <p:nvPr/>
              </p:nvPicPr>
              <p:blipFill>
                <a:blip r:embed="rId196"/>
                <a:stretch>
                  <a:fillRect/>
                </a:stretch>
              </p:blipFill>
              <p:spPr>
                <a:xfrm>
                  <a:off x="2881187" y="5886427"/>
                  <a:ext cx="90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Freihand 133">
                  <a:extLst>
                    <a:ext uri="{FF2B5EF4-FFF2-40B4-BE49-F238E27FC236}">
                      <a16:creationId xmlns:a16="http://schemas.microsoft.com/office/drawing/2014/main" id="{033378EB-FACE-4395-9F6D-249EE33DC898}"/>
                    </a:ext>
                  </a:extLst>
                </p14:cNvPr>
                <p14:cNvContentPartPr/>
                <p14:nvPr/>
              </p14:nvContentPartPr>
              <p14:xfrm>
                <a:off x="3094667" y="5817307"/>
                <a:ext cx="227160" cy="227520"/>
              </p14:xfrm>
            </p:contentPart>
          </mc:Choice>
          <mc:Fallback xmlns="">
            <p:pic>
              <p:nvPicPr>
                <p:cNvPr id="134" name="Freihand 133">
                  <a:extLst>
                    <a:ext uri="{FF2B5EF4-FFF2-40B4-BE49-F238E27FC236}">
                      <a16:creationId xmlns:a16="http://schemas.microsoft.com/office/drawing/2014/main" id="{033378EB-FACE-4395-9F6D-249EE33DC898}"/>
                    </a:ext>
                  </a:extLst>
                </p:cNvPr>
                <p:cNvPicPr/>
                <p:nvPr/>
              </p:nvPicPr>
              <p:blipFill>
                <a:blip r:embed="rId198"/>
                <a:stretch>
                  <a:fillRect/>
                </a:stretch>
              </p:blipFill>
              <p:spPr>
                <a:xfrm>
                  <a:off x="3090347" y="5812987"/>
                  <a:ext cx="235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6" name="Freihand 135">
                  <a:extLst>
                    <a:ext uri="{FF2B5EF4-FFF2-40B4-BE49-F238E27FC236}">
                      <a16:creationId xmlns:a16="http://schemas.microsoft.com/office/drawing/2014/main" id="{7F91731B-D4B5-44FC-8134-28BE5F3210C7}"/>
                    </a:ext>
                  </a:extLst>
                </p14:cNvPr>
                <p14:cNvContentPartPr/>
                <p14:nvPr/>
              </p14:nvContentPartPr>
              <p14:xfrm>
                <a:off x="3293387" y="5972467"/>
                <a:ext cx="151560" cy="128160"/>
              </p14:xfrm>
            </p:contentPart>
          </mc:Choice>
          <mc:Fallback xmlns="">
            <p:pic>
              <p:nvPicPr>
                <p:cNvPr id="136" name="Freihand 135">
                  <a:extLst>
                    <a:ext uri="{FF2B5EF4-FFF2-40B4-BE49-F238E27FC236}">
                      <a16:creationId xmlns:a16="http://schemas.microsoft.com/office/drawing/2014/main" id="{7F91731B-D4B5-44FC-8134-28BE5F3210C7}"/>
                    </a:ext>
                  </a:extLst>
                </p:cNvPr>
                <p:cNvPicPr/>
                <p:nvPr/>
              </p:nvPicPr>
              <p:blipFill>
                <a:blip r:embed="rId200"/>
                <a:stretch>
                  <a:fillRect/>
                </a:stretch>
              </p:blipFill>
              <p:spPr>
                <a:xfrm>
                  <a:off x="3289067" y="5968147"/>
                  <a:ext cx="160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 name="Freihand 136">
                  <a:extLst>
                    <a:ext uri="{FF2B5EF4-FFF2-40B4-BE49-F238E27FC236}">
                      <a16:creationId xmlns:a16="http://schemas.microsoft.com/office/drawing/2014/main" id="{A4AAADDD-460C-4A27-AF70-9C3AA83505A2}"/>
                    </a:ext>
                  </a:extLst>
                </p14:cNvPr>
                <p14:cNvContentPartPr/>
                <p14:nvPr/>
              </p14:nvContentPartPr>
              <p14:xfrm>
                <a:off x="3234707" y="5941507"/>
                <a:ext cx="273600" cy="188280"/>
              </p14:xfrm>
            </p:contentPart>
          </mc:Choice>
          <mc:Fallback xmlns="">
            <p:pic>
              <p:nvPicPr>
                <p:cNvPr id="137" name="Freihand 136">
                  <a:extLst>
                    <a:ext uri="{FF2B5EF4-FFF2-40B4-BE49-F238E27FC236}">
                      <a16:creationId xmlns:a16="http://schemas.microsoft.com/office/drawing/2014/main" id="{A4AAADDD-460C-4A27-AF70-9C3AA83505A2}"/>
                    </a:ext>
                  </a:extLst>
                </p:cNvPr>
                <p:cNvPicPr/>
                <p:nvPr/>
              </p:nvPicPr>
              <p:blipFill>
                <a:blip r:embed="rId202"/>
                <a:stretch>
                  <a:fillRect/>
                </a:stretch>
              </p:blipFill>
              <p:spPr>
                <a:xfrm>
                  <a:off x="3230387" y="5937187"/>
                  <a:ext cx="282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9" name="Freihand 138">
                  <a:extLst>
                    <a:ext uri="{FF2B5EF4-FFF2-40B4-BE49-F238E27FC236}">
                      <a16:creationId xmlns:a16="http://schemas.microsoft.com/office/drawing/2014/main" id="{FF1D236A-A982-4332-B8BE-6F724033D413}"/>
                    </a:ext>
                  </a:extLst>
                </p14:cNvPr>
                <p14:cNvContentPartPr/>
                <p14:nvPr/>
              </p14:nvContentPartPr>
              <p14:xfrm>
                <a:off x="3162707" y="6253267"/>
                <a:ext cx="11520" cy="3960"/>
              </p14:xfrm>
            </p:contentPart>
          </mc:Choice>
          <mc:Fallback xmlns="">
            <p:pic>
              <p:nvPicPr>
                <p:cNvPr id="139" name="Freihand 138">
                  <a:extLst>
                    <a:ext uri="{FF2B5EF4-FFF2-40B4-BE49-F238E27FC236}">
                      <a16:creationId xmlns:a16="http://schemas.microsoft.com/office/drawing/2014/main" id="{FF1D236A-A982-4332-B8BE-6F724033D413}"/>
                    </a:ext>
                  </a:extLst>
                </p:cNvPr>
                <p:cNvPicPr/>
                <p:nvPr/>
              </p:nvPicPr>
              <p:blipFill>
                <a:blip r:embed="rId204"/>
                <a:stretch>
                  <a:fillRect/>
                </a:stretch>
              </p:blipFill>
              <p:spPr>
                <a:xfrm>
                  <a:off x="3158387" y="6248947"/>
                  <a:ext cx="20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0" name="Freihand 139">
                  <a:extLst>
                    <a:ext uri="{FF2B5EF4-FFF2-40B4-BE49-F238E27FC236}">
                      <a16:creationId xmlns:a16="http://schemas.microsoft.com/office/drawing/2014/main" id="{99D4E603-D40C-41B6-8912-D6A1F26A583E}"/>
                    </a:ext>
                  </a:extLst>
                </p14:cNvPr>
                <p14:cNvContentPartPr/>
                <p14:nvPr/>
              </p14:nvContentPartPr>
              <p14:xfrm>
                <a:off x="3191147" y="6222667"/>
                <a:ext cx="360" cy="360"/>
              </p14:xfrm>
            </p:contentPart>
          </mc:Choice>
          <mc:Fallback xmlns="">
            <p:pic>
              <p:nvPicPr>
                <p:cNvPr id="140" name="Freihand 139">
                  <a:extLst>
                    <a:ext uri="{FF2B5EF4-FFF2-40B4-BE49-F238E27FC236}">
                      <a16:creationId xmlns:a16="http://schemas.microsoft.com/office/drawing/2014/main" id="{99D4E603-D40C-41B6-8912-D6A1F26A583E}"/>
                    </a:ext>
                  </a:extLst>
                </p:cNvPr>
                <p:cNvPicPr/>
                <p:nvPr/>
              </p:nvPicPr>
              <p:blipFill>
                <a:blip r:embed="rId206"/>
                <a:stretch>
                  <a:fillRect/>
                </a:stretch>
              </p:blipFill>
              <p:spPr>
                <a:xfrm>
                  <a:off x="3186827" y="6218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1" name="Freihand 140">
                  <a:extLst>
                    <a:ext uri="{FF2B5EF4-FFF2-40B4-BE49-F238E27FC236}">
                      <a16:creationId xmlns:a16="http://schemas.microsoft.com/office/drawing/2014/main" id="{5754ED47-717C-4CAC-902D-1AC0BCEFF5E8}"/>
                    </a:ext>
                  </a:extLst>
                </p14:cNvPr>
                <p14:cNvContentPartPr/>
                <p14:nvPr/>
              </p14:nvContentPartPr>
              <p14:xfrm>
                <a:off x="3181787" y="6222667"/>
                <a:ext cx="9360" cy="12960"/>
              </p14:xfrm>
            </p:contentPart>
          </mc:Choice>
          <mc:Fallback xmlns="">
            <p:pic>
              <p:nvPicPr>
                <p:cNvPr id="141" name="Freihand 140">
                  <a:extLst>
                    <a:ext uri="{FF2B5EF4-FFF2-40B4-BE49-F238E27FC236}">
                      <a16:creationId xmlns:a16="http://schemas.microsoft.com/office/drawing/2014/main" id="{5754ED47-717C-4CAC-902D-1AC0BCEFF5E8}"/>
                    </a:ext>
                  </a:extLst>
                </p:cNvPr>
                <p:cNvPicPr/>
                <p:nvPr/>
              </p:nvPicPr>
              <p:blipFill>
                <a:blip r:embed="rId208"/>
                <a:stretch>
                  <a:fillRect/>
                </a:stretch>
              </p:blipFill>
              <p:spPr>
                <a:xfrm>
                  <a:off x="3177467" y="6218347"/>
                  <a:ext cx="18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2" name="Freihand 141">
                  <a:extLst>
                    <a:ext uri="{FF2B5EF4-FFF2-40B4-BE49-F238E27FC236}">
                      <a16:creationId xmlns:a16="http://schemas.microsoft.com/office/drawing/2014/main" id="{81F74DB1-9764-4447-9B2B-91D39BF444EF}"/>
                    </a:ext>
                  </a:extLst>
                </p14:cNvPr>
                <p14:cNvContentPartPr/>
                <p14:nvPr/>
              </p14:nvContentPartPr>
              <p14:xfrm>
                <a:off x="3029147" y="6198907"/>
                <a:ext cx="194040" cy="93600"/>
              </p14:xfrm>
            </p:contentPart>
          </mc:Choice>
          <mc:Fallback xmlns="">
            <p:pic>
              <p:nvPicPr>
                <p:cNvPr id="142" name="Freihand 141">
                  <a:extLst>
                    <a:ext uri="{FF2B5EF4-FFF2-40B4-BE49-F238E27FC236}">
                      <a16:creationId xmlns:a16="http://schemas.microsoft.com/office/drawing/2014/main" id="{81F74DB1-9764-4447-9B2B-91D39BF444EF}"/>
                    </a:ext>
                  </a:extLst>
                </p:cNvPr>
                <p:cNvPicPr/>
                <p:nvPr/>
              </p:nvPicPr>
              <p:blipFill>
                <a:blip r:embed="rId210"/>
                <a:stretch>
                  <a:fillRect/>
                </a:stretch>
              </p:blipFill>
              <p:spPr>
                <a:xfrm>
                  <a:off x="3024827" y="6194587"/>
                  <a:ext cx="202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3" name="Freihand 142">
                  <a:extLst>
                    <a:ext uri="{FF2B5EF4-FFF2-40B4-BE49-F238E27FC236}">
                      <a16:creationId xmlns:a16="http://schemas.microsoft.com/office/drawing/2014/main" id="{FEC1ED91-B37F-4EE4-B006-845942780BE0}"/>
                    </a:ext>
                  </a:extLst>
                </p14:cNvPr>
                <p14:cNvContentPartPr/>
                <p14:nvPr/>
              </p14:nvContentPartPr>
              <p14:xfrm>
                <a:off x="3122027" y="6198547"/>
                <a:ext cx="92880" cy="172080"/>
              </p14:xfrm>
            </p:contentPart>
          </mc:Choice>
          <mc:Fallback xmlns="">
            <p:pic>
              <p:nvPicPr>
                <p:cNvPr id="143" name="Freihand 142">
                  <a:extLst>
                    <a:ext uri="{FF2B5EF4-FFF2-40B4-BE49-F238E27FC236}">
                      <a16:creationId xmlns:a16="http://schemas.microsoft.com/office/drawing/2014/main" id="{FEC1ED91-B37F-4EE4-B006-845942780BE0}"/>
                    </a:ext>
                  </a:extLst>
                </p:cNvPr>
                <p:cNvPicPr/>
                <p:nvPr/>
              </p:nvPicPr>
              <p:blipFill>
                <a:blip r:embed="rId212"/>
                <a:stretch>
                  <a:fillRect/>
                </a:stretch>
              </p:blipFill>
              <p:spPr>
                <a:xfrm>
                  <a:off x="3117707" y="6194227"/>
                  <a:ext cx="101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4" name="Freihand 143">
                  <a:extLst>
                    <a:ext uri="{FF2B5EF4-FFF2-40B4-BE49-F238E27FC236}">
                      <a16:creationId xmlns:a16="http://schemas.microsoft.com/office/drawing/2014/main" id="{83E6A368-213F-4E18-9AC3-233AF7F20FA2}"/>
                    </a:ext>
                  </a:extLst>
                </p14:cNvPr>
                <p14:cNvContentPartPr/>
                <p14:nvPr/>
              </p14:nvContentPartPr>
              <p14:xfrm>
                <a:off x="2692187" y="6210787"/>
                <a:ext cx="182160" cy="87480"/>
              </p14:xfrm>
            </p:contentPart>
          </mc:Choice>
          <mc:Fallback xmlns="">
            <p:pic>
              <p:nvPicPr>
                <p:cNvPr id="144" name="Freihand 143">
                  <a:extLst>
                    <a:ext uri="{FF2B5EF4-FFF2-40B4-BE49-F238E27FC236}">
                      <a16:creationId xmlns:a16="http://schemas.microsoft.com/office/drawing/2014/main" id="{83E6A368-213F-4E18-9AC3-233AF7F20FA2}"/>
                    </a:ext>
                  </a:extLst>
                </p:cNvPr>
                <p:cNvPicPr/>
                <p:nvPr/>
              </p:nvPicPr>
              <p:blipFill>
                <a:blip r:embed="rId214"/>
                <a:stretch>
                  <a:fillRect/>
                </a:stretch>
              </p:blipFill>
              <p:spPr>
                <a:xfrm>
                  <a:off x="2687867" y="6206467"/>
                  <a:ext cx="190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Freihand 148">
                  <a:extLst>
                    <a:ext uri="{FF2B5EF4-FFF2-40B4-BE49-F238E27FC236}">
                      <a16:creationId xmlns:a16="http://schemas.microsoft.com/office/drawing/2014/main" id="{F2C68DC5-B6C1-4E48-8F50-50979323B6E1}"/>
                    </a:ext>
                  </a:extLst>
                </p14:cNvPr>
                <p14:cNvContentPartPr/>
                <p14:nvPr/>
              </p14:nvContentPartPr>
              <p14:xfrm>
                <a:off x="2567987" y="6026827"/>
                <a:ext cx="180360" cy="87480"/>
              </p14:xfrm>
            </p:contentPart>
          </mc:Choice>
          <mc:Fallback xmlns="">
            <p:pic>
              <p:nvPicPr>
                <p:cNvPr id="149" name="Freihand 148">
                  <a:extLst>
                    <a:ext uri="{FF2B5EF4-FFF2-40B4-BE49-F238E27FC236}">
                      <a16:creationId xmlns:a16="http://schemas.microsoft.com/office/drawing/2014/main" id="{F2C68DC5-B6C1-4E48-8F50-50979323B6E1}"/>
                    </a:ext>
                  </a:extLst>
                </p:cNvPr>
                <p:cNvPicPr/>
                <p:nvPr/>
              </p:nvPicPr>
              <p:blipFill>
                <a:blip r:embed="rId216"/>
                <a:stretch>
                  <a:fillRect/>
                </a:stretch>
              </p:blipFill>
              <p:spPr>
                <a:xfrm>
                  <a:off x="2563667" y="6022507"/>
                  <a:ext cx="189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0" name="Freihand 149">
                  <a:extLst>
                    <a:ext uri="{FF2B5EF4-FFF2-40B4-BE49-F238E27FC236}">
                      <a16:creationId xmlns:a16="http://schemas.microsoft.com/office/drawing/2014/main" id="{77D12E74-5D7F-4B45-9636-11B02B137561}"/>
                    </a:ext>
                  </a:extLst>
                </p14:cNvPr>
                <p14:cNvContentPartPr/>
                <p14:nvPr/>
              </p14:nvContentPartPr>
              <p14:xfrm>
                <a:off x="2717747" y="6013867"/>
                <a:ext cx="138960" cy="103680"/>
              </p14:xfrm>
            </p:contentPart>
          </mc:Choice>
          <mc:Fallback xmlns="">
            <p:pic>
              <p:nvPicPr>
                <p:cNvPr id="150" name="Freihand 149">
                  <a:extLst>
                    <a:ext uri="{FF2B5EF4-FFF2-40B4-BE49-F238E27FC236}">
                      <a16:creationId xmlns:a16="http://schemas.microsoft.com/office/drawing/2014/main" id="{77D12E74-5D7F-4B45-9636-11B02B137561}"/>
                    </a:ext>
                  </a:extLst>
                </p:cNvPr>
                <p:cNvPicPr/>
                <p:nvPr/>
              </p:nvPicPr>
              <p:blipFill>
                <a:blip r:embed="rId218"/>
                <a:stretch>
                  <a:fillRect/>
                </a:stretch>
              </p:blipFill>
              <p:spPr>
                <a:xfrm>
                  <a:off x="2713427" y="6009547"/>
                  <a:ext cx="147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2" name="Freihand 151">
                  <a:extLst>
                    <a:ext uri="{FF2B5EF4-FFF2-40B4-BE49-F238E27FC236}">
                      <a16:creationId xmlns:a16="http://schemas.microsoft.com/office/drawing/2014/main" id="{2BDB0E19-3E70-4EAF-9C41-E8D5DDFA1D69}"/>
                    </a:ext>
                  </a:extLst>
                </p14:cNvPr>
                <p14:cNvContentPartPr/>
                <p14:nvPr/>
              </p14:nvContentPartPr>
              <p14:xfrm>
                <a:off x="2613347" y="5819827"/>
                <a:ext cx="713160" cy="469800"/>
              </p14:xfrm>
            </p:contentPart>
          </mc:Choice>
          <mc:Fallback xmlns="">
            <p:pic>
              <p:nvPicPr>
                <p:cNvPr id="152" name="Freihand 151">
                  <a:extLst>
                    <a:ext uri="{FF2B5EF4-FFF2-40B4-BE49-F238E27FC236}">
                      <a16:creationId xmlns:a16="http://schemas.microsoft.com/office/drawing/2014/main" id="{2BDB0E19-3E70-4EAF-9C41-E8D5DDFA1D69}"/>
                    </a:ext>
                  </a:extLst>
                </p:cNvPr>
                <p:cNvPicPr/>
                <p:nvPr/>
              </p:nvPicPr>
              <p:blipFill>
                <a:blip r:embed="rId220"/>
                <a:stretch>
                  <a:fillRect/>
                </a:stretch>
              </p:blipFill>
              <p:spPr>
                <a:xfrm>
                  <a:off x="2609027" y="5815507"/>
                  <a:ext cx="72180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3" name="Freihand 152">
                  <a:extLst>
                    <a:ext uri="{FF2B5EF4-FFF2-40B4-BE49-F238E27FC236}">
                      <a16:creationId xmlns:a16="http://schemas.microsoft.com/office/drawing/2014/main" id="{37700285-ECEB-4AA1-A330-154A5616BFF3}"/>
                    </a:ext>
                  </a:extLst>
                </p14:cNvPr>
                <p14:cNvContentPartPr/>
                <p14:nvPr/>
              </p14:nvContentPartPr>
              <p14:xfrm>
                <a:off x="2794067" y="5767987"/>
                <a:ext cx="152280" cy="150840"/>
              </p14:xfrm>
            </p:contentPart>
          </mc:Choice>
          <mc:Fallback xmlns="">
            <p:pic>
              <p:nvPicPr>
                <p:cNvPr id="153" name="Freihand 152">
                  <a:extLst>
                    <a:ext uri="{FF2B5EF4-FFF2-40B4-BE49-F238E27FC236}">
                      <a16:creationId xmlns:a16="http://schemas.microsoft.com/office/drawing/2014/main" id="{37700285-ECEB-4AA1-A330-154A5616BFF3}"/>
                    </a:ext>
                  </a:extLst>
                </p:cNvPr>
                <p:cNvPicPr/>
                <p:nvPr/>
              </p:nvPicPr>
              <p:blipFill>
                <a:blip r:embed="rId222"/>
                <a:stretch>
                  <a:fillRect/>
                </a:stretch>
              </p:blipFill>
              <p:spPr>
                <a:xfrm>
                  <a:off x="2789747" y="5763667"/>
                  <a:ext cx="160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5" name="Freihand 154">
                  <a:extLst>
                    <a:ext uri="{FF2B5EF4-FFF2-40B4-BE49-F238E27FC236}">
                      <a16:creationId xmlns:a16="http://schemas.microsoft.com/office/drawing/2014/main" id="{946BD442-782D-42E9-AEF4-F1CFA3B01D65}"/>
                    </a:ext>
                  </a:extLst>
                </p14:cNvPr>
                <p14:cNvContentPartPr/>
                <p14:nvPr/>
              </p14:nvContentPartPr>
              <p14:xfrm>
                <a:off x="3622427" y="5810107"/>
                <a:ext cx="214200" cy="183240"/>
              </p14:xfrm>
            </p:contentPart>
          </mc:Choice>
          <mc:Fallback xmlns="">
            <p:pic>
              <p:nvPicPr>
                <p:cNvPr id="155" name="Freihand 154">
                  <a:extLst>
                    <a:ext uri="{FF2B5EF4-FFF2-40B4-BE49-F238E27FC236}">
                      <a16:creationId xmlns:a16="http://schemas.microsoft.com/office/drawing/2014/main" id="{946BD442-782D-42E9-AEF4-F1CFA3B01D65}"/>
                    </a:ext>
                  </a:extLst>
                </p:cNvPr>
                <p:cNvPicPr/>
                <p:nvPr/>
              </p:nvPicPr>
              <p:blipFill>
                <a:blip r:embed="rId224"/>
                <a:stretch>
                  <a:fillRect/>
                </a:stretch>
              </p:blipFill>
              <p:spPr>
                <a:xfrm>
                  <a:off x="3618107" y="5805787"/>
                  <a:ext cx="222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6" name="Freihand 155">
                  <a:extLst>
                    <a:ext uri="{FF2B5EF4-FFF2-40B4-BE49-F238E27FC236}">
                      <a16:creationId xmlns:a16="http://schemas.microsoft.com/office/drawing/2014/main" id="{0590E989-9675-4CDC-B8C7-AABDD769DCF6}"/>
                    </a:ext>
                  </a:extLst>
                </p14:cNvPr>
                <p14:cNvContentPartPr/>
                <p14:nvPr/>
              </p14:nvContentPartPr>
              <p14:xfrm>
                <a:off x="3847427" y="5842507"/>
                <a:ext cx="141480" cy="257040"/>
              </p14:xfrm>
            </p:contentPart>
          </mc:Choice>
          <mc:Fallback xmlns="">
            <p:pic>
              <p:nvPicPr>
                <p:cNvPr id="156" name="Freihand 155">
                  <a:extLst>
                    <a:ext uri="{FF2B5EF4-FFF2-40B4-BE49-F238E27FC236}">
                      <a16:creationId xmlns:a16="http://schemas.microsoft.com/office/drawing/2014/main" id="{0590E989-9675-4CDC-B8C7-AABDD769DCF6}"/>
                    </a:ext>
                  </a:extLst>
                </p:cNvPr>
                <p:cNvPicPr/>
                <p:nvPr/>
              </p:nvPicPr>
              <p:blipFill>
                <a:blip r:embed="rId226"/>
                <a:stretch>
                  <a:fillRect/>
                </a:stretch>
              </p:blipFill>
              <p:spPr>
                <a:xfrm>
                  <a:off x="3843107" y="5838187"/>
                  <a:ext cx="1501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7" name="Freihand 156">
                  <a:extLst>
                    <a:ext uri="{FF2B5EF4-FFF2-40B4-BE49-F238E27FC236}">
                      <a16:creationId xmlns:a16="http://schemas.microsoft.com/office/drawing/2014/main" id="{7081811D-4FE4-49CF-8EBE-C81F32B500F5}"/>
                    </a:ext>
                  </a:extLst>
                </p14:cNvPr>
                <p14:cNvContentPartPr/>
                <p14:nvPr/>
              </p14:nvContentPartPr>
              <p14:xfrm>
                <a:off x="4066307" y="5690947"/>
                <a:ext cx="132840" cy="193680"/>
              </p14:xfrm>
            </p:contentPart>
          </mc:Choice>
          <mc:Fallback xmlns="">
            <p:pic>
              <p:nvPicPr>
                <p:cNvPr id="157" name="Freihand 156">
                  <a:extLst>
                    <a:ext uri="{FF2B5EF4-FFF2-40B4-BE49-F238E27FC236}">
                      <a16:creationId xmlns:a16="http://schemas.microsoft.com/office/drawing/2014/main" id="{7081811D-4FE4-49CF-8EBE-C81F32B500F5}"/>
                    </a:ext>
                  </a:extLst>
                </p:cNvPr>
                <p:cNvPicPr/>
                <p:nvPr/>
              </p:nvPicPr>
              <p:blipFill>
                <a:blip r:embed="rId228"/>
                <a:stretch>
                  <a:fillRect/>
                </a:stretch>
              </p:blipFill>
              <p:spPr>
                <a:xfrm>
                  <a:off x="4061987" y="5686627"/>
                  <a:ext cx="141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8" name="Freihand 157">
                  <a:extLst>
                    <a:ext uri="{FF2B5EF4-FFF2-40B4-BE49-F238E27FC236}">
                      <a16:creationId xmlns:a16="http://schemas.microsoft.com/office/drawing/2014/main" id="{C02B5E25-FDB5-4AE9-ADBF-11413A48FF5F}"/>
                    </a:ext>
                  </a:extLst>
                </p14:cNvPr>
                <p14:cNvContentPartPr/>
                <p14:nvPr/>
              </p14:nvContentPartPr>
              <p14:xfrm>
                <a:off x="4129667" y="5846827"/>
                <a:ext cx="63720" cy="19080"/>
              </p14:xfrm>
            </p:contentPart>
          </mc:Choice>
          <mc:Fallback xmlns="">
            <p:pic>
              <p:nvPicPr>
                <p:cNvPr id="158" name="Freihand 157">
                  <a:extLst>
                    <a:ext uri="{FF2B5EF4-FFF2-40B4-BE49-F238E27FC236}">
                      <a16:creationId xmlns:a16="http://schemas.microsoft.com/office/drawing/2014/main" id="{C02B5E25-FDB5-4AE9-ADBF-11413A48FF5F}"/>
                    </a:ext>
                  </a:extLst>
                </p:cNvPr>
                <p:cNvPicPr/>
                <p:nvPr/>
              </p:nvPicPr>
              <p:blipFill>
                <a:blip r:embed="rId230"/>
                <a:stretch>
                  <a:fillRect/>
                </a:stretch>
              </p:blipFill>
              <p:spPr>
                <a:xfrm>
                  <a:off x="4125347" y="5842507"/>
                  <a:ext cx="72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9" name="Freihand 158">
                  <a:extLst>
                    <a:ext uri="{FF2B5EF4-FFF2-40B4-BE49-F238E27FC236}">
                      <a16:creationId xmlns:a16="http://schemas.microsoft.com/office/drawing/2014/main" id="{8BC1D2E1-786E-40D4-A7E7-054CDB9A1564}"/>
                    </a:ext>
                  </a:extLst>
                </p14:cNvPr>
                <p14:cNvContentPartPr/>
                <p14:nvPr/>
              </p14:nvContentPartPr>
              <p14:xfrm>
                <a:off x="4236227" y="5717587"/>
                <a:ext cx="185760" cy="155880"/>
              </p14:xfrm>
            </p:contentPart>
          </mc:Choice>
          <mc:Fallback xmlns="">
            <p:pic>
              <p:nvPicPr>
                <p:cNvPr id="159" name="Freihand 158">
                  <a:extLst>
                    <a:ext uri="{FF2B5EF4-FFF2-40B4-BE49-F238E27FC236}">
                      <a16:creationId xmlns:a16="http://schemas.microsoft.com/office/drawing/2014/main" id="{8BC1D2E1-786E-40D4-A7E7-054CDB9A1564}"/>
                    </a:ext>
                  </a:extLst>
                </p:cNvPr>
                <p:cNvPicPr/>
                <p:nvPr/>
              </p:nvPicPr>
              <p:blipFill>
                <a:blip r:embed="rId232"/>
                <a:stretch>
                  <a:fillRect/>
                </a:stretch>
              </p:blipFill>
              <p:spPr>
                <a:xfrm>
                  <a:off x="4231907" y="5713267"/>
                  <a:ext cx="194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Freihand 159">
                  <a:extLst>
                    <a:ext uri="{FF2B5EF4-FFF2-40B4-BE49-F238E27FC236}">
                      <a16:creationId xmlns:a16="http://schemas.microsoft.com/office/drawing/2014/main" id="{8A9ACFAD-EBA9-4404-8742-864DE2FBDDFF}"/>
                    </a:ext>
                  </a:extLst>
                </p14:cNvPr>
                <p14:cNvContentPartPr/>
                <p14:nvPr/>
              </p14:nvContentPartPr>
              <p14:xfrm>
                <a:off x="4423067" y="5767267"/>
                <a:ext cx="101880" cy="89640"/>
              </p14:xfrm>
            </p:contentPart>
          </mc:Choice>
          <mc:Fallback xmlns="">
            <p:pic>
              <p:nvPicPr>
                <p:cNvPr id="160" name="Freihand 159">
                  <a:extLst>
                    <a:ext uri="{FF2B5EF4-FFF2-40B4-BE49-F238E27FC236}">
                      <a16:creationId xmlns:a16="http://schemas.microsoft.com/office/drawing/2014/main" id="{8A9ACFAD-EBA9-4404-8742-864DE2FBDDFF}"/>
                    </a:ext>
                  </a:extLst>
                </p:cNvPr>
                <p:cNvPicPr/>
                <p:nvPr/>
              </p:nvPicPr>
              <p:blipFill>
                <a:blip r:embed="rId234"/>
                <a:stretch>
                  <a:fillRect/>
                </a:stretch>
              </p:blipFill>
              <p:spPr>
                <a:xfrm>
                  <a:off x="4418747" y="5762947"/>
                  <a:ext cx="110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9E0B02BF-9B19-48F6-834C-CAF0F7A6438F}"/>
                    </a:ext>
                  </a:extLst>
                </p14:cNvPr>
                <p14:cNvContentPartPr/>
                <p14:nvPr/>
              </p14:nvContentPartPr>
              <p14:xfrm>
                <a:off x="4560587" y="5706787"/>
                <a:ext cx="276840" cy="132120"/>
              </p14:xfrm>
            </p:contentPart>
          </mc:Choice>
          <mc:Fallback xmlns="">
            <p:pic>
              <p:nvPicPr>
                <p:cNvPr id="161" name="Freihand 160">
                  <a:extLst>
                    <a:ext uri="{FF2B5EF4-FFF2-40B4-BE49-F238E27FC236}">
                      <a16:creationId xmlns:a16="http://schemas.microsoft.com/office/drawing/2014/main" id="{9E0B02BF-9B19-48F6-834C-CAF0F7A6438F}"/>
                    </a:ext>
                  </a:extLst>
                </p:cNvPr>
                <p:cNvPicPr/>
                <p:nvPr/>
              </p:nvPicPr>
              <p:blipFill>
                <a:blip r:embed="rId236"/>
                <a:stretch>
                  <a:fillRect/>
                </a:stretch>
              </p:blipFill>
              <p:spPr>
                <a:xfrm>
                  <a:off x="4556267" y="5702467"/>
                  <a:ext cx="285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Freihand 161">
                  <a:extLst>
                    <a:ext uri="{FF2B5EF4-FFF2-40B4-BE49-F238E27FC236}">
                      <a16:creationId xmlns:a16="http://schemas.microsoft.com/office/drawing/2014/main" id="{6D7D745E-3F97-487C-BA26-53AF3F392CF8}"/>
                    </a:ext>
                  </a:extLst>
                </p14:cNvPr>
                <p14:cNvContentPartPr/>
                <p14:nvPr/>
              </p14:nvContentPartPr>
              <p14:xfrm>
                <a:off x="5078627" y="5652067"/>
                <a:ext cx="172440" cy="153720"/>
              </p14:xfrm>
            </p:contentPart>
          </mc:Choice>
          <mc:Fallback xmlns="">
            <p:pic>
              <p:nvPicPr>
                <p:cNvPr id="162" name="Freihand 161">
                  <a:extLst>
                    <a:ext uri="{FF2B5EF4-FFF2-40B4-BE49-F238E27FC236}">
                      <a16:creationId xmlns:a16="http://schemas.microsoft.com/office/drawing/2014/main" id="{6D7D745E-3F97-487C-BA26-53AF3F392CF8}"/>
                    </a:ext>
                  </a:extLst>
                </p:cNvPr>
                <p:cNvPicPr/>
                <p:nvPr/>
              </p:nvPicPr>
              <p:blipFill>
                <a:blip r:embed="rId238"/>
                <a:stretch>
                  <a:fillRect/>
                </a:stretch>
              </p:blipFill>
              <p:spPr>
                <a:xfrm>
                  <a:off x="5074307" y="5647747"/>
                  <a:ext cx="181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3" name="Freihand 162">
                  <a:extLst>
                    <a:ext uri="{FF2B5EF4-FFF2-40B4-BE49-F238E27FC236}">
                      <a16:creationId xmlns:a16="http://schemas.microsoft.com/office/drawing/2014/main" id="{9C852026-F06B-476F-8FF9-70EDB6FAEEF9}"/>
                    </a:ext>
                  </a:extLst>
                </p14:cNvPr>
                <p14:cNvContentPartPr/>
                <p14:nvPr/>
              </p14:nvContentPartPr>
              <p14:xfrm>
                <a:off x="5272307" y="5627227"/>
                <a:ext cx="317880" cy="145440"/>
              </p14:xfrm>
            </p:contentPart>
          </mc:Choice>
          <mc:Fallback xmlns="">
            <p:pic>
              <p:nvPicPr>
                <p:cNvPr id="163" name="Freihand 162">
                  <a:extLst>
                    <a:ext uri="{FF2B5EF4-FFF2-40B4-BE49-F238E27FC236}">
                      <a16:creationId xmlns:a16="http://schemas.microsoft.com/office/drawing/2014/main" id="{9C852026-F06B-476F-8FF9-70EDB6FAEEF9}"/>
                    </a:ext>
                  </a:extLst>
                </p:cNvPr>
                <p:cNvPicPr/>
                <p:nvPr/>
              </p:nvPicPr>
              <p:blipFill>
                <a:blip r:embed="rId240"/>
                <a:stretch>
                  <a:fillRect/>
                </a:stretch>
              </p:blipFill>
              <p:spPr>
                <a:xfrm>
                  <a:off x="5267987" y="5622907"/>
                  <a:ext cx="326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4" name="Freihand 163">
                  <a:extLst>
                    <a:ext uri="{FF2B5EF4-FFF2-40B4-BE49-F238E27FC236}">
                      <a16:creationId xmlns:a16="http://schemas.microsoft.com/office/drawing/2014/main" id="{046C9B28-AFD9-4036-A461-B1B3C4D4F36E}"/>
                    </a:ext>
                  </a:extLst>
                </p14:cNvPr>
                <p14:cNvContentPartPr/>
                <p14:nvPr/>
              </p14:nvContentPartPr>
              <p14:xfrm>
                <a:off x="5619707" y="5524627"/>
                <a:ext cx="110520" cy="201960"/>
              </p14:xfrm>
            </p:contentPart>
          </mc:Choice>
          <mc:Fallback xmlns="">
            <p:pic>
              <p:nvPicPr>
                <p:cNvPr id="164" name="Freihand 163">
                  <a:extLst>
                    <a:ext uri="{FF2B5EF4-FFF2-40B4-BE49-F238E27FC236}">
                      <a16:creationId xmlns:a16="http://schemas.microsoft.com/office/drawing/2014/main" id="{046C9B28-AFD9-4036-A461-B1B3C4D4F36E}"/>
                    </a:ext>
                  </a:extLst>
                </p:cNvPr>
                <p:cNvPicPr/>
                <p:nvPr/>
              </p:nvPicPr>
              <p:blipFill>
                <a:blip r:embed="rId242"/>
                <a:stretch>
                  <a:fillRect/>
                </a:stretch>
              </p:blipFill>
              <p:spPr>
                <a:xfrm>
                  <a:off x="5615387" y="5520307"/>
                  <a:ext cx="119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5" name="Freihand 164">
                  <a:extLst>
                    <a:ext uri="{FF2B5EF4-FFF2-40B4-BE49-F238E27FC236}">
                      <a16:creationId xmlns:a16="http://schemas.microsoft.com/office/drawing/2014/main" id="{B2AABE7D-4F4B-47E2-8387-007B65D888DB}"/>
                    </a:ext>
                  </a:extLst>
                </p14:cNvPr>
                <p14:cNvContentPartPr/>
                <p14:nvPr/>
              </p14:nvContentPartPr>
              <p14:xfrm>
                <a:off x="5791067" y="5476027"/>
                <a:ext cx="331560" cy="221760"/>
              </p14:xfrm>
            </p:contentPart>
          </mc:Choice>
          <mc:Fallback xmlns="">
            <p:pic>
              <p:nvPicPr>
                <p:cNvPr id="165" name="Freihand 164">
                  <a:extLst>
                    <a:ext uri="{FF2B5EF4-FFF2-40B4-BE49-F238E27FC236}">
                      <a16:creationId xmlns:a16="http://schemas.microsoft.com/office/drawing/2014/main" id="{B2AABE7D-4F4B-47E2-8387-007B65D888DB}"/>
                    </a:ext>
                  </a:extLst>
                </p:cNvPr>
                <p:cNvPicPr/>
                <p:nvPr/>
              </p:nvPicPr>
              <p:blipFill>
                <a:blip r:embed="rId244"/>
                <a:stretch>
                  <a:fillRect/>
                </a:stretch>
              </p:blipFill>
              <p:spPr>
                <a:xfrm>
                  <a:off x="5786747" y="5471707"/>
                  <a:ext cx="340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6" name="Freihand 165">
                  <a:extLst>
                    <a:ext uri="{FF2B5EF4-FFF2-40B4-BE49-F238E27FC236}">
                      <a16:creationId xmlns:a16="http://schemas.microsoft.com/office/drawing/2014/main" id="{BF5906AC-81B3-4669-9522-E24A8DC3DD73}"/>
                    </a:ext>
                  </a:extLst>
                </p14:cNvPr>
                <p14:cNvContentPartPr/>
                <p14:nvPr/>
              </p14:nvContentPartPr>
              <p14:xfrm>
                <a:off x="5977187" y="5389267"/>
                <a:ext cx="19800" cy="9720"/>
              </p14:xfrm>
            </p:contentPart>
          </mc:Choice>
          <mc:Fallback xmlns="">
            <p:pic>
              <p:nvPicPr>
                <p:cNvPr id="166" name="Freihand 165">
                  <a:extLst>
                    <a:ext uri="{FF2B5EF4-FFF2-40B4-BE49-F238E27FC236}">
                      <a16:creationId xmlns:a16="http://schemas.microsoft.com/office/drawing/2014/main" id="{BF5906AC-81B3-4669-9522-E24A8DC3DD73}"/>
                    </a:ext>
                  </a:extLst>
                </p:cNvPr>
                <p:cNvPicPr/>
                <p:nvPr/>
              </p:nvPicPr>
              <p:blipFill>
                <a:blip r:embed="rId246"/>
                <a:stretch>
                  <a:fillRect/>
                </a:stretch>
              </p:blipFill>
              <p:spPr>
                <a:xfrm>
                  <a:off x="5972867" y="5384947"/>
                  <a:ext cx="28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9" name="Freihand 168">
                  <a:extLst>
                    <a:ext uri="{FF2B5EF4-FFF2-40B4-BE49-F238E27FC236}">
                      <a16:creationId xmlns:a16="http://schemas.microsoft.com/office/drawing/2014/main" id="{D0D66997-39A3-43F9-A59E-C53E4B82F9C3}"/>
                    </a:ext>
                  </a:extLst>
                </p14:cNvPr>
                <p14:cNvContentPartPr/>
                <p14:nvPr/>
              </p14:nvContentPartPr>
              <p14:xfrm>
                <a:off x="6129827" y="5527867"/>
                <a:ext cx="266040" cy="78480"/>
              </p14:xfrm>
            </p:contentPart>
          </mc:Choice>
          <mc:Fallback xmlns="">
            <p:pic>
              <p:nvPicPr>
                <p:cNvPr id="169" name="Freihand 168">
                  <a:extLst>
                    <a:ext uri="{FF2B5EF4-FFF2-40B4-BE49-F238E27FC236}">
                      <a16:creationId xmlns:a16="http://schemas.microsoft.com/office/drawing/2014/main" id="{D0D66997-39A3-43F9-A59E-C53E4B82F9C3}"/>
                    </a:ext>
                  </a:extLst>
                </p:cNvPr>
                <p:cNvPicPr/>
                <p:nvPr/>
              </p:nvPicPr>
              <p:blipFill>
                <a:blip r:embed="rId248"/>
                <a:stretch>
                  <a:fillRect/>
                </a:stretch>
              </p:blipFill>
              <p:spPr>
                <a:xfrm>
                  <a:off x="6125507" y="5523547"/>
                  <a:ext cx="274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1" name="Freihand 170">
                  <a:extLst>
                    <a:ext uri="{FF2B5EF4-FFF2-40B4-BE49-F238E27FC236}">
                      <a16:creationId xmlns:a16="http://schemas.microsoft.com/office/drawing/2014/main" id="{97CCD871-5E37-43AC-9C99-28D534CBF028}"/>
                    </a:ext>
                  </a:extLst>
                </p14:cNvPr>
                <p14:cNvContentPartPr/>
                <p14:nvPr/>
              </p14:nvContentPartPr>
              <p14:xfrm>
                <a:off x="6516827" y="5272627"/>
                <a:ext cx="28440" cy="206280"/>
              </p14:xfrm>
            </p:contentPart>
          </mc:Choice>
          <mc:Fallback xmlns="">
            <p:pic>
              <p:nvPicPr>
                <p:cNvPr id="171" name="Freihand 170">
                  <a:extLst>
                    <a:ext uri="{FF2B5EF4-FFF2-40B4-BE49-F238E27FC236}">
                      <a16:creationId xmlns:a16="http://schemas.microsoft.com/office/drawing/2014/main" id="{97CCD871-5E37-43AC-9C99-28D534CBF028}"/>
                    </a:ext>
                  </a:extLst>
                </p:cNvPr>
                <p:cNvPicPr/>
                <p:nvPr/>
              </p:nvPicPr>
              <p:blipFill>
                <a:blip r:embed="rId250"/>
                <a:stretch>
                  <a:fillRect/>
                </a:stretch>
              </p:blipFill>
              <p:spPr>
                <a:xfrm>
                  <a:off x="6512507" y="5268307"/>
                  <a:ext cx="370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2" name="Freihand 171">
                  <a:extLst>
                    <a:ext uri="{FF2B5EF4-FFF2-40B4-BE49-F238E27FC236}">
                      <a16:creationId xmlns:a16="http://schemas.microsoft.com/office/drawing/2014/main" id="{BFA89CDA-CE60-41E5-A10B-102D1536A9FC}"/>
                    </a:ext>
                  </a:extLst>
                </p14:cNvPr>
                <p14:cNvContentPartPr/>
                <p14:nvPr/>
              </p14:nvContentPartPr>
              <p14:xfrm>
                <a:off x="6516107" y="5569987"/>
                <a:ext cx="3240" cy="15480"/>
              </p14:xfrm>
            </p:contentPart>
          </mc:Choice>
          <mc:Fallback xmlns="">
            <p:pic>
              <p:nvPicPr>
                <p:cNvPr id="172" name="Freihand 171">
                  <a:extLst>
                    <a:ext uri="{FF2B5EF4-FFF2-40B4-BE49-F238E27FC236}">
                      <a16:creationId xmlns:a16="http://schemas.microsoft.com/office/drawing/2014/main" id="{BFA89CDA-CE60-41E5-A10B-102D1536A9FC}"/>
                    </a:ext>
                  </a:extLst>
                </p:cNvPr>
                <p:cNvPicPr/>
                <p:nvPr/>
              </p:nvPicPr>
              <p:blipFill>
                <a:blip r:embed="rId252"/>
                <a:stretch>
                  <a:fillRect/>
                </a:stretch>
              </p:blipFill>
              <p:spPr>
                <a:xfrm>
                  <a:off x="6511787" y="5565667"/>
                  <a:ext cx="11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3" name="Freihand 172">
                  <a:extLst>
                    <a:ext uri="{FF2B5EF4-FFF2-40B4-BE49-F238E27FC236}">
                      <a16:creationId xmlns:a16="http://schemas.microsoft.com/office/drawing/2014/main" id="{80C9849A-57AA-43CC-A87F-E637EF2ABBAB}"/>
                    </a:ext>
                  </a:extLst>
                </p14:cNvPr>
                <p14:cNvContentPartPr/>
                <p14:nvPr/>
              </p14:nvContentPartPr>
              <p14:xfrm>
                <a:off x="3691547" y="6149227"/>
                <a:ext cx="21600" cy="153360"/>
              </p14:xfrm>
            </p:contentPart>
          </mc:Choice>
          <mc:Fallback xmlns="">
            <p:pic>
              <p:nvPicPr>
                <p:cNvPr id="173" name="Freihand 172">
                  <a:extLst>
                    <a:ext uri="{FF2B5EF4-FFF2-40B4-BE49-F238E27FC236}">
                      <a16:creationId xmlns:a16="http://schemas.microsoft.com/office/drawing/2014/main" id="{80C9849A-57AA-43CC-A87F-E637EF2ABBAB}"/>
                    </a:ext>
                  </a:extLst>
                </p:cNvPr>
                <p:cNvPicPr/>
                <p:nvPr/>
              </p:nvPicPr>
              <p:blipFill>
                <a:blip r:embed="rId254"/>
                <a:stretch>
                  <a:fillRect/>
                </a:stretch>
              </p:blipFill>
              <p:spPr>
                <a:xfrm>
                  <a:off x="3687227" y="6144907"/>
                  <a:ext cx="30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4" name="Freihand 173">
                  <a:extLst>
                    <a:ext uri="{FF2B5EF4-FFF2-40B4-BE49-F238E27FC236}">
                      <a16:creationId xmlns:a16="http://schemas.microsoft.com/office/drawing/2014/main" id="{97327945-3B5B-4A42-99E7-ACFABE3804A1}"/>
                    </a:ext>
                  </a:extLst>
                </p14:cNvPr>
                <p14:cNvContentPartPr/>
                <p14:nvPr/>
              </p14:nvContentPartPr>
              <p14:xfrm>
                <a:off x="3602267" y="6145987"/>
                <a:ext cx="160200" cy="142200"/>
              </p14:xfrm>
            </p:contentPart>
          </mc:Choice>
          <mc:Fallback xmlns="">
            <p:pic>
              <p:nvPicPr>
                <p:cNvPr id="174" name="Freihand 173">
                  <a:extLst>
                    <a:ext uri="{FF2B5EF4-FFF2-40B4-BE49-F238E27FC236}">
                      <a16:creationId xmlns:a16="http://schemas.microsoft.com/office/drawing/2014/main" id="{97327945-3B5B-4A42-99E7-ACFABE3804A1}"/>
                    </a:ext>
                  </a:extLst>
                </p:cNvPr>
                <p:cNvPicPr/>
                <p:nvPr/>
              </p:nvPicPr>
              <p:blipFill>
                <a:blip r:embed="rId256"/>
                <a:stretch>
                  <a:fillRect/>
                </a:stretch>
              </p:blipFill>
              <p:spPr>
                <a:xfrm>
                  <a:off x="3597947" y="6141667"/>
                  <a:ext cx="168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5" name="Freihand 174">
                  <a:extLst>
                    <a:ext uri="{FF2B5EF4-FFF2-40B4-BE49-F238E27FC236}">
                      <a16:creationId xmlns:a16="http://schemas.microsoft.com/office/drawing/2014/main" id="{216503D5-14E4-4A1A-8CB0-A59657E39357}"/>
                    </a:ext>
                  </a:extLst>
                </p14:cNvPr>
                <p14:cNvContentPartPr/>
                <p14:nvPr/>
              </p14:nvContentPartPr>
              <p14:xfrm>
                <a:off x="3802787" y="6204667"/>
                <a:ext cx="109440" cy="70920"/>
              </p14:xfrm>
            </p:contentPart>
          </mc:Choice>
          <mc:Fallback xmlns="">
            <p:pic>
              <p:nvPicPr>
                <p:cNvPr id="175" name="Freihand 174">
                  <a:extLst>
                    <a:ext uri="{FF2B5EF4-FFF2-40B4-BE49-F238E27FC236}">
                      <a16:creationId xmlns:a16="http://schemas.microsoft.com/office/drawing/2014/main" id="{216503D5-14E4-4A1A-8CB0-A59657E39357}"/>
                    </a:ext>
                  </a:extLst>
                </p:cNvPr>
                <p:cNvPicPr/>
                <p:nvPr/>
              </p:nvPicPr>
              <p:blipFill>
                <a:blip r:embed="rId258"/>
                <a:stretch>
                  <a:fillRect/>
                </a:stretch>
              </p:blipFill>
              <p:spPr>
                <a:xfrm>
                  <a:off x="3798467" y="6200347"/>
                  <a:ext cx="118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6" name="Freihand 175">
                  <a:extLst>
                    <a:ext uri="{FF2B5EF4-FFF2-40B4-BE49-F238E27FC236}">
                      <a16:creationId xmlns:a16="http://schemas.microsoft.com/office/drawing/2014/main" id="{6F1FCE51-29CA-4408-9FE5-C6F8D2227DA8}"/>
                    </a:ext>
                  </a:extLst>
                </p14:cNvPr>
                <p14:cNvContentPartPr/>
                <p14:nvPr/>
              </p14:nvContentPartPr>
              <p14:xfrm>
                <a:off x="3920867" y="6172627"/>
                <a:ext cx="122040" cy="102240"/>
              </p14:xfrm>
            </p:contentPart>
          </mc:Choice>
          <mc:Fallback xmlns="">
            <p:pic>
              <p:nvPicPr>
                <p:cNvPr id="176" name="Freihand 175">
                  <a:extLst>
                    <a:ext uri="{FF2B5EF4-FFF2-40B4-BE49-F238E27FC236}">
                      <a16:creationId xmlns:a16="http://schemas.microsoft.com/office/drawing/2014/main" id="{6F1FCE51-29CA-4408-9FE5-C6F8D2227DA8}"/>
                    </a:ext>
                  </a:extLst>
                </p:cNvPr>
                <p:cNvPicPr/>
                <p:nvPr/>
              </p:nvPicPr>
              <p:blipFill>
                <a:blip r:embed="rId260"/>
                <a:stretch>
                  <a:fillRect/>
                </a:stretch>
              </p:blipFill>
              <p:spPr>
                <a:xfrm>
                  <a:off x="3916547" y="6168307"/>
                  <a:ext cx="130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7" name="Freihand 176">
                  <a:extLst>
                    <a:ext uri="{FF2B5EF4-FFF2-40B4-BE49-F238E27FC236}">
                      <a16:creationId xmlns:a16="http://schemas.microsoft.com/office/drawing/2014/main" id="{33FCFD3A-0EFD-4CEF-ABFC-3E57CF4FC962}"/>
                    </a:ext>
                  </a:extLst>
                </p14:cNvPr>
                <p14:cNvContentPartPr/>
                <p14:nvPr/>
              </p14:nvContentPartPr>
              <p14:xfrm>
                <a:off x="4200587" y="6085147"/>
                <a:ext cx="133200" cy="141120"/>
              </p14:xfrm>
            </p:contentPart>
          </mc:Choice>
          <mc:Fallback xmlns="">
            <p:pic>
              <p:nvPicPr>
                <p:cNvPr id="177" name="Freihand 176">
                  <a:extLst>
                    <a:ext uri="{FF2B5EF4-FFF2-40B4-BE49-F238E27FC236}">
                      <a16:creationId xmlns:a16="http://schemas.microsoft.com/office/drawing/2014/main" id="{33FCFD3A-0EFD-4CEF-ABFC-3E57CF4FC962}"/>
                    </a:ext>
                  </a:extLst>
                </p:cNvPr>
                <p:cNvPicPr/>
                <p:nvPr/>
              </p:nvPicPr>
              <p:blipFill>
                <a:blip r:embed="rId262"/>
                <a:stretch>
                  <a:fillRect/>
                </a:stretch>
              </p:blipFill>
              <p:spPr>
                <a:xfrm>
                  <a:off x="4196267" y="6080827"/>
                  <a:ext cx="141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8" name="Freihand 177">
                  <a:extLst>
                    <a:ext uri="{FF2B5EF4-FFF2-40B4-BE49-F238E27FC236}">
                      <a16:creationId xmlns:a16="http://schemas.microsoft.com/office/drawing/2014/main" id="{D9827319-2023-4CAB-852C-39086AB7E6A9}"/>
                    </a:ext>
                  </a:extLst>
                </p14:cNvPr>
                <p14:cNvContentPartPr/>
                <p14:nvPr/>
              </p14:nvContentPartPr>
              <p14:xfrm>
                <a:off x="4213907" y="6131947"/>
                <a:ext cx="110880" cy="82800"/>
              </p14:xfrm>
            </p:contentPart>
          </mc:Choice>
          <mc:Fallback xmlns="">
            <p:pic>
              <p:nvPicPr>
                <p:cNvPr id="178" name="Freihand 177">
                  <a:extLst>
                    <a:ext uri="{FF2B5EF4-FFF2-40B4-BE49-F238E27FC236}">
                      <a16:creationId xmlns:a16="http://schemas.microsoft.com/office/drawing/2014/main" id="{D9827319-2023-4CAB-852C-39086AB7E6A9}"/>
                    </a:ext>
                  </a:extLst>
                </p:cNvPr>
                <p:cNvPicPr/>
                <p:nvPr/>
              </p:nvPicPr>
              <p:blipFill>
                <a:blip r:embed="rId264"/>
                <a:stretch>
                  <a:fillRect/>
                </a:stretch>
              </p:blipFill>
              <p:spPr>
                <a:xfrm>
                  <a:off x="4209587" y="6127627"/>
                  <a:ext cx="119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9" name="Freihand 178">
                  <a:extLst>
                    <a:ext uri="{FF2B5EF4-FFF2-40B4-BE49-F238E27FC236}">
                      <a16:creationId xmlns:a16="http://schemas.microsoft.com/office/drawing/2014/main" id="{55117200-9292-40B7-8410-11DAA29FFE26}"/>
                    </a:ext>
                  </a:extLst>
                </p14:cNvPr>
                <p14:cNvContentPartPr/>
                <p14:nvPr/>
              </p14:nvContentPartPr>
              <p14:xfrm>
                <a:off x="4348547" y="6069307"/>
                <a:ext cx="339840" cy="218880"/>
              </p14:xfrm>
            </p:contentPart>
          </mc:Choice>
          <mc:Fallback xmlns="">
            <p:pic>
              <p:nvPicPr>
                <p:cNvPr id="179" name="Freihand 178">
                  <a:extLst>
                    <a:ext uri="{FF2B5EF4-FFF2-40B4-BE49-F238E27FC236}">
                      <a16:creationId xmlns:a16="http://schemas.microsoft.com/office/drawing/2014/main" id="{55117200-9292-40B7-8410-11DAA29FFE26}"/>
                    </a:ext>
                  </a:extLst>
                </p:cNvPr>
                <p:cNvPicPr/>
                <p:nvPr/>
              </p:nvPicPr>
              <p:blipFill>
                <a:blip r:embed="rId266"/>
                <a:stretch>
                  <a:fillRect/>
                </a:stretch>
              </p:blipFill>
              <p:spPr>
                <a:xfrm>
                  <a:off x="4344227" y="6064987"/>
                  <a:ext cx="3484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0" name="Freihand 179">
                  <a:extLst>
                    <a:ext uri="{FF2B5EF4-FFF2-40B4-BE49-F238E27FC236}">
                      <a16:creationId xmlns:a16="http://schemas.microsoft.com/office/drawing/2014/main" id="{28159846-AD0B-4313-B09E-E24039F2402B}"/>
                    </a:ext>
                  </a:extLst>
                </p14:cNvPr>
                <p14:cNvContentPartPr/>
                <p14:nvPr/>
              </p14:nvContentPartPr>
              <p14:xfrm>
                <a:off x="4694147" y="5992627"/>
                <a:ext cx="90000" cy="147600"/>
              </p14:xfrm>
            </p:contentPart>
          </mc:Choice>
          <mc:Fallback xmlns="">
            <p:pic>
              <p:nvPicPr>
                <p:cNvPr id="180" name="Freihand 179">
                  <a:extLst>
                    <a:ext uri="{FF2B5EF4-FFF2-40B4-BE49-F238E27FC236}">
                      <a16:creationId xmlns:a16="http://schemas.microsoft.com/office/drawing/2014/main" id="{28159846-AD0B-4313-B09E-E24039F2402B}"/>
                    </a:ext>
                  </a:extLst>
                </p:cNvPr>
                <p:cNvPicPr/>
                <p:nvPr/>
              </p:nvPicPr>
              <p:blipFill>
                <a:blip r:embed="rId268"/>
                <a:stretch>
                  <a:fillRect/>
                </a:stretch>
              </p:blipFill>
              <p:spPr>
                <a:xfrm>
                  <a:off x="4689827" y="5988307"/>
                  <a:ext cx="98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1" name="Freihand 180">
                  <a:extLst>
                    <a:ext uri="{FF2B5EF4-FFF2-40B4-BE49-F238E27FC236}">
                      <a16:creationId xmlns:a16="http://schemas.microsoft.com/office/drawing/2014/main" id="{DDE37F0A-789C-4695-AB1E-CAB8FC0A72E0}"/>
                    </a:ext>
                  </a:extLst>
                </p14:cNvPr>
                <p14:cNvContentPartPr/>
                <p14:nvPr/>
              </p14:nvContentPartPr>
              <p14:xfrm>
                <a:off x="4831667" y="6049507"/>
                <a:ext cx="195480" cy="64440"/>
              </p14:xfrm>
            </p:contentPart>
          </mc:Choice>
          <mc:Fallback xmlns="">
            <p:pic>
              <p:nvPicPr>
                <p:cNvPr id="181" name="Freihand 180">
                  <a:extLst>
                    <a:ext uri="{FF2B5EF4-FFF2-40B4-BE49-F238E27FC236}">
                      <a16:creationId xmlns:a16="http://schemas.microsoft.com/office/drawing/2014/main" id="{DDE37F0A-789C-4695-AB1E-CAB8FC0A72E0}"/>
                    </a:ext>
                  </a:extLst>
                </p:cNvPr>
                <p:cNvPicPr/>
                <p:nvPr/>
              </p:nvPicPr>
              <p:blipFill>
                <a:blip r:embed="rId270"/>
                <a:stretch>
                  <a:fillRect/>
                </a:stretch>
              </p:blipFill>
              <p:spPr>
                <a:xfrm>
                  <a:off x="4827347" y="6045187"/>
                  <a:ext cx="204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2" name="Freihand 181">
                  <a:extLst>
                    <a:ext uri="{FF2B5EF4-FFF2-40B4-BE49-F238E27FC236}">
                      <a16:creationId xmlns:a16="http://schemas.microsoft.com/office/drawing/2014/main" id="{309CA1E0-728A-4165-963C-7B0D4BECD3D5}"/>
                    </a:ext>
                  </a:extLst>
                </p14:cNvPr>
                <p14:cNvContentPartPr/>
                <p14:nvPr/>
              </p14:nvContentPartPr>
              <p14:xfrm>
                <a:off x="5036507" y="5986867"/>
                <a:ext cx="12960" cy="19080"/>
              </p14:xfrm>
            </p:contentPart>
          </mc:Choice>
          <mc:Fallback xmlns="">
            <p:pic>
              <p:nvPicPr>
                <p:cNvPr id="182" name="Freihand 181">
                  <a:extLst>
                    <a:ext uri="{FF2B5EF4-FFF2-40B4-BE49-F238E27FC236}">
                      <a16:creationId xmlns:a16="http://schemas.microsoft.com/office/drawing/2014/main" id="{309CA1E0-728A-4165-963C-7B0D4BECD3D5}"/>
                    </a:ext>
                  </a:extLst>
                </p:cNvPr>
                <p:cNvPicPr/>
                <p:nvPr/>
              </p:nvPicPr>
              <p:blipFill>
                <a:blip r:embed="rId272"/>
                <a:stretch>
                  <a:fillRect/>
                </a:stretch>
              </p:blipFill>
              <p:spPr>
                <a:xfrm>
                  <a:off x="5032187" y="5982547"/>
                  <a:ext cx="21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3" name="Freihand 182">
                  <a:extLst>
                    <a:ext uri="{FF2B5EF4-FFF2-40B4-BE49-F238E27FC236}">
                      <a16:creationId xmlns:a16="http://schemas.microsoft.com/office/drawing/2014/main" id="{8E12DDAA-1730-4486-9377-310D467700F0}"/>
                    </a:ext>
                  </a:extLst>
                </p14:cNvPr>
                <p14:cNvContentPartPr/>
                <p14:nvPr/>
              </p14:nvContentPartPr>
              <p14:xfrm>
                <a:off x="5055587" y="6026827"/>
                <a:ext cx="112680" cy="86400"/>
              </p14:xfrm>
            </p:contentPart>
          </mc:Choice>
          <mc:Fallback xmlns="">
            <p:pic>
              <p:nvPicPr>
                <p:cNvPr id="183" name="Freihand 182">
                  <a:extLst>
                    <a:ext uri="{FF2B5EF4-FFF2-40B4-BE49-F238E27FC236}">
                      <a16:creationId xmlns:a16="http://schemas.microsoft.com/office/drawing/2014/main" id="{8E12DDAA-1730-4486-9377-310D467700F0}"/>
                    </a:ext>
                  </a:extLst>
                </p:cNvPr>
                <p:cNvPicPr/>
                <p:nvPr/>
              </p:nvPicPr>
              <p:blipFill>
                <a:blip r:embed="rId274"/>
                <a:stretch>
                  <a:fillRect/>
                </a:stretch>
              </p:blipFill>
              <p:spPr>
                <a:xfrm>
                  <a:off x="5051267" y="6022507"/>
                  <a:ext cx="121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4" name="Freihand 183">
                  <a:extLst>
                    <a:ext uri="{FF2B5EF4-FFF2-40B4-BE49-F238E27FC236}">
                      <a16:creationId xmlns:a16="http://schemas.microsoft.com/office/drawing/2014/main" id="{E2EE2FE3-AF0F-4C78-9C69-F52529710C21}"/>
                    </a:ext>
                  </a:extLst>
                </p14:cNvPr>
                <p14:cNvContentPartPr/>
                <p14:nvPr/>
              </p14:nvContentPartPr>
              <p14:xfrm>
                <a:off x="5330267" y="6010627"/>
                <a:ext cx="23400" cy="87120"/>
              </p14:xfrm>
            </p:contentPart>
          </mc:Choice>
          <mc:Fallback xmlns="">
            <p:pic>
              <p:nvPicPr>
                <p:cNvPr id="184" name="Freihand 183">
                  <a:extLst>
                    <a:ext uri="{FF2B5EF4-FFF2-40B4-BE49-F238E27FC236}">
                      <a16:creationId xmlns:a16="http://schemas.microsoft.com/office/drawing/2014/main" id="{E2EE2FE3-AF0F-4C78-9C69-F52529710C21}"/>
                    </a:ext>
                  </a:extLst>
                </p:cNvPr>
                <p:cNvPicPr/>
                <p:nvPr/>
              </p:nvPicPr>
              <p:blipFill>
                <a:blip r:embed="rId276"/>
                <a:stretch>
                  <a:fillRect/>
                </a:stretch>
              </p:blipFill>
              <p:spPr>
                <a:xfrm>
                  <a:off x="5325947" y="6006307"/>
                  <a:ext cx="32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5" name="Freihand 184">
                  <a:extLst>
                    <a:ext uri="{FF2B5EF4-FFF2-40B4-BE49-F238E27FC236}">
                      <a16:creationId xmlns:a16="http://schemas.microsoft.com/office/drawing/2014/main" id="{DB2FC1D9-7DD8-41CC-B495-AFDB05BCC12A}"/>
                    </a:ext>
                  </a:extLst>
                </p14:cNvPr>
                <p14:cNvContentPartPr/>
                <p14:nvPr/>
              </p14:nvContentPartPr>
              <p14:xfrm>
                <a:off x="5351507" y="5962027"/>
                <a:ext cx="35280" cy="11520"/>
              </p14:xfrm>
            </p:contentPart>
          </mc:Choice>
          <mc:Fallback xmlns="">
            <p:pic>
              <p:nvPicPr>
                <p:cNvPr id="185" name="Freihand 184">
                  <a:extLst>
                    <a:ext uri="{FF2B5EF4-FFF2-40B4-BE49-F238E27FC236}">
                      <a16:creationId xmlns:a16="http://schemas.microsoft.com/office/drawing/2014/main" id="{DB2FC1D9-7DD8-41CC-B495-AFDB05BCC12A}"/>
                    </a:ext>
                  </a:extLst>
                </p:cNvPr>
                <p:cNvPicPr/>
                <p:nvPr/>
              </p:nvPicPr>
              <p:blipFill>
                <a:blip r:embed="rId278"/>
                <a:stretch>
                  <a:fillRect/>
                </a:stretch>
              </p:blipFill>
              <p:spPr>
                <a:xfrm>
                  <a:off x="5347187" y="5957707"/>
                  <a:ext cx="43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6" name="Freihand 185">
                  <a:extLst>
                    <a:ext uri="{FF2B5EF4-FFF2-40B4-BE49-F238E27FC236}">
                      <a16:creationId xmlns:a16="http://schemas.microsoft.com/office/drawing/2014/main" id="{098BD327-419E-400A-B962-DE0C572C59A8}"/>
                    </a:ext>
                  </a:extLst>
                </p14:cNvPr>
                <p14:cNvContentPartPr/>
                <p14:nvPr/>
              </p14:nvContentPartPr>
              <p14:xfrm>
                <a:off x="5398307" y="5978227"/>
                <a:ext cx="101160" cy="106920"/>
              </p14:xfrm>
            </p:contentPart>
          </mc:Choice>
          <mc:Fallback xmlns="">
            <p:pic>
              <p:nvPicPr>
                <p:cNvPr id="186" name="Freihand 185">
                  <a:extLst>
                    <a:ext uri="{FF2B5EF4-FFF2-40B4-BE49-F238E27FC236}">
                      <a16:creationId xmlns:a16="http://schemas.microsoft.com/office/drawing/2014/main" id="{098BD327-419E-400A-B962-DE0C572C59A8}"/>
                    </a:ext>
                  </a:extLst>
                </p:cNvPr>
                <p:cNvPicPr/>
                <p:nvPr/>
              </p:nvPicPr>
              <p:blipFill>
                <a:blip r:embed="rId280"/>
                <a:stretch>
                  <a:fillRect/>
                </a:stretch>
              </p:blipFill>
              <p:spPr>
                <a:xfrm>
                  <a:off x="5393987" y="5973907"/>
                  <a:ext cx="109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7" name="Freihand 186">
                  <a:extLst>
                    <a:ext uri="{FF2B5EF4-FFF2-40B4-BE49-F238E27FC236}">
                      <a16:creationId xmlns:a16="http://schemas.microsoft.com/office/drawing/2014/main" id="{BCA255C8-9F70-4719-A797-04D859C86030}"/>
                    </a:ext>
                  </a:extLst>
                </p14:cNvPr>
                <p14:cNvContentPartPr/>
                <p14:nvPr/>
              </p14:nvContentPartPr>
              <p14:xfrm>
                <a:off x="5500547" y="5902987"/>
                <a:ext cx="145440" cy="154080"/>
              </p14:xfrm>
            </p:contentPart>
          </mc:Choice>
          <mc:Fallback xmlns="">
            <p:pic>
              <p:nvPicPr>
                <p:cNvPr id="187" name="Freihand 186">
                  <a:extLst>
                    <a:ext uri="{FF2B5EF4-FFF2-40B4-BE49-F238E27FC236}">
                      <a16:creationId xmlns:a16="http://schemas.microsoft.com/office/drawing/2014/main" id="{BCA255C8-9F70-4719-A797-04D859C86030}"/>
                    </a:ext>
                  </a:extLst>
                </p:cNvPr>
                <p:cNvPicPr/>
                <p:nvPr/>
              </p:nvPicPr>
              <p:blipFill>
                <a:blip r:embed="rId282"/>
                <a:stretch>
                  <a:fillRect/>
                </a:stretch>
              </p:blipFill>
              <p:spPr>
                <a:xfrm>
                  <a:off x="5496227" y="5898667"/>
                  <a:ext cx="154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8" name="Freihand 187">
                  <a:extLst>
                    <a:ext uri="{FF2B5EF4-FFF2-40B4-BE49-F238E27FC236}">
                      <a16:creationId xmlns:a16="http://schemas.microsoft.com/office/drawing/2014/main" id="{0966F7F1-E5C9-46F3-A662-9EE83737050C}"/>
                    </a:ext>
                  </a:extLst>
                </p14:cNvPr>
                <p14:cNvContentPartPr/>
                <p14:nvPr/>
              </p14:nvContentPartPr>
              <p14:xfrm>
                <a:off x="5720147" y="5913067"/>
                <a:ext cx="421560" cy="130680"/>
              </p14:xfrm>
            </p:contentPart>
          </mc:Choice>
          <mc:Fallback xmlns="">
            <p:pic>
              <p:nvPicPr>
                <p:cNvPr id="188" name="Freihand 187">
                  <a:extLst>
                    <a:ext uri="{FF2B5EF4-FFF2-40B4-BE49-F238E27FC236}">
                      <a16:creationId xmlns:a16="http://schemas.microsoft.com/office/drawing/2014/main" id="{0966F7F1-E5C9-46F3-A662-9EE83737050C}"/>
                    </a:ext>
                  </a:extLst>
                </p:cNvPr>
                <p:cNvPicPr/>
                <p:nvPr/>
              </p:nvPicPr>
              <p:blipFill>
                <a:blip r:embed="rId284"/>
                <a:stretch>
                  <a:fillRect/>
                </a:stretch>
              </p:blipFill>
              <p:spPr>
                <a:xfrm>
                  <a:off x="5715827" y="5908747"/>
                  <a:ext cx="430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Freihand 188">
                  <a:extLst>
                    <a:ext uri="{FF2B5EF4-FFF2-40B4-BE49-F238E27FC236}">
                      <a16:creationId xmlns:a16="http://schemas.microsoft.com/office/drawing/2014/main" id="{22CFAAD4-AB8D-46D7-B0DD-0F1DBCD90894}"/>
                    </a:ext>
                  </a:extLst>
                </p14:cNvPr>
                <p14:cNvContentPartPr/>
                <p14:nvPr/>
              </p14:nvContentPartPr>
              <p14:xfrm>
                <a:off x="3649787" y="6421027"/>
                <a:ext cx="400680" cy="138600"/>
              </p14:xfrm>
            </p:contentPart>
          </mc:Choice>
          <mc:Fallback xmlns="">
            <p:pic>
              <p:nvPicPr>
                <p:cNvPr id="189" name="Freihand 188">
                  <a:extLst>
                    <a:ext uri="{FF2B5EF4-FFF2-40B4-BE49-F238E27FC236}">
                      <a16:creationId xmlns:a16="http://schemas.microsoft.com/office/drawing/2014/main" id="{22CFAAD4-AB8D-46D7-B0DD-0F1DBCD90894}"/>
                    </a:ext>
                  </a:extLst>
                </p:cNvPr>
                <p:cNvPicPr/>
                <p:nvPr/>
              </p:nvPicPr>
              <p:blipFill>
                <a:blip r:embed="rId286"/>
                <a:stretch>
                  <a:fillRect/>
                </a:stretch>
              </p:blipFill>
              <p:spPr>
                <a:xfrm>
                  <a:off x="3645467" y="6416707"/>
                  <a:ext cx="409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Freihand 189">
                  <a:extLst>
                    <a:ext uri="{FF2B5EF4-FFF2-40B4-BE49-F238E27FC236}">
                      <a16:creationId xmlns:a16="http://schemas.microsoft.com/office/drawing/2014/main" id="{64818146-73D5-4584-9A13-D88621D313D0}"/>
                    </a:ext>
                  </a:extLst>
                </p14:cNvPr>
                <p14:cNvContentPartPr/>
                <p14:nvPr/>
              </p14:nvContentPartPr>
              <p14:xfrm>
                <a:off x="4150187" y="6383227"/>
                <a:ext cx="38160" cy="194760"/>
              </p14:xfrm>
            </p:contentPart>
          </mc:Choice>
          <mc:Fallback xmlns="">
            <p:pic>
              <p:nvPicPr>
                <p:cNvPr id="190" name="Freihand 189">
                  <a:extLst>
                    <a:ext uri="{FF2B5EF4-FFF2-40B4-BE49-F238E27FC236}">
                      <a16:creationId xmlns:a16="http://schemas.microsoft.com/office/drawing/2014/main" id="{64818146-73D5-4584-9A13-D88621D313D0}"/>
                    </a:ext>
                  </a:extLst>
                </p:cNvPr>
                <p:cNvPicPr/>
                <p:nvPr/>
              </p:nvPicPr>
              <p:blipFill>
                <a:blip r:embed="rId288"/>
                <a:stretch>
                  <a:fillRect/>
                </a:stretch>
              </p:blipFill>
              <p:spPr>
                <a:xfrm>
                  <a:off x="4145867" y="6378907"/>
                  <a:ext cx="468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1" name="Freihand 190">
                  <a:extLst>
                    <a:ext uri="{FF2B5EF4-FFF2-40B4-BE49-F238E27FC236}">
                      <a16:creationId xmlns:a16="http://schemas.microsoft.com/office/drawing/2014/main" id="{2AF3C5D0-F3E9-4695-B3B6-D6A525BA9872}"/>
                    </a:ext>
                  </a:extLst>
                </p14:cNvPr>
                <p14:cNvContentPartPr/>
                <p14:nvPr/>
              </p14:nvContentPartPr>
              <p14:xfrm>
                <a:off x="4100147" y="6357667"/>
                <a:ext cx="223920" cy="180000"/>
              </p14:xfrm>
            </p:contentPart>
          </mc:Choice>
          <mc:Fallback xmlns="">
            <p:pic>
              <p:nvPicPr>
                <p:cNvPr id="191" name="Freihand 190">
                  <a:extLst>
                    <a:ext uri="{FF2B5EF4-FFF2-40B4-BE49-F238E27FC236}">
                      <a16:creationId xmlns:a16="http://schemas.microsoft.com/office/drawing/2014/main" id="{2AF3C5D0-F3E9-4695-B3B6-D6A525BA9872}"/>
                    </a:ext>
                  </a:extLst>
                </p:cNvPr>
                <p:cNvPicPr/>
                <p:nvPr/>
              </p:nvPicPr>
              <p:blipFill>
                <a:blip r:embed="rId290"/>
                <a:stretch>
                  <a:fillRect/>
                </a:stretch>
              </p:blipFill>
              <p:spPr>
                <a:xfrm>
                  <a:off x="4095827" y="6353347"/>
                  <a:ext cx="232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2" name="Freihand 191">
                  <a:extLst>
                    <a:ext uri="{FF2B5EF4-FFF2-40B4-BE49-F238E27FC236}">
                      <a16:creationId xmlns:a16="http://schemas.microsoft.com/office/drawing/2014/main" id="{7CAB150F-611C-420F-89BE-F7385F287834}"/>
                    </a:ext>
                  </a:extLst>
                </p14:cNvPr>
                <p14:cNvContentPartPr/>
                <p14:nvPr/>
              </p14:nvContentPartPr>
              <p14:xfrm>
                <a:off x="4326587" y="6424987"/>
                <a:ext cx="201600" cy="103320"/>
              </p14:xfrm>
            </p:contentPart>
          </mc:Choice>
          <mc:Fallback xmlns="">
            <p:pic>
              <p:nvPicPr>
                <p:cNvPr id="192" name="Freihand 191">
                  <a:extLst>
                    <a:ext uri="{FF2B5EF4-FFF2-40B4-BE49-F238E27FC236}">
                      <a16:creationId xmlns:a16="http://schemas.microsoft.com/office/drawing/2014/main" id="{7CAB150F-611C-420F-89BE-F7385F287834}"/>
                    </a:ext>
                  </a:extLst>
                </p:cNvPr>
                <p:cNvPicPr/>
                <p:nvPr/>
              </p:nvPicPr>
              <p:blipFill>
                <a:blip r:embed="rId292"/>
                <a:stretch>
                  <a:fillRect/>
                </a:stretch>
              </p:blipFill>
              <p:spPr>
                <a:xfrm>
                  <a:off x="4322267" y="6420667"/>
                  <a:ext cx="210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3" name="Freihand 192">
                  <a:extLst>
                    <a:ext uri="{FF2B5EF4-FFF2-40B4-BE49-F238E27FC236}">
                      <a16:creationId xmlns:a16="http://schemas.microsoft.com/office/drawing/2014/main" id="{0321D162-A7CA-483F-B14C-06F0CEA5CDA6}"/>
                    </a:ext>
                  </a:extLst>
                </p14:cNvPr>
                <p14:cNvContentPartPr/>
                <p14:nvPr/>
              </p14:nvContentPartPr>
              <p14:xfrm>
                <a:off x="4515227" y="6300427"/>
                <a:ext cx="21960" cy="48960"/>
              </p14:xfrm>
            </p:contentPart>
          </mc:Choice>
          <mc:Fallback xmlns="">
            <p:pic>
              <p:nvPicPr>
                <p:cNvPr id="193" name="Freihand 192">
                  <a:extLst>
                    <a:ext uri="{FF2B5EF4-FFF2-40B4-BE49-F238E27FC236}">
                      <a16:creationId xmlns:a16="http://schemas.microsoft.com/office/drawing/2014/main" id="{0321D162-A7CA-483F-B14C-06F0CEA5CDA6}"/>
                    </a:ext>
                  </a:extLst>
                </p:cNvPr>
                <p:cNvPicPr/>
                <p:nvPr/>
              </p:nvPicPr>
              <p:blipFill>
                <a:blip r:embed="rId294"/>
                <a:stretch>
                  <a:fillRect/>
                </a:stretch>
              </p:blipFill>
              <p:spPr>
                <a:xfrm>
                  <a:off x="4510907" y="6296107"/>
                  <a:ext cx="30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4" name="Freihand 193">
                  <a:extLst>
                    <a:ext uri="{FF2B5EF4-FFF2-40B4-BE49-F238E27FC236}">
                      <a16:creationId xmlns:a16="http://schemas.microsoft.com/office/drawing/2014/main" id="{1973E3E1-088E-448E-B0F0-D1A03497BD3B}"/>
                    </a:ext>
                  </a:extLst>
                </p14:cNvPr>
                <p14:cNvContentPartPr/>
                <p14:nvPr/>
              </p14:nvContentPartPr>
              <p14:xfrm>
                <a:off x="4535027" y="6316987"/>
                <a:ext cx="89280" cy="202320"/>
              </p14:xfrm>
            </p:contentPart>
          </mc:Choice>
          <mc:Fallback xmlns="">
            <p:pic>
              <p:nvPicPr>
                <p:cNvPr id="194" name="Freihand 193">
                  <a:extLst>
                    <a:ext uri="{FF2B5EF4-FFF2-40B4-BE49-F238E27FC236}">
                      <a16:creationId xmlns:a16="http://schemas.microsoft.com/office/drawing/2014/main" id="{1973E3E1-088E-448E-B0F0-D1A03497BD3B}"/>
                    </a:ext>
                  </a:extLst>
                </p:cNvPr>
                <p:cNvPicPr/>
                <p:nvPr/>
              </p:nvPicPr>
              <p:blipFill>
                <a:blip r:embed="rId296"/>
                <a:stretch>
                  <a:fillRect/>
                </a:stretch>
              </p:blipFill>
              <p:spPr>
                <a:xfrm>
                  <a:off x="4530707" y="6312667"/>
                  <a:ext cx="97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5" name="Freihand 194">
                  <a:extLst>
                    <a:ext uri="{FF2B5EF4-FFF2-40B4-BE49-F238E27FC236}">
                      <a16:creationId xmlns:a16="http://schemas.microsoft.com/office/drawing/2014/main" id="{5494D056-86E1-4593-8BB2-C45DE712099D}"/>
                    </a:ext>
                  </a:extLst>
                </p14:cNvPr>
                <p14:cNvContentPartPr/>
                <p14:nvPr/>
              </p14:nvContentPartPr>
              <p14:xfrm>
                <a:off x="4670747" y="6403027"/>
                <a:ext cx="257400" cy="114840"/>
              </p14:xfrm>
            </p:contentPart>
          </mc:Choice>
          <mc:Fallback xmlns="">
            <p:pic>
              <p:nvPicPr>
                <p:cNvPr id="195" name="Freihand 194">
                  <a:extLst>
                    <a:ext uri="{FF2B5EF4-FFF2-40B4-BE49-F238E27FC236}">
                      <a16:creationId xmlns:a16="http://schemas.microsoft.com/office/drawing/2014/main" id="{5494D056-86E1-4593-8BB2-C45DE712099D}"/>
                    </a:ext>
                  </a:extLst>
                </p:cNvPr>
                <p:cNvPicPr/>
                <p:nvPr/>
              </p:nvPicPr>
              <p:blipFill>
                <a:blip r:embed="rId298"/>
                <a:stretch>
                  <a:fillRect/>
                </a:stretch>
              </p:blipFill>
              <p:spPr>
                <a:xfrm>
                  <a:off x="4666427" y="6398707"/>
                  <a:ext cx="266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7" name="Freihand 196">
                  <a:extLst>
                    <a:ext uri="{FF2B5EF4-FFF2-40B4-BE49-F238E27FC236}">
                      <a16:creationId xmlns:a16="http://schemas.microsoft.com/office/drawing/2014/main" id="{80DDED53-E417-4027-82A0-A638B57BE2E0}"/>
                    </a:ext>
                  </a:extLst>
                </p14:cNvPr>
                <p14:cNvContentPartPr/>
                <p14:nvPr/>
              </p14:nvContentPartPr>
              <p14:xfrm>
                <a:off x="5029307" y="6231667"/>
                <a:ext cx="352800" cy="296280"/>
              </p14:xfrm>
            </p:contentPart>
          </mc:Choice>
          <mc:Fallback xmlns="">
            <p:pic>
              <p:nvPicPr>
                <p:cNvPr id="197" name="Freihand 196">
                  <a:extLst>
                    <a:ext uri="{FF2B5EF4-FFF2-40B4-BE49-F238E27FC236}">
                      <a16:creationId xmlns:a16="http://schemas.microsoft.com/office/drawing/2014/main" id="{80DDED53-E417-4027-82A0-A638B57BE2E0}"/>
                    </a:ext>
                  </a:extLst>
                </p:cNvPr>
                <p:cNvPicPr/>
                <p:nvPr/>
              </p:nvPicPr>
              <p:blipFill>
                <a:blip r:embed="rId300"/>
                <a:stretch>
                  <a:fillRect/>
                </a:stretch>
              </p:blipFill>
              <p:spPr>
                <a:xfrm>
                  <a:off x="5024987" y="6227347"/>
                  <a:ext cx="3614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8" name="Freihand 197">
                  <a:extLst>
                    <a:ext uri="{FF2B5EF4-FFF2-40B4-BE49-F238E27FC236}">
                      <a16:creationId xmlns:a16="http://schemas.microsoft.com/office/drawing/2014/main" id="{5180EEED-0125-4FF6-91A6-4BDE1CBAA958}"/>
                    </a:ext>
                  </a:extLst>
                </p14:cNvPr>
                <p14:cNvContentPartPr/>
                <p14:nvPr/>
              </p14:nvContentPartPr>
              <p14:xfrm>
                <a:off x="5361947" y="6327067"/>
                <a:ext cx="152640" cy="259920"/>
              </p14:xfrm>
            </p:contentPart>
          </mc:Choice>
          <mc:Fallback xmlns="">
            <p:pic>
              <p:nvPicPr>
                <p:cNvPr id="198" name="Freihand 197">
                  <a:extLst>
                    <a:ext uri="{FF2B5EF4-FFF2-40B4-BE49-F238E27FC236}">
                      <a16:creationId xmlns:a16="http://schemas.microsoft.com/office/drawing/2014/main" id="{5180EEED-0125-4FF6-91A6-4BDE1CBAA958}"/>
                    </a:ext>
                  </a:extLst>
                </p:cNvPr>
                <p:cNvPicPr/>
                <p:nvPr/>
              </p:nvPicPr>
              <p:blipFill>
                <a:blip r:embed="rId302"/>
                <a:stretch>
                  <a:fillRect/>
                </a:stretch>
              </p:blipFill>
              <p:spPr>
                <a:xfrm>
                  <a:off x="5357627" y="6322747"/>
                  <a:ext cx="1612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9" name="Freihand 198">
                  <a:extLst>
                    <a:ext uri="{FF2B5EF4-FFF2-40B4-BE49-F238E27FC236}">
                      <a16:creationId xmlns:a16="http://schemas.microsoft.com/office/drawing/2014/main" id="{F13E68BF-E5A2-4F7E-B4F1-B55F09DA641B}"/>
                    </a:ext>
                  </a:extLst>
                </p14:cNvPr>
                <p14:cNvContentPartPr/>
                <p14:nvPr/>
              </p14:nvContentPartPr>
              <p14:xfrm>
                <a:off x="5687387" y="6214027"/>
                <a:ext cx="243000" cy="223560"/>
              </p14:xfrm>
            </p:contentPart>
          </mc:Choice>
          <mc:Fallback xmlns="">
            <p:pic>
              <p:nvPicPr>
                <p:cNvPr id="199" name="Freihand 198">
                  <a:extLst>
                    <a:ext uri="{FF2B5EF4-FFF2-40B4-BE49-F238E27FC236}">
                      <a16:creationId xmlns:a16="http://schemas.microsoft.com/office/drawing/2014/main" id="{F13E68BF-E5A2-4F7E-B4F1-B55F09DA641B}"/>
                    </a:ext>
                  </a:extLst>
                </p:cNvPr>
                <p:cNvPicPr/>
                <p:nvPr/>
              </p:nvPicPr>
              <p:blipFill>
                <a:blip r:embed="rId304"/>
                <a:stretch>
                  <a:fillRect/>
                </a:stretch>
              </p:blipFill>
              <p:spPr>
                <a:xfrm>
                  <a:off x="5683067" y="6209707"/>
                  <a:ext cx="2516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0" name="Freihand 199">
                  <a:extLst>
                    <a:ext uri="{FF2B5EF4-FFF2-40B4-BE49-F238E27FC236}">
                      <a16:creationId xmlns:a16="http://schemas.microsoft.com/office/drawing/2014/main" id="{13E4E37A-22B2-4988-9686-0F6E3EFE1515}"/>
                    </a:ext>
                  </a:extLst>
                </p14:cNvPr>
                <p14:cNvContentPartPr/>
                <p14:nvPr/>
              </p14:nvContentPartPr>
              <p14:xfrm>
                <a:off x="5904107" y="6242107"/>
                <a:ext cx="115920" cy="154800"/>
              </p14:xfrm>
            </p:contentPart>
          </mc:Choice>
          <mc:Fallback xmlns="">
            <p:pic>
              <p:nvPicPr>
                <p:cNvPr id="200" name="Freihand 199">
                  <a:extLst>
                    <a:ext uri="{FF2B5EF4-FFF2-40B4-BE49-F238E27FC236}">
                      <a16:creationId xmlns:a16="http://schemas.microsoft.com/office/drawing/2014/main" id="{13E4E37A-22B2-4988-9686-0F6E3EFE1515}"/>
                    </a:ext>
                  </a:extLst>
                </p:cNvPr>
                <p:cNvPicPr/>
                <p:nvPr/>
              </p:nvPicPr>
              <p:blipFill>
                <a:blip r:embed="rId306"/>
                <a:stretch>
                  <a:fillRect/>
                </a:stretch>
              </p:blipFill>
              <p:spPr>
                <a:xfrm>
                  <a:off x="5899787" y="6237787"/>
                  <a:ext cx="124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1" name="Freihand 200">
                  <a:extLst>
                    <a:ext uri="{FF2B5EF4-FFF2-40B4-BE49-F238E27FC236}">
                      <a16:creationId xmlns:a16="http://schemas.microsoft.com/office/drawing/2014/main" id="{385DD8C5-F67B-4F79-9000-58080312B2A8}"/>
                    </a:ext>
                  </a:extLst>
                </p14:cNvPr>
                <p14:cNvContentPartPr/>
                <p14:nvPr/>
              </p14:nvContentPartPr>
              <p14:xfrm>
                <a:off x="6033347" y="6211867"/>
                <a:ext cx="154440" cy="187920"/>
              </p14:xfrm>
            </p:contentPart>
          </mc:Choice>
          <mc:Fallback xmlns="">
            <p:pic>
              <p:nvPicPr>
                <p:cNvPr id="201" name="Freihand 200">
                  <a:extLst>
                    <a:ext uri="{FF2B5EF4-FFF2-40B4-BE49-F238E27FC236}">
                      <a16:creationId xmlns:a16="http://schemas.microsoft.com/office/drawing/2014/main" id="{385DD8C5-F67B-4F79-9000-58080312B2A8}"/>
                    </a:ext>
                  </a:extLst>
                </p:cNvPr>
                <p:cNvPicPr/>
                <p:nvPr/>
              </p:nvPicPr>
              <p:blipFill>
                <a:blip r:embed="rId308"/>
                <a:stretch>
                  <a:fillRect/>
                </a:stretch>
              </p:blipFill>
              <p:spPr>
                <a:xfrm>
                  <a:off x="6029027" y="6207547"/>
                  <a:ext cx="163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2" name="Freihand 201">
                  <a:extLst>
                    <a:ext uri="{FF2B5EF4-FFF2-40B4-BE49-F238E27FC236}">
                      <a16:creationId xmlns:a16="http://schemas.microsoft.com/office/drawing/2014/main" id="{59A488A3-3DDA-4EC7-811F-B9FEBBE7D432}"/>
                    </a:ext>
                  </a:extLst>
                </p14:cNvPr>
                <p14:cNvContentPartPr/>
                <p14:nvPr/>
              </p14:nvContentPartPr>
              <p14:xfrm>
                <a:off x="6175907" y="6293947"/>
                <a:ext cx="366120" cy="197280"/>
              </p14:xfrm>
            </p:contentPart>
          </mc:Choice>
          <mc:Fallback xmlns="">
            <p:pic>
              <p:nvPicPr>
                <p:cNvPr id="202" name="Freihand 201">
                  <a:extLst>
                    <a:ext uri="{FF2B5EF4-FFF2-40B4-BE49-F238E27FC236}">
                      <a16:creationId xmlns:a16="http://schemas.microsoft.com/office/drawing/2014/main" id="{59A488A3-3DDA-4EC7-811F-B9FEBBE7D432}"/>
                    </a:ext>
                  </a:extLst>
                </p:cNvPr>
                <p:cNvPicPr/>
                <p:nvPr/>
              </p:nvPicPr>
              <p:blipFill>
                <a:blip r:embed="rId310"/>
                <a:stretch>
                  <a:fillRect/>
                </a:stretch>
              </p:blipFill>
              <p:spPr>
                <a:xfrm>
                  <a:off x="6171587" y="6289627"/>
                  <a:ext cx="374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3" name="Freihand 202">
                  <a:extLst>
                    <a:ext uri="{FF2B5EF4-FFF2-40B4-BE49-F238E27FC236}">
                      <a16:creationId xmlns:a16="http://schemas.microsoft.com/office/drawing/2014/main" id="{D3BF187E-2D9F-4B47-9621-ACF113D4876B}"/>
                    </a:ext>
                  </a:extLst>
                </p14:cNvPr>
                <p14:cNvContentPartPr/>
                <p14:nvPr/>
              </p14:nvContentPartPr>
              <p14:xfrm>
                <a:off x="6509267" y="6222307"/>
                <a:ext cx="32760" cy="38160"/>
              </p14:xfrm>
            </p:contentPart>
          </mc:Choice>
          <mc:Fallback xmlns="">
            <p:pic>
              <p:nvPicPr>
                <p:cNvPr id="203" name="Freihand 202">
                  <a:extLst>
                    <a:ext uri="{FF2B5EF4-FFF2-40B4-BE49-F238E27FC236}">
                      <a16:creationId xmlns:a16="http://schemas.microsoft.com/office/drawing/2014/main" id="{D3BF187E-2D9F-4B47-9621-ACF113D4876B}"/>
                    </a:ext>
                  </a:extLst>
                </p:cNvPr>
                <p:cNvPicPr/>
                <p:nvPr/>
              </p:nvPicPr>
              <p:blipFill>
                <a:blip r:embed="rId312"/>
                <a:stretch>
                  <a:fillRect/>
                </a:stretch>
              </p:blipFill>
              <p:spPr>
                <a:xfrm>
                  <a:off x="6504947" y="6217987"/>
                  <a:ext cx="41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4" name="Freihand 203">
                  <a:extLst>
                    <a:ext uri="{FF2B5EF4-FFF2-40B4-BE49-F238E27FC236}">
                      <a16:creationId xmlns:a16="http://schemas.microsoft.com/office/drawing/2014/main" id="{750274F9-2B8A-46C7-9C46-B9C458036849}"/>
                    </a:ext>
                  </a:extLst>
                </p14:cNvPr>
                <p14:cNvContentPartPr/>
                <p14:nvPr/>
              </p14:nvContentPartPr>
              <p14:xfrm>
                <a:off x="6515027" y="6295747"/>
                <a:ext cx="128160" cy="239040"/>
              </p14:xfrm>
            </p:contentPart>
          </mc:Choice>
          <mc:Fallback xmlns="">
            <p:pic>
              <p:nvPicPr>
                <p:cNvPr id="204" name="Freihand 203">
                  <a:extLst>
                    <a:ext uri="{FF2B5EF4-FFF2-40B4-BE49-F238E27FC236}">
                      <a16:creationId xmlns:a16="http://schemas.microsoft.com/office/drawing/2014/main" id="{750274F9-2B8A-46C7-9C46-B9C458036849}"/>
                    </a:ext>
                  </a:extLst>
                </p:cNvPr>
                <p:cNvPicPr/>
                <p:nvPr/>
              </p:nvPicPr>
              <p:blipFill>
                <a:blip r:embed="rId314"/>
                <a:stretch>
                  <a:fillRect/>
                </a:stretch>
              </p:blipFill>
              <p:spPr>
                <a:xfrm>
                  <a:off x="6510707" y="6291427"/>
                  <a:ext cx="1368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5" name="Freihand 204">
                  <a:extLst>
                    <a:ext uri="{FF2B5EF4-FFF2-40B4-BE49-F238E27FC236}">
                      <a16:creationId xmlns:a16="http://schemas.microsoft.com/office/drawing/2014/main" id="{65B26963-EC48-4BB0-B2F3-328804136628}"/>
                    </a:ext>
                  </a:extLst>
                </p14:cNvPr>
                <p14:cNvContentPartPr/>
                <p14:nvPr/>
              </p14:nvContentPartPr>
              <p14:xfrm>
                <a:off x="6214427" y="6118987"/>
                <a:ext cx="514440" cy="132840"/>
              </p14:xfrm>
            </p:contentPart>
          </mc:Choice>
          <mc:Fallback xmlns="">
            <p:pic>
              <p:nvPicPr>
                <p:cNvPr id="205" name="Freihand 204">
                  <a:extLst>
                    <a:ext uri="{FF2B5EF4-FFF2-40B4-BE49-F238E27FC236}">
                      <a16:creationId xmlns:a16="http://schemas.microsoft.com/office/drawing/2014/main" id="{65B26963-EC48-4BB0-B2F3-328804136628}"/>
                    </a:ext>
                  </a:extLst>
                </p:cNvPr>
                <p:cNvPicPr/>
                <p:nvPr/>
              </p:nvPicPr>
              <p:blipFill>
                <a:blip r:embed="rId316"/>
                <a:stretch>
                  <a:fillRect/>
                </a:stretch>
              </p:blipFill>
              <p:spPr>
                <a:xfrm>
                  <a:off x="6210107" y="6114667"/>
                  <a:ext cx="523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6" name="Freihand 205">
                  <a:extLst>
                    <a:ext uri="{FF2B5EF4-FFF2-40B4-BE49-F238E27FC236}">
                      <a16:creationId xmlns:a16="http://schemas.microsoft.com/office/drawing/2014/main" id="{245E04F5-DF52-4C44-AD7F-58E43F346EFC}"/>
                    </a:ext>
                  </a:extLst>
                </p14:cNvPr>
                <p14:cNvContentPartPr/>
                <p14:nvPr/>
              </p14:nvContentPartPr>
              <p14:xfrm>
                <a:off x="6710147" y="6350467"/>
                <a:ext cx="1080" cy="27000"/>
              </p14:xfrm>
            </p:contentPart>
          </mc:Choice>
          <mc:Fallback xmlns="">
            <p:pic>
              <p:nvPicPr>
                <p:cNvPr id="206" name="Freihand 205">
                  <a:extLst>
                    <a:ext uri="{FF2B5EF4-FFF2-40B4-BE49-F238E27FC236}">
                      <a16:creationId xmlns:a16="http://schemas.microsoft.com/office/drawing/2014/main" id="{245E04F5-DF52-4C44-AD7F-58E43F346EFC}"/>
                    </a:ext>
                  </a:extLst>
                </p:cNvPr>
                <p:cNvPicPr/>
                <p:nvPr/>
              </p:nvPicPr>
              <p:blipFill>
                <a:blip r:embed="rId318"/>
                <a:stretch>
                  <a:fillRect/>
                </a:stretch>
              </p:blipFill>
              <p:spPr>
                <a:xfrm>
                  <a:off x="6705827" y="6346147"/>
                  <a:ext cx="9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7" name="Freihand 206">
                  <a:extLst>
                    <a:ext uri="{FF2B5EF4-FFF2-40B4-BE49-F238E27FC236}">
                      <a16:creationId xmlns:a16="http://schemas.microsoft.com/office/drawing/2014/main" id="{3B03D09D-729D-419A-9129-0D88B0CD7494}"/>
                    </a:ext>
                  </a:extLst>
                </p14:cNvPr>
                <p14:cNvContentPartPr/>
                <p14:nvPr/>
              </p14:nvContentPartPr>
              <p14:xfrm>
                <a:off x="5576147" y="6500587"/>
                <a:ext cx="1235160" cy="104760"/>
              </p14:xfrm>
            </p:contentPart>
          </mc:Choice>
          <mc:Fallback xmlns="">
            <p:pic>
              <p:nvPicPr>
                <p:cNvPr id="207" name="Freihand 206">
                  <a:extLst>
                    <a:ext uri="{FF2B5EF4-FFF2-40B4-BE49-F238E27FC236}">
                      <a16:creationId xmlns:a16="http://schemas.microsoft.com/office/drawing/2014/main" id="{3B03D09D-729D-419A-9129-0D88B0CD7494}"/>
                    </a:ext>
                  </a:extLst>
                </p:cNvPr>
                <p:cNvPicPr/>
                <p:nvPr/>
              </p:nvPicPr>
              <p:blipFill>
                <a:blip r:embed="rId320"/>
                <a:stretch>
                  <a:fillRect/>
                </a:stretch>
              </p:blipFill>
              <p:spPr>
                <a:xfrm>
                  <a:off x="5571827" y="6496267"/>
                  <a:ext cx="1243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8" name="Freihand 207">
                  <a:extLst>
                    <a:ext uri="{FF2B5EF4-FFF2-40B4-BE49-F238E27FC236}">
                      <a16:creationId xmlns:a16="http://schemas.microsoft.com/office/drawing/2014/main" id="{2A60F77E-5338-4F51-88D5-5785E73EA322}"/>
                    </a:ext>
                  </a:extLst>
                </p14:cNvPr>
                <p14:cNvContentPartPr/>
                <p14:nvPr/>
              </p14:nvContentPartPr>
              <p14:xfrm>
                <a:off x="5694947" y="6285307"/>
                <a:ext cx="230040" cy="166680"/>
              </p14:xfrm>
            </p:contentPart>
          </mc:Choice>
          <mc:Fallback xmlns="">
            <p:pic>
              <p:nvPicPr>
                <p:cNvPr id="208" name="Freihand 207">
                  <a:extLst>
                    <a:ext uri="{FF2B5EF4-FFF2-40B4-BE49-F238E27FC236}">
                      <a16:creationId xmlns:a16="http://schemas.microsoft.com/office/drawing/2014/main" id="{2A60F77E-5338-4F51-88D5-5785E73EA322}"/>
                    </a:ext>
                  </a:extLst>
                </p:cNvPr>
                <p:cNvPicPr/>
                <p:nvPr/>
              </p:nvPicPr>
              <p:blipFill>
                <a:blip r:embed="rId322"/>
                <a:stretch>
                  <a:fillRect/>
                </a:stretch>
              </p:blipFill>
              <p:spPr>
                <a:xfrm>
                  <a:off x="5690627" y="6280987"/>
                  <a:ext cx="238680" cy="17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3">
            <p14:nvContentPartPr>
              <p14:cNvPr id="17" name="Freihand 16">
                <a:extLst>
                  <a:ext uri="{FF2B5EF4-FFF2-40B4-BE49-F238E27FC236}">
                    <a16:creationId xmlns:a16="http://schemas.microsoft.com/office/drawing/2014/main" id="{B8DD7904-F0F1-4E96-9F2B-0407B3CADC76}"/>
                  </a:ext>
                </a:extLst>
              </p14:cNvPr>
              <p14:cNvContentPartPr/>
              <p14:nvPr/>
            </p14:nvContentPartPr>
            <p14:xfrm>
              <a:off x="2168027" y="5305747"/>
              <a:ext cx="6254280" cy="1509120"/>
            </p14:xfrm>
          </p:contentPart>
        </mc:Choice>
        <mc:Fallback>
          <p:pic>
            <p:nvPicPr>
              <p:cNvPr id="17" name="Freihand 16">
                <a:extLst>
                  <a:ext uri="{FF2B5EF4-FFF2-40B4-BE49-F238E27FC236}">
                    <a16:creationId xmlns:a16="http://schemas.microsoft.com/office/drawing/2014/main" id="{B8DD7904-F0F1-4E96-9F2B-0407B3CADC76}"/>
                  </a:ext>
                </a:extLst>
              </p:cNvPr>
              <p:cNvPicPr/>
              <p:nvPr/>
            </p:nvPicPr>
            <p:blipFill>
              <a:blip r:embed="rId324"/>
              <a:stretch>
                <a:fillRect/>
              </a:stretch>
            </p:blipFill>
            <p:spPr>
              <a:xfrm>
                <a:off x="2163707" y="5301427"/>
                <a:ext cx="6262920" cy="1517760"/>
              </a:xfrm>
              <a:prstGeom prst="rect">
                <a:avLst/>
              </a:prstGeom>
            </p:spPr>
          </p:pic>
        </mc:Fallback>
      </mc:AlternateContent>
    </p:spTree>
    <p:extLst>
      <p:ext uri="{BB962C8B-B14F-4D97-AF65-F5344CB8AC3E}">
        <p14:creationId xmlns:p14="http://schemas.microsoft.com/office/powerpoint/2010/main" val="150575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6934" y="1478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73723" y="1124744"/>
            <a:ext cx="10519508"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deskriptiv</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empirischen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Befund</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regionalen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Aufteilung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internationalen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Handelsströme</a:t>
            </a:r>
            <a:r>
              <a:rPr lang="en-US" altLang="en-US" sz="2400" dirty="0">
                <a:solidFill>
                  <a:sysClr val="windowText" lastClr="000000"/>
                </a:solidFill>
                <a:latin typeface="Times New Roman" panose="02020603050405020304" pitchFamily="18" charset="0"/>
                <a:cs typeface="Times New Roman" panose="02020603050405020304" pitchFamily="18" charset="0"/>
              </a:rPr>
              <a:t> der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lassen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Zusammenhänge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ablesen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Handelspartner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geringer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Abstand</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Handelspartnern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9AB5373F-F4BC-4E92-AE88-CB5B684DFFB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19D72EA-7438-4011-A51A-6021F0968877}"/>
                  </a:ext>
                </a:extLst>
              </p14:cNvPr>
              <p14:cNvContentPartPr/>
              <p14:nvPr/>
            </p14:nvContentPartPr>
            <p14:xfrm>
              <a:off x="1153547" y="2713747"/>
              <a:ext cx="8174160" cy="120600"/>
            </p14:xfrm>
          </p:contentPart>
        </mc:Choice>
        <mc:Fallback xmlns="">
          <p:pic>
            <p:nvPicPr>
              <p:cNvPr id="2" name="Freihand 1">
                <a:extLst>
                  <a:ext uri="{FF2B5EF4-FFF2-40B4-BE49-F238E27FC236}">
                    <a16:creationId xmlns:a16="http://schemas.microsoft.com/office/drawing/2014/main" id="{E19D72EA-7438-4011-A51A-6021F0968877}"/>
                  </a:ext>
                </a:extLst>
              </p:cNvPr>
              <p:cNvPicPr/>
              <p:nvPr/>
            </p:nvPicPr>
            <p:blipFill>
              <a:blip r:embed="rId4"/>
              <a:stretch>
                <a:fillRect/>
              </a:stretch>
            </p:blipFill>
            <p:spPr>
              <a:xfrm>
                <a:off x="1149227" y="2709427"/>
                <a:ext cx="8182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FB03D27-FCDD-4477-8564-1E0FD1A8797B}"/>
                  </a:ext>
                </a:extLst>
              </p14:cNvPr>
              <p14:cNvContentPartPr/>
              <p14:nvPr/>
            </p14:nvContentPartPr>
            <p14:xfrm>
              <a:off x="1558547" y="3369667"/>
              <a:ext cx="2355120" cy="117000"/>
            </p14:xfrm>
          </p:contentPart>
        </mc:Choice>
        <mc:Fallback xmlns="">
          <p:pic>
            <p:nvPicPr>
              <p:cNvPr id="3" name="Freihand 2">
                <a:extLst>
                  <a:ext uri="{FF2B5EF4-FFF2-40B4-BE49-F238E27FC236}">
                    <a16:creationId xmlns:a16="http://schemas.microsoft.com/office/drawing/2014/main" id="{AFB03D27-FCDD-4477-8564-1E0FD1A8797B}"/>
                  </a:ext>
                </a:extLst>
              </p:cNvPr>
              <p:cNvPicPr/>
              <p:nvPr/>
            </p:nvPicPr>
            <p:blipFill>
              <a:blip r:embed="rId6"/>
              <a:stretch>
                <a:fillRect/>
              </a:stretch>
            </p:blipFill>
            <p:spPr>
              <a:xfrm>
                <a:off x="1554227" y="3365347"/>
                <a:ext cx="2363760" cy="125640"/>
              </a:xfrm>
              <a:prstGeom prst="rect">
                <a:avLst/>
              </a:prstGeom>
            </p:spPr>
          </p:pic>
        </mc:Fallback>
      </mc:AlternateContent>
    </p:spTree>
    <p:extLst>
      <p:ext uri="{BB962C8B-B14F-4D97-AF65-F5344CB8AC3E}">
        <p14:creationId xmlns:p14="http://schemas.microsoft.com/office/powerpoint/2010/main" val="3587236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4D3A6-B518-F8DC-0730-22F01AF18976}"/>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695A755A-4025-353D-A0D5-4A0D43E05834}"/>
              </a:ext>
            </a:extLst>
          </p:cNvPr>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Condorcet-Paradoxon</a:t>
            </a:r>
            <a:endParaRPr sz="2903"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54E47C22-269D-72BC-2CC7-7CDE24A57552}"/>
              </a:ext>
            </a:extLst>
          </p:cNvPr>
          <p:cNvSpPr/>
          <p:nvPr/>
        </p:nvSpPr>
        <p:spPr>
          <a:xfrm>
            <a:off x="1041941" y="4203728"/>
            <a:ext cx="7647664" cy="992889"/>
          </a:xfrm>
          <a:prstGeom prst="rect">
            <a:avLst/>
          </a:prstGeom>
        </p:spPr>
        <p:txBody>
          <a:bodyPr wrap="square">
            <a:noAutofit/>
          </a:bodyPr>
          <a:lstStyle/>
          <a:p>
            <a:pPr lvl="2"/>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Über die das Agenda-Setting kann das Ergebnis manipuliert werden</a:t>
            </a:r>
          </a:p>
        </p:txBody>
      </p:sp>
      <p:sp>
        <p:nvSpPr>
          <p:cNvPr id="4" name="Rechteck 3">
            <a:extLst>
              <a:ext uri="{FF2B5EF4-FFF2-40B4-BE49-F238E27FC236}">
                <a16:creationId xmlns:a16="http://schemas.microsoft.com/office/drawing/2014/main" id="{0FA5993E-5860-039A-02CD-F06151F9C140}"/>
              </a:ext>
            </a:extLst>
          </p:cNvPr>
          <p:cNvSpPr/>
          <p:nvPr/>
        </p:nvSpPr>
        <p:spPr>
          <a:xfrm>
            <a:off x="110227" y="996317"/>
            <a:ext cx="12081773" cy="323461"/>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In dem Beispiel tritt also ein grundsätzliches Problem für das Ergebnis der Abstimmung auf:</a:t>
            </a:r>
            <a:endParaRPr lang="de-DE" sz="14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4772415-3B8E-D1DD-4684-C6135F52F5CE}"/>
              </a:ext>
            </a:extLst>
          </p:cNvPr>
          <p:cNvSpPr/>
          <p:nvPr/>
        </p:nvSpPr>
        <p:spPr>
          <a:xfrm>
            <a:off x="8054" y="1849282"/>
            <a:ext cx="11363092" cy="587293"/>
          </a:xfrm>
          <a:prstGeom prst="rect">
            <a:avLst/>
          </a:prstGeom>
        </p:spPr>
        <p:txBody>
          <a:bodyPr wrap="square">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 Abstimmungen verlaufen zyklisch</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68473405-1CD5-4281-8A7D-E6185BCC95FB}"/>
              </a:ext>
            </a:extLst>
          </p:cNvPr>
          <p:cNvSpPr/>
          <p:nvPr/>
        </p:nvSpPr>
        <p:spPr>
          <a:xfrm>
            <a:off x="353594" y="2402304"/>
            <a:ext cx="11363092" cy="1184116"/>
          </a:xfrm>
          <a:prstGeom prst="rect">
            <a:avLst/>
          </a:prstGeom>
        </p:spPr>
        <p:txBody>
          <a:bodyPr wrap="square">
            <a:noAutofit/>
          </a:bodyPr>
          <a:lstStyle/>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gibt keinen Condorcet-Sieger</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p:txBody>
      </p:sp>
      <p:sp>
        <p:nvSpPr>
          <p:cNvPr id="8" name="Rechteck 7">
            <a:extLst>
              <a:ext uri="{FF2B5EF4-FFF2-40B4-BE49-F238E27FC236}">
                <a16:creationId xmlns:a16="http://schemas.microsoft.com/office/drawing/2014/main" id="{52713E3D-7585-A22C-FE5B-439C304ABA24}"/>
              </a:ext>
            </a:extLst>
          </p:cNvPr>
          <p:cNvSpPr/>
          <p:nvPr/>
        </p:nvSpPr>
        <p:spPr>
          <a:xfrm>
            <a:off x="676646" y="3053883"/>
            <a:ext cx="10777689" cy="1479789"/>
          </a:xfrm>
          <a:prstGeom prst="rect">
            <a:avLst/>
          </a:prstGeom>
        </p:spPr>
        <p:txBody>
          <a:bodyPr wrap="square">
            <a:noAutofit/>
          </a:bodyPr>
          <a:lstStyle/>
          <a:p>
            <a:pPr lvl="1"/>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Je nach Agenda wird jede Mehrheitsentscheidung durch eine andere Mehrheitsentscheidung ersetzt</a:t>
            </a:r>
          </a:p>
        </p:txBody>
      </p:sp>
      <p:sp>
        <p:nvSpPr>
          <p:cNvPr id="9" name="Rechteck 8">
            <a:extLst>
              <a:ext uri="{FF2B5EF4-FFF2-40B4-BE49-F238E27FC236}">
                <a16:creationId xmlns:a16="http://schemas.microsoft.com/office/drawing/2014/main" id="{997958B6-B8D2-76F1-7B0C-3B078946874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006064E-B4C3-4048-9ABC-A708BD1D6DB7}"/>
                  </a:ext>
                </a:extLst>
              </p14:cNvPr>
              <p14:cNvContentPartPr/>
              <p14:nvPr/>
            </p14:nvContentPartPr>
            <p14:xfrm>
              <a:off x="2104307" y="3128107"/>
              <a:ext cx="3441960" cy="83880"/>
            </p14:xfrm>
          </p:contentPart>
        </mc:Choice>
        <mc:Fallback>
          <p:pic>
            <p:nvPicPr>
              <p:cNvPr id="2" name="Freihand 1">
                <a:extLst>
                  <a:ext uri="{FF2B5EF4-FFF2-40B4-BE49-F238E27FC236}">
                    <a16:creationId xmlns:a16="http://schemas.microsoft.com/office/drawing/2014/main" id="{8006064E-B4C3-4048-9ABC-A708BD1D6DB7}"/>
                  </a:ext>
                </a:extLst>
              </p:cNvPr>
              <p:cNvPicPr/>
              <p:nvPr/>
            </p:nvPicPr>
            <p:blipFill>
              <a:blip r:embed="rId4"/>
              <a:stretch>
                <a:fillRect/>
              </a:stretch>
            </p:blipFill>
            <p:spPr>
              <a:xfrm>
                <a:off x="2099987" y="3123787"/>
                <a:ext cx="3450600" cy="92520"/>
              </a:xfrm>
              <a:prstGeom prst="rect">
                <a:avLst/>
              </a:prstGeom>
            </p:spPr>
          </p:pic>
        </mc:Fallback>
      </mc:AlternateContent>
    </p:spTree>
    <p:extLst>
      <p:ext uri="{BB962C8B-B14F-4D97-AF65-F5344CB8AC3E}">
        <p14:creationId xmlns:p14="http://schemas.microsoft.com/office/powerpoint/2010/main" val="563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0A9E9-EB50-5C1C-728D-9F1F1A6F525F}"/>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69EC7EC2-2B12-1F4A-E6A3-A4469D6003C5}"/>
              </a:ext>
            </a:extLst>
          </p:cNvPr>
          <p:cNvSpPr txBox="1"/>
          <p:nvPr/>
        </p:nvSpPr>
        <p:spPr>
          <a:xfrm>
            <a:off x="1923792" y="-53762"/>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Präferenzen</a:t>
            </a:r>
            <a:endParaRPr sz="290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C90E1962-9364-5823-E174-C4A83695F158}"/>
                  </a:ext>
                </a:extLst>
              </p:cNvPr>
              <p:cNvSpPr/>
              <p:nvPr/>
            </p:nvSpPr>
            <p:spPr>
              <a:xfrm>
                <a:off x="18436" y="1340047"/>
                <a:ext cx="8260451" cy="4502257"/>
              </a:xfrm>
              <a:prstGeom prst="rect">
                <a:avLst/>
              </a:prstGeom>
            </p:spPr>
            <p:txBody>
              <a:bodyPr wrap="square">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Eindimensionale Politikentscheidung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aus [</a:t>
                </a:r>
                <a14:m>
                  <m:oMath xmlns:m="http://schemas.openxmlformats.org/officeDocument/2006/math">
                    <m:bar>
                      <m:barPr>
                        <m:ctrlPr>
                          <a:rPr lang="de-DE" sz="2400" b="0" i="1" smtClean="0">
                            <a:latin typeface="Cambria Math" panose="02040503050406030204" pitchFamily="18" charset="0"/>
                            <a:cs typeface="Times New Roman" panose="02020603050405020304" pitchFamily="18" charset="0"/>
                          </a:rPr>
                        </m:ctrlPr>
                      </m:barPr>
                      <m:e>
                        <m:r>
                          <a:rPr lang="de-DE" sz="2400" b="0" i="1" smtClean="0">
                            <a:latin typeface="Cambria Math" panose="02040503050406030204" pitchFamily="18" charset="0"/>
                            <a:cs typeface="Times New Roman" panose="02020603050405020304" pitchFamily="18" charset="0"/>
                          </a:rPr>
                          <m:t>𝑥</m:t>
                        </m:r>
                      </m:e>
                    </m:bar>
                    <m:r>
                      <a:rPr lang="de-DE" sz="2400" b="0" i="1" smtClean="0">
                        <a:latin typeface="Cambria Math" panose="02040503050406030204" pitchFamily="18" charset="0"/>
                        <a:cs typeface="Times New Roman" panose="02020603050405020304" pitchFamily="18" charset="0"/>
                      </a:rPr>
                      <m:t>,</m:t>
                    </m:r>
                    <m:bar>
                      <m:barPr>
                        <m:pos m:val="top"/>
                        <m:ctrlPr>
                          <a:rPr lang="de-DE" sz="2400" b="0" i="1" smtClean="0">
                            <a:latin typeface="Cambria Math" panose="02040503050406030204" pitchFamily="18" charset="0"/>
                            <a:cs typeface="Times New Roman" panose="02020603050405020304" pitchFamily="18" charset="0"/>
                          </a:rPr>
                        </m:ctrlPr>
                      </m:barPr>
                      <m:e>
                        <m:r>
                          <a:rPr lang="de-DE" sz="2400" b="0" i="1" smtClean="0">
                            <a:latin typeface="Cambria Math" panose="02040503050406030204" pitchFamily="18" charset="0"/>
                            <a:cs typeface="Times New Roman" panose="02020603050405020304" pitchFamily="18" charset="0"/>
                          </a:rPr>
                          <m:t>𝑥</m:t>
                        </m:r>
                      </m:e>
                    </m:bar>
                  </m:oMath>
                </a14:m>
                <a:r>
                  <a:rPr lang="de-DE"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Ein Wähler bildet Präferenzen über die möglichen Alternativen von </a:t>
                </a:r>
                <a14:m>
                  <m:oMath xmlns:m="http://schemas.openxmlformats.org/officeDocument/2006/math">
                    <m:r>
                      <a:rPr lang="de-DE" sz="2400" i="1">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z.B. Bildungsausgaben, Ausgaben für Kinderbetreuung, Verteidigungshaushalt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r>
                      <a:rPr lang="de-DE" sz="2400" b="0" i="1" smtClean="0">
                        <a:latin typeface="Cambria Math" panose="02040503050406030204" pitchFamily="18" charset="0"/>
                        <a:cs typeface="Times New Roman" panose="02020603050405020304" pitchFamily="18" charset="0"/>
                      </a:rPr>
                      <m:t>𝑢</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Nutzen des Wählers, abhängig von der Höhe </a:t>
                </a:r>
                <a14:m>
                  <m:oMath xmlns:m="http://schemas.openxmlformats.org/officeDocument/2006/math">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 </m:t>
                    </m:r>
                  </m:oMath>
                </a14:m>
                <a:r>
                  <a:rPr lang="de-DE" sz="2400" dirty="0">
                    <a:latin typeface="Times New Roman" panose="02020603050405020304" pitchFamily="18" charset="0"/>
                    <a:cs typeface="Times New Roman" panose="02020603050405020304" pitchFamily="18" charset="0"/>
                  </a:rPr>
                  <a:t>und monoton steigend in </a:t>
                </a:r>
                <a:r>
                  <a:rPr lang="de-DE" sz="2400" dirty="0">
                    <a:cs typeface="Times New Roman" panose="02020603050405020304" pitchFamily="18" charset="0"/>
                  </a:rPr>
                  <a:t> </a:t>
                </a:r>
                <a14:m>
                  <m:oMath xmlns:m="http://schemas.openxmlformats.org/officeDocument/2006/math">
                    <m:r>
                      <a:rPr lang="de-DE" sz="2400" i="1">
                        <a:latin typeface="Cambria Math" panose="02040503050406030204" pitchFamily="18" charset="0"/>
                        <a:cs typeface="Times New Roman" panose="02020603050405020304" pitchFamily="18" charset="0"/>
                      </a:rPr>
                      <m:t>𝑥</m:t>
                    </m:r>
                  </m:oMath>
                </a14:m>
                <a:endParaRPr lang="de-DE" sz="2400" i="1" dirty="0">
                  <a:latin typeface="Cambria Math" panose="02040503050406030204" pitchFamily="18" charset="0"/>
                  <a:cs typeface="Times New Roman" panose="02020603050405020304" pitchFamily="18" charset="0"/>
                </a:endParaRPr>
              </a:p>
              <a:p>
                <a:pPr marL="342900" indent="-342900">
                  <a:buFont typeface="Arial" panose="020B0604020202020204" pitchFamily="34" charset="0"/>
                  <a:buChar char="•"/>
                </a:pPr>
                <a:endParaRPr lang="de-DE" sz="2400" i="1" dirty="0">
                  <a:latin typeface="Cambria Math" panose="020405030504060302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p>
                      <m:sSupPr>
                        <m:ctrlPr>
                          <a:rPr lang="de-DE" sz="2400" i="1" dirty="0" smtClean="0">
                            <a:latin typeface="Cambria Math" panose="02040503050406030204" pitchFamily="18" charset="0"/>
                            <a:cs typeface="Times New Roman" panose="02020603050405020304" pitchFamily="18" charset="0"/>
                          </a:rPr>
                        </m:ctrlPr>
                      </m:sSupPr>
                      <m:e>
                        <m:r>
                          <a:rPr lang="de-DE" sz="2400" b="0" i="1" dirty="0" smtClean="0">
                            <a:latin typeface="Cambria Math" panose="02040503050406030204" pitchFamily="18" charset="0"/>
                            <a:cs typeface="Times New Roman" panose="02020603050405020304" pitchFamily="18" charset="0"/>
                          </a:rPr>
                          <m:t>𝑥</m:t>
                        </m:r>
                      </m:e>
                      <m:sup>
                        <m:r>
                          <a:rPr lang="de-DE" sz="2400" b="0" i="1" dirty="0" smtClean="0">
                            <a:latin typeface="Cambria Math" panose="02040503050406030204" pitchFamily="18" charset="0"/>
                            <a:cs typeface="Times New Roman" panose="02020603050405020304" pitchFamily="18" charset="0"/>
                          </a:rPr>
                          <m:t>∗</m:t>
                        </m:r>
                      </m:sup>
                    </m:sSup>
                  </m:oMath>
                </a14:m>
                <a:r>
                  <a:rPr lang="de-DE" sz="2400" dirty="0">
                    <a:latin typeface="Times New Roman" panose="02020603050405020304" pitchFamily="18" charset="0"/>
                    <a:cs typeface="Times New Roman" panose="02020603050405020304" pitchFamily="18" charset="0"/>
                  </a:rPr>
                  <a:t>: Die meistgeschätzte Alternative des Wähler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r>
                      <a:rPr lang="de-DE" sz="2400" i="1">
                        <a:latin typeface="Cambria Math" panose="02040503050406030204" pitchFamily="18" charset="0"/>
                        <a:cs typeface="Times New Roman" panose="02020603050405020304" pitchFamily="18" charset="0"/>
                      </a:rPr>
                      <m:t>𝑢</m:t>
                    </m:r>
                    <m:r>
                      <a:rPr lang="de-DE" sz="2400" i="1">
                        <a:latin typeface="Cambria Math" panose="02040503050406030204" pitchFamily="18" charset="0"/>
                        <a:cs typeface="Times New Roman" panose="02020603050405020304" pitchFamily="18" charset="0"/>
                      </a:rPr>
                      <m:t>(</m:t>
                    </m:r>
                    <m:sSup>
                      <m:sSupPr>
                        <m:ctrlPr>
                          <a:rPr lang="de-DE" sz="2400" i="1" dirty="0">
                            <a:latin typeface="Cambria Math" panose="02040503050406030204" pitchFamily="18" charset="0"/>
                            <a:cs typeface="Times New Roman" panose="02020603050405020304" pitchFamily="18" charset="0"/>
                          </a:rPr>
                        </m:ctrlPr>
                      </m:sSupPr>
                      <m:e>
                        <m:r>
                          <a:rPr lang="de-DE" sz="2400" i="1" dirty="0">
                            <a:latin typeface="Cambria Math" panose="02040503050406030204" pitchFamily="18" charset="0"/>
                            <a:cs typeface="Times New Roman" panose="02020603050405020304" pitchFamily="18" charset="0"/>
                          </a:rPr>
                          <m:t>𝑥</m:t>
                        </m:r>
                      </m:e>
                      <m:sup>
                        <m:r>
                          <a:rPr lang="de-DE" sz="2400" i="1" dirty="0">
                            <a:latin typeface="Cambria Math" panose="02040503050406030204" pitchFamily="18" charset="0"/>
                            <a:cs typeface="Times New Roman" panose="02020603050405020304" pitchFamily="18" charset="0"/>
                          </a:rPr>
                          <m:t>∗</m:t>
                        </m:r>
                      </m:sup>
                    </m:sSup>
                    <m:r>
                      <a:rPr lang="de-DE" sz="2400" i="1" smtClean="0">
                        <a:latin typeface="Cambria Math" panose="02040503050406030204" pitchFamily="18" charset="0"/>
                        <a:cs typeface="Times New Roman" panose="02020603050405020304" pitchFamily="18" charset="0"/>
                      </a:rPr>
                      <m:t>)</m:t>
                    </m:r>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𝑢</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alle </a:t>
                </a:r>
                <a14:m>
                  <m:oMath xmlns:m="http://schemas.openxmlformats.org/officeDocument/2006/math">
                    <m:r>
                      <a:rPr lang="de-DE" sz="2400" i="1">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aus [</a:t>
                </a:r>
                <a14:m>
                  <m:oMath xmlns:m="http://schemas.openxmlformats.org/officeDocument/2006/math">
                    <m:bar>
                      <m:barPr>
                        <m:ctrlPr>
                          <a:rPr lang="de-DE" sz="2400" i="1">
                            <a:latin typeface="Cambria Math" panose="02040503050406030204" pitchFamily="18" charset="0"/>
                            <a:cs typeface="Times New Roman" panose="02020603050405020304" pitchFamily="18" charset="0"/>
                          </a:rPr>
                        </m:ctrlPr>
                      </m:barPr>
                      <m:e>
                        <m:r>
                          <a:rPr lang="de-DE" sz="2400" i="1">
                            <a:latin typeface="Cambria Math" panose="02040503050406030204" pitchFamily="18" charset="0"/>
                            <a:cs typeface="Times New Roman" panose="02020603050405020304" pitchFamily="18" charset="0"/>
                          </a:rPr>
                          <m:t>𝑥</m:t>
                        </m:r>
                      </m:e>
                    </m:bar>
                    <m:r>
                      <a:rPr lang="de-DE" sz="2400" i="1">
                        <a:latin typeface="Cambria Math" panose="02040503050406030204" pitchFamily="18" charset="0"/>
                        <a:cs typeface="Times New Roman" panose="02020603050405020304" pitchFamily="18" charset="0"/>
                      </a:rPr>
                      <m:t>,</m:t>
                    </m:r>
                    <m:bar>
                      <m:barPr>
                        <m:pos m:val="top"/>
                        <m:ctrlPr>
                          <a:rPr lang="de-DE" sz="2400" i="1">
                            <a:latin typeface="Cambria Math" panose="02040503050406030204" pitchFamily="18" charset="0"/>
                            <a:cs typeface="Times New Roman" panose="02020603050405020304" pitchFamily="18" charset="0"/>
                          </a:rPr>
                        </m:ctrlPr>
                      </m:barPr>
                      <m:e>
                        <m:r>
                          <a:rPr lang="de-DE" sz="2400" i="1">
                            <a:latin typeface="Cambria Math" panose="02040503050406030204" pitchFamily="18" charset="0"/>
                            <a:cs typeface="Times New Roman" panose="02020603050405020304" pitchFamily="18" charset="0"/>
                          </a:rPr>
                          <m:t>𝑥</m:t>
                        </m:r>
                      </m:e>
                    </m:bar>
                  </m:oMath>
                </a14:m>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p>
            </p:txBody>
          </p:sp>
        </mc:Choice>
        <mc:Fallback xmlns="">
          <p:sp>
            <p:nvSpPr>
              <p:cNvPr id="3" name="Rechteck 2"/>
              <p:cNvSpPr>
                <a:spLocks noRot="1" noChangeAspect="1" noMove="1" noResize="1" noEditPoints="1" noAdjustHandles="1" noChangeArrowheads="1" noChangeShapeType="1" noTextEdit="1"/>
              </p:cNvSpPr>
              <p:nvPr/>
            </p:nvSpPr>
            <p:spPr>
              <a:xfrm>
                <a:off x="18436" y="1340047"/>
                <a:ext cx="8260451" cy="4502257"/>
              </a:xfrm>
              <a:prstGeom prst="rect">
                <a:avLst/>
              </a:prstGeom>
              <a:blipFill>
                <a:blip r:embed="rId3"/>
                <a:stretch>
                  <a:fillRect l="-959" t="-1084" r="-1550" b="-3117"/>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92B15FCF-F211-A7CE-2E79-C8D935FC6BD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00E1928-5FB0-4F2F-8119-4ABE8E8E7764}"/>
                  </a:ext>
                </a:extLst>
              </p14:cNvPr>
              <p14:cNvContentPartPr/>
              <p14:nvPr/>
            </p14:nvContentPartPr>
            <p14:xfrm>
              <a:off x="5755787" y="1792867"/>
              <a:ext cx="788040" cy="44280"/>
            </p14:xfrm>
          </p:contentPart>
        </mc:Choice>
        <mc:Fallback>
          <p:pic>
            <p:nvPicPr>
              <p:cNvPr id="2" name="Freihand 1">
                <a:extLst>
                  <a:ext uri="{FF2B5EF4-FFF2-40B4-BE49-F238E27FC236}">
                    <a16:creationId xmlns:a16="http://schemas.microsoft.com/office/drawing/2014/main" id="{000E1928-5FB0-4F2F-8119-4ABE8E8E7764}"/>
                  </a:ext>
                </a:extLst>
              </p:cNvPr>
              <p:cNvPicPr/>
              <p:nvPr/>
            </p:nvPicPr>
            <p:blipFill>
              <a:blip r:embed="rId5"/>
              <a:stretch>
                <a:fillRect/>
              </a:stretch>
            </p:blipFill>
            <p:spPr>
              <a:xfrm>
                <a:off x="5751467" y="1788547"/>
                <a:ext cx="796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8D18345-6C24-45C2-B3FB-0806F6BF9CF5}"/>
                  </a:ext>
                </a:extLst>
              </p14:cNvPr>
              <p14:cNvContentPartPr/>
              <p14:nvPr/>
            </p14:nvContentPartPr>
            <p14:xfrm>
              <a:off x="1800827" y="2897707"/>
              <a:ext cx="2097360" cy="74880"/>
            </p14:xfrm>
          </p:contentPart>
        </mc:Choice>
        <mc:Fallback>
          <p:pic>
            <p:nvPicPr>
              <p:cNvPr id="4" name="Freihand 3">
                <a:extLst>
                  <a:ext uri="{FF2B5EF4-FFF2-40B4-BE49-F238E27FC236}">
                    <a16:creationId xmlns:a16="http://schemas.microsoft.com/office/drawing/2014/main" id="{88D18345-6C24-45C2-B3FB-0806F6BF9CF5}"/>
                  </a:ext>
                </a:extLst>
              </p:cNvPr>
              <p:cNvPicPr/>
              <p:nvPr/>
            </p:nvPicPr>
            <p:blipFill>
              <a:blip r:embed="rId7"/>
              <a:stretch>
                <a:fillRect/>
              </a:stretch>
            </p:blipFill>
            <p:spPr>
              <a:xfrm>
                <a:off x="1796507" y="2893387"/>
                <a:ext cx="2106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1881DDEC-6F85-4EC0-B775-23180A1C6A54}"/>
                  </a:ext>
                </a:extLst>
              </p14:cNvPr>
              <p14:cNvContentPartPr/>
              <p14:nvPr/>
            </p14:nvContentPartPr>
            <p14:xfrm>
              <a:off x="696707" y="3177427"/>
              <a:ext cx="2629080" cy="154440"/>
            </p14:xfrm>
          </p:contentPart>
        </mc:Choice>
        <mc:Fallback>
          <p:pic>
            <p:nvPicPr>
              <p:cNvPr id="5" name="Freihand 4">
                <a:extLst>
                  <a:ext uri="{FF2B5EF4-FFF2-40B4-BE49-F238E27FC236}">
                    <a16:creationId xmlns:a16="http://schemas.microsoft.com/office/drawing/2014/main" id="{1881DDEC-6F85-4EC0-B775-23180A1C6A54}"/>
                  </a:ext>
                </a:extLst>
              </p:cNvPr>
              <p:cNvPicPr/>
              <p:nvPr/>
            </p:nvPicPr>
            <p:blipFill>
              <a:blip r:embed="rId9"/>
              <a:stretch>
                <a:fillRect/>
              </a:stretch>
            </p:blipFill>
            <p:spPr>
              <a:xfrm>
                <a:off x="692387" y="3173107"/>
                <a:ext cx="2637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21DC7144-3DF1-4559-9F82-B758E9AC10AA}"/>
                  </a:ext>
                </a:extLst>
              </p14:cNvPr>
              <p14:cNvContentPartPr/>
              <p14:nvPr/>
            </p14:nvContentPartPr>
            <p14:xfrm>
              <a:off x="4242347" y="2862787"/>
              <a:ext cx="3725640" cy="60120"/>
            </p14:xfrm>
          </p:contentPart>
        </mc:Choice>
        <mc:Fallback>
          <p:pic>
            <p:nvPicPr>
              <p:cNvPr id="7" name="Freihand 6">
                <a:extLst>
                  <a:ext uri="{FF2B5EF4-FFF2-40B4-BE49-F238E27FC236}">
                    <a16:creationId xmlns:a16="http://schemas.microsoft.com/office/drawing/2014/main" id="{21DC7144-3DF1-4559-9F82-B758E9AC10AA}"/>
                  </a:ext>
                </a:extLst>
              </p:cNvPr>
              <p:cNvPicPr/>
              <p:nvPr/>
            </p:nvPicPr>
            <p:blipFill>
              <a:blip r:embed="rId11"/>
              <a:stretch>
                <a:fillRect/>
              </a:stretch>
            </p:blipFill>
            <p:spPr>
              <a:xfrm>
                <a:off x="4238027" y="2858467"/>
                <a:ext cx="3734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9B8179CE-751C-446B-9A4F-ABD74D634C79}"/>
                  </a:ext>
                </a:extLst>
              </p14:cNvPr>
              <p14:cNvContentPartPr/>
              <p14:nvPr/>
            </p14:nvContentPartPr>
            <p14:xfrm>
              <a:off x="4901147" y="1357987"/>
              <a:ext cx="494280" cy="557280"/>
            </p14:xfrm>
          </p:contentPart>
        </mc:Choice>
        <mc:Fallback>
          <p:pic>
            <p:nvPicPr>
              <p:cNvPr id="8" name="Freihand 7">
                <a:extLst>
                  <a:ext uri="{FF2B5EF4-FFF2-40B4-BE49-F238E27FC236}">
                    <a16:creationId xmlns:a16="http://schemas.microsoft.com/office/drawing/2014/main" id="{9B8179CE-751C-446B-9A4F-ABD74D634C79}"/>
                  </a:ext>
                </a:extLst>
              </p:cNvPr>
              <p:cNvPicPr/>
              <p:nvPr/>
            </p:nvPicPr>
            <p:blipFill>
              <a:blip r:embed="rId13"/>
              <a:stretch>
                <a:fillRect/>
              </a:stretch>
            </p:blipFill>
            <p:spPr>
              <a:xfrm>
                <a:off x="4896827" y="1353667"/>
                <a:ext cx="50292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6EBEBCC0-00B6-43EE-8849-4100B806F8AF}"/>
                  </a:ext>
                </a:extLst>
              </p14:cNvPr>
              <p14:cNvContentPartPr/>
              <p14:nvPr/>
            </p14:nvContentPartPr>
            <p14:xfrm>
              <a:off x="353627" y="3983107"/>
              <a:ext cx="779400" cy="21240"/>
            </p14:xfrm>
          </p:contentPart>
        </mc:Choice>
        <mc:Fallback>
          <p:pic>
            <p:nvPicPr>
              <p:cNvPr id="9" name="Freihand 8">
                <a:extLst>
                  <a:ext uri="{FF2B5EF4-FFF2-40B4-BE49-F238E27FC236}">
                    <a16:creationId xmlns:a16="http://schemas.microsoft.com/office/drawing/2014/main" id="{6EBEBCC0-00B6-43EE-8849-4100B806F8AF}"/>
                  </a:ext>
                </a:extLst>
              </p:cNvPr>
              <p:cNvPicPr/>
              <p:nvPr/>
            </p:nvPicPr>
            <p:blipFill>
              <a:blip r:embed="rId15"/>
              <a:stretch>
                <a:fillRect/>
              </a:stretch>
            </p:blipFill>
            <p:spPr>
              <a:xfrm>
                <a:off x="349307" y="3978787"/>
                <a:ext cx="788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50103DA6-7375-4B5D-B18D-4AB483CA896E}"/>
                  </a:ext>
                </a:extLst>
              </p14:cNvPr>
              <p14:cNvContentPartPr/>
              <p14:nvPr/>
            </p14:nvContentPartPr>
            <p14:xfrm>
              <a:off x="347867" y="5083987"/>
              <a:ext cx="456840" cy="39960"/>
            </p14:xfrm>
          </p:contentPart>
        </mc:Choice>
        <mc:Fallback>
          <p:pic>
            <p:nvPicPr>
              <p:cNvPr id="10" name="Freihand 9">
                <a:extLst>
                  <a:ext uri="{FF2B5EF4-FFF2-40B4-BE49-F238E27FC236}">
                    <a16:creationId xmlns:a16="http://schemas.microsoft.com/office/drawing/2014/main" id="{50103DA6-7375-4B5D-B18D-4AB483CA896E}"/>
                  </a:ext>
                </a:extLst>
              </p:cNvPr>
              <p:cNvPicPr/>
              <p:nvPr/>
            </p:nvPicPr>
            <p:blipFill>
              <a:blip r:embed="rId17"/>
              <a:stretch>
                <a:fillRect/>
              </a:stretch>
            </p:blipFill>
            <p:spPr>
              <a:xfrm>
                <a:off x="343547" y="5079667"/>
                <a:ext cx="465480" cy="48600"/>
              </a:xfrm>
              <a:prstGeom prst="rect">
                <a:avLst/>
              </a:prstGeom>
            </p:spPr>
          </p:pic>
        </mc:Fallback>
      </mc:AlternateContent>
      <p:grpSp>
        <p:nvGrpSpPr>
          <p:cNvPr id="14" name="Gruppieren 13">
            <a:extLst>
              <a:ext uri="{FF2B5EF4-FFF2-40B4-BE49-F238E27FC236}">
                <a16:creationId xmlns:a16="http://schemas.microsoft.com/office/drawing/2014/main" id="{7E10D309-CB3F-4BDF-A97E-FADCBD0A89B6}"/>
              </a:ext>
            </a:extLst>
          </p:cNvPr>
          <p:cNvGrpSpPr/>
          <p:nvPr/>
        </p:nvGrpSpPr>
        <p:grpSpPr>
          <a:xfrm>
            <a:off x="479627" y="5827387"/>
            <a:ext cx="681480" cy="51120"/>
            <a:chOff x="479627" y="5827387"/>
            <a:chExt cx="681480" cy="51120"/>
          </a:xfrm>
        </p:grpSpPr>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5196CD78-D103-491F-BC39-4C45A0E8817C}"/>
                    </a:ext>
                  </a:extLst>
                </p14:cNvPr>
                <p14:cNvContentPartPr/>
                <p14:nvPr/>
              </p14:nvContentPartPr>
              <p14:xfrm>
                <a:off x="752147" y="5854747"/>
                <a:ext cx="360" cy="360"/>
              </p14:xfrm>
            </p:contentPart>
          </mc:Choice>
          <mc:Fallback>
            <p:pic>
              <p:nvPicPr>
                <p:cNvPr id="12" name="Freihand 11">
                  <a:extLst>
                    <a:ext uri="{FF2B5EF4-FFF2-40B4-BE49-F238E27FC236}">
                      <a16:creationId xmlns:a16="http://schemas.microsoft.com/office/drawing/2014/main" id="{5196CD78-D103-491F-BC39-4C45A0E8817C}"/>
                    </a:ext>
                  </a:extLst>
                </p:cNvPr>
                <p:cNvPicPr/>
                <p:nvPr/>
              </p:nvPicPr>
              <p:blipFill>
                <a:blip r:embed="rId19"/>
                <a:stretch>
                  <a:fillRect/>
                </a:stretch>
              </p:blipFill>
              <p:spPr>
                <a:xfrm>
                  <a:off x="747827" y="5850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9DC6431B-1651-48DC-9E86-5060C289620C}"/>
                    </a:ext>
                  </a:extLst>
                </p14:cNvPr>
                <p14:cNvContentPartPr/>
                <p14:nvPr/>
              </p14:nvContentPartPr>
              <p14:xfrm>
                <a:off x="479627" y="5827387"/>
                <a:ext cx="681480" cy="51120"/>
              </p14:xfrm>
            </p:contentPart>
          </mc:Choice>
          <mc:Fallback>
            <p:pic>
              <p:nvPicPr>
                <p:cNvPr id="13" name="Freihand 12">
                  <a:extLst>
                    <a:ext uri="{FF2B5EF4-FFF2-40B4-BE49-F238E27FC236}">
                      <a16:creationId xmlns:a16="http://schemas.microsoft.com/office/drawing/2014/main" id="{9DC6431B-1651-48DC-9E86-5060C289620C}"/>
                    </a:ext>
                  </a:extLst>
                </p:cNvPr>
                <p:cNvPicPr/>
                <p:nvPr/>
              </p:nvPicPr>
              <p:blipFill>
                <a:blip r:embed="rId21"/>
                <a:stretch>
                  <a:fillRect/>
                </a:stretch>
              </p:blipFill>
              <p:spPr>
                <a:xfrm>
                  <a:off x="475307" y="5823067"/>
                  <a:ext cx="690120" cy="59760"/>
                </a:xfrm>
                <a:prstGeom prst="rect">
                  <a:avLst/>
                </a:prstGeom>
              </p:spPr>
            </p:pic>
          </mc:Fallback>
        </mc:AlternateContent>
      </p:grpSp>
    </p:spTree>
    <p:extLst>
      <p:ext uri="{BB962C8B-B14F-4D97-AF65-F5344CB8AC3E}">
        <p14:creationId xmlns:p14="http://schemas.microsoft.com/office/powerpoint/2010/main" val="3483691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810F6-E490-D39E-26B4-17A10935071F}"/>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A069AE91-3391-A6FE-AE78-7C6FCADFAC0B}"/>
              </a:ext>
            </a:extLst>
          </p:cNvPr>
          <p:cNvSpPr txBox="1"/>
          <p:nvPr/>
        </p:nvSpPr>
        <p:spPr>
          <a:xfrm>
            <a:off x="1535035" y="49777"/>
            <a:ext cx="9388485" cy="415637"/>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Eingipflige</a:t>
            </a:r>
            <a:r>
              <a:rPr lang="de-DE" sz="2903" b="1" dirty="0">
                <a:solidFill>
                  <a:srgbClr val="000000"/>
                </a:solidFill>
                <a:latin typeface="Times New Roman" panose="02020603050405020304" pitchFamily="18" charset="0"/>
                <a:cs typeface="Times New Roman" panose="02020603050405020304" pitchFamily="18" charset="0"/>
              </a:rPr>
              <a:t> Präferenzen und mehrgipflige Präferenzen</a:t>
            </a:r>
            <a:endParaRPr sz="2903"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7B52573D-0CFD-7B66-AD6A-0188C45B3B5E}"/>
              </a:ext>
            </a:extLst>
          </p:cNvPr>
          <p:cNvSpPr/>
          <p:nvPr/>
        </p:nvSpPr>
        <p:spPr>
          <a:xfrm>
            <a:off x="219041" y="1385582"/>
            <a:ext cx="3150064"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Für W1 ergibt sich folgende Grafik</a:t>
            </a:r>
          </a:p>
        </p:txBody>
      </p:sp>
      <p:graphicFrame>
        <p:nvGraphicFramePr>
          <p:cNvPr id="11" name="Diagramm 10">
            <a:extLst>
              <a:ext uri="{FF2B5EF4-FFF2-40B4-BE49-F238E27FC236}">
                <a16:creationId xmlns:a16="http://schemas.microsoft.com/office/drawing/2014/main" id="{D8A0B871-C05D-E74E-786A-A0A12399F30C}"/>
              </a:ext>
            </a:extLst>
          </p:cNvPr>
          <p:cNvGraphicFramePr>
            <a:graphicFrameLocks/>
          </p:cNvGraphicFramePr>
          <p:nvPr/>
        </p:nvGraphicFramePr>
        <p:xfrm>
          <a:off x="642738" y="1817811"/>
          <a:ext cx="2302669" cy="1614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 11">
            <a:extLst>
              <a:ext uri="{FF2B5EF4-FFF2-40B4-BE49-F238E27FC236}">
                <a16:creationId xmlns:a16="http://schemas.microsoft.com/office/drawing/2014/main" id="{0BA19E88-39AE-CC3D-6954-7A4CBA1AB72A}"/>
              </a:ext>
            </a:extLst>
          </p:cNvPr>
          <p:cNvGraphicFramePr>
            <a:graphicFrameLocks/>
          </p:cNvGraphicFramePr>
          <p:nvPr/>
        </p:nvGraphicFramePr>
        <p:xfrm>
          <a:off x="4805918" y="1844960"/>
          <a:ext cx="2276475" cy="16144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m 12">
            <a:extLst>
              <a:ext uri="{FF2B5EF4-FFF2-40B4-BE49-F238E27FC236}">
                <a16:creationId xmlns:a16="http://schemas.microsoft.com/office/drawing/2014/main" id="{8481843D-0856-82DD-03DB-6B860B281F9D}"/>
              </a:ext>
            </a:extLst>
          </p:cNvPr>
          <p:cNvGraphicFramePr>
            <a:graphicFrameLocks/>
          </p:cNvGraphicFramePr>
          <p:nvPr/>
        </p:nvGraphicFramePr>
        <p:xfrm>
          <a:off x="8573617" y="1913997"/>
          <a:ext cx="2286001" cy="16144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Diagramm 13">
            <a:extLst>
              <a:ext uri="{FF2B5EF4-FFF2-40B4-BE49-F238E27FC236}">
                <a16:creationId xmlns:a16="http://schemas.microsoft.com/office/drawing/2014/main" id="{1AC8B1A4-3E5F-5AE3-81AA-2DA707DBC205}"/>
              </a:ext>
            </a:extLst>
          </p:cNvPr>
          <p:cNvGraphicFramePr>
            <a:graphicFrameLocks/>
          </p:cNvGraphicFramePr>
          <p:nvPr/>
        </p:nvGraphicFramePr>
        <p:xfrm>
          <a:off x="3274774" y="4238915"/>
          <a:ext cx="5338762" cy="16144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hteck 18">
            <a:extLst>
              <a:ext uri="{FF2B5EF4-FFF2-40B4-BE49-F238E27FC236}">
                <a16:creationId xmlns:a16="http://schemas.microsoft.com/office/drawing/2014/main" id="{C8CD4988-41FE-11C8-DC04-C6B1566192D1}"/>
              </a:ext>
            </a:extLst>
          </p:cNvPr>
          <p:cNvSpPr/>
          <p:nvPr/>
        </p:nvSpPr>
        <p:spPr>
          <a:xfrm>
            <a:off x="4330164" y="1390147"/>
            <a:ext cx="3150064"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Für W2 ergibt sich folgende Grafik</a:t>
            </a:r>
          </a:p>
        </p:txBody>
      </p:sp>
      <p:sp>
        <p:nvSpPr>
          <p:cNvPr id="20" name="Rechteck 19">
            <a:extLst>
              <a:ext uri="{FF2B5EF4-FFF2-40B4-BE49-F238E27FC236}">
                <a16:creationId xmlns:a16="http://schemas.microsoft.com/office/drawing/2014/main" id="{E5032840-6C21-F020-C6C8-B40EC3210D4F}"/>
              </a:ext>
            </a:extLst>
          </p:cNvPr>
          <p:cNvSpPr/>
          <p:nvPr/>
        </p:nvSpPr>
        <p:spPr>
          <a:xfrm>
            <a:off x="8563625" y="1386048"/>
            <a:ext cx="3150064"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Für W3 ergibt sich folgende Grafik</a:t>
            </a:r>
          </a:p>
        </p:txBody>
      </p:sp>
      <p:sp>
        <p:nvSpPr>
          <p:cNvPr id="21" name="Rechteck 20">
            <a:extLst>
              <a:ext uri="{FF2B5EF4-FFF2-40B4-BE49-F238E27FC236}">
                <a16:creationId xmlns:a16="http://schemas.microsoft.com/office/drawing/2014/main" id="{EB2CD333-C2FF-D192-A573-D03B682C72D6}"/>
              </a:ext>
            </a:extLst>
          </p:cNvPr>
          <p:cNvSpPr/>
          <p:nvPr/>
        </p:nvSpPr>
        <p:spPr>
          <a:xfrm>
            <a:off x="1258146" y="3508738"/>
            <a:ext cx="1196818"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Mehrgipflig</a:t>
            </a:r>
          </a:p>
        </p:txBody>
      </p:sp>
      <p:cxnSp>
        <p:nvCxnSpPr>
          <p:cNvPr id="4" name="Gerade Verbindung mit Pfeil 3">
            <a:extLst>
              <a:ext uri="{FF2B5EF4-FFF2-40B4-BE49-F238E27FC236}">
                <a16:creationId xmlns:a16="http://schemas.microsoft.com/office/drawing/2014/main" id="{D1D1AE7F-0457-D0C0-B345-A8406AE12E42}"/>
              </a:ext>
            </a:extLst>
          </p:cNvPr>
          <p:cNvCxnSpPr/>
          <p:nvPr/>
        </p:nvCxnSpPr>
        <p:spPr>
          <a:xfrm flipH="1" flipV="1">
            <a:off x="1266532" y="2610789"/>
            <a:ext cx="105944" cy="699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4C13E160-2DCE-2FD6-72FE-D22975723FA5}"/>
                  </a:ext>
                </a:extLst>
              </p:cNvPr>
              <p:cNvSpPr/>
              <p:nvPr/>
            </p:nvSpPr>
            <p:spPr>
              <a:xfrm>
                <a:off x="1189205" y="3190955"/>
                <a:ext cx="43204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sz="1600" i="1" dirty="0">
                              <a:latin typeface="Cambria Math" panose="02040503050406030204" pitchFamily="18" charset="0"/>
                              <a:cs typeface="Times New Roman" panose="02020603050405020304" pitchFamily="18" charset="0"/>
                            </a:rPr>
                          </m:ctrlPr>
                        </m:sSupPr>
                        <m:e>
                          <m:r>
                            <a:rPr lang="de-DE" sz="1600" i="1" dirty="0">
                              <a:latin typeface="Cambria Math" panose="02040503050406030204" pitchFamily="18" charset="0"/>
                              <a:cs typeface="Times New Roman" panose="02020603050405020304" pitchFamily="18" charset="0"/>
                            </a:rPr>
                            <m:t>𝑥</m:t>
                          </m:r>
                        </m:e>
                        <m:sup>
                          <m:r>
                            <a:rPr lang="de-DE" sz="1600" i="1" dirty="0">
                              <a:latin typeface="Cambria Math" panose="02040503050406030204" pitchFamily="18" charset="0"/>
                              <a:cs typeface="Times New Roman" panose="02020603050405020304" pitchFamily="18" charset="0"/>
                            </a:rPr>
                            <m:t>∗</m:t>
                          </m:r>
                        </m:sup>
                      </m:sSup>
                    </m:oMath>
                  </m:oMathPara>
                </a14:m>
                <a:endParaRPr lang="de-DE" sz="1600" dirty="0"/>
              </a:p>
            </p:txBody>
          </p:sp>
        </mc:Choice>
        <mc:Fallback xmlns="">
          <p:sp>
            <p:nvSpPr>
              <p:cNvPr id="25" name="Rechteck 24"/>
              <p:cNvSpPr>
                <a:spLocks noRot="1" noChangeAspect="1" noMove="1" noResize="1" noEditPoints="1" noAdjustHandles="1" noChangeArrowheads="1" noChangeShapeType="1" noTextEdit="1"/>
              </p:cNvSpPr>
              <p:nvPr/>
            </p:nvSpPr>
            <p:spPr>
              <a:xfrm>
                <a:off x="1189205" y="3190955"/>
                <a:ext cx="432041" cy="338554"/>
              </a:xfrm>
              <a:prstGeom prst="rect">
                <a:avLst/>
              </a:prstGeom>
              <a:blipFill>
                <a:blip r:embed="rId7"/>
                <a:stretch>
                  <a:fillRect/>
                </a:stretch>
              </a:blipFill>
            </p:spPr>
            <p:txBody>
              <a:bodyPr/>
              <a:lstStyle/>
              <a:p>
                <a:r>
                  <a:rPr lang="de-DE">
                    <a:noFill/>
                  </a:rPr>
                  <a:t> </a:t>
                </a:r>
              </a:p>
            </p:txBody>
          </p:sp>
        </mc:Fallback>
      </mc:AlternateContent>
      <p:cxnSp>
        <p:nvCxnSpPr>
          <p:cNvPr id="26" name="Gerade Verbindung mit Pfeil 25">
            <a:extLst>
              <a:ext uri="{FF2B5EF4-FFF2-40B4-BE49-F238E27FC236}">
                <a16:creationId xmlns:a16="http://schemas.microsoft.com/office/drawing/2014/main" id="{8B1E0E1B-67B8-08F3-8CCA-0BFCAFC45898}"/>
              </a:ext>
            </a:extLst>
          </p:cNvPr>
          <p:cNvCxnSpPr/>
          <p:nvPr/>
        </p:nvCxnSpPr>
        <p:spPr>
          <a:xfrm flipH="1" flipV="1">
            <a:off x="1908640" y="2839239"/>
            <a:ext cx="217538" cy="470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63D3466A-DBDD-15E4-800B-8EA2B70869CE}"/>
              </a:ext>
            </a:extLst>
          </p:cNvPr>
          <p:cNvSpPr/>
          <p:nvPr/>
        </p:nvSpPr>
        <p:spPr>
          <a:xfrm>
            <a:off x="1926474" y="3247632"/>
            <a:ext cx="412292" cy="338554"/>
          </a:xfrm>
          <a:prstGeom prst="rect">
            <a:avLst/>
          </a:prstGeom>
        </p:spPr>
        <p:txBody>
          <a:bodyPr wrap="none">
            <a:spAutoFit/>
          </a:bodyPr>
          <a:lstStyle/>
          <a:p>
            <a:r>
              <a:rPr lang="de-DE" sz="1600" dirty="0"/>
              <a:t>Tal</a:t>
            </a:r>
          </a:p>
        </p:txBody>
      </p:sp>
      <p:cxnSp>
        <p:nvCxnSpPr>
          <p:cNvPr id="31" name="Gerade Verbindung mit Pfeil 30">
            <a:extLst>
              <a:ext uri="{FF2B5EF4-FFF2-40B4-BE49-F238E27FC236}">
                <a16:creationId xmlns:a16="http://schemas.microsoft.com/office/drawing/2014/main" id="{DE03B41A-EA43-5298-CBD0-DA3BDC491F8C}"/>
              </a:ext>
            </a:extLst>
          </p:cNvPr>
          <p:cNvCxnSpPr/>
          <p:nvPr/>
        </p:nvCxnSpPr>
        <p:spPr>
          <a:xfrm flipH="1" flipV="1">
            <a:off x="2538036" y="2743034"/>
            <a:ext cx="124306" cy="447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50E6CF38-2B2C-75C2-9490-AF60511B33F5}"/>
              </a:ext>
            </a:extLst>
          </p:cNvPr>
          <p:cNvSpPr/>
          <p:nvPr/>
        </p:nvSpPr>
        <p:spPr>
          <a:xfrm>
            <a:off x="2380679" y="3190955"/>
            <a:ext cx="875111" cy="338554"/>
          </a:xfrm>
          <a:prstGeom prst="rect">
            <a:avLst/>
          </a:prstGeom>
        </p:spPr>
        <p:txBody>
          <a:bodyPr wrap="none">
            <a:spAutoFit/>
          </a:bodyPr>
          <a:lstStyle/>
          <a:p>
            <a:r>
              <a:rPr lang="de-DE" sz="1600" dirty="0"/>
              <a:t>2. Gipfel</a:t>
            </a:r>
          </a:p>
        </p:txBody>
      </p:sp>
      <p:cxnSp>
        <p:nvCxnSpPr>
          <p:cNvPr id="34" name="Gerade Verbindung mit Pfeil 33">
            <a:extLst>
              <a:ext uri="{FF2B5EF4-FFF2-40B4-BE49-F238E27FC236}">
                <a16:creationId xmlns:a16="http://schemas.microsoft.com/office/drawing/2014/main" id="{939B1EB4-9CAB-B001-E9D8-ECB119EE5F6D}"/>
              </a:ext>
            </a:extLst>
          </p:cNvPr>
          <p:cNvCxnSpPr/>
          <p:nvPr/>
        </p:nvCxnSpPr>
        <p:spPr>
          <a:xfrm flipH="1" flipV="1">
            <a:off x="6065804" y="2559390"/>
            <a:ext cx="232666" cy="609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hteck 35">
                <a:extLst>
                  <a:ext uri="{FF2B5EF4-FFF2-40B4-BE49-F238E27FC236}">
                    <a16:creationId xmlns:a16="http://schemas.microsoft.com/office/drawing/2014/main" id="{EAAE3233-EFF0-206F-ECB8-FCAA53A219D5}"/>
                  </a:ext>
                </a:extLst>
              </p:cNvPr>
              <p:cNvSpPr/>
              <p:nvPr/>
            </p:nvSpPr>
            <p:spPr>
              <a:xfrm>
                <a:off x="6065804" y="3203700"/>
                <a:ext cx="1989584" cy="338554"/>
              </a:xfrm>
              <a:prstGeom prst="rect">
                <a:avLst/>
              </a:prstGeom>
            </p:spPr>
            <p:txBody>
              <a:bodyPr wrap="none">
                <a:spAutoFit/>
              </a:bodyPr>
              <a:lstStyle/>
              <a:p>
                <a14:m>
                  <m:oMath xmlns:m="http://schemas.openxmlformats.org/officeDocument/2006/math">
                    <m:sSup>
                      <m:sSupPr>
                        <m:ctrlPr>
                          <a:rPr lang="de-DE" sz="1600" i="1" dirty="0">
                            <a:latin typeface="Cambria Math" panose="02040503050406030204" pitchFamily="18" charset="0"/>
                            <a:cs typeface="Times New Roman" panose="02020603050405020304" pitchFamily="18" charset="0"/>
                          </a:rPr>
                        </m:ctrlPr>
                      </m:sSupPr>
                      <m:e>
                        <m:r>
                          <a:rPr lang="de-DE" sz="1600" i="1" dirty="0">
                            <a:latin typeface="Cambria Math" panose="02040503050406030204" pitchFamily="18" charset="0"/>
                            <a:cs typeface="Times New Roman" panose="02020603050405020304" pitchFamily="18" charset="0"/>
                          </a:rPr>
                          <m:t>𝑥</m:t>
                        </m:r>
                      </m:e>
                      <m:sup>
                        <m:r>
                          <a:rPr lang="de-DE" sz="1600" i="1" dirty="0">
                            <a:latin typeface="Cambria Math" panose="02040503050406030204" pitchFamily="18" charset="0"/>
                            <a:cs typeface="Times New Roman" panose="02020603050405020304" pitchFamily="18" charset="0"/>
                          </a:rPr>
                          <m:t>∗</m:t>
                        </m:r>
                      </m:sup>
                    </m:sSup>
                  </m:oMath>
                </a14:m>
                <a:r>
                  <a:rPr lang="de-DE" sz="1600" dirty="0"/>
                  <a:t> und einziger Gipfel</a:t>
                </a:r>
              </a:p>
            </p:txBody>
          </p:sp>
        </mc:Choice>
        <mc:Fallback xmlns="">
          <p:sp>
            <p:nvSpPr>
              <p:cNvPr id="36" name="Rechteck 35"/>
              <p:cNvSpPr>
                <a:spLocks noRot="1" noChangeAspect="1" noMove="1" noResize="1" noEditPoints="1" noAdjustHandles="1" noChangeArrowheads="1" noChangeShapeType="1" noTextEdit="1"/>
              </p:cNvSpPr>
              <p:nvPr/>
            </p:nvSpPr>
            <p:spPr>
              <a:xfrm>
                <a:off x="6065804" y="3203700"/>
                <a:ext cx="1989584" cy="338554"/>
              </a:xfrm>
              <a:prstGeom prst="rect">
                <a:avLst/>
              </a:prstGeom>
              <a:blipFill>
                <a:blip r:embed="rId8"/>
                <a:stretch>
                  <a:fillRect t="-5455" r="-920" b="-23636"/>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2E43AC95-EA3A-0915-E59E-E66014DFFE14}"/>
              </a:ext>
            </a:extLst>
          </p:cNvPr>
          <p:cNvSpPr/>
          <p:nvPr/>
        </p:nvSpPr>
        <p:spPr>
          <a:xfrm>
            <a:off x="5748752" y="3459447"/>
            <a:ext cx="1196818" cy="355789"/>
          </a:xfrm>
          <a:prstGeom prst="rect">
            <a:avLst/>
          </a:prstGeom>
        </p:spPr>
        <p:txBody>
          <a:bodyPr wrap="square">
            <a:noAutofit/>
          </a:bodyPr>
          <a:lstStyle/>
          <a:p>
            <a:r>
              <a:rPr lang="de-DE" sz="1600" dirty="0" err="1">
                <a:latin typeface="Times New Roman" panose="02020603050405020304" pitchFamily="18" charset="0"/>
                <a:cs typeface="Times New Roman" panose="02020603050405020304" pitchFamily="18" charset="0"/>
              </a:rPr>
              <a:t>Eingipflig</a:t>
            </a:r>
            <a:endParaRPr lang="de-DE" sz="1600" dirty="0">
              <a:latin typeface="Times New Roman" panose="02020603050405020304" pitchFamily="18" charset="0"/>
              <a:cs typeface="Times New Roman" panose="02020603050405020304" pitchFamily="18" charset="0"/>
            </a:endParaRPr>
          </a:p>
        </p:txBody>
      </p:sp>
      <p:cxnSp>
        <p:nvCxnSpPr>
          <p:cNvPr id="45" name="Gerade Verbindung mit Pfeil 44">
            <a:extLst>
              <a:ext uri="{FF2B5EF4-FFF2-40B4-BE49-F238E27FC236}">
                <a16:creationId xmlns:a16="http://schemas.microsoft.com/office/drawing/2014/main" id="{49635C3F-8DA5-2FC1-255D-C957836B6117}"/>
              </a:ext>
            </a:extLst>
          </p:cNvPr>
          <p:cNvCxnSpPr/>
          <p:nvPr/>
        </p:nvCxnSpPr>
        <p:spPr>
          <a:xfrm flipV="1">
            <a:off x="10202465" y="2468307"/>
            <a:ext cx="215381" cy="623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F2B9D80C-BC99-BB7C-6422-24B16F5BE7CD}"/>
                  </a:ext>
                </a:extLst>
              </p:cNvPr>
              <p:cNvSpPr/>
              <p:nvPr/>
            </p:nvSpPr>
            <p:spPr>
              <a:xfrm>
                <a:off x="10025756" y="3034423"/>
                <a:ext cx="1989584" cy="338554"/>
              </a:xfrm>
              <a:prstGeom prst="rect">
                <a:avLst/>
              </a:prstGeom>
            </p:spPr>
            <p:txBody>
              <a:bodyPr wrap="none">
                <a:spAutoFit/>
              </a:bodyPr>
              <a:lstStyle/>
              <a:p>
                <a14:m>
                  <m:oMath xmlns:m="http://schemas.openxmlformats.org/officeDocument/2006/math">
                    <m:sSup>
                      <m:sSupPr>
                        <m:ctrlPr>
                          <a:rPr lang="de-DE" sz="1600" i="1" dirty="0">
                            <a:latin typeface="Cambria Math" panose="02040503050406030204" pitchFamily="18" charset="0"/>
                            <a:cs typeface="Times New Roman" panose="02020603050405020304" pitchFamily="18" charset="0"/>
                          </a:rPr>
                        </m:ctrlPr>
                      </m:sSupPr>
                      <m:e>
                        <m:r>
                          <a:rPr lang="de-DE" sz="1600" i="1" dirty="0">
                            <a:latin typeface="Cambria Math" panose="02040503050406030204" pitchFamily="18" charset="0"/>
                            <a:cs typeface="Times New Roman" panose="02020603050405020304" pitchFamily="18" charset="0"/>
                          </a:rPr>
                          <m:t>𝑥</m:t>
                        </m:r>
                      </m:e>
                      <m:sup>
                        <m:r>
                          <a:rPr lang="de-DE" sz="1600" i="1" dirty="0">
                            <a:latin typeface="Cambria Math" panose="02040503050406030204" pitchFamily="18" charset="0"/>
                            <a:cs typeface="Times New Roman" panose="02020603050405020304" pitchFamily="18" charset="0"/>
                          </a:rPr>
                          <m:t>∗</m:t>
                        </m:r>
                      </m:sup>
                    </m:sSup>
                  </m:oMath>
                </a14:m>
                <a:r>
                  <a:rPr lang="de-DE" sz="1600" dirty="0"/>
                  <a:t> und einziger Gipfel</a:t>
                </a:r>
              </a:p>
            </p:txBody>
          </p:sp>
        </mc:Choice>
        <mc:Fallback xmlns="">
          <p:sp>
            <p:nvSpPr>
              <p:cNvPr id="46" name="Rechteck 45"/>
              <p:cNvSpPr>
                <a:spLocks noRot="1" noChangeAspect="1" noMove="1" noResize="1" noEditPoints="1" noAdjustHandles="1" noChangeArrowheads="1" noChangeShapeType="1" noTextEdit="1"/>
              </p:cNvSpPr>
              <p:nvPr/>
            </p:nvSpPr>
            <p:spPr>
              <a:xfrm>
                <a:off x="10025756" y="3034423"/>
                <a:ext cx="1989584" cy="338554"/>
              </a:xfrm>
              <a:prstGeom prst="rect">
                <a:avLst/>
              </a:prstGeom>
              <a:blipFill>
                <a:blip r:embed="rId9"/>
                <a:stretch>
                  <a:fillRect t="-5455" r="-613" b="-23636"/>
                </a:stretch>
              </a:blipFill>
            </p:spPr>
            <p:txBody>
              <a:bodyPr/>
              <a:lstStyle/>
              <a:p>
                <a:r>
                  <a:rPr lang="de-DE">
                    <a:noFill/>
                  </a:rPr>
                  <a:t> </a:t>
                </a:r>
              </a:p>
            </p:txBody>
          </p:sp>
        </mc:Fallback>
      </mc:AlternateContent>
      <p:sp>
        <p:nvSpPr>
          <p:cNvPr id="47" name="Rechteck 46">
            <a:extLst>
              <a:ext uri="{FF2B5EF4-FFF2-40B4-BE49-F238E27FC236}">
                <a16:creationId xmlns:a16="http://schemas.microsoft.com/office/drawing/2014/main" id="{577A78F6-328C-DC11-BA75-6B2E99F145CD}"/>
              </a:ext>
            </a:extLst>
          </p:cNvPr>
          <p:cNvSpPr/>
          <p:nvPr/>
        </p:nvSpPr>
        <p:spPr>
          <a:xfrm>
            <a:off x="9575355" y="3433254"/>
            <a:ext cx="1196818" cy="355789"/>
          </a:xfrm>
          <a:prstGeom prst="rect">
            <a:avLst/>
          </a:prstGeom>
        </p:spPr>
        <p:txBody>
          <a:bodyPr wrap="square">
            <a:noAutofit/>
          </a:bodyPr>
          <a:lstStyle/>
          <a:p>
            <a:r>
              <a:rPr lang="de-DE" sz="1600" dirty="0" err="1">
                <a:latin typeface="Times New Roman" panose="02020603050405020304" pitchFamily="18" charset="0"/>
                <a:cs typeface="Times New Roman" panose="02020603050405020304" pitchFamily="18" charset="0"/>
              </a:rPr>
              <a:t>Eingipflig</a:t>
            </a:r>
            <a:endParaRPr lang="de-DE" sz="1600"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F151E14A-99FD-EE33-83AD-4EF7102014C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0">
            <p14:nvContentPartPr>
              <p14:cNvPr id="2" name="Freihand 1">
                <a:extLst>
                  <a:ext uri="{FF2B5EF4-FFF2-40B4-BE49-F238E27FC236}">
                    <a16:creationId xmlns:a16="http://schemas.microsoft.com/office/drawing/2014/main" id="{E9B27351-FB74-4084-8377-A43B45BD4B95}"/>
                  </a:ext>
                </a:extLst>
              </p14:cNvPr>
              <p14:cNvContentPartPr/>
              <p14:nvPr/>
            </p14:nvContentPartPr>
            <p14:xfrm>
              <a:off x="1603547" y="2166187"/>
              <a:ext cx="313200" cy="9360"/>
            </p14:xfrm>
          </p:contentPart>
        </mc:Choice>
        <mc:Fallback>
          <p:pic>
            <p:nvPicPr>
              <p:cNvPr id="2" name="Freihand 1">
                <a:extLst>
                  <a:ext uri="{FF2B5EF4-FFF2-40B4-BE49-F238E27FC236}">
                    <a16:creationId xmlns:a16="http://schemas.microsoft.com/office/drawing/2014/main" id="{E9B27351-FB74-4084-8377-A43B45BD4B95}"/>
                  </a:ext>
                </a:extLst>
              </p:cNvPr>
              <p:cNvPicPr/>
              <p:nvPr/>
            </p:nvPicPr>
            <p:blipFill>
              <a:blip r:embed="rId11"/>
              <a:stretch>
                <a:fillRect/>
              </a:stretch>
            </p:blipFill>
            <p:spPr>
              <a:xfrm>
                <a:off x="1599227" y="2161867"/>
                <a:ext cx="321840" cy="18000"/>
              </a:xfrm>
              <a:prstGeom prst="rect">
                <a:avLst/>
              </a:prstGeom>
            </p:spPr>
          </p:pic>
        </mc:Fallback>
      </mc:AlternateContent>
      <p:pic>
        <p:nvPicPr>
          <p:cNvPr id="16" name="Grafik 15">
            <a:extLst>
              <a:ext uri="{FF2B5EF4-FFF2-40B4-BE49-F238E27FC236}">
                <a16:creationId xmlns:a16="http://schemas.microsoft.com/office/drawing/2014/main" id="{FAEEF156-EAED-406A-90F2-A3A1ED1734C1}"/>
              </a:ext>
            </a:extLst>
          </p:cNvPr>
          <p:cNvPicPr>
            <a:picLocks noChangeAspect="1"/>
          </p:cNvPicPr>
          <p:nvPr/>
        </p:nvPicPr>
        <p:blipFill>
          <a:blip r:embed="rId12"/>
          <a:stretch>
            <a:fillRect/>
          </a:stretch>
        </p:blipFill>
        <p:spPr>
          <a:xfrm>
            <a:off x="311258" y="397928"/>
            <a:ext cx="3770071" cy="1030147"/>
          </a:xfrm>
          <a:prstGeom prst="rect">
            <a:avLst/>
          </a:prstGeom>
        </p:spPr>
      </p:pic>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6BA8483F-9685-4617-BEA3-DD40FDE7CCFB}"/>
                  </a:ext>
                </a:extLst>
              </p14:cNvPr>
              <p14:cNvContentPartPr/>
              <p14:nvPr/>
            </p14:nvContentPartPr>
            <p14:xfrm>
              <a:off x="674387" y="844947"/>
              <a:ext cx="242640" cy="28080"/>
            </p14:xfrm>
          </p:contentPart>
        </mc:Choice>
        <mc:Fallback>
          <p:pic>
            <p:nvPicPr>
              <p:cNvPr id="17" name="Freihand 16">
                <a:extLst>
                  <a:ext uri="{FF2B5EF4-FFF2-40B4-BE49-F238E27FC236}">
                    <a16:creationId xmlns:a16="http://schemas.microsoft.com/office/drawing/2014/main" id="{6BA8483F-9685-4617-BEA3-DD40FDE7CCFB}"/>
                  </a:ext>
                </a:extLst>
              </p:cNvPr>
              <p:cNvPicPr/>
              <p:nvPr/>
            </p:nvPicPr>
            <p:blipFill>
              <a:blip r:embed="rId14"/>
              <a:stretch>
                <a:fillRect/>
              </a:stretch>
            </p:blipFill>
            <p:spPr>
              <a:xfrm>
                <a:off x="670067" y="840627"/>
                <a:ext cx="251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150D488B-660E-429E-B874-CF21D4769803}"/>
                  </a:ext>
                </a:extLst>
              </p14:cNvPr>
              <p14:cNvContentPartPr/>
              <p14:nvPr/>
            </p14:nvContentPartPr>
            <p14:xfrm>
              <a:off x="1610387" y="838467"/>
              <a:ext cx="176760" cy="34200"/>
            </p14:xfrm>
          </p:contentPart>
        </mc:Choice>
        <mc:Fallback>
          <p:pic>
            <p:nvPicPr>
              <p:cNvPr id="24" name="Freihand 23">
                <a:extLst>
                  <a:ext uri="{FF2B5EF4-FFF2-40B4-BE49-F238E27FC236}">
                    <a16:creationId xmlns:a16="http://schemas.microsoft.com/office/drawing/2014/main" id="{150D488B-660E-429E-B874-CF21D4769803}"/>
                  </a:ext>
                </a:extLst>
              </p:cNvPr>
              <p:cNvPicPr/>
              <p:nvPr/>
            </p:nvPicPr>
            <p:blipFill>
              <a:blip r:embed="rId16"/>
              <a:stretch>
                <a:fillRect/>
              </a:stretch>
            </p:blipFill>
            <p:spPr>
              <a:xfrm>
                <a:off x="1606067" y="834147"/>
                <a:ext cx="185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2" name="Freihand 31">
                <a:extLst>
                  <a:ext uri="{FF2B5EF4-FFF2-40B4-BE49-F238E27FC236}">
                    <a16:creationId xmlns:a16="http://schemas.microsoft.com/office/drawing/2014/main" id="{40EA3FCC-8657-4AB9-A7CC-D1815D64381B}"/>
                  </a:ext>
                </a:extLst>
              </p14:cNvPr>
              <p14:cNvContentPartPr/>
              <p14:nvPr/>
            </p14:nvContentPartPr>
            <p14:xfrm>
              <a:off x="3568787" y="821907"/>
              <a:ext cx="360" cy="360"/>
            </p14:xfrm>
          </p:contentPart>
        </mc:Choice>
        <mc:Fallback>
          <p:pic>
            <p:nvPicPr>
              <p:cNvPr id="32" name="Freihand 31">
                <a:extLst>
                  <a:ext uri="{FF2B5EF4-FFF2-40B4-BE49-F238E27FC236}">
                    <a16:creationId xmlns:a16="http://schemas.microsoft.com/office/drawing/2014/main" id="{40EA3FCC-8657-4AB9-A7CC-D1815D64381B}"/>
                  </a:ext>
                </a:extLst>
              </p:cNvPr>
              <p:cNvPicPr/>
              <p:nvPr/>
            </p:nvPicPr>
            <p:blipFill>
              <a:blip r:embed="rId18"/>
              <a:stretch>
                <a:fillRect/>
              </a:stretch>
            </p:blipFill>
            <p:spPr>
              <a:xfrm>
                <a:off x="3564467" y="817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 name="Freihand 36">
                <a:extLst>
                  <a:ext uri="{FF2B5EF4-FFF2-40B4-BE49-F238E27FC236}">
                    <a16:creationId xmlns:a16="http://schemas.microsoft.com/office/drawing/2014/main" id="{696C2B50-140D-45A2-ADBB-8207B6B8F95F}"/>
                  </a:ext>
                </a:extLst>
              </p14:cNvPr>
              <p14:cNvContentPartPr/>
              <p14:nvPr/>
            </p14:nvContentPartPr>
            <p14:xfrm>
              <a:off x="2600387" y="2493387"/>
              <a:ext cx="3240" cy="12600"/>
            </p14:xfrm>
          </p:contentPart>
        </mc:Choice>
        <mc:Fallback>
          <p:pic>
            <p:nvPicPr>
              <p:cNvPr id="37" name="Freihand 36">
                <a:extLst>
                  <a:ext uri="{FF2B5EF4-FFF2-40B4-BE49-F238E27FC236}">
                    <a16:creationId xmlns:a16="http://schemas.microsoft.com/office/drawing/2014/main" id="{696C2B50-140D-45A2-ADBB-8207B6B8F95F}"/>
                  </a:ext>
                </a:extLst>
              </p:cNvPr>
              <p:cNvPicPr/>
              <p:nvPr/>
            </p:nvPicPr>
            <p:blipFill>
              <a:blip r:embed="rId20"/>
              <a:stretch>
                <a:fillRect/>
              </a:stretch>
            </p:blipFill>
            <p:spPr>
              <a:xfrm>
                <a:off x="2596067" y="2489067"/>
                <a:ext cx="11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 name="Freihand 38">
                <a:extLst>
                  <a:ext uri="{FF2B5EF4-FFF2-40B4-BE49-F238E27FC236}">
                    <a16:creationId xmlns:a16="http://schemas.microsoft.com/office/drawing/2014/main" id="{F72FFF35-6833-4D73-9773-8B66B1C70A4A}"/>
                  </a:ext>
                </a:extLst>
              </p14:cNvPr>
              <p14:cNvContentPartPr/>
              <p14:nvPr/>
            </p14:nvContentPartPr>
            <p14:xfrm>
              <a:off x="1696067" y="890307"/>
              <a:ext cx="2085120" cy="33120"/>
            </p14:xfrm>
          </p:contentPart>
        </mc:Choice>
        <mc:Fallback>
          <p:pic>
            <p:nvPicPr>
              <p:cNvPr id="39" name="Freihand 38">
                <a:extLst>
                  <a:ext uri="{FF2B5EF4-FFF2-40B4-BE49-F238E27FC236}">
                    <a16:creationId xmlns:a16="http://schemas.microsoft.com/office/drawing/2014/main" id="{F72FFF35-6833-4D73-9773-8B66B1C70A4A}"/>
                  </a:ext>
                </a:extLst>
              </p:cNvPr>
              <p:cNvPicPr/>
              <p:nvPr/>
            </p:nvPicPr>
            <p:blipFill>
              <a:blip r:embed="rId22"/>
              <a:stretch>
                <a:fillRect/>
              </a:stretch>
            </p:blipFill>
            <p:spPr>
              <a:xfrm>
                <a:off x="1691747" y="885987"/>
                <a:ext cx="2093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0" name="Freihand 39">
                <a:extLst>
                  <a:ext uri="{FF2B5EF4-FFF2-40B4-BE49-F238E27FC236}">
                    <a16:creationId xmlns:a16="http://schemas.microsoft.com/office/drawing/2014/main" id="{4D7550C9-C2E9-4071-B997-20797CFEFADB}"/>
                  </a:ext>
                </a:extLst>
              </p14:cNvPr>
              <p14:cNvContentPartPr/>
              <p14:nvPr/>
            </p14:nvContentPartPr>
            <p14:xfrm>
              <a:off x="1230227" y="2513547"/>
              <a:ext cx="12240" cy="21600"/>
            </p14:xfrm>
          </p:contentPart>
        </mc:Choice>
        <mc:Fallback>
          <p:pic>
            <p:nvPicPr>
              <p:cNvPr id="40" name="Freihand 39">
                <a:extLst>
                  <a:ext uri="{FF2B5EF4-FFF2-40B4-BE49-F238E27FC236}">
                    <a16:creationId xmlns:a16="http://schemas.microsoft.com/office/drawing/2014/main" id="{4D7550C9-C2E9-4071-B997-20797CFEFADB}"/>
                  </a:ext>
                </a:extLst>
              </p:cNvPr>
              <p:cNvPicPr/>
              <p:nvPr/>
            </p:nvPicPr>
            <p:blipFill>
              <a:blip r:embed="rId24"/>
              <a:stretch>
                <a:fillRect/>
              </a:stretch>
            </p:blipFill>
            <p:spPr>
              <a:xfrm>
                <a:off x="1225907" y="2509227"/>
                <a:ext cx="20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 name="Freihand 42">
                <a:extLst>
                  <a:ext uri="{FF2B5EF4-FFF2-40B4-BE49-F238E27FC236}">
                    <a16:creationId xmlns:a16="http://schemas.microsoft.com/office/drawing/2014/main" id="{887E96B3-D730-4A9E-A13D-8934E5866076}"/>
                  </a:ext>
                </a:extLst>
              </p14:cNvPr>
              <p14:cNvContentPartPr/>
              <p14:nvPr/>
            </p14:nvContentPartPr>
            <p14:xfrm>
              <a:off x="632627" y="1096227"/>
              <a:ext cx="198360" cy="69120"/>
            </p14:xfrm>
          </p:contentPart>
        </mc:Choice>
        <mc:Fallback>
          <p:pic>
            <p:nvPicPr>
              <p:cNvPr id="43" name="Freihand 42">
                <a:extLst>
                  <a:ext uri="{FF2B5EF4-FFF2-40B4-BE49-F238E27FC236}">
                    <a16:creationId xmlns:a16="http://schemas.microsoft.com/office/drawing/2014/main" id="{887E96B3-D730-4A9E-A13D-8934E5866076}"/>
                  </a:ext>
                </a:extLst>
              </p:cNvPr>
              <p:cNvPicPr/>
              <p:nvPr/>
            </p:nvPicPr>
            <p:blipFill>
              <a:blip r:embed="rId26"/>
              <a:stretch>
                <a:fillRect/>
              </a:stretch>
            </p:blipFill>
            <p:spPr>
              <a:xfrm>
                <a:off x="628307" y="1091907"/>
                <a:ext cx="207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4" name="Freihand 43">
                <a:extLst>
                  <a:ext uri="{FF2B5EF4-FFF2-40B4-BE49-F238E27FC236}">
                    <a16:creationId xmlns:a16="http://schemas.microsoft.com/office/drawing/2014/main" id="{A6987B60-69B6-4C61-9365-8887DEDD49C4}"/>
                  </a:ext>
                </a:extLst>
              </p14:cNvPr>
              <p14:cNvContentPartPr/>
              <p14:nvPr/>
            </p14:nvContentPartPr>
            <p14:xfrm>
              <a:off x="5967107" y="2435067"/>
              <a:ext cx="46080" cy="39960"/>
            </p14:xfrm>
          </p:contentPart>
        </mc:Choice>
        <mc:Fallback>
          <p:pic>
            <p:nvPicPr>
              <p:cNvPr id="44" name="Freihand 43">
                <a:extLst>
                  <a:ext uri="{FF2B5EF4-FFF2-40B4-BE49-F238E27FC236}">
                    <a16:creationId xmlns:a16="http://schemas.microsoft.com/office/drawing/2014/main" id="{A6987B60-69B6-4C61-9365-8887DEDD49C4}"/>
                  </a:ext>
                </a:extLst>
              </p:cNvPr>
              <p:cNvPicPr/>
              <p:nvPr/>
            </p:nvPicPr>
            <p:blipFill>
              <a:blip r:embed="rId28"/>
              <a:stretch>
                <a:fillRect/>
              </a:stretch>
            </p:blipFill>
            <p:spPr>
              <a:xfrm>
                <a:off x="5962787" y="2430747"/>
                <a:ext cx="54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8" name="Freihand 47">
                <a:extLst>
                  <a:ext uri="{FF2B5EF4-FFF2-40B4-BE49-F238E27FC236}">
                    <a16:creationId xmlns:a16="http://schemas.microsoft.com/office/drawing/2014/main" id="{ACB8D709-BAE9-4077-A204-ADCD6437EE37}"/>
                  </a:ext>
                </a:extLst>
              </p14:cNvPr>
              <p14:cNvContentPartPr/>
              <p14:nvPr/>
            </p14:nvContentPartPr>
            <p14:xfrm>
              <a:off x="9097307" y="2692827"/>
              <a:ext cx="28080" cy="2880"/>
            </p14:xfrm>
          </p:contentPart>
        </mc:Choice>
        <mc:Fallback>
          <p:pic>
            <p:nvPicPr>
              <p:cNvPr id="48" name="Freihand 47">
                <a:extLst>
                  <a:ext uri="{FF2B5EF4-FFF2-40B4-BE49-F238E27FC236}">
                    <a16:creationId xmlns:a16="http://schemas.microsoft.com/office/drawing/2014/main" id="{ACB8D709-BAE9-4077-A204-ADCD6437EE37}"/>
                  </a:ext>
                </a:extLst>
              </p:cNvPr>
              <p:cNvPicPr/>
              <p:nvPr/>
            </p:nvPicPr>
            <p:blipFill>
              <a:blip r:embed="rId30"/>
              <a:stretch>
                <a:fillRect/>
              </a:stretch>
            </p:blipFill>
            <p:spPr>
              <a:xfrm>
                <a:off x="9092987" y="2688507"/>
                <a:ext cx="36720" cy="11520"/>
              </a:xfrm>
              <a:prstGeom prst="rect">
                <a:avLst/>
              </a:prstGeom>
            </p:spPr>
          </p:pic>
        </mc:Fallback>
      </mc:AlternateContent>
      <p:grpSp>
        <p:nvGrpSpPr>
          <p:cNvPr id="52" name="Gruppieren 51">
            <a:extLst>
              <a:ext uri="{FF2B5EF4-FFF2-40B4-BE49-F238E27FC236}">
                <a16:creationId xmlns:a16="http://schemas.microsoft.com/office/drawing/2014/main" id="{76D37045-05F8-4A07-A086-FC88F8393460}"/>
              </a:ext>
            </a:extLst>
          </p:cNvPr>
          <p:cNvGrpSpPr/>
          <p:nvPr/>
        </p:nvGrpSpPr>
        <p:grpSpPr>
          <a:xfrm>
            <a:off x="10160027" y="2428227"/>
            <a:ext cx="320400" cy="694440"/>
            <a:chOff x="10160027" y="2428227"/>
            <a:chExt cx="320400" cy="694440"/>
          </a:xfrm>
        </p:grpSpPr>
        <mc:AlternateContent xmlns:mc="http://schemas.openxmlformats.org/markup-compatibility/2006">
          <mc:Choice xmlns:p14="http://schemas.microsoft.com/office/powerpoint/2010/main" Requires="p14">
            <p:contentPart p14:bwMode="auto" r:id="rId31">
              <p14:nvContentPartPr>
                <p14:cNvPr id="49" name="Freihand 48">
                  <a:extLst>
                    <a:ext uri="{FF2B5EF4-FFF2-40B4-BE49-F238E27FC236}">
                      <a16:creationId xmlns:a16="http://schemas.microsoft.com/office/drawing/2014/main" id="{F008B343-E712-4BFB-BDBC-30C02707A711}"/>
                    </a:ext>
                  </a:extLst>
                </p14:cNvPr>
                <p14:cNvContentPartPr/>
                <p14:nvPr/>
              </p14:nvContentPartPr>
              <p14:xfrm>
                <a:off x="10426067" y="2428227"/>
                <a:ext cx="54360" cy="13680"/>
              </p14:xfrm>
            </p:contentPart>
          </mc:Choice>
          <mc:Fallback>
            <p:pic>
              <p:nvPicPr>
                <p:cNvPr id="49" name="Freihand 48">
                  <a:extLst>
                    <a:ext uri="{FF2B5EF4-FFF2-40B4-BE49-F238E27FC236}">
                      <a16:creationId xmlns:a16="http://schemas.microsoft.com/office/drawing/2014/main" id="{F008B343-E712-4BFB-BDBC-30C02707A711}"/>
                    </a:ext>
                  </a:extLst>
                </p:cNvPr>
                <p:cNvPicPr/>
                <p:nvPr/>
              </p:nvPicPr>
              <p:blipFill>
                <a:blip r:embed="rId32"/>
                <a:stretch>
                  <a:fillRect/>
                </a:stretch>
              </p:blipFill>
              <p:spPr>
                <a:xfrm>
                  <a:off x="10421747" y="2423907"/>
                  <a:ext cx="63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0" name="Freihand 49">
                  <a:extLst>
                    <a:ext uri="{FF2B5EF4-FFF2-40B4-BE49-F238E27FC236}">
                      <a16:creationId xmlns:a16="http://schemas.microsoft.com/office/drawing/2014/main" id="{4A25C0B3-9D7D-4AC0-8345-FBD48417EC33}"/>
                    </a:ext>
                  </a:extLst>
                </p14:cNvPr>
                <p14:cNvContentPartPr/>
                <p14:nvPr/>
              </p14:nvContentPartPr>
              <p14:xfrm>
                <a:off x="10160027" y="2574387"/>
                <a:ext cx="207720" cy="548280"/>
              </p14:xfrm>
            </p:contentPart>
          </mc:Choice>
          <mc:Fallback>
            <p:pic>
              <p:nvPicPr>
                <p:cNvPr id="50" name="Freihand 49">
                  <a:extLst>
                    <a:ext uri="{FF2B5EF4-FFF2-40B4-BE49-F238E27FC236}">
                      <a16:creationId xmlns:a16="http://schemas.microsoft.com/office/drawing/2014/main" id="{4A25C0B3-9D7D-4AC0-8345-FBD48417EC33}"/>
                    </a:ext>
                  </a:extLst>
                </p:cNvPr>
                <p:cNvPicPr/>
                <p:nvPr/>
              </p:nvPicPr>
              <p:blipFill>
                <a:blip r:embed="rId34"/>
                <a:stretch>
                  <a:fillRect/>
                </a:stretch>
              </p:blipFill>
              <p:spPr>
                <a:xfrm>
                  <a:off x="10155707" y="2570067"/>
                  <a:ext cx="21636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1" name="Freihand 50">
                  <a:extLst>
                    <a:ext uri="{FF2B5EF4-FFF2-40B4-BE49-F238E27FC236}">
                      <a16:creationId xmlns:a16="http://schemas.microsoft.com/office/drawing/2014/main" id="{9A79372C-E160-45BF-9A8E-F2D29749BF36}"/>
                    </a:ext>
                  </a:extLst>
                </p14:cNvPr>
                <p14:cNvContentPartPr/>
                <p14:nvPr/>
              </p14:nvContentPartPr>
              <p14:xfrm>
                <a:off x="10314827" y="2485107"/>
                <a:ext cx="97920" cy="129960"/>
              </p14:xfrm>
            </p:contentPart>
          </mc:Choice>
          <mc:Fallback>
            <p:pic>
              <p:nvPicPr>
                <p:cNvPr id="51" name="Freihand 50">
                  <a:extLst>
                    <a:ext uri="{FF2B5EF4-FFF2-40B4-BE49-F238E27FC236}">
                      <a16:creationId xmlns:a16="http://schemas.microsoft.com/office/drawing/2014/main" id="{9A79372C-E160-45BF-9A8E-F2D29749BF36}"/>
                    </a:ext>
                  </a:extLst>
                </p:cNvPr>
                <p:cNvPicPr/>
                <p:nvPr/>
              </p:nvPicPr>
              <p:blipFill>
                <a:blip r:embed="rId36"/>
                <a:stretch>
                  <a:fillRect/>
                </a:stretch>
              </p:blipFill>
              <p:spPr>
                <a:xfrm>
                  <a:off x="10310507" y="2480787"/>
                  <a:ext cx="10656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3" name="Freihand 2">
                <a:extLst>
                  <a:ext uri="{FF2B5EF4-FFF2-40B4-BE49-F238E27FC236}">
                    <a16:creationId xmlns:a16="http://schemas.microsoft.com/office/drawing/2014/main" id="{18577B8F-F253-46CB-86C9-85421E5B009C}"/>
                  </a:ext>
                </a:extLst>
              </p14:cNvPr>
              <p14:cNvContentPartPr/>
              <p14:nvPr/>
            </p14:nvContentPartPr>
            <p14:xfrm>
              <a:off x="1132667" y="3106147"/>
              <a:ext cx="218880" cy="20520"/>
            </p14:xfrm>
          </p:contentPart>
        </mc:Choice>
        <mc:Fallback>
          <p:pic>
            <p:nvPicPr>
              <p:cNvPr id="3" name="Freihand 2">
                <a:extLst>
                  <a:ext uri="{FF2B5EF4-FFF2-40B4-BE49-F238E27FC236}">
                    <a16:creationId xmlns:a16="http://schemas.microsoft.com/office/drawing/2014/main" id="{18577B8F-F253-46CB-86C9-85421E5B009C}"/>
                  </a:ext>
                </a:extLst>
              </p:cNvPr>
              <p:cNvPicPr/>
              <p:nvPr/>
            </p:nvPicPr>
            <p:blipFill>
              <a:blip r:embed="rId38"/>
              <a:stretch>
                <a:fillRect/>
              </a:stretch>
            </p:blipFill>
            <p:spPr>
              <a:xfrm>
                <a:off x="1128347" y="3101827"/>
                <a:ext cx="227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 name="Freihand 7">
                <a:extLst>
                  <a:ext uri="{FF2B5EF4-FFF2-40B4-BE49-F238E27FC236}">
                    <a16:creationId xmlns:a16="http://schemas.microsoft.com/office/drawing/2014/main" id="{CC6AC482-CDDE-4DC4-B5AA-18F3B96ACF99}"/>
                  </a:ext>
                </a:extLst>
              </p14:cNvPr>
              <p14:cNvContentPartPr/>
              <p14:nvPr/>
            </p14:nvContentPartPr>
            <p14:xfrm>
              <a:off x="1158947" y="3101827"/>
              <a:ext cx="181080" cy="46080"/>
            </p14:xfrm>
          </p:contentPart>
        </mc:Choice>
        <mc:Fallback>
          <p:pic>
            <p:nvPicPr>
              <p:cNvPr id="8" name="Freihand 7">
                <a:extLst>
                  <a:ext uri="{FF2B5EF4-FFF2-40B4-BE49-F238E27FC236}">
                    <a16:creationId xmlns:a16="http://schemas.microsoft.com/office/drawing/2014/main" id="{CC6AC482-CDDE-4DC4-B5AA-18F3B96ACF99}"/>
                  </a:ext>
                </a:extLst>
              </p:cNvPr>
              <p:cNvPicPr/>
              <p:nvPr/>
            </p:nvPicPr>
            <p:blipFill>
              <a:blip r:embed="rId40"/>
              <a:stretch>
                <a:fillRect/>
              </a:stretch>
            </p:blipFill>
            <p:spPr>
              <a:xfrm>
                <a:off x="1154627" y="3097507"/>
                <a:ext cx="189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 name="Freihand 8">
                <a:extLst>
                  <a:ext uri="{FF2B5EF4-FFF2-40B4-BE49-F238E27FC236}">
                    <a16:creationId xmlns:a16="http://schemas.microsoft.com/office/drawing/2014/main" id="{07306E97-6141-41A6-9856-3BA8AAC983B4}"/>
                  </a:ext>
                </a:extLst>
              </p14:cNvPr>
              <p14:cNvContentPartPr/>
              <p14:nvPr/>
            </p14:nvContentPartPr>
            <p14:xfrm>
              <a:off x="1594187" y="2152867"/>
              <a:ext cx="334440" cy="24840"/>
            </p14:xfrm>
          </p:contentPart>
        </mc:Choice>
        <mc:Fallback>
          <p:pic>
            <p:nvPicPr>
              <p:cNvPr id="9" name="Freihand 8">
                <a:extLst>
                  <a:ext uri="{FF2B5EF4-FFF2-40B4-BE49-F238E27FC236}">
                    <a16:creationId xmlns:a16="http://schemas.microsoft.com/office/drawing/2014/main" id="{07306E97-6141-41A6-9856-3BA8AAC983B4}"/>
                  </a:ext>
                </a:extLst>
              </p:cNvPr>
              <p:cNvPicPr/>
              <p:nvPr/>
            </p:nvPicPr>
            <p:blipFill>
              <a:blip r:embed="rId42"/>
              <a:stretch>
                <a:fillRect/>
              </a:stretch>
            </p:blipFill>
            <p:spPr>
              <a:xfrm>
                <a:off x="1589867" y="2148547"/>
                <a:ext cx="343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8" name="Freihand 17">
                <a:extLst>
                  <a:ext uri="{FF2B5EF4-FFF2-40B4-BE49-F238E27FC236}">
                    <a16:creationId xmlns:a16="http://schemas.microsoft.com/office/drawing/2014/main" id="{4C2D01DE-FA1E-43CB-8921-1391E399F32E}"/>
                  </a:ext>
                </a:extLst>
              </p14:cNvPr>
              <p14:cNvContentPartPr/>
              <p14:nvPr/>
            </p14:nvContentPartPr>
            <p14:xfrm>
              <a:off x="1668707" y="2138787"/>
              <a:ext cx="301680" cy="30960"/>
            </p14:xfrm>
          </p:contentPart>
        </mc:Choice>
        <mc:Fallback>
          <p:pic>
            <p:nvPicPr>
              <p:cNvPr id="18" name="Freihand 17">
                <a:extLst>
                  <a:ext uri="{FF2B5EF4-FFF2-40B4-BE49-F238E27FC236}">
                    <a16:creationId xmlns:a16="http://schemas.microsoft.com/office/drawing/2014/main" id="{4C2D01DE-FA1E-43CB-8921-1391E399F32E}"/>
                  </a:ext>
                </a:extLst>
              </p:cNvPr>
              <p:cNvPicPr/>
              <p:nvPr/>
            </p:nvPicPr>
            <p:blipFill>
              <a:blip r:embed="rId44"/>
              <a:stretch>
                <a:fillRect/>
              </a:stretch>
            </p:blipFill>
            <p:spPr>
              <a:xfrm>
                <a:off x="1664387" y="2134467"/>
                <a:ext cx="310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F306D4AA-CA05-43BC-A456-4D20F67019CB}"/>
                  </a:ext>
                </a:extLst>
              </p14:cNvPr>
              <p14:cNvContentPartPr/>
              <p14:nvPr/>
            </p14:nvContentPartPr>
            <p14:xfrm>
              <a:off x="1217987" y="3112947"/>
              <a:ext cx="45720" cy="3240"/>
            </p14:xfrm>
          </p:contentPart>
        </mc:Choice>
        <mc:Fallback>
          <p:pic>
            <p:nvPicPr>
              <p:cNvPr id="22" name="Freihand 21">
                <a:extLst>
                  <a:ext uri="{FF2B5EF4-FFF2-40B4-BE49-F238E27FC236}">
                    <a16:creationId xmlns:a16="http://schemas.microsoft.com/office/drawing/2014/main" id="{F306D4AA-CA05-43BC-A456-4D20F67019CB}"/>
                  </a:ext>
                </a:extLst>
              </p:cNvPr>
              <p:cNvPicPr/>
              <p:nvPr/>
            </p:nvPicPr>
            <p:blipFill>
              <a:blip r:embed="rId46"/>
              <a:stretch>
                <a:fillRect/>
              </a:stretch>
            </p:blipFill>
            <p:spPr>
              <a:xfrm>
                <a:off x="1213667" y="3108627"/>
                <a:ext cx="54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Freihand 22">
                <a:extLst>
                  <a:ext uri="{FF2B5EF4-FFF2-40B4-BE49-F238E27FC236}">
                    <a16:creationId xmlns:a16="http://schemas.microsoft.com/office/drawing/2014/main" id="{41598A7D-E19B-4DFA-A9AA-CEE00494A92E}"/>
                  </a:ext>
                </a:extLst>
              </p14:cNvPr>
              <p14:cNvContentPartPr/>
              <p14:nvPr/>
            </p14:nvContentPartPr>
            <p14:xfrm>
              <a:off x="2575907" y="3031947"/>
              <a:ext cx="12240" cy="6480"/>
            </p14:xfrm>
          </p:contentPart>
        </mc:Choice>
        <mc:Fallback>
          <p:pic>
            <p:nvPicPr>
              <p:cNvPr id="23" name="Freihand 22">
                <a:extLst>
                  <a:ext uri="{FF2B5EF4-FFF2-40B4-BE49-F238E27FC236}">
                    <a16:creationId xmlns:a16="http://schemas.microsoft.com/office/drawing/2014/main" id="{41598A7D-E19B-4DFA-A9AA-CEE00494A92E}"/>
                  </a:ext>
                </a:extLst>
              </p:cNvPr>
              <p:cNvPicPr/>
              <p:nvPr/>
            </p:nvPicPr>
            <p:blipFill>
              <a:blip r:embed="rId48"/>
              <a:stretch>
                <a:fillRect/>
              </a:stretch>
            </p:blipFill>
            <p:spPr>
              <a:xfrm>
                <a:off x="2571587" y="3027627"/>
                <a:ext cx="208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A677FC36-3566-490F-89B7-53F84AB4D064}"/>
                  </a:ext>
                </a:extLst>
              </p14:cNvPr>
              <p14:cNvContentPartPr/>
              <p14:nvPr/>
            </p14:nvContentPartPr>
            <p14:xfrm>
              <a:off x="1241027" y="2468907"/>
              <a:ext cx="20160" cy="28440"/>
            </p14:xfrm>
          </p:contentPart>
        </mc:Choice>
        <mc:Fallback>
          <p:pic>
            <p:nvPicPr>
              <p:cNvPr id="27" name="Freihand 26">
                <a:extLst>
                  <a:ext uri="{FF2B5EF4-FFF2-40B4-BE49-F238E27FC236}">
                    <a16:creationId xmlns:a16="http://schemas.microsoft.com/office/drawing/2014/main" id="{A677FC36-3566-490F-89B7-53F84AB4D064}"/>
                  </a:ext>
                </a:extLst>
              </p:cNvPr>
              <p:cNvPicPr/>
              <p:nvPr/>
            </p:nvPicPr>
            <p:blipFill>
              <a:blip r:embed="rId50"/>
              <a:stretch>
                <a:fillRect/>
              </a:stretch>
            </p:blipFill>
            <p:spPr>
              <a:xfrm>
                <a:off x="1236707" y="2464587"/>
                <a:ext cx="288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856CEC16-257F-4D5F-9ED8-0FD4196062C8}"/>
                  </a:ext>
                </a:extLst>
              </p14:cNvPr>
              <p14:cNvContentPartPr/>
              <p14:nvPr/>
            </p14:nvContentPartPr>
            <p14:xfrm>
              <a:off x="1852667" y="2733147"/>
              <a:ext cx="27720" cy="15840"/>
            </p14:xfrm>
          </p:contentPart>
        </mc:Choice>
        <mc:Fallback>
          <p:pic>
            <p:nvPicPr>
              <p:cNvPr id="28" name="Freihand 27">
                <a:extLst>
                  <a:ext uri="{FF2B5EF4-FFF2-40B4-BE49-F238E27FC236}">
                    <a16:creationId xmlns:a16="http://schemas.microsoft.com/office/drawing/2014/main" id="{856CEC16-257F-4D5F-9ED8-0FD4196062C8}"/>
                  </a:ext>
                </a:extLst>
              </p:cNvPr>
              <p:cNvPicPr/>
              <p:nvPr/>
            </p:nvPicPr>
            <p:blipFill>
              <a:blip r:embed="rId52"/>
              <a:stretch>
                <a:fillRect/>
              </a:stretch>
            </p:blipFill>
            <p:spPr>
              <a:xfrm>
                <a:off x="1848347" y="2728827"/>
                <a:ext cx="36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CE5CD168-6DB5-4CAB-BEC8-970B3D6966B4}"/>
                  </a:ext>
                </a:extLst>
              </p14:cNvPr>
              <p14:cNvContentPartPr/>
              <p14:nvPr/>
            </p14:nvContentPartPr>
            <p14:xfrm>
              <a:off x="2465747" y="2610027"/>
              <a:ext cx="14400" cy="36000"/>
            </p14:xfrm>
          </p:contentPart>
        </mc:Choice>
        <mc:Fallback>
          <p:pic>
            <p:nvPicPr>
              <p:cNvPr id="35" name="Freihand 34">
                <a:extLst>
                  <a:ext uri="{FF2B5EF4-FFF2-40B4-BE49-F238E27FC236}">
                    <a16:creationId xmlns:a16="http://schemas.microsoft.com/office/drawing/2014/main" id="{CE5CD168-6DB5-4CAB-BEC8-970B3D6966B4}"/>
                  </a:ext>
                </a:extLst>
              </p:cNvPr>
              <p:cNvPicPr/>
              <p:nvPr/>
            </p:nvPicPr>
            <p:blipFill>
              <a:blip r:embed="rId54"/>
              <a:stretch>
                <a:fillRect/>
              </a:stretch>
            </p:blipFill>
            <p:spPr>
              <a:xfrm>
                <a:off x="2461427" y="2605707"/>
                <a:ext cx="23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24992DA6-14A8-42FB-8A22-EE46B6A8D16F}"/>
                  </a:ext>
                </a:extLst>
              </p14:cNvPr>
              <p14:cNvContentPartPr/>
              <p14:nvPr/>
            </p14:nvContentPartPr>
            <p14:xfrm>
              <a:off x="1242827" y="2522907"/>
              <a:ext cx="360" cy="360"/>
            </p14:xfrm>
          </p:contentPart>
        </mc:Choice>
        <mc:Fallback>
          <p:pic>
            <p:nvPicPr>
              <p:cNvPr id="41" name="Freihand 40">
                <a:extLst>
                  <a:ext uri="{FF2B5EF4-FFF2-40B4-BE49-F238E27FC236}">
                    <a16:creationId xmlns:a16="http://schemas.microsoft.com/office/drawing/2014/main" id="{24992DA6-14A8-42FB-8A22-EE46B6A8D16F}"/>
                  </a:ext>
                </a:extLst>
              </p:cNvPr>
              <p:cNvPicPr/>
              <p:nvPr/>
            </p:nvPicPr>
            <p:blipFill>
              <a:blip r:embed="rId18"/>
              <a:stretch>
                <a:fillRect/>
              </a:stretch>
            </p:blipFill>
            <p:spPr>
              <a:xfrm>
                <a:off x="1238507" y="2518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887D1656-B778-46BB-A79C-85DACD9A2AC0}"/>
                  </a:ext>
                </a:extLst>
              </p14:cNvPr>
              <p14:cNvContentPartPr/>
              <p14:nvPr/>
            </p14:nvContentPartPr>
            <p14:xfrm>
              <a:off x="2444867" y="2662947"/>
              <a:ext cx="16200" cy="50040"/>
            </p14:xfrm>
          </p:contentPart>
        </mc:Choice>
        <mc:Fallback>
          <p:pic>
            <p:nvPicPr>
              <p:cNvPr id="42" name="Freihand 41">
                <a:extLst>
                  <a:ext uri="{FF2B5EF4-FFF2-40B4-BE49-F238E27FC236}">
                    <a16:creationId xmlns:a16="http://schemas.microsoft.com/office/drawing/2014/main" id="{887D1656-B778-46BB-A79C-85DACD9A2AC0}"/>
                  </a:ext>
                </a:extLst>
              </p:cNvPr>
              <p:cNvPicPr/>
              <p:nvPr/>
            </p:nvPicPr>
            <p:blipFill>
              <a:blip r:embed="rId57"/>
              <a:stretch>
                <a:fillRect/>
              </a:stretch>
            </p:blipFill>
            <p:spPr>
              <a:xfrm>
                <a:off x="2440547" y="2658627"/>
                <a:ext cx="24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3" name="Freihand 52">
                <a:extLst>
                  <a:ext uri="{FF2B5EF4-FFF2-40B4-BE49-F238E27FC236}">
                    <a16:creationId xmlns:a16="http://schemas.microsoft.com/office/drawing/2014/main" id="{29191A66-87A8-492A-A7FF-E7B185C8854E}"/>
                  </a:ext>
                </a:extLst>
              </p14:cNvPr>
              <p14:cNvContentPartPr/>
              <p14:nvPr/>
            </p14:nvContentPartPr>
            <p14:xfrm>
              <a:off x="411587" y="1843947"/>
              <a:ext cx="2882160" cy="2053080"/>
            </p14:xfrm>
          </p:contentPart>
        </mc:Choice>
        <mc:Fallback>
          <p:pic>
            <p:nvPicPr>
              <p:cNvPr id="53" name="Freihand 52">
                <a:extLst>
                  <a:ext uri="{FF2B5EF4-FFF2-40B4-BE49-F238E27FC236}">
                    <a16:creationId xmlns:a16="http://schemas.microsoft.com/office/drawing/2014/main" id="{29191A66-87A8-492A-A7FF-E7B185C8854E}"/>
                  </a:ext>
                </a:extLst>
              </p:cNvPr>
              <p:cNvPicPr/>
              <p:nvPr/>
            </p:nvPicPr>
            <p:blipFill>
              <a:blip r:embed="rId59"/>
              <a:stretch>
                <a:fillRect/>
              </a:stretch>
            </p:blipFill>
            <p:spPr>
              <a:xfrm>
                <a:off x="407267" y="1839627"/>
                <a:ext cx="2890800" cy="2061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5" name="Freihand 54">
                <a:extLst>
                  <a:ext uri="{FF2B5EF4-FFF2-40B4-BE49-F238E27FC236}">
                    <a16:creationId xmlns:a16="http://schemas.microsoft.com/office/drawing/2014/main" id="{48DEE757-AB30-442B-B7CE-6DFA1D71F208}"/>
                  </a:ext>
                </a:extLst>
              </p14:cNvPr>
              <p14:cNvContentPartPr/>
              <p14:nvPr/>
            </p14:nvContentPartPr>
            <p14:xfrm>
              <a:off x="1421027" y="3722067"/>
              <a:ext cx="825120" cy="151920"/>
            </p14:xfrm>
          </p:contentPart>
        </mc:Choice>
        <mc:Fallback>
          <p:pic>
            <p:nvPicPr>
              <p:cNvPr id="55" name="Freihand 54">
                <a:extLst>
                  <a:ext uri="{FF2B5EF4-FFF2-40B4-BE49-F238E27FC236}">
                    <a16:creationId xmlns:a16="http://schemas.microsoft.com/office/drawing/2014/main" id="{48DEE757-AB30-442B-B7CE-6DFA1D71F208}"/>
                  </a:ext>
                </a:extLst>
              </p:cNvPr>
              <p:cNvPicPr/>
              <p:nvPr/>
            </p:nvPicPr>
            <p:blipFill>
              <a:blip r:embed="rId61"/>
              <a:stretch>
                <a:fillRect/>
              </a:stretch>
            </p:blipFill>
            <p:spPr>
              <a:xfrm>
                <a:off x="1416707" y="3717747"/>
                <a:ext cx="833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6" name="Freihand 55">
                <a:extLst>
                  <a:ext uri="{FF2B5EF4-FFF2-40B4-BE49-F238E27FC236}">
                    <a16:creationId xmlns:a16="http://schemas.microsoft.com/office/drawing/2014/main" id="{8A8BA1B6-0F48-4395-A4D5-2096F03911E9}"/>
                  </a:ext>
                </a:extLst>
              </p14:cNvPr>
              <p14:cNvContentPartPr/>
              <p14:nvPr/>
            </p14:nvContentPartPr>
            <p14:xfrm>
              <a:off x="1194947" y="3112587"/>
              <a:ext cx="137160" cy="23400"/>
            </p14:xfrm>
          </p:contentPart>
        </mc:Choice>
        <mc:Fallback>
          <p:pic>
            <p:nvPicPr>
              <p:cNvPr id="56" name="Freihand 55">
                <a:extLst>
                  <a:ext uri="{FF2B5EF4-FFF2-40B4-BE49-F238E27FC236}">
                    <a16:creationId xmlns:a16="http://schemas.microsoft.com/office/drawing/2014/main" id="{8A8BA1B6-0F48-4395-A4D5-2096F03911E9}"/>
                  </a:ext>
                </a:extLst>
              </p:cNvPr>
              <p:cNvPicPr/>
              <p:nvPr/>
            </p:nvPicPr>
            <p:blipFill>
              <a:blip r:embed="rId63"/>
              <a:stretch>
                <a:fillRect/>
              </a:stretch>
            </p:blipFill>
            <p:spPr>
              <a:xfrm>
                <a:off x="1190627" y="3108267"/>
                <a:ext cx="145800" cy="32040"/>
              </a:xfrm>
              <a:prstGeom prst="rect">
                <a:avLst/>
              </a:prstGeom>
            </p:spPr>
          </p:pic>
        </mc:Fallback>
      </mc:AlternateContent>
      <p:grpSp>
        <p:nvGrpSpPr>
          <p:cNvPr id="59" name="Gruppieren 58">
            <a:extLst>
              <a:ext uri="{FF2B5EF4-FFF2-40B4-BE49-F238E27FC236}">
                <a16:creationId xmlns:a16="http://schemas.microsoft.com/office/drawing/2014/main" id="{77173A86-02AC-4C9B-B190-D291D044988F}"/>
              </a:ext>
            </a:extLst>
          </p:cNvPr>
          <p:cNvGrpSpPr/>
          <p:nvPr/>
        </p:nvGrpSpPr>
        <p:grpSpPr>
          <a:xfrm>
            <a:off x="1825667" y="3090307"/>
            <a:ext cx="748440" cy="97880"/>
            <a:chOff x="1825667" y="3090307"/>
            <a:chExt cx="748440" cy="97880"/>
          </a:xfrm>
        </p:grpSpPr>
        <mc:AlternateContent xmlns:mc="http://schemas.openxmlformats.org/markup-compatibility/2006">
          <mc:Choice xmlns:p14="http://schemas.microsoft.com/office/powerpoint/2010/main" Requires="p14">
            <p:contentPart p14:bwMode="auto" r:id="rId64">
              <p14:nvContentPartPr>
                <p14:cNvPr id="5" name="Freihand 4">
                  <a:extLst>
                    <a:ext uri="{FF2B5EF4-FFF2-40B4-BE49-F238E27FC236}">
                      <a16:creationId xmlns:a16="http://schemas.microsoft.com/office/drawing/2014/main" id="{BA51CEE8-B66F-4E96-BA88-B7C11E2F85F7}"/>
                    </a:ext>
                  </a:extLst>
                </p14:cNvPr>
                <p14:cNvContentPartPr/>
                <p14:nvPr/>
              </p14:nvContentPartPr>
              <p14:xfrm>
                <a:off x="1825667" y="3090307"/>
                <a:ext cx="160200" cy="3960"/>
              </p14:xfrm>
            </p:contentPart>
          </mc:Choice>
          <mc:Fallback>
            <p:pic>
              <p:nvPicPr>
                <p:cNvPr id="5" name="Freihand 4">
                  <a:extLst>
                    <a:ext uri="{FF2B5EF4-FFF2-40B4-BE49-F238E27FC236}">
                      <a16:creationId xmlns:a16="http://schemas.microsoft.com/office/drawing/2014/main" id="{BA51CEE8-B66F-4E96-BA88-B7C11E2F85F7}"/>
                    </a:ext>
                  </a:extLst>
                </p:cNvPr>
                <p:cNvPicPr/>
                <p:nvPr/>
              </p:nvPicPr>
              <p:blipFill>
                <a:blip r:embed="rId65"/>
                <a:stretch>
                  <a:fillRect/>
                </a:stretch>
              </p:blipFill>
              <p:spPr>
                <a:xfrm>
                  <a:off x="1821347" y="3085987"/>
                  <a:ext cx="168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 name="Freihand 6">
                  <a:extLst>
                    <a:ext uri="{FF2B5EF4-FFF2-40B4-BE49-F238E27FC236}">
                      <a16:creationId xmlns:a16="http://schemas.microsoft.com/office/drawing/2014/main" id="{71A66ACE-D2DD-4EA7-9658-ABF65C3191B4}"/>
                    </a:ext>
                  </a:extLst>
                </p14:cNvPr>
                <p14:cNvContentPartPr/>
                <p14:nvPr/>
              </p14:nvContentPartPr>
              <p14:xfrm>
                <a:off x="2452067" y="3096787"/>
                <a:ext cx="122040" cy="11880"/>
              </p14:xfrm>
            </p:contentPart>
          </mc:Choice>
          <mc:Fallback>
            <p:pic>
              <p:nvPicPr>
                <p:cNvPr id="7" name="Freihand 6">
                  <a:extLst>
                    <a:ext uri="{FF2B5EF4-FFF2-40B4-BE49-F238E27FC236}">
                      <a16:creationId xmlns:a16="http://schemas.microsoft.com/office/drawing/2014/main" id="{71A66ACE-D2DD-4EA7-9658-ABF65C3191B4}"/>
                    </a:ext>
                  </a:extLst>
                </p:cNvPr>
                <p:cNvPicPr/>
                <p:nvPr/>
              </p:nvPicPr>
              <p:blipFill>
                <a:blip r:embed="rId67"/>
                <a:stretch>
                  <a:fillRect/>
                </a:stretch>
              </p:blipFill>
              <p:spPr>
                <a:xfrm>
                  <a:off x="2447747" y="3092467"/>
                  <a:ext cx="130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7" name="Freihand 56">
                  <a:extLst>
                    <a:ext uri="{FF2B5EF4-FFF2-40B4-BE49-F238E27FC236}">
                      <a16:creationId xmlns:a16="http://schemas.microsoft.com/office/drawing/2014/main" id="{996A53F6-BE1E-4DBA-841E-81E40A9E1D5F}"/>
                    </a:ext>
                  </a:extLst>
                </p14:cNvPr>
                <p14:cNvContentPartPr/>
                <p14:nvPr/>
              </p14:nvContentPartPr>
              <p14:xfrm>
                <a:off x="2021867" y="3151827"/>
                <a:ext cx="3960" cy="4680"/>
              </p14:xfrm>
            </p:contentPart>
          </mc:Choice>
          <mc:Fallback>
            <p:pic>
              <p:nvPicPr>
                <p:cNvPr id="57" name="Freihand 56">
                  <a:extLst>
                    <a:ext uri="{FF2B5EF4-FFF2-40B4-BE49-F238E27FC236}">
                      <a16:creationId xmlns:a16="http://schemas.microsoft.com/office/drawing/2014/main" id="{996A53F6-BE1E-4DBA-841E-81E40A9E1D5F}"/>
                    </a:ext>
                  </a:extLst>
                </p:cNvPr>
                <p:cNvPicPr/>
                <p:nvPr/>
              </p:nvPicPr>
              <p:blipFill>
                <a:blip r:embed="rId69"/>
                <a:stretch>
                  <a:fillRect/>
                </a:stretch>
              </p:blipFill>
              <p:spPr>
                <a:xfrm>
                  <a:off x="2017547" y="3147507"/>
                  <a:ext cx="12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8" name="Freihand 57">
                  <a:extLst>
                    <a:ext uri="{FF2B5EF4-FFF2-40B4-BE49-F238E27FC236}">
                      <a16:creationId xmlns:a16="http://schemas.microsoft.com/office/drawing/2014/main" id="{4388DDEC-F5F0-40F6-AC03-A50D0CC81F84}"/>
                    </a:ext>
                  </a:extLst>
                </p14:cNvPr>
                <p14:cNvContentPartPr/>
                <p14:nvPr/>
              </p14:nvContentPartPr>
              <p14:xfrm>
                <a:off x="2270987" y="3187827"/>
                <a:ext cx="63360" cy="360"/>
              </p14:xfrm>
            </p:contentPart>
          </mc:Choice>
          <mc:Fallback>
            <p:pic>
              <p:nvPicPr>
                <p:cNvPr id="58" name="Freihand 57">
                  <a:extLst>
                    <a:ext uri="{FF2B5EF4-FFF2-40B4-BE49-F238E27FC236}">
                      <a16:creationId xmlns:a16="http://schemas.microsoft.com/office/drawing/2014/main" id="{4388DDEC-F5F0-40F6-AC03-A50D0CC81F84}"/>
                    </a:ext>
                  </a:extLst>
                </p:cNvPr>
                <p:cNvPicPr/>
                <p:nvPr/>
              </p:nvPicPr>
              <p:blipFill>
                <a:blip r:embed="rId71"/>
                <a:stretch>
                  <a:fillRect/>
                </a:stretch>
              </p:blipFill>
              <p:spPr>
                <a:xfrm>
                  <a:off x="2266667" y="3183507"/>
                  <a:ext cx="72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60" name="Freihand 59">
                <a:extLst>
                  <a:ext uri="{FF2B5EF4-FFF2-40B4-BE49-F238E27FC236}">
                    <a16:creationId xmlns:a16="http://schemas.microsoft.com/office/drawing/2014/main" id="{B1E3C1C1-2A6D-4477-861B-2D1E81433DCA}"/>
                  </a:ext>
                </a:extLst>
              </p14:cNvPr>
              <p14:cNvContentPartPr/>
              <p14:nvPr/>
            </p14:nvContentPartPr>
            <p14:xfrm>
              <a:off x="1895507" y="2683107"/>
              <a:ext cx="6480" cy="6480"/>
            </p14:xfrm>
          </p:contentPart>
        </mc:Choice>
        <mc:Fallback>
          <p:pic>
            <p:nvPicPr>
              <p:cNvPr id="60" name="Freihand 59">
                <a:extLst>
                  <a:ext uri="{FF2B5EF4-FFF2-40B4-BE49-F238E27FC236}">
                    <a16:creationId xmlns:a16="http://schemas.microsoft.com/office/drawing/2014/main" id="{B1E3C1C1-2A6D-4477-861B-2D1E81433DCA}"/>
                  </a:ext>
                </a:extLst>
              </p:cNvPr>
              <p:cNvPicPr/>
              <p:nvPr/>
            </p:nvPicPr>
            <p:blipFill>
              <a:blip r:embed="rId73"/>
              <a:stretch>
                <a:fillRect/>
              </a:stretch>
            </p:blipFill>
            <p:spPr>
              <a:xfrm>
                <a:off x="1891187" y="2678787"/>
                <a:ext cx="15120" cy="15120"/>
              </a:xfrm>
              <a:prstGeom prst="rect">
                <a:avLst/>
              </a:prstGeom>
            </p:spPr>
          </p:pic>
        </mc:Fallback>
      </mc:AlternateContent>
    </p:spTree>
    <p:extLst>
      <p:ext uri="{BB962C8B-B14F-4D97-AF65-F5344CB8AC3E}">
        <p14:creationId xmlns:p14="http://schemas.microsoft.com/office/powerpoint/2010/main" val="19372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Graphic spid="12" grpId="0">
        <p:bldAsOne/>
      </p:bldGraphic>
      <p:bldGraphic spid="13" grpId="0">
        <p:bldAsOne/>
      </p:bldGraphic>
      <p:bldGraphic spid="14" grpId="0">
        <p:bldAsOne/>
      </p:bldGraphic>
      <p:bldP spid="19" grpId="0"/>
      <p:bldP spid="20" grpId="0"/>
      <p:bldP spid="21" grpId="0"/>
      <p:bldP spid="25" grpId="0"/>
      <p:bldP spid="30" grpId="0"/>
      <p:bldP spid="33" grpId="0"/>
      <p:bldP spid="36" grpId="0"/>
      <p:bldP spid="38" grpId="0"/>
      <p:bldP spid="46" grpId="0"/>
      <p:bldP spid="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85689-4614-20BE-6F65-D445F834D8B6}"/>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7C094E36-F754-6B42-347D-53A33254893D}"/>
              </a:ext>
            </a:extLst>
          </p:cNvPr>
          <p:cNvSpPr txBox="1"/>
          <p:nvPr/>
        </p:nvSpPr>
        <p:spPr>
          <a:xfrm>
            <a:off x="2185881" y="0"/>
            <a:ext cx="7597213" cy="401875"/>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Eingipflige</a:t>
            </a:r>
            <a:r>
              <a:rPr lang="de-DE" sz="2903" b="1" dirty="0">
                <a:solidFill>
                  <a:srgbClr val="000000"/>
                </a:solidFill>
                <a:latin typeface="Times New Roman" panose="02020603050405020304" pitchFamily="18" charset="0"/>
                <a:cs typeface="Times New Roman" panose="02020603050405020304" pitchFamily="18" charset="0"/>
              </a:rPr>
              <a:t> Präferenzen</a:t>
            </a:r>
            <a:endParaRPr sz="2903"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EDDE0C27-51B1-4C68-4D5E-6B4D32FF2488}"/>
              </a:ext>
            </a:extLst>
          </p:cNvPr>
          <p:cNvSpPr/>
          <p:nvPr/>
        </p:nvSpPr>
        <p:spPr>
          <a:xfrm>
            <a:off x="2228509" y="361661"/>
            <a:ext cx="7895597" cy="440694"/>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Diskrete Präferenzen                  und                   stetige Präferenzen</a:t>
            </a:r>
          </a:p>
        </p:txBody>
      </p:sp>
      <p:pic>
        <p:nvPicPr>
          <p:cNvPr id="7" name="Grafik 6">
            <a:extLst>
              <a:ext uri="{FF2B5EF4-FFF2-40B4-BE49-F238E27FC236}">
                <a16:creationId xmlns:a16="http://schemas.microsoft.com/office/drawing/2014/main" id="{D5FE2982-C017-DD36-4B0A-5C1E965A7BA9}"/>
              </a:ext>
            </a:extLst>
          </p:cNvPr>
          <p:cNvPicPr>
            <a:picLocks noChangeAspect="1"/>
          </p:cNvPicPr>
          <p:nvPr/>
        </p:nvPicPr>
        <p:blipFill>
          <a:blip r:embed="rId3"/>
          <a:stretch>
            <a:fillRect/>
          </a:stretch>
        </p:blipFill>
        <p:spPr>
          <a:xfrm>
            <a:off x="15710" y="1307899"/>
            <a:ext cx="10921556" cy="3803192"/>
          </a:xfrm>
          <a:prstGeom prst="rect">
            <a:avLst/>
          </a:prstGeom>
        </p:spPr>
      </p:pic>
      <p:sp>
        <p:nvSpPr>
          <p:cNvPr id="5" name="Rechteck 4">
            <a:extLst>
              <a:ext uri="{FF2B5EF4-FFF2-40B4-BE49-F238E27FC236}">
                <a16:creationId xmlns:a16="http://schemas.microsoft.com/office/drawing/2014/main" id="{3CA6D52F-FAC6-55D0-0A1A-060AD37FD858}"/>
              </a:ext>
            </a:extLst>
          </p:cNvPr>
          <p:cNvSpPr/>
          <p:nvPr/>
        </p:nvSpPr>
        <p:spPr>
          <a:xfrm>
            <a:off x="3551587" y="649071"/>
            <a:ext cx="4545533" cy="440694"/>
          </a:xfrm>
          <a:prstGeom prst="rect">
            <a:avLst/>
          </a:prstGeom>
        </p:spPr>
        <p:txBody>
          <a:bodyPr wrap="square">
            <a:noAutofit/>
          </a:bodyPr>
          <a:lstStyle/>
          <a:p>
            <a:r>
              <a:rPr lang="de-DE" dirty="0">
                <a:latin typeface="Times New Roman" panose="02020603050405020304" pitchFamily="18" charset="0"/>
                <a:cs typeface="Times New Roman" panose="02020603050405020304" pitchFamily="18" charset="0"/>
              </a:rPr>
              <a:t>Alle drei Wähler haben </a:t>
            </a:r>
            <a:r>
              <a:rPr lang="de-DE" dirty="0" err="1">
                <a:latin typeface="Times New Roman" panose="02020603050405020304" pitchFamily="18" charset="0"/>
                <a:cs typeface="Times New Roman" panose="02020603050405020304" pitchFamily="18" charset="0"/>
              </a:rPr>
              <a:t>eingipflige</a:t>
            </a:r>
            <a:r>
              <a:rPr lang="de-DE" dirty="0">
                <a:latin typeface="Times New Roman" panose="02020603050405020304" pitchFamily="18" charset="0"/>
                <a:cs typeface="Times New Roman" panose="02020603050405020304" pitchFamily="18" charset="0"/>
              </a:rPr>
              <a:t> Präferenzen</a:t>
            </a:r>
          </a:p>
        </p:txBody>
      </p:sp>
      <p:sp>
        <p:nvSpPr>
          <p:cNvPr id="20" name="Rechteck 19">
            <a:extLst>
              <a:ext uri="{FF2B5EF4-FFF2-40B4-BE49-F238E27FC236}">
                <a16:creationId xmlns:a16="http://schemas.microsoft.com/office/drawing/2014/main" id="{8437292D-0B7A-C927-636D-7557072620A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AC9F464-4144-47FC-91B7-3E03ED41E46F}"/>
                  </a:ext>
                </a:extLst>
              </p14:cNvPr>
              <p14:cNvContentPartPr/>
              <p14:nvPr/>
            </p14:nvContentPartPr>
            <p14:xfrm>
              <a:off x="1998827" y="1360827"/>
              <a:ext cx="360" cy="360"/>
            </p14:xfrm>
          </p:contentPart>
        </mc:Choice>
        <mc:Fallback>
          <p:pic>
            <p:nvPicPr>
              <p:cNvPr id="2" name="Freihand 1">
                <a:extLst>
                  <a:ext uri="{FF2B5EF4-FFF2-40B4-BE49-F238E27FC236}">
                    <a16:creationId xmlns:a16="http://schemas.microsoft.com/office/drawing/2014/main" id="{8AC9F464-4144-47FC-91B7-3E03ED41E46F}"/>
                  </a:ext>
                </a:extLst>
              </p:cNvPr>
              <p:cNvPicPr/>
              <p:nvPr/>
            </p:nvPicPr>
            <p:blipFill>
              <a:blip r:embed="rId5"/>
              <a:stretch>
                <a:fillRect/>
              </a:stretch>
            </p:blipFill>
            <p:spPr>
              <a:xfrm>
                <a:off x="1994507" y="1356507"/>
                <a:ext cx="9000" cy="9000"/>
              </a:xfrm>
              <a:prstGeom prst="rect">
                <a:avLst/>
              </a:prstGeom>
            </p:spPr>
          </p:pic>
        </mc:Fallback>
      </mc:AlternateContent>
      <p:grpSp>
        <p:nvGrpSpPr>
          <p:cNvPr id="26" name="Gruppieren 25">
            <a:extLst>
              <a:ext uri="{FF2B5EF4-FFF2-40B4-BE49-F238E27FC236}">
                <a16:creationId xmlns:a16="http://schemas.microsoft.com/office/drawing/2014/main" id="{F922E9D7-E398-4756-8F6B-ED2DAE38324C}"/>
              </a:ext>
            </a:extLst>
          </p:cNvPr>
          <p:cNvGrpSpPr/>
          <p:nvPr/>
        </p:nvGrpSpPr>
        <p:grpSpPr>
          <a:xfrm>
            <a:off x="1872827" y="1161027"/>
            <a:ext cx="146880" cy="258840"/>
            <a:chOff x="1872827" y="1161027"/>
            <a:chExt cx="146880" cy="258840"/>
          </a:xfrm>
        </p:grpSpPr>
        <mc:AlternateContent xmlns:mc="http://schemas.openxmlformats.org/markup-compatibility/2006">
          <mc:Choice xmlns:p14="http://schemas.microsoft.com/office/powerpoint/2010/main" Requires="p14">
            <p:contentPart p14:bwMode="auto" r:id="rId6">
              <p14:nvContentPartPr>
                <p14:cNvPr id="15" name="Freihand 14">
                  <a:extLst>
                    <a:ext uri="{FF2B5EF4-FFF2-40B4-BE49-F238E27FC236}">
                      <a16:creationId xmlns:a16="http://schemas.microsoft.com/office/drawing/2014/main" id="{FD208E09-F3B8-4573-87C1-69C2B32BD40C}"/>
                    </a:ext>
                  </a:extLst>
                </p14:cNvPr>
                <p14:cNvContentPartPr/>
                <p14:nvPr/>
              </p14:nvContentPartPr>
              <p14:xfrm>
                <a:off x="1918547" y="1161027"/>
                <a:ext cx="46800" cy="160200"/>
              </p14:xfrm>
            </p:contentPart>
          </mc:Choice>
          <mc:Fallback>
            <p:pic>
              <p:nvPicPr>
                <p:cNvPr id="15" name="Freihand 14">
                  <a:extLst>
                    <a:ext uri="{FF2B5EF4-FFF2-40B4-BE49-F238E27FC236}">
                      <a16:creationId xmlns:a16="http://schemas.microsoft.com/office/drawing/2014/main" id="{FD208E09-F3B8-4573-87C1-69C2B32BD40C}"/>
                    </a:ext>
                  </a:extLst>
                </p:cNvPr>
                <p:cNvPicPr/>
                <p:nvPr/>
              </p:nvPicPr>
              <p:blipFill>
                <a:blip r:embed="rId7"/>
                <a:stretch>
                  <a:fillRect/>
                </a:stretch>
              </p:blipFill>
              <p:spPr>
                <a:xfrm>
                  <a:off x="1914227" y="1156707"/>
                  <a:ext cx="55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Freihand 15">
                  <a:extLst>
                    <a:ext uri="{FF2B5EF4-FFF2-40B4-BE49-F238E27FC236}">
                      <a16:creationId xmlns:a16="http://schemas.microsoft.com/office/drawing/2014/main" id="{8A669272-CCA4-4B1A-9961-4D21952E414C}"/>
                    </a:ext>
                  </a:extLst>
                </p14:cNvPr>
                <p14:cNvContentPartPr/>
                <p14:nvPr/>
              </p14:nvContentPartPr>
              <p14:xfrm>
                <a:off x="1872827" y="1267587"/>
                <a:ext cx="146880" cy="152280"/>
              </p14:xfrm>
            </p:contentPart>
          </mc:Choice>
          <mc:Fallback>
            <p:pic>
              <p:nvPicPr>
                <p:cNvPr id="16" name="Freihand 15">
                  <a:extLst>
                    <a:ext uri="{FF2B5EF4-FFF2-40B4-BE49-F238E27FC236}">
                      <a16:creationId xmlns:a16="http://schemas.microsoft.com/office/drawing/2014/main" id="{8A669272-CCA4-4B1A-9961-4D21952E414C}"/>
                    </a:ext>
                  </a:extLst>
                </p:cNvPr>
                <p:cNvPicPr/>
                <p:nvPr/>
              </p:nvPicPr>
              <p:blipFill>
                <a:blip r:embed="rId9"/>
                <a:stretch>
                  <a:fillRect/>
                </a:stretch>
              </p:blipFill>
              <p:spPr>
                <a:xfrm>
                  <a:off x="1868507" y="1263267"/>
                  <a:ext cx="155520" cy="160920"/>
                </a:xfrm>
                <a:prstGeom prst="rect">
                  <a:avLst/>
                </a:prstGeom>
              </p:spPr>
            </p:pic>
          </mc:Fallback>
        </mc:AlternateContent>
      </p:grpSp>
      <p:grpSp>
        <p:nvGrpSpPr>
          <p:cNvPr id="25" name="Gruppieren 24">
            <a:extLst>
              <a:ext uri="{FF2B5EF4-FFF2-40B4-BE49-F238E27FC236}">
                <a16:creationId xmlns:a16="http://schemas.microsoft.com/office/drawing/2014/main" id="{652838F6-2CBC-4475-AC82-E47187B38AA4}"/>
              </a:ext>
            </a:extLst>
          </p:cNvPr>
          <p:cNvGrpSpPr/>
          <p:nvPr/>
        </p:nvGrpSpPr>
        <p:grpSpPr>
          <a:xfrm>
            <a:off x="1702547" y="752787"/>
            <a:ext cx="633960" cy="320040"/>
            <a:chOff x="1702547" y="752787"/>
            <a:chExt cx="633960" cy="320040"/>
          </a:xfrm>
        </p:grpSpPr>
        <mc:AlternateContent xmlns:mc="http://schemas.openxmlformats.org/markup-compatibility/2006">
          <mc:Choice xmlns:p14="http://schemas.microsoft.com/office/powerpoint/2010/main" Requires="p14">
            <p:contentPart p14:bwMode="auto" r:id="rId10">
              <p14:nvContentPartPr>
                <p14:cNvPr id="17" name="Freihand 16">
                  <a:extLst>
                    <a:ext uri="{FF2B5EF4-FFF2-40B4-BE49-F238E27FC236}">
                      <a16:creationId xmlns:a16="http://schemas.microsoft.com/office/drawing/2014/main" id="{49FACEAB-D891-4883-A93C-1C88E70A6FD1}"/>
                    </a:ext>
                  </a:extLst>
                </p14:cNvPr>
                <p14:cNvContentPartPr/>
                <p14:nvPr/>
              </p14:nvContentPartPr>
              <p14:xfrm>
                <a:off x="1702547" y="921987"/>
                <a:ext cx="116640" cy="150840"/>
              </p14:xfrm>
            </p:contentPart>
          </mc:Choice>
          <mc:Fallback>
            <p:pic>
              <p:nvPicPr>
                <p:cNvPr id="17" name="Freihand 16">
                  <a:extLst>
                    <a:ext uri="{FF2B5EF4-FFF2-40B4-BE49-F238E27FC236}">
                      <a16:creationId xmlns:a16="http://schemas.microsoft.com/office/drawing/2014/main" id="{49FACEAB-D891-4883-A93C-1C88E70A6FD1}"/>
                    </a:ext>
                  </a:extLst>
                </p:cNvPr>
                <p:cNvPicPr/>
                <p:nvPr/>
              </p:nvPicPr>
              <p:blipFill>
                <a:blip r:embed="rId11"/>
                <a:stretch>
                  <a:fillRect/>
                </a:stretch>
              </p:blipFill>
              <p:spPr>
                <a:xfrm>
                  <a:off x="1698227" y="917667"/>
                  <a:ext cx="125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4EDEA70D-B253-4D77-A0F1-2CB6453206A3}"/>
                    </a:ext>
                  </a:extLst>
                </p14:cNvPr>
                <p14:cNvContentPartPr/>
                <p14:nvPr/>
              </p14:nvContentPartPr>
              <p14:xfrm>
                <a:off x="1896587" y="848547"/>
                <a:ext cx="161640" cy="144360"/>
              </p14:xfrm>
            </p:contentPart>
          </mc:Choice>
          <mc:Fallback>
            <p:pic>
              <p:nvPicPr>
                <p:cNvPr id="18" name="Freihand 17">
                  <a:extLst>
                    <a:ext uri="{FF2B5EF4-FFF2-40B4-BE49-F238E27FC236}">
                      <a16:creationId xmlns:a16="http://schemas.microsoft.com/office/drawing/2014/main" id="{4EDEA70D-B253-4D77-A0F1-2CB6453206A3}"/>
                    </a:ext>
                  </a:extLst>
                </p:cNvPr>
                <p:cNvPicPr/>
                <p:nvPr/>
              </p:nvPicPr>
              <p:blipFill>
                <a:blip r:embed="rId13"/>
                <a:stretch>
                  <a:fillRect/>
                </a:stretch>
              </p:blipFill>
              <p:spPr>
                <a:xfrm>
                  <a:off x="1892267" y="844227"/>
                  <a:ext cx="170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Freihand 18">
                  <a:extLst>
                    <a:ext uri="{FF2B5EF4-FFF2-40B4-BE49-F238E27FC236}">
                      <a16:creationId xmlns:a16="http://schemas.microsoft.com/office/drawing/2014/main" id="{E7E06B5B-69A8-4E3E-AB9B-5C00888359D8}"/>
                    </a:ext>
                  </a:extLst>
                </p14:cNvPr>
                <p14:cNvContentPartPr/>
                <p14:nvPr/>
              </p14:nvContentPartPr>
              <p14:xfrm>
                <a:off x="2069387" y="863307"/>
                <a:ext cx="60840" cy="149760"/>
              </p14:xfrm>
            </p:contentPart>
          </mc:Choice>
          <mc:Fallback>
            <p:pic>
              <p:nvPicPr>
                <p:cNvPr id="19" name="Freihand 18">
                  <a:extLst>
                    <a:ext uri="{FF2B5EF4-FFF2-40B4-BE49-F238E27FC236}">
                      <a16:creationId xmlns:a16="http://schemas.microsoft.com/office/drawing/2014/main" id="{E7E06B5B-69A8-4E3E-AB9B-5C00888359D8}"/>
                    </a:ext>
                  </a:extLst>
                </p:cNvPr>
                <p:cNvPicPr/>
                <p:nvPr/>
              </p:nvPicPr>
              <p:blipFill>
                <a:blip r:embed="rId15"/>
                <a:stretch>
                  <a:fillRect/>
                </a:stretch>
              </p:blipFill>
              <p:spPr>
                <a:xfrm>
                  <a:off x="2065067" y="858987"/>
                  <a:ext cx="69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Freihand 20">
                  <a:extLst>
                    <a:ext uri="{FF2B5EF4-FFF2-40B4-BE49-F238E27FC236}">
                      <a16:creationId xmlns:a16="http://schemas.microsoft.com/office/drawing/2014/main" id="{2DF63FFE-8D6E-4382-8A79-531C36175089}"/>
                    </a:ext>
                  </a:extLst>
                </p14:cNvPr>
                <p14:cNvContentPartPr/>
                <p14:nvPr/>
              </p14:nvContentPartPr>
              <p14:xfrm>
                <a:off x="2175947" y="752787"/>
                <a:ext cx="160560" cy="146880"/>
              </p14:xfrm>
            </p:contentPart>
          </mc:Choice>
          <mc:Fallback>
            <p:pic>
              <p:nvPicPr>
                <p:cNvPr id="21" name="Freihand 20">
                  <a:extLst>
                    <a:ext uri="{FF2B5EF4-FFF2-40B4-BE49-F238E27FC236}">
                      <a16:creationId xmlns:a16="http://schemas.microsoft.com/office/drawing/2014/main" id="{2DF63FFE-8D6E-4382-8A79-531C36175089}"/>
                    </a:ext>
                  </a:extLst>
                </p:cNvPr>
                <p:cNvPicPr/>
                <p:nvPr/>
              </p:nvPicPr>
              <p:blipFill>
                <a:blip r:embed="rId17"/>
                <a:stretch>
                  <a:fillRect/>
                </a:stretch>
              </p:blipFill>
              <p:spPr>
                <a:xfrm>
                  <a:off x="2171627" y="748467"/>
                  <a:ext cx="169200" cy="15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9C9CDE19-864B-41A2-95EB-9C8B3B822447}"/>
                  </a:ext>
                </a:extLst>
              </p14:cNvPr>
              <p14:cNvContentPartPr/>
              <p14:nvPr/>
            </p14:nvContentPartPr>
            <p14:xfrm>
              <a:off x="3038507" y="1720827"/>
              <a:ext cx="336600" cy="495360"/>
            </p14:xfrm>
          </p:contentPart>
        </mc:Choice>
        <mc:Fallback>
          <p:pic>
            <p:nvPicPr>
              <p:cNvPr id="4" name="Freihand 3">
                <a:extLst>
                  <a:ext uri="{FF2B5EF4-FFF2-40B4-BE49-F238E27FC236}">
                    <a16:creationId xmlns:a16="http://schemas.microsoft.com/office/drawing/2014/main" id="{9C9CDE19-864B-41A2-95EB-9C8B3B822447}"/>
                  </a:ext>
                </a:extLst>
              </p:cNvPr>
              <p:cNvPicPr/>
              <p:nvPr/>
            </p:nvPicPr>
            <p:blipFill>
              <a:blip r:embed="rId19"/>
              <a:stretch>
                <a:fillRect/>
              </a:stretch>
            </p:blipFill>
            <p:spPr>
              <a:xfrm>
                <a:off x="3034187" y="1716507"/>
                <a:ext cx="34524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Freihand 7">
                <a:extLst>
                  <a:ext uri="{FF2B5EF4-FFF2-40B4-BE49-F238E27FC236}">
                    <a16:creationId xmlns:a16="http://schemas.microsoft.com/office/drawing/2014/main" id="{1ACCB2E2-07E6-42BB-9DC3-716BF6E43662}"/>
                  </a:ext>
                </a:extLst>
              </p14:cNvPr>
              <p14:cNvContentPartPr/>
              <p14:nvPr/>
            </p14:nvContentPartPr>
            <p14:xfrm>
              <a:off x="3494627" y="1550187"/>
              <a:ext cx="29160" cy="104040"/>
            </p14:xfrm>
          </p:contentPart>
        </mc:Choice>
        <mc:Fallback>
          <p:pic>
            <p:nvPicPr>
              <p:cNvPr id="8" name="Freihand 7">
                <a:extLst>
                  <a:ext uri="{FF2B5EF4-FFF2-40B4-BE49-F238E27FC236}">
                    <a16:creationId xmlns:a16="http://schemas.microsoft.com/office/drawing/2014/main" id="{1ACCB2E2-07E6-42BB-9DC3-716BF6E43662}"/>
                  </a:ext>
                </a:extLst>
              </p:cNvPr>
              <p:cNvPicPr/>
              <p:nvPr/>
            </p:nvPicPr>
            <p:blipFill>
              <a:blip r:embed="rId21"/>
              <a:stretch>
                <a:fillRect/>
              </a:stretch>
            </p:blipFill>
            <p:spPr>
              <a:xfrm>
                <a:off x="3490307" y="1545867"/>
                <a:ext cx="37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Freihand 8">
                <a:extLst>
                  <a:ext uri="{FF2B5EF4-FFF2-40B4-BE49-F238E27FC236}">
                    <a16:creationId xmlns:a16="http://schemas.microsoft.com/office/drawing/2014/main" id="{D6F7A1FC-2CF1-4159-AA14-71F3812B8BE2}"/>
                  </a:ext>
                </a:extLst>
              </p14:cNvPr>
              <p14:cNvContentPartPr/>
              <p14:nvPr/>
            </p14:nvContentPartPr>
            <p14:xfrm>
              <a:off x="3491027" y="1508427"/>
              <a:ext cx="74160" cy="82080"/>
            </p14:xfrm>
          </p:contentPart>
        </mc:Choice>
        <mc:Fallback>
          <p:pic>
            <p:nvPicPr>
              <p:cNvPr id="9" name="Freihand 8">
                <a:extLst>
                  <a:ext uri="{FF2B5EF4-FFF2-40B4-BE49-F238E27FC236}">
                    <a16:creationId xmlns:a16="http://schemas.microsoft.com/office/drawing/2014/main" id="{D6F7A1FC-2CF1-4159-AA14-71F3812B8BE2}"/>
                  </a:ext>
                </a:extLst>
              </p:cNvPr>
              <p:cNvPicPr/>
              <p:nvPr/>
            </p:nvPicPr>
            <p:blipFill>
              <a:blip r:embed="rId23"/>
              <a:stretch>
                <a:fillRect/>
              </a:stretch>
            </p:blipFill>
            <p:spPr>
              <a:xfrm>
                <a:off x="3486707" y="1504107"/>
                <a:ext cx="82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Freihand 9">
                <a:extLst>
                  <a:ext uri="{FF2B5EF4-FFF2-40B4-BE49-F238E27FC236}">
                    <a16:creationId xmlns:a16="http://schemas.microsoft.com/office/drawing/2014/main" id="{FB3C0638-A6C1-44C5-8D2F-F20FC6866D07}"/>
                  </a:ext>
                </a:extLst>
              </p14:cNvPr>
              <p14:cNvContentPartPr/>
              <p14:nvPr/>
            </p14:nvContentPartPr>
            <p14:xfrm>
              <a:off x="3541787" y="1537587"/>
              <a:ext cx="179640" cy="120600"/>
            </p14:xfrm>
          </p:contentPart>
        </mc:Choice>
        <mc:Fallback>
          <p:pic>
            <p:nvPicPr>
              <p:cNvPr id="10" name="Freihand 9">
                <a:extLst>
                  <a:ext uri="{FF2B5EF4-FFF2-40B4-BE49-F238E27FC236}">
                    <a16:creationId xmlns:a16="http://schemas.microsoft.com/office/drawing/2014/main" id="{FB3C0638-A6C1-44C5-8D2F-F20FC6866D07}"/>
                  </a:ext>
                </a:extLst>
              </p:cNvPr>
              <p:cNvPicPr/>
              <p:nvPr/>
            </p:nvPicPr>
            <p:blipFill>
              <a:blip r:embed="rId25"/>
              <a:stretch>
                <a:fillRect/>
              </a:stretch>
            </p:blipFill>
            <p:spPr>
              <a:xfrm>
                <a:off x="3537467" y="1533267"/>
                <a:ext cx="188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86C026D8-C0CF-4D78-80F2-53199DF2232D}"/>
                  </a:ext>
                </a:extLst>
              </p14:cNvPr>
              <p14:cNvContentPartPr/>
              <p14:nvPr/>
            </p14:nvContentPartPr>
            <p14:xfrm>
              <a:off x="3701627" y="1475667"/>
              <a:ext cx="16560" cy="16560"/>
            </p14:xfrm>
          </p:contentPart>
        </mc:Choice>
        <mc:Fallback>
          <p:pic>
            <p:nvPicPr>
              <p:cNvPr id="11" name="Freihand 10">
                <a:extLst>
                  <a:ext uri="{FF2B5EF4-FFF2-40B4-BE49-F238E27FC236}">
                    <a16:creationId xmlns:a16="http://schemas.microsoft.com/office/drawing/2014/main" id="{86C026D8-C0CF-4D78-80F2-53199DF2232D}"/>
                  </a:ext>
                </a:extLst>
              </p:cNvPr>
              <p:cNvPicPr/>
              <p:nvPr/>
            </p:nvPicPr>
            <p:blipFill>
              <a:blip r:embed="rId27"/>
              <a:stretch>
                <a:fillRect/>
              </a:stretch>
            </p:blipFill>
            <p:spPr>
              <a:xfrm>
                <a:off x="3697307" y="1471347"/>
                <a:ext cx="25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Freihand 11">
                <a:extLst>
                  <a:ext uri="{FF2B5EF4-FFF2-40B4-BE49-F238E27FC236}">
                    <a16:creationId xmlns:a16="http://schemas.microsoft.com/office/drawing/2014/main" id="{5BD0E03E-477A-4C4E-8956-AA7F0800432F}"/>
                  </a:ext>
                </a:extLst>
              </p14:cNvPr>
              <p14:cNvContentPartPr/>
              <p14:nvPr/>
            </p14:nvContentPartPr>
            <p14:xfrm>
              <a:off x="3775067" y="1393227"/>
              <a:ext cx="153720" cy="144000"/>
            </p14:xfrm>
          </p:contentPart>
        </mc:Choice>
        <mc:Fallback>
          <p:pic>
            <p:nvPicPr>
              <p:cNvPr id="12" name="Freihand 11">
                <a:extLst>
                  <a:ext uri="{FF2B5EF4-FFF2-40B4-BE49-F238E27FC236}">
                    <a16:creationId xmlns:a16="http://schemas.microsoft.com/office/drawing/2014/main" id="{5BD0E03E-477A-4C4E-8956-AA7F0800432F}"/>
                  </a:ext>
                </a:extLst>
              </p:cNvPr>
              <p:cNvPicPr/>
              <p:nvPr/>
            </p:nvPicPr>
            <p:blipFill>
              <a:blip r:embed="rId29"/>
              <a:stretch>
                <a:fillRect/>
              </a:stretch>
            </p:blipFill>
            <p:spPr>
              <a:xfrm>
                <a:off x="3770747" y="1388907"/>
                <a:ext cx="1623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Freihand 12">
                <a:extLst>
                  <a:ext uri="{FF2B5EF4-FFF2-40B4-BE49-F238E27FC236}">
                    <a16:creationId xmlns:a16="http://schemas.microsoft.com/office/drawing/2014/main" id="{495D9FB8-0F41-4B96-BF21-FC3416C52B20}"/>
                  </a:ext>
                </a:extLst>
              </p14:cNvPr>
              <p14:cNvContentPartPr/>
              <p14:nvPr/>
            </p14:nvContentPartPr>
            <p14:xfrm>
              <a:off x="3947507" y="1365867"/>
              <a:ext cx="89640" cy="176400"/>
            </p14:xfrm>
          </p:contentPart>
        </mc:Choice>
        <mc:Fallback>
          <p:pic>
            <p:nvPicPr>
              <p:cNvPr id="13" name="Freihand 12">
                <a:extLst>
                  <a:ext uri="{FF2B5EF4-FFF2-40B4-BE49-F238E27FC236}">
                    <a16:creationId xmlns:a16="http://schemas.microsoft.com/office/drawing/2014/main" id="{495D9FB8-0F41-4B96-BF21-FC3416C52B20}"/>
                  </a:ext>
                </a:extLst>
              </p:cNvPr>
              <p:cNvPicPr/>
              <p:nvPr/>
            </p:nvPicPr>
            <p:blipFill>
              <a:blip r:embed="rId31"/>
              <a:stretch>
                <a:fillRect/>
              </a:stretch>
            </p:blipFill>
            <p:spPr>
              <a:xfrm>
                <a:off x="3943187" y="1361547"/>
                <a:ext cx="98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 name="Freihand 13">
                <a:extLst>
                  <a:ext uri="{FF2B5EF4-FFF2-40B4-BE49-F238E27FC236}">
                    <a16:creationId xmlns:a16="http://schemas.microsoft.com/office/drawing/2014/main" id="{17D56578-B779-45BE-967B-8EF3DAA6DFE7}"/>
                  </a:ext>
                </a:extLst>
              </p14:cNvPr>
              <p14:cNvContentPartPr/>
              <p14:nvPr/>
            </p14:nvContentPartPr>
            <p14:xfrm>
              <a:off x="4049747" y="1267947"/>
              <a:ext cx="186480" cy="141480"/>
            </p14:xfrm>
          </p:contentPart>
        </mc:Choice>
        <mc:Fallback>
          <p:pic>
            <p:nvPicPr>
              <p:cNvPr id="14" name="Freihand 13">
                <a:extLst>
                  <a:ext uri="{FF2B5EF4-FFF2-40B4-BE49-F238E27FC236}">
                    <a16:creationId xmlns:a16="http://schemas.microsoft.com/office/drawing/2014/main" id="{17D56578-B779-45BE-967B-8EF3DAA6DFE7}"/>
                  </a:ext>
                </a:extLst>
              </p:cNvPr>
              <p:cNvPicPr/>
              <p:nvPr/>
            </p:nvPicPr>
            <p:blipFill>
              <a:blip r:embed="rId33"/>
              <a:stretch>
                <a:fillRect/>
              </a:stretch>
            </p:blipFill>
            <p:spPr>
              <a:xfrm>
                <a:off x="4045427" y="1263627"/>
                <a:ext cx="195120" cy="150120"/>
              </a:xfrm>
              <a:prstGeom prst="rect">
                <a:avLst/>
              </a:prstGeom>
            </p:spPr>
          </p:pic>
        </mc:Fallback>
      </mc:AlternateContent>
      <p:grpSp>
        <p:nvGrpSpPr>
          <p:cNvPr id="34" name="Gruppieren 33">
            <a:extLst>
              <a:ext uri="{FF2B5EF4-FFF2-40B4-BE49-F238E27FC236}">
                <a16:creationId xmlns:a16="http://schemas.microsoft.com/office/drawing/2014/main" id="{44BB9482-20F3-4C28-A057-18ADFFFCDCD1}"/>
              </a:ext>
            </a:extLst>
          </p:cNvPr>
          <p:cNvGrpSpPr/>
          <p:nvPr/>
        </p:nvGrpSpPr>
        <p:grpSpPr>
          <a:xfrm>
            <a:off x="4280147" y="1142307"/>
            <a:ext cx="952200" cy="560160"/>
            <a:chOff x="4280147" y="1142307"/>
            <a:chExt cx="952200" cy="560160"/>
          </a:xfrm>
        </p:grpSpPr>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072F88DC-9A71-4C87-8CA9-A7836639B8E8}"/>
                    </a:ext>
                  </a:extLst>
                </p14:cNvPr>
                <p14:cNvContentPartPr/>
                <p14:nvPr/>
              </p14:nvContentPartPr>
              <p14:xfrm>
                <a:off x="4358267" y="1580067"/>
                <a:ext cx="97200" cy="70200"/>
              </p14:xfrm>
            </p:contentPart>
          </mc:Choice>
          <mc:Fallback>
            <p:pic>
              <p:nvPicPr>
                <p:cNvPr id="22" name="Freihand 21">
                  <a:extLst>
                    <a:ext uri="{FF2B5EF4-FFF2-40B4-BE49-F238E27FC236}">
                      <a16:creationId xmlns:a16="http://schemas.microsoft.com/office/drawing/2014/main" id="{072F88DC-9A71-4C87-8CA9-A7836639B8E8}"/>
                    </a:ext>
                  </a:extLst>
                </p:cNvPr>
                <p:cNvPicPr/>
                <p:nvPr/>
              </p:nvPicPr>
              <p:blipFill>
                <a:blip r:embed="rId35"/>
                <a:stretch>
                  <a:fillRect/>
                </a:stretch>
              </p:blipFill>
              <p:spPr>
                <a:xfrm>
                  <a:off x="4353947" y="1575747"/>
                  <a:ext cx="105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B0A37366-F997-45CE-844D-E25A7AEED8A5}"/>
                    </a:ext>
                  </a:extLst>
                </p14:cNvPr>
                <p14:cNvContentPartPr/>
                <p14:nvPr/>
              </p14:nvContentPartPr>
              <p14:xfrm>
                <a:off x="4280147" y="1539027"/>
                <a:ext cx="185760" cy="163440"/>
              </p14:xfrm>
            </p:contentPart>
          </mc:Choice>
          <mc:Fallback>
            <p:pic>
              <p:nvPicPr>
                <p:cNvPr id="23" name="Freihand 22">
                  <a:extLst>
                    <a:ext uri="{FF2B5EF4-FFF2-40B4-BE49-F238E27FC236}">
                      <a16:creationId xmlns:a16="http://schemas.microsoft.com/office/drawing/2014/main" id="{B0A37366-F997-45CE-844D-E25A7AEED8A5}"/>
                    </a:ext>
                  </a:extLst>
                </p:cNvPr>
                <p:cNvPicPr/>
                <p:nvPr/>
              </p:nvPicPr>
              <p:blipFill>
                <a:blip r:embed="rId37"/>
                <a:stretch>
                  <a:fillRect/>
                </a:stretch>
              </p:blipFill>
              <p:spPr>
                <a:xfrm>
                  <a:off x="4275827" y="1534707"/>
                  <a:ext cx="1944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6DA7270B-C93A-4237-92C9-2F97529D2D61}"/>
                    </a:ext>
                  </a:extLst>
                </p14:cNvPr>
                <p14:cNvContentPartPr/>
                <p14:nvPr/>
              </p14:nvContentPartPr>
              <p14:xfrm>
                <a:off x="4594067" y="1396107"/>
                <a:ext cx="98280" cy="157320"/>
              </p14:xfrm>
            </p:contentPart>
          </mc:Choice>
          <mc:Fallback>
            <p:pic>
              <p:nvPicPr>
                <p:cNvPr id="28" name="Freihand 27">
                  <a:extLst>
                    <a:ext uri="{FF2B5EF4-FFF2-40B4-BE49-F238E27FC236}">
                      <a16:creationId xmlns:a16="http://schemas.microsoft.com/office/drawing/2014/main" id="{6DA7270B-C93A-4237-92C9-2F97529D2D61}"/>
                    </a:ext>
                  </a:extLst>
                </p:cNvPr>
                <p:cNvPicPr/>
                <p:nvPr/>
              </p:nvPicPr>
              <p:blipFill>
                <a:blip r:embed="rId39"/>
                <a:stretch>
                  <a:fillRect/>
                </a:stretch>
              </p:blipFill>
              <p:spPr>
                <a:xfrm>
                  <a:off x="4589747" y="1391787"/>
                  <a:ext cx="106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2FDDF9B1-38CD-443D-8C78-8C6F333E8295}"/>
                    </a:ext>
                  </a:extLst>
                </p14:cNvPr>
                <p14:cNvContentPartPr/>
                <p14:nvPr/>
              </p14:nvContentPartPr>
              <p14:xfrm>
                <a:off x="4772987" y="1343187"/>
                <a:ext cx="111960" cy="105480"/>
              </p14:xfrm>
            </p:contentPart>
          </mc:Choice>
          <mc:Fallback>
            <p:pic>
              <p:nvPicPr>
                <p:cNvPr id="29" name="Freihand 28">
                  <a:extLst>
                    <a:ext uri="{FF2B5EF4-FFF2-40B4-BE49-F238E27FC236}">
                      <a16:creationId xmlns:a16="http://schemas.microsoft.com/office/drawing/2014/main" id="{2FDDF9B1-38CD-443D-8C78-8C6F333E8295}"/>
                    </a:ext>
                  </a:extLst>
                </p:cNvPr>
                <p:cNvPicPr/>
                <p:nvPr/>
              </p:nvPicPr>
              <p:blipFill>
                <a:blip r:embed="rId41"/>
                <a:stretch>
                  <a:fillRect/>
                </a:stretch>
              </p:blipFill>
              <p:spPr>
                <a:xfrm>
                  <a:off x="4768667" y="1338867"/>
                  <a:ext cx="1206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8F706098-A756-4671-B84A-01BF99D81C85}"/>
                    </a:ext>
                  </a:extLst>
                </p14:cNvPr>
                <p14:cNvContentPartPr/>
                <p14:nvPr/>
              </p14:nvContentPartPr>
              <p14:xfrm>
                <a:off x="4892507" y="1346427"/>
                <a:ext cx="15120" cy="66960"/>
              </p14:xfrm>
            </p:contentPart>
          </mc:Choice>
          <mc:Fallback>
            <p:pic>
              <p:nvPicPr>
                <p:cNvPr id="30" name="Freihand 29">
                  <a:extLst>
                    <a:ext uri="{FF2B5EF4-FFF2-40B4-BE49-F238E27FC236}">
                      <a16:creationId xmlns:a16="http://schemas.microsoft.com/office/drawing/2014/main" id="{8F706098-A756-4671-B84A-01BF99D81C85}"/>
                    </a:ext>
                  </a:extLst>
                </p:cNvPr>
                <p:cNvPicPr/>
                <p:nvPr/>
              </p:nvPicPr>
              <p:blipFill>
                <a:blip r:embed="rId43"/>
                <a:stretch>
                  <a:fillRect/>
                </a:stretch>
              </p:blipFill>
              <p:spPr>
                <a:xfrm>
                  <a:off x="4888187" y="1342107"/>
                  <a:ext cx="23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294CA331-6997-4026-9E92-F50CFD78774D}"/>
                    </a:ext>
                  </a:extLst>
                </p14:cNvPr>
                <p14:cNvContentPartPr/>
                <p14:nvPr/>
              </p14:nvContentPartPr>
              <p14:xfrm>
                <a:off x="4937867" y="1305027"/>
                <a:ext cx="98280" cy="200160"/>
              </p14:xfrm>
            </p:contentPart>
          </mc:Choice>
          <mc:Fallback>
            <p:pic>
              <p:nvPicPr>
                <p:cNvPr id="31" name="Freihand 30">
                  <a:extLst>
                    <a:ext uri="{FF2B5EF4-FFF2-40B4-BE49-F238E27FC236}">
                      <a16:creationId xmlns:a16="http://schemas.microsoft.com/office/drawing/2014/main" id="{294CA331-6997-4026-9E92-F50CFD78774D}"/>
                    </a:ext>
                  </a:extLst>
                </p:cNvPr>
                <p:cNvPicPr/>
                <p:nvPr/>
              </p:nvPicPr>
              <p:blipFill>
                <a:blip r:embed="rId45"/>
                <a:stretch>
                  <a:fillRect/>
                </a:stretch>
              </p:blipFill>
              <p:spPr>
                <a:xfrm>
                  <a:off x="4933547" y="1300707"/>
                  <a:ext cx="106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4CF590FB-BCDE-4DE0-8F45-A0D262834DA2}"/>
                    </a:ext>
                  </a:extLst>
                </p14:cNvPr>
                <p14:cNvContentPartPr/>
                <p14:nvPr/>
              </p14:nvContentPartPr>
              <p14:xfrm>
                <a:off x="5050187" y="1142307"/>
                <a:ext cx="182160" cy="241560"/>
              </p14:xfrm>
            </p:contentPart>
          </mc:Choice>
          <mc:Fallback>
            <p:pic>
              <p:nvPicPr>
                <p:cNvPr id="32" name="Freihand 31">
                  <a:extLst>
                    <a:ext uri="{FF2B5EF4-FFF2-40B4-BE49-F238E27FC236}">
                      <a16:creationId xmlns:a16="http://schemas.microsoft.com/office/drawing/2014/main" id="{4CF590FB-BCDE-4DE0-8F45-A0D262834DA2}"/>
                    </a:ext>
                  </a:extLst>
                </p:cNvPr>
                <p:cNvPicPr/>
                <p:nvPr/>
              </p:nvPicPr>
              <p:blipFill>
                <a:blip r:embed="rId47"/>
                <a:stretch>
                  <a:fillRect/>
                </a:stretch>
              </p:blipFill>
              <p:spPr>
                <a:xfrm>
                  <a:off x="5045867" y="1137987"/>
                  <a:ext cx="1908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8DF862D5-EE0D-4108-B334-C1EB31B32893}"/>
                    </a:ext>
                  </a:extLst>
                </p14:cNvPr>
                <p14:cNvContentPartPr/>
                <p14:nvPr/>
              </p14:nvContentPartPr>
              <p14:xfrm>
                <a:off x="4997627" y="1203507"/>
                <a:ext cx="720" cy="24120"/>
              </p14:xfrm>
            </p:contentPart>
          </mc:Choice>
          <mc:Fallback>
            <p:pic>
              <p:nvPicPr>
                <p:cNvPr id="33" name="Freihand 32">
                  <a:extLst>
                    <a:ext uri="{FF2B5EF4-FFF2-40B4-BE49-F238E27FC236}">
                      <a16:creationId xmlns:a16="http://schemas.microsoft.com/office/drawing/2014/main" id="{8DF862D5-EE0D-4108-B334-C1EB31B32893}"/>
                    </a:ext>
                  </a:extLst>
                </p:cNvPr>
                <p:cNvPicPr/>
                <p:nvPr/>
              </p:nvPicPr>
              <p:blipFill>
                <a:blip r:embed="rId49"/>
                <a:stretch>
                  <a:fillRect/>
                </a:stretch>
              </p:blipFill>
              <p:spPr>
                <a:xfrm>
                  <a:off x="4993307" y="1199187"/>
                  <a:ext cx="9360" cy="32760"/>
                </a:xfrm>
                <a:prstGeom prst="rect">
                  <a:avLst/>
                </a:prstGeom>
              </p:spPr>
            </p:pic>
          </mc:Fallback>
        </mc:AlternateContent>
      </p:grpSp>
      <p:grpSp>
        <p:nvGrpSpPr>
          <p:cNvPr id="37" name="Gruppieren 36">
            <a:extLst>
              <a:ext uri="{FF2B5EF4-FFF2-40B4-BE49-F238E27FC236}">
                <a16:creationId xmlns:a16="http://schemas.microsoft.com/office/drawing/2014/main" id="{876C137C-C0A3-410D-9A0A-66A6F37495EC}"/>
              </a:ext>
            </a:extLst>
          </p:cNvPr>
          <p:cNvGrpSpPr/>
          <p:nvPr/>
        </p:nvGrpSpPr>
        <p:grpSpPr>
          <a:xfrm>
            <a:off x="9574307" y="1155267"/>
            <a:ext cx="204840" cy="500760"/>
            <a:chOff x="9574307" y="1155267"/>
            <a:chExt cx="204840" cy="500760"/>
          </a:xfrm>
        </p:grpSpPr>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96CC9E09-2C03-4B8A-A096-A235849F7B0A}"/>
                    </a:ext>
                  </a:extLst>
                </p14:cNvPr>
                <p14:cNvContentPartPr/>
                <p14:nvPr/>
              </p14:nvContentPartPr>
              <p14:xfrm>
                <a:off x="9598787" y="1155267"/>
                <a:ext cx="180360" cy="465120"/>
              </p14:xfrm>
            </p:contentPart>
          </mc:Choice>
          <mc:Fallback>
            <p:pic>
              <p:nvPicPr>
                <p:cNvPr id="35" name="Freihand 34">
                  <a:extLst>
                    <a:ext uri="{FF2B5EF4-FFF2-40B4-BE49-F238E27FC236}">
                      <a16:creationId xmlns:a16="http://schemas.microsoft.com/office/drawing/2014/main" id="{96CC9E09-2C03-4B8A-A096-A235849F7B0A}"/>
                    </a:ext>
                  </a:extLst>
                </p:cNvPr>
                <p:cNvPicPr/>
                <p:nvPr/>
              </p:nvPicPr>
              <p:blipFill>
                <a:blip r:embed="rId51"/>
                <a:stretch>
                  <a:fillRect/>
                </a:stretch>
              </p:blipFill>
              <p:spPr>
                <a:xfrm>
                  <a:off x="9594467" y="1150947"/>
                  <a:ext cx="18900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09F2DDFD-C024-45C8-A197-4E56F663F24A}"/>
                    </a:ext>
                  </a:extLst>
                </p14:cNvPr>
                <p14:cNvContentPartPr/>
                <p14:nvPr/>
              </p14:nvContentPartPr>
              <p14:xfrm>
                <a:off x="9574307" y="1452267"/>
                <a:ext cx="129960" cy="203760"/>
              </p14:xfrm>
            </p:contentPart>
          </mc:Choice>
          <mc:Fallback>
            <p:pic>
              <p:nvPicPr>
                <p:cNvPr id="36" name="Freihand 35">
                  <a:extLst>
                    <a:ext uri="{FF2B5EF4-FFF2-40B4-BE49-F238E27FC236}">
                      <a16:creationId xmlns:a16="http://schemas.microsoft.com/office/drawing/2014/main" id="{09F2DDFD-C024-45C8-A197-4E56F663F24A}"/>
                    </a:ext>
                  </a:extLst>
                </p:cNvPr>
                <p:cNvPicPr/>
                <p:nvPr/>
              </p:nvPicPr>
              <p:blipFill>
                <a:blip r:embed="rId53"/>
                <a:stretch>
                  <a:fillRect/>
                </a:stretch>
              </p:blipFill>
              <p:spPr>
                <a:xfrm>
                  <a:off x="9569987" y="1447947"/>
                  <a:ext cx="138600" cy="212400"/>
                </a:xfrm>
                <a:prstGeom prst="rect">
                  <a:avLst/>
                </a:prstGeom>
              </p:spPr>
            </p:pic>
          </mc:Fallback>
        </mc:AlternateContent>
      </p:grpSp>
      <p:grpSp>
        <p:nvGrpSpPr>
          <p:cNvPr id="48" name="Gruppieren 47">
            <a:extLst>
              <a:ext uri="{FF2B5EF4-FFF2-40B4-BE49-F238E27FC236}">
                <a16:creationId xmlns:a16="http://schemas.microsoft.com/office/drawing/2014/main" id="{AF0B1692-8CDC-4ADA-A0F9-1E190391246A}"/>
              </a:ext>
            </a:extLst>
          </p:cNvPr>
          <p:cNvGrpSpPr/>
          <p:nvPr/>
        </p:nvGrpSpPr>
        <p:grpSpPr>
          <a:xfrm>
            <a:off x="9598787" y="694467"/>
            <a:ext cx="763920" cy="291960"/>
            <a:chOff x="9598787" y="694467"/>
            <a:chExt cx="763920" cy="291960"/>
          </a:xfrm>
        </p:grpSpPr>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9EDF88F6-21E2-4DD5-B279-19EE55E1B906}"/>
                    </a:ext>
                  </a:extLst>
                </p14:cNvPr>
                <p14:cNvContentPartPr/>
                <p14:nvPr/>
              </p14:nvContentPartPr>
              <p14:xfrm>
                <a:off x="9598787" y="847467"/>
                <a:ext cx="133560" cy="118800"/>
              </p14:xfrm>
            </p:contentPart>
          </mc:Choice>
          <mc:Fallback>
            <p:pic>
              <p:nvPicPr>
                <p:cNvPr id="38" name="Freihand 37">
                  <a:extLst>
                    <a:ext uri="{FF2B5EF4-FFF2-40B4-BE49-F238E27FC236}">
                      <a16:creationId xmlns:a16="http://schemas.microsoft.com/office/drawing/2014/main" id="{9EDF88F6-21E2-4DD5-B279-19EE55E1B906}"/>
                    </a:ext>
                  </a:extLst>
                </p:cNvPr>
                <p:cNvPicPr/>
                <p:nvPr/>
              </p:nvPicPr>
              <p:blipFill>
                <a:blip r:embed="rId55"/>
                <a:stretch>
                  <a:fillRect/>
                </a:stretch>
              </p:blipFill>
              <p:spPr>
                <a:xfrm>
                  <a:off x="9594467" y="843147"/>
                  <a:ext cx="142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19D75AF7-CD1E-461A-AD51-042774E5F27A}"/>
                    </a:ext>
                  </a:extLst>
                </p14:cNvPr>
                <p14:cNvContentPartPr/>
                <p14:nvPr/>
              </p14:nvContentPartPr>
              <p14:xfrm>
                <a:off x="9809387" y="823347"/>
                <a:ext cx="94680" cy="141480"/>
              </p14:xfrm>
            </p:contentPart>
          </mc:Choice>
          <mc:Fallback>
            <p:pic>
              <p:nvPicPr>
                <p:cNvPr id="39" name="Freihand 38">
                  <a:extLst>
                    <a:ext uri="{FF2B5EF4-FFF2-40B4-BE49-F238E27FC236}">
                      <a16:creationId xmlns:a16="http://schemas.microsoft.com/office/drawing/2014/main" id="{19D75AF7-CD1E-461A-AD51-042774E5F27A}"/>
                    </a:ext>
                  </a:extLst>
                </p:cNvPr>
                <p:cNvPicPr/>
                <p:nvPr/>
              </p:nvPicPr>
              <p:blipFill>
                <a:blip r:embed="rId57"/>
                <a:stretch>
                  <a:fillRect/>
                </a:stretch>
              </p:blipFill>
              <p:spPr>
                <a:xfrm>
                  <a:off x="9805067" y="819027"/>
                  <a:ext cx="103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950E4AEA-26B6-405E-AA5F-0EB4C0E41BC2}"/>
                    </a:ext>
                  </a:extLst>
                </p14:cNvPr>
                <p14:cNvContentPartPr/>
                <p14:nvPr/>
              </p14:nvContentPartPr>
              <p14:xfrm>
                <a:off x="9943667" y="868707"/>
                <a:ext cx="38880" cy="70920"/>
              </p14:xfrm>
            </p:contentPart>
          </mc:Choice>
          <mc:Fallback>
            <p:pic>
              <p:nvPicPr>
                <p:cNvPr id="40" name="Freihand 39">
                  <a:extLst>
                    <a:ext uri="{FF2B5EF4-FFF2-40B4-BE49-F238E27FC236}">
                      <a16:creationId xmlns:a16="http://schemas.microsoft.com/office/drawing/2014/main" id="{950E4AEA-26B6-405E-AA5F-0EB4C0E41BC2}"/>
                    </a:ext>
                  </a:extLst>
                </p:cNvPr>
                <p:cNvPicPr/>
                <p:nvPr/>
              </p:nvPicPr>
              <p:blipFill>
                <a:blip r:embed="rId59"/>
                <a:stretch>
                  <a:fillRect/>
                </a:stretch>
              </p:blipFill>
              <p:spPr>
                <a:xfrm>
                  <a:off x="9939347" y="864387"/>
                  <a:ext cx="47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183A4E68-6983-45D1-8002-3D2549EA7A98}"/>
                    </a:ext>
                  </a:extLst>
                </p14:cNvPr>
                <p14:cNvContentPartPr/>
                <p14:nvPr/>
              </p14:nvContentPartPr>
              <p14:xfrm>
                <a:off x="10001267" y="835587"/>
                <a:ext cx="102240" cy="150840"/>
              </p14:xfrm>
            </p:contentPart>
          </mc:Choice>
          <mc:Fallback>
            <p:pic>
              <p:nvPicPr>
                <p:cNvPr id="41" name="Freihand 40">
                  <a:extLst>
                    <a:ext uri="{FF2B5EF4-FFF2-40B4-BE49-F238E27FC236}">
                      <a16:creationId xmlns:a16="http://schemas.microsoft.com/office/drawing/2014/main" id="{183A4E68-6983-45D1-8002-3D2549EA7A98}"/>
                    </a:ext>
                  </a:extLst>
                </p:cNvPr>
                <p:cNvPicPr/>
                <p:nvPr/>
              </p:nvPicPr>
              <p:blipFill>
                <a:blip r:embed="rId61"/>
                <a:stretch>
                  <a:fillRect/>
                </a:stretch>
              </p:blipFill>
              <p:spPr>
                <a:xfrm>
                  <a:off x="9996947" y="831267"/>
                  <a:ext cx="110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587D909E-7C61-40B7-83F0-B05B296D1A70}"/>
                    </a:ext>
                  </a:extLst>
                </p14:cNvPr>
                <p14:cNvContentPartPr/>
                <p14:nvPr/>
              </p14:nvContentPartPr>
              <p14:xfrm>
                <a:off x="10126547" y="720387"/>
                <a:ext cx="236160" cy="202680"/>
              </p14:xfrm>
            </p:contentPart>
          </mc:Choice>
          <mc:Fallback>
            <p:pic>
              <p:nvPicPr>
                <p:cNvPr id="43" name="Freihand 42">
                  <a:extLst>
                    <a:ext uri="{FF2B5EF4-FFF2-40B4-BE49-F238E27FC236}">
                      <a16:creationId xmlns:a16="http://schemas.microsoft.com/office/drawing/2014/main" id="{587D909E-7C61-40B7-83F0-B05B296D1A70}"/>
                    </a:ext>
                  </a:extLst>
                </p:cNvPr>
                <p:cNvPicPr/>
                <p:nvPr/>
              </p:nvPicPr>
              <p:blipFill>
                <a:blip r:embed="rId63"/>
                <a:stretch>
                  <a:fillRect/>
                </a:stretch>
              </p:blipFill>
              <p:spPr>
                <a:xfrm>
                  <a:off x="10122227" y="716067"/>
                  <a:ext cx="2448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B1EB4446-00EC-44F7-AC09-8435237A064A}"/>
                    </a:ext>
                  </a:extLst>
                </p14:cNvPr>
                <p14:cNvContentPartPr/>
                <p14:nvPr/>
              </p14:nvContentPartPr>
              <p14:xfrm>
                <a:off x="10212947" y="694467"/>
                <a:ext cx="360" cy="360"/>
              </p14:xfrm>
            </p:contentPart>
          </mc:Choice>
          <mc:Fallback>
            <p:pic>
              <p:nvPicPr>
                <p:cNvPr id="44" name="Freihand 43">
                  <a:extLst>
                    <a:ext uri="{FF2B5EF4-FFF2-40B4-BE49-F238E27FC236}">
                      <a16:creationId xmlns:a16="http://schemas.microsoft.com/office/drawing/2014/main" id="{B1EB4446-00EC-44F7-AC09-8435237A064A}"/>
                    </a:ext>
                  </a:extLst>
                </p:cNvPr>
                <p:cNvPicPr/>
                <p:nvPr/>
              </p:nvPicPr>
              <p:blipFill>
                <a:blip r:embed="rId5"/>
                <a:stretch>
                  <a:fillRect/>
                </a:stretch>
              </p:blipFill>
              <p:spPr>
                <a:xfrm>
                  <a:off x="10208627" y="690147"/>
                  <a:ext cx="9000" cy="9000"/>
                </a:xfrm>
                <a:prstGeom prst="rect">
                  <a:avLst/>
                </a:prstGeom>
              </p:spPr>
            </p:pic>
          </mc:Fallback>
        </mc:AlternateContent>
      </p:grpSp>
      <p:grpSp>
        <p:nvGrpSpPr>
          <p:cNvPr id="47" name="Gruppieren 46">
            <a:extLst>
              <a:ext uri="{FF2B5EF4-FFF2-40B4-BE49-F238E27FC236}">
                <a16:creationId xmlns:a16="http://schemas.microsoft.com/office/drawing/2014/main" id="{74E39292-3CDD-431E-8210-F9F2A1FDE067}"/>
              </a:ext>
            </a:extLst>
          </p:cNvPr>
          <p:cNvGrpSpPr/>
          <p:nvPr/>
        </p:nvGrpSpPr>
        <p:grpSpPr>
          <a:xfrm>
            <a:off x="6305867" y="1548747"/>
            <a:ext cx="264960" cy="436320"/>
            <a:chOff x="6305867" y="1548747"/>
            <a:chExt cx="264960" cy="436320"/>
          </a:xfrm>
        </p:grpSpPr>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B37A59F3-FEE3-43F4-923E-FB5F74861B82}"/>
                    </a:ext>
                  </a:extLst>
                </p14:cNvPr>
                <p14:cNvContentPartPr/>
                <p14:nvPr/>
              </p14:nvContentPartPr>
              <p14:xfrm>
                <a:off x="6316307" y="1548747"/>
                <a:ext cx="254520" cy="385200"/>
              </p14:xfrm>
            </p:contentPart>
          </mc:Choice>
          <mc:Fallback>
            <p:pic>
              <p:nvPicPr>
                <p:cNvPr id="45" name="Freihand 44">
                  <a:extLst>
                    <a:ext uri="{FF2B5EF4-FFF2-40B4-BE49-F238E27FC236}">
                      <a16:creationId xmlns:a16="http://schemas.microsoft.com/office/drawing/2014/main" id="{B37A59F3-FEE3-43F4-923E-FB5F74861B82}"/>
                    </a:ext>
                  </a:extLst>
                </p:cNvPr>
                <p:cNvPicPr/>
                <p:nvPr/>
              </p:nvPicPr>
              <p:blipFill>
                <a:blip r:embed="rId66"/>
                <a:stretch>
                  <a:fillRect/>
                </a:stretch>
              </p:blipFill>
              <p:spPr>
                <a:xfrm>
                  <a:off x="6311987" y="1544427"/>
                  <a:ext cx="26316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B13B24B4-CCB8-4D29-9EB0-B7870E6344A1}"/>
                    </a:ext>
                  </a:extLst>
                </p14:cNvPr>
                <p14:cNvContentPartPr/>
                <p14:nvPr/>
              </p14:nvContentPartPr>
              <p14:xfrm>
                <a:off x="6305867" y="1688427"/>
                <a:ext cx="138600" cy="296640"/>
              </p14:xfrm>
            </p:contentPart>
          </mc:Choice>
          <mc:Fallback>
            <p:pic>
              <p:nvPicPr>
                <p:cNvPr id="46" name="Freihand 45">
                  <a:extLst>
                    <a:ext uri="{FF2B5EF4-FFF2-40B4-BE49-F238E27FC236}">
                      <a16:creationId xmlns:a16="http://schemas.microsoft.com/office/drawing/2014/main" id="{B13B24B4-CCB8-4D29-9EB0-B7870E6344A1}"/>
                    </a:ext>
                  </a:extLst>
                </p:cNvPr>
                <p:cNvPicPr/>
                <p:nvPr/>
              </p:nvPicPr>
              <p:blipFill>
                <a:blip r:embed="rId68"/>
                <a:stretch>
                  <a:fillRect/>
                </a:stretch>
              </p:blipFill>
              <p:spPr>
                <a:xfrm>
                  <a:off x="6301547" y="1684107"/>
                  <a:ext cx="147240" cy="305280"/>
                </a:xfrm>
                <a:prstGeom prst="rect">
                  <a:avLst/>
                </a:prstGeom>
              </p:spPr>
            </p:pic>
          </mc:Fallback>
        </mc:AlternateContent>
      </p:grpSp>
      <p:grpSp>
        <p:nvGrpSpPr>
          <p:cNvPr id="56" name="Gruppieren 55">
            <a:extLst>
              <a:ext uri="{FF2B5EF4-FFF2-40B4-BE49-F238E27FC236}">
                <a16:creationId xmlns:a16="http://schemas.microsoft.com/office/drawing/2014/main" id="{F8EE1BCA-EDB7-4435-98DE-9747D9D34E30}"/>
              </a:ext>
            </a:extLst>
          </p:cNvPr>
          <p:cNvGrpSpPr/>
          <p:nvPr/>
        </p:nvGrpSpPr>
        <p:grpSpPr>
          <a:xfrm>
            <a:off x="6625907" y="1125387"/>
            <a:ext cx="721440" cy="291600"/>
            <a:chOff x="6625907" y="1125387"/>
            <a:chExt cx="721440" cy="291600"/>
          </a:xfrm>
        </p:grpSpPr>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BEF03C6F-2543-4453-B830-7969E79C066F}"/>
                    </a:ext>
                  </a:extLst>
                </p14:cNvPr>
                <p14:cNvContentPartPr/>
                <p14:nvPr/>
              </p14:nvContentPartPr>
              <p14:xfrm>
                <a:off x="6625907" y="1243827"/>
                <a:ext cx="116280" cy="167760"/>
              </p14:xfrm>
            </p:contentPart>
          </mc:Choice>
          <mc:Fallback>
            <p:pic>
              <p:nvPicPr>
                <p:cNvPr id="49" name="Freihand 48">
                  <a:extLst>
                    <a:ext uri="{FF2B5EF4-FFF2-40B4-BE49-F238E27FC236}">
                      <a16:creationId xmlns:a16="http://schemas.microsoft.com/office/drawing/2014/main" id="{BEF03C6F-2543-4453-B830-7969E79C066F}"/>
                    </a:ext>
                  </a:extLst>
                </p:cNvPr>
                <p:cNvPicPr/>
                <p:nvPr/>
              </p:nvPicPr>
              <p:blipFill>
                <a:blip r:embed="rId70"/>
                <a:stretch>
                  <a:fillRect/>
                </a:stretch>
              </p:blipFill>
              <p:spPr>
                <a:xfrm>
                  <a:off x="6621587" y="1239507"/>
                  <a:ext cx="1249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6CB5BD9C-250B-47F1-BBCE-29E4AECB8025}"/>
                    </a:ext>
                  </a:extLst>
                </p14:cNvPr>
                <p14:cNvContentPartPr/>
                <p14:nvPr/>
              </p14:nvContentPartPr>
              <p14:xfrm>
                <a:off x="6826427" y="1191267"/>
                <a:ext cx="126720" cy="187200"/>
              </p14:xfrm>
            </p:contentPart>
          </mc:Choice>
          <mc:Fallback>
            <p:pic>
              <p:nvPicPr>
                <p:cNvPr id="50" name="Freihand 49">
                  <a:extLst>
                    <a:ext uri="{FF2B5EF4-FFF2-40B4-BE49-F238E27FC236}">
                      <a16:creationId xmlns:a16="http://schemas.microsoft.com/office/drawing/2014/main" id="{6CB5BD9C-250B-47F1-BBCE-29E4AECB8025}"/>
                    </a:ext>
                  </a:extLst>
                </p:cNvPr>
                <p:cNvPicPr/>
                <p:nvPr/>
              </p:nvPicPr>
              <p:blipFill>
                <a:blip r:embed="rId72"/>
                <a:stretch>
                  <a:fillRect/>
                </a:stretch>
              </p:blipFill>
              <p:spPr>
                <a:xfrm>
                  <a:off x="6822107" y="1186947"/>
                  <a:ext cx="135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9E403C88-F247-4BD7-B62A-FF9A076EA7A6}"/>
                    </a:ext>
                  </a:extLst>
                </p14:cNvPr>
                <p14:cNvContentPartPr/>
                <p14:nvPr/>
              </p14:nvContentPartPr>
              <p14:xfrm>
                <a:off x="6999947" y="1251747"/>
                <a:ext cx="22320" cy="65520"/>
              </p14:xfrm>
            </p:contentPart>
          </mc:Choice>
          <mc:Fallback>
            <p:pic>
              <p:nvPicPr>
                <p:cNvPr id="51" name="Freihand 50">
                  <a:extLst>
                    <a:ext uri="{FF2B5EF4-FFF2-40B4-BE49-F238E27FC236}">
                      <a16:creationId xmlns:a16="http://schemas.microsoft.com/office/drawing/2014/main" id="{9E403C88-F247-4BD7-B62A-FF9A076EA7A6}"/>
                    </a:ext>
                  </a:extLst>
                </p:cNvPr>
                <p:cNvPicPr/>
                <p:nvPr/>
              </p:nvPicPr>
              <p:blipFill>
                <a:blip r:embed="rId74"/>
                <a:stretch>
                  <a:fillRect/>
                </a:stretch>
              </p:blipFill>
              <p:spPr>
                <a:xfrm>
                  <a:off x="6995627" y="1247427"/>
                  <a:ext cx="30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078D315A-88CD-4356-9B27-32C020B65296}"/>
                    </a:ext>
                  </a:extLst>
                </p14:cNvPr>
                <p14:cNvContentPartPr/>
                <p14:nvPr/>
              </p14:nvContentPartPr>
              <p14:xfrm>
                <a:off x="6997067" y="1266867"/>
                <a:ext cx="33120" cy="86400"/>
              </p14:xfrm>
            </p:contentPart>
          </mc:Choice>
          <mc:Fallback>
            <p:pic>
              <p:nvPicPr>
                <p:cNvPr id="52" name="Freihand 51">
                  <a:extLst>
                    <a:ext uri="{FF2B5EF4-FFF2-40B4-BE49-F238E27FC236}">
                      <a16:creationId xmlns:a16="http://schemas.microsoft.com/office/drawing/2014/main" id="{078D315A-88CD-4356-9B27-32C020B65296}"/>
                    </a:ext>
                  </a:extLst>
                </p:cNvPr>
                <p:cNvPicPr/>
                <p:nvPr/>
              </p:nvPicPr>
              <p:blipFill>
                <a:blip r:embed="rId76"/>
                <a:stretch>
                  <a:fillRect/>
                </a:stretch>
              </p:blipFill>
              <p:spPr>
                <a:xfrm>
                  <a:off x="6992747" y="1262547"/>
                  <a:ext cx="41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5013DA7D-A54A-4F58-9877-E960A0DEB1ED}"/>
                    </a:ext>
                  </a:extLst>
                </p14:cNvPr>
                <p14:cNvContentPartPr/>
                <p14:nvPr/>
              </p14:nvContentPartPr>
              <p14:xfrm>
                <a:off x="7041347" y="1256427"/>
                <a:ext cx="5040" cy="97200"/>
              </p14:xfrm>
            </p:contentPart>
          </mc:Choice>
          <mc:Fallback>
            <p:pic>
              <p:nvPicPr>
                <p:cNvPr id="53" name="Freihand 52">
                  <a:extLst>
                    <a:ext uri="{FF2B5EF4-FFF2-40B4-BE49-F238E27FC236}">
                      <a16:creationId xmlns:a16="http://schemas.microsoft.com/office/drawing/2014/main" id="{5013DA7D-A54A-4F58-9877-E960A0DEB1ED}"/>
                    </a:ext>
                  </a:extLst>
                </p:cNvPr>
                <p:cNvPicPr/>
                <p:nvPr/>
              </p:nvPicPr>
              <p:blipFill>
                <a:blip r:embed="rId78"/>
                <a:stretch>
                  <a:fillRect/>
                </a:stretch>
              </p:blipFill>
              <p:spPr>
                <a:xfrm>
                  <a:off x="7037027" y="1252107"/>
                  <a:ext cx="13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4830582C-E7EF-4CC3-B654-EF05464BBB13}"/>
                    </a:ext>
                  </a:extLst>
                </p14:cNvPr>
                <p14:cNvContentPartPr/>
                <p14:nvPr/>
              </p14:nvContentPartPr>
              <p14:xfrm>
                <a:off x="7041707" y="1269027"/>
                <a:ext cx="52920" cy="147960"/>
              </p14:xfrm>
            </p:contentPart>
          </mc:Choice>
          <mc:Fallback>
            <p:pic>
              <p:nvPicPr>
                <p:cNvPr id="54" name="Freihand 53">
                  <a:extLst>
                    <a:ext uri="{FF2B5EF4-FFF2-40B4-BE49-F238E27FC236}">
                      <a16:creationId xmlns:a16="http://schemas.microsoft.com/office/drawing/2014/main" id="{4830582C-E7EF-4CC3-B654-EF05464BBB13}"/>
                    </a:ext>
                  </a:extLst>
                </p:cNvPr>
                <p:cNvPicPr/>
                <p:nvPr/>
              </p:nvPicPr>
              <p:blipFill>
                <a:blip r:embed="rId80"/>
                <a:stretch>
                  <a:fillRect/>
                </a:stretch>
              </p:blipFill>
              <p:spPr>
                <a:xfrm>
                  <a:off x="7037387" y="1264707"/>
                  <a:ext cx="61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5858435B-FCD8-4271-A0EF-7CBAABC300B8}"/>
                    </a:ext>
                  </a:extLst>
                </p14:cNvPr>
                <p14:cNvContentPartPr/>
                <p14:nvPr/>
              </p14:nvContentPartPr>
              <p14:xfrm>
                <a:off x="7120547" y="1125387"/>
                <a:ext cx="226800" cy="200160"/>
              </p14:xfrm>
            </p:contentPart>
          </mc:Choice>
          <mc:Fallback>
            <p:pic>
              <p:nvPicPr>
                <p:cNvPr id="55" name="Freihand 54">
                  <a:extLst>
                    <a:ext uri="{FF2B5EF4-FFF2-40B4-BE49-F238E27FC236}">
                      <a16:creationId xmlns:a16="http://schemas.microsoft.com/office/drawing/2014/main" id="{5858435B-FCD8-4271-A0EF-7CBAABC300B8}"/>
                    </a:ext>
                  </a:extLst>
                </p:cNvPr>
                <p:cNvPicPr/>
                <p:nvPr/>
              </p:nvPicPr>
              <p:blipFill>
                <a:blip r:embed="rId82"/>
                <a:stretch>
                  <a:fillRect/>
                </a:stretch>
              </p:blipFill>
              <p:spPr>
                <a:xfrm>
                  <a:off x="7116227" y="1121067"/>
                  <a:ext cx="235440" cy="208800"/>
                </a:xfrm>
                <a:prstGeom prst="rect">
                  <a:avLst/>
                </a:prstGeom>
              </p:spPr>
            </p:pic>
          </mc:Fallback>
        </mc:AlternateContent>
      </p:grpSp>
      <p:grpSp>
        <p:nvGrpSpPr>
          <p:cNvPr id="59" name="Gruppieren 58">
            <a:extLst>
              <a:ext uri="{FF2B5EF4-FFF2-40B4-BE49-F238E27FC236}">
                <a16:creationId xmlns:a16="http://schemas.microsoft.com/office/drawing/2014/main" id="{70C7C245-800B-4D11-B55F-33F88E3B698A}"/>
              </a:ext>
            </a:extLst>
          </p:cNvPr>
          <p:cNvGrpSpPr/>
          <p:nvPr/>
        </p:nvGrpSpPr>
        <p:grpSpPr>
          <a:xfrm>
            <a:off x="10763747" y="1382427"/>
            <a:ext cx="269280" cy="222840"/>
            <a:chOff x="10763747" y="1382427"/>
            <a:chExt cx="269280" cy="222840"/>
          </a:xfrm>
        </p:grpSpPr>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5C4D32FB-6D7A-40AE-B438-C8F0BAEA1EB6}"/>
                    </a:ext>
                  </a:extLst>
                </p14:cNvPr>
                <p14:cNvContentPartPr/>
                <p14:nvPr/>
              </p14:nvContentPartPr>
              <p14:xfrm>
                <a:off x="10803707" y="1382427"/>
                <a:ext cx="229320" cy="196560"/>
              </p14:xfrm>
            </p:contentPart>
          </mc:Choice>
          <mc:Fallback>
            <p:pic>
              <p:nvPicPr>
                <p:cNvPr id="57" name="Freihand 56">
                  <a:extLst>
                    <a:ext uri="{FF2B5EF4-FFF2-40B4-BE49-F238E27FC236}">
                      <a16:creationId xmlns:a16="http://schemas.microsoft.com/office/drawing/2014/main" id="{5C4D32FB-6D7A-40AE-B438-C8F0BAEA1EB6}"/>
                    </a:ext>
                  </a:extLst>
                </p:cNvPr>
                <p:cNvPicPr/>
                <p:nvPr/>
              </p:nvPicPr>
              <p:blipFill>
                <a:blip r:embed="rId84"/>
                <a:stretch>
                  <a:fillRect/>
                </a:stretch>
              </p:blipFill>
              <p:spPr>
                <a:xfrm>
                  <a:off x="10799387" y="1378107"/>
                  <a:ext cx="237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8A1B01A2-FC63-4A5B-8D2A-E7408524128E}"/>
                    </a:ext>
                  </a:extLst>
                </p14:cNvPr>
                <p14:cNvContentPartPr/>
                <p14:nvPr/>
              </p14:nvContentPartPr>
              <p14:xfrm>
                <a:off x="10763747" y="1407267"/>
                <a:ext cx="199440" cy="198000"/>
              </p14:xfrm>
            </p:contentPart>
          </mc:Choice>
          <mc:Fallback>
            <p:pic>
              <p:nvPicPr>
                <p:cNvPr id="58" name="Freihand 57">
                  <a:extLst>
                    <a:ext uri="{FF2B5EF4-FFF2-40B4-BE49-F238E27FC236}">
                      <a16:creationId xmlns:a16="http://schemas.microsoft.com/office/drawing/2014/main" id="{8A1B01A2-FC63-4A5B-8D2A-E7408524128E}"/>
                    </a:ext>
                  </a:extLst>
                </p:cNvPr>
                <p:cNvPicPr/>
                <p:nvPr/>
              </p:nvPicPr>
              <p:blipFill>
                <a:blip r:embed="rId86"/>
                <a:stretch>
                  <a:fillRect/>
                </a:stretch>
              </p:blipFill>
              <p:spPr>
                <a:xfrm>
                  <a:off x="10759427" y="1402947"/>
                  <a:ext cx="208080" cy="206640"/>
                </a:xfrm>
                <a:prstGeom prst="rect">
                  <a:avLst/>
                </a:prstGeom>
              </p:spPr>
            </p:pic>
          </mc:Fallback>
        </mc:AlternateContent>
      </p:grpSp>
      <p:grpSp>
        <p:nvGrpSpPr>
          <p:cNvPr id="66" name="Gruppieren 65">
            <a:extLst>
              <a:ext uri="{FF2B5EF4-FFF2-40B4-BE49-F238E27FC236}">
                <a16:creationId xmlns:a16="http://schemas.microsoft.com/office/drawing/2014/main" id="{AAA9C058-7AC5-4574-B260-491C734F0274}"/>
              </a:ext>
            </a:extLst>
          </p:cNvPr>
          <p:cNvGrpSpPr/>
          <p:nvPr/>
        </p:nvGrpSpPr>
        <p:grpSpPr>
          <a:xfrm>
            <a:off x="11169467" y="1007307"/>
            <a:ext cx="639000" cy="295200"/>
            <a:chOff x="11169467" y="1007307"/>
            <a:chExt cx="639000" cy="295200"/>
          </a:xfrm>
        </p:grpSpPr>
        <mc:AlternateContent xmlns:mc="http://schemas.openxmlformats.org/markup-compatibility/2006">
          <mc:Choice xmlns:p14="http://schemas.microsoft.com/office/powerpoint/2010/main" Requires="p14">
            <p:contentPart p14:bwMode="auto" r:id="rId87">
              <p14:nvContentPartPr>
                <p14:cNvPr id="60" name="Freihand 59">
                  <a:extLst>
                    <a:ext uri="{FF2B5EF4-FFF2-40B4-BE49-F238E27FC236}">
                      <a16:creationId xmlns:a16="http://schemas.microsoft.com/office/drawing/2014/main" id="{388EAB91-72A5-4B87-90E3-43FD667A4A75}"/>
                    </a:ext>
                  </a:extLst>
                </p14:cNvPr>
                <p14:cNvContentPartPr/>
                <p14:nvPr/>
              </p14:nvContentPartPr>
              <p14:xfrm>
                <a:off x="11169467" y="1078587"/>
                <a:ext cx="110880" cy="149040"/>
              </p14:xfrm>
            </p:contentPart>
          </mc:Choice>
          <mc:Fallback>
            <p:pic>
              <p:nvPicPr>
                <p:cNvPr id="60" name="Freihand 59">
                  <a:extLst>
                    <a:ext uri="{FF2B5EF4-FFF2-40B4-BE49-F238E27FC236}">
                      <a16:creationId xmlns:a16="http://schemas.microsoft.com/office/drawing/2014/main" id="{388EAB91-72A5-4B87-90E3-43FD667A4A75}"/>
                    </a:ext>
                  </a:extLst>
                </p:cNvPr>
                <p:cNvPicPr/>
                <p:nvPr/>
              </p:nvPicPr>
              <p:blipFill>
                <a:blip r:embed="rId88"/>
                <a:stretch>
                  <a:fillRect/>
                </a:stretch>
              </p:blipFill>
              <p:spPr>
                <a:xfrm>
                  <a:off x="11165147" y="1074267"/>
                  <a:ext cx="119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B1B70043-F822-41C2-9FC3-8DA9980AC49C}"/>
                    </a:ext>
                  </a:extLst>
                </p14:cNvPr>
                <p14:cNvContentPartPr/>
                <p14:nvPr/>
              </p14:nvContentPartPr>
              <p14:xfrm>
                <a:off x="11349107" y="1054107"/>
                <a:ext cx="118440" cy="158040"/>
              </p14:xfrm>
            </p:contentPart>
          </mc:Choice>
          <mc:Fallback>
            <p:pic>
              <p:nvPicPr>
                <p:cNvPr id="61" name="Freihand 60">
                  <a:extLst>
                    <a:ext uri="{FF2B5EF4-FFF2-40B4-BE49-F238E27FC236}">
                      <a16:creationId xmlns:a16="http://schemas.microsoft.com/office/drawing/2014/main" id="{B1B70043-F822-41C2-9FC3-8DA9980AC49C}"/>
                    </a:ext>
                  </a:extLst>
                </p:cNvPr>
                <p:cNvPicPr/>
                <p:nvPr/>
              </p:nvPicPr>
              <p:blipFill>
                <a:blip r:embed="rId90"/>
                <a:stretch>
                  <a:fillRect/>
                </a:stretch>
              </p:blipFill>
              <p:spPr>
                <a:xfrm>
                  <a:off x="11344787" y="1049787"/>
                  <a:ext cx="127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58801D8F-1A37-40B9-AF0B-1ED357AE6608}"/>
                    </a:ext>
                  </a:extLst>
                </p14:cNvPr>
                <p14:cNvContentPartPr/>
                <p14:nvPr/>
              </p14:nvContentPartPr>
              <p14:xfrm>
                <a:off x="11477627" y="1103787"/>
                <a:ext cx="27720" cy="71640"/>
              </p14:xfrm>
            </p:contentPart>
          </mc:Choice>
          <mc:Fallback>
            <p:pic>
              <p:nvPicPr>
                <p:cNvPr id="62" name="Freihand 61">
                  <a:extLst>
                    <a:ext uri="{FF2B5EF4-FFF2-40B4-BE49-F238E27FC236}">
                      <a16:creationId xmlns:a16="http://schemas.microsoft.com/office/drawing/2014/main" id="{58801D8F-1A37-40B9-AF0B-1ED357AE6608}"/>
                    </a:ext>
                  </a:extLst>
                </p:cNvPr>
                <p:cNvPicPr/>
                <p:nvPr/>
              </p:nvPicPr>
              <p:blipFill>
                <a:blip r:embed="rId92"/>
                <a:stretch>
                  <a:fillRect/>
                </a:stretch>
              </p:blipFill>
              <p:spPr>
                <a:xfrm>
                  <a:off x="11473307" y="1099467"/>
                  <a:ext cx="36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174024D2-AE94-439E-B432-AAEE161FB49E}"/>
                    </a:ext>
                  </a:extLst>
                </p14:cNvPr>
                <p14:cNvContentPartPr/>
                <p14:nvPr/>
              </p14:nvContentPartPr>
              <p14:xfrm>
                <a:off x="11487707" y="1114227"/>
                <a:ext cx="91800" cy="188280"/>
              </p14:xfrm>
            </p:contentPart>
          </mc:Choice>
          <mc:Fallback>
            <p:pic>
              <p:nvPicPr>
                <p:cNvPr id="63" name="Freihand 62">
                  <a:extLst>
                    <a:ext uri="{FF2B5EF4-FFF2-40B4-BE49-F238E27FC236}">
                      <a16:creationId xmlns:a16="http://schemas.microsoft.com/office/drawing/2014/main" id="{174024D2-AE94-439E-B432-AAEE161FB49E}"/>
                    </a:ext>
                  </a:extLst>
                </p:cNvPr>
                <p:cNvPicPr/>
                <p:nvPr/>
              </p:nvPicPr>
              <p:blipFill>
                <a:blip r:embed="rId94"/>
                <a:stretch>
                  <a:fillRect/>
                </a:stretch>
              </p:blipFill>
              <p:spPr>
                <a:xfrm>
                  <a:off x="11483387" y="1109907"/>
                  <a:ext cx="1004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Freihand 63">
                  <a:extLst>
                    <a:ext uri="{FF2B5EF4-FFF2-40B4-BE49-F238E27FC236}">
                      <a16:creationId xmlns:a16="http://schemas.microsoft.com/office/drawing/2014/main" id="{64E62752-396B-43F1-AF78-A2215440ED6E}"/>
                    </a:ext>
                  </a:extLst>
                </p14:cNvPr>
                <p14:cNvContentPartPr/>
                <p14:nvPr/>
              </p14:nvContentPartPr>
              <p14:xfrm>
                <a:off x="11604347" y="1022067"/>
                <a:ext cx="204120" cy="187920"/>
              </p14:xfrm>
            </p:contentPart>
          </mc:Choice>
          <mc:Fallback>
            <p:pic>
              <p:nvPicPr>
                <p:cNvPr id="64" name="Freihand 63">
                  <a:extLst>
                    <a:ext uri="{FF2B5EF4-FFF2-40B4-BE49-F238E27FC236}">
                      <a16:creationId xmlns:a16="http://schemas.microsoft.com/office/drawing/2014/main" id="{64E62752-396B-43F1-AF78-A2215440ED6E}"/>
                    </a:ext>
                  </a:extLst>
                </p:cNvPr>
                <p:cNvPicPr/>
                <p:nvPr/>
              </p:nvPicPr>
              <p:blipFill>
                <a:blip r:embed="rId96"/>
                <a:stretch>
                  <a:fillRect/>
                </a:stretch>
              </p:blipFill>
              <p:spPr>
                <a:xfrm>
                  <a:off x="11600027" y="1017747"/>
                  <a:ext cx="212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F8381956-AB6E-432C-9646-B0AFF278CCC5}"/>
                    </a:ext>
                  </a:extLst>
                </p14:cNvPr>
                <p14:cNvContentPartPr/>
                <p14:nvPr/>
              </p14:nvContentPartPr>
              <p14:xfrm>
                <a:off x="11593187" y="1007307"/>
                <a:ext cx="19800" cy="16560"/>
              </p14:xfrm>
            </p:contentPart>
          </mc:Choice>
          <mc:Fallback>
            <p:pic>
              <p:nvPicPr>
                <p:cNvPr id="65" name="Freihand 64">
                  <a:extLst>
                    <a:ext uri="{FF2B5EF4-FFF2-40B4-BE49-F238E27FC236}">
                      <a16:creationId xmlns:a16="http://schemas.microsoft.com/office/drawing/2014/main" id="{F8381956-AB6E-432C-9646-B0AFF278CCC5}"/>
                    </a:ext>
                  </a:extLst>
                </p:cNvPr>
                <p:cNvPicPr/>
                <p:nvPr/>
              </p:nvPicPr>
              <p:blipFill>
                <a:blip r:embed="rId98"/>
                <a:stretch>
                  <a:fillRect/>
                </a:stretch>
              </p:blipFill>
              <p:spPr>
                <a:xfrm>
                  <a:off x="11588867" y="1002987"/>
                  <a:ext cx="28440" cy="25200"/>
                </a:xfrm>
                <a:prstGeom prst="rect">
                  <a:avLst/>
                </a:prstGeom>
              </p:spPr>
            </p:pic>
          </mc:Fallback>
        </mc:AlternateContent>
      </p:grpSp>
    </p:spTree>
    <p:extLst>
      <p:ext uri="{BB962C8B-B14F-4D97-AF65-F5344CB8AC3E}">
        <p14:creationId xmlns:p14="http://schemas.microsoft.com/office/powerpoint/2010/main" val="38786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04541-0139-C121-13C5-FDFE246206B9}"/>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D60D6217-976C-F5BF-2D48-A21F963EBFB6}"/>
              </a:ext>
            </a:extLst>
          </p:cNvPr>
          <p:cNvSpPr txBox="1"/>
          <p:nvPr/>
        </p:nvSpPr>
        <p:spPr>
          <a:xfrm>
            <a:off x="844574" y="5520"/>
            <a:ext cx="7597213" cy="407504"/>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Mehrgipflige Präferenzen</a:t>
            </a:r>
            <a:endParaRPr sz="2903"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6B584676-37DE-DD0A-35FF-8408B720D6AC}"/>
              </a:ext>
            </a:extLst>
          </p:cNvPr>
          <p:cNvPicPr>
            <a:picLocks noChangeAspect="1"/>
          </p:cNvPicPr>
          <p:nvPr/>
        </p:nvPicPr>
        <p:blipFill>
          <a:blip r:embed="rId3"/>
          <a:stretch>
            <a:fillRect/>
          </a:stretch>
        </p:blipFill>
        <p:spPr>
          <a:xfrm>
            <a:off x="23842" y="938726"/>
            <a:ext cx="11068116" cy="3862356"/>
          </a:xfrm>
          <a:prstGeom prst="rect">
            <a:avLst/>
          </a:prstGeom>
        </p:spPr>
      </p:pic>
      <p:sp>
        <p:nvSpPr>
          <p:cNvPr id="4" name="Rechteck 3">
            <a:extLst>
              <a:ext uri="{FF2B5EF4-FFF2-40B4-BE49-F238E27FC236}">
                <a16:creationId xmlns:a16="http://schemas.microsoft.com/office/drawing/2014/main" id="{ADE23336-6633-356C-93A4-9F10C468BF38}"/>
              </a:ext>
            </a:extLst>
          </p:cNvPr>
          <p:cNvSpPr/>
          <p:nvPr/>
        </p:nvSpPr>
        <p:spPr>
          <a:xfrm>
            <a:off x="1798320" y="328282"/>
            <a:ext cx="7858426" cy="438619"/>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Diskrete Präferenzen                  und                   stetige Präferenzen</a:t>
            </a:r>
          </a:p>
        </p:txBody>
      </p:sp>
      <p:sp>
        <p:nvSpPr>
          <p:cNvPr id="14" name="Rechteck 13">
            <a:extLst>
              <a:ext uri="{FF2B5EF4-FFF2-40B4-BE49-F238E27FC236}">
                <a16:creationId xmlns:a16="http://schemas.microsoft.com/office/drawing/2014/main" id="{2A0E86C1-9DAC-AB73-918C-FB7FD207B429}"/>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2" name="Gruppieren 31">
            <a:extLst>
              <a:ext uri="{FF2B5EF4-FFF2-40B4-BE49-F238E27FC236}">
                <a16:creationId xmlns:a16="http://schemas.microsoft.com/office/drawing/2014/main" id="{DB0E0A61-9DD4-4B9D-B221-CB4BDC249B5F}"/>
              </a:ext>
            </a:extLst>
          </p:cNvPr>
          <p:cNvGrpSpPr/>
          <p:nvPr/>
        </p:nvGrpSpPr>
        <p:grpSpPr>
          <a:xfrm>
            <a:off x="6364907" y="616347"/>
            <a:ext cx="3521880" cy="1958040"/>
            <a:chOff x="6364907" y="616347"/>
            <a:chExt cx="3521880" cy="1958040"/>
          </a:xfrm>
        </p:grpSpPr>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900B9B2D-FAA9-457E-A6AC-94196DBDC676}"/>
                    </a:ext>
                  </a:extLst>
                </p14:cNvPr>
                <p14:cNvContentPartPr/>
                <p14:nvPr/>
              </p14:nvContentPartPr>
              <p14:xfrm>
                <a:off x="9432827" y="1326987"/>
                <a:ext cx="65520" cy="306000"/>
              </p14:xfrm>
            </p:contentPart>
          </mc:Choice>
          <mc:Fallback>
            <p:pic>
              <p:nvPicPr>
                <p:cNvPr id="8" name="Freihand 7">
                  <a:extLst>
                    <a:ext uri="{FF2B5EF4-FFF2-40B4-BE49-F238E27FC236}">
                      <a16:creationId xmlns:a16="http://schemas.microsoft.com/office/drawing/2014/main" id="{900B9B2D-FAA9-457E-A6AC-94196DBDC676}"/>
                    </a:ext>
                  </a:extLst>
                </p:cNvPr>
                <p:cNvPicPr/>
                <p:nvPr/>
              </p:nvPicPr>
              <p:blipFill>
                <a:blip r:embed="rId5"/>
                <a:stretch>
                  <a:fillRect/>
                </a:stretch>
              </p:blipFill>
              <p:spPr>
                <a:xfrm>
                  <a:off x="9428507" y="1322667"/>
                  <a:ext cx="741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E62F9D9D-5294-4D36-981C-78BFBE149147}"/>
                    </a:ext>
                  </a:extLst>
                </p14:cNvPr>
                <p14:cNvContentPartPr/>
                <p14:nvPr/>
              </p14:nvContentPartPr>
              <p14:xfrm>
                <a:off x="9373427" y="1516707"/>
                <a:ext cx="181800" cy="173520"/>
              </p14:xfrm>
            </p:contentPart>
          </mc:Choice>
          <mc:Fallback>
            <p:pic>
              <p:nvPicPr>
                <p:cNvPr id="9" name="Freihand 8">
                  <a:extLst>
                    <a:ext uri="{FF2B5EF4-FFF2-40B4-BE49-F238E27FC236}">
                      <a16:creationId xmlns:a16="http://schemas.microsoft.com/office/drawing/2014/main" id="{E62F9D9D-5294-4D36-981C-78BFBE149147}"/>
                    </a:ext>
                  </a:extLst>
                </p:cNvPr>
                <p:cNvPicPr/>
                <p:nvPr/>
              </p:nvPicPr>
              <p:blipFill>
                <a:blip r:embed="rId7"/>
                <a:stretch>
                  <a:fillRect/>
                </a:stretch>
              </p:blipFill>
              <p:spPr>
                <a:xfrm>
                  <a:off x="9369107" y="1512387"/>
                  <a:ext cx="190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C3335D22-2C04-4171-A1FD-C11243B5433B}"/>
                    </a:ext>
                  </a:extLst>
                </p14:cNvPr>
                <p14:cNvContentPartPr/>
                <p14:nvPr/>
              </p14:nvContentPartPr>
              <p14:xfrm>
                <a:off x="7160867" y="1873107"/>
                <a:ext cx="55080" cy="404640"/>
              </p14:xfrm>
            </p:contentPart>
          </mc:Choice>
          <mc:Fallback>
            <p:pic>
              <p:nvPicPr>
                <p:cNvPr id="3" name="Freihand 2">
                  <a:extLst>
                    <a:ext uri="{FF2B5EF4-FFF2-40B4-BE49-F238E27FC236}">
                      <a16:creationId xmlns:a16="http://schemas.microsoft.com/office/drawing/2014/main" id="{C3335D22-2C04-4171-A1FD-C11243B5433B}"/>
                    </a:ext>
                  </a:extLst>
                </p:cNvPr>
                <p:cNvPicPr/>
                <p:nvPr/>
              </p:nvPicPr>
              <p:blipFill>
                <a:blip r:embed="rId9"/>
                <a:stretch>
                  <a:fillRect/>
                </a:stretch>
              </p:blipFill>
              <p:spPr>
                <a:xfrm>
                  <a:off x="7156547" y="1868787"/>
                  <a:ext cx="6372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DD938C15-94BC-4FF4-B0B0-FF0C24207C16}"/>
                    </a:ext>
                  </a:extLst>
                </p14:cNvPr>
                <p14:cNvContentPartPr/>
                <p14:nvPr/>
              </p14:nvContentPartPr>
              <p14:xfrm>
                <a:off x="7106507" y="2095947"/>
                <a:ext cx="226440" cy="212040"/>
              </p14:xfrm>
            </p:contentPart>
          </mc:Choice>
          <mc:Fallback>
            <p:pic>
              <p:nvPicPr>
                <p:cNvPr id="5" name="Freihand 4">
                  <a:extLst>
                    <a:ext uri="{FF2B5EF4-FFF2-40B4-BE49-F238E27FC236}">
                      <a16:creationId xmlns:a16="http://schemas.microsoft.com/office/drawing/2014/main" id="{DD938C15-94BC-4FF4-B0B0-FF0C24207C16}"/>
                    </a:ext>
                  </a:extLst>
                </p:cNvPr>
                <p:cNvPicPr/>
                <p:nvPr/>
              </p:nvPicPr>
              <p:blipFill>
                <a:blip r:embed="rId11"/>
                <a:stretch>
                  <a:fillRect/>
                </a:stretch>
              </p:blipFill>
              <p:spPr>
                <a:xfrm>
                  <a:off x="7102187" y="2091627"/>
                  <a:ext cx="235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FFAA9524-467D-4923-8FFD-180A23757B4B}"/>
                    </a:ext>
                  </a:extLst>
                </p14:cNvPr>
                <p14:cNvContentPartPr/>
                <p14:nvPr/>
              </p14:nvContentPartPr>
              <p14:xfrm>
                <a:off x="7475867" y="1181547"/>
                <a:ext cx="1464120" cy="546480"/>
              </p14:xfrm>
            </p:contentPart>
          </mc:Choice>
          <mc:Fallback>
            <p:pic>
              <p:nvPicPr>
                <p:cNvPr id="11" name="Freihand 10">
                  <a:extLst>
                    <a:ext uri="{FF2B5EF4-FFF2-40B4-BE49-F238E27FC236}">
                      <a16:creationId xmlns:a16="http://schemas.microsoft.com/office/drawing/2014/main" id="{FFAA9524-467D-4923-8FFD-180A23757B4B}"/>
                    </a:ext>
                  </a:extLst>
                </p:cNvPr>
                <p:cNvPicPr/>
                <p:nvPr/>
              </p:nvPicPr>
              <p:blipFill>
                <a:blip r:embed="rId13"/>
                <a:stretch>
                  <a:fillRect/>
                </a:stretch>
              </p:blipFill>
              <p:spPr>
                <a:xfrm>
                  <a:off x="7471547" y="1177227"/>
                  <a:ext cx="147276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468576A8-9B05-4827-88FE-B477852971B0}"/>
                    </a:ext>
                  </a:extLst>
                </p14:cNvPr>
                <p14:cNvContentPartPr/>
                <p14:nvPr/>
              </p14:nvContentPartPr>
              <p14:xfrm>
                <a:off x="8058707" y="1058067"/>
                <a:ext cx="187920" cy="160920"/>
              </p14:xfrm>
            </p:contentPart>
          </mc:Choice>
          <mc:Fallback>
            <p:pic>
              <p:nvPicPr>
                <p:cNvPr id="12" name="Freihand 11">
                  <a:extLst>
                    <a:ext uri="{FF2B5EF4-FFF2-40B4-BE49-F238E27FC236}">
                      <a16:creationId xmlns:a16="http://schemas.microsoft.com/office/drawing/2014/main" id="{468576A8-9B05-4827-88FE-B477852971B0}"/>
                    </a:ext>
                  </a:extLst>
                </p:cNvPr>
                <p:cNvPicPr/>
                <p:nvPr/>
              </p:nvPicPr>
              <p:blipFill>
                <a:blip r:embed="rId15"/>
                <a:stretch>
                  <a:fillRect/>
                </a:stretch>
              </p:blipFill>
              <p:spPr>
                <a:xfrm>
                  <a:off x="8054387" y="1053747"/>
                  <a:ext cx="196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157AB959-314B-4AFF-83EF-E58E791F8FDE}"/>
                    </a:ext>
                  </a:extLst>
                </p14:cNvPr>
                <p14:cNvContentPartPr/>
                <p14:nvPr/>
              </p14:nvContentPartPr>
              <p14:xfrm>
                <a:off x="8303867" y="1185507"/>
                <a:ext cx="360" cy="360"/>
              </p14:xfrm>
            </p:contentPart>
          </mc:Choice>
          <mc:Fallback>
            <p:pic>
              <p:nvPicPr>
                <p:cNvPr id="13" name="Freihand 12">
                  <a:extLst>
                    <a:ext uri="{FF2B5EF4-FFF2-40B4-BE49-F238E27FC236}">
                      <a16:creationId xmlns:a16="http://schemas.microsoft.com/office/drawing/2014/main" id="{157AB959-314B-4AFF-83EF-E58E791F8FDE}"/>
                    </a:ext>
                  </a:extLst>
                </p:cNvPr>
                <p:cNvPicPr/>
                <p:nvPr/>
              </p:nvPicPr>
              <p:blipFill>
                <a:blip r:embed="rId17"/>
                <a:stretch>
                  <a:fillRect/>
                </a:stretch>
              </p:blipFill>
              <p:spPr>
                <a:xfrm>
                  <a:off x="8299547" y="1181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4B410E15-C250-4B95-ABC7-0D9289573505}"/>
                    </a:ext>
                  </a:extLst>
                </p14:cNvPr>
                <p14:cNvContentPartPr/>
                <p14:nvPr/>
              </p14:nvContentPartPr>
              <p14:xfrm>
                <a:off x="8348147" y="957987"/>
                <a:ext cx="139680" cy="195840"/>
              </p14:xfrm>
            </p:contentPart>
          </mc:Choice>
          <mc:Fallback>
            <p:pic>
              <p:nvPicPr>
                <p:cNvPr id="15" name="Freihand 14">
                  <a:extLst>
                    <a:ext uri="{FF2B5EF4-FFF2-40B4-BE49-F238E27FC236}">
                      <a16:creationId xmlns:a16="http://schemas.microsoft.com/office/drawing/2014/main" id="{4B410E15-C250-4B95-ABC7-0D9289573505}"/>
                    </a:ext>
                  </a:extLst>
                </p:cNvPr>
                <p:cNvPicPr/>
                <p:nvPr/>
              </p:nvPicPr>
              <p:blipFill>
                <a:blip r:embed="rId19"/>
                <a:stretch>
                  <a:fillRect/>
                </a:stretch>
              </p:blipFill>
              <p:spPr>
                <a:xfrm>
                  <a:off x="8343827" y="953667"/>
                  <a:ext cx="148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DB09BE71-8CBD-410B-ADBF-68531460D259}"/>
                    </a:ext>
                  </a:extLst>
                </p14:cNvPr>
                <p14:cNvContentPartPr/>
                <p14:nvPr/>
              </p14:nvContentPartPr>
              <p14:xfrm>
                <a:off x="8522387" y="1038987"/>
                <a:ext cx="24840" cy="92880"/>
              </p14:xfrm>
            </p:contentPart>
          </mc:Choice>
          <mc:Fallback>
            <p:pic>
              <p:nvPicPr>
                <p:cNvPr id="16" name="Freihand 15">
                  <a:extLst>
                    <a:ext uri="{FF2B5EF4-FFF2-40B4-BE49-F238E27FC236}">
                      <a16:creationId xmlns:a16="http://schemas.microsoft.com/office/drawing/2014/main" id="{DB09BE71-8CBD-410B-ADBF-68531460D259}"/>
                    </a:ext>
                  </a:extLst>
                </p:cNvPr>
                <p:cNvPicPr/>
                <p:nvPr/>
              </p:nvPicPr>
              <p:blipFill>
                <a:blip r:embed="rId21"/>
                <a:stretch>
                  <a:fillRect/>
                </a:stretch>
              </p:blipFill>
              <p:spPr>
                <a:xfrm>
                  <a:off x="8518067" y="1034667"/>
                  <a:ext cx="33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E6526E45-209C-41F5-B8F1-508FBFD34103}"/>
                    </a:ext>
                  </a:extLst>
                </p14:cNvPr>
                <p14:cNvContentPartPr/>
                <p14:nvPr/>
              </p14:nvContentPartPr>
              <p14:xfrm>
                <a:off x="8544347" y="1011627"/>
                <a:ext cx="110520" cy="155880"/>
              </p14:xfrm>
            </p:contentPart>
          </mc:Choice>
          <mc:Fallback>
            <p:pic>
              <p:nvPicPr>
                <p:cNvPr id="17" name="Freihand 16">
                  <a:extLst>
                    <a:ext uri="{FF2B5EF4-FFF2-40B4-BE49-F238E27FC236}">
                      <a16:creationId xmlns:a16="http://schemas.microsoft.com/office/drawing/2014/main" id="{E6526E45-209C-41F5-B8F1-508FBFD34103}"/>
                    </a:ext>
                  </a:extLst>
                </p:cNvPr>
                <p:cNvPicPr/>
                <p:nvPr/>
              </p:nvPicPr>
              <p:blipFill>
                <a:blip r:embed="rId23"/>
                <a:stretch>
                  <a:fillRect/>
                </a:stretch>
              </p:blipFill>
              <p:spPr>
                <a:xfrm>
                  <a:off x="8540027" y="1007307"/>
                  <a:ext cx="119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15587F15-B1AD-4245-BCED-56D289A9EC20}"/>
                    </a:ext>
                  </a:extLst>
                </p14:cNvPr>
                <p14:cNvContentPartPr/>
                <p14:nvPr/>
              </p14:nvContentPartPr>
              <p14:xfrm>
                <a:off x="8693027" y="882747"/>
                <a:ext cx="202320" cy="207360"/>
              </p14:xfrm>
            </p:contentPart>
          </mc:Choice>
          <mc:Fallback>
            <p:pic>
              <p:nvPicPr>
                <p:cNvPr id="18" name="Freihand 17">
                  <a:extLst>
                    <a:ext uri="{FF2B5EF4-FFF2-40B4-BE49-F238E27FC236}">
                      <a16:creationId xmlns:a16="http://schemas.microsoft.com/office/drawing/2014/main" id="{15587F15-B1AD-4245-BCED-56D289A9EC20}"/>
                    </a:ext>
                  </a:extLst>
                </p:cNvPr>
                <p:cNvPicPr/>
                <p:nvPr/>
              </p:nvPicPr>
              <p:blipFill>
                <a:blip r:embed="rId25"/>
                <a:stretch>
                  <a:fillRect/>
                </a:stretch>
              </p:blipFill>
              <p:spPr>
                <a:xfrm>
                  <a:off x="8688707" y="878427"/>
                  <a:ext cx="210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FB90746D-3332-416C-83C1-458F1C923C70}"/>
                    </a:ext>
                  </a:extLst>
                </p14:cNvPr>
                <p14:cNvContentPartPr/>
                <p14:nvPr/>
              </p14:nvContentPartPr>
              <p14:xfrm>
                <a:off x="6454907" y="764667"/>
                <a:ext cx="1640520" cy="1707840"/>
              </p14:xfrm>
            </p:contentPart>
          </mc:Choice>
          <mc:Fallback>
            <p:pic>
              <p:nvPicPr>
                <p:cNvPr id="20" name="Freihand 19">
                  <a:extLst>
                    <a:ext uri="{FF2B5EF4-FFF2-40B4-BE49-F238E27FC236}">
                      <a16:creationId xmlns:a16="http://schemas.microsoft.com/office/drawing/2014/main" id="{FB90746D-3332-416C-83C1-458F1C923C70}"/>
                    </a:ext>
                  </a:extLst>
                </p:cNvPr>
                <p:cNvPicPr/>
                <p:nvPr/>
              </p:nvPicPr>
              <p:blipFill>
                <a:blip r:embed="rId27"/>
                <a:stretch>
                  <a:fillRect/>
                </a:stretch>
              </p:blipFill>
              <p:spPr>
                <a:xfrm>
                  <a:off x="6450587" y="760347"/>
                  <a:ext cx="1649160" cy="171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B9D475EB-0733-4BCF-8E86-45B4D09AF787}"/>
                    </a:ext>
                  </a:extLst>
                </p14:cNvPr>
                <p14:cNvContentPartPr/>
                <p14:nvPr/>
              </p14:nvContentPartPr>
              <p14:xfrm>
                <a:off x="8726507" y="747387"/>
                <a:ext cx="1032840" cy="583200"/>
              </p14:xfrm>
            </p:contentPart>
          </mc:Choice>
          <mc:Fallback>
            <p:pic>
              <p:nvPicPr>
                <p:cNvPr id="22" name="Freihand 21">
                  <a:extLst>
                    <a:ext uri="{FF2B5EF4-FFF2-40B4-BE49-F238E27FC236}">
                      <a16:creationId xmlns:a16="http://schemas.microsoft.com/office/drawing/2014/main" id="{B9D475EB-0733-4BCF-8E86-45B4D09AF787}"/>
                    </a:ext>
                  </a:extLst>
                </p:cNvPr>
                <p:cNvPicPr/>
                <p:nvPr/>
              </p:nvPicPr>
              <p:blipFill>
                <a:blip r:embed="rId29"/>
                <a:stretch>
                  <a:fillRect/>
                </a:stretch>
              </p:blipFill>
              <p:spPr>
                <a:xfrm>
                  <a:off x="8722187" y="743067"/>
                  <a:ext cx="104148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AF03AAAF-2428-4CA0-B8FB-C05AEF457233}"/>
                    </a:ext>
                  </a:extLst>
                </p14:cNvPr>
                <p14:cNvContentPartPr/>
                <p14:nvPr/>
              </p14:nvContentPartPr>
              <p14:xfrm>
                <a:off x="9677627" y="1254987"/>
                <a:ext cx="209160" cy="188640"/>
              </p14:xfrm>
            </p:contentPart>
          </mc:Choice>
          <mc:Fallback>
            <p:pic>
              <p:nvPicPr>
                <p:cNvPr id="23" name="Freihand 22">
                  <a:extLst>
                    <a:ext uri="{FF2B5EF4-FFF2-40B4-BE49-F238E27FC236}">
                      <a16:creationId xmlns:a16="http://schemas.microsoft.com/office/drawing/2014/main" id="{AF03AAAF-2428-4CA0-B8FB-C05AEF457233}"/>
                    </a:ext>
                  </a:extLst>
                </p:cNvPr>
                <p:cNvPicPr/>
                <p:nvPr/>
              </p:nvPicPr>
              <p:blipFill>
                <a:blip r:embed="rId31"/>
                <a:stretch>
                  <a:fillRect/>
                </a:stretch>
              </p:blipFill>
              <p:spPr>
                <a:xfrm>
                  <a:off x="9673307" y="1250667"/>
                  <a:ext cx="217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5888755E-3DFB-411D-B544-EDB2652A6449}"/>
                    </a:ext>
                  </a:extLst>
                </p14:cNvPr>
                <p14:cNvContentPartPr/>
                <p14:nvPr/>
              </p14:nvContentPartPr>
              <p14:xfrm>
                <a:off x="6364907" y="2273427"/>
                <a:ext cx="368280" cy="300960"/>
              </p14:xfrm>
            </p:contentPart>
          </mc:Choice>
          <mc:Fallback>
            <p:pic>
              <p:nvPicPr>
                <p:cNvPr id="24" name="Freihand 23">
                  <a:extLst>
                    <a:ext uri="{FF2B5EF4-FFF2-40B4-BE49-F238E27FC236}">
                      <a16:creationId xmlns:a16="http://schemas.microsoft.com/office/drawing/2014/main" id="{5888755E-3DFB-411D-B544-EDB2652A6449}"/>
                    </a:ext>
                  </a:extLst>
                </p:cNvPr>
                <p:cNvPicPr/>
                <p:nvPr/>
              </p:nvPicPr>
              <p:blipFill>
                <a:blip r:embed="rId33"/>
                <a:stretch>
                  <a:fillRect/>
                </a:stretch>
              </p:blipFill>
              <p:spPr>
                <a:xfrm>
                  <a:off x="6360587" y="2269107"/>
                  <a:ext cx="3769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37F8A250-3DB0-4E40-8BDA-1C20B588EC2C}"/>
                    </a:ext>
                  </a:extLst>
                </p14:cNvPr>
                <p14:cNvContentPartPr/>
                <p14:nvPr/>
              </p14:nvContentPartPr>
              <p14:xfrm>
                <a:off x="8345987" y="647667"/>
                <a:ext cx="182880" cy="101880"/>
              </p14:xfrm>
            </p:contentPart>
          </mc:Choice>
          <mc:Fallback>
            <p:pic>
              <p:nvPicPr>
                <p:cNvPr id="26" name="Freihand 25">
                  <a:extLst>
                    <a:ext uri="{FF2B5EF4-FFF2-40B4-BE49-F238E27FC236}">
                      <a16:creationId xmlns:a16="http://schemas.microsoft.com/office/drawing/2014/main" id="{37F8A250-3DB0-4E40-8BDA-1C20B588EC2C}"/>
                    </a:ext>
                  </a:extLst>
                </p:cNvPr>
                <p:cNvPicPr/>
                <p:nvPr/>
              </p:nvPicPr>
              <p:blipFill>
                <a:blip r:embed="rId35"/>
                <a:stretch>
                  <a:fillRect/>
                </a:stretch>
              </p:blipFill>
              <p:spPr>
                <a:xfrm>
                  <a:off x="8341667" y="643347"/>
                  <a:ext cx="191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03C88E02-EDB0-4D06-8C7B-CD2841F1F5EE}"/>
                    </a:ext>
                  </a:extLst>
                </p14:cNvPr>
                <p14:cNvContentPartPr/>
                <p14:nvPr/>
              </p14:nvContentPartPr>
              <p14:xfrm>
                <a:off x="8541467" y="650187"/>
                <a:ext cx="203040" cy="138960"/>
              </p14:xfrm>
            </p:contentPart>
          </mc:Choice>
          <mc:Fallback>
            <p:pic>
              <p:nvPicPr>
                <p:cNvPr id="27" name="Freihand 26">
                  <a:extLst>
                    <a:ext uri="{FF2B5EF4-FFF2-40B4-BE49-F238E27FC236}">
                      <a16:creationId xmlns:a16="http://schemas.microsoft.com/office/drawing/2014/main" id="{03C88E02-EDB0-4D06-8C7B-CD2841F1F5EE}"/>
                    </a:ext>
                  </a:extLst>
                </p:cNvPr>
                <p:cNvPicPr/>
                <p:nvPr/>
              </p:nvPicPr>
              <p:blipFill>
                <a:blip r:embed="rId37"/>
                <a:stretch>
                  <a:fillRect/>
                </a:stretch>
              </p:blipFill>
              <p:spPr>
                <a:xfrm>
                  <a:off x="8537147" y="645867"/>
                  <a:ext cx="211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D2EDB571-CAC3-467B-B1D5-C8C9977E2BE6}"/>
                    </a:ext>
                  </a:extLst>
                </p14:cNvPr>
                <p14:cNvContentPartPr/>
                <p14:nvPr/>
              </p14:nvContentPartPr>
              <p14:xfrm>
                <a:off x="8751707" y="699147"/>
                <a:ext cx="28440" cy="112680"/>
              </p14:xfrm>
            </p:contentPart>
          </mc:Choice>
          <mc:Fallback>
            <p:pic>
              <p:nvPicPr>
                <p:cNvPr id="28" name="Freihand 27">
                  <a:extLst>
                    <a:ext uri="{FF2B5EF4-FFF2-40B4-BE49-F238E27FC236}">
                      <a16:creationId xmlns:a16="http://schemas.microsoft.com/office/drawing/2014/main" id="{D2EDB571-CAC3-467B-B1D5-C8C9977E2BE6}"/>
                    </a:ext>
                  </a:extLst>
                </p:cNvPr>
                <p:cNvPicPr/>
                <p:nvPr/>
              </p:nvPicPr>
              <p:blipFill>
                <a:blip r:embed="rId39"/>
                <a:stretch>
                  <a:fillRect/>
                </a:stretch>
              </p:blipFill>
              <p:spPr>
                <a:xfrm>
                  <a:off x="8747387" y="694827"/>
                  <a:ext cx="37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67CE5A1A-7E52-4311-858A-2AD0571AA94F}"/>
                    </a:ext>
                  </a:extLst>
                </p14:cNvPr>
                <p14:cNvContentPartPr/>
                <p14:nvPr/>
              </p14:nvContentPartPr>
              <p14:xfrm>
                <a:off x="8751347" y="708867"/>
                <a:ext cx="61920" cy="63720"/>
              </p14:xfrm>
            </p:contentPart>
          </mc:Choice>
          <mc:Fallback>
            <p:pic>
              <p:nvPicPr>
                <p:cNvPr id="29" name="Freihand 28">
                  <a:extLst>
                    <a:ext uri="{FF2B5EF4-FFF2-40B4-BE49-F238E27FC236}">
                      <a16:creationId xmlns:a16="http://schemas.microsoft.com/office/drawing/2014/main" id="{67CE5A1A-7E52-4311-858A-2AD0571AA94F}"/>
                    </a:ext>
                  </a:extLst>
                </p:cNvPr>
                <p:cNvPicPr/>
                <p:nvPr/>
              </p:nvPicPr>
              <p:blipFill>
                <a:blip r:embed="rId41"/>
                <a:stretch>
                  <a:fillRect/>
                </a:stretch>
              </p:blipFill>
              <p:spPr>
                <a:xfrm>
                  <a:off x="8747027" y="704547"/>
                  <a:ext cx="70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83AD68F2-60A2-41A5-9E02-69309CA939F0}"/>
                    </a:ext>
                  </a:extLst>
                </p14:cNvPr>
                <p14:cNvContentPartPr/>
                <p14:nvPr/>
              </p14:nvContentPartPr>
              <p14:xfrm>
                <a:off x="8836667" y="625347"/>
                <a:ext cx="216360" cy="153000"/>
              </p14:xfrm>
            </p:contentPart>
          </mc:Choice>
          <mc:Fallback>
            <p:pic>
              <p:nvPicPr>
                <p:cNvPr id="30" name="Freihand 29">
                  <a:extLst>
                    <a:ext uri="{FF2B5EF4-FFF2-40B4-BE49-F238E27FC236}">
                      <a16:creationId xmlns:a16="http://schemas.microsoft.com/office/drawing/2014/main" id="{83AD68F2-60A2-41A5-9E02-69309CA939F0}"/>
                    </a:ext>
                  </a:extLst>
                </p:cNvPr>
                <p:cNvPicPr/>
                <p:nvPr/>
              </p:nvPicPr>
              <p:blipFill>
                <a:blip r:embed="rId43"/>
                <a:stretch>
                  <a:fillRect/>
                </a:stretch>
              </p:blipFill>
              <p:spPr>
                <a:xfrm>
                  <a:off x="8832347" y="621027"/>
                  <a:ext cx="225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C5E9F5E4-120E-49A0-BFAC-F436C19E279B}"/>
                    </a:ext>
                  </a:extLst>
                </p14:cNvPr>
                <p14:cNvContentPartPr/>
                <p14:nvPr/>
              </p14:nvContentPartPr>
              <p14:xfrm>
                <a:off x="8774027" y="616347"/>
                <a:ext cx="21960" cy="16560"/>
              </p14:xfrm>
            </p:contentPart>
          </mc:Choice>
          <mc:Fallback>
            <p:pic>
              <p:nvPicPr>
                <p:cNvPr id="31" name="Freihand 30">
                  <a:extLst>
                    <a:ext uri="{FF2B5EF4-FFF2-40B4-BE49-F238E27FC236}">
                      <a16:creationId xmlns:a16="http://schemas.microsoft.com/office/drawing/2014/main" id="{C5E9F5E4-120E-49A0-BFAC-F436C19E279B}"/>
                    </a:ext>
                  </a:extLst>
                </p:cNvPr>
                <p:cNvPicPr/>
                <p:nvPr/>
              </p:nvPicPr>
              <p:blipFill>
                <a:blip r:embed="rId45"/>
                <a:stretch>
                  <a:fillRect/>
                </a:stretch>
              </p:blipFill>
              <p:spPr>
                <a:xfrm>
                  <a:off x="8769707" y="612027"/>
                  <a:ext cx="30600" cy="25200"/>
                </a:xfrm>
                <a:prstGeom prst="rect">
                  <a:avLst/>
                </a:prstGeom>
              </p:spPr>
            </p:pic>
          </mc:Fallback>
        </mc:AlternateContent>
      </p:grpSp>
    </p:spTree>
    <p:extLst>
      <p:ext uri="{BB962C8B-B14F-4D97-AF65-F5344CB8AC3E}">
        <p14:creationId xmlns:p14="http://schemas.microsoft.com/office/powerpoint/2010/main" val="1037064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CB941-A5A0-04C7-A2C7-3A9028D5BE67}"/>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B209146E-A5B4-6FA8-40D7-2DAE7DB84671}"/>
              </a:ext>
            </a:extLst>
          </p:cNvPr>
          <p:cNvSpPr txBox="1"/>
          <p:nvPr/>
        </p:nvSpPr>
        <p:spPr>
          <a:xfrm>
            <a:off x="2297393" y="2311"/>
            <a:ext cx="7597213" cy="333139"/>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Medianwähler</a:t>
            </a:r>
            <a:endParaRPr sz="290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840197FC-9A31-6365-E11A-6795CE44BA4F}"/>
                  </a:ext>
                </a:extLst>
              </p:cNvPr>
              <p:cNvSpPr/>
              <p:nvPr/>
            </p:nvSpPr>
            <p:spPr>
              <a:xfrm>
                <a:off x="229977" y="279483"/>
                <a:ext cx="11363092" cy="1752517"/>
              </a:xfrm>
              <a:prstGeom prst="rect">
                <a:avLst/>
              </a:prstGeom>
            </p:spPr>
            <p:txBody>
              <a:bodyPr wrap="square">
                <a:noAutofit/>
              </a:bodyPr>
              <a:lstStyle/>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Gegeben ist eine Menge von </a:t>
                </a:r>
                <a14:m>
                  <m:oMath xmlns:m="http://schemas.openxmlformats.org/officeDocument/2006/math">
                    <m:r>
                      <a:rPr lang="de-DE" b="0" i="1" smtClean="0">
                        <a:latin typeface="Cambria Math" panose="02040503050406030204" pitchFamily="18" charset="0"/>
                        <a:cs typeface="Times New Roman" panose="02020603050405020304" pitchFamily="18" charset="0"/>
                      </a:rPr>
                      <m:t>𝑛</m:t>
                    </m:r>
                  </m:oMath>
                </a14:m>
                <a:r>
                  <a:rPr lang="de-DE" dirty="0">
                    <a:latin typeface="Times New Roman" panose="02020603050405020304" pitchFamily="18" charset="0"/>
                    <a:cs typeface="Times New Roman" panose="02020603050405020304" pitchFamily="18" charset="0"/>
                  </a:rPr>
                  <a:t> Wählern mit der jeweils meistgeschätzten Alternativen des Wählers </a:t>
                </a:r>
                <a14:m>
                  <m:oMath xmlns:m="http://schemas.openxmlformats.org/officeDocument/2006/math">
                    <m:r>
                      <a:rPr lang="de-DE" b="0" i="1" smtClean="0">
                        <a:latin typeface="Cambria Math" panose="02040503050406030204" pitchFamily="18" charset="0"/>
                        <a:cs typeface="Times New Roman" panose="02020603050405020304" pitchFamily="18" charset="0"/>
                      </a:rPr>
                      <m:t>𝑖</m:t>
                    </m:r>
                  </m:oMath>
                </a14:m>
                <a:r>
                  <a:rPr lang="de-DE" dirty="0">
                    <a:latin typeface="Times New Roman" panose="02020603050405020304" pitchFamily="18" charset="0"/>
                    <a:cs typeface="Times New Roman" panose="02020603050405020304" pitchFamily="18" charset="0"/>
                  </a:rPr>
                  <a:t> von </a:t>
                </a:r>
                <a14:m>
                  <m:oMath xmlns:m="http://schemas.openxmlformats.org/officeDocument/2006/math">
                    <m:sSubSup>
                      <m:sSubSupPr>
                        <m:ctrlPr>
                          <a:rPr lang="de-DE" i="1" smtClean="0">
                            <a:latin typeface="Cambria Math" panose="02040503050406030204" pitchFamily="18" charset="0"/>
                            <a:cs typeface="Times New Roman" panose="02020603050405020304" pitchFamily="18" charset="0"/>
                          </a:rPr>
                        </m:ctrlPr>
                      </m:sSubSupPr>
                      <m:e>
                        <m:r>
                          <a:rPr lang="de-DE" b="0" i="1" smtClean="0">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𝑖</m:t>
                        </m:r>
                      </m:sub>
                      <m:sup>
                        <m:r>
                          <a:rPr lang="de-DE" b="0" i="1" smtClean="0">
                            <a:latin typeface="Cambria Math" panose="02040503050406030204" pitchFamily="18" charset="0"/>
                            <a:cs typeface="Times New Roman" panose="02020603050405020304" pitchFamily="18" charset="0"/>
                          </a:rPr>
                          <m:t>∗</m:t>
                        </m:r>
                      </m:sup>
                    </m:sSubSup>
                  </m:oMath>
                </a14:m>
                <a:r>
                  <a:rPr lang="de-DE" dirty="0">
                    <a:latin typeface="Times New Roman" panose="02020603050405020304" pitchFamily="18" charset="0"/>
                    <a:cs typeface="Times New Roman" panose="02020603050405020304" pitchFamily="18" charset="0"/>
                  </a:rPr>
                  <a:t> einer eindimensionalen Politikentscheidung </a:t>
                </a:r>
                <a14:m>
                  <m:oMath xmlns:m="http://schemas.openxmlformats.org/officeDocument/2006/math">
                    <m:r>
                      <m:rPr>
                        <m:nor/>
                      </m:rPr>
                      <a:rPr lang="de-DE" b="0" i="0" smtClean="0">
                        <a:latin typeface="Cambria Math" panose="02040503050406030204" pitchFamily="18" charset="0"/>
                        <a:cs typeface="Times New Roman" panose="02020603050405020304" pitchFamily="18" charset="0"/>
                      </a:rPr>
                      <m:t>x</m:t>
                    </m: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ϵ</m:t>
                    </m: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m:t>
                    </m:r>
                    <m:bar>
                      <m:barPr>
                        <m:ctrlPr>
                          <a:rPr lang="de-DE" b="0" i="1" smtClean="0">
                            <a:latin typeface="Cambria Math" panose="02040503050406030204" pitchFamily="18" charset="0"/>
                            <a:ea typeface="Cambria Math" panose="02040503050406030204" pitchFamily="18" charset="0"/>
                            <a:cs typeface="Times New Roman" panose="02020603050405020304" pitchFamily="18" charset="0"/>
                          </a:rPr>
                        </m:ctrlPr>
                      </m:barPr>
                      <m:e>
                        <m:r>
                          <a:rPr lang="de-DE" b="0" i="1" smtClean="0">
                            <a:latin typeface="Cambria Math" panose="02040503050406030204" pitchFamily="18" charset="0"/>
                            <a:ea typeface="Cambria Math" panose="02040503050406030204" pitchFamily="18" charset="0"/>
                            <a:cs typeface="Times New Roman" panose="02020603050405020304" pitchFamily="18" charset="0"/>
                          </a:rPr>
                          <m:t>𝑥</m:t>
                        </m:r>
                      </m:e>
                    </m:ba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m:t>
                    </m:r>
                    <m:bar>
                      <m:barPr>
                        <m:pos m:val="top"/>
                        <m:ctrlPr>
                          <a:rPr lang="de-DE" b="0" i="1" smtClean="0">
                            <a:latin typeface="Cambria Math" panose="02040503050406030204" pitchFamily="18" charset="0"/>
                            <a:ea typeface="Cambria Math" panose="02040503050406030204" pitchFamily="18" charset="0"/>
                            <a:cs typeface="Times New Roman" panose="02020603050405020304" pitchFamily="18" charset="0"/>
                          </a:rPr>
                        </m:ctrlPr>
                      </m:barPr>
                      <m:e>
                        <m:r>
                          <a:rPr lang="de-DE" b="0" i="1" smtClean="0">
                            <a:latin typeface="Cambria Math" panose="02040503050406030204" pitchFamily="18" charset="0"/>
                            <a:ea typeface="Cambria Math" panose="02040503050406030204" pitchFamily="18" charset="0"/>
                            <a:cs typeface="Times New Roman" panose="02020603050405020304" pitchFamily="18" charset="0"/>
                          </a:rPr>
                          <m:t>𝑥</m:t>
                        </m:r>
                      </m:e>
                    </m:ba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Man bringe </a:t>
                </a:r>
                <a14:m>
                  <m:oMath xmlns:m="http://schemas.openxmlformats.org/officeDocument/2006/math">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𝑖</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cs typeface="Times New Roman" panose="02020603050405020304" pitchFamily="18" charset="0"/>
                      </a:rPr>
                      <m:t> </m:t>
                    </m:r>
                  </m:oMath>
                </a14:m>
                <a:r>
                  <a:rPr lang="de-DE" dirty="0">
                    <a:latin typeface="Times New Roman" panose="02020603050405020304" pitchFamily="18" charset="0"/>
                    <a:cs typeface="Times New Roman" panose="02020603050405020304" pitchFamily="18" charset="0"/>
                  </a:rPr>
                  <a:t>in eine aufsteigende Reihenfolge</a:t>
                </a:r>
              </a:p>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1</m:t>
                          </m:r>
                        </m:sub>
                        <m:sup>
                          <m:r>
                            <a:rPr lang="de-DE" i="1">
                              <a:latin typeface="Cambria Math" panose="02040503050406030204" pitchFamily="18" charset="0"/>
                              <a:cs typeface="Times New Roman" panose="02020603050405020304" pitchFamily="18" charset="0"/>
                            </a:rPr>
                            <m:t>∗</m:t>
                          </m:r>
                        </m:sup>
                      </m:sSubSup>
                      <m:r>
                        <a:rPr lang="de-DE"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2</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r>
                        <a:rPr lang="de-DE" b="0" i="0" smtClean="0">
                          <a:latin typeface="Cambria Math" panose="02040503050406030204" pitchFamily="18" charset="0"/>
                          <a:ea typeface="Cambria Math" panose="02040503050406030204" pitchFamily="18" charset="0"/>
                          <a:cs typeface="Times New Roman" panose="02020603050405020304" pitchFamily="18" charset="0"/>
                        </a:rPr>
                        <m:t>…</m:t>
                      </m:r>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𝑛</m:t>
                          </m:r>
                          <m:r>
                            <a:rPr lang="de-DE" b="0" i="1" smtClean="0">
                              <a:latin typeface="Cambria Math" panose="02040503050406030204" pitchFamily="18" charset="0"/>
                              <a:cs typeface="Times New Roman" panose="02020603050405020304" pitchFamily="18" charset="0"/>
                            </a:rPr>
                            <m:t>−</m:t>
                          </m:r>
                          <m:r>
                            <a:rPr lang="de-DE" b="0" i="1" smtClean="0">
                              <a:latin typeface="Cambria Math" panose="02040503050406030204" pitchFamily="18" charset="0"/>
                              <a:cs typeface="Times New Roman" panose="02020603050405020304" pitchFamily="18" charset="0"/>
                            </a:rPr>
                            <m:t>1</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𝑛</m:t>
                          </m:r>
                        </m:sub>
                        <m:sup>
                          <m:r>
                            <a:rPr lang="de-DE" i="1">
                              <a:latin typeface="Cambria Math" panose="02040503050406030204" pitchFamily="18" charset="0"/>
                              <a:cs typeface="Times New Roman" panose="02020603050405020304" pitchFamily="18" charset="0"/>
                            </a:rPr>
                            <m:t>∗</m:t>
                          </m:r>
                        </m:sup>
                      </m:sSubSup>
                    </m:oMath>
                  </m:oMathPara>
                </a14:m>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Der Medianwähler teilt die geordnete Verteilung in zwei gleich große Hälften rechts und links des Medianwählers befinden sich die gleiche Anzahl von Wählern</a:t>
                </a:r>
              </a:p>
            </p:txBody>
          </p:sp>
        </mc:Choice>
        <mc:Fallback xmlns="">
          <p:sp>
            <p:nvSpPr>
              <p:cNvPr id="3" name="Rechteck 2"/>
              <p:cNvSpPr>
                <a:spLocks noRot="1" noChangeAspect="1" noMove="1" noResize="1" noEditPoints="1" noAdjustHandles="1" noChangeArrowheads="1" noChangeShapeType="1" noTextEdit="1"/>
              </p:cNvSpPr>
              <p:nvPr/>
            </p:nvSpPr>
            <p:spPr>
              <a:xfrm>
                <a:off x="229977" y="279483"/>
                <a:ext cx="11363092" cy="1752517"/>
              </a:xfrm>
              <a:prstGeom prst="rect">
                <a:avLst/>
              </a:prstGeom>
              <a:blipFill>
                <a:blip r:embed="rId3"/>
                <a:stretch>
                  <a:fillRect l="-376" t="-2091" b="-5575"/>
                </a:stretch>
              </a:blipFill>
            </p:spPr>
            <p:txBody>
              <a:bodyPr/>
              <a:lstStyle/>
              <a:p>
                <a:r>
                  <a:rPr lang="de-DE">
                    <a:noFill/>
                  </a:rPr>
                  <a:t> </a:t>
                </a:r>
              </a:p>
            </p:txBody>
          </p:sp>
        </mc:Fallback>
      </mc:AlternateContent>
      <p:sp>
        <p:nvSpPr>
          <p:cNvPr id="9" name="Rechteck 8">
            <a:extLst>
              <a:ext uri="{FF2B5EF4-FFF2-40B4-BE49-F238E27FC236}">
                <a16:creationId xmlns:a16="http://schemas.microsoft.com/office/drawing/2014/main" id="{8302054B-1C60-FE52-CDB2-0AE9135772F4}"/>
              </a:ext>
            </a:extLst>
          </p:cNvPr>
          <p:cNvSpPr/>
          <p:nvPr/>
        </p:nvSpPr>
        <p:spPr>
          <a:xfrm>
            <a:off x="229977" y="3430747"/>
            <a:ext cx="1120474" cy="769436"/>
          </a:xfrm>
          <a:prstGeom prst="rect">
            <a:avLst/>
          </a:prstGeom>
        </p:spPr>
        <p:txBody>
          <a:bodyPr wrap="square">
            <a:noAutofit/>
          </a:bodyPr>
          <a:lstStyle/>
          <a:p>
            <a:r>
              <a:rPr lang="de-DE" sz="1200" dirty="0">
                <a:latin typeface="Times New Roman" panose="02020603050405020304" pitchFamily="18" charset="0"/>
                <a:cs typeface="Times New Roman" panose="02020603050405020304" pitchFamily="18" charset="0"/>
              </a:rPr>
              <a:t>siehe diskretes Beispiel für </a:t>
            </a:r>
            <a:r>
              <a:rPr lang="de-DE" sz="1200" dirty="0" err="1">
                <a:latin typeface="Times New Roman" panose="02020603050405020304" pitchFamily="18" charset="0"/>
                <a:cs typeface="Times New Roman" panose="02020603050405020304" pitchFamily="18" charset="0"/>
              </a:rPr>
              <a:t>eingipflige</a:t>
            </a:r>
            <a:r>
              <a:rPr lang="de-DE" sz="1200" dirty="0">
                <a:latin typeface="Times New Roman" panose="02020603050405020304" pitchFamily="18" charset="0"/>
                <a:cs typeface="Times New Roman" panose="02020603050405020304" pitchFamily="18" charset="0"/>
              </a:rPr>
              <a:t> Präferenzen</a:t>
            </a:r>
          </a:p>
        </p:txBody>
      </p:sp>
      <p:pic>
        <p:nvPicPr>
          <p:cNvPr id="4" name="Grafik 3">
            <a:extLst>
              <a:ext uri="{FF2B5EF4-FFF2-40B4-BE49-F238E27FC236}">
                <a16:creationId xmlns:a16="http://schemas.microsoft.com/office/drawing/2014/main" id="{0819FAC2-8A2C-CEE7-3255-B079E9DEDE4A}"/>
              </a:ext>
            </a:extLst>
          </p:cNvPr>
          <p:cNvPicPr>
            <a:picLocks noChangeAspect="1"/>
          </p:cNvPicPr>
          <p:nvPr/>
        </p:nvPicPr>
        <p:blipFill>
          <a:blip r:embed="rId4"/>
          <a:stretch>
            <a:fillRect/>
          </a:stretch>
        </p:blipFill>
        <p:spPr>
          <a:xfrm>
            <a:off x="1550784" y="3351523"/>
            <a:ext cx="2238745" cy="969425"/>
          </a:xfrm>
          <a:prstGeom prst="rect">
            <a:avLst/>
          </a:prstGeom>
        </p:spPr>
      </p:pic>
      <p:sp>
        <p:nvSpPr>
          <p:cNvPr id="8" name="Rechteck 7">
            <a:extLst>
              <a:ext uri="{FF2B5EF4-FFF2-40B4-BE49-F238E27FC236}">
                <a16:creationId xmlns:a16="http://schemas.microsoft.com/office/drawing/2014/main" id="{3095BD6B-394D-F281-864E-9BE9C8804EC8}"/>
              </a:ext>
            </a:extLst>
          </p:cNvPr>
          <p:cNvSpPr/>
          <p:nvPr/>
        </p:nvSpPr>
        <p:spPr>
          <a:xfrm rot="16200000">
            <a:off x="1073837" y="3772739"/>
            <a:ext cx="661891" cy="292001"/>
          </a:xfrm>
          <a:prstGeom prst="rect">
            <a:avLst/>
          </a:prstGeom>
        </p:spPr>
        <p:txBody>
          <a:bodyPr wrap="square">
            <a:noAutofit/>
          </a:bodyPr>
          <a:lstStyle/>
          <a:p>
            <a:r>
              <a:rPr lang="de-DE" sz="1200" dirty="0">
                <a:latin typeface="Times New Roman" panose="02020603050405020304" pitchFamily="18" charset="0"/>
                <a:cs typeface="Times New Roman" panose="02020603050405020304" pitchFamily="18" charset="0"/>
              </a:rPr>
              <a:t>Wähler</a:t>
            </a:r>
          </a:p>
        </p:txBody>
      </p:sp>
      <p:sp>
        <p:nvSpPr>
          <p:cNvPr id="10" name="Rechteck 9">
            <a:extLst>
              <a:ext uri="{FF2B5EF4-FFF2-40B4-BE49-F238E27FC236}">
                <a16:creationId xmlns:a16="http://schemas.microsoft.com/office/drawing/2014/main" id="{7E088699-0C5D-1615-BB42-A6FD61C4CC71}"/>
              </a:ext>
            </a:extLst>
          </p:cNvPr>
          <p:cNvSpPr/>
          <p:nvPr/>
        </p:nvSpPr>
        <p:spPr>
          <a:xfrm>
            <a:off x="2436003" y="3078847"/>
            <a:ext cx="991639" cy="272676"/>
          </a:xfrm>
          <a:prstGeom prst="rect">
            <a:avLst/>
          </a:prstGeom>
        </p:spPr>
        <p:txBody>
          <a:bodyPr wrap="square">
            <a:noAutofit/>
          </a:bodyPr>
          <a:lstStyle/>
          <a:p>
            <a:r>
              <a:rPr lang="de-DE" sz="1200" dirty="0">
                <a:latin typeface="Times New Roman" panose="02020603050405020304" pitchFamily="18" charset="0"/>
                <a:cs typeface="Times New Roman" panose="02020603050405020304" pitchFamily="18" charset="0"/>
              </a:rPr>
              <a:t>Alternativen</a:t>
            </a:r>
          </a:p>
        </p:txBody>
      </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C32CF9D3-4F40-F50C-CC59-129E406AF1E0}"/>
                  </a:ext>
                </a:extLst>
              </p:cNvPr>
              <p:cNvSpPr/>
              <p:nvPr/>
            </p:nvSpPr>
            <p:spPr>
              <a:xfrm>
                <a:off x="4058492" y="3310052"/>
                <a:ext cx="5738366" cy="369332"/>
              </a:xfrm>
              <a:prstGeom prst="rect">
                <a:avLst/>
              </a:prstGeom>
            </p:spPr>
            <p:txBody>
              <a:bodyPr wrap="none">
                <a:spAutoFit/>
              </a:bodyPr>
              <a:lstStyle/>
              <a:p>
                <a14:m>
                  <m:oMath xmlns:m="http://schemas.openxmlformats.org/officeDocument/2006/math">
                    <m:sSup>
                      <m:sSupPr>
                        <m:ctrlPr>
                          <a:rPr lang="de-DE" i="1" dirty="0">
                            <a:latin typeface="Cambria Math" panose="02040503050406030204" pitchFamily="18" charset="0"/>
                            <a:cs typeface="Times New Roman" panose="02020603050405020304" pitchFamily="18" charset="0"/>
                          </a:rPr>
                        </m:ctrlPr>
                      </m:sSupPr>
                      <m:e>
                        <m:r>
                          <a:rPr lang="de-DE" i="1" dirty="0">
                            <a:latin typeface="Cambria Math" panose="02040503050406030204" pitchFamily="18" charset="0"/>
                            <a:cs typeface="Times New Roman" panose="02020603050405020304" pitchFamily="18" charset="0"/>
                          </a:rPr>
                          <m:t>𝑥</m:t>
                        </m:r>
                      </m:e>
                      <m:sup>
                        <m:r>
                          <a:rPr lang="de-DE" i="1" dirty="0">
                            <a:latin typeface="Cambria Math" panose="02040503050406030204" pitchFamily="18" charset="0"/>
                            <a:cs typeface="Times New Roman" panose="02020603050405020304" pitchFamily="18" charset="0"/>
                          </a:rPr>
                          <m:t>∗</m:t>
                        </m:r>
                      </m:sup>
                    </m:sSup>
                  </m:oMath>
                </a14:m>
                <a:r>
                  <a:rPr lang="de-DE" dirty="0"/>
                  <a:t>(W1)=10 Mrd. Euro denn u(A1)=10, u(A2)=8 und u(A3)=3</a:t>
                </a:r>
              </a:p>
            </p:txBody>
          </p:sp>
        </mc:Choice>
        <mc:Fallback xmlns="">
          <p:sp>
            <p:nvSpPr>
              <p:cNvPr id="7" name="Rechteck 6"/>
              <p:cNvSpPr>
                <a:spLocks noRot="1" noChangeAspect="1" noMove="1" noResize="1" noEditPoints="1" noAdjustHandles="1" noChangeArrowheads="1" noChangeShapeType="1" noTextEdit="1"/>
              </p:cNvSpPr>
              <p:nvPr/>
            </p:nvSpPr>
            <p:spPr>
              <a:xfrm>
                <a:off x="4058492" y="3310052"/>
                <a:ext cx="5738366" cy="369332"/>
              </a:xfrm>
              <a:prstGeom prst="rect">
                <a:avLst/>
              </a:prstGeom>
              <a:blipFill>
                <a:blip r:embed="rId5"/>
                <a:stretch>
                  <a:fillRect t="-9836" r="-10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35A300B4-9E63-90CB-CE22-03C6F2411BD5}"/>
                  </a:ext>
                </a:extLst>
              </p:cNvPr>
              <p:cNvSpPr/>
              <p:nvPr/>
            </p:nvSpPr>
            <p:spPr>
              <a:xfrm>
                <a:off x="4068536" y="3588384"/>
                <a:ext cx="4629537" cy="369332"/>
              </a:xfrm>
              <a:prstGeom prst="rect">
                <a:avLst/>
              </a:prstGeom>
            </p:spPr>
            <p:txBody>
              <a:bodyPr wrap="none">
                <a:spAutoFit/>
              </a:bodyPr>
              <a:lstStyle/>
              <a:p>
                <a14:m>
                  <m:oMath xmlns:m="http://schemas.openxmlformats.org/officeDocument/2006/math">
                    <m:sSup>
                      <m:sSupPr>
                        <m:ctrlPr>
                          <a:rPr lang="de-DE" i="1" dirty="0">
                            <a:latin typeface="Cambria Math" panose="02040503050406030204" pitchFamily="18" charset="0"/>
                            <a:cs typeface="Times New Roman" panose="02020603050405020304" pitchFamily="18" charset="0"/>
                          </a:rPr>
                        </m:ctrlPr>
                      </m:sSupPr>
                      <m:e>
                        <m:r>
                          <a:rPr lang="de-DE" i="1" dirty="0">
                            <a:latin typeface="Cambria Math" panose="02040503050406030204" pitchFamily="18" charset="0"/>
                            <a:cs typeface="Times New Roman" panose="02020603050405020304" pitchFamily="18" charset="0"/>
                          </a:rPr>
                          <m:t>𝑥</m:t>
                        </m:r>
                      </m:e>
                      <m:sup>
                        <m:r>
                          <a:rPr lang="de-DE" i="1" dirty="0">
                            <a:latin typeface="Cambria Math" panose="02040503050406030204" pitchFamily="18" charset="0"/>
                            <a:cs typeface="Times New Roman" panose="02020603050405020304" pitchFamily="18" charset="0"/>
                          </a:rPr>
                          <m:t>∗</m:t>
                        </m:r>
                      </m:sup>
                    </m:sSup>
                  </m:oMath>
                </a14:m>
                <a:r>
                  <a:rPr lang="de-DE" dirty="0"/>
                  <a:t>(W2)=20 denn u(A2)=7, u(A1)=2 und u(A3)=5</a:t>
                </a:r>
              </a:p>
            </p:txBody>
          </p:sp>
        </mc:Choice>
        <mc:Fallback xmlns="">
          <p:sp>
            <p:nvSpPr>
              <p:cNvPr id="13" name="Rechteck 12"/>
              <p:cNvSpPr>
                <a:spLocks noRot="1" noChangeAspect="1" noMove="1" noResize="1" noEditPoints="1" noAdjustHandles="1" noChangeArrowheads="1" noChangeShapeType="1" noTextEdit="1"/>
              </p:cNvSpPr>
              <p:nvPr/>
            </p:nvSpPr>
            <p:spPr>
              <a:xfrm>
                <a:off x="4068536" y="3588384"/>
                <a:ext cx="4629537" cy="369332"/>
              </a:xfrm>
              <a:prstGeom prst="rect">
                <a:avLst/>
              </a:prstGeom>
              <a:blipFill>
                <a:blip r:embed="rId6"/>
                <a:stretch>
                  <a:fillRect t="-10000" r="-395"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Rechteck 13">
                <a:extLst>
                  <a:ext uri="{FF2B5EF4-FFF2-40B4-BE49-F238E27FC236}">
                    <a16:creationId xmlns:a16="http://schemas.microsoft.com/office/drawing/2014/main" id="{5DFDC0E1-E7AA-CEE2-0559-AC9BEB1A436B}"/>
                  </a:ext>
                </a:extLst>
              </p:cNvPr>
              <p:cNvSpPr/>
              <p:nvPr/>
            </p:nvSpPr>
            <p:spPr>
              <a:xfrm>
                <a:off x="4073107" y="3850290"/>
                <a:ext cx="4629537" cy="369332"/>
              </a:xfrm>
              <a:prstGeom prst="rect">
                <a:avLst/>
              </a:prstGeom>
            </p:spPr>
            <p:txBody>
              <a:bodyPr wrap="none">
                <a:spAutoFit/>
              </a:bodyPr>
              <a:lstStyle/>
              <a:p>
                <a14:m>
                  <m:oMath xmlns:m="http://schemas.openxmlformats.org/officeDocument/2006/math">
                    <m:sSup>
                      <m:sSupPr>
                        <m:ctrlPr>
                          <a:rPr lang="de-DE" i="1" dirty="0">
                            <a:latin typeface="Cambria Math" panose="02040503050406030204" pitchFamily="18" charset="0"/>
                            <a:cs typeface="Times New Roman" panose="02020603050405020304" pitchFamily="18" charset="0"/>
                          </a:rPr>
                        </m:ctrlPr>
                      </m:sSupPr>
                      <m:e>
                        <m:r>
                          <a:rPr lang="de-DE" i="1" dirty="0">
                            <a:latin typeface="Cambria Math" panose="02040503050406030204" pitchFamily="18" charset="0"/>
                            <a:cs typeface="Times New Roman" panose="02020603050405020304" pitchFamily="18" charset="0"/>
                          </a:rPr>
                          <m:t>𝑥</m:t>
                        </m:r>
                      </m:e>
                      <m:sup>
                        <m:r>
                          <a:rPr lang="de-DE" i="1" dirty="0">
                            <a:latin typeface="Cambria Math" panose="02040503050406030204" pitchFamily="18" charset="0"/>
                            <a:cs typeface="Times New Roman" panose="02020603050405020304" pitchFamily="18" charset="0"/>
                          </a:rPr>
                          <m:t>∗</m:t>
                        </m:r>
                      </m:sup>
                    </m:sSup>
                  </m:oMath>
                </a14:m>
                <a:r>
                  <a:rPr lang="de-DE" dirty="0"/>
                  <a:t>(W3)=30 denn u(A3)=9, u(A1)=4 und u(A2)=5</a:t>
                </a:r>
              </a:p>
            </p:txBody>
          </p:sp>
        </mc:Choice>
        <mc:Fallback xmlns="">
          <p:sp>
            <p:nvSpPr>
              <p:cNvPr id="14" name="Rechteck 13"/>
              <p:cNvSpPr>
                <a:spLocks noRot="1" noChangeAspect="1" noMove="1" noResize="1" noEditPoints="1" noAdjustHandles="1" noChangeArrowheads="1" noChangeShapeType="1" noTextEdit="1"/>
              </p:cNvSpPr>
              <p:nvPr/>
            </p:nvSpPr>
            <p:spPr>
              <a:xfrm>
                <a:off x="4073107" y="3850290"/>
                <a:ext cx="4629537" cy="369332"/>
              </a:xfrm>
              <a:prstGeom prst="rect">
                <a:avLst/>
              </a:prstGeom>
              <a:blipFill>
                <a:blip r:embed="rId7"/>
                <a:stretch>
                  <a:fillRect t="-10000" r="-395"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Rechteck 14">
                <a:extLst>
                  <a:ext uri="{FF2B5EF4-FFF2-40B4-BE49-F238E27FC236}">
                    <a16:creationId xmlns:a16="http://schemas.microsoft.com/office/drawing/2014/main" id="{57C17B28-C72B-B976-886A-E995BD8E4C17}"/>
                  </a:ext>
                </a:extLst>
              </p:cNvPr>
              <p:cNvSpPr/>
              <p:nvPr/>
            </p:nvSpPr>
            <p:spPr>
              <a:xfrm>
                <a:off x="1762159" y="4476441"/>
                <a:ext cx="7838364" cy="369332"/>
              </a:xfrm>
              <a:prstGeom prst="rect">
                <a:avLst/>
              </a:prstGeom>
            </p:spPr>
            <p:txBody>
              <a:bodyPr wrap="none">
                <a:spAutoFit/>
              </a:bodyPr>
              <a:lstStyle/>
              <a:p>
                <a:r>
                  <a:rPr lang="de-DE" dirty="0"/>
                  <a:t> Die Reihenfolge der besten Alternativen </a:t>
                </a:r>
                <a14:m>
                  <m:oMath xmlns:m="http://schemas.openxmlformats.org/officeDocument/2006/math">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1</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2</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3</m:t>
                        </m:r>
                      </m:sub>
                      <m:sup>
                        <m:r>
                          <a:rPr lang="de-DE" i="1">
                            <a:latin typeface="Cambria Math" panose="02040503050406030204" pitchFamily="18" charset="0"/>
                            <a:cs typeface="Times New Roman" panose="02020603050405020304" pitchFamily="18" charset="0"/>
                          </a:rPr>
                          <m:t>∗</m:t>
                        </m:r>
                      </m:sup>
                    </m:sSubSup>
                  </m:oMath>
                </a14:m>
                <a:r>
                  <a:rPr lang="de-DE" dirty="0"/>
                  <a:t> ergibt sich damit zu 1&lt;2&lt;3</a:t>
                </a:r>
              </a:p>
            </p:txBody>
          </p:sp>
        </mc:Choice>
        <mc:Fallback xmlns="">
          <p:sp>
            <p:nvSpPr>
              <p:cNvPr id="15" name="Rechteck 14"/>
              <p:cNvSpPr>
                <a:spLocks noRot="1" noChangeAspect="1" noMove="1" noResize="1" noEditPoints="1" noAdjustHandles="1" noChangeArrowheads="1" noChangeShapeType="1" noTextEdit="1"/>
              </p:cNvSpPr>
              <p:nvPr/>
            </p:nvSpPr>
            <p:spPr>
              <a:xfrm>
                <a:off x="1762159" y="4476441"/>
                <a:ext cx="7838364" cy="369332"/>
              </a:xfrm>
              <a:prstGeom prst="rect">
                <a:avLst/>
              </a:prstGeom>
              <a:blipFill>
                <a:blip r:embed="rId8"/>
                <a:stretch>
                  <a:fillRect t="-8197" b="-24590"/>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9B222E1D-046F-4788-D4E9-4C73251C9976}"/>
              </a:ext>
            </a:extLst>
          </p:cNvPr>
          <p:cNvSpPr txBox="1"/>
          <p:nvPr/>
        </p:nvSpPr>
        <p:spPr>
          <a:xfrm>
            <a:off x="-7157" y="2031999"/>
            <a:ext cx="12199157" cy="87030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Beispiel: 3 Wählergruppen stimmen über die Höhe des Militärhaushaltes ab. Es stehen drei Alternativen A1:=10 Mrd. Euro, A2:=20 Mrd. Euro und A3:= 30 Mrd. Euro zur Abstimmung. In folgender Tabelle sind die Nutzenwerte angegeben, die jeweils die Alternativen den drei Wählergruppen stiften. </a:t>
            </a:r>
          </a:p>
        </p:txBody>
      </p:sp>
      <p:sp>
        <p:nvSpPr>
          <p:cNvPr id="20" name="Rechteck 19">
            <a:extLst>
              <a:ext uri="{FF2B5EF4-FFF2-40B4-BE49-F238E27FC236}">
                <a16:creationId xmlns:a16="http://schemas.microsoft.com/office/drawing/2014/main" id="{AA008F1A-9B14-C97C-1712-2E1FA0339483}"/>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6AC74795-8B83-4C3A-8F30-E756C7C4A05C}"/>
                  </a:ext>
                </a:extLst>
              </p14:cNvPr>
              <p14:cNvContentPartPr/>
              <p14:nvPr/>
            </p14:nvContentPartPr>
            <p14:xfrm>
              <a:off x="3230027" y="604467"/>
              <a:ext cx="329400" cy="60480"/>
            </p14:xfrm>
          </p:contentPart>
        </mc:Choice>
        <mc:Fallback>
          <p:pic>
            <p:nvPicPr>
              <p:cNvPr id="5" name="Freihand 4">
                <a:extLst>
                  <a:ext uri="{FF2B5EF4-FFF2-40B4-BE49-F238E27FC236}">
                    <a16:creationId xmlns:a16="http://schemas.microsoft.com/office/drawing/2014/main" id="{6AC74795-8B83-4C3A-8F30-E756C7C4A05C}"/>
                  </a:ext>
                </a:extLst>
              </p:cNvPr>
              <p:cNvPicPr/>
              <p:nvPr/>
            </p:nvPicPr>
            <p:blipFill>
              <a:blip r:embed="rId10"/>
              <a:stretch>
                <a:fillRect/>
              </a:stretch>
            </p:blipFill>
            <p:spPr>
              <a:xfrm>
                <a:off x="3225707" y="600147"/>
                <a:ext cx="338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455CC3AE-C25B-490F-80A0-1B057DAD40DA}"/>
                  </a:ext>
                </a:extLst>
              </p14:cNvPr>
              <p14:cNvContentPartPr/>
              <p14:nvPr/>
            </p14:nvContentPartPr>
            <p14:xfrm>
              <a:off x="4372307" y="924507"/>
              <a:ext cx="473040" cy="41040"/>
            </p14:xfrm>
          </p:contentPart>
        </mc:Choice>
        <mc:Fallback>
          <p:pic>
            <p:nvPicPr>
              <p:cNvPr id="11" name="Freihand 10">
                <a:extLst>
                  <a:ext uri="{FF2B5EF4-FFF2-40B4-BE49-F238E27FC236}">
                    <a16:creationId xmlns:a16="http://schemas.microsoft.com/office/drawing/2014/main" id="{455CC3AE-C25B-490F-80A0-1B057DAD40DA}"/>
                  </a:ext>
                </a:extLst>
              </p:cNvPr>
              <p:cNvPicPr/>
              <p:nvPr/>
            </p:nvPicPr>
            <p:blipFill>
              <a:blip r:embed="rId12"/>
              <a:stretch>
                <a:fillRect/>
              </a:stretch>
            </p:blipFill>
            <p:spPr>
              <a:xfrm>
                <a:off x="4367987" y="920187"/>
                <a:ext cx="4816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C01A79CA-AF52-4291-BC1C-988248D7EC55}"/>
                  </a:ext>
                </a:extLst>
              </p14:cNvPr>
              <p14:cNvContentPartPr/>
              <p14:nvPr/>
            </p14:nvContentPartPr>
            <p14:xfrm>
              <a:off x="4588667" y="1463067"/>
              <a:ext cx="239040" cy="11520"/>
            </p14:xfrm>
          </p:contentPart>
        </mc:Choice>
        <mc:Fallback>
          <p:pic>
            <p:nvPicPr>
              <p:cNvPr id="12" name="Freihand 11">
                <a:extLst>
                  <a:ext uri="{FF2B5EF4-FFF2-40B4-BE49-F238E27FC236}">
                    <a16:creationId xmlns:a16="http://schemas.microsoft.com/office/drawing/2014/main" id="{C01A79CA-AF52-4291-BC1C-988248D7EC55}"/>
                  </a:ext>
                </a:extLst>
              </p:cNvPr>
              <p:cNvPicPr/>
              <p:nvPr/>
            </p:nvPicPr>
            <p:blipFill>
              <a:blip r:embed="rId14"/>
              <a:stretch>
                <a:fillRect/>
              </a:stretch>
            </p:blipFill>
            <p:spPr>
              <a:xfrm>
                <a:off x="4584347" y="1458747"/>
                <a:ext cx="247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AE81F002-06DD-4164-BA41-07799E2A658F}"/>
                  </a:ext>
                </a:extLst>
              </p14:cNvPr>
              <p14:cNvContentPartPr/>
              <p14:nvPr/>
            </p14:nvContentPartPr>
            <p14:xfrm>
              <a:off x="5179787" y="1474227"/>
              <a:ext cx="198360" cy="19440"/>
            </p14:xfrm>
          </p:contentPart>
        </mc:Choice>
        <mc:Fallback>
          <p:pic>
            <p:nvPicPr>
              <p:cNvPr id="16" name="Freihand 15">
                <a:extLst>
                  <a:ext uri="{FF2B5EF4-FFF2-40B4-BE49-F238E27FC236}">
                    <a16:creationId xmlns:a16="http://schemas.microsoft.com/office/drawing/2014/main" id="{AE81F002-06DD-4164-BA41-07799E2A658F}"/>
                  </a:ext>
                </a:extLst>
              </p:cNvPr>
              <p:cNvPicPr/>
              <p:nvPr/>
            </p:nvPicPr>
            <p:blipFill>
              <a:blip r:embed="rId16"/>
              <a:stretch>
                <a:fillRect/>
              </a:stretch>
            </p:blipFill>
            <p:spPr>
              <a:xfrm>
                <a:off x="5175467" y="1469907"/>
                <a:ext cx="207000" cy="28080"/>
              </a:xfrm>
              <a:prstGeom prst="rect">
                <a:avLst/>
              </a:prstGeom>
            </p:spPr>
          </p:pic>
        </mc:Fallback>
      </mc:AlternateContent>
      <p:grpSp>
        <p:nvGrpSpPr>
          <p:cNvPr id="19" name="Gruppieren 18">
            <a:extLst>
              <a:ext uri="{FF2B5EF4-FFF2-40B4-BE49-F238E27FC236}">
                <a16:creationId xmlns:a16="http://schemas.microsoft.com/office/drawing/2014/main" id="{E1789DD0-C0CF-4626-A97E-5530366CC5F7}"/>
              </a:ext>
            </a:extLst>
          </p:cNvPr>
          <p:cNvGrpSpPr/>
          <p:nvPr/>
        </p:nvGrpSpPr>
        <p:grpSpPr>
          <a:xfrm>
            <a:off x="6225587" y="1450467"/>
            <a:ext cx="1000080" cy="62640"/>
            <a:chOff x="6225587" y="1450467"/>
            <a:chExt cx="1000080" cy="62640"/>
          </a:xfrm>
        </p:grpSpPr>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E0616625-F723-4882-A158-74728D171025}"/>
                    </a:ext>
                  </a:extLst>
                </p14:cNvPr>
                <p14:cNvContentPartPr/>
                <p14:nvPr/>
              </p14:nvContentPartPr>
              <p14:xfrm>
                <a:off x="6225587" y="1495107"/>
                <a:ext cx="391320" cy="18000"/>
              </p14:xfrm>
            </p:contentPart>
          </mc:Choice>
          <mc:Fallback>
            <p:pic>
              <p:nvPicPr>
                <p:cNvPr id="17" name="Freihand 16">
                  <a:extLst>
                    <a:ext uri="{FF2B5EF4-FFF2-40B4-BE49-F238E27FC236}">
                      <a16:creationId xmlns:a16="http://schemas.microsoft.com/office/drawing/2014/main" id="{E0616625-F723-4882-A158-74728D171025}"/>
                    </a:ext>
                  </a:extLst>
                </p:cNvPr>
                <p:cNvPicPr/>
                <p:nvPr/>
              </p:nvPicPr>
              <p:blipFill>
                <a:blip r:embed="rId18"/>
                <a:stretch>
                  <a:fillRect/>
                </a:stretch>
              </p:blipFill>
              <p:spPr>
                <a:xfrm>
                  <a:off x="6221267" y="1490787"/>
                  <a:ext cx="399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FCF34DF0-8967-48EE-B523-6249C64310D9}"/>
                    </a:ext>
                  </a:extLst>
                </p14:cNvPr>
                <p14:cNvContentPartPr/>
                <p14:nvPr/>
              </p14:nvContentPartPr>
              <p14:xfrm>
                <a:off x="6900227" y="1450467"/>
                <a:ext cx="325440" cy="32760"/>
              </p14:xfrm>
            </p:contentPart>
          </mc:Choice>
          <mc:Fallback>
            <p:pic>
              <p:nvPicPr>
                <p:cNvPr id="18" name="Freihand 17">
                  <a:extLst>
                    <a:ext uri="{FF2B5EF4-FFF2-40B4-BE49-F238E27FC236}">
                      <a16:creationId xmlns:a16="http://schemas.microsoft.com/office/drawing/2014/main" id="{FCF34DF0-8967-48EE-B523-6249C64310D9}"/>
                    </a:ext>
                  </a:extLst>
                </p:cNvPr>
                <p:cNvPicPr/>
                <p:nvPr/>
              </p:nvPicPr>
              <p:blipFill>
                <a:blip r:embed="rId20"/>
                <a:stretch>
                  <a:fillRect/>
                </a:stretch>
              </p:blipFill>
              <p:spPr>
                <a:xfrm>
                  <a:off x="6895907" y="1446147"/>
                  <a:ext cx="334080" cy="41400"/>
                </a:xfrm>
                <a:prstGeom prst="rect">
                  <a:avLst/>
                </a:prstGeom>
              </p:spPr>
            </p:pic>
          </mc:Fallback>
        </mc:AlternateContent>
      </p:grpSp>
      <p:grpSp>
        <p:nvGrpSpPr>
          <p:cNvPr id="26" name="Gruppieren 25">
            <a:extLst>
              <a:ext uri="{FF2B5EF4-FFF2-40B4-BE49-F238E27FC236}">
                <a16:creationId xmlns:a16="http://schemas.microsoft.com/office/drawing/2014/main" id="{7C38CCDB-9B38-45C4-AA24-84F386E71742}"/>
              </a:ext>
            </a:extLst>
          </p:cNvPr>
          <p:cNvGrpSpPr/>
          <p:nvPr/>
        </p:nvGrpSpPr>
        <p:grpSpPr>
          <a:xfrm>
            <a:off x="5760467" y="933867"/>
            <a:ext cx="279000" cy="335880"/>
            <a:chOff x="5760467" y="933867"/>
            <a:chExt cx="279000" cy="335880"/>
          </a:xfrm>
        </p:grpSpPr>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476C7F5B-2CAA-4D0A-9431-5716126D300E}"/>
                    </a:ext>
                  </a:extLst>
                </p14:cNvPr>
                <p14:cNvContentPartPr/>
                <p14:nvPr/>
              </p14:nvContentPartPr>
              <p14:xfrm>
                <a:off x="5806547" y="933867"/>
                <a:ext cx="73800" cy="155520"/>
              </p14:xfrm>
            </p:contentPart>
          </mc:Choice>
          <mc:Fallback>
            <p:pic>
              <p:nvPicPr>
                <p:cNvPr id="21" name="Freihand 20">
                  <a:extLst>
                    <a:ext uri="{FF2B5EF4-FFF2-40B4-BE49-F238E27FC236}">
                      <a16:creationId xmlns:a16="http://schemas.microsoft.com/office/drawing/2014/main" id="{476C7F5B-2CAA-4D0A-9431-5716126D300E}"/>
                    </a:ext>
                  </a:extLst>
                </p:cNvPr>
                <p:cNvPicPr/>
                <p:nvPr/>
              </p:nvPicPr>
              <p:blipFill>
                <a:blip r:embed="rId22"/>
                <a:stretch>
                  <a:fillRect/>
                </a:stretch>
              </p:blipFill>
              <p:spPr>
                <a:xfrm>
                  <a:off x="5802227" y="929547"/>
                  <a:ext cx="82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DEBC9C4C-3A4C-4CA3-AFA1-D548066F02EC}"/>
                    </a:ext>
                  </a:extLst>
                </p14:cNvPr>
                <p14:cNvContentPartPr/>
                <p14:nvPr/>
              </p14:nvContentPartPr>
              <p14:xfrm>
                <a:off x="5760467" y="942867"/>
                <a:ext cx="164520" cy="103320"/>
              </p14:xfrm>
            </p:contentPart>
          </mc:Choice>
          <mc:Fallback>
            <p:pic>
              <p:nvPicPr>
                <p:cNvPr id="22" name="Freihand 21">
                  <a:extLst>
                    <a:ext uri="{FF2B5EF4-FFF2-40B4-BE49-F238E27FC236}">
                      <a16:creationId xmlns:a16="http://schemas.microsoft.com/office/drawing/2014/main" id="{DEBC9C4C-3A4C-4CA3-AFA1-D548066F02EC}"/>
                    </a:ext>
                  </a:extLst>
                </p:cNvPr>
                <p:cNvPicPr/>
                <p:nvPr/>
              </p:nvPicPr>
              <p:blipFill>
                <a:blip r:embed="rId24"/>
                <a:stretch>
                  <a:fillRect/>
                </a:stretch>
              </p:blipFill>
              <p:spPr>
                <a:xfrm>
                  <a:off x="5756147" y="938547"/>
                  <a:ext cx="173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B367D433-6C34-4216-9225-9ED1AD12E8BB}"/>
                    </a:ext>
                  </a:extLst>
                </p14:cNvPr>
                <p14:cNvContentPartPr/>
                <p14:nvPr/>
              </p14:nvContentPartPr>
              <p14:xfrm>
                <a:off x="5936147" y="952587"/>
                <a:ext cx="103320" cy="166680"/>
              </p14:xfrm>
            </p:contentPart>
          </mc:Choice>
          <mc:Fallback>
            <p:pic>
              <p:nvPicPr>
                <p:cNvPr id="23" name="Freihand 22">
                  <a:extLst>
                    <a:ext uri="{FF2B5EF4-FFF2-40B4-BE49-F238E27FC236}">
                      <a16:creationId xmlns:a16="http://schemas.microsoft.com/office/drawing/2014/main" id="{B367D433-6C34-4216-9225-9ED1AD12E8BB}"/>
                    </a:ext>
                  </a:extLst>
                </p:cNvPr>
                <p:cNvPicPr/>
                <p:nvPr/>
              </p:nvPicPr>
              <p:blipFill>
                <a:blip r:embed="rId26"/>
                <a:stretch>
                  <a:fillRect/>
                </a:stretch>
              </p:blipFill>
              <p:spPr>
                <a:xfrm>
                  <a:off x="5931827" y="948267"/>
                  <a:ext cx="1119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AE5C14D9-088D-423F-BD24-15C0563FA00D}"/>
                    </a:ext>
                  </a:extLst>
                </p14:cNvPr>
                <p14:cNvContentPartPr/>
                <p14:nvPr/>
              </p14:nvContentPartPr>
              <p14:xfrm>
                <a:off x="5809067" y="1109547"/>
                <a:ext cx="20520" cy="125280"/>
              </p14:xfrm>
            </p:contentPart>
          </mc:Choice>
          <mc:Fallback>
            <p:pic>
              <p:nvPicPr>
                <p:cNvPr id="24" name="Freihand 23">
                  <a:extLst>
                    <a:ext uri="{FF2B5EF4-FFF2-40B4-BE49-F238E27FC236}">
                      <a16:creationId xmlns:a16="http://schemas.microsoft.com/office/drawing/2014/main" id="{AE5C14D9-088D-423F-BD24-15C0563FA00D}"/>
                    </a:ext>
                  </a:extLst>
                </p:cNvPr>
                <p:cNvPicPr/>
                <p:nvPr/>
              </p:nvPicPr>
              <p:blipFill>
                <a:blip r:embed="rId28"/>
                <a:stretch>
                  <a:fillRect/>
                </a:stretch>
              </p:blipFill>
              <p:spPr>
                <a:xfrm>
                  <a:off x="5804747" y="1105227"/>
                  <a:ext cx="29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86183EA5-8FD9-42BE-8FF1-19DFB3F4A976}"/>
                    </a:ext>
                  </a:extLst>
                </p14:cNvPr>
                <p14:cNvContentPartPr/>
                <p14:nvPr/>
              </p14:nvContentPartPr>
              <p14:xfrm>
                <a:off x="5775947" y="1151307"/>
                <a:ext cx="102960" cy="118440"/>
              </p14:xfrm>
            </p:contentPart>
          </mc:Choice>
          <mc:Fallback>
            <p:pic>
              <p:nvPicPr>
                <p:cNvPr id="25" name="Freihand 24">
                  <a:extLst>
                    <a:ext uri="{FF2B5EF4-FFF2-40B4-BE49-F238E27FC236}">
                      <a16:creationId xmlns:a16="http://schemas.microsoft.com/office/drawing/2014/main" id="{86183EA5-8FD9-42BE-8FF1-19DFB3F4A976}"/>
                    </a:ext>
                  </a:extLst>
                </p:cNvPr>
                <p:cNvPicPr/>
                <p:nvPr/>
              </p:nvPicPr>
              <p:blipFill>
                <a:blip r:embed="rId30"/>
                <a:stretch>
                  <a:fillRect/>
                </a:stretch>
              </p:blipFill>
              <p:spPr>
                <a:xfrm>
                  <a:off x="5771627" y="1146987"/>
                  <a:ext cx="11160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B56D927F-1027-4168-9EDB-FCEDA9D433D4}"/>
                  </a:ext>
                </a:extLst>
              </p14:cNvPr>
              <p14:cNvContentPartPr/>
              <p14:nvPr/>
            </p14:nvContentPartPr>
            <p14:xfrm>
              <a:off x="3283307" y="275067"/>
              <a:ext cx="253800" cy="398880"/>
            </p14:xfrm>
          </p:contentPart>
        </mc:Choice>
        <mc:Fallback>
          <p:pic>
            <p:nvPicPr>
              <p:cNvPr id="27" name="Freihand 26">
                <a:extLst>
                  <a:ext uri="{FF2B5EF4-FFF2-40B4-BE49-F238E27FC236}">
                    <a16:creationId xmlns:a16="http://schemas.microsoft.com/office/drawing/2014/main" id="{B56D927F-1027-4168-9EDB-FCEDA9D433D4}"/>
                  </a:ext>
                </a:extLst>
              </p:cNvPr>
              <p:cNvPicPr/>
              <p:nvPr/>
            </p:nvPicPr>
            <p:blipFill>
              <a:blip r:embed="rId32"/>
              <a:stretch>
                <a:fillRect/>
              </a:stretch>
            </p:blipFill>
            <p:spPr>
              <a:xfrm>
                <a:off x="3278987" y="270747"/>
                <a:ext cx="26244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98D385AA-66DF-4142-8588-9E4866A0C096}"/>
                  </a:ext>
                </a:extLst>
              </p14:cNvPr>
              <p14:cNvContentPartPr/>
              <p14:nvPr/>
            </p14:nvContentPartPr>
            <p14:xfrm>
              <a:off x="2189987" y="4392747"/>
              <a:ext cx="1798920" cy="100080"/>
            </p14:xfrm>
          </p:contentPart>
        </mc:Choice>
        <mc:Fallback>
          <p:pic>
            <p:nvPicPr>
              <p:cNvPr id="28" name="Freihand 27">
                <a:extLst>
                  <a:ext uri="{FF2B5EF4-FFF2-40B4-BE49-F238E27FC236}">
                    <a16:creationId xmlns:a16="http://schemas.microsoft.com/office/drawing/2014/main" id="{98D385AA-66DF-4142-8588-9E4866A0C096}"/>
                  </a:ext>
                </a:extLst>
              </p:cNvPr>
              <p:cNvPicPr/>
              <p:nvPr/>
            </p:nvPicPr>
            <p:blipFill>
              <a:blip r:embed="rId34"/>
              <a:stretch>
                <a:fillRect/>
              </a:stretch>
            </p:blipFill>
            <p:spPr>
              <a:xfrm>
                <a:off x="2185667" y="4388427"/>
                <a:ext cx="1807560" cy="108720"/>
              </a:xfrm>
              <a:prstGeom prst="rect">
                <a:avLst/>
              </a:prstGeom>
            </p:spPr>
          </p:pic>
        </mc:Fallback>
      </mc:AlternateContent>
      <p:pic>
        <p:nvPicPr>
          <p:cNvPr id="29" name="Grafik 28">
            <a:extLst>
              <a:ext uri="{FF2B5EF4-FFF2-40B4-BE49-F238E27FC236}">
                <a16:creationId xmlns:a16="http://schemas.microsoft.com/office/drawing/2014/main" id="{EA9F84F2-72B8-4206-85F0-34AD108DCBBB}"/>
              </a:ext>
            </a:extLst>
          </p:cNvPr>
          <p:cNvPicPr>
            <a:picLocks noChangeAspect="1"/>
          </p:cNvPicPr>
          <p:nvPr/>
        </p:nvPicPr>
        <p:blipFill>
          <a:blip r:embed="rId35"/>
          <a:stretch>
            <a:fillRect/>
          </a:stretch>
        </p:blipFill>
        <p:spPr>
          <a:xfrm>
            <a:off x="672104" y="4771358"/>
            <a:ext cx="4834685" cy="1683573"/>
          </a:xfrm>
          <a:prstGeom prst="rect">
            <a:avLst/>
          </a:prstGeom>
        </p:spPr>
      </p:pic>
      <p:sp>
        <p:nvSpPr>
          <p:cNvPr id="30" name="Rechteck 29">
            <a:extLst>
              <a:ext uri="{FF2B5EF4-FFF2-40B4-BE49-F238E27FC236}">
                <a16:creationId xmlns:a16="http://schemas.microsoft.com/office/drawing/2014/main" id="{9FF6F5D0-AAB0-46F4-8F95-8B005963D53E}"/>
              </a:ext>
            </a:extLst>
          </p:cNvPr>
          <p:cNvSpPr/>
          <p:nvPr/>
        </p:nvSpPr>
        <p:spPr>
          <a:xfrm>
            <a:off x="3089447" y="4768410"/>
            <a:ext cx="2473153" cy="1725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552B4F16-F801-4717-9479-1A32B77E99C0}"/>
              </a:ext>
            </a:extLst>
          </p:cNvPr>
          <p:cNvGrpSpPr/>
          <p:nvPr/>
        </p:nvGrpSpPr>
        <p:grpSpPr>
          <a:xfrm>
            <a:off x="1492307" y="4229773"/>
            <a:ext cx="225360" cy="514800"/>
            <a:chOff x="1492307" y="4229773"/>
            <a:chExt cx="225360" cy="514800"/>
          </a:xfrm>
        </p:grpSpPr>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99DB647E-6A46-47B5-8A5A-60BAEF0EC1D6}"/>
                    </a:ext>
                  </a:extLst>
                </p14:cNvPr>
                <p14:cNvContentPartPr/>
                <p14:nvPr/>
              </p14:nvContentPartPr>
              <p14:xfrm>
                <a:off x="1560347" y="4229773"/>
                <a:ext cx="133920" cy="407880"/>
              </p14:xfrm>
            </p:contentPart>
          </mc:Choice>
          <mc:Fallback>
            <p:pic>
              <p:nvPicPr>
                <p:cNvPr id="31" name="Freihand 30">
                  <a:extLst>
                    <a:ext uri="{FF2B5EF4-FFF2-40B4-BE49-F238E27FC236}">
                      <a16:creationId xmlns:a16="http://schemas.microsoft.com/office/drawing/2014/main" id="{99DB647E-6A46-47B5-8A5A-60BAEF0EC1D6}"/>
                    </a:ext>
                  </a:extLst>
                </p:cNvPr>
                <p:cNvPicPr/>
                <p:nvPr/>
              </p:nvPicPr>
              <p:blipFill>
                <a:blip r:embed="rId37"/>
                <a:stretch>
                  <a:fillRect/>
                </a:stretch>
              </p:blipFill>
              <p:spPr>
                <a:xfrm>
                  <a:off x="1556027" y="4225453"/>
                  <a:ext cx="14256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Freihand 31">
                  <a:extLst>
                    <a:ext uri="{FF2B5EF4-FFF2-40B4-BE49-F238E27FC236}">
                      <a16:creationId xmlns:a16="http://schemas.microsoft.com/office/drawing/2014/main" id="{0B165C67-2C32-4F67-B32C-97F69DBFB73C}"/>
                    </a:ext>
                  </a:extLst>
                </p14:cNvPr>
                <p14:cNvContentPartPr/>
                <p14:nvPr/>
              </p14:nvContentPartPr>
              <p14:xfrm>
                <a:off x="1492307" y="4495813"/>
                <a:ext cx="225360" cy="248760"/>
              </p14:xfrm>
            </p:contentPart>
          </mc:Choice>
          <mc:Fallback>
            <p:pic>
              <p:nvPicPr>
                <p:cNvPr id="32" name="Freihand 31">
                  <a:extLst>
                    <a:ext uri="{FF2B5EF4-FFF2-40B4-BE49-F238E27FC236}">
                      <a16:creationId xmlns:a16="http://schemas.microsoft.com/office/drawing/2014/main" id="{0B165C67-2C32-4F67-B32C-97F69DBFB73C}"/>
                    </a:ext>
                  </a:extLst>
                </p:cNvPr>
                <p:cNvPicPr/>
                <p:nvPr/>
              </p:nvPicPr>
              <p:blipFill>
                <a:blip r:embed="rId39"/>
                <a:stretch>
                  <a:fillRect/>
                </a:stretch>
              </p:blipFill>
              <p:spPr>
                <a:xfrm>
                  <a:off x="1487987" y="4491493"/>
                  <a:ext cx="234000" cy="25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4" name="Freihand 33">
                <a:extLst>
                  <a:ext uri="{FF2B5EF4-FFF2-40B4-BE49-F238E27FC236}">
                    <a16:creationId xmlns:a16="http://schemas.microsoft.com/office/drawing/2014/main" id="{3A7A24FD-9D74-4EB7-B0D6-EF9A5B9061FB}"/>
                  </a:ext>
                </a:extLst>
              </p14:cNvPr>
              <p14:cNvContentPartPr/>
              <p14:nvPr/>
            </p14:nvContentPartPr>
            <p14:xfrm>
              <a:off x="5977187" y="4401493"/>
              <a:ext cx="580320" cy="546480"/>
            </p14:xfrm>
          </p:contentPart>
        </mc:Choice>
        <mc:Fallback>
          <p:pic>
            <p:nvPicPr>
              <p:cNvPr id="34" name="Freihand 33">
                <a:extLst>
                  <a:ext uri="{FF2B5EF4-FFF2-40B4-BE49-F238E27FC236}">
                    <a16:creationId xmlns:a16="http://schemas.microsoft.com/office/drawing/2014/main" id="{3A7A24FD-9D74-4EB7-B0D6-EF9A5B9061FB}"/>
                  </a:ext>
                </a:extLst>
              </p:cNvPr>
              <p:cNvPicPr/>
              <p:nvPr/>
            </p:nvPicPr>
            <p:blipFill>
              <a:blip r:embed="rId41"/>
              <a:stretch>
                <a:fillRect/>
              </a:stretch>
            </p:blipFill>
            <p:spPr>
              <a:xfrm>
                <a:off x="5972867" y="4397173"/>
                <a:ext cx="588960" cy="555120"/>
              </a:xfrm>
              <a:prstGeom prst="rect">
                <a:avLst/>
              </a:prstGeom>
            </p:spPr>
          </p:pic>
        </mc:Fallback>
      </mc:AlternateContent>
      <p:grpSp>
        <p:nvGrpSpPr>
          <p:cNvPr id="69" name="Gruppieren 68">
            <a:extLst>
              <a:ext uri="{FF2B5EF4-FFF2-40B4-BE49-F238E27FC236}">
                <a16:creationId xmlns:a16="http://schemas.microsoft.com/office/drawing/2014/main" id="{82D0CED0-2638-4231-8C82-7C81E1403ADB}"/>
              </a:ext>
            </a:extLst>
          </p:cNvPr>
          <p:cNvGrpSpPr/>
          <p:nvPr/>
        </p:nvGrpSpPr>
        <p:grpSpPr>
          <a:xfrm>
            <a:off x="5087267" y="4989733"/>
            <a:ext cx="3342960" cy="1171440"/>
            <a:chOff x="5087267" y="4989733"/>
            <a:chExt cx="3342960" cy="1171440"/>
          </a:xfrm>
        </p:grpSpPr>
        <mc:AlternateContent xmlns:mc="http://schemas.openxmlformats.org/markup-compatibility/2006">
          <mc:Choice xmlns:p14="http://schemas.microsoft.com/office/powerpoint/2010/main" Requires="p14">
            <p:contentPart p14:bwMode="auto" r:id="rId42">
              <p14:nvContentPartPr>
                <p14:cNvPr id="35" name="Freihand 34">
                  <a:extLst>
                    <a:ext uri="{FF2B5EF4-FFF2-40B4-BE49-F238E27FC236}">
                      <a16:creationId xmlns:a16="http://schemas.microsoft.com/office/drawing/2014/main" id="{847A9269-E123-4470-8C79-38F5594F72C7}"/>
                    </a:ext>
                  </a:extLst>
                </p14:cNvPr>
                <p14:cNvContentPartPr/>
                <p14:nvPr/>
              </p14:nvContentPartPr>
              <p14:xfrm>
                <a:off x="6050987" y="4989733"/>
                <a:ext cx="98280" cy="290160"/>
              </p14:xfrm>
            </p:contentPart>
          </mc:Choice>
          <mc:Fallback>
            <p:pic>
              <p:nvPicPr>
                <p:cNvPr id="35" name="Freihand 34">
                  <a:extLst>
                    <a:ext uri="{FF2B5EF4-FFF2-40B4-BE49-F238E27FC236}">
                      <a16:creationId xmlns:a16="http://schemas.microsoft.com/office/drawing/2014/main" id="{847A9269-E123-4470-8C79-38F5594F72C7}"/>
                    </a:ext>
                  </a:extLst>
                </p:cNvPr>
                <p:cNvPicPr/>
                <p:nvPr/>
              </p:nvPicPr>
              <p:blipFill>
                <a:blip r:embed="rId43"/>
                <a:stretch>
                  <a:fillRect/>
                </a:stretch>
              </p:blipFill>
              <p:spPr>
                <a:xfrm>
                  <a:off x="6046667" y="4985413"/>
                  <a:ext cx="1069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Freihand 35">
                  <a:extLst>
                    <a:ext uri="{FF2B5EF4-FFF2-40B4-BE49-F238E27FC236}">
                      <a16:creationId xmlns:a16="http://schemas.microsoft.com/office/drawing/2014/main" id="{7AE9A674-8DBA-41E9-BBEB-1F1ACE928656}"/>
                    </a:ext>
                  </a:extLst>
                </p14:cNvPr>
                <p14:cNvContentPartPr/>
                <p14:nvPr/>
              </p14:nvContentPartPr>
              <p14:xfrm>
                <a:off x="5997347" y="5149933"/>
                <a:ext cx="222480" cy="142200"/>
              </p14:xfrm>
            </p:contentPart>
          </mc:Choice>
          <mc:Fallback>
            <p:pic>
              <p:nvPicPr>
                <p:cNvPr id="36" name="Freihand 35">
                  <a:extLst>
                    <a:ext uri="{FF2B5EF4-FFF2-40B4-BE49-F238E27FC236}">
                      <a16:creationId xmlns:a16="http://schemas.microsoft.com/office/drawing/2014/main" id="{7AE9A674-8DBA-41E9-BBEB-1F1ACE928656}"/>
                    </a:ext>
                  </a:extLst>
                </p:cNvPr>
                <p:cNvPicPr/>
                <p:nvPr/>
              </p:nvPicPr>
              <p:blipFill>
                <a:blip r:embed="rId45"/>
                <a:stretch>
                  <a:fillRect/>
                </a:stretch>
              </p:blipFill>
              <p:spPr>
                <a:xfrm>
                  <a:off x="5993027" y="5145613"/>
                  <a:ext cx="231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Freihand 37">
                  <a:extLst>
                    <a:ext uri="{FF2B5EF4-FFF2-40B4-BE49-F238E27FC236}">
                      <a16:creationId xmlns:a16="http://schemas.microsoft.com/office/drawing/2014/main" id="{C4BF6424-6F79-4BA2-B203-40FCE646DD77}"/>
                    </a:ext>
                  </a:extLst>
                </p14:cNvPr>
                <p14:cNvContentPartPr/>
                <p14:nvPr/>
              </p14:nvContentPartPr>
              <p14:xfrm>
                <a:off x="5266907" y="5435773"/>
                <a:ext cx="32040" cy="221760"/>
              </p14:xfrm>
            </p:contentPart>
          </mc:Choice>
          <mc:Fallback>
            <p:pic>
              <p:nvPicPr>
                <p:cNvPr id="38" name="Freihand 37">
                  <a:extLst>
                    <a:ext uri="{FF2B5EF4-FFF2-40B4-BE49-F238E27FC236}">
                      <a16:creationId xmlns:a16="http://schemas.microsoft.com/office/drawing/2014/main" id="{C4BF6424-6F79-4BA2-B203-40FCE646DD77}"/>
                    </a:ext>
                  </a:extLst>
                </p:cNvPr>
                <p:cNvPicPr/>
                <p:nvPr/>
              </p:nvPicPr>
              <p:blipFill>
                <a:blip r:embed="rId47"/>
                <a:stretch>
                  <a:fillRect/>
                </a:stretch>
              </p:blipFill>
              <p:spPr>
                <a:xfrm>
                  <a:off x="5262587" y="5431453"/>
                  <a:ext cx="406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Freihand 38">
                  <a:extLst>
                    <a:ext uri="{FF2B5EF4-FFF2-40B4-BE49-F238E27FC236}">
                      <a16:creationId xmlns:a16="http://schemas.microsoft.com/office/drawing/2014/main" id="{678C8DFD-B6E3-40E6-B087-2928214073FA}"/>
                    </a:ext>
                  </a:extLst>
                </p14:cNvPr>
                <p14:cNvContentPartPr/>
                <p14:nvPr/>
              </p14:nvContentPartPr>
              <p14:xfrm>
                <a:off x="5087267" y="5401213"/>
                <a:ext cx="330120" cy="240840"/>
              </p14:xfrm>
            </p:contentPart>
          </mc:Choice>
          <mc:Fallback>
            <p:pic>
              <p:nvPicPr>
                <p:cNvPr id="39" name="Freihand 38">
                  <a:extLst>
                    <a:ext uri="{FF2B5EF4-FFF2-40B4-BE49-F238E27FC236}">
                      <a16:creationId xmlns:a16="http://schemas.microsoft.com/office/drawing/2014/main" id="{678C8DFD-B6E3-40E6-B087-2928214073FA}"/>
                    </a:ext>
                  </a:extLst>
                </p:cNvPr>
                <p:cNvPicPr/>
                <p:nvPr/>
              </p:nvPicPr>
              <p:blipFill>
                <a:blip r:embed="rId49"/>
                <a:stretch>
                  <a:fillRect/>
                </a:stretch>
              </p:blipFill>
              <p:spPr>
                <a:xfrm>
                  <a:off x="5082947" y="5396893"/>
                  <a:ext cx="338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3CD26004-128C-4C6D-A7DE-7A9C2460DDA8}"/>
                    </a:ext>
                  </a:extLst>
                </p14:cNvPr>
                <p14:cNvContentPartPr/>
                <p14:nvPr/>
              </p14:nvContentPartPr>
              <p14:xfrm>
                <a:off x="5456627" y="5488333"/>
                <a:ext cx="20880" cy="130320"/>
              </p14:xfrm>
            </p:contentPart>
          </mc:Choice>
          <mc:Fallback>
            <p:pic>
              <p:nvPicPr>
                <p:cNvPr id="40" name="Freihand 39">
                  <a:extLst>
                    <a:ext uri="{FF2B5EF4-FFF2-40B4-BE49-F238E27FC236}">
                      <a16:creationId xmlns:a16="http://schemas.microsoft.com/office/drawing/2014/main" id="{3CD26004-128C-4C6D-A7DE-7A9C2460DDA8}"/>
                    </a:ext>
                  </a:extLst>
                </p:cNvPr>
                <p:cNvPicPr/>
                <p:nvPr/>
              </p:nvPicPr>
              <p:blipFill>
                <a:blip r:embed="rId51"/>
                <a:stretch>
                  <a:fillRect/>
                </a:stretch>
              </p:blipFill>
              <p:spPr>
                <a:xfrm>
                  <a:off x="5452307" y="5484013"/>
                  <a:ext cx="29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Freihand 40">
                  <a:extLst>
                    <a:ext uri="{FF2B5EF4-FFF2-40B4-BE49-F238E27FC236}">
                      <a16:creationId xmlns:a16="http://schemas.microsoft.com/office/drawing/2014/main" id="{8701BAAD-91A1-4CEB-B3BA-F96AD057FAAA}"/>
                    </a:ext>
                  </a:extLst>
                </p14:cNvPr>
                <p14:cNvContentPartPr/>
                <p14:nvPr/>
              </p14:nvContentPartPr>
              <p14:xfrm>
                <a:off x="5496587" y="5391493"/>
                <a:ext cx="143640" cy="223200"/>
              </p14:xfrm>
            </p:contentPart>
          </mc:Choice>
          <mc:Fallback>
            <p:pic>
              <p:nvPicPr>
                <p:cNvPr id="41" name="Freihand 40">
                  <a:extLst>
                    <a:ext uri="{FF2B5EF4-FFF2-40B4-BE49-F238E27FC236}">
                      <a16:creationId xmlns:a16="http://schemas.microsoft.com/office/drawing/2014/main" id="{8701BAAD-91A1-4CEB-B3BA-F96AD057FAAA}"/>
                    </a:ext>
                  </a:extLst>
                </p:cNvPr>
                <p:cNvPicPr/>
                <p:nvPr/>
              </p:nvPicPr>
              <p:blipFill>
                <a:blip r:embed="rId53"/>
                <a:stretch>
                  <a:fillRect/>
                </a:stretch>
              </p:blipFill>
              <p:spPr>
                <a:xfrm>
                  <a:off x="5492267" y="5387173"/>
                  <a:ext cx="1522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Freihand 41">
                  <a:extLst>
                    <a:ext uri="{FF2B5EF4-FFF2-40B4-BE49-F238E27FC236}">
                      <a16:creationId xmlns:a16="http://schemas.microsoft.com/office/drawing/2014/main" id="{E27062CA-1802-4395-9ABD-4BA170953925}"/>
                    </a:ext>
                  </a:extLst>
                </p14:cNvPr>
                <p14:cNvContentPartPr/>
                <p14:nvPr/>
              </p14:nvContentPartPr>
              <p14:xfrm>
                <a:off x="5640587" y="5491213"/>
                <a:ext cx="113400" cy="115560"/>
              </p14:xfrm>
            </p:contentPart>
          </mc:Choice>
          <mc:Fallback>
            <p:pic>
              <p:nvPicPr>
                <p:cNvPr id="42" name="Freihand 41">
                  <a:extLst>
                    <a:ext uri="{FF2B5EF4-FFF2-40B4-BE49-F238E27FC236}">
                      <a16:creationId xmlns:a16="http://schemas.microsoft.com/office/drawing/2014/main" id="{E27062CA-1802-4395-9ABD-4BA170953925}"/>
                    </a:ext>
                  </a:extLst>
                </p:cNvPr>
                <p:cNvPicPr/>
                <p:nvPr/>
              </p:nvPicPr>
              <p:blipFill>
                <a:blip r:embed="rId55"/>
                <a:stretch>
                  <a:fillRect/>
                </a:stretch>
              </p:blipFill>
              <p:spPr>
                <a:xfrm>
                  <a:off x="5636267" y="5486893"/>
                  <a:ext cx="122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Freihand 42">
                  <a:extLst>
                    <a:ext uri="{FF2B5EF4-FFF2-40B4-BE49-F238E27FC236}">
                      <a16:creationId xmlns:a16="http://schemas.microsoft.com/office/drawing/2014/main" id="{F810D1CF-BA76-4BB6-9129-07F1CD5863F5}"/>
                    </a:ext>
                  </a:extLst>
                </p14:cNvPr>
                <p14:cNvContentPartPr/>
                <p14:nvPr/>
              </p14:nvContentPartPr>
              <p14:xfrm>
                <a:off x="5828867" y="5487253"/>
                <a:ext cx="127440" cy="117360"/>
              </p14:xfrm>
            </p:contentPart>
          </mc:Choice>
          <mc:Fallback>
            <p:pic>
              <p:nvPicPr>
                <p:cNvPr id="43" name="Freihand 42">
                  <a:extLst>
                    <a:ext uri="{FF2B5EF4-FFF2-40B4-BE49-F238E27FC236}">
                      <a16:creationId xmlns:a16="http://schemas.microsoft.com/office/drawing/2014/main" id="{F810D1CF-BA76-4BB6-9129-07F1CD5863F5}"/>
                    </a:ext>
                  </a:extLst>
                </p:cNvPr>
                <p:cNvPicPr/>
                <p:nvPr/>
              </p:nvPicPr>
              <p:blipFill>
                <a:blip r:embed="rId57"/>
                <a:stretch>
                  <a:fillRect/>
                </a:stretch>
              </p:blipFill>
              <p:spPr>
                <a:xfrm>
                  <a:off x="5824547" y="5482933"/>
                  <a:ext cx="136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Freihand 43">
                  <a:extLst>
                    <a:ext uri="{FF2B5EF4-FFF2-40B4-BE49-F238E27FC236}">
                      <a16:creationId xmlns:a16="http://schemas.microsoft.com/office/drawing/2014/main" id="{A9AB9E74-2E1A-4169-9F61-25766CF4B556}"/>
                    </a:ext>
                  </a:extLst>
                </p14:cNvPr>
                <p14:cNvContentPartPr/>
                <p14:nvPr/>
              </p14:nvContentPartPr>
              <p14:xfrm>
                <a:off x="6101747" y="5385373"/>
                <a:ext cx="231120" cy="236160"/>
              </p14:xfrm>
            </p:contentPart>
          </mc:Choice>
          <mc:Fallback>
            <p:pic>
              <p:nvPicPr>
                <p:cNvPr id="44" name="Freihand 43">
                  <a:extLst>
                    <a:ext uri="{FF2B5EF4-FFF2-40B4-BE49-F238E27FC236}">
                      <a16:creationId xmlns:a16="http://schemas.microsoft.com/office/drawing/2014/main" id="{A9AB9E74-2E1A-4169-9F61-25766CF4B556}"/>
                    </a:ext>
                  </a:extLst>
                </p:cNvPr>
                <p:cNvPicPr/>
                <p:nvPr/>
              </p:nvPicPr>
              <p:blipFill>
                <a:blip r:embed="rId59"/>
                <a:stretch>
                  <a:fillRect/>
                </a:stretch>
              </p:blipFill>
              <p:spPr>
                <a:xfrm>
                  <a:off x="6097427" y="5381053"/>
                  <a:ext cx="2397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Freihand 44">
                  <a:extLst>
                    <a:ext uri="{FF2B5EF4-FFF2-40B4-BE49-F238E27FC236}">
                      <a16:creationId xmlns:a16="http://schemas.microsoft.com/office/drawing/2014/main" id="{A1BB6EE4-DDDF-4788-A52B-068A9B5F1B02}"/>
                    </a:ext>
                  </a:extLst>
                </p14:cNvPr>
                <p14:cNvContentPartPr/>
                <p14:nvPr/>
              </p14:nvContentPartPr>
              <p14:xfrm>
                <a:off x="6224507" y="5515333"/>
                <a:ext cx="118080" cy="25560"/>
              </p14:xfrm>
            </p:contentPart>
          </mc:Choice>
          <mc:Fallback>
            <p:pic>
              <p:nvPicPr>
                <p:cNvPr id="45" name="Freihand 44">
                  <a:extLst>
                    <a:ext uri="{FF2B5EF4-FFF2-40B4-BE49-F238E27FC236}">
                      <a16:creationId xmlns:a16="http://schemas.microsoft.com/office/drawing/2014/main" id="{A1BB6EE4-DDDF-4788-A52B-068A9B5F1B02}"/>
                    </a:ext>
                  </a:extLst>
                </p:cNvPr>
                <p:cNvPicPr/>
                <p:nvPr/>
              </p:nvPicPr>
              <p:blipFill>
                <a:blip r:embed="rId61"/>
                <a:stretch>
                  <a:fillRect/>
                </a:stretch>
              </p:blipFill>
              <p:spPr>
                <a:xfrm>
                  <a:off x="6220187" y="5511013"/>
                  <a:ext cx="1267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8748FE3F-9089-4747-A39D-62007196D3BD}"/>
                    </a:ext>
                  </a:extLst>
                </p14:cNvPr>
                <p14:cNvContentPartPr/>
                <p14:nvPr/>
              </p14:nvContentPartPr>
              <p14:xfrm>
                <a:off x="6329987" y="5404093"/>
                <a:ext cx="119880" cy="194760"/>
              </p14:xfrm>
            </p:contentPart>
          </mc:Choice>
          <mc:Fallback>
            <p:pic>
              <p:nvPicPr>
                <p:cNvPr id="46" name="Freihand 45">
                  <a:extLst>
                    <a:ext uri="{FF2B5EF4-FFF2-40B4-BE49-F238E27FC236}">
                      <a16:creationId xmlns:a16="http://schemas.microsoft.com/office/drawing/2014/main" id="{8748FE3F-9089-4747-A39D-62007196D3BD}"/>
                    </a:ext>
                  </a:extLst>
                </p:cNvPr>
                <p:cNvPicPr/>
                <p:nvPr/>
              </p:nvPicPr>
              <p:blipFill>
                <a:blip r:embed="rId63"/>
                <a:stretch>
                  <a:fillRect/>
                </a:stretch>
              </p:blipFill>
              <p:spPr>
                <a:xfrm>
                  <a:off x="6325667" y="5399773"/>
                  <a:ext cx="128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AD583E27-5C88-466C-9B8E-EE0A3521A882}"/>
                    </a:ext>
                  </a:extLst>
                </p14:cNvPr>
                <p14:cNvContentPartPr/>
                <p14:nvPr/>
              </p14:nvContentPartPr>
              <p14:xfrm>
                <a:off x="6487667" y="5369533"/>
                <a:ext cx="330840" cy="217080"/>
              </p14:xfrm>
            </p:contentPart>
          </mc:Choice>
          <mc:Fallback>
            <p:pic>
              <p:nvPicPr>
                <p:cNvPr id="47" name="Freihand 46">
                  <a:extLst>
                    <a:ext uri="{FF2B5EF4-FFF2-40B4-BE49-F238E27FC236}">
                      <a16:creationId xmlns:a16="http://schemas.microsoft.com/office/drawing/2014/main" id="{AD583E27-5C88-466C-9B8E-EE0A3521A882}"/>
                    </a:ext>
                  </a:extLst>
                </p:cNvPr>
                <p:cNvPicPr/>
                <p:nvPr/>
              </p:nvPicPr>
              <p:blipFill>
                <a:blip r:embed="rId65"/>
                <a:stretch>
                  <a:fillRect/>
                </a:stretch>
              </p:blipFill>
              <p:spPr>
                <a:xfrm>
                  <a:off x="6483347" y="5365213"/>
                  <a:ext cx="339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Freihand 48">
                  <a:extLst>
                    <a:ext uri="{FF2B5EF4-FFF2-40B4-BE49-F238E27FC236}">
                      <a16:creationId xmlns:a16="http://schemas.microsoft.com/office/drawing/2014/main" id="{541D8F8F-7395-459A-8273-BF9900988AD3}"/>
                    </a:ext>
                  </a:extLst>
                </p14:cNvPr>
                <p14:cNvContentPartPr/>
                <p14:nvPr/>
              </p14:nvContentPartPr>
              <p14:xfrm>
                <a:off x="6837587" y="5421013"/>
                <a:ext cx="611280" cy="172440"/>
              </p14:xfrm>
            </p:contentPart>
          </mc:Choice>
          <mc:Fallback>
            <p:pic>
              <p:nvPicPr>
                <p:cNvPr id="49" name="Freihand 48">
                  <a:extLst>
                    <a:ext uri="{FF2B5EF4-FFF2-40B4-BE49-F238E27FC236}">
                      <a16:creationId xmlns:a16="http://schemas.microsoft.com/office/drawing/2014/main" id="{541D8F8F-7395-459A-8273-BF9900988AD3}"/>
                    </a:ext>
                  </a:extLst>
                </p:cNvPr>
                <p:cNvPicPr/>
                <p:nvPr/>
              </p:nvPicPr>
              <p:blipFill>
                <a:blip r:embed="rId67"/>
                <a:stretch>
                  <a:fillRect/>
                </a:stretch>
              </p:blipFill>
              <p:spPr>
                <a:xfrm>
                  <a:off x="6833267" y="5416693"/>
                  <a:ext cx="619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Freihand 49">
                  <a:extLst>
                    <a:ext uri="{FF2B5EF4-FFF2-40B4-BE49-F238E27FC236}">
                      <a16:creationId xmlns:a16="http://schemas.microsoft.com/office/drawing/2014/main" id="{7CD5A679-37A6-4E47-AB0C-15C5AB675BC3}"/>
                    </a:ext>
                  </a:extLst>
                </p14:cNvPr>
                <p14:cNvContentPartPr/>
                <p14:nvPr/>
              </p14:nvContentPartPr>
              <p14:xfrm>
                <a:off x="7351307" y="5389333"/>
                <a:ext cx="26280" cy="20160"/>
              </p14:xfrm>
            </p:contentPart>
          </mc:Choice>
          <mc:Fallback>
            <p:pic>
              <p:nvPicPr>
                <p:cNvPr id="50" name="Freihand 49">
                  <a:extLst>
                    <a:ext uri="{FF2B5EF4-FFF2-40B4-BE49-F238E27FC236}">
                      <a16:creationId xmlns:a16="http://schemas.microsoft.com/office/drawing/2014/main" id="{7CD5A679-37A6-4E47-AB0C-15C5AB675BC3}"/>
                    </a:ext>
                  </a:extLst>
                </p:cNvPr>
                <p:cNvPicPr/>
                <p:nvPr/>
              </p:nvPicPr>
              <p:blipFill>
                <a:blip r:embed="rId69"/>
                <a:stretch>
                  <a:fillRect/>
                </a:stretch>
              </p:blipFill>
              <p:spPr>
                <a:xfrm>
                  <a:off x="7346987" y="5385013"/>
                  <a:ext cx="34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Freihand 51">
                  <a:extLst>
                    <a:ext uri="{FF2B5EF4-FFF2-40B4-BE49-F238E27FC236}">
                      <a16:creationId xmlns:a16="http://schemas.microsoft.com/office/drawing/2014/main" id="{7383763C-6A94-4F4E-81E2-1EF72C8E9ED2}"/>
                    </a:ext>
                  </a:extLst>
                </p14:cNvPr>
                <p14:cNvContentPartPr/>
                <p14:nvPr/>
              </p14:nvContentPartPr>
              <p14:xfrm>
                <a:off x="5372747" y="5904133"/>
                <a:ext cx="9000" cy="113040"/>
              </p14:xfrm>
            </p:contentPart>
          </mc:Choice>
          <mc:Fallback>
            <p:pic>
              <p:nvPicPr>
                <p:cNvPr id="52" name="Freihand 51">
                  <a:extLst>
                    <a:ext uri="{FF2B5EF4-FFF2-40B4-BE49-F238E27FC236}">
                      <a16:creationId xmlns:a16="http://schemas.microsoft.com/office/drawing/2014/main" id="{7383763C-6A94-4F4E-81E2-1EF72C8E9ED2}"/>
                    </a:ext>
                  </a:extLst>
                </p:cNvPr>
                <p:cNvPicPr/>
                <p:nvPr/>
              </p:nvPicPr>
              <p:blipFill>
                <a:blip r:embed="rId71"/>
                <a:stretch>
                  <a:fillRect/>
                </a:stretch>
              </p:blipFill>
              <p:spPr>
                <a:xfrm>
                  <a:off x="5368427" y="5899813"/>
                  <a:ext cx="17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Freihand 52">
                  <a:extLst>
                    <a:ext uri="{FF2B5EF4-FFF2-40B4-BE49-F238E27FC236}">
                      <a16:creationId xmlns:a16="http://schemas.microsoft.com/office/drawing/2014/main" id="{12F20830-1B84-44A2-BAB0-6D01397EC5BA}"/>
                    </a:ext>
                  </a:extLst>
                </p14:cNvPr>
                <p14:cNvContentPartPr/>
                <p14:nvPr/>
              </p14:nvContentPartPr>
              <p14:xfrm>
                <a:off x="5357267" y="5819533"/>
                <a:ext cx="43560" cy="24120"/>
              </p14:xfrm>
            </p:contentPart>
          </mc:Choice>
          <mc:Fallback>
            <p:pic>
              <p:nvPicPr>
                <p:cNvPr id="53" name="Freihand 52">
                  <a:extLst>
                    <a:ext uri="{FF2B5EF4-FFF2-40B4-BE49-F238E27FC236}">
                      <a16:creationId xmlns:a16="http://schemas.microsoft.com/office/drawing/2014/main" id="{12F20830-1B84-44A2-BAB0-6D01397EC5BA}"/>
                    </a:ext>
                  </a:extLst>
                </p:cNvPr>
                <p:cNvPicPr/>
                <p:nvPr/>
              </p:nvPicPr>
              <p:blipFill>
                <a:blip r:embed="rId73"/>
                <a:stretch>
                  <a:fillRect/>
                </a:stretch>
              </p:blipFill>
              <p:spPr>
                <a:xfrm>
                  <a:off x="5352947" y="5815213"/>
                  <a:ext cx="522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Freihand 53">
                  <a:extLst>
                    <a:ext uri="{FF2B5EF4-FFF2-40B4-BE49-F238E27FC236}">
                      <a16:creationId xmlns:a16="http://schemas.microsoft.com/office/drawing/2014/main" id="{C77EAABE-66DA-4713-B9D3-1ECCDD1C38CC}"/>
                    </a:ext>
                  </a:extLst>
                </p14:cNvPr>
                <p14:cNvContentPartPr/>
                <p14:nvPr/>
              </p14:nvContentPartPr>
              <p14:xfrm>
                <a:off x="5428547" y="5878213"/>
                <a:ext cx="96480" cy="123840"/>
              </p14:xfrm>
            </p:contentPart>
          </mc:Choice>
          <mc:Fallback>
            <p:pic>
              <p:nvPicPr>
                <p:cNvPr id="54" name="Freihand 53">
                  <a:extLst>
                    <a:ext uri="{FF2B5EF4-FFF2-40B4-BE49-F238E27FC236}">
                      <a16:creationId xmlns:a16="http://schemas.microsoft.com/office/drawing/2014/main" id="{C77EAABE-66DA-4713-B9D3-1ECCDD1C38CC}"/>
                    </a:ext>
                  </a:extLst>
                </p:cNvPr>
                <p:cNvPicPr/>
                <p:nvPr/>
              </p:nvPicPr>
              <p:blipFill>
                <a:blip r:embed="rId75"/>
                <a:stretch>
                  <a:fillRect/>
                </a:stretch>
              </p:blipFill>
              <p:spPr>
                <a:xfrm>
                  <a:off x="5424227" y="5873893"/>
                  <a:ext cx="105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Freihand 54">
                  <a:extLst>
                    <a:ext uri="{FF2B5EF4-FFF2-40B4-BE49-F238E27FC236}">
                      <a16:creationId xmlns:a16="http://schemas.microsoft.com/office/drawing/2014/main" id="{60B3FFD2-39EE-4E5B-B89A-990A943367E4}"/>
                    </a:ext>
                  </a:extLst>
                </p14:cNvPr>
                <p14:cNvContentPartPr/>
                <p14:nvPr/>
              </p14:nvContentPartPr>
              <p14:xfrm>
                <a:off x="5537627" y="5760133"/>
                <a:ext cx="460440" cy="198360"/>
              </p14:xfrm>
            </p:contentPart>
          </mc:Choice>
          <mc:Fallback>
            <p:pic>
              <p:nvPicPr>
                <p:cNvPr id="55" name="Freihand 54">
                  <a:extLst>
                    <a:ext uri="{FF2B5EF4-FFF2-40B4-BE49-F238E27FC236}">
                      <a16:creationId xmlns:a16="http://schemas.microsoft.com/office/drawing/2014/main" id="{60B3FFD2-39EE-4E5B-B89A-990A943367E4}"/>
                    </a:ext>
                  </a:extLst>
                </p:cNvPr>
                <p:cNvPicPr/>
                <p:nvPr/>
              </p:nvPicPr>
              <p:blipFill>
                <a:blip r:embed="rId77"/>
                <a:stretch>
                  <a:fillRect/>
                </a:stretch>
              </p:blipFill>
              <p:spPr>
                <a:xfrm>
                  <a:off x="5533307" y="5755813"/>
                  <a:ext cx="469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Freihand 55">
                  <a:extLst>
                    <a:ext uri="{FF2B5EF4-FFF2-40B4-BE49-F238E27FC236}">
                      <a16:creationId xmlns:a16="http://schemas.microsoft.com/office/drawing/2014/main" id="{2B9B0233-D956-4882-806C-009AE0078EAD}"/>
                    </a:ext>
                  </a:extLst>
                </p14:cNvPr>
                <p14:cNvContentPartPr/>
                <p14:nvPr/>
              </p14:nvContentPartPr>
              <p14:xfrm>
                <a:off x="5933267" y="5797573"/>
                <a:ext cx="107640" cy="146160"/>
              </p14:xfrm>
            </p:contentPart>
          </mc:Choice>
          <mc:Fallback>
            <p:pic>
              <p:nvPicPr>
                <p:cNvPr id="56" name="Freihand 55">
                  <a:extLst>
                    <a:ext uri="{FF2B5EF4-FFF2-40B4-BE49-F238E27FC236}">
                      <a16:creationId xmlns:a16="http://schemas.microsoft.com/office/drawing/2014/main" id="{2B9B0233-D956-4882-806C-009AE0078EAD}"/>
                    </a:ext>
                  </a:extLst>
                </p:cNvPr>
                <p:cNvPicPr/>
                <p:nvPr/>
              </p:nvPicPr>
              <p:blipFill>
                <a:blip r:embed="rId79"/>
                <a:stretch>
                  <a:fillRect/>
                </a:stretch>
              </p:blipFill>
              <p:spPr>
                <a:xfrm>
                  <a:off x="5928947" y="5793253"/>
                  <a:ext cx="116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7" name="Freihand 56">
                  <a:extLst>
                    <a:ext uri="{FF2B5EF4-FFF2-40B4-BE49-F238E27FC236}">
                      <a16:creationId xmlns:a16="http://schemas.microsoft.com/office/drawing/2014/main" id="{F855D1EE-8C28-4622-87C4-57F1BBF479D5}"/>
                    </a:ext>
                  </a:extLst>
                </p14:cNvPr>
                <p14:cNvContentPartPr/>
                <p14:nvPr/>
              </p14:nvContentPartPr>
              <p14:xfrm>
                <a:off x="6035507" y="5869933"/>
                <a:ext cx="249120" cy="70200"/>
              </p14:xfrm>
            </p:contentPart>
          </mc:Choice>
          <mc:Fallback>
            <p:pic>
              <p:nvPicPr>
                <p:cNvPr id="57" name="Freihand 56">
                  <a:extLst>
                    <a:ext uri="{FF2B5EF4-FFF2-40B4-BE49-F238E27FC236}">
                      <a16:creationId xmlns:a16="http://schemas.microsoft.com/office/drawing/2014/main" id="{F855D1EE-8C28-4622-87C4-57F1BBF479D5}"/>
                    </a:ext>
                  </a:extLst>
                </p:cNvPr>
                <p:cNvPicPr/>
                <p:nvPr/>
              </p:nvPicPr>
              <p:blipFill>
                <a:blip r:embed="rId81"/>
                <a:stretch>
                  <a:fillRect/>
                </a:stretch>
              </p:blipFill>
              <p:spPr>
                <a:xfrm>
                  <a:off x="6031187" y="5865613"/>
                  <a:ext cx="257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Freihand 57">
                  <a:extLst>
                    <a:ext uri="{FF2B5EF4-FFF2-40B4-BE49-F238E27FC236}">
                      <a16:creationId xmlns:a16="http://schemas.microsoft.com/office/drawing/2014/main" id="{CF906AE8-9D46-43D0-9455-6555F2B8207F}"/>
                    </a:ext>
                  </a:extLst>
                </p14:cNvPr>
                <p14:cNvContentPartPr/>
                <p14:nvPr/>
              </p14:nvContentPartPr>
              <p14:xfrm>
                <a:off x="6359507" y="5826013"/>
                <a:ext cx="167040" cy="114120"/>
              </p14:xfrm>
            </p:contentPart>
          </mc:Choice>
          <mc:Fallback>
            <p:pic>
              <p:nvPicPr>
                <p:cNvPr id="58" name="Freihand 57">
                  <a:extLst>
                    <a:ext uri="{FF2B5EF4-FFF2-40B4-BE49-F238E27FC236}">
                      <a16:creationId xmlns:a16="http://schemas.microsoft.com/office/drawing/2014/main" id="{CF906AE8-9D46-43D0-9455-6555F2B8207F}"/>
                    </a:ext>
                  </a:extLst>
                </p:cNvPr>
                <p:cNvPicPr/>
                <p:nvPr/>
              </p:nvPicPr>
              <p:blipFill>
                <a:blip r:embed="rId83"/>
                <a:stretch>
                  <a:fillRect/>
                </a:stretch>
              </p:blipFill>
              <p:spPr>
                <a:xfrm>
                  <a:off x="6355187" y="5821693"/>
                  <a:ext cx="175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Freihand 58">
                  <a:extLst>
                    <a:ext uri="{FF2B5EF4-FFF2-40B4-BE49-F238E27FC236}">
                      <a16:creationId xmlns:a16="http://schemas.microsoft.com/office/drawing/2014/main" id="{3FDD37E6-7451-456C-952E-19DDE4F11EA6}"/>
                    </a:ext>
                  </a:extLst>
                </p14:cNvPr>
                <p14:cNvContentPartPr/>
                <p14:nvPr/>
              </p14:nvContentPartPr>
              <p14:xfrm>
                <a:off x="6547067" y="5853373"/>
                <a:ext cx="159120" cy="60840"/>
              </p14:xfrm>
            </p:contentPart>
          </mc:Choice>
          <mc:Fallback>
            <p:pic>
              <p:nvPicPr>
                <p:cNvPr id="59" name="Freihand 58">
                  <a:extLst>
                    <a:ext uri="{FF2B5EF4-FFF2-40B4-BE49-F238E27FC236}">
                      <a16:creationId xmlns:a16="http://schemas.microsoft.com/office/drawing/2014/main" id="{3FDD37E6-7451-456C-952E-19DDE4F11EA6}"/>
                    </a:ext>
                  </a:extLst>
                </p:cNvPr>
                <p:cNvPicPr/>
                <p:nvPr/>
              </p:nvPicPr>
              <p:blipFill>
                <a:blip r:embed="rId85"/>
                <a:stretch>
                  <a:fillRect/>
                </a:stretch>
              </p:blipFill>
              <p:spPr>
                <a:xfrm>
                  <a:off x="6542747" y="5849053"/>
                  <a:ext cx="167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Freihand 59">
                  <a:extLst>
                    <a:ext uri="{FF2B5EF4-FFF2-40B4-BE49-F238E27FC236}">
                      <a16:creationId xmlns:a16="http://schemas.microsoft.com/office/drawing/2014/main" id="{81E77122-9D54-4887-ABD5-EB95D66441E6}"/>
                    </a:ext>
                  </a:extLst>
                </p14:cNvPr>
                <p14:cNvContentPartPr/>
                <p14:nvPr/>
              </p14:nvContentPartPr>
              <p14:xfrm>
                <a:off x="6767027" y="5859493"/>
                <a:ext cx="124920" cy="57960"/>
              </p14:xfrm>
            </p:contentPart>
          </mc:Choice>
          <mc:Fallback>
            <p:pic>
              <p:nvPicPr>
                <p:cNvPr id="60" name="Freihand 59">
                  <a:extLst>
                    <a:ext uri="{FF2B5EF4-FFF2-40B4-BE49-F238E27FC236}">
                      <a16:creationId xmlns:a16="http://schemas.microsoft.com/office/drawing/2014/main" id="{81E77122-9D54-4887-ABD5-EB95D66441E6}"/>
                    </a:ext>
                  </a:extLst>
                </p:cNvPr>
                <p:cNvPicPr/>
                <p:nvPr/>
              </p:nvPicPr>
              <p:blipFill>
                <a:blip r:embed="rId87"/>
                <a:stretch>
                  <a:fillRect/>
                </a:stretch>
              </p:blipFill>
              <p:spPr>
                <a:xfrm>
                  <a:off x="6762707" y="5855173"/>
                  <a:ext cx="133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58DB6110-8A3A-4E2F-8F74-2775379DAEF7}"/>
                    </a:ext>
                  </a:extLst>
                </p14:cNvPr>
                <p14:cNvContentPartPr/>
                <p14:nvPr/>
              </p14:nvContentPartPr>
              <p14:xfrm>
                <a:off x="6906707" y="5829253"/>
                <a:ext cx="202320" cy="83160"/>
              </p14:xfrm>
            </p:contentPart>
          </mc:Choice>
          <mc:Fallback>
            <p:pic>
              <p:nvPicPr>
                <p:cNvPr id="61" name="Freihand 60">
                  <a:extLst>
                    <a:ext uri="{FF2B5EF4-FFF2-40B4-BE49-F238E27FC236}">
                      <a16:creationId xmlns:a16="http://schemas.microsoft.com/office/drawing/2014/main" id="{58DB6110-8A3A-4E2F-8F74-2775379DAEF7}"/>
                    </a:ext>
                  </a:extLst>
                </p:cNvPr>
                <p:cNvPicPr/>
                <p:nvPr/>
              </p:nvPicPr>
              <p:blipFill>
                <a:blip r:embed="rId89"/>
                <a:stretch>
                  <a:fillRect/>
                </a:stretch>
              </p:blipFill>
              <p:spPr>
                <a:xfrm>
                  <a:off x="6902387" y="5824933"/>
                  <a:ext cx="210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3E695831-D9A2-4142-BB36-16AA0BC9D927}"/>
                    </a:ext>
                  </a:extLst>
                </p14:cNvPr>
                <p14:cNvContentPartPr/>
                <p14:nvPr/>
              </p14:nvContentPartPr>
              <p14:xfrm>
                <a:off x="7083107" y="5737813"/>
                <a:ext cx="130320" cy="189360"/>
              </p14:xfrm>
            </p:contentPart>
          </mc:Choice>
          <mc:Fallback>
            <p:pic>
              <p:nvPicPr>
                <p:cNvPr id="62" name="Freihand 61">
                  <a:extLst>
                    <a:ext uri="{FF2B5EF4-FFF2-40B4-BE49-F238E27FC236}">
                      <a16:creationId xmlns:a16="http://schemas.microsoft.com/office/drawing/2014/main" id="{3E695831-D9A2-4142-BB36-16AA0BC9D927}"/>
                    </a:ext>
                  </a:extLst>
                </p:cNvPr>
                <p:cNvPicPr/>
                <p:nvPr/>
              </p:nvPicPr>
              <p:blipFill>
                <a:blip r:embed="rId91"/>
                <a:stretch>
                  <a:fillRect/>
                </a:stretch>
              </p:blipFill>
              <p:spPr>
                <a:xfrm>
                  <a:off x="7078787" y="5733493"/>
                  <a:ext cx="138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190D0A3A-E4FA-41E1-AF26-78B6198E551B}"/>
                    </a:ext>
                  </a:extLst>
                </p14:cNvPr>
                <p14:cNvContentPartPr/>
                <p14:nvPr/>
              </p14:nvContentPartPr>
              <p14:xfrm>
                <a:off x="7293347" y="5817013"/>
                <a:ext cx="179640" cy="16560"/>
              </p14:xfrm>
            </p:contentPart>
          </mc:Choice>
          <mc:Fallback>
            <p:pic>
              <p:nvPicPr>
                <p:cNvPr id="63" name="Freihand 62">
                  <a:extLst>
                    <a:ext uri="{FF2B5EF4-FFF2-40B4-BE49-F238E27FC236}">
                      <a16:creationId xmlns:a16="http://schemas.microsoft.com/office/drawing/2014/main" id="{190D0A3A-E4FA-41E1-AF26-78B6198E551B}"/>
                    </a:ext>
                  </a:extLst>
                </p:cNvPr>
                <p:cNvPicPr/>
                <p:nvPr/>
              </p:nvPicPr>
              <p:blipFill>
                <a:blip r:embed="rId93"/>
                <a:stretch>
                  <a:fillRect/>
                </a:stretch>
              </p:blipFill>
              <p:spPr>
                <a:xfrm>
                  <a:off x="7289027" y="5812693"/>
                  <a:ext cx="188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C56110F8-1295-4FF8-816E-3C5FA3D813B5}"/>
                    </a:ext>
                  </a:extLst>
                </p14:cNvPr>
                <p14:cNvContentPartPr/>
                <p14:nvPr/>
              </p14:nvContentPartPr>
              <p14:xfrm>
                <a:off x="7467587" y="5732053"/>
                <a:ext cx="137160" cy="170640"/>
              </p14:xfrm>
            </p:contentPart>
          </mc:Choice>
          <mc:Fallback>
            <p:pic>
              <p:nvPicPr>
                <p:cNvPr id="64" name="Freihand 63">
                  <a:extLst>
                    <a:ext uri="{FF2B5EF4-FFF2-40B4-BE49-F238E27FC236}">
                      <a16:creationId xmlns:a16="http://schemas.microsoft.com/office/drawing/2014/main" id="{C56110F8-1295-4FF8-816E-3C5FA3D813B5}"/>
                    </a:ext>
                  </a:extLst>
                </p:cNvPr>
                <p:cNvPicPr/>
                <p:nvPr/>
              </p:nvPicPr>
              <p:blipFill>
                <a:blip r:embed="rId95"/>
                <a:stretch>
                  <a:fillRect/>
                </a:stretch>
              </p:blipFill>
              <p:spPr>
                <a:xfrm>
                  <a:off x="7463267" y="5727733"/>
                  <a:ext cx="145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D5847CBF-251C-4819-A3E3-7FA86A44089E}"/>
                    </a:ext>
                  </a:extLst>
                </p14:cNvPr>
                <p14:cNvContentPartPr/>
                <p14:nvPr/>
              </p14:nvContentPartPr>
              <p14:xfrm>
                <a:off x="7642907" y="5779573"/>
                <a:ext cx="30960" cy="97920"/>
              </p14:xfrm>
            </p:contentPart>
          </mc:Choice>
          <mc:Fallback>
            <p:pic>
              <p:nvPicPr>
                <p:cNvPr id="65" name="Freihand 64">
                  <a:extLst>
                    <a:ext uri="{FF2B5EF4-FFF2-40B4-BE49-F238E27FC236}">
                      <a16:creationId xmlns:a16="http://schemas.microsoft.com/office/drawing/2014/main" id="{D5847CBF-251C-4819-A3E3-7FA86A44089E}"/>
                    </a:ext>
                  </a:extLst>
                </p:cNvPr>
                <p:cNvPicPr/>
                <p:nvPr/>
              </p:nvPicPr>
              <p:blipFill>
                <a:blip r:embed="rId97"/>
                <a:stretch>
                  <a:fillRect/>
                </a:stretch>
              </p:blipFill>
              <p:spPr>
                <a:xfrm>
                  <a:off x="7638587" y="5775253"/>
                  <a:ext cx="39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8CB0302D-6117-415C-84F9-A6943C0C1D61}"/>
                    </a:ext>
                  </a:extLst>
                </p14:cNvPr>
                <p14:cNvContentPartPr/>
                <p14:nvPr/>
              </p14:nvContentPartPr>
              <p14:xfrm>
                <a:off x="7689347" y="5703253"/>
                <a:ext cx="171000" cy="164520"/>
              </p14:xfrm>
            </p:contentPart>
          </mc:Choice>
          <mc:Fallback>
            <p:pic>
              <p:nvPicPr>
                <p:cNvPr id="66" name="Freihand 65">
                  <a:extLst>
                    <a:ext uri="{FF2B5EF4-FFF2-40B4-BE49-F238E27FC236}">
                      <a16:creationId xmlns:a16="http://schemas.microsoft.com/office/drawing/2014/main" id="{8CB0302D-6117-415C-84F9-A6943C0C1D61}"/>
                    </a:ext>
                  </a:extLst>
                </p:cNvPr>
                <p:cNvPicPr/>
                <p:nvPr/>
              </p:nvPicPr>
              <p:blipFill>
                <a:blip r:embed="rId99"/>
                <a:stretch>
                  <a:fillRect/>
                </a:stretch>
              </p:blipFill>
              <p:spPr>
                <a:xfrm>
                  <a:off x="7685027" y="5698933"/>
                  <a:ext cx="179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A0A668F9-1E1D-4D58-9EBF-7C09EB3D310C}"/>
                    </a:ext>
                  </a:extLst>
                </p14:cNvPr>
                <p14:cNvContentPartPr/>
                <p14:nvPr/>
              </p14:nvContentPartPr>
              <p14:xfrm>
                <a:off x="7897067" y="5713333"/>
                <a:ext cx="322920" cy="284400"/>
              </p14:xfrm>
            </p:contentPart>
          </mc:Choice>
          <mc:Fallback>
            <p:pic>
              <p:nvPicPr>
                <p:cNvPr id="67" name="Freihand 66">
                  <a:extLst>
                    <a:ext uri="{FF2B5EF4-FFF2-40B4-BE49-F238E27FC236}">
                      <a16:creationId xmlns:a16="http://schemas.microsoft.com/office/drawing/2014/main" id="{A0A668F9-1E1D-4D58-9EBF-7C09EB3D310C}"/>
                    </a:ext>
                  </a:extLst>
                </p:cNvPr>
                <p:cNvPicPr/>
                <p:nvPr/>
              </p:nvPicPr>
              <p:blipFill>
                <a:blip r:embed="rId101"/>
                <a:stretch>
                  <a:fillRect/>
                </a:stretch>
              </p:blipFill>
              <p:spPr>
                <a:xfrm>
                  <a:off x="7892747" y="5709013"/>
                  <a:ext cx="3315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9D98E341-F966-44F8-9F8F-B3960189148F}"/>
                    </a:ext>
                  </a:extLst>
                </p14:cNvPr>
                <p14:cNvContentPartPr/>
                <p14:nvPr/>
              </p14:nvContentPartPr>
              <p14:xfrm>
                <a:off x="5661827" y="5946973"/>
                <a:ext cx="2768400" cy="214200"/>
              </p14:xfrm>
            </p:contentPart>
          </mc:Choice>
          <mc:Fallback>
            <p:pic>
              <p:nvPicPr>
                <p:cNvPr id="68" name="Freihand 67">
                  <a:extLst>
                    <a:ext uri="{FF2B5EF4-FFF2-40B4-BE49-F238E27FC236}">
                      <a16:creationId xmlns:a16="http://schemas.microsoft.com/office/drawing/2014/main" id="{9D98E341-F966-44F8-9F8F-B3960189148F}"/>
                    </a:ext>
                  </a:extLst>
                </p:cNvPr>
                <p:cNvPicPr/>
                <p:nvPr/>
              </p:nvPicPr>
              <p:blipFill>
                <a:blip r:embed="rId103"/>
                <a:stretch>
                  <a:fillRect/>
                </a:stretch>
              </p:blipFill>
              <p:spPr>
                <a:xfrm>
                  <a:off x="5657507" y="5942653"/>
                  <a:ext cx="2777040" cy="222840"/>
                </a:xfrm>
                <a:prstGeom prst="rect">
                  <a:avLst/>
                </a:prstGeom>
              </p:spPr>
            </p:pic>
          </mc:Fallback>
        </mc:AlternateContent>
      </p:grpSp>
    </p:spTree>
    <p:extLst>
      <p:ext uri="{BB962C8B-B14F-4D97-AF65-F5344CB8AC3E}">
        <p14:creationId xmlns:p14="http://schemas.microsoft.com/office/powerpoint/2010/main" val="56062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7" grpId="0"/>
      <p:bldP spid="13" grpId="0"/>
      <p:bldP spid="14"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06526-C787-ED4A-2D99-B75D26266F35}"/>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E016DEEC-FE52-BF4F-BEFA-4B6101C819CA}"/>
              </a:ext>
            </a:extLst>
          </p:cNvPr>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Medianwählertheorem</a:t>
            </a:r>
            <a:endParaRPr sz="2903"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470050B5-4AF4-BB89-DA86-477970EBC810}"/>
              </a:ext>
            </a:extLst>
          </p:cNvPr>
          <p:cNvSpPr/>
          <p:nvPr/>
        </p:nvSpPr>
        <p:spPr>
          <a:xfrm>
            <a:off x="351512" y="1306344"/>
            <a:ext cx="10937487" cy="2629787"/>
          </a:xfrm>
          <a:prstGeom prst="rect">
            <a:avLst/>
          </a:prstGeom>
        </p:spPr>
        <p:txBody>
          <a:bodyPr wrap="square">
            <a:noAutofit/>
          </a:bodyPr>
          <a:lstStyle/>
          <a:p>
            <a:r>
              <a:rPr lang="de-DE" sz="2800" dirty="0">
                <a:latin typeface="Times New Roman" panose="02020603050405020304" pitchFamily="18" charset="0"/>
                <a:cs typeface="Times New Roman" panose="02020603050405020304" pitchFamily="18" charset="0"/>
              </a:rPr>
              <a:t>Haben Wähler über eine Menge von eindimensionalen Alternativen </a:t>
            </a:r>
            <a:r>
              <a:rPr lang="de-DE" sz="2800" dirty="0" err="1">
                <a:latin typeface="Times New Roman" panose="02020603050405020304" pitchFamily="18" charset="0"/>
                <a:cs typeface="Times New Roman" panose="02020603050405020304" pitchFamily="18" charset="0"/>
              </a:rPr>
              <a:t>eingipflige</a:t>
            </a:r>
            <a:r>
              <a:rPr lang="de-DE" sz="2800" dirty="0">
                <a:latin typeface="Times New Roman" panose="02020603050405020304" pitchFamily="18" charset="0"/>
                <a:cs typeface="Times New Roman" panose="02020603050405020304" pitchFamily="18" charset="0"/>
              </a:rPr>
              <a:t> Präferenzen, so ist die vom Medianwähler am meisten präferierte Alternative Condorcet-Sieger bei einer paarweisen Abstimmung der Alternativen.</a:t>
            </a:r>
          </a:p>
          <a:p>
            <a:endParaRPr lang="de-DE" sz="24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hlinkClick r:id="rId3"/>
              </a:rPr>
              <a:t>Black, Duncan (1948). "On the Rationale of Group Decision-making". Journal of Political Economy. 56: 23–34. </a:t>
            </a:r>
            <a:endParaRPr lang="de-DE" sz="12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2178C675-4853-BC80-48BE-0E266EA8746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C20526AE-FD77-4CAE-8F42-1CDC114EAF66}"/>
              </a:ext>
            </a:extLst>
          </p:cNvPr>
          <p:cNvGrpSpPr/>
          <p:nvPr/>
        </p:nvGrpSpPr>
        <p:grpSpPr>
          <a:xfrm>
            <a:off x="425987" y="2107147"/>
            <a:ext cx="9309600" cy="736200"/>
            <a:chOff x="425987" y="2107147"/>
            <a:chExt cx="9309600" cy="73620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48A5EFA-F9A5-41C6-93F0-24F537DE0A57}"/>
                    </a:ext>
                  </a:extLst>
                </p14:cNvPr>
                <p14:cNvContentPartPr/>
                <p14:nvPr/>
              </p14:nvContentPartPr>
              <p14:xfrm>
                <a:off x="8215307" y="2192107"/>
                <a:ext cx="1520280" cy="50760"/>
              </p14:xfrm>
            </p:contentPart>
          </mc:Choice>
          <mc:Fallback>
            <p:pic>
              <p:nvPicPr>
                <p:cNvPr id="2" name="Freihand 1">
                  <a:extLst>
                    <a:ext uri="{FF2B5EF4-FFF2-40B4-BE49-F238E27FC236}">
                      <a16:creationId xmlns:a16="http://schemas.microsoft.com/office/drawing/2014/main" id="{F48A5EFA-F9A5-41C6-93F0-24F537DE0A57}"/>
                    </a:ext>
                  </a:extLst>
                </p:cNvPr>
                <p:cNvPicPr/>
                <p:nvPr/>
              </p:nvPicPr>
              <p:blipFill>
                <a:blip r:embed="rId5"/>
                <a:stretch>
                  <a:fillRect/>
                </a:stretch>
              </p:blipFill>
              <p:spPr>
                <a:xfrm>
                  <a:off x="8210987" y="2187787"/>
                  <a:ext cx="1528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D9A6C48B-A14F-4D86-A358-EB7B9F5E8511}"/>
                    </a:ext>
                  </a:extLst>
                </p14:cNvPr>
                <p14:cNvContentPartPr/>
                <p14:nvPr/>
              </p14:nvContentPartPr>
              <p14:xfrm>
                <a:off x="425987" y="2533387"/>
                <a:ext cx="2791800" cy="90360"/>
              </p14:xfrm>
            </p:contentPart>
          </mc:Choice>
          <mc:Fallback>
            <p:pic>
              <p:nvPicPr>
                <p:cNvPr id="4" name="Freihand 3">
                  <a:extLst>
                    <a:ext uri="{FF2B5EF4-FFF2-40B4-BE49-F238E27FC236}">
                      <a16:creationId xmlns:a16="http://schemas.microsoft.com/office/drawing/2014/main" id="{D9A6C48B-A14F-4D86-A358-EB7B9F5E8511}"/>
                    </a:ext>
                  </a:extLst>
                </p:cNvPr>
                <p:cNvPicPr/>
                <p:nvPr/>
              </p:nvPicPr>
              <p:blipFill>
                <a:blip r:embed="rId7"/>
                <a:stretch>
                  <a:fillRect/>
                </a:stretch>
              </p:blipFill>
              <p:spPr>
                <a:xfrm>
                  <a:off x="421667" y="2529067"/>
                  <a:ext cx="2800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159811A8-C5D6-4F54-8944-03B6F1C5E082}"/>
                    </a:ext>
                  </a:extLst>
                </p14:cNvPr>
                <p14:cNvContentPartPr/>
                <p14:nvPr/>
              </p14:nvContentPartPr>
              <p14:xfrm>
                <a:off x="3486707" y="2107147"/>
                <a:ext cx="2680920" cy="736200"/>
              </p14:xfrm>
            </p:contentPart>
          </mc:Choice>
          <mc:Fallback>
            <p:pic>
              <p:nvPicPr>
                <p:cNvPr id="5" name="Freihand 4">
                  <a:extLst>
                    <a:ext uri="{FF2B5EF4-FFF2-40B4-BE49-F238E27FC236}">
                      <a16:creationId xmlns:a16="http://schemas.microsoft.com/office/drawing/2014/main" id="{159811A8-C5D6-4F54-8944-03B6F1C5E082}"/>
                    </a:ext>
                  </a:extLst>
                </p:cNvPr>
                <p:cNvPicPr/>
                <p:nvPr/>
              </p:nvPicPr>
              <p:blipFill>
                <a:blip r:embed="rId9"/>
                <a:stretch>
                  <a:fillRect/>
                </a:stretch>
              </p:blipFill>
              <p:spPr>
                <a:xfrm>
                  <a:off x="3482387" y="2102827"/>
                  <a:ext cx="2689560" cy="744840"/>
                </a:xfrm>
                <a:prstGeom prst="rect">
                  <a:avLst/>
                </a:prstGeom>
              </p:spPr>
            </p:pic>
          </mc:Fallback>
        </mc:AlternateContent>
      </p:grpSp>
    </p:spTree>
    <p:extLst>
      <p:ext uri="{BB962C8B-B14F-4D97-AF65-F5344CB8AC3E}">
        <p14:creationId xmlns:p14="http://schemas.microsoft.com/office/powerpoint/2010/main" val="1399247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24255-4145-984B-30D9-38A4FAA47A97}"/>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4E229D66-60D9-948D-4068-B4F6CA526A83}"/>
              </a:ext>
            </a:extLst>
          </p:cNvPr>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der Medianwählerin in Deutschland</a:t>
            </a:r>
            <a:endParaRPr sz="2903"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1E489C8B-7AC7-71AA-BB11-B6BF2967EDC5}"/>
              </a:ext>
            </a:extLst>
          </p:cNvPr>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2" name="Grafik 1">
            <a:extLst>
              <a:ext uri="{FF2B5EF4-FFF2-40B4-BE49-F238E27FC236}">
                <a16:creationId xmlns:a16="http://schemas.microsoft.com/office/drawing/2014/main" id="{FBB45A31-CC62-BCDE-27B8-240B2E41817B}"/>
              </a:ext>
            </a:extLst>
          </p:cNvPr>
          <p:cNvPicPr>
            <a:picLocks noChangeAspect="1"/>
          </p:cNvPicPr>
          <p:nvPr/>
        </p:nvPicPr>
        <p:blipFill>
          <a:blip r:embed="rId3"/>
          <a:stretch>
            <a:fillRect/>
          </a:stretch>
        </p:blipFill>
        <p:spPr>
          <a:xfrm>
            <a:off x="215991" y="681427"/>
            <a:ext cx="8970677" cy="5391950"/>
          </a:xfrm>
          <a:prstGeom prst="rect">
            <a:avLst/>
          </a:prstGeom>
        </p:spPr>
      </p:pic>
      <p:sp>
        <p:nvSpPr>
          <p:cNvPr id="8" name="Rechteck 7">
            <a:extLst>
              <a:ext uri="{FF2B5EF4-FFF2-40B4-BE49-F238E27FC236}">
                <a16:creationId xmlns:a16="http://schemas.microsoft.com/office/drawing/2014/main" id="{98D63023-0239-C396-4782-292BD7BDF99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64132E27-8A8A-4F2E-8141-2C30B0765277}"/>
                  </a:ext>
                </a:extLst>
              </p14:cNvPr>
              <p14:cNvContentPartPr/>
              <p14:nvPr/>
            </p14:nvContentPartPr>
            <p14:xfrm>
              <a:off x="5204627" y="5789587"/>
              <a:ext cx="1829880" cy="41400"/>
            </p14:xfrm>
          </p:contentPart>
        </mc:Choice>
        <mc:Fallback>
          <p:pic>
            <p:nvPicPr>
              <p:cNvPr id="9" name="Freihand 8">
                <a:extLst>
                  <a:ext uri="{FF2B5EF4-FFF2-40B4-BE49-F238E27FC236}">
                    <a16:creationId xmlns:a16="http://schemas.microsoft.com/office/drawing/2014/main" id="{64132E27-8A8A-4F2E-8141-2C30B0765277}"/>
                  </a:ext>
                </a:extLst>
              </p:cNvPr>
              <p:cNvPicPr/>
              <p:nvPr/>
            </p:nvPicPr>
            <p:blipFill>
              <a:blip r:embed="rId5"/>
              <a:stretch>
                <a:fillRect/>
              </a:stretch>
            </p:blipFill>
            <p:spPr>
              <a:xfrm>
                <a:off x="5200307" y="5785267"/>
                <a:ext cx="1838520" cy="50040"/>
              </a:xfrm>
              <a:prstGeom prst="rect">
                <a:avLst/>
              </a:prstGeom>
            </p:spPr>
          </p:pic>
        </mc:Fallback>
      </mc:AlternateContent>
      <p:grpSp>
        <p:nvGrpSpPr>
          <p:cNvPr id="22" name="Gruppieren 21">
            <a:extLst>
              <a:ext uri="{FF2B5EF4-FFF2-40B4-BE49-F238E27FC236}">
                <a16:creationId xmlns:a16="http://schemas.microsoft.com/office/drawing/2014/main" id="{F0156CF1-5F4C-4072-8AA5-78C21153EBDE}"/>
              </a:ext>
            </a:extLst>
          </p:cNvPr>
          <p:cNvGrpSpPr/>
          <p:nvPr/>
        </p:nvGrpSpPr>
        <p:grpSpPr>
          <a:xfrm>
            <a:off x="5094107" y="872347"/>
            <a:ext cx="1477080" cy="3970080"/>
            <a:chOff x="5094107" y="872347"/>
            <a:chExt cx="1477080" cy="397008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9B613C1-0266-4FB7-99B6-D4FC3C15DFF7}"/>
                    </a:ext>
                  </a:extLst>
                </p14:cNvPr>
                <p14:cNvContentPartPr/>
                <p14:nvPr/>
              </p14:nvContentPartPr>
              <p14:xfrm>
                <a:off x="5094107" y="2527627"/>
                <a:ext cx="102960" cy="19440"/>
              </p14:xfrm>
            </p:contentPart>
          </mc:Choice>
          <mc:Fallback>
            <p:pic>
              <p:nvPicPr>
                <p:cNvPr id="4" name="Freihand 3">
                  <a:extLst>
                    <a:ext uri="{FF2B5EF4-FFF2-40B4-BE49-F238E27FC236}">
                      <a16:creationId xmlns:a16="http://schemas.microsoft.com/office/drawing/2014/main" id="{79B613C1-0266-4FB7-99B6-D4FC3C15DFF7}"/>
                    </a:ext>
                  </a:extLst>
                </p:cNvPr>
                <p:cNvPicPr/>
                <p:nvPr/>
              </p:nvPicPr>
              <p:blipFill>
                <a:blip r:embed="rId7"/>
                <a:stretch>
                  <a:fillRect/>
                </a:stretch>
              </p:blipFill>
              <p:spPr>
                <a:xfrm>
                  <a:off x="5089787" y="2523307"/>
                  <a:ext cx="111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C22E1AD-5743-4D0F-A180-2D4DE2F6B2AA}"/>
                    </a:ext>
                  </a:extLst>
                </p14:cNvPr>
                <p14:cNvContentPartPr/>
                <p14:nvPr/>
              </p14:nvContentPartPr>
              <p14:xfrm>
                <a:off x="5323787" y="2292187"/>
                <a:ext cx="217080" cy="28440"/>
              </p14:xfrm>
            </p:contentPart>
          </mc:Choice>
          <mc:Fallback>
            <p:pic>
              <p:nvPicPr>
                <p:cNvPr id="5" name="Freihand 4">
                  <a:extLst>
                    <a:ext uri="{FF2B5EF4-FFF2-40B4-BE49-F238E27FC236}">
                      <a16:creationId xmlns:a16="http://schemas.microsoft.com/office/drawing/2014/main" id="{3C22E1AD-5743-4D0F-A180-2D4DE2F6B2AA}"/>
                    </a:ext>
                  </a:extLst>
                </p:cNvPr>
                <p:cNvPicPr/>
                <p:nvPr/>
              </p:nvPicPr>
              <p:blipFill>
                <a:blip r:embed="rId9"/>
                <a:stretch>
                  <a:fillRect/>
                </a:stretch>
              </p:blipFill>
              <p:spPr>
                <a:xfrm>
                  <a:off x="5319467" y="2287867"/>
                  <a:ext cx="225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C1651321-F982-4200-869C-770D5A193452}"/>
                    </a:ext>
                  </a:extLst>
                </p14:cNvPr>
                <p14:cNvContentPartPr/>
                <p14:nvPr/>
              </p14:nvContentPartPr>
              <p14:xfrm>
                <a:off x="5828147" y="2057467"/>
                <a:ext cx="144720" cy="3240"/>
              </p14:xfrm>
            </p:contentPart>
          </mc:Choice>
          <mc:Fallback>
            <p:pic>
              <p:nvPicPr>
                <p:cNvPr id="7" name="Freihand 6">
                  <a:extLst>
                    <a:ext uri="{FF2B5EF4-FFF2-40B4-BE49-F238E27FC236}">
                      <a16:creationId xmlns:a16="http://schemas.microsoft.com/office/drawing/2014/main" id="{C1651321-F982-4200-869C-770D5A193452}"/>
                    </a:ext>
                  </a:extLst>
                </p:cNvPr>
                <p:cNvPicPr/>
                <p:nvPr/>
              </p:nvPicPr>
              <p:blipFill>
                <a:blip r:embed="rId11"/>
                <a:stretch>
                  <a:fillRect/>
                </a:stretch>
              </p:blipFill>
              <p:spPr>
                <a:xfrm>
                  <a:off x="5823827" y="2053147"/>
                  <a:ext cx="153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96A153AA-1C0A-41C9-ABD9-73AD9D8F482C}"/>
                    </a:ext>
                  </a:extLst>
                </p14:cNvPr>
                <p14:cNvContentPartPr/>
                <p14:nvPr/>
              </p14:nvContentPartPr>
              <p14:xfrm>
                <a:off x="5766227" y="2113987"/>
                <a:ext cx="63720" cy="2728440"/>
              </p14:xfrm>
            </p:contentPart>
          </mc:Choice>
          <mc:Fallback>
            <p:pic>
              <p:nvPicPr>
                <p:cNvPr id="10" name="Freihand 9">
                  <a:extLst>
                    <a:ext uri="{FF2B5EF4-FFF2-40B4-BE49-F238E27FC236}">
                      <a16:creationId xmlns:a16="http://schemas.microsoft.com/office/drawing/2014/main" id="{96A153AA-1C0A-41C9-ABD9-73AD9D8F482C}"/>
                    </a:ext>
                  </a:extLst>
                </p:cNvPr>
                <p:cNvPicPr/>
                <p:nvPr/>
              </p:nvPicPr>
              <p:blipFill>
                <a:blip r:embed="rId13"/>
                <a:stretch>
                  <a:fillRect/>
                </a:stretch>
              </p:blipFill>
              <p:spPr>
                <a:xfrm>
                  <a:off x="5761907" y="2109667"/>
                  <a:ext cx="72360" cy="2737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21E66F6B-D1EC-4722-B790-9BF59E12F60C}"/>
                    </a:ext>
                  </a:extLst>
                </p14:cNvPr>
                <p14:cNvContentPartPr/>
                <p14:nvPr/>
              </p14:nvContentPartPr>
              <p14:xfrm>
                <a:off x="5810147" y="1680907"/>
                <a:ext cx="14040" cy="277920"/>
              </p14:xfrm>
            </p:contentPart>
          </mc:Choice>
          <mc:Fallback>
            <p:pic>
              <p:nvPicPr>
                <p:cNvPr id="12" name="Freihand 11">
                  <a:extLst>
                    <a:ext uri="{FF2B5EF4-FFF2-40B4-BE49-F238E27FC236}">
                      <a16:creationId xmlns:a16="http://schemas.microsoft.com/office/drawing/2014/main" id="{21E66F6B-D1EC-4722-B790-9BF59E12F60C}"/>
                    </a:ext>
                  </a:extLst>
                </p:cNvPr>
                <p:cNvPicPr/>
                <p:nvPr/>
              </p:nvPicPr>
              <p:blipFill>
                <a:blip r:embed="rId15"/>
                <a:stretch>
                  <a:fillRect/>
                </a:stretch>
              </p:blipFill>
              <p:spPr>
                <a:xfrm>
                  <a:off x="5805827" y="1676587"/>
                  <a:ext cx="226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21D21D06-2B4C-4184-9B14-7624275136FF}"/>
                    </a:ext>
                  </a:extLst>
                </p14:cNvPr>
                <p14:cNvContentPartPr/>
                <p14:nvPr/>
              </p14:nvContentPartPr>
              <p14:xfrm>
                <a:off x="5707907" y="1917427"/>
                <a:ext cx="178560" cy="50760"/>
              </p14:xfrm>
            </p:contentPart>
          </mc:Choice>
          <mc:Fallback>
            <p:pic>
              <p:nvPicPr>
                <p:cNvPr id="13" name="Freihand 12">
                  <a:extLst>
                    <a:ext uri="{FF2B5EF4-FFF2-40B4-BE49-F238E27FC236}">
                      <a16:creationId xmlns:a16="http://schemas.microsoft.com/office/drawing/2014/main" id="{21D21D06-2B4C-4184-9B14-7624275136FF}"/>
                    </a:ext>
                  </a:extLst>
                </p:cNvPr>
                <p:cNvPicPr/>
                <p:nvPr/>
              </p:nvPicPr>
              <p:blipFill>
                <a:blip r:embed="rId17"/>
                <a:stretch>
                  <a:fillRect/>
                </a:stretch>
              </p:blipFill>
              <p:spPr>
                <a:xfrm>
                  <a:off x="5703587" y="1913107"/>
                  <a:ext cx="1872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176C9CBC-AF3E-478C-A98C-79A9C1C875F3}"/>
                    </a:ext>
                  </a:extLst>
                </p14:cNvPr>
                <p14:cNvContentPartPr/>
                <p14:nvPr/>
              </p14:nvContentPartPr>
              <p14:xfrm>
                <a:off x="5531507" y="1335307"/>
                <a:ext cx="113400" cy="205920"/>
              </p14:xfrm>
            </p:contentPart>
          </mc:Choice>
          <mc:Fallback>
            <p:pic>
              <p:nvPicPr>
                <p:cNvPr id="15" name="Freihand 14">
                  <a:extLst>
                    <a:ext uri="{FF2B5EF4-FFF2-40B4-BE49-F238E27FC236}">
                      <a16:creationId xmlns:a16="http://schemas.microsoft.com/office/drawing/2014/main" id="{176C9CBC-AF3E-478C-A98C-79A9C1C875F3}"/>
                    </a:ext>
                  </a:extLst>
                </p:cNvPr>
                <p:cNvPicPr/>
                <p:nvPr/>
              </p:nvPicPr>
              <p:blipFill>
                <a:blip r:embed="rId19"/>
                <a:stretch>
                  <a:fillRect/>
                </a:stretch>
              </p:blipFill>
              <p:spPr>
                <a:xfrm>
                  <a:off x="5527187" y="1330987"/>
                  <a:ext cx="1220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F649B3E4-72FF-4EF4-8062-18E9F9B06309}"/>
                    </a:ext>
                  </a:extLst>
                </p14:cNvPr>
                <p14:cNvContentPartPr/>
                <p14:nvPr/>
              </p14:nvContentPartPr>
              <p14:xfrm>
                <a:off x="5566787" y="1304347"/>
                <a:ext cx="77040" cy="11520"/>
              </p14:xfrm>
            </p:contentPart>
          </mc:Choice>
          <mc:Fallback>
            <p:pic>
              <p:nvPicPr>
                <p:cNvPr id="16" name="Freihand 15">
                  <a:extLst>
                    <a:ext uri="{FF2B5EF4-FFF2-40B4-BE49-F238E27FC236}">
                      <a16:creationId xmlns:a16="http://schemas.microsoft.com/office/drawing/2014/main" id="{F649B3E4-72FF-4EF4-8062-18E9F9B06309}"/>
                    </a:ext>
                  </a:extLst>
                </p:cNvPr>
                <p:cNvPicPr/>
                <p:nvPr/>
              </p:nvPicPr>
              <p:blipFill>
                <a:blip r:embed="rId21"/>
                <a:stretch>
                  <a:fillRect/>
                </a:stretch>
              </p:blipFill>
              <p:spPr>
                <a:xfrm>
                  <a:off x="5562467" y="1300027"/>
                  <a:ext cx="85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4D757B08-2430-44D1-B8D8-815C29CB494F}"/>
                    </a:ext>
                  </a:extLst>
                </p14:cNvPr>
                <p14:cNvContentPartPr/>
                <p14:nvPr/>
              </p14:nvContentPartPr>
              <p14:xfrm>
                <a:off x="5711507" y="1257907"/>
                <a:ext cx="90000" cy="198000"/>
              </p14:xfrm>
            </p:contentPart>
          </mc:Choice>
          <mc:Fallback>
            <p:pic>
              <p:nvPicPr>
                <p:cNvPr id="17" name="Freihand 16">
                  <a:extLst>
                    <a:ext uri="{FF2B5EF4-FFF2-40B4-BE49-F238E27FC236}">
                      <a16:creationId xmlns:a16="http://schemas.microsoft.com/office/drawing/2014/main" id="{4D757B08-2430-44D1-B8D8-815C29CB494F}"/>
                    </a:ext>
                  </a:extLst>
                </p:cNvPr>
                <p:cNvPicPr/>
                <p:nvPr/>
              </p:nvPicPr>
              <p:blipFill>
                <a:blip r:embed="rId23"/>
                <a:stretch>
                  <a:fillRect/>
                </a:stretch>
              </p:blipFill>
              <p:spPr>
                <a:xfrm>
                  <a:off x="5707187" y="1253587"/>
                  <a:ext cx="986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D980159F-97F5-47B9-8EB6-498860CCFF0B}"/>
                    </a:ext>
                  </a:extLst>
                </p14:cNvPr>
                <p14:cNvContentPartPr/>
                <p14:nvPr/>
              </p14:nvContentPartPr>
              <p14:xfrm>
                <a:off x="5869187" y="1209667"/>
                <a:ext cx="126000" cy="244800"/>
              </p14:xfrm>
            </p:contentPart>
          </mc:Choice>
          <mc:Fallback>
            <p:pic>
              <p:nvPicPr>
                <p:cNvPr id="18" name="Freihand 17">
                  <a:extLst>
                    <a:ext uri="{FF2B5EF4-FFF2-40B4-BE49-F238E27FC236}">
                      <a16:creationId xmlns:a16="http://schemas.microsoft.com/office/drawing/2014/main" id="{D980159F-97F5-47B9-8EB6-498860CCFF0B}"/>
                    </a:ext>
                  </a:extLst>
                </p:cNvPr>
                <p:cNvPicPr/>
                <p:nvPr/>
              </p:nvPicPr>
              <p:blipFill>
                <a:blip r:embed="rId25"/>
                <a:stretch>
                  <a:fillRect/>
                </a:stretch>
              </p:blipFill>
              <p:spPr>
                <a:xfrm>
                  <a:off x="5864867" y="1205347"/>
                  <a:ext cx="1346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F92106D3-6E47-426C-80FB-194A94D79A2E}"/>
                    </a:ext>
                  </a:extLst>
                </p14:cNvPr>
                <p14:cNvContentPartPr/>
                <p14:nvPr/>
              </p14:nvContentPartPr>
              <p14:xfrm>
                <a:off x="6014267" y="1141267"/>
                <a:ext cx="434160" cy="205200"/>
              </p14:xfrm>
            </p:contentPart>
          </mc:Choice>
          <mc:Fallback>
            <p:pic>
              <p:nvPicPr>
                <p:cNvPr id="20" name="Freihand 19">
                  <a:extLst>
                    <a:ext uri="{FF2B5EF4-FFF2-40B4-BE49-F238E27FC236}">
                      <a16:creationId xmlns:a16="http://schemas.microsoft.com/office/drawing/2014/main" id="{F92106D3-6E47-426C-80FB-194A94D79A2E}"/>
                    </a:ext>
                  </a:extLst>
                </p:cNvPr>
                <p:cNvPicPr/>
                <p:nvPr/>
              </p:nvPicPr>
              <p:blipFill>
                <a:blip r:embed="rId27"/>
                <a:stretch>
                  <a:fillRect/>
                </a:stretch>
              </p:blipFill>
              <p:spPr>
                <a:xfrm>
                  <a:off x="6009947" y="1136947"/>
                  <a:ext cx="4428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36749AEF-6471-43C5-8569-8389871179F1}"/>
                    </a:ext>
                  </a:extLst>
                </p14:cNvPr>
                <p14:cNvContentPartPr/>
                <p14:nvPr/>
              </p14:nvContentPartPr>
              <p14:xfrm>
                <a:off x="5393987" y="872347"/>
                <a:ext cx="1177200" cy="844560"/>
              </p14:xfrm>
            </p:contentPart>
          </mc:Choice>
          <mc:Fallback>
            <p:pic>
              <p:nvPicPr>
                <p:cNvPr id="21" name="Freihand 20">
                  <a:extLst>
                    <a:ext uri="{FF2B5EF4-FFF2-40B4-BE49-F238E27FC236}">
                      <a16:creationId xmlns:a16="http://schemas.microsoft.com/office/drawing/2014/main" id="{36749AEF-6471-43C5-8569-8389871179F1}"/>
                    </a:ext>
                  </a:extLst>
                </p:cNvPr>
                <p:cNvPicPr/>
                <p:nvPr/>
              </p:nvPicPr>
              <p:blipFill>
                <a:blip r:embed="rId29"/>
                <a:stretch>
                  <a:fillRect/>
                </a:stretch>
              </p:blipFill>
              <p:spPr>
                <a:xfrm>
                  <a:off x="5389667" y="868027"/>
                  <a:ext cx="1185840" cy="853200"/>
                </a:xfrm>
                <a:prstGeom prst="rect">
                  <a:avLst/>
                </a:prstGeom>
              </p:spPr>
            </p:pic>
          </mc:Fallback>
        </mc:AlternateContent>
      </p:grpSp>
    </p:spTree>
    <p:extLst>
      <p:ext uri="{BB962C8B-B14F-4D97-AF65-F5344CB8AC3E}">
        <p14:creationId xmlns:p14="http://schemas.microsoft.com/office/powerpoint/2010/main" val="1138473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0890-9CEE-4CA8-97CB-5DEA45F07804}"/>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77488C7F-C79A-02A9-C816-461C94677C95}"/>
              </a:ext>
            </a:extLst>
          </p:cNvPr>
          <p:cNvSpPr txBox="1"/>
          <p:nvPr/>
        </p:nvSpPr>
        <p:spPr>
          <a:xfrm>
            <a:off x="2235201" y="8466"/>
            <a:ext cx="7605986" cy="465361"/>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Andere Entscheidungsregeln</a:t>
            </a:r>
            <a:endParaRPr lang="de-DE" sz="2903"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3CE68D00-587F-DF29-6C36-80F754149D65}"/>
              </a:ext>
            </a:extLst>
          </p:cNvPr>
          <p:cNvSpPr/>
          <p:nvPr/>
        </p:nvSpPr>
        <p:spPr>
          <a:xfrm>
            <a:off x="0" y="624469"/>
            <a:ext cx="9841186" cy="6010506"/>
          </a:xfrm>
          <a:prstGeom prst="rect">
            <a:avLst/>
          </a:prstGeom>
        </p:spPr>
        <p:txBody>
          <a:bodyPr wrap="square">
            <a:noAutofit/>
          </a:bodyPr>
          <a:lstStyle/>
          <a:p>
            <a:pPr marL="285750" indent="-285750">
              <a:buFont typeface="Arial" panose="020B0604020202020204" pitchFamily="34" charset="0"/>
              <a:buChar char="•"/>
            </a:pPr>
            <a:r>
              <a:rPr lang="de-DE" sz="1600" b="1" dirty="0">
                <a:latin typeface="Times New Roman" panose="02020603050405020304" pitchFamily="18" charset="0"/>
                <a:cs typeface="Times New Roman" panose="02020603050405020304" pitchFamily="18" charset="0"/>
              </a:rPr>
              <a:t>2/3-Mehrheit</a:t>
            </a:r>
            <a:r>
              <a:rPr lang="de-DE" sz="1600" dirty="0">
                <a:latin typeface="Times New Roman" panose="02020603050405020304" pitchFamily="18" charset="0"/>
                <a:cs typeface="Times New Roman" panose="02020603050405020304" pitchFamily="18" charset="0"/>
              </a:rPr>
              <a:t>: Für die Zustimmung werden mindestens 2/3 der Stimmen benötigt</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de-DE" sz="1600" dirty="0">
                <a:latin typeface="Times New Roman" panose="02020603050405020304" pitchFamily="18" charset="0"/>
                <a:cs typeface="Times New Roman" panose="02020603050405020304" pitchFamily="18" charset="0"/>
              </a:rPr>
              <a:t>Robust gegenüber Reversionen, da bei Umkehr einer mit 2/3-Mehrheit getroffenen Entscheidung mehr als 50% der vorherigen Befürworter ihre Entscheidung ändern müssen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de-DE" sz="1600" dirty="0">
                <a:latin typeface="Times New Roman" panose="02020603050405020304" pitchFamily="18" charset="0"/>
                <a:cs typeface="Times New Roman" panose="02020603050405020304" pitchFamily="18" charset="0"/>
              </a:rPr>
              <a:t>Beispiele: Grundgesetzänderung, Feststellung des Verteidigungsfalles, Papstwahl</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600" b="1" dirty="0">
                <a:latin typeface="Times New Roman" panose="02020603050405020304" pitchFamily="18" charset="0"/>
                <a:cs typeface="Times New Roman" panose="02020603050405020304" pitchFamily="18" charset="0"/>
              </a:rPr>
              <a:t>Stimmengewichte</a:t>
            </a:r>
            <a:r>
              <a:rPr lang="de-DE" sz="1600" dirty="0">
                <a:latin typeface="Times New Roman" panose="02020603050405020304" pitchFamily="18" charset="0"/>
                <a:cs typeface="Times New Roman" panose="02020603050405020304" pitchFamily="18" charset="0"/>
              </a:rPr>
              <a:t>: Jeder Wähler hat ein unterschiedliches Stimmengewicht und dann wird mit einfacher Mehrheit entschieden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de-DE" sz="1600" dirty="0">
                <a:latin typeface="Times New Roman" panose="02020603050405020304" pitchFamily="18" charset="0"/>
                <a:cs typeface="Times New Roman" panose="02020603050405020304" pitchFamily="18" charset="0"/>
              </a:rPr>
              <a:t>unterschiedlicher Bedeutung (große Länder </a:t>
            </a:r>
            <a:r>
              <a:rPr lang="de-DE" sz="1600" dirty="0" err="1">
                <a:latin typeface="Times New Roman" panose="02020603050405020304" pitchFamily="18" charset="0"/>
                <a:cs typeface="Times New Roman" panose="02020603050405020304" pitchFamily="18" charset="0"/>
              </a:rPr>
              <a:t>vs</a:t>
            </a:r>
            <a:r>
              <a:rPr lang="de-DE" sz="1600" dirty="0">
                <a:latin typeface="Times New Roman" panose="02020603050405020304" pitchFamily="18" charset="0"/>
                <a:cs typeface="Times New Roman" panose="02020603050405020304" pitchFamily="18" charset="0"/>
              </a:rPr>
              <a:t> kleine Länder) in einer Abstimmung kann Rechnung getragen werden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de-DE" sz="1600" dirty="0">
                <a:latin typeface="Times New Roman" panose="02020603050405020304" pitchFamily="18" charset="0"/>
                <a:cs typeface="Times New Roman" panose="02020603050405020304" pitchFamily="18" charset="0"/>
              </a:rPr>
              <a:t>Beispiele: Sitze der Länder im Europäischen Parlament, Rotationssystem der Abstimmungsrechte im EZB-Rat.</a:t>
            </a:r>
          </a:p>
          <a:p>
            <a:pPr lvl="1"/>
            <a:r>
              <a:rPr lang="de-DE" sz="1600" dirty="0">
                <a:latin typeface="Times New Roman" panose="02020603050405020304" pitchFamily="18" charset="0"/>
                <a:cs typeface="Times New Roman" panose="02020603050405020304" pitchFamily="18" charset="0"/>
              </a:rPr>
              <a:t>siehe </a:t>
            </a:r>
            <a:r>
              <a:rPr lang="de-DE" sz="1600" dirty="0">
                <a:latin typeface="Times New Roman" panose="02020603050405020304" pitchFamily="18" charset="0"/>
                <a:cs typeface="Times New Roman" panose="02020603050405020304" pitchFamily="18" charset="0"/>
                <a:hlinkClick r:id="rId3"/>
              </a:rPr>
              <a:t>Köster, Bernhard </a:t>
            </a:r>
            <a:r>
              <a:rPr lang="en-US" sz="1600" dirty="0">
                <a:latin typeface="Times New Roman" panose="02020603050405020304" pitchFamily="18" charset="0"/>
                <a:cs typeface="Times New Roman" panose="02020603050405020304" pitchFamily="18" charset="0"/>
                <a:hlinkClick r:id="rId3"/>
              </a:rPr>
              <a:t>(2011) Decision Rules, Transparency and Central Banks, Dissertation Universität Heidelberg</a:t>
            </a: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600" b="1" dirty="0" err="1">
                <a:latin typeface="Times New Roman" panose="02020603050405020304" pitchFamily="18" charset="0"/>
                <a:cs typeface="Times New Roman" panose="02020603050405020304" pitchFamily="18" charset="0"/>
              </a:rPr>
              <a:t>Borda</a:t>
            </a:r>
            <a:r>
              <a:rPr lang="de-DE" sz="1600" b="1" dirty="0">
                <a:latin typeface="Times New Roman" panose="02020603050405020304" pitchFamily="18" charset="0"/>
                <a:cs typeface="Times New Roman" panose="02020603050405020304" pitchFamily="18" charset="0"/>
              </a:rPr>
              <a:t>-Regel</a:t>
            </a:r>
            <a:r>
              <a:rPr lang="de-DE" sz="1600" dirty="0">
                <a:latin typeface="Times New Roman" panose="02020603050405020304" pitchFamily="18" charset="0"/>
                <a:cs typeface="Times New Roman" panose="02020603050405020304" pitchFamily="18" charset="0"/>
              </a:rPr>
              <a:t>: Bei einer Anzahl von k Alternativen vergibt jeder Wähler 1…k Punkte den zur Wahl</a:t>
            </a:r>
          </a:p>
          <a:p>
            <a:r>
              <a:rPr lang="de-DE" sz="1600" dirty="0">
                <a:latin typeface="Times New Roman" panose="02020603050405020304" pitchFamily="18" charset="0"/>
                <a:cs typeface="Times New Roman" panose="02020603050405020304" pitchFamily="18" charset="0"/>
              </a:rPr>
              <a:t>      stehenden Alternativen. Es gewinnt die Alternative mit den meisten Punkten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de-DE" sz="1600" dirty="0">
                <a:latin typeface="Times New Roman" panose="02020603050405020304" pitchFamily="18" charset="0"/>
                <a:cs typeface="Times New Roman" panose="02020603050405020304" pitchFamily="18" charset="0"/>
              </a:rPr>
              <a:t>Sehr aufwendig, anfällig für taktische Manipulationen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de-DE" sz="1600" dirty="0">
                <a:latin typeface="Times New Roman" panose="02020603050405020304" pitchFamily="18" charset="0"/>
                <a:cs typeface="Times New Roman" panose="02020603050405020304" pitchFamily="18" charset="0"/>
              </a:rPr>
              <a:t>Beispiele: Fakultätswahlen an amerikanischen Universitäten (Harvard, UCLA),                                                          	              Sportlerwahlen (MVP-Baseball, </a:t>
            </a:r>
            <a:r>
              <a:rPr lang="de-DE" sz="1600" dirty="0" err="1">
                <a:latin typeface="Times New Roman" panose="02020603050405020304" pitchFamily="18" charset="0"/>
                <a:cs typeface="Times New Roman" panose="02020603050405020304" pitchFamily="18" charset="0"/>
              </a:rPr>
              <a:t>Heisman-Throphy</a:t>
            </a:r>
            <a:r>
              <a:rPr lang="de-DE" sz="16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BF9CDC4E-EA67-7670-5B6D-22BCDC289F9E}"/>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E703ADF-1CC1-4418-945B-E87F51D77CD3}"/>
                  </a:ext>
                </a:extLst>
              </p14:cNvPr>
              <p14:cNvContentPartPr/>
              <p14:nvPr/>
            </p14:nvContentPartPr>
            <p14:xfrm>
              <a:off x="293507" y="881347"/>
              <a:ext cx="1537560" cy="131760"/>
            </p14:xfrm>
          </p:contentPart>
        </mc:Choice>
        <mc:Fallback>
          <p:pic>
            <p:nvPicPr>
              <p:cNvPr id="2" name="Freihand 1">
                <a:extLst>
                  <a:ext uri="{FF2B5EF4-FFF2-40B4-BE49-F238E27FC236}">
                    <a16:creationId xmlns:a16="http://schemas.microsoft.com/office/drawing/2014/main" id="{AE703ADF-1CC1-4418-945B-E87F51D77CD3}"/>
                  </a:ext>
                </a:extLst>
              </p:cNvPr>
              <p:cNvPicPr/>
              <p:nvPr/>
            </p:nvPicPr>
            <p:blipFill>
              <a:blip r:embed="rId5"/>
              <a:stretch>
                <a:fillRect/>
              </a:stretch>
            </p:blipFill>
            <p:spPr>
              <a:xfrm>
                <a:off x="289187" y="877027"/>
                <a:ext cx="1546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72FC238C-0C8B-4B89-8C7A-ACC9667A3217}"/>
                  </a:ext>
                </a:extLst>
              </p14:cNvPr>
              <p14:cNvContentPartPr/>
              <p14:nvPr/>
            </p14:nvContentPartPr>
            <p14:xfrm>
              <a:off x="1681667" y="2121907"/>
              <a:ext cx="1939680" cy="58320"/>
            </p14:xfrm>
          </p:contentPart>
        </mc:Choice>
        <mc:Fallback>
          <p:pic>
            <p:nvPicPr>
              <p:cNvPr id="5" name="Freihand 4">
                <a:extLst>
                  <a:ext uri="{FF2B5EF4-FFF2-40B4-BE49-F238E27FC236}">
                    <a16:creationId xmlns:a16="http://schemas.microsoft.com/office/drawing/2014/main" id="{72FC238C-0C8B-4B89-8C7A-ACC9667A3217}"/>
                  </a:ext>
                </a:extLst>
              </p:cNvPr>
              <p:cNvPicPr/>
              <p:nvPr/>
            </p:nvPicPr>
            <p:blipFill>
              <a:blip r:embed="rId7"/>
              <a:stretch>
                <a:fillRect/>
              </a:stretch>
            </p:blipFill>
            <p:spPr>
              <a:xfrm>
                <a:off x="1677347" y="2117587"/>
                <a:ext cx="1948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289859D-E27D-4E16-B9D8-E4A94429D445}"/>
                  </a:ext>
                </a:extLst>
              </p14:cNvPr>
              <p14:cNvContentPartPr/>
              <p14:nvPr/>
            </p14:nvContentPartPr>
            <p14:xfrm>
              <a:off x="3686867" y="2147467"/>
              <a:ext cx="2833200" cy="150120"/>
            </p14:xfrm>
          </p:contentPart>
        </mc:Choice>
        <mc:Fallback>
          <p:pic>
            <p:nvPicPr>
              <p:cNvPr id="7" name="Freihand 6">
                <a:extLst>
                  <a:ext uri="{FF2B5EF4-FFF2-40B4-BE49-F238E27FC236}">
                    <a16:creationId xmlns:a16="http://schemas.microsoft.com/office/drawing/2014/main" id="{0289859D-E27D-4E16-B9D8-E4A94429D445}"/>
                  </a:ext>
                </a:extLst>
              </p:cNvPr>
              <p:cNvPicPr/>
              <p:nvPr/>
            </p:nvPicPr>
            <p:blipFill>
              <a:blip r:embed="rId9"/>
              <a:stretch>
                <a:fillRect/>
              </a:stretch>
            </p:blipFill>
            <p:spPr>
              <a:xfrm>
                <a:off x="3682547" y="2143147"/>
                <a:ext cx="2841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25832C80-DA91-4CFD-A828-B0F02E16DAB2}"/>
                  </a:ext>
                </a:extLst>
              </p14:cNvPr>
              <p14:cNvContentPartPr/>
              <p14:nvPr/>
            </p14:nvContentPartPr>
            <p14:xfrm>
              <a:off x="6632387" y="2156107"/>
              <a:ext cx="979200" cy="31680"/>
            </p14:xfrm>
          </p:contentPart>
        </mc:Choice>
        <mc:Fallback>
          <p:pic>
            <p:nvPicPr>
              <p:cNvPr id="8" name="Freihand 7">
                <a:extLst>
                  <a:ext uri="{FF2B5EF4-FFF2-40B4-BE49-F238E27FC236}">
                    <a16:creationId xmlns:a16="http://schemas.microsoft.com/office/drawing/2014/main" id="{25832C80-DA91-4CFD-A828-B0F02E16DAB2}"/>
                  </a:ext>
                </a:extLst>
              </p:cNvPr>
              <p:cNvPicPr/>
              <p:nvPr/>
            </p:nvPicPr>
            <p:blipFill>
              <a:blip r:embed="rId11"/>
              <a:stretch>
                <a:fillRect/>
              </a:stretch>
            </p:blipFill>
            <p:spPr>
              <a:xfrm>
                <a:off x="6628067" y="2151787"/>
                <a:ext cx="987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061AE4A2-CD31-486A-9846-97BAC6B55466}"/>
                  </a:ext>
                </a:extLst>
              </p14:cNvPr>
              <p14:cNvContentPartPr/>
              <p14:nvPr/>
            </p14:nvContentPartPr>
            <p14:xfrm>
              <a:off x="254627" y="547627"/>
              <a:ext cx="1255320" cy="484920"/>
            </p14:xfrm>
          </p:contentPart>
        </mc:Choice>
        <mc:Fallback>
          <p:pic>
            <p:nvPicPr>
              <p:cNvPr id="9" name="Freihand 8">
                <a:extLst>
                  <a:ext uri="{FF2B5EF4-FFF2-40B4-BE49-F238E27FC236}">
                    <a16:creationId xmlns:a16="http://schemas.microsoft.com/office/drawing/2014/main" id="{061AE4A2-CD31-486A-9846-97BAC6B55466}"/>
                  </a:ext>
                </a:extLst>
              </p:cNvPr>
              <p:cNvPicPr/>
              <p:nvPr/>
            </p:nvPicPr>
            <p:blipFill>
              <a:blip r:embed="rId13"/>
              <a:stretch>
                <a:fillRect/>
              </a:stretch>
            </p:blipFill>
            <p:spPr>
              <a:xfrm>
                <a:off x="250307" y="543307"/>
                <a:ext cx="126396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686ABD0-6134-4D41-98BA-4666621E9B41}"/>
                  </a:ext>
                </a:extLst>
              </p14:cNvPr>
              <p14:cNvContentPartPr/>
              <p14:nvPr/>
            </p14:nvContentPartPr>
            <p14:xfrm>
              <a:off x="3748427" y="2624467"/>
              <a:ext cx="2884680" cy="74160"/>
            </p14:xfrm>
          </p:contentPart>
        </mc:Choice>
        <mc:Fallback>
          <p:pic>
            <p:nvPicPr>
              <p:cNvPr id="10" name="Freihand 9">
                <a:extLst>
                  <a:ext uri="{FF2B5EF4-FFF2-40B4-BE49-F238E27FC236}">
                    <a16:creationId xmlns:a16="http://schemas.microsoft.com/office/drawing/2014/main" id="{A686ABD0-6134-4D41-98BA-4666621E9B41}"/>
                  </a:ext>
                </a:extLst>
              </p:cNvPr>
              <p:cNvPicPr/>
              <p:nvPr/>
            </p:nvPicPr>
            <p:blipFill>
              <a:blip r:embed="rId15"/>
              <a:stretch>
                <a:fillRect/>
              </a:stretch>
            </p:blipFill>
            <p:spPr>
              <a:xfrm>
                <a:off x="3744107" y="2620147"/>
                <a:ext cx="2893320" cy="82800"/>
              </a:xfrm>
              <a:prstGeom prst="rect">
                <a:avLst/>
              </a:prstGeom>
            </p:spPr>
          </p:pic>
        </mc:Fallback>
      </mc:AlternateContent>
      <p:grpSp>
        <p:nvGrpSpPr>
          <p:cNvPr id="16" name="Gruppieren 15">
            <a:extLst>
              <a:ext uri="{FF2B5EF4-FFF2-40B4-BE49-F238E27FC236}">
                <a16:creationId xmlns:a16="http://schemas.microsoft.com/office/drawing/2014/main" id="{A9F129C4-F026-4BB4-81E0-AE9069DD94DF}"/>
              </a:ext>
            </a:extLst>
          </p:cNvPr>
          <p:cNvGrpSpPr/>
          <p:nvPr/>
        </p:nvGrpSpPr>
        <p:grpSpPr>
          <a:xfrm>
            <a:off x="5220467" y="3555787"/>
            <a:ext cx="1753560" cy="779040"/>
            <a:chOff x="5220467" y="3555787"/>
            <a:chExt cx="1753560" cy="779040"/>
          </a:xfrm>
        </p:grpSpPr>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87A1815A-5B2C-4215-9C7B-741A8246FF1F}"/>
                    </a:ext>
                  </a:extLst>
                </p14:cNvPr>
                <p14:cNvContentPartPr/>
                <p14:nvPr/>
              </p14:nvContentPartPr>
              <p14:xfrm>
                <a:off x="6907787" y="3971587"/>
                <a:ext cx="18360" cy="2880"/>
              </p14:xfrm>
            </p:contentPart>
          </mc:Choice>
          <mc:Fallback>
            <p:pic>
              <p:nvPicPr>
                <p:cNvPr id="13" name="Freihand 12">
                  <a:extLst>
                    <a:ext uri="{FF2B5EF4-FFF2-40B4-BE49-F238E27FC236}">
                      <a16:creationId xmlns:a16="http://schemas.microsoft.com/office/drawing/2014/main" id="{87A1815A-5B2C-4215-9C7B-741A8246FF1F}"/>
                    </a:ext>
                  </a:extLst>
                </p:cNvPr>
                <p:cNvPicPr/>
                <p:nvPr/>
              </p:nvPicPr>
              <p:blipFill>
                <a:blip r:embed="rId17"/>
                <a:stretch>
                  <a:fillRect/>
                </a:stretch>
              </p:blipFill>
              <p:spPr>
                <a:xfrm>
                  <a:off x="6903467" y="3967267"/>
                  <a:ext cx="27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D815C02F-9C23-4479-B76D-51C752813CC0}"/>
                    </a:ext>
                  </a:extLst>
                </p14:cNvPr>
                <p14:cNvContentPartPr/>
                <p14:nvPr/>
              </p14:nvContentPartPr>
              <p14:xfrm>
                <a:off x="6842987" y="3961867"/>
                <a:ext cx="29880" cy="21240"/>
              </p14:xfrm>
            </p:contentPart>
          </mc:Choice>
          <mc:Fallback>
            <p:pic>
              <p:nvPicPr>
                <p:cNvPr id="14" name="Freihand 13">
                  <a:extLst>
                    <a:ext uri="{FF2B5EF4-FFF2-40B4-BE49-F238E27FC236}">
                      <a16:creationId xmlns:a16="http://schemas.microsoft.com/office/drawing/2014/main" id="{D815C02F-9C23-4479-B76D-51C752813CC0}"/>
                    </a:ext>
                  </a:extLst>
                </p:cNvPr>
                <p:cNvPicPr/>
                <p:nvPr/>
              </p:nvPicPr>
              <p:blipFill>
                <a:blip r:embed="rId19"/>
                <a:stretch>
                  <a:fillRect/>
                </a:stretch>
              </p:blipFill>
              <p:spPr>
                <a:xfrm>
                  <a:off x="6838667" y="3957547"/>
                  <a:ext cx="38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BBFCD467-5C2A-49A5-9844-94FA2A0706F9}"/>
                    </a:ext>
                  </a:extLst>
                </p14:cNvPr>
                <p14:cNvContentPartPr/>
                <p14:nvPr/>
              </p14:nvContentPartPr>
              <p14:xfrm>
                <a:off x="5220467" y="3555787"/>
                <a:ext cx="1753560" cy="779040"/>
              </p14:xfrm>
            </p:contentPart>
          </mc:Choice>
          <mc:Fallback>
            <p:pic>
              <p:nvPicPr>
                <p:cNvPr id="15" name="Freihand 14">
                  <a:extLst>
                    <a:ext uri="{FF2B5EF4-FFF2-40B4-BE49-F238E27FC236}">
                      <a16:creationId xmlns:a16="http://schemas.microsoft.com/office/drawing/2014/main" id="{BBFCD467-5C2A-49A5-9844-94FA2A0706F9}"/>
                    </a:ext>
                  </a:extLst>
                </p:cNvPr>
                <p:cNvPicPr/>
                <p:nvPr/>
              </p:nvPicPr>
              <p:blipFill>
                <a:blip r:embed="rId21"/>
                <a:stretch>
                  <a:fillRect/>
                </a:stretch>
              </p:blipFill>
              <p:spPr>
                <a:xfrm>
                  <a:off x="5216147" y="3551467"/>
                  <a:ext cx="1762200" cy="787680"/>
                </a:xfrm>
                <a:prstGeom prst="rect">
                  <a:avLst/>
                </a:prstGeom>
              </p:spPr>
            </p:pic>
          </mc:Fallback>
        </mc:AlternateContent>
      </p:grpSp>
      <p:grpSp>
        <p:nvGrpSpPr>
          <p:cNvPr id="18" name="Gruppieren 17">
            <a:extLst>
              <a:ext uri="{FF2B5EF4-FFF2-40B4-BE49-F238E27FC236}">
                <a16:creationId xmlns:a16="http://schemas.microsoft.com/office/drawing/2014/main" id="{1FA776BB-F3AC-403D-B476-1B7B492F49E2}"/>
              </a:ext>
            </a:extLst>
          </p:cNvPr>
          <p:cNvGrpSpPr/>
          <p:nvPr/>
        </p:nvGrpSpPr>
        <p:grpSpPr>
          <a:xfrm>
            <a:off x="467747" y="4100467"/>
            <a:ext cx="9388800" cy="975600"/>
            <a:chOff x="467747" y="4100467"/>
            <a:chExt cx="9388800" cy="975600"/>
          </a:xfrm>
        </p:grpSpPr>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12D8AB2B-A6FC-46B7-9A99-C839D4F5424B}"/>
                    </a:ext>
                  </a:extLst>
                </p14:cNvPr>
                <p14:cNvContentPartPr/>
                <p14:nvPr/>
              </p14:nvContentPartPr>
              <p14:xfrm>
                <a:off x="7258427" y="4100467"/>
                <a:ext cx="2598120" cy="67320"/>
              </p14:xfrm>
            </p:contentPart>
          </mc:Choice>
          <mc:Fallback>
            <p:pic>
              <p:nvPicPr>
                <p:cNvPr id="11" name="Freihand 10">
                  <a:extLst>
                    <a:ext uri="{FF2B5EF4-FFF2-40B4-BE49-F238E27FC236}">
                      <a16:creationId xmlns:a16="http://schemas.microsoft.com/office/drawing/2014/main" id="{12D8AB2B-A6FC-46B7-9A99-C839D4F5424B}"/>
                    </a:ext>
                  </a:extLst>
                </p:cNvPr>
                <p:cNvPicPr/>
                <p:nvPr/>
              </p:nvPicPr>
              <p:blipFill>
                <a:blip r:embed="rId23"/>
                <a:stretch>
                  <a:fillRect/>
                </a:stretch>
              </p:blipFill>
              <p:spPr>
                <a:xfrm>
                  <a:off x="7254107" y="4096147"/>
                  <a:ext cx="26067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436E9D90-27CD-465E-A7FE-04ACD863C131}"/>
                    </a:ext>
                  </a:extLst>
                </p14:cNvPr>
                <p14:cNvContentPartPr/>
                <p14:nvPr/>
              </p14:nvContentPartPr>
              <p14:xfrm>
                <a:off x="654227" y="4273267"/>
                <a:ext cx="698400" cy="60480"/>
              </p14:xfrm>
            </p:contentPart>
          </mc:Choice>
          <mc:Fallback>
            <p:pic>
              <p:nvPicPr>
                <p:cNvPr id="12" name="Freihand 11">
                  <a:extLst>
                    <a:ext uri="{FF2B5EF4-FFF2-40B4-BE49-F238E27FC236}">
                      <a16:creationId xmlns:a16="http://schemas.microsoft.com/office/drawing/2014/main" id="{436E9D90-27CD-465E-A7FE-04ACD863C131}"/>
                    </a:ext>
                  </a:extLst>
                </p:cNvPr>
                <p:cNvPicPr/>
                <p:nvPr/>
              </p:nvPicPr>
              <p:blipFill>
                <a:blip r:embed="rId25"/>
                <a:stretch>
                  <a:fillRect/>
                </a:stretch>
              </p:blipFill>
              <p:spPr>
                <a:xfrm>
                  <a:off x="649907" y="4268947"/>
                  <a:ext cx="707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EC4D73C1-958E-409B-B073-2C5B20226D0D}"/>
                    </a:ext>
                  </a:extLst>
                </p14:cNvPr>
                <p14:cNvContentPartPr/>
                <p14:nvPr/>
              </p14:nvContentPartPr>
              <p14:xfrm>
                <a:off x="467747" y="4156627"/>
                <a:ext cx="8869320" cy="919440"/>
              </p14:xfrm>
            </p:contentPart>
          </mc:Choice>
          <mc:Fallback>
            <p:pic>
              <p:nvPicPr>
                <p:cNvPr id="17" name="Freihand 16">
                  <a:extLst>
                    <a:ext uri="{FF2B5EF4-FFF2-40B4-BE49-F238E27FC236}">
                      <a16:creationId xmlns:a16="http://schemas.microsoft.com/office/drawing/2014/main" id="{EC4D73C1-958E-409B-B073-2C5B20226D0D}"/>
                    </a:ext>
                  </a:extLst>
                </p:cNvPr>
                <p:cNvPicPr/>
                <p:nvPr/>
              </p:nvPicPr>
              <p:blipFill>
                <a:blip r:embed="rId27"/>
                <a:stretch>
                  <a:fillRect/>
                </a:stretch>
              </p:blipFill>
              <p:spPr>
                <a:xfrm>
                  <a:off x="463427" y="4152307"/>
                  <a:ext cx="8877960" cy="92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5FBBB04A-7347-49FF-89FD-F65575F6D9D3}"/>
                  </a:ext>
                </a:extLst>
              </p14:cNvPr>
              <p14:cNvContentPartPr/>
              <p14:nvPr/>
            </p14:nvContentPartPr>
            <p14:xfrm>
              <a:off x="136907" y="4894987"/>
              <a:ext cx="1621800" cy="540720"/>
            </p14:xfrm>
          </p:contentPart>
        </mc:Choice>
        <mc:Fallback>
          <p:pic>
            <p:nvPicPr>
              <p:cNvPr id="19" name="Freihand 18">
                <a:extLst>
                  <a:ext uri="{FF2B5EF4-FFF2-40B4-BE49-F238E27FC236}">
                    <a16:creationId xmlns:a16="http://schemas.microsoft.com/office/drawing/2014/main" id="{5FBBB04A-7347-49FF-89FD-F65575F6D9D3}"/>
                  </a:ext>
                </a:extLst>
              </p:cNvPr>
              <p:cNvPicPr/>
              <p:nvPr/>
            </p:nvPicPr>
            <p:blipFill>
              <a:blip r:embed="rId29"/>
              <a:stretch>
                <a:fillRect/>
              </a:stretch>
            </p:blipFill>
            <p:spPr>
              <a:xfrm>
                <a:off x="132587" y="4890667"/>
                <a:ext cx="163044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0E386CE7-7F19-4321-90DC-1FFE993ED7CB}"/>
                  </a:ext>
                </a:extLst>
              </p14:cNvPr>
              <p14:cNvContentPartPr/>
              <p14:nvPr/>
            </p14:nvContentPartPr>
            <p14:xfrm>
              <a:off x="736307" y="6067147"/>
              <a:ext cx="1383480" cy="110880"/>
            </p14:xfrm>
          </p:contentPart>
        </mc:Choice>
        <mc:Fallback>
          <p:pic>
            <p:nvPicPr>
              <p:cNvPr id="20" name="Freihand 19">
                <a:extLst>
                  <a:ext uri="{FF2B5EF4-FFF2-40B4-BE49-F238E27FC236}">
                    <a16:creationId xmlns:a16="http://schemas.microsoft.com/office/drawing/2014/main" id="{0E386CE7-7F19-4321-90DC-1FFE993ED7CB}"/>
                  </a:ext>
                </a:extLst>
              </p:cNvPr>
              <p:cNvPicPr/>
              <p:nvPr/>
            </p:nvPicPr>
            <p:blipFill>
              <a:blip r:embed="rId31"/>
              <a:stretch>
                <a:fillRect/>
              </a:stretch>
            </p:blipFill>
            <p:spPr>
              <a:xfrm>
                <a:off x="731987" y="6062827"/>
                <a:ext cx="1392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09F5AD9F-C766-41ED-B791-F33F9696DADD}"/>
                  </a:ext>
                </a:extLst>
              </p14:cNvPr>
              <p14:cNvContentPartPr/>
              <p14:nvPr/>
            </p14:nvContentPartPr>
            <p14:xfrm>
              <a:off x="2342627" y="6056347"/>
              <a:ext cx="4000320" cy="145080"/>
            </p14:xfrm>
          </p:contentPart>
        </mc:Choice>
        <mc:Fallback>
          <p:pic>
            <p:nvPicPr>
              <p:cNvPr id="21" name="Freihand 20">
                <a:extLst>
                  <a:ext uri="{FF2B5EF4-FFF2-40B4-BE49-F238E27FC236}">
                    <a16:creationId xmlns:a16="http://schemas.microsoft.com/office/drawing/2014/main" id="{09F5AD9F-C766-41ED-B791-F33F9696DADD}"/>
                  </a:ext>
                </a:extLst>
              </p:cNvPr>
              <p:cNvPicPr/>
              <p:nvPr/>
            </p:nvPicPr>
            <p:blipFill>
              <a:blip r:embed="rId33"/>
              <a:stretch>
                <a:fillRect/>
              </a:stretch>
            </p:blipFill>
            <p:spPr>
              <a:xfrm>
                <a:off x="2338307" y="6052027"/>
                <a:ext cx="4008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1392BD05-14D1-4934-AA21-D00C2A6C827A}"/>
                  </a:ext>
                </a:extLst>
              </p14:cNvPr>
              <p14:cNvContentPartPr/>
              <p14:nvPr/>
            </p14:nvContentPartPr>
            <p14:xfrm>
              <a:off x="2592467" y="5974987"/>
              <a:ext cx="3065760" cy="115560"/>
            </p14:xfrm>
          </p:contentPart>
        </mc:Choice>
        <mc:Fallback>
          <p:pic>
            <p:nvPicPr>
              <p:cNvPr id="22" name="Freihand 21">
                <a:extLst>
                  <a:ext uri="{FF2B5EF4-FFF2-40B4-BE49-F238E27FC236}">
                    <a16:creationId xmlns:a16="http://schemas.microsoft.com/office/drawing/2014/main" id="{1392BD05-14D1-4934-AA21-D00C2A6C827A}"/>
                  </a:ext>
                </a:extLst>
              </p:cNvPr>
              <p:cNvPicPr/>
              <p:nvPr/>
            </p:nvPicPr>
            <p:blipFill>
              <a:blip r:embed="rId35"/>
              <a:stretch>
                <a:fillRect/>
              </a:stretch>
            </p:blipFill>
            <p:spPr>
              <a:xfrm>
                <a:off x="2588147" y="5970667"/>
                <a:ext cx="3074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FA6EDABA-804B-40BC-BADE-82C3CF503953}"/>
                  </a:ext>
                </a:extLst>
              </p14:cNvPr>
              <p14:cNvContentPartPr/>
              <p14:nvPr/>
            </p14:nvContentPartPr>
            <p14:xfrm>
              <a:off x="5876027" y="6539467"/>
              <a:ext cx="1414080" cy="36720"/>
            </p14:xfrm>
          </p:contentPart>
        </mc:Choice>
        <mc:Fallback>
          <p:pic>
            <p:nvPicPr>
              <p:cNvPr id="23" name="Freihand 22">
                <a:extLst>
                  <a:ext uri="{FF2B5EF4-FFF2-40B4-BE49-F238E27FC236}">
                    <a16:creationId xmlns:a16="http://schemas.microsoft.com/office/drawing/2014/main" id="{FA6EDABA-804B-40BC-BADE-82C3CF503953}"/>
                  </a:ext>
                </a:extLst>
              </p:cNvPr>
              <p:cNvPicPr/>
              <p:nvPr/>
            </p:nvPicPr>
            <p:blipFill>
              <a:blip r:embed="rId37"/>
              <a:stretch>
                <a:fillRect/>
              </a:stretch>
            </p:blipFill>
            <p:spPr>
              <a:xfrm>
                <a:off x="5871707" y="6535147"/>
                <a:ext cx="1422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7D22C4E8-D4F9-4A72-8B97-680AE0A03A3E}"/>
                  </a:ext>
                </a:extLst>
              </p14:cNvPr>
              <p14:cNvContentPartPr/>
              <p14:nvPr/>
            </p14:nvContentPartPr>
            <p14:xfrm>
              <a:off x="1741787" y="6463147"/>
              <a:ext cx="4155120" cy="122040"/>
            </p14:xfrm>
          </p:contentPart>
        </mc:Choice>
        <mc:Fallback>
          <p:pic>
            <p:nvPicPr>
              <p:cNvPr id="24" name="Freihand 23">
                <a:extLst>
                  <a:ext uri="{FF2B5EF4-FFF2-40B4-BE49-F238E27FC236}">
                    <a16:creationId xmlns:a16="http://schemas.microsoft.com/office/drawing/2014/main" id="{7D22C4E8-D4F9-4A72-8B97-680AE0A03A3E}"/>
                  </a:ext>
                </a:extLst>
              </p:cNvPr>
              <p:cNvPicPr/>
              <p:nvPr/>
            </p:nvPicPr>
            <p:blipFill>
              <a:blip r:embed="rId39"/>
              <a:stretch>
                <a:fillRect/>
              </a:stretch>
            </p:blipFill>
            <p:spPr>
              <a:xfrm>
                <a:off x="1737467" y="6458827"/>
                <a:ext cx="4163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69463171-A52B-4DBF-B5D0-C0022F82A5F7}"/>
                  </a:ext>
                </a:extLst>
              </p14:cNvPr>
              <p14:cNvContentPartPr/>
              <p14:nvPr/>
            </p14:nvContentPartPr>
            <p14:xfrm>
              <a:off x="3088547" y="6725587"/>
              <a:ext cx="1294200" cy="55800"/>
            </p14:xfrm>
          </p:contentPart>
        </mc:Choice>
        <mc:Fallback>
          <p:pic>
            <p:nvPicPr>
              <p:cNvPr id="25" name="Freihand 24">
                <a:extLst>
                  <a:ext uri="{FF2B5EF4-FFF2-40B4-BE49-F238E27FC236}">
                    <a16:creationId xmlns:a16="http://schemas.microsoft.com/office/drawing/2014/main" id="{69463171-A52B-4DBF-B5D0-C0022F82A5F7}"/>
                  </a:ext>
                </a:extLst>
              </p:cNvPr>
              <p:cNvPicPr/>
              <p:nvPr/>
            </p:nvPicPr>
            <p:blipFill>
              <a:blip r:embed="rId41"/>
              <a:stretch>
                <a:fillRect/>
              </a:stretch>
            </p:blipFill>
            <p:spPr>
              <a:xfrm>
                <a:off x="3084227" y="6721267"/>
                <a:ext cx="1302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43C08971-FF2D-440D-A16C-23F0E760091E}"/>
                  </a:ext>
                </a:extLst>
              </p14:cNvPr>
              <p14:cNvContentPartPr/>
              <p14:nvPr/>
            </p14:nvContentPartPr>
            <p14:xfrm>
              <a:off x="1693547" y="6691027"/>
              <a:ext cx="1274760" cy="83880"/>
            </p14:xfrm>
          </p:contentPart>
        </mc:Choice>
        <mc:Fallback>
          <p:pic>
            <p:nvPicPr>
              <p:cNvPr id="26" name="Freihand 25">
                <a:extLst>
                  <a:ext uri="{FF2B5EF4-FFF2-40B4-BE49-F238E27FC236}">
                    <a16:creationId xmlns:a16="http://schemas.microsoft.com/office/drawing/2014/main" id="{43C08971-FF2D-440D-A16C-23F0E760091E}"/>
                  </a:ext>
                </a:extLst>
              </p:cNvPr>
              <p:cNvPicPr/>
              <p:nvPr/>
            </p:nvPicPr>
            <p:blipFill>
              <a:blip r:embed="rId43"/>
              <a:stretch>
                <a:fillRect/>
              </a:stretch>
            </p:blipFill>
            <p:spPr>
              <a:xfrm>
                <a:off x="1689227" y="6686707"/>
                <a:ext cx="1283400" cy="92520"/>
              </a:xfrm>
              <a:prstGeom prst="rect">
                <a:avLst/>
              </a:prstGeom>
            </p:spPr>
          </p:pic>
        </mc:Fallback>
      </mc:AlternateContent>
    </p:spTree>
    <p:extLst>
      <p:ext uri="{BB962C8B-B14F-4D97-AF65-F5344CB8AC3E}">
        <p14:creationId xmlns:p14="http://schemas.microsoft.com/office/powerpoint/2010/main" val="4090040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0890-9CEE-4CA8-97CB-5DEA45F07804}"/>
            </a:ext>
          </a:extLst>
        </p:cNvPr>
        <p:cNvGrpSpPr/>
        <p:nvPr/>
      </p:nvGrpSpPr>
      <p:grpSpPr>
        <a:xfrm>
          <a:off x="0" y="0"/>
          <a:ext cx="0" cy="0"/>
          <a:chOff x="0" y="0"/>
          <a:chExt cx="0" cy="0"/>
        </a:xfrm>
      </p:grpSpPr>
      <p:sp>
        <p:nvSpPr>
          <p:cNvPr id="27" name="TextShape 2">
            <a:extLst>
              <a:ext uri="{FF2B5EF4-FFF2-40B4-BE49-F238E27FC236}">
                <a16:creationId xmlns:a16="http://schemas.microsoft.com/office/drawing/2014/main" id="{F6A4142B-FD10-4FC2-A4B5-20EADAFBB03C}"/>
              </a:ext>
            </a:extLst>
          </p:cNvPr>
          <p:cNvSpPr txBox="1"/>
          <p:nvPr/>
        </p:nvSpPr>
        <p:spPr>
          <a:xfrm>
            <a:off x="2235201" y="8466"/>
            <a:ext cx="7605986" cy="3708401"/>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Datenbanken</a:t>
            </a:r>
          </a:p>
          <a:p>
            <a:pPr>
              <a:lnSpc>
                <a:spcPct val="100000"/>
              </a:lnSpc>
            </a:pPr>
            <a:endParaRPr lang="de-DE" sz="2903" b="1" dirty="0">
              <a:solidFill>
                <a:srgbClr val="000000"/>
              </a:solidFill>
              <a:latin typeface="Times New Roman" panose="02020603050405020304" pitchFamily="18" charset="0"/>
              <a:cs typeface="Times New Roman" panose="02020603050405020304" pitchFamily="18" charset="0"/>
            </a:endParaRPr>
          </a:p>
          <a:p>
            <a:pPr>
              <a:lnSpc>
                <a:spcPct val="100000"/>
              </a:lnSpc>
            </a:pPr>
            <a:r>
              <a:rPr lang="de-DE" sz="2903" dirty="0" err="1">
                <a:latin typeface="Times New Roman" panose="02020603050405020304" pitchFamily="18" charset="0"/>
                <a:cs typeface="Times New Roman" panose="02020603050405020304" pitchFamily="18" charset="0"/>
              </a:rPr>
              <a:t>Aussenahndelsdaten</a:t>
            </a:r>
            <a:r>
              <a:rPr lang="de-DE" sz="2903" dirty="0">
                <a:latin typeface="Times New Roman" panose="02020603050405020304" pitchFamily="18" charset="0"/>
                <a:cs typeface="Times New Roman" panose="02020603050405020304" pitchFamily="18" charset="0"/>
              </a:rPr>
              <a:t>:</a:t>
            </a:r>
          </a:p>
          <a:p>
            <a:pPr>
              <a:lnSpc>
                <a:spcPct val="100000"/>
              </a:lnSpc>
            </a:pPr>
            <a:r>
              <a:rPr lang="de-DE" sz="2903" dirty="0">
                <a:latin typeface="Times New Roman" panose="02020603050405020304" pitchFamily="18" charset="0"/>
                <a:cs typeface="Times New Roman" panose="02020603050405020304" pitchFamily="18" charset="0"/>
                <a:hlinkClick r:id="rId3"/>
              </a:rPr>
              <a:t>https://www.trademap.org/Index.aspx</a:t>
            </a:r>
            <a:endParaRPr lang="de-DE" sz="2903" dirty="0">
              <a:latin typeface="Times New Roman" panose="02020603050405020304" pitchFamily="18" charset="0"/>
              <a:cs typeface="Times New Roman" panose="02020603050405020304" pitchFamily="18" charset="0"/>
            </a:endParaRPr>
          </a:p>
          <a:p>
            <a:pPr>
              <a:lnSpc>
                <a:spcPct val="100000"/>
              </a:lnSpc>
            </a:pPr>
            <a:endParaRPr lang="de-DE" sz="2903" dirty="0">
              <a:latin typeface="Times New Roman" panose="02020603050405020304" pitchFamily="18" charset="0"/>
              <a:cs typeface="Times New Roman" panose="02020603050405020304" pitchFamily="18" charset="0"/>
            </a:endParaRPr>
          </a:p>
          <a:p>
            <a:pPr>
              <a:lnSpc>
                <a:spcPct val="100000"/>
              </a:lnSpc>
            </a:pPr>
            <a:endParaRPr lang="de-DE" sz="2903" dirty="0">
              <a:latin typeface="Times New Roman" panose="02020603050405020304" pitchFamily="18" charset="0"/>
              <a:cs typeface="Times New Roman" panose="02020603050405020304" pitchFamily="18" charset="0"/>
            </a:endParaRPr>
          </a:p>
        </p:txBody>
      </p:sp>
      <p:pic>
        <p:nvPicPr>
          <p:cNvPr id="29" name="Grafik 28">
            <a:extLst>
              <a:ext uri="{FF2B5EF4-FFF2-40B4-BE49-F238E27FC236}">
                <a16:creationId xmlns:a16="http://schemas.microsoft.com/office/drawing/2014/main" id="{1ED6653E-7731-4160-811B-0D2CF6E8339C}"/>
              </a:ext>
            </a:extLst>
          </p:cNvPr>
          <p:cNvPicPr>
            <a:picLocks noChangeAspect="1"/>
          </p:cNvPicPr>
          <p:nvPr/>
        </p:nvPicPr>
        <p:blipFill>
          <a:blip r:embed="rId4"/>
          <a:stretch>
            <a:fillRect/>
          </a:stretch>
        </p:blipFill>
        <p:spPr>
          <a:xfrm>
            <a:off x="3022601" y="2476757"/>
            <a:ext cx="5504920" cy="1600472"/>
          </a:xfrm>
          <a:prstGeom prst="rect">
            <a:avLst/>
          </a:prstGeom>
        </p:spPr>
      </p:pic>
      <p:grpSp>
        <p:nvGrpSpPr>
          <p:cNvPr id="33" name="Gruppieren 32">
            <a:extLst>
              <a:ext uri="{FF2B5EF4-FFF2-40B4-BE49-F238E27FC236}">
                <a16:creationId xmlns:a16="http://schemas.microsoft.com/office/drawing/2014/main" id="{36357383-035B-4567-8EC8-CB44F00CBA3E}"/>
              </a:ext>
            </a:extLst>
          </p:cNvPr>
          <p:cNvGrpSpPr/>
          <p:nvPr/>
        </p:nvGrpSpPr>
        <p:grpSpPr>
          <a:xfrm>
            <a:off x="4645547" y="3089587"/>
            <a:ext cx="720000" cy="1052280"/>
            <a:chOff x="4645547" y="3089587"/>
            <a:chExt cx="720000" cy="1052280"/>
          </a:xfrm>
        </p:grpSpPr>
        <mc:AlternateContent xmlns:mc="http://schemas.openxmlformats.org/markup-compatibility/2006">
          <mc:Choice xmlns:p14="http://schemas.microsoft.com/office/powerpoint/2010/main" Requires="p14">
            <p:contentPart p14:bwMode="auto" r:id="rId5">
              <p14:nvContentPartPr>
                <p14:cNvPr id="31" name="Freihand 30">
                  <a:extLst>
                    <a:ext uri="{FF2B5EF4-FFF2-40B4-BE49-F238E27FC236}">
                      <a16:creationId xmlns:a16="http://schemas.microsoft.com/office/drawing/2014/main" id="{9851DA9A-09ED-40F5-B330-B583F75A1436}"/>
                    </a:ext>
                  </a:extLst>
                </p14:cNvPr>
                <p14:cNvContentPartPr/>
                <p14:nvPr/>
              </p14:nvContentPartPr>
              <p14:xfrm>
                <a:off x="4743107" y="3089587"/>
                <a:ext cx="622440" cy="289080"/>
              </p14:xfrm>
            </p:contentPart>
          </mc:Choice>
          <mc:Fallback>
            <p:pic>
              <p:nvPicPr>
                <p:cNvPr id="31" name="Freihand 30">
                  <a:extLst>
                    <a:ext uri="{FF2B5EF4-FFF2-40B4-BE49-F238E27FC236}">
                      <a16:creationId xmlns:a16="http://schemas.microsoft.com/office/drawing/2014/main" id="{9851DA9A-09ED-40F5-B330-B583F75A1436}"/>
                    </a:ext>
                  </a:extLst>
                </p:cNvPr>
                <p:cNvPicPr/>
                <p:nvPr/>
              </p:nvPicPr>
              <p:blipFill>
                <a:blip r:embed="rId6"/>
                <a:stretch>
                  <a:fillRect/>
                </a:stretch>
              </p:blipFill>
              <p:spPr>
                <a:xfrm>
                  <a:off x="4738787" y="3085267"/>
                  <a:ext cx="6310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 name="Freihand 31">
                  <a:extLst>
                    <a:ext uri="{FF2B5EF4-FFF2-40B4-BE49-F238E27FC236}">
                      <a16:creationId xmlns:a16="http://schemas.microsoft.com/office/drawing/2014/main" id="{06076A0C-7E68-4361-8087-AD645915C2F0}"/>
                    </a:ext>
                  </a:extLst>
                </p14:cNvPr>
                <p14:cNvContentPartPr/>
                <p14:nvPr/>
              </p14:nvContentPartPr>
              <p14:xfrm>
                <a:off x="4645547" y="3522307"/>
                <a:ext cx="709200" cy="619560"/>
              </p14:xfrm>
            </p:contentPart>
          </mc:Choice>
          <mc:Fallback>
            <p:pic>
              <p:nvPicPr>
                <p:cNvPr id="32" name="Freihand 31">
                  <a:extLst>
                    <a:ext uri="{FF2B5EF4-FFF2-40B4-BE49-F238E27FC236}">
                      <a16:creationId xmlns:a16="http://schemas.microsoft.com/office/drawing/2014/main" id="{06076A0C-7E68-4361-8087-AD645915C2F0}"/>
                    </a:ext>
                  </a:extLst>
                </p:cNvPr>
                <p:cNvPicPr/>
                <p:nvPr/>
              </p:nvPicPr>
              <p:blipFill>
                <a:blip r:embed="rId8"/>
                <a:stretch>
                  <a:fillRect/>
                </a:stretch>
              </p:blipFill>
              <p:spPr>
                <a:xfrm>
                  <a:off x="4641227" y="3517987"/>
                  <a:ext cx="717840" cy="628200"/>
                </a:xfrm>
                <a:prstGeom prst="rect">
                  <a:avLst/>
                </a:prstGeom>
              </p:spPr>
            </p:pic>
          </mc:Fallback>
        </mc:AlternateContent>
      </p:grpSp>
      <p:pic>
        <p:nvPicPr>
          <p:cNvPr id="35" name="Grafik 34">
            <a:extLst>
              <a:ext uri="{FF2B5EF4-FFF2-40B4-BE49-F238E27FC236}">
                <a16:creationId xmlns:a16="http://schemas.microsoft.com/office/drawing/2014/main" id="{5C3A0FA4-B097-411F-9C4E-BA385B164C70}"/>
              </a:ext>
            </a:extLst>
          </p:cNvPr>
          <p:cNvPicPr>
            <a:picLocks noChangeAspect="1"/>
          </p:cNvPicPr>
          <p:nvPr/>
        </p:nvPicPr>
        <p:blipFill>
          <a:blip r:embed="rId9"/>
          <a:stretch>
            <a:fillRect/>
          </a:stretch>
        </p:blipFill>
        <p:spPr>
          <a:xfrm>
            <a:off x="1013679" y="4167734"/>
            <a:ext cx="6826453" cy="2176856"/>
          </a:xfrm>
          <a:prstGeom prst="rect">
            <a:avLst/>
          </a:prstGeom>
        </p:spPr>
      </p:pic>
      <p:grpSp>
        <p:nvGrpSpPr>
          <p:cNvPr id="60" name="Gruppieren 59">
            <a:extLst>
              <a:ext uri="{FF2B5EF4-FFF2-40B4-BE49-F238E27FC236}">
                <a16:creationId xmlns:a16="http://schemas.microsoft.com/office/drawing/2014/main" id="{6FFD5EF4-77CF-47A5-8D40-D2521C83BB0B}"/>
              </a:ext>
            </a:extLst>
          </p:cNvPr>
          <p:cNvGrpSpPr/>
          <p:nvPr/>
        </p:nvGrpSpPr>
        <p:grpSpPr>
          <a:xfrm>
            <a:off x="5555987" y="4827307"/>
            <a:ext cx="2911320" cy="896040"/>
            <a:chOff x="5555987" y="4827307"/>
            <a:chExt cx="2911320" cy="896040"/>
          </a:xfrm>
        </p:grpSpPr>
        <mc:AlternateContent xmlns:mc="http://schemas.openxmlformats.org/markup-compatibility/2006">
          <mc:Choice xmlns:p14="http://schemas.microsoft.com/office/powerpoint/2010/main" Requires="p14">
            <p:contentPart p14:bwMode="auto" r:id="rId10">
              <p14:nvContentPartPr>
                <p14:cNvPr id="38" name="Freihand 37">
                  <a:extLst>
                    <a:ext uri="{FF2B5EF4-FFF2-40B4-BE49-F238E27FC236}">
                      <a16:creationId xmlns:a16="http://schemas.microsoft.com/office/drawing/2014/main" id="{97ADB666-4F24-487B-AB8D-65ECEFA34A3C}"/>
                    </a:ext>
                  </a:extLst>
                </p14:cNvPr>
                <p14:cNvContentPartPr/>
                <p14:nvPr/>
              </p14:nvContentPartPr>
              <p14:xfrm>
                <a:off x="5555987" y="5200267"/>
                <a:ext cx="793080" cy="523080"/>
              </p14:xfrm>
            </p:contentPart>
          </mc:Choice>
          <mc:Fallback>
            <p:pic>
              <p:nvPicPr>
                <p:cNvPr id="38" name="Freihand 37">
                  <a:extLst>
                    <a:ext uri="{FF2B5EF4-FFF2-40B4-BE49-F238E27FC236}">
                      <a16:creationId xmlns:a16="http://schemas.microsoft.com/office/drawing/2014/main" id="{97ADB666-4F24-487B-AB8D-65ECEFA34A3C}"/>
                    </a:ext>
                  </a:extLst>
                </p:cNvPr>
                <p:cNvPicPr/>
                <p:nvPr/>
              </p:nvPicPr>
              <p:blipFill>
                <a:blip r:embed="rId11"/>
                <a:stretch>
                  <a:fillRect/>
                </a:stretch>
              </p:blipFill>
              <p:spPr>
                <a:xfrm>
                  <a:off x="5551667" y="5195947"/>
                  <a:ext cx="80172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9" name="Freihand 38">
                  <a:extLst>
                    <a:ext uri="{FF2B5EF4-FFF2-40B4-BE49-F238E27FC236}">
                      <a16:creationId xmlns:a16="http://schemas.microsoft.com/office/drawing/2014/main" id="{A07811B4-3A7C-4783-B2A9-F373F3726B23}"/>
                    </a:ext>
                  </a:extLst>
                </p14:cNvPr>
                <p14:cNvContentPartPr/>
                <p14:nvPr/>
              </p14:nvContentPartPr>
              <p14:xfrm>
                <a:off x="5785307" y="5049067"/>
                <a:ext cx="400320" cy="321120"/>
              </p14:xfrm>
            </p:contentPart>
          </mc:Choice>
          <mc:Fallback>
            <p:pic>
              <p:nvPicPr>
                <p:cNvPr id="39" name="Freihand 38">
                  <a:extLst>
                    <a:ext uri="{FF2B5EF4-FFF2-40B4-BE49-F238E27FC236}">
                      <a16:creationId xmlns:a16="http://schemas.microsoft.com/office/drawing/2014/main" id="{A07811B4-3A7C-4783-B2A9-F373F3726B23}"/>
                    </a:ext>
                  </a:extLst>
                </p:cNvPr>
                <p:cNvPicPr/>
                <p:nvPr/>
              </p:nvPicPr>
              <p:blipFill>
                <a:blip r:embed="rId13"/>
                <a:stretch>
                  <a:fillRect/>
                </a:stretch>
              </p:blipFill>
              <p:spPr>
                <a:xfrm>
                  <a:off x="5780987" y="5044747"/>
                  <a:ext cx="4089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0" name="Freihand 39">
                  <a:extLst>
                    <a:ext uri="{FF2B5EF4-FFF2-40B4-BE49-F238E27FC236}">
                      <a16:creationId xmlns:a16="http://schemas.microsoft.com/office/drawing/2014/main" id="{C27B3625-A08D-47F4-8ED3-8D684B372DC0}"/>
                    </a:ext>
                  </a:extLst>
                </p14:cNvPr>
                <p14:cNvContentPartPr/>
                <p14:nvPr/>
              </p14:nvContentPartPr>
              <p14:xfrm>
                <a:off x="5720507" y="5150947"/>
                <a:ext cx="333720" cy="231840"/>
              </p14:xfrm>
            </p:contentPart>
          </mc:Choice>
          <mc:Fallback>
            <p:pic>
              <p:nvPicPr>
                <p:cNvPr id="40" name="Freihand 39">
                  <a:extLst>
                    <a:ext uri="{FF2B5EF4-FFF2-40B4-BE49-F238E27FC236}">
                      <a16:creationId xmlns:a16="http://schemas.microsoft.com/office/drawing/2014/main" id="{C27B3625-A08D-47F4-8ED3-8D684B372DC0}"/>
                    </a:ext>
                  </a:extLst>
                </p:cNvPr>
                <p:cNvPicPr/>
                <p:nvPr/>
              </p:nvPicPr>
              <p:blipFill>
                <a:blip r:embed="rId15"/>
                <a:stretch>
                  <a:fillRect/>
                </a:stretch>
              </p:blipFill>
              <p:spPr>
                <a:xfrm>
                  <a:off x="5716187" y="5146627"/>
                  <a:ext cx="3423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2" name="Freihand 41">
                  <a:extLst>
                    <a:ext uri="{FF2B5EF4-FFF2-40B4-BE49-F238E27FC236}">
                      <a16:creationId xmlns:a16="http://schemas.microsoft.com/office/drawing/2014/main" id="{16846801-DC58-4930-B6EA-EC5EEEF8AB82}"/>
                    </a:ext>
                  </a:extLst>
                </p14:cNvPr>
                <p14:cNvContentPartPr/>
                <p14:nvPr/>
              </p14:nvContentPartPr>
              <p14:xfrm>
                <a:off x="6327467" y="4967707"/>
                <a:ext cx="285840" cy="201960"/>
              </p14:xfrm>
            </p:contentPart>
          </mc:Choice>
          <mc:Fallback>
            <p:pic>
              <p:nvPicPr>
                <p:cNvPr id="42" name="Freihand 41">
                  <a:extLst>
                    <a:ext uri="{FF2B5EF4-FFF2-40B4-BE49-F238E27FC236}">
                      <a16:creationId xmlns:a16="http://schemas.microsoft.com/office/drawing/2014/main" id="{16846801-DC58-4930-B6EA-EC5EEEF8AB82}"/>
                    </a:ext>
                  </a:extLst>
                </p:cNvPr>
                <p:cNvPicPr/>
                <p:nvPr/>
              </p:nvPicPr>
              <p:blipFill>
                <a:blip r:embed="rId17"/>
                <a:stretch>
                  <a:fillRect/>
                </a:stretch>
              </p:blipFill>
              <p:spPr>
                <a:xfrm>
                  <a:off x="6323147" y="4963387"/>
                  <a:ext cx="294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3" name="Freihand 42">
                  <a:extLst>
                    <a:ext uri="{FF2B5EF4-FFF2-40B4-BE49-F238E27FC236}">
                      <a16:creationId xmlns:a16="http://schemas.microsoft.com/office/drawing/2014/main" id="{8CEF754C-BCCA-484B-96D0-79F6EB30D9B1}"/>
                    </a:ext>
                  </a:extLst>
                </p14:cNvPr>
                <p14:cNvContentPartPr/>
                <p14:nvPr/>
              </p14:nvContentPartPr>
              <p14:xfrm>
                <a:off x="6659387" y="4981027"/>
                <a:ext cx="75600" cy="92520"/>
              </p14:xfrm>
            </p:contentPart>
          </mc:Choice>
          <mc:Fallback>
            <p:pic>
              <p:nvPicPr>
                <p:cNvPr id="43" name="Freihand 42">
                  <a:extLst>
                    <a:ext uri="{FF2B5EF4-FFF2-40B4-BE49-F238E27FC236}">
                      <a16:creationId xmlns:a16="http://schemas.microsoft.com/office/drawing/2014/main" id="{8CEF754C-BCCA-484B-96D0-79F6EB30D9B1}"/>
                    </a:ext>
                  </a:extLst>
                </p:cNvPr>
                <p:cNvPicPr/>
                <p:nvPr/>
              </p:nvPicPr>
              <p:blipFill>
                <a:blip r:embed="rId19"/>
                <a:stretch>
                  <a:fillRect/>
                </a:stretch>
              </p:blipFill>
              <p:spPr>
                <a:xfrm>
                  <a:off x="6655067" y="4976707"/>
                  <a:ext cx="84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4" name="Freihand 43">
                  <a:extLst>
                    <a:ext uri="{FF2B5EF4-FFF2-40B4-BE49-F238E27FC236}">
                      <a16:creationId xmlns:a16="http://schemas.microsoft.com/office/drawing/2014/main" id="{74810596-F319-415C-9B4D-CB7CBDB7572E}"/>
                    </a:ext>
                  </a:extLst>
                </p14:cNvPr>
                <p14:cNvContentPartPr/>
                <p14:nvPr/>
              </p14:nvContentPartPr>
              <p14:xfrm>
                <a:off x="6759827" y="5000827"/>
                <a:ext cx="66960" cy="67320"/>
              </p14:xfrm>
            </p:contentPart>
          </mc:Choice>
          <mc:Fallback>
            <p:pic>
              <p:nvPicPr>
                <p:cNvPr id="44" name="Freihand 43">
                  <a:extLst>
                    <a:ext uri="{FF2B5EF4-FFF2-40B4-BE49-F238E27FC236}">
                      <a16:creationId xmlns:a16="http://schemas.microsoft.com/office/drawing/2014/main" id="{74810596-F319-415C-9B4D-CB7CBDB7572E}"/>
                    </a:ext>
                  </a:extLst>
                </p:cNvPr>
                <p:cNvPicPr/>
                <p:nvPr/>
              </p:nvPicPr>
              <p:blipFill>
                <a:blip r:embed="rId21"/>
                <a:stretch>
                  <a:fillRect/>
                </a:stretch>
              </p:blipFill>
              <p:spPr>
                <a:xfrm>
                  <a:off x="6755507" y="4996507"/>
                  <a:ext cx="75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5" name="Freihand 44">
                  <a:extLst>
                    <a:ext uri="{FF2B5EF4-FFF2-40B4-BE49-F238E27FC236}">
                      <a16:creationId xmlns:a16="http://schemas.microsoft.com/office/drawing/2014/main" id="{50BEBE6D-A02A-46DF-B894-AF880320CCCB}"/>
                    </a:ext>
                  </a:extLst>
                </p14:cNvPr>
                <p14:cNvContentPartPr/>
                <p14:nvPr/>
              </p14:nvContentPartPr>
              <p14:xfrm>
                <a:off x="6915347" y="4996507"/>
                <a:ext cx="136440" cy="112680"/>
              </p14:xfrm>
            </p:contentPart>
          </mc:Choice>
          <mc:Fallback>
            <p:pic>
              <p:nvPicPr>
                <p:cNvPr id="45" name="Freihand 44">
                  <a:extLst>
                    <a:ext uri="{FF2B5EF4-FFF2-40B4-BE49-F238E27FC236}">
                      <a16:creationId xmlns:a16="http://schemas.microsoft.com/office/drawing/2014/main" id="{50BEBE6D-A02A-46DF-B894-AF880320CCCB}"/>
                    </a:ext>
                  </a:extLst>
                </p:cNvPr>
                <p:cNvPicPr/>
                <p:nvPr/>
              </p:nvPicPr>
              <p:blipFill>
                <a:blip r:embed="rId23"/>
                <a:stretch>
                  <a:fillRect/>
                </a:stretch>
              </p:blipFill>
              <p:spPr>
                <a:xfrm>
                  <a:off x="6911027" y="4992187"/>
                  <a:ext cx="145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7" name="Freihand 46">
                  <a:extLst>
                    <a:ext uri="{FF2B5EF4-FFF2-40B4-BE49-F238E27FC236}">
                      <a16:creationId xmlns:a16="http://schemas.microsoft.com/office/drawing/2014/main" id="{8C1F4625-D1C6-4F89-A987-19A5DBA87E9C}"/>
                    </a:ext>
                  </a:extLst>
                </p14:cNvPr>
                <p14:cNvContentPartPr/>
                <p14:nvPr/>
              </p14:nvContentPartPr>
              <p14:xfrm>
                <a:off x="7120547" y="5003707"/>
                <a:ext cx="378000" cy="171000"/>
              </p14:xfrm>
            </p:contentPart>
          </mc:Choice>
          <mc:Fallback>
            <p:pic>
              <p:nvPicPr>
                <p:cNvPr id="47" name="Freihand 46">
                  <a:extLst>
                    <a:ext uri="{FF2B5EF4-FFF2-40B4-BE49-F238E27FC236}">
                      <a16:creationId xmlns:a16="http://schemas.microsoft.com/office/drawing/2014/main" id="{8C1F4625-D1C6-4F89-A987-19A5DBA87E9C}"/>
                    </a:ext>
                  </a:extLst>
                </p:cNvPr>
                <p:cNvPicPr/>
                <p:nvPr/>
              </p:nvPicPr>
              <p:blipFill>
                <a:blip r:embed="rId25"/>
                <a:stretch>
                  <a:fillRect/>
                </a:stretch>
              </p:blipFill>
              <p:spPr>
                <a:xfrm>
                  <a:off x="7116227" y="4999387"/>
                  <a:ext cx="386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8" name="Freihand 47">
                  <a:extLst>
                    <a:ext uri="{FF2B5EF4-FFF2-40B4-BE49-F238E27FC236}">
                      <a16:creationId xmlns:a16="http://schemas.microsoft.com/office/drawing/2014/main" id="{7B4BBA76-4FA8-467E-B523-1470CBC84AE8}"/>
                    </a:ext>
                  </a:extLst>
                </p14:cNvPr>
                <p14:cNvContentPartPr/>
                <p14:nvPr/>
              </p14:nvContentPartPr>
              <p14:xfrm>
                <a:off x="7506107" y="5006227"/>
                <a:ext cx="179640" cy="70200"/>
              </p14:xfrm>
            </p:contentPart>
          </mc:Choice>
          <mc:Fallback>
            <p:pic>
              <p:nvPicPr>
                <p:cNvPr id="48" name="Freihand 47">
                  <a:extLst>
                    <a:ext uri="{FF2B5EF4-FFF2-40B4-BE49-F238E27FC236}">
                      <a16:creationId xmlns:a16="http://schemas.microsoft.com/office/drawing/2014/main" id="{7B4BBA76-4FA8-467E-B523-1470CBC84AE8}"/>
                    </a:ext>
                  </a:extLst>
                </p:cNvPr>
                <p:cNvPicPr/>
                <p:nvPr/>
              </p:nvPicPr>
              <p:blipFill>
                <a:blip r:embed="rId27"/>
                <a:stretch>
                  <a:fillRect/>
                </a:stretch>
              </p:blipFill>
              <p:spPr>
                <a:xfrm>
                  <a:off x="7501787" y="5001907"/>
                  <a:ext cx="188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9" name="Freihand 48">
                  <a:extLst>
                    <a:ext uri="{FF2B5EF4-FFF2-40B4-BE49-F238E27FC236}">
                      <a16:creationId xmlns:a16="http://schemas.microsoft.com/office/drawing/2014/main" id="{23D31D63-B647-486A-81BA-1132339C660D}"/>
                    </a:ext>
                  </a:extLst>
                </p14:cNvPr>
                <p14:cNvContentPartPr/>
                <p14:nvPr/>
              </p14:nvContentPartPr>
              <p14:xfrm>
                <a:off x="7811027" y="4939987"/>
                <a:ext cx="16200" cy="136080"/>
              </p14:xfrm>
            </p:contentPart>
          </mc:Choice>
          <mc:Fallback>
            <p:pic>
              <p:nvPicPr>
                <p:cNvPr id="49" name="Freihand 48">
                  <a:extLst>
                    <a:ext uri="{FF2B5EF4-FFF2-40B4-BE49-F238E27FC236}">
                      <a16:creationId xmlns:a16="http://schemas.microsoft.com/office/drawing/2014/main" id="{23D31D63-B647-486A-81BA-1132339C660D}"/>
                    </a:ext>
                  </a:extLst>
                </p:cNvPr>
                <p:cNvPicPr/>
                <p:nvPr/>
              </p:nvPicPr>
              <p:blipFill>
                <a:blip r:embed="rId29"/>
                <a:stretch>
                  <a:fillRect/>
                </a:stretch>
              </p:blipFill>
              <p:spPr>
                <a:xfrm>
                  <a:off x="7806707" y="4935667"/>
                  <a:ext cx="24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0" name="Freihand 49">
                  <a:extLst>
                    <a:ext uri="{FF2B5EF4-FFF2-40B4-BE49-F238E27FC236}">
                      <a16:creationId xmlns:a16="http://schemas.microsoft.com/office/drawing/2014/main" id="{CCE2E41B-0C27-40B7-8207-132BBC3DF7A1}"/>
                    </a:ext>
                  </a:extLst>
                </p14:cNvPr>
                <p14:cNvContentPartPr/>
                <p14:nvPr/>
              </p14:nvContentPartPr>
              <p14:xfrm>
                <a:off x="7775027" y="4919107"/>
                <a:ext cx="140400" cy="72000"/>
              </p14:xfrm>
            </p:contentPart>
          </mc:Choice>
          <mc:Fallback>
            <p:pic>
              <p:nvPicPr>
                <p:cNvPr id="50" name="Freihand 49">
                  <a:extLst>
                    <a:ext uri="{FF2B5EF4-FFF2-40B4-BE49-F238E27FC236}">
                      <a16:creationId xmlns:a16="http://schemas.microsoft.com/office/drawing/2014/main" id="{CCE2E41B-0C27-40B7-8207-132BBC3DF7A1}"/>
                    </a:ext>
                  </a:extLst>
                </p:cNvPr>
                <p:cNvPicPr/>
                <p:nvPr/>
              </p:nvPicPr>
              <p:blipFill>
                <a:blip r:embed="rId31"/>
                <a:stretch>
                  <a:fillRect/>
                </a:stretch>
              </p:blipFill>
              <p:spPr>
                <a:xfrm>
                  <a:off x="7770707" y="4914787"/>
                  <a:ext cx="149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1" name="Freihand 50">
                  <a:extLst>
                    <a:ext uri="{FF2B5EF4-FFF2-40B4-BE49-F238E27FC236}">
                      <a16:creationId xmlns:a16="http://schemas.microsoft.com/office/drawing/2014/main" id="{D87A1275-16E3-4913-836C-BCF45391654F}"/>
                    </a:ext>
                  </a:extLst>
                </p14:cNvPr>
                <p14:cNvContentPartPr/>
                <p14:nvPr/>
              </p14:nvContentPartPr>
              <p14:xfrm>
                <a:off x="7936667" y="4869787"/>
                <a:ext cx="232920" cy="198360"/>
              </p14:xfrm>
            </p:contentPart>
          </mc:Choice>
          <mc:Fallback>
            <p:pic>
              <p:nvPicPr>
                <p:cNvPr id="51" name="Freihand 50">
                  <a:extLst>
                    <a:ext uri="{FF2B5EF4-FFF2-40B4-BE49-F238E27FC236}">
                      <a16:creationId xmlns:a16="http://schemas.microsoft.com/office/drawing/2014/main" id="{D87A1275-16E3-4913-836C-BCF45391654F}"/>
                    </a:ext>
                  </a:extLst>
                </p:cNvPr>
                <p:cNvPicPr/>
                <p:nvPr/>
              </p:nvPicPr>
              <p:blipFill>
                <a:blip r:embed="rId33"/>
                <a:stretch>
                  <a:fillRect/>
                </a:stretch>
              </p:blipFill>
              <p:spPr>
                <a:xfrm>
                  <a:off x="7932347" y="4865467"/>
                  <a:ext cx="2415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2" name="Freihand 51">
                  <a:extLst>
                    <a:ext uri="{FF2B5EF4-FFF2-40B4-BE49-F238E27FC236}">
                      <a16:creationId xmlns:a16="http://schemas.microsoft.com/office/drawing/2014/main" id="{8B321F50-BC09-4473-AB0C-9555FB9D157D}"/>
                    </a:ext>
                  </a:extLst>
                </p14:cNvPr>
                <p14:cNvContentPartPr/>
                <p14:nvPr/>
              </p14:nvContentPartPr>
              <p14:xfrm>
                <a:off x="8186147" y="4847107"/>
                <a:ext cx="23040" cy="160560"/>
              </p14:xfrm>
            </p:contentPart>
          </mc:Choice>
          <mc:Fallback>
            <p:pic>
              <p:nvPicPr>
                <p:cNvPr id="52" name="Freihand 51">
                  <a:extLst>
                    <a:ext uri="{FF2B5EF4-FFF2-40B4-BE49-F238E27FC236}">
                      <a16:creationId xmlns:a16="http://schemas.microsoft.com/office/drawing/2014/main" id="{8B321F50-BC09-4473-AB0C-9555FB9D157D}"/>
                    </a:ext>
                  </a:extLst>
                </p:cNvPr>
                <p:cNvPicPr/>
                <p:nvPr/>
              </p:nvPicPr>
              <p:blipFill>
                <a:blip r:embed="rId35"/>
                <a:stretch>
                  <a:fillRect/>
                </a:stretch>
              </p:blipFill>
              <p:spPr>
                <a:xfrm>
                  <a:off x="8181827" y="4842787"/>
                  <a:ext cx="31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3" name="Freihand 52">
                  <a:extLst>
                    <a:ext uri="{FF2B5EF4-FFF2-40B4-BE49-F238E27FC236}">
                      <a16:creationId xmlns:a16="http://schemas.microsoft.com/office/drawing/2014/main" id="{56E5CC86-2672-4F6F-954E-A5DCDA41CA14}"/>
                    </a:ext>
                  </a:extLst>
                </p14:cNvPr>
                <p14:cNvContentPartPr/>
                <p14:nvPr/>
              </p14:nvContentPartPr>
              <p14:xfrm>
                <a:off x="8126027" y="4827307"/>
                <a:ext cx="720" cy="10800"/>
              </p14:xfrm>
            </p:contentPart>
          </mc:Choice>
          <mc:Fallback>
            <p:pic>
              <p:nvPicPr>
                <p:cNvPr id="53" name="Freihand 52">
                  <a:extLst>
                    <a:ext uri="{FF2B5EF4-FFF2-40B4-BE49-F238E27FC236}">
                      <a16:creationId xmlns:a16="http://schemas.microsoft.com/office/drawing/2014/main" id="{56E5CC86-2672-4F6F-954E-A5DCDA41CA14}"/>
                    </a:ext>
                  </a:extLst>
                </p:cNvPr>
                <p:cNvPicPr/>
                <p:nvPr/>
              </p:nvPicPr>
              <p:blipFill>
                <a:blip r:embed="rId37"/>
                <a:stretch>
                  <a:fillRect/>
                </a:stretch>
              </p:blipFill>
              <p:spPr>
                <a:xfrm>
                  <a:off x="8121707" y="4822987"/>
                  <a:ext cx="9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4" name="Freihand 53">
                  <a:extLst>
                    <a:ext uri="{FF2B5EF4-FFF2-40B4-BE49-F238E27FC236}">
                      <a16:creationId xmlns:a16="http://schemas.microsoft.com/office/drawing/2014/main" id="{1D3FDCED-04C5-4E27-A76A-E9F4AE6F9D67}"/>
                    </a:ext>
                  </a:extLst>
                </p14:cNvPr>
                <p14:cNvContentPartPr/>
                <p14:nvPr/>
              </p14:nvContentPartPr>
              <p14:xfrm>
                <a:off x="7775027" y="5113867"/>
                <a:ext cx="150840" cy="161640"/>
              </p14:xfrm>
            </p:contentPart>
          </mc:Choice>
          <mc:Fallback>
            <p:pic>
              <p:nvPicPr>
                <p:cNvPr id="54" name="Freihand 53">
                  <a:extLst>
                    <a:ext uri="{FF2B5EF4-FFF2-40B4-BE49-F238E27FC236}">
                      <a16:creationId xmlns:a16="http://schemas.microsoft.com/office/drawing/2014/main" id="{1D3FDCED-04C5-4E27-A76A-E9F4AE6F9D67}"/>
                    </a:ext>
                  </a:extLst>
                </p:cNvPr>
                <p:cNvPicPr/>
                <p:nvPr/>
              </p:nvPicPr>
              <p:blipFill>
                <a:blip r:embed="rId39"/>
                <a:stretch>
                  <a:fillRect/>
                </a:stretch>
              </p:blipFill>
              <p:spPr>
                <a:xfrm>
                  <a:off x="7770707" y="5109547"/>
                  <a:ext cx="159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5" name="Freihand 54">
                  <a:extLst>
                    <a:ext uri="{FF2B5EF4-FFF2-40B4-BE49-F238E27FC236}">
                      <a16:creationId xmlns:a16="http://schemas.microsoft.com/office/drawing/2014/main" id="{B0FB7B6A-CAA6-42D1-B0EC-751678D94342}"/>
                    </a:ext>
                  </a:extLst>
                </p14:cNvPr>
                <p14:cNvContentPartPr/>
                <p14:nvPr/>
              </p14:nvContentPartPr>
              <p14:xfrm>
                <a:off x="7846307" y="5140507"/>
                <a:ext cx="197280" cy="114840"/>
              </p14:xfrm>
            </p:contentPart>
          </mc:Choice>
          <mc:Fallback>
            <p:pic>
              <p:nvPicPr>
                <p:cNvPr id="55" name="Freihand 54">
                  <a:extLst>
                    <a:ext uri="{FF2B5EF4-FFF2-40B4-BE49-F238E27FC236}">
                      <a16:creationId xmlns:a16="http://schemas.microsoft.com/office/drawing/2014/main" id="{B0FB7B6A-CAA6-42D1-B0EC-751678D94342}"/>
                    </a:ext>
                  </a:extLst>
                </p:cNvPr>
                <p:cNvPicPr/>
                <p:nvPr/>
              </p:nvPicPr>
              <p:blipFill>
                <a:blip r:embed="rId41"/>
                <a:stretch>
                  <a:fillRect/>
                </a:stretch>
              </p:blipFill>
              <p:spPr>
                <a:xfrm>
                  <a:off x="7841987" y="5136187"/>
                  <a:ext cx="205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6" name="Freihand 55">
                  <a:extLst>
                    <a:ext uri="{FF2B5EF4-FFF2-40B4-BE49-F238E27FC236}">
                      <a16:creationId xmlns:a16="http://schemas.microsoft.com/office/drawing/2014/main" id="{8F9CB7C7-4538-4C64-B713-F2E86BCFC4FB}"/>
                    </a:ext>
                  </a:extLst>
                </p14:cNvPr>
                <p14:cNvContentPartPr/>
                <p14:nvPr/>
              </p14:nvContentPartPr>
              <p14:xfrm>
                <a:off x="8029907" y="5123947"/>
                <a:ext cx="25200" cy="43560"/>
              </p14:xfrm>
            </p:contentPart>
          </mc:Choice>
          <mc:Fallback>
            <p:pic>
              <p:nvPicPr>
                <p:cNvPr id="56" name="Freihand 55">
                  <a:extLst>
                    <a:ext uri="{FF2B5EF4-FFF2-40B4-BE49-F238E27FC236}">
                      <a16:creationId xmlns:a16="http://schemas.microsoft.com/office/drawing/2014/main" id="{8F9CB7C7-4538-4C64-B713-F2E86BCFC4FB}"/>
                    </a:ext>
                  </a:extLst>
                </p:cNvPr>
                <p:cNvPicPr/>
                <p:nvPr/>
              </p:nvPicPr>
              <p:blipFill>
                <a:blip r:embed="rId43"/>
                <a:stretch>
                  <a:fillRect/>
                </a:stretch>
              </p:blipFill>
              <p:spPr>
                <a:xfrm>
                  <a:off x="8025587" y="5119627"/>
                  <a:ext cx="33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7" name="Freihand 56">
                  <a:extLst>
                    <a:ext uri="{FF2B5EF4-FFF2-40B4-BE49-F238E27FC236}">
                      <a16:creationId xmlns:a16="http://schemas.microsoft.com/office/drawing/2014/main" id="{151568FA-AFFE-4143-BFFF-746CB92F10AC}"/>
                    </a:ext>
                  </a:extLst>
                </p14:cNvPr>
                <p14:cNvContentPartPr/>
                <p14:nvPr/>
              </p14:nvContentPartPr>
              <p14:xfrm>
                <a:off x="8075267" y="5070667"/>
                <a:ext cx="136800" cy="189000"/>
              </p14:xfrm>
            </p:contentPart>
          </mc:Choice>
          <mc:Fallback>
            <p:pic>
              <p:nvPicPr>
                <p:cNvPr id="57" name="Freihand 56">
                  <a:extLst>
                    <a:ext uri="{FF2B5EF4-FFF2-40B4-BE49-F238E27FC236}">
                      <a16:creationId xmlns:a16="http://schemas.microsoft.com/office/drawing/2014/main" id="{151568FA-AFFE-4143-BFFF-746CB92F10AC}"/>
                    </a:ext>
                  </a:extLst>
                </p:cNvPr>
                <p:cNvPicPr/>
                <p:nvPr/>
              </p:nvPicPr>
              <p:blipFill>
                <a:blip r:embed="rId45"/>
                <a:stretch>
                  <a:fillRect/>
                </a:stretch>
              </p:blipFill>
              <p:spPr>
                <a:xfrm>
                  <a:off x="8070947" y="5066347"/>
                  <a:ext cx="145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8" name="Freihand 57">
                  <a:extLst>
                    <a:ext uri="{FF2B5EF4-FFF2-40B4-BE49-F238E27FC236}">
                      <a16:creationId xmlns:a16="http://schemas.microsoft.com/office/drawing/2014/main" id="{AD53E29B-61DB-4C77-A121-03F84E8911AB}"/>
                    </a:ext>
                  </a:extLst>
                </p14:cNvPr>
                <p14:cNvContentPartPr/>
                <p14:nvPr/>
              </p14:nvContentPartPr>
              <p14:xfrm>
                <a:off x="8226107" y="5166427"/>
                <a:ext cx="179280" cy="81360"/>
              </p14:xfrm>
            </p:contentPart>
          </mc:Choice>
          <mc:Fallback>
            <p:pic>
              <p:nvPicPr>
                <p:cNvPr id="58" name="Freihand 57">
                  <a:extLst>
                    <a:ext uri="{FF2B5EF4-FFF2-40B4-BE49-F238E27FC236}">
                      <a16:creationId xmlns:a16="http://schemas.microsoft.com/office/drawing/2014/main" id="{AD53E29B-61DB-4C77-A121-03F84E8911AB}"/>
                    </a:ext>
                  </a:extLst>
                </p:cNvPr>
                <p:cNvPicPr/>
                <p:nvPr/>
              </p:nvPicPr>
              <p:blipFill>
                <a:blip r:embed="rId47"/>
                <a:stretch>
                  <a:fillRect/>
                </a:stretch>
              </p:blipFill>
              <p:spPr>
                <a:xfrm>
                  <a:off x="8221787" y="5162107"/>
                  <a:ext cx="187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9" name="Freihand 58">
                  <a:extLst>
                    <a:ext uri="{FF2B5EF4-FFF2-40B4-BE49-F238E27FC236}">
                      <a16:creationId xmlns:a16="http://schemas.microsoft.com/office/drawing/2014/main" id="{8344ABA3-3A4B-4B6F-8002-3DCDF616C6EB}"/>
                    </a:ext>
                  </a:extLst>
                </p14:cNvPr>
                <p14:cNvContentPartPr/>
                <p14:nvPr/>
              </p14:nvContentPartPr>
              <p14:xfrm>
                <a:off x="8432027" y="5032507"/>
                <a:ext cx="35280" cy="229680"/>
              </p14:xfrm>
            </p:contentPart>
          </mc:Choice>
          <mc:Fallback>
            <p:pic>
              <p:nvPicPr>
                <p:cNvPr id="59" name="Freihand 58">
                  <a:extLst>
                    <a:ext uri="{FF2B5EF4-FFF2-40B4-BE49-F238E27FC236}">
                      <a16:creationId xmlns:a16="http://schemas.microsoft.com/office/drawing/2014/main" id="{8344ABA3-3A4B-4B6F-8002-3DCDF616C6EB}"/>
                    </a:ext>
                  </a:extLst>
                </p:cNvPr>
                <p:cNvPicPr/>
                <p:nvPr/>
              </p:nvPicPr>
              <p:blipFill>
                <a:blip r:embed="rId49"/>
                <a:stretch>
                  <a:fillRect/>
                </a:stretch>
              </p:blipFill>
              <p:spPr>
                <a:xfrm>
                  <a:off x="8427707" y="5028187"/>
                  <a:ext cx="43920" cy="238320"/>
                </a:xfrm>
                <a:prstGeom prst="rect">
                  <a:avLst/>
                </a:prstGeom>
              </p:spPr>
            </p:pic>
          </mc:Fallback>
        </mc:AlternateContent>
      </p:grpSp>
      <p:grpSp>
        <p:nvGrpSpPr>
          <p:cNvPr id="72" name="Gruppieren 71">
            <a:extLst>
              <a:ext uri="{FF2B5EF4-FFF2-40B4-BE49-F238E27FC236}">
                <a16:creationId xmlns:a16="http://schemas.microsoft.com/office/drawing/2014/main" id="{3D813AD2-109C-4F32-A4CE-96DD2B6F636E}"/>
              </a:ext>
            </a:extLst>
          </p:cNvPr>
          <p:cNvGrpSpPr/>
          <p:nvPr/>
        </p:nvGrpSpPr>
        <p:grpSpPr>
          <a:xfrm>
            <a:off x="868427" y="3025867"/>
            <a:ext cx="1442520" cy="2713320"/>
            <a:chOff x="868427" y="3025867"/>
            <a:chExt cx="1442520" cy="2713320"/>
          </a:xfrm>
        </p:grpSpPr>
        <mc:AlternateContent xmlns:mc="http://schemas.openxmlformats.org/markup-compatibility/2006">
          <mc:Choice xmlns:p14="http://schemas.microsoft.com/office/powerpoint/2010/main" Requires="p14">
            <p:contentPart p14:bwMode="auto" r:id="rId50">
              <p14:nvContentPartPr>
                <p14:cNvPr id="61" name="Freihand 60">
                  <a:extLst>
                    <a:ext uri="{FF2B5EF4-FFF2-40B4-BE49-F238E27FC236}">
                      <a16:creationId xmlns:a16="http://schemas.microsoft.com/office/drawing/2014/main" id="{7CED1D24-E1DA-4EFA-879D-E49207FD09A6}"/>
                    </a:ext>
                  </a:extLst>
                </p14:cNvPr>
                <p14:cNvContentPartPr/>
                <p14:nvPr/>
              </p14:nvContentPartPr>
              <p14:xfrm>
                <a:off x="1264067" y="5214667"/>
                <a:ext cx="350640" cy="524520"/>
              </p14:xfrm>
            </p:contentPart>
          </mc:Choice>
          <mc:Fallback>
            <p:pic>
              <p:nvPicPr>
                <p:cNvPr id="61" name="Freihand 60">
                  <a:extLst>
                    <a:ext uri="{FF2B5EF4-FFF2-40B4-BE49-F238E27FC236}">
                      <a16:creationId xmlns:a16="http://schemas.microsoft.com/office/drawing/2014/main" id="{7CED1D24-E1DA-4EFA-879D-E49207FD09A6}"/>
                    </a:ext>
                  </a:extLst>
                </p:cNvPr>
                <p:cNvPicPr/>
                <p:nvPr/>
              </p:nvPicPr>
              <p:blipFill>
                <a:blip r:embed="rId51"/>
                <a:stretch>
                  <a:fillRect/>
                </a:stretch>
              </p:blipFill>
              <p:spPr>
                <a:xfrm>
                  <a:off x="1259747" y="5210347"/>
                  <a:ext cx="35928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2" name="Freihand 61">
                  <a:extLst>
                    <a:ext uri="{FF2B5EF4-FFF2-40B4-BE49-F238E27FC236}">
                      <a16:creationId xmlns:a16="http://schemas.microsoft.com/office/drawing/2014/main" id="{2AE7D6E0-6AAC-488F-B6AA-F8A35F975E05}"/>
                    </a:ext>
                  </a:extLst>
                </p14:cNvPr>
                <p14:cNvContentPartPr/>
                <p14:nvPr/>
              </p14:nvContentPartPr>
              <p14:xfrm>
                <a:off x="1239227" y="3888787"/>
                <a:ext cx="152280" cy="1266840"/>
              </p14:xfrm>
            </p:contentPart>
          </mc:Choice>
          <mc:Fallback>
            <p:pic>
              <p:nvPicPr>
                <p:cNvPr id="62" name="Freihand 61">
                  <a:extLst>
                    <a:ext uri="{FF2B5EF4-FFF2-40B4-BE49-F238E27FC236}">
                      <a16:creationId xmlns:a16="http://schemas.microsoft.com/office/drawing/2014/main" id="{2AE7D6E0-6AAC-488F-B6AA-F8A35F975E05}"/>
                    </a:ext>
                  </a:extLst>
                </p:cNvPr>
                <p:cNvPicPr/>
                <p:nvPr/>
              </p:nvPicPr>
              <p:blipFill>
                <a:blip r:embed="rId53"/>
                <a:stretch>
                  <a:fillRect/>
                </a:stretch>
              </p:blipFill>
              <p:spPr>
                <a:xfrm>
                  <a:off x="1234907" y="3884467"/>
                  <a:ext cx="160920" cy="1275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3" name="Freihand 62">
                  <a:extLst>
                    <a:ext uri="{FF2B5EF4-FFF2-40B4-BE49-F238E27FC236}">
                      <a16:creationId xmlns:a16="http://schemas.microsoft.com/office/drawing/2014/main" id="{DC1F950D-26EA-47EA-B7BC-4C6F4B082269}"/>
                    </a:ext>
                  </a:extLst>
                </p14:cNvPr>
                <p14:cNvContentPartPr/>
                <p14:nvPr/>
              </p14:nvContentPartPr>
              <p14:xfrm>
                <a:off x="1202507" y="4842067"/>
                <a:ext cx="300240" cy="327600"/>
              </p14:xfrm>
            </p:contentPart>
          </mc:Choice>
          <mc:Fallback>
            <p:pic>
              <p:nvPicPr>
                <p:cNvPr id="63" name="Freihand 62">
                  <a:extLst>
                    <a:ext uri="{FF2B5EF4-FFF2-40B4-BE49-F238E27FC236}">
                      <a16:creationId xmlns:a16="http://schemas.microsoft.com/office/drawing/2014/main" id="{DC1F950D-26EA-47EA-B7BC-4C6F4B082269}"/>
                    </a:ext>
                  </a:extLst>
                </p:cNvPr>
                <p:cNvPicPr/>
                <p:nvPr/>
              </p:nvPicPr>
              <p:blipFill>
                <a:blip r:embed="rId55"/>
                <a:stretch>
                  <a:fillRect/>
                </a:stretch>
              </p:blipFill>
              <p:spPr>
                <a:xfrm>
                  <a:off x="1198187" y="4837747"/>
                  <a:ext cx="3088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4" name="Freihand 63">
                  <a:extLst>
                    <a:ext uri="{FF2B5EF4-FFF2-40B4-BE49-F238E27FC236}">
                      <a16:creationId xmlns:a16="http://schemas.microsoft.com/office/drawing/2014/main" id="{C33D0714-87D7-4152-B544-83832E3AC154}"/>
                    </a:ext>
                  </a:extLst>
                </p14:cNvPr>
                <p14:cNvContentPartPr/>
                <p14:nvPr/>
              </p14:nvContentPartPr>
              <p14:xfrm>
                <a:off x="1035827" y="3575947"/>
                <a:ext cx="67320" cy="196560"/>
              </p14:xfrm>
            </p:contentPart>
          </mc:Choice>
          <mc:Fallback>
            <p:pic>
              <p:nvPicPr>
                <p:cNvPr id="64" name="Freihand 63">
                  <a:extLst>
                    <a:ext uri="{FF2B5EF4-FFF2-40B4-BE49-F238E27FC236}">
                      <a16:creationId xmlns:a16="http://schemas.microsoft.com/office/drawing/2014/main" id="{C33D0714-87D7-4152-B544-83832E3AC154}"/>
                    </a:ext>
                  </a:extLst>
                </p:cNvPr>
                <p:cNvPicPr/>
                <p:nvPr/>
              </p:nvPicPr>
              <p:blipFill>
                <a:blip r:embed="rId57"/>
                <a:stretch>
                  <a:fillRect/>
                </a:stretch>
              </p:blipFill>
              <p:spPr>
                <a:xfrm>
                  <a:off x="1031507" y="3571627"/>
                  <a:ext cx="75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5" name="Freihand 64">
                  <a:extLst>
                    <a:ext uri="{FF2B5EF4-FFF2-40B4-BE49-F238E27FC236}">
                      <a16:creationId xmlns:a16="http://schemas.microsoft.com/office/drawing/2014/main" id="{466175A8-3C4A-40AC-B243-8DD6DDDC4746}"/>
                    </a:ext>
                  </a:extLst>
                </p14:cNvPr>
                <p14:cNvContentPartPr/>
                <p14:nvPr/>
              </p14:nvContentPartPr>
              <p14:xfrm>
                <a:off x="868427" y="3461827"/>
                <a:ext cx="310680" cy="277560"/>
              </p14:xfrm>
            </p:contentPart>
          </mc:Choice>
          <mc:Fallback>
            <p:pic>
              <p:nvPicPr>
                <p:cNvPr id="65" name="Freihand 64">
                  <a:extLst>
                    <a:ext uri="{FF2B5EF4-FFF2-40B4-BE49-F238E27FC236}">
                      <a16:creationId xmlns:a16="http://schemas.microsoft.com/office/drawing/2014/main" id="{466175A8-3C4A-40AC-B243-8DD6DDDC4746}"/>
                    </a:ext>
                  </a:extLst>
                </p:cNvPr>
                <p:cNvPicPr/>
                <p:nvPr/>
              </p:nvPicPr>
              <p:blipFill>
                <a:blip r:embed="rId59"/>
                <a:stretch>
                  <a:fillRect/>
                </a:stretch>
              </p:blipFill>
              <p:spPr>
                <a:xfrm>
                  <a:off x="864107" y="3457507"/>
                  <a:ext cx="3193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6" name="Freihand 65">
                  <a:extLst>
                    <a:ext uri="{FF2B5EF4-FFF2-40B4-BE49-F238E27FC236}">
                      <a16:creationId xmlns:a16="http://schemas.microsoft.com/office/drawing/2014/main" id="{709CC2C7-F3FF-4BCD-AD55-28931C94DD86}"/>
                    </a:ext>
                  </a:extLst>
                </p14:cNvPr>
                <p14:cNvContentPartPr/>
                <p14:nvPr/>
              </p14:nvContentPartPr>
              <p14:xfrm>
                <a:off x="1212227" y="3390907"/>
                <a:ext cx="320760" cy="196200"/>
              </p14:xfrm>
            </p:contentPart>
          </mc:Choice>
          <mc:Fallback>
            <p:pic>
              <p:nvPicPr>
                <p:cNvPr id="66" name="Freihand 65">
                  <a:extLst>
                    <a:ext uri="{FF2B5EF4-FFF2-40B4-BE49-F238E27FC236}">
                      <a16:creationId xmlns:a16="http://schemas.microsoft.com/office/drawing/2014/main" id="{709CC2C7-F3FF-4BCD-AD55-28931C94DD86}"/>
                    </a:ext>
                  </a:extLst>
                </p:cNvPr>
                <p:cNvPicPr/>
                <p:nvPr/>
              </p:nvPicPr>
              <p:blipFill>
                <a:blip r:embed="rId61"/>
                <a:stretch>
                  <a:fillRect/>
                </a:stretch>
              </p:blipFill>
              <p:spPr>
                <a:xfrm>
                  <a:off x="1207907" y="3386587"/>
                  <a:ext cx="3294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7" name="Freihand 66">
                  <a:extLst>
                    <a:ext uri="{FF2B5EF4-FFF2-40B4-BE49-F238E27FC236}">
                      <a16:creationId xmlns:a16="http://schemas.microsoft.com/office/drawing/2014/main" id="{4D240DC9-D3EE-4CF6-B4A3-6BF748FBEA20}"/>
                    </a:ext>
                  </a:extLst>
                </p14:cNvPr>
                <p14:cNvContentPartPr/>
                <p14:nvPr/>
              </p14:nvContentPartPr>
              <p14:xfrm>
                <a:off x="1541987" y="3350947"/>
                <a:ext cx="170280" cy="70200"/>
              </p14:xfrm>
            </p:contentPart>
          </mc:Choice>
          <mc:Fallback>
            <p:pic>
              <p:nvPicPr>
                <p:cNvPr id="67" name="Freihand 66">
                  <a:extLst>
                    <a:ext uri="{FF2B5EF4-FFF2-40B4-BE49-F238E27FC236}">
                      <a16:creationId xmlns:a16="http://schemas.microsoft.com/office/drawing/2014/main" id="{4D240DC9-D3EE-4CF6-B4A3-6BF748FBEA20}"/>
                    </a:ext>
                  </a:extLst>
                </p:cNvPr>
                <p:cNvPicPr/>
                <p:nvPr/>
              </p:nvPicPr>
              <p:blipFill>
                <a:blip r:embed="rId63"/>
                <a:stretch>
                  <a:fillRect/>
                </a:stretch>
              </p:blipFill>
              <p:spPr>
                <a:xfrm>
                  <a:off x="1537667" y="3346627"/>
                  <a:ext cx="178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8" name="Freihand 67">
                  <a:extLst>
                    <a:ext uri="{FF2B5EF4-FFF2-40B4-BE49-F238E27FC236}">
                      <a16:creationId xmlns:a16="http://schemas.microsoft.com/office/drawing/2014/main" id="{F99362BE-04C4-463F-8C43-C4C0908F0ADD}"/>
                    </a:ext>
                  </a:extLst>
                </p14:cNvPr>
                <p14:cNvContentPartPr/>
                <p14:nvPr/>
              </p14:nvContentPartPr>
              <p14:xfrm>
                <a:off x="1712987" y="3199027"/>
                <a:ext cx="101520" cy="158040"/>
              </p14:xfrm>
            </p:contentPart>
          </mc:Choice>
          <mc:Fallback>
            <p:pic>
              <p:nvPicPr>
                <p:cNvPr id="68" name="Freihand 67">
                  <a:extLst>
                    <a:ext uri="{FF2B5EF4-FFF2-40B4-BE49-F238E27FC236}">
                      <a16:creationId xmlns:a16="http://schemas.microsoft.com/office/drawing/2014/main" id="{F99362BE-04C4-463F-8C43-C4C0908F0ADD}"/>
                    </a:ext>
                  </a:extLst>
                </p:cNvPr>
                <p:cNvPicPr/>
                <p:nvPr/>
              </p:nvPicPr>
              <p:blipFill>
                <a:blip r:embed="rId65"/>
                <a:stretch>
                  <a:fillRect/>
                </a:stretch>
              </p:blipFill>
              <p:spPr>
                <a:xfrm>
                  <a:off x="1708667" y="3194707"/>
                  <a:ext cx="110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9" name="Freihand 68">
                  <a:extLst>
                    <a:ext uri="{FF2B5EF4-FFF2-40B4-BE49-F238E27FC236}">
                      <a16:creationId xmlns:a16="http://schemas.microsoft.com/office/drawing/2014/main" id="{1FAF50D1-9A0B-4818-A7C0-83D81BEDB088}"/>
                    </a:ext>
                  </a:extLst>
                </p14:cNvPr>
                <p14:cNvContentPartPr/>
                <p14:nvPr/>
              </p14:nvContentPartPr>
              <p14:xfrm>
                <a:off x="1799387" y="3271387"/>
                <a:ext cx="90720" cy="80640"/>
              </p14:xfrm>
            </p:contentPart>
          </mc:Choice>
          <mc:Fallback>
            <p:pic>
              <p:nvPicPr>
                <p:cNvPr id="69" name="Freihand 68">
                  <a:extLst>
                    <a:ext uri="{FF2B5EF4-FFF2-40B4-BE49-F238E27FC236}">
                      <a16:creationId xmlns:a16="http://schemas.microsoft.com/office/drawing/2014/main" id="{1FAF50D1-9A0B-4818-A7C0-83D81BEDB088}"/>
                    </a:ext>
                  </a:extLst>
                </p:cNvPr>
                <p:cNvPicPr/>
                <p:nvPr/>
              </p:nvPicPr>
              <p:blipFill>
                <a:blip r:embed="rId67"/>
                <a:stretch>
                  <a:fillRect/>
                </a:stretch>
              </p:blipFill>
              <p:spPr>
                <a:xfrm>
                  <a:off x="1795067" y="3267067"/>
                  <a:ext cx="99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0" name="Freihand 69">
                  <a:extLst>
                    <a:ext uri="{FF2B5EF4-FFF2-40B4-BE49-F238E27FC236}">
                      <a16:creationId xmlns:a16="http://schemas.microsoft.com/office/drawing/2014/main" id="{188CF0C5-8F35-4181-9603-D8216F896407}"/>
                    </a:ext>
                  </a:extLst>
                </p14:cNvPr>
                <p14:cNvContentPartPr/>
                <p14:nvPr/>
              </p14:nvContentPartPr>
              <p14:xfrm>
                <a:off x="1928267" y="3202627"/>
                <a:ext cx="140040" cy="100080"/>
              </p14:xfrm>
            </p:contentPart>
          </mc:Choice>
          <mc:Fallback>
            <p:pic>
              <p:nvPicPr>
                <p:cNvPr id="70" name="Freihand 69">
                  <a:extLst>
                    <a:ext uri="{FF2B5EF4-FFF2-40B4-BE49-F238E27FC236}">
                      <a16:creationId xmlns:a16="http://schemas.microsoft.com/office/drawing/2014/main" id="{188CF0C5-8F35-4181-9603-D8216F896407}"/>
                    </a:ext>
                  </a:extLst>
                </p:cNvPr>
                <p:cNvPicPr/>
                <p:nvPr/>
              </p:nvPicPr>
              <p:blipFill>
                <a:blip r:embed="rId69"/>
                <a:stretch>
                  <a:fillRect/>
                </a:stretch>
              </p:blipFill>
              <p:spPr>
                <a:xfrm>
                  <a:off x="1923947" y="3198307"/>
                  <a:ext cx="148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1" name="Freihand 70">
                  <a:extLst>
                    <a:ext uri="{FF2B5EF4-FFF2-40B4-BE49-F238E27FC236}">
                      <a16:creationId xmlns:a16="http://schemas.microsoft.com/office/drawing/2014/main" id="{1223207E-1E83-4DA9-9410-254860739F0F}"/>
                    </a:ext>
                  </a:extLst>
                </p14:cNvPr>
                <p14:cNvContentPartPr/>
                <p14:nvPr/>
              </p14:nvContentPartPr>
              <p14:xfrm>
                <a:off x="2085587" y="3025867"/>
                <a:ext cx="225360" cy="195480"/>
              </p14:xfrm>
            </p:contentPart>
          </mc:Choice>
          <mc:Fallback>
            <p:pic>
              <p:nvPicPr>
                <p:cNvPr id="71" name="Freihand 70">
                  <a:extLst>
                    <a:ext uri="{FF2B5EF4-FFF2-40B4-BE49-F238E27FC236}">
                      <a16:creationId xmlns:a16="http://schemas.microsoft.com/office/drawing/2014/main" id="{1223207E-1E83-4DA9-9410-254860739F0F}"/>
                    </a:ext>
                  </a:extLst>
                </p:cNvPr>
                <p:cNvPicPr/>
                <p:nvPr/>
              </p:nvPicPr>
              <p:blipFill>
                <a:blip r:embed="rId71"/>
                <a:stretch>
                  <a:fillRect/>
                </a:stretch>
              </p:blipFill>
              <p:spPr>
                <a:xfrm>
                  <a:off x="2081267" y="3021547"/>
                  <a:ext cx="234000" cy="204120"/>
                </a:xfrm>
                <a:prstGeom prst="rect">
                  <a:avLst/>
                </a:prstGeom>
              </p:spPr>
            </p:pic>
          </mc:Fallback>
        </mc:AlternateContent>
      </p:grpSp>
      <p:grpSp>
        <p:nvGrpSpPr>
          <p:cNvPr id="80" name="Gruppieren 79">
            <a:extLst>
              <a:ext uri="{FF2B5EF4-FFF2-40B4-BE49-F238E27FC236}">
                <a16:creationId xmlns:a16="http://schemas.microsoft.com/office/drawing/2014/main" id="{80A2FFB4-8D9D-43AB-B4B5-02683DCA4D0D}"/>
              </a:ext>
            </a:extLst>
          </p:cNvPr>
          <p:cNvGrpSpPr/>
          <p:nvPr/>
        </p:nvGrpSpPr>
        <p:grpSpPr>
          <a:xfrm>
            <a:off x="2943107" y="3132067"/>
            <a:ext cx="1047600" cy="1985040"/>
            <a:chOff x="2943107" y="3132067"/>
            <a:chExt cx="1047600" cy="1985040"/>
          </a:xfrm>
        </p:grpSpPr>
        <mc:AlternateContent xmlns:mc="http://schemas.openxmlformats.org/markup-compatibility/2006">
          <mc:Choice xmlns:p14="http://schemas.microsoft.com/office/powerpoint/2010/main" Requires="p14">
            <p:contentPart p14:bwMode="auto" r:id="rId72">
              <p14:nvContentPartPr>
                <p14:cNvPr id="36" name="Freihand 35">
                  <a:extLst>
                    <a:ext uri="{FF2B5EF4-FFF2-40B4-BE49-F238E27FC236}">
                      <a16:creationId xmlns:a16="http://schemas.microsoft.com/office/drawing/2014/main" id="{E470B06A-EEEB-4B30-A64F-BCE004E2CF44}"/>
                    </a:ext>
                  </a:extLst>
                </p14:cNvPr>
                <p14:cNvContentPartPr/>
                <p14:nvPr/>
              </p14:nvContentPartPr>
              <p14:xfrm>
                <a:off x="3250547" y="3554347"/>
                <a:ext cx="360" cy="360"/>
              </p14:xfrm>
            </p:contentPart>
          </mc:Choice>
          <mc:Fallback>
            <p:pic>
              <p:nvPicPr>
                <p:cNvPr id="36" name="Freihand 35">
                  <a:extLst>
                    <a:ext uri="{FF2B5EF4-FFF2-40B4-BE49-F238E27FC236}">
                      <a16:creationId xmlns:a16="http://schemas.microsoft.com/office/drawing/2014/main" id="{E470B06A-EEEB-4B30-A64F-BCE004E2CF44}"/>
                    </a:ext>
                  </a:extLst>
                </p:cNvPr>
                <p:cNvPicPr/>
                <p:nvPr/>
              </p:nvPicPr>
              <p:blipFill>
                <a:blip r:embed="rId73"/>
                <a:stretch>
                  <a:fillRect/>
                </a:stretch>
              </p:blipFill>
              <p:spPr>
                <a:xfrm>
                  <a:off x="3246227" y="3550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7" name="Freihand 36">
                  <a:extLst>
                    <a:ext uri="{FF2B5EF4-FFF2-40B4-BE49-F238E27FC236}">
                      <a16:creationId xmlns:a16="http://schemas.microsoft.com/office/drawing/2014/main" id="{37AC9F69-DABE-4680-9895-BA8C4A9658C1}"/>
                    </a:ext>
                  </a:extLst>
                </p14:cNvPr>
                <p14:cNvContentPartPr/>
                <p14:nvPr/>
              </p14:nvContentPartPr>
              <p14:xfrm>
                <a:off x="3500387" y="4659187"/>
                <a:ext cx="490320" cy="457920"/>
              </p14:xfrm>
            </p:contentPart>
          </mc:Choice>
          <mc:Fallback>
            <p:pic>
              <p:nvPicPr>
                <p:cNvPr id="37" name="Freihand 36">
                  <a:extLst>
                    <a:ext uri="{FF2B5EF4-FFF2-40B4-BE49-F238E27FC236}">
                      <a16:creationId xmlns:a16="http://schemas.microsoft.com/office/drawing/2014/main" id="{37AC9F69-DABE-4680-9895-BA8C4A9658C1}"/>
                    </a:ext>
                  </a:extLst>
                </p:cNvPr>
                <p:cNvPicPr/>
                <p:nvPr/>
              </p:nvPicPr>
              <p:blipFill>
                <a:blip r:embed="rId75"/>
                <a:stretch>
                  <a:fillRect/>
                </a:stretch>
              </p:blipFill>
              <p:spPr>
                <a:xfrm>
                  <a:off x="3496067" y="4654867"/>
                  <a:ext cx="49896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3" name="Freihand 72">
                  <a:extLst>
                    <a:ext uri="{FF2B5EF4-FFF2-40B4-BE49-F238E27FC236}">
                      <a16:creationId xmlns:a16="http://schemas.microsoft.com/office/drawing/2014/main" id="{3F866253-3899-4B9B-9C66-93196AAF0625}"/>
                    </a:ext>
                  </a:extLst>
                </p14:cNvPr>
                <p14:cNvContentPartPr/>
                <p14:nvPr/>
              </p14:nvContentPartPr>
              <p14:xfrm>
                <a:off x="3434867" y="3812467"/>
                <a:ext cx="267120" cy="668880"/>
              </p14:xfrm>
            </p:contentPart>
          </mc:Choice>
          <mc:Fallback>
            <p:pic>
              <p:nvPicPr>
                <p:cNvPr id="73" name="Freihand 72">
                  <a:extLst>
                    <a:ext uri="{FF2B5EF4-FFF2-40B4-BE49-F238E27FC236}">
                      <a16:creationId xmlns:a16="http://schemas.microsoft.com/office/drawing/2014/main" id="{3F866253-3899-4B9B-9C66-93196AAF0625}"/>
                    </a:ext>
                  </a:extLst>
                </p:cNvPr>
                <p:cNvPicPr/>
                <p:nvPr/>
              </p:nvPicPr>
              <p:blipFill>
                <a:blip r:embed="rId77"/>
                <a:stretch>
                  <a:fillRect/>
                </a:stretch>
              </p:blipFill>
              <p:spPr>
                <a:xfrm>
                  <a:off x="3430547" y="3808147"/>
                  <a:ext cx="27576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4" name="Freihand 73">
                  <a:extLst>
                    <a:ext uri="{FF2B5EF4-FFF2-40B4-BE49-F238E27FC236}">
                      <a16:creationId xmlns:a16="http://schemas.microsoft.com/office/drawing/2014/main" id="{1A85769C-0768-4779-A868-BB1A84EE7CFE}"/>
                    </a:ext>
                  </a:extLst>
                </p14:cNvPr>
                <p14:cNvContentPartPr/>
                <p14:nvPr/>
              </p14:nvContentPartPr>
              <p14:xfrm>
                <a:off x="3571307" y="4200547"/>
                <a:ext cx="148320" cy="372600"/>
              </p14:xfrm>
            </p:contentPart>
          </mc:Choice>
          <mc:Fallback>
            <p:pic>
              <p:nvPicPr>
                <p:cNvPr id="74" name="Freihand 73">
                  <a:extLst>
                    <a:ext uri="{FF2B5EF4-FFF2-40B4-BE49-F238E27FC236}">
                      <a16:creationId xmlns:a16="http://schemas.microsoft.com/office/drawing/2014/main" id="{1A85769C-0768-4779-A868-BB1A84EE7CFE}"/>
                    </a:ext>
                  </a:extLst>
                </p:cNvPr>
                <p:cNvPicPr/>
                <p:nvPr/>
              </p:nvPicPr>
              <p:blipFill>
                <a:blip r:embed="rId79"/>
                <a:stretch>
                  <a:fillRect/>
                </a:stretch>
              </p:blipFill>
              <p:spPr>
                <a:xfrm>
                  <a:off x="3566987" y="4196227"/>
                  <a:ext cx="15696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5" name="Freihand 74">
                  <a:extLst>
                    <a:ext uri="{FF2B5EF4-FFF2-40B4-BE49-F238E27FC236}">
                      <a16:creationId xmlns:a16="http://schemas.microsoft.com/office/drawing/2014/main" id="{D1076FE5-B1A6-4462-9CE8-E05018915059}"/>
                    </a:ext>
                  </a:extLst>
                </p14:cNvPr>
                <p14:cNvContentPartPr/>
                <p14:nvPr/>
              </p14:nvContentPartPr>
              <p14:xfrm>
                <a:off x="2943107" y="3587827"/>
                <a:ext cx="264240" cy="246960"/>
              </p14:xfrm>
            </p:contentPart>
          </mc:Choice>
          <mc:Fallback>
            <p:pic>
              <p:nvPicPr>
                <p:cNvPr id="75" name="Freihand 74">
                  <a:extLst>
                    <a:ext uri="{FF2B5EF4-FFF2-40B4-BE49-F238E27FC236}">
                      <a16:creationId xmlns:a16="http://schemas.microsoft.com/office/drawing/2014/main" id="{D1076FE5-B1A6-4462-9CE8-E05018915059}"/>
                    </a:ext>
                  </a:extLst>
                </p:cNvPr>
                <p:cNvPicPr/>
                <p:nvPr/>
              </p:nvPicPr>
              <p:blipFill>
                <a:blip r:embed="rId81"/>
                <a:stretch>
                  <a:fillRect/>
                </a:stretch>
              </p:blipFill>
              <p:spPr>
                <a:xfrm>
                  <a:off x="2938787" y="3583507"/>
                  <a:ext cx="2728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6" name="Freihand 75">
                  <a:extLst>
                    <a:ext uri="{FF2B5EF4-FFF2-40B4-BE49-F238E27FC236}">
                      <a16:creationId xmlns:a16="http://schemas.microsoft.com/office/drawing/2014/main" id="{DBCB2DCB-DB52-417E-9DBF-7F5ECD107DBC}"/>
                    </a:ext>
                  </a:extLst>
                </p14:cNvPr>
                <p14:cNvContentPartPr/>
                <p14:nvPr/>
              </p14:nvContentPartPr>
              <p14:xfrm>
                <a:off x="3182507" y="3476227"/>
                <a:ext cx="200880" cy="297000"/>
              </p14:xfrm>
            </p:contentPart>
          </mc:Choice>
          <mc:Fallback>
            <p:pic>
              <p:nvPicPr>
                <p:cNvPr id="76" name="Freihand 75">
                  <a:extLst>
                    <a:ext uri="{FF2B5EF4-FFF2-40B4-BE49-F238E27FC236}">
                      <a16:creationId xmlns:a16="http://schemas.microsoft.com/office/drawing/2014/main" id="{DBCB2DCB-DB52-417E-9DBF-7F5ECD107DBC}"/>
                    </a:ext>
                  </a:extLst>
                </p:cNvPr>
                <p:cNvPicPr/>
                <p:nvPr/>
              </p:nvPicPr>
              <p:blipFill>
                <a:blip r:embed="rId83"/>
                <a:stretch>
                  <a:fillRect/>
                </a:stretch>
              </p:blipFill>
              <p:spPr>
                <a:xfrm>
                  <a:off x="3178187" y="3471907"/>
                  <a:ext cx="20952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7" name="Freihand 76">
                  <a:extLst>
                    <a:ext uri="{FF2B5EF4-FFF2-40B4-BE49-F238E27FC236}">
                      <a16:creationId xmlns:a16="http://schemas.microsoft.com/office/drawing/2014/main" id="{84315F37-2A7B-499F-93D8-16353D46F8CD}"/>
                    </a:ext>
                  </a:extLst>
                </p14:cNvPr>
                <p14:cNvContentPartPr/>
                <p14:nvPr/>
              </p14:nvContentPartPr>
              <p14:xfrm>
                <a:off x="3271787" y="3392347"/>
                <a:ext cx="10800" cy="20880"/>
              </p14:xfrm>
            </p:contentPart>
          </mc:Choice>
          <mc:Fallback>
            <p:pic>
              <p:nvPicPr>
                <p:cNvPr id="77" name="Freihand 76">
                  <a:extLst>
                    <a:ext uri="{FF2B5EF4-FFF2-40B4-BE49-F238E27FC236}">
                      <a16:creationId xmlns:a16="http://schemas.microsoft.com/office/drawing/2014/main" id="{84315F37-2A7B-499F-93D8-16353D46F8CD}"/>
                    </a:ext>
                  </a:extLst>
                </p:cNvPr>
                <p:cNvPicPr/>
                <p:nvPr/>
              </p:nvPicPr>
              <p:blipFill>
                <a:blip r:embed="rId85"/>
                <a:stretch>
                  <a:fillRect/>
                </a:stretch>
              </p:blipFill>
              <p:spPr>
                <a:xfrm>
                  <a:off x="3267467" y="3388027"/>
                  <a:ext cx="19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8" name="Freihand 77">
                  <a:extLst>
                    <a:ext uri="{FF2B5EF4-FFF2-40B4-BE49-F238E27FC236}">
                      <a16:creationId xmlns:a16="http://schemas.microsoft.com/office/drawing/2014/main" id="{0A99B9AF-0465-4CFA-8567-7D713B1FE3F6}"/>
                    </a:ext>
                  </a:extLst>
                </p14:cNvPr>
                <p14:cNvContentPartPr/>
                <p14:nvPr/>
              </p14:nvContentPartPr>
              <p14:xfrm>
                <a:off x="3387707" y="3350587"/>
                <a:ext cx="213480" cy="149760"/>
              </p14:xfrm>
            </p:contentPart>
          </mc:Choice>
          <mc:Fallback>
            <p:pic>
              <p:nvPicPr>
                <p:cNvPr id="78" name="Freihand 77">
                  <a:extLst>
                    <a:ext uri="{FF2B5EF4-FFF2-40B4-BE49-F238E27FC236}">
                      <a16:creationId xmlns:a16="http://schemas.microsoft.com/office/drawing/2014/main" id="{0A99B9AF-0465-4CFA-8567-7D713B1FE3F6}"/>
                    </a:ext>
                  </a:extLst>
                </p:cNvPr>
                <p:cNvPicPr/>
                <p:nvPr/>
              </p:nvPicPr>
              <p:blipFill>
                <a:blip r:embed="rId87"/>
                <a:stretch>
                  <a:fillRect/>
                </a:stretch>
              </p:blipFill>
              <p:spPr>
                <a:xfrm>
                  <a:off x="3383387" y="3346267"/>
                  <a:ext cx="222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9" name="Freihand 78">
                  <a:extLst>
                    <a:ext uri="{FF2B5EF4-FFF2-40B4-BE49-F238E27FC236}">
                      <a16:creationId xmlns:a16="http://schemas.microsoft.com/office/drawing/2014/main" id="{15394B7D-1D85-4E2C-A6FC-C2F794CF1970}"/>
                    </a:ext>
                  </a:extLst>
                </p14:cNvPr>
                <p14:cNvContentPartPr/>
                <p14:nvPr/>
              </p14:nvContentPartPr>
              <p14:xfrm>
                <a:off x="3569507" y="3132067"/>
                <a:ext cx="165600" cy="200880"/>
              </p14:xfrm>
            </p:contentPart>
          </mc:Choice>
          <mc:Fallback>
            <p:pic>
              <p:nvPicPr>
                <p:cNvPr id="79" name="Freihand 78">
                  <a:extLst>
                    <a:ext uri="{FF2B5EF4-FFF2-40B4-BE49-F238E27FC236}">
                      <a16:creationId xmlns:a16="http://schemas.microsoft.com/office/drawing/2014/main" id="{15394B7D-1D85-4E2C-A6FC-C2F794CF1970}"/>
                    </a:ext>
                  </a:extLst>
                </p:cNvPr>
                <p:cNvPicPr/>
                <p:nvPr/>
              </p:nvPicPr>
              <p:blipFill>
                <a:blip r:embed="rId89"/>
                <a:stretch>
                  <a:fillRect/>
                </a:stretch>
              </p:blipFill>
              <p:spPr>
                <a:xfrm>
                  <a:off x="3565187" y="3127747"/>
                  <a:ext cx="174240" cy="209520"/>
                </a:xfrm>
                <a:prstGeom prst="rect">
                  <a:avLst/>
                </a:prstGeom>
              </p:spPr>
            </p:pic>
          </mc:Fallback>
        </mc:AlternateContent>
      </p:grpSp>
    </p:spTree>
    <p:extLst>
      <p:ext uri="{BB962C8B-B14F-4D97-AF65-F5344CB8AC3E}">
        <p14:creationId xmlns:p14="http://schemas.microsoft.com/office/powerpoint/2010/main" val="118885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15901" y="1115791"/>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Erklärung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Abhängigkeit</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altLang="en-US" sz="2400" dirty="0">
                <a:solidFill>
                  <a:sysClr val="windowText" lastClr="000000"/>
                </a:solidFill>
                <a:latin typeface="Times New Roman" panose="02020603050405020304" pitchFamily="18" charset="0"/>
                <a:cs typeface="Times New Roman" panose="02020603050405020304" pitchFamily="18" charset="0"/>
              </a:rPr>
              <a:t> von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theoretisch</a:t>
            </a:r>
            <a:r>
              <a:rPr lang="en-US" altLang="en-US" sz="2400" dirty="0">
                <a:solidFill>
                  <a:sysClr val="windowText" lastClr="000000"/>
                </a:solidFill>
                <a:latin typeface="Times New Roman" panose="02020603050405020304" pitchFamily="18" charset="0"/>
                <a:cs typeface="Times New Roman" panose="02020603050405020304" pitchFamily="18" charset="0"/>
              </a:rPr>
              <a:t> von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Angebots</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Nachfrageseite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motiviert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weren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produzieren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anbieten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generieren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Einkommen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nachfragen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D0E0C69C-710D-4CEE-858C-A03CC36D783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B66B7891-BDF4-40A3-8680-CF0678B302B9}"/>
              </a:ext>
            </a:extLst>
          </p:cNvPr>
          <p:cNvGrpSpPr/>
          <p:nvPr/>
        </p:nvGrpSpPr>
        <p:grpSpPr>
          <a:xfrm>
            <a:off x="4472027" y="2272387"/>
            <a:ext cx="1507320" cy="358560"/>
            <a:chOff x="4472027" y="2272387"/>
            <a:chExt cx="1507320" cy="3585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70732AB-07A1-499F-99E3-CC7BA390F876}"/>
                    </a:ext>
                  </a:extLst>
                </p14:cNvPr>
                <p14:cNvContentPartPr/>
                <p14:nvPr/>
              </p14:nvContentPartPr>
              <p14:xfrm>
                <a:off x="4481387" y="2399827"/>
                <a:ext cx="19800" cy="201960"/>
              </p14:xfrm>
            </p:contentPart>
          </mc:Choice>
          <mc:Fallback xmlns="">
            <p:pic>
              <p:nvPicPr>
                <p:cNvPr id="2" name="Freihand 1">
                  <a:extLst>
                    <a:ext uri="{FF2B5EF4-FFF2-40B4-BE49-F238E27FC236}">
                      <a16:creationId xmlns:a16="http://schemas.microsoft.com/office/drawing/2014/main" id="{670732AB-07A1-499F-99E3-CC7BA390F876}"/>
                    </a:ext>
                  </a:extLst>
                </p:cNvPr>
                <p:cNvPicPr/>
                <p:nvPr/>
              </p:nvPicPr>
              <p:blipFill>
                <a:blip r:embed="rId4"/>
                <a:stretch>
                  <a:fillRect/>
                </a:stretch>
              </p:blipFill>
              <p:spPr>
                <a:xfrm>
                  <a:off x="4477067" y="2395507"/>
                  <a:ext cx="284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6EFCF53-904D-4743-B10B-F6BA11DBC301}"/>
                    </a:ext>
                  </a:extLst>
                </p14:cNvPr>
                <p14:cNvContentPartPr/>
                <p14:nvPr/>
              </p14:nvContentPartPr>
              <p14:xfrm>
                <a:off x="4472027" y="2413867"/>
                <a:ext cx="117720" cy="28440"/>
              </p14:xfrm>
            </p:contentPart>
          </mc:Choice>
          <mc:Fallback xmlns="">
            <p:pic>
              <p:nvPicPr>
                <p:cNvPr id="3" name="Freihand 2">
                  <a:extLst>
                    <a:ext uri="{FF2B5EF4-FFF2-40B4-BE49-F238E27FC236}">
                      <a16:creationId xmlns:a16="http://schemas.microsoft.com/office/drawing/2014/main" id="{06EFCF53-904D-4743-B10B-F6BA11DBC301}"/>
                    </a:ext>
                  </a:extLst>
                </p:cNvPr>
                <p:cNvPicPr/>
                <p:nvPr/>
              </p:nvPicPr>
              <p:blipFill>
                <a:blip r:embed="rId6"/>
                <a:stretch>
                  <a:fillRect/>
                </a:stretch>
              </p:blipFill>
              <p:spPr>
                <a:xfrm>
                  <a:off x="4467707" y="2409547"/>
                  <a:ext cx="126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618A41D-3A0D-4A5C-AAF4-E12963FBA870}"/>
                    </a:ext>
                  </a:extLst>
                </p14:cNvPr>
                <p14:cNvContentPartPr/>
                <p14:nvPr/>
              </p14:nvContentPartPr>
              <p14:xfrm>
                <a:off x="4486067" y="2484787"/>
                <a:ext cx="121320" cy="101160"/>
              </p14:xfrm>
            </p:contentPart>
          </mc:Choice>
          <mc:Fallback xmlns="">
            <p:pic>
              <p:nvPicPr>
                <p:cNvPr id="7" name="Freihand 6">
                  <a:extLst>
                    <a:ext uri="{FF2B5EF4-FFF2-40B4-BE49-F238E27FC236}">
                      <a16:creationId xmlns:a16="http://schemas.microsoft.com/office/drawing/2014/main" id="{F618A41D-3A0D-4A5C-AAF4-E12963FBA870}"/>
                    </a:ext>
                  </a:extLst>
                </p:cNvPr>
                <p:cNvPicPr/>
                <p:nvPr/>
              </p:nvPicPr>
              <p:blipFill>
                <a:blip r:embed="rId8"/>
                <a:stretch>
                  <a:fillRect/>
                </a:stretch>
              </p:blipFill>
              <p:spPr>
                <a:xfrm>
                  <a:off x="4481747" y="2480467"/>
                  <a:ext cx="129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4C8B626-F620-408D-84B8-5276193C7C55}"/>
                    </a:ext>
                  </a:extLst>
                </p14:cNvPr>
                <p14:cNvContentPartPr/>
                <p14:nvPr/>
              </p14:nvContentPartPr>
              <p14:xfrm>
                <a:off x="4628627" y="2390827"/>
                <a:ext cx="247320" cy="192600"/>
              </p14:xfrm>
            </p:contentPart>
          </mc:Choice>
          <mc:Fallback xmlns="">
            <p:pic>
              <p:nvPicPr>
                <p:cNvPr id="8" name="Freihand 7">
                  <a:extLst>
                    <a:ext uri="{FF2B5EF4-FFF2-40B4-BE49-F238E27FC236}">
                      <a16:creationId xmlns:a16="http://schemas.microsoft.com/office/drawing/2014/main" id="{24C8B626-F620-408D-84B8-5276193C7C55}"/>
                    </a:ext>
                  </a:extLst>
                </p:cNvPr>
                <p:cNvPicPr/>
                <p:nvPr/>
              </p:nvPicPr>
              <p:blipFill>
                <a:blip r:embed="rId10"/>
                <a:stretch>
                  <a:fillRect/>
                </a:stretch>
              </p:blipFill>
              <p:spPr>
                <a:xfrm>
                  <a:off x="4624307" y="2386507"/>
                  <a:ext cx="255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DDC23BB-C3AF-4DF2-8509-99CD427FBB95}"/>
                    </a:ext>
                  </a:extLst>
                </p14:cNvPr>
                <p14:cNvContentPartPr/>
                <p14:nvPr/>
              </p14:nvContentPartPr>
              <p14:xfrm>
                <a:off x="4852907" y="2472187"/>
                <a:ext cx="99720" cy="115920"/>
              </p14:xfrm>
            </p:contentPart>
          </mc:Choice>
          <mc:Fallback xmlns="">
            <p:pic>
              <p:nvPicPr>
                <p:cNvPr id="9" name="Freihand 8">
                  <a:extLst>
                    <a:ext uri="{FF2B5EF4-FFF2-40B4-BE49-F238E27FC236}">
                      <a16:creationId xmlns:a16="http://schemas.microsoft.com/office/drawing/2014/main" id="{7DDC23BB-C3AF-4DF2-8509-99CD427FBB95}"/>
                    </a:ext>
                  </a:extLst>
                </p:cNvPr>
                <p:cNvPicPr/>
                <p:nvPr/>
              </p:nvPicPr>
              <p:blipFill>
                <a:blip r:embed="rId12"/>
                <a:stretch>
                  <a:fillRect/>
                </a:stretch>
              </p:blipFill>
              <p:spPr>
                <a:xfrm>
                  <a:off x="4848587" y="2467867"/>
                  <a:ext cx="108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F3762B9-C32E-425D-852B-4F695AAB4D6E}"/>
                    </a:ext>
                  </a:extLst>
                </p14:cNvPr>
                <p14:cNvContentPartPr/>
                <p14:nvPr/>
              </p14:nvContentPartPr>
              <p14:xfrm>
                <a:off x="4973867" y="2368867"/>
                <a:ext cx="187560" cy="180360"/>
              </p14:xfrm>
            </p:contentPart>
          </mc:Choice>
          <mc:Fallback xmlns="">
            <p:pic>
              <p:nvPicPr>
                <p:cNvPr id="10" name="Freihand 9">
                  <a:extLst>
                    <a:ext uri="{FF2B5EF4-FFF2-40B4-BE49-F238E27FC236}">
                      <a16:creationId xmlns:a16="http://schemas.microsoft.com/office/drawing/2014/main" id="{7F3762B9-C32E-425D-852B-4F695AAB4D6E}"/>
                    </a:ext>
                  </a:extLst>
                </p:cNvPr>
                <p:cNvPicPr/>
                <p:nvPr/>
              </p:nvPicPr>
              <p:blipFill>
                <a:blip r:embed="rId14"/>
                <a:stretch>
                  <a:fillRect/>
                </a:stretch>
              </p:blipFill>
              <p:spPr>
                <a:xfrm>
                  <a:off x="4969547" y="2364547"/>
                  <a:ext cx="196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D883B237-D0BA-41B9-8BB0-6B42149A39D9}"/>
                    </a:ext>
                  </a:extLst>
                </p14:cNvPr>
                <p14:cNvContentPartPr/>
                <p14:nvPr/>
              </p14:nvContentPartPr>
              <p14:xfrm>
                <a:off x="5112467" y="2367067"/>
                <a:ext cx="276120" cy="263880"/>
              </p14:xfrm>
            </p:contentPart>
          </mc:Choice>
          <mc:Fallback xmlns="">
            <p:pic>
              <p:nvPicPr>
                <p:cNvPr id="11" name="Freihand 10">
                  <a:extLst>
                    <a:ext uri="{FF2B5EF4-FFF2-40B4-BE49-F238E27FC236}">
                      <a16:creationId xmlns:a16="http://schemas.microsoft.com/office/drawing/2014/main" id="{D883B237-D0BA-41B9-8BB0-6B42149A39D9}"/>
                    </a:ext>
                  </a:extLst>
                </p:cNvPr>
                <p:cNvPicPr/>
                <p:nvPr/>
              </p:nvPicPr>
              <p:blipFill>
                <a:blip r:embed="rId16"/>
                <a:stretch>
                  <a:fillRect/>
                </a:stretch>
              </p:blipFill>
              <p:spPr>
                <a:xfrm>
                  <a:off x="5108147" y="2362747"/>
                  <a:ext cx="284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2E4D491-C9C4-4E9A-AA61-78B6EEF1DC54}"/>
                    </a:ext>
                  </a:extLst>
                </p14:cNvPr>
                <p14:cNvContentPartPr/>
                <p14:nvPr/>
              </p14:nvContentPartPr>
              <p14:xfrm>
                <a:off x="5425667" y="2452387"/>
                <a:ext cx="90360" cy="78120"/>
              </p14:xfrm>
            </p:contentPart>
          </mc:Choice>
          <mc:Fallback xmlns="">
            <p:pic>
              <p:nvPicPr>
                <p:cNvPr id="12" name="Freihand 11">
                  <a:extLst>
                    <a:ext uri="{FF2B5EF4-FFF2-40B4-BE49-F238E27FC236}">
                      <a16:creationId xmlns:a16="http://schemas.microsoft.com/office/drawing/2014/main" id="{52E4D491-C9C4-4E9A-AA61-78B6EEF1DC54}"/>
                    </a:ext>
                  </a:extLst>
                </p:cNvPr>
                <p:cNvPicPr/>
                <p:nvPr/>
              </p:nvPicPr>
              <p:blipFill>
                <a:blip r:embed="rId18"/>
                <a:stretch>
                  <a:fillRect/>
                </a:stretch>
              </p:blipFill>
              <p:spPr>
                <a:xfrm>
                  <a:off x="5421347" y="2448067"/>
                  <a:ext cx="99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18A46B9C-B309-48FB-BC42-BE52057E5595}"/>
                    </a:ext>
                  </a:extLst>
                </p14:cNvPr>
                <p14:cNvContentPartPr/>
                <p14:nvPr/>
              </p14:nvContentPartPr>
              <p14:xfrm>
                <a:off x="5509547" y="2502787"/>
                <a:ext cx="360" cy="360"/>
              </p14:xfrm>
            </p:contentPart>
          </mc:Choice>
          <mc:Fallback xmlns="">
            <p:pic>
              <p:nvPicPr>
                <p:cNvPr id="13" name="Freihand 12">
                  <a:extLst>
                    <a:ext uri="{FF2B5EF4-FFF2-40B4-BE49-F238E27FC236}">
                      <a16:creationId xmlns:a16="http://schemas.microsoft.com/office/drawing/2014/main" id="{18A46B9C-B309-48FB-BC42-BE52057E5595}"/>
                    </a:ext>
                  </a:extLst>
                </p:cNvPr>
                <p:cNvPicPr/>
                <p:nvPr/>
              </p:nvPicPr>
              <p:blipFill>
                <a:blip r:embed="rId20"/>
                <a:stretch>
                  <a:fillRect/>
                </a:stretch>
              </p:blipFill>
              <p:spPr>
                <a:xfrm>
                  <a:off x="5505227" y="2498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92F35A6-3902-490B-939E-8E26C31526A1}"/>
                    </a:ext>
                  </a:extLst>
                </p14:cNvPr>
                <p14:cNvContentPartPr/>
                <p14:nvPr/>
              </p14:nvContentPartPr>
              <p14:xfrm>
                <a:off x="5538347" y="2401627"/>
                <a:ext cx="101520" cy="139680"/>
              </p14:xfrm>
            </p:contentPart>
          </mc:Choice>
          <mc:Fallback xmlns="">
            <p:pic>
              <p:nvPicPr>
                <p:cNvPr id="14" name="Freihand 13">
                  <a:extLst>
                    <a:ext uri="{FF2B5EF4-FFF2-40B4-BE49-F238E27FC236}">
                      <a16:creationId xmlns:a16="http://schemas.microsoft.com/office/drawing/2014/main" id="{792F35A6-3902-490B-939E-8E26C31526A1}"/>
                    </a:ext>
                  </a:extLst>
                </p:cNvPr>
                <p:cNvPicPr/>
                <p:nvPr/>
              </p:nvPicPr>
              <p:blipFill>
                <a:blip r:embed="rId22"/>
                <a:stretch>
                  <a:fillRect/>
                </a:stretch>
              </p:blipFill>
              <p:spPr>
                <a:xfrm>
                  <a:off x="5534027" y="2397307"/>
                  <a:ext cx="110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22BCFFA0-7ADF-4D79-893E-2910B94B8A85}"/>
                    </a:ext>
                  </a:extLst>
                </p14:cNvPr>
                <p14:cNvContentPartPr/>
                <p14:nvPr/>
              </p14:nvContentPartPr>
              <p14:xfrm>
                <a:off x="5660747" y="2342587"/>
                <a:ext cx="318600" cy="172080"/>
              </p14:xfrm>
            </p:contentPart>
          </mc:Choice>
          <mc:Fallback xmlns="">
            <p:pic>
              <p:nvPicPr>
                <p:cNvPr id="15" name="Freihand 14">
                  <a:extLst>
                    <a:ext uri="{FF2B5EF4-FFF2-40B4-BE49-F238E27FC236}">
                      <a16:creationId xmlns:a16="http://schemas.microsoft.com/office/drawing/2014/main" id="{22BCFFA0-7ADF-4D79-893E-2910B94B8A85}"/>
                    </a:ext>
                  </a:extLst>
                </p:cNvPr>
                <p:cNvPicPr/>
                <p:nvPr/>
              </p:nvPicPr>
              <p:blipFill>
                <a:blip r:embed="rId24"/>
                <a:stretch>
                  <a:fillRect/>
                </a:stretch>
              </p:blipFill>
              <p:spPr>
                <a:xfrm>
                  <a:off x="5656427" y="2338267"/>
                  <a:ext cx="327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DCD6E7A-7145-4B60-8D4B-74EF2E6C705F}"/>
                    </a:ext>
                  </a:extLst>
                </p14:cNvPr>
                <p14:cNvContentPartPr/>
                <p14:nvPr/>
              </p14:nvContentPartPr>
              <p14:xfrm>
                <a:off x="5831387" y="2272387"/>
                <a:ext cx="360" cy="360"/>
              </p14:xfrm>
            </p:contentPart>
          </mc:Choice>
          <mc:Fallback xmlns="">
            <p:pic>
              <p:nvPicPr>
                <p:cNvPr id="16" name="Freihand 15">
                  <a:extLst>
                    <a:ext uri="{FF2B5EF4-FFF2-40B4-BE49-F238E27FC236}">
                      <a16:creationId xmlns:a16="http://schemas.microsoft.com/office/drawing/2014/main" id="{8DCD6E7A-7145-4B60-8D4B-74EF2E6C705F}"/>
                    </a:ext>
                  </a:extLst>
                </p:cNvPr>
                <p:cNvPicPr/>
                <p:nvPr/>
              </p:nvPicPr>
              <p:blipFill>
                <a:blip r:embed="rId20"/>
                <a:stretch>
                  <a:fillRect/>
                </a:stretch>
              </p:blipFill>
              <p:spPr>
                <a:xfrm>
                  <a:off x="5827067" y="2268067"/>
                  <a:ext cx="9000" cy="9000"/>
                </a:xfrm>
                <a:prstGeom prst="rect">
                  <a:avLst/>
                </a:prstGeom>
              </p:spPr>
            </p:pic>
          </mc:Fallback>
        </mc:AlternateContent>
      </p:grpSp>
      <p:grpSp>
        <p:nvGrpSpPr>
          <p:cNvPr id="21" name="Gruppieren 20">
            <a:extLst>
              <a:ext uri="{FF2B5EF4-FFF2-40B4-BE49-F238E27FC236}">
                <a16:creationId xmlns:a16="http://schemas.microsoft.com/office/drawing/2014/main" id="{3C3B7C68-D78F-4EF5-A2F7-1A47BA7E819D}"/>
              </a:ext>
            </a:extLst>
          </p:cNvPr>
          <p:cNvGrpSpPr/>
          <p:nvPr/>
        </p:nvGrpSpPr>
        <p:grpSpPr>
          <a:xfrm>
            <a:off x="6141707" y="2305507"/>
            <a:ext cx="464400" cy="221400"/>
            <a:chOff x="6141707" y="2305507"/>
            <a:chExt cx="464400" cy="221400"/>
          </a:xfrm>
        </p:grpSpPr>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E2E626AD-F33A-420E-A392-3665054A7A3C}"/>
                    </a:ext>
                  </a:extLst>
                </p14:cNvPr>
                <p14:cNvContentPartPr/>
                <p14:nvPr/>
              </p14:nvContentPartPr>
              <p14:xfrm>
                <a:off x="6227387" y="2388307"/>
                <a:ext cx="19800" cy="117360"/>
              </p14:xfrm>
            </p:contentPart>
          </mc:Choice>
          <mc:Fallback xmlns="">
            <p:pic>
              <p:nvPicPr>
                <p:cNvPr id="17" name="Freihand 16">
                  <a:extLst>
                    <a:ext uri="{FF2B5EF4-FFF2-40B4-BE49-F238E27FC236}">
                      <a16:creationId xmlns:a16="http://schemas.microsoft.com/office/drawing/2014/main" id="{E2E626AD-F33A-420E-A392-3665054A7A3C}"/>
                    </a:ext>
                  </a:extLst>
                </p:cNvPr>
                <p:cNvPicPr/>
                <p:nvPr/>
              </p:nvPicPr>
              <p:blipFill>
                <a:blip r:embed="rId27"/>
                <a:stretch>
                  <a:fillRect/>
                </a:stretch>
              </p:blipFill>
              <p:spPr>
                <a:xfrm>
                  <a:off x="6223067" y="2383987"/>
                  <a:ext cx="28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8EDCAEDE-88A2-42B0-9C4C-AE6CFFDB2FA1}"/>
                    </a:ext>
                  </a:extLst>
                </p14:cNvPr>
                <p14:cNvContentPartPr/>
                <p14:nvPr/>
              </p14:nvContentPartPr>
              <p14:xfrm>
                <a:off x="6141707" y="2326387"/>
                <a:ext cx="250200" cy="200520"/>
              </p14:xfrm>
            </p:contentPart>
          </mc:Choice>
          <mc:Fallback xmlns="">
            <p:pic>
              <p:nvPicPr>
                <p:cNvPr id="18" name="Freihand 17">
                  <a:extLst>
                    <a:ext uri="{FF2B5EF4-FFF2-40B4-BE49-F238E27FC236}">
                      <a16:creationId xmlns:a16="http://schemas.microsoft.com/office/drawing/2014/main" id="{8EDCAEDE-88A2-42B0-9C4C-AE6CFFDB2FA1}"/>
                    </a:ext>
                  </a:extLst>
                </p:cNvPr>
                <p:cNvPicPr/>
                <p:nvPr/>
              </p:nvPicPr>
              <p:blipFill>
                <a:blip r:embed="rId29"/>
                <a:stretch>
                  <a:fillRect/>
                </a:stretch>
              </p:blipFill>
              <p:spPr>
                <a:xfrm>
                  <a:off x="6137387" y="2322067"/>
                  <a:ext cx="258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1CABD73A-82FC-4B4D-B6C0-F7000337DBBF}"/>
                    </a:ext>
                  </a:extLst>
                </p14:cNvPr>
                <p14:cNvContentPartPr/>
                <p14:nvPr/>
              </p14:nvContentPartPr>
              <p14:xfrm>
                <a:off x="6481907" y="2357707"/>
                <a:ext cx="25560" cy="147240"/>
              </p14:xfrm>
            </p:contentPart>
          </mc:Choice>
          <mc:Fallback xmlns="">
            <p:pic>
              <p:nvPicPr>
                <p:cNvPr id="19" name="Freihand 18">
                  <a:extLst>
                    <a:ext uri="{FF2B5EF4-FFF2-40B4-BE49-F238E27FC236}">
                      <a16:creationId xmlns:a16="http://schemas.microsoft.com/office/drawing/2014/main" id="{1CABD73A-82FC-4B4D-B6C0-F7000337DBBF}"/>
                    </a:ext>
                  </a:extLst>
                </p:cNvPr>
                <p:cNvPicPr/>
                <p:nvPr/>
              </p:nvPicPr>
              <p:blipFill>
                <a:blip r:embed="rId31"/>
                <a:stretch>
                  <a:fillRect/>
                </a:stretch>
              </p:blipFill>
              <p:spPr>
                <a:xfrm>
                  <a:off x="6477587" y="2353387"/>
                  <a:ext cx="34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CBE3EDDD-30E8-4932-81C9-80E854337D10}"/>
                    </a:ext>
                  </a:extLst>
                </p14:cNvPr>
                <p14:cNvContentPartPr/>
                <p14:nvPr/>
              </p14:nvContentPartPr>
              <p14:xfrm>
                <a:off x="6382547" y="2305507"/>
                <a:ext cx="223560" cy="95760"/>
              </p14:xfrm>
            </p:contentPart>
          </mc:Choice>
          <mc:Fallback xmlns="">
            <p:pic>
              <p:nvPicPr>
                <p:cNvPr id="20" name="Freihand 19">
                  <a:extLst>
                    <a:ext uri="{FF2B5EF4-FFF2-40B4-BE49-F238E27FC236}">
                      <a16:creationId xmlns:a16="http://schemas.microsoft.com/office/drawing/2014/main" id="{CBE3EDDD-30E8-4932-81C9-80E854337D10}"/>
                    </a:ext>
                  </a:extLst>
                </p:cNvPr>
                <p:cNvPicPr/>
                <p:nvPr/>
              </p:nvPicPr>
              <p:blipFill>
                <a:blip r:embed="rId33"/>
                <a:stretch>
                  <a:fillRect/>
                </a:stretch>
              </p:blipFill>
              <p:spPr>
                <a:xfrm>
                  <a:off x="6378227" y="2301187"/>
                  <a:ext cx="232200" cy="104400"/>
                </a:xfrm>
                <a:prstGeom prst="rect">
                  <a:avLst/>
                </a:prstGeom>
              </p:spPr>
            </p:pic>
          </mc:Fallback>
        </mc:AlternateContent>
      </p:grpSp>
      <p:grpSp>
        <p:nvGrpSpPr>
          <p:cNvPr id="36" name="Gruppieren 35">
            <a:extLst>
              <a:ext uri="{FF2B5EF4-FFF2-40B4-BE49-F238E27FC236}">
                <a16:creationId xmlns:a16="http://schemas.microsoft.com/office/drawing/2014/main" id="{673617B9-ED24-4CB0-9390-557939CFFCCE}"/>
              </a:ext>
            </a:extLst>
          </p:cNvPr>
          <p:cNvGrpSpPr/>
          <p:nvPr/>
        </p:nvGrpSpPr>
        <p:grpSpPr>
          <a:xfrm>
            <a:off x="6291467" y="3385867"/>
            <a:ext cx="1470600" cy="335880"/>
            <a:chOff x="6291467" y="3385867"/>
            <a:chExt cx="1470600" cy="335880"/>
          </a:xfrm>
        </p:grpSpPr>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65CB9022-E7EE-4EA6-8046-D041FABDDA2A}"/>
                    </a:ext>
                  </a:extLst>
                </p14:cNvPr>
                <p14:cNvContentPartPr/>
                <p14:nvPr/>
              </p14:nvContentPartPr>
              <p14:xfrm>
                <a:off x="6291467" y="3507547"/>
                <a:ext cx="137880" cy="146880"/>
              </p14:xfrm>
            </p:contentPart>
          </mc:Choice>
          <mc:Fallback xmlns="">
            <p:pic>
              <p:nvPicPr>
                <p:cNvPr id="23" name="Freihand 22">
                  <a:extLst>
                    <a:ext uri="{FF2B5EF4-FFF2-40B4-BE49-F238E27FC236}">
                      <a16:creationId xmlns:a16="http://schemas.microsoft.com/office/drawing/2014/main" id="{65CB9022-E7EE-4EA6-8046-D041FABDDA2A}"/>
                    </a:ext>
                  </a:extLst>
                </p:cNvPr>
                <p:cNvPicPr/>
                <p:nvPr/>
              </p:nvPicPr>
              <p:blipFill>
                <a:blip r:embed="rId35"/>
                <a:stretch>
                  <a:fillRect/>
                </a:stretch>
              </p:blipFill>
              <p:spPr>
                <a:xfrm>
                  <a:off x="6287147" y="3503227"/>
                  <a:ext cx="146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708E2A88-8624-4F90-B462-C772A9357789}"/>
                    </a:ext>
                  </a:extLst>
                </p14:cNvPr>
                <p14:cNvContentPartPr/>
                <p14:nvPr/>
              </p14:nvContentPartPr>
              <p14:xfrm>
                <a:off x="6391187" y="3602947"/>
                <a:ext cx="162000" cy="85680"/>
              </p14:xfrm>
            </p:contentPart>
          </mc:Choice>
          <mc:Fallback xmlns="">
            <p:pic>
              <p:nvPicPr>
                <p:cNvPr id="24" name="Freihand 23">
                  <a:extLst>
                    <a:ext uri="{FF2B5EF4-FFF2-40B4-BE49-F238E27FC236}">
                      <a16:creationId xmlns:a16="http://schemas.microsoft.com/office/drawing/2014/main" id="{708E2A88-8624-4F90-B462-C772A9357789}"/>
                    </a:ext>
                  </a:extLst>
                </p:cNvPr>
                <p:cNvPicPr/>
                <p:nvPr/>
              </p:nvPicPr>
              <p:blipFill>
                <a:blip r:embed="rId37"/>
                <a:stretch>
                  <a:fillRect/>
                </a:stretch>
              </p:blipFill>
              <p:spPr>
                <a:xfrm>
                  <a:off x="6386867" y="3598627"/>
                  <a:ext cx="170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FEB74174-A545-4CD0-ACDE-9394050320C7}"/>
                    </a:ext>
                  </a:extLst>
                </p14:cNvPr>
                <p14:cNvContentPartPr/>
                <p14:nvPr/>
              </p14:nvContentPartPr>
              <p14:xfrm>
                <a:off x="6573347" y="3593587"/>
                <a:ext cx="301320" cy="72000"/>
              </p14:xfrm>
            </p:contentPart>
          </mc:Choice>
          <mc:Fallback xmlns="">
            <p:pic>
              <p:nvPicPr>
                <p:cNvPr id="25" name="Freihand 24">
                  <a:extLst>
                    <a:ext uri="{FF2B5EF4-FFF2-40B4-BE49-F238E27FC236}">
                      <a16:creationId xmlns:a16="http://schemas.microsoft.com/office/drawing/2014/main" id="{FEB74174-A545-4CD0-ACDE-9394050320C7}"/>
                    </a:ext>
                  </a:extLst>
                </p:cNvPr>
                <p:cNvPicPr/>
                <p:nvPr/>
              </p:nvPicPr>
              <p:blipFill>
                <a:blip r:embed="rId39"/>
                <a:stretch>
                  <a:fillRect/>
                </a:stretch>
              </p:blipFill>
              <p:spPr>
                <a:xfrm>
                  <a:off x="6569027" y="3589267"/>
                  <a:ext cx="309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049D0555-83A7-4D63-8126-171BF1621844}"/>
                    </a:ext>
                  </a:extLst>
                </p14:cNvPr>
                <p14:cNvContentPartPr/>
                <p14:nvPr/>
              </p14:nvContentPartPr>
              <p14:xfrm>
                <a:off x="6893027" y="3529867"/>
                <a:ext cx="268560" cy="191880"/>
              </p14:xfrm>
            </p:contentPart>
          </mc:Choice>
          <mc:Fallback xmlns="">
            <p:pic>
              <p:nvPicPr>
                <p:cNvPr id="26" name="Freihand 25">
                  <a:extLst>
                    <a:ext uri="{FF2B5EF4-FFF2-40B4-BE49-F238E27FC236}">
                      <a16:creationId xmlns:a16="http://schemas.microsoft.com/office/drawing/2014/main" id="{049D0555-83A7-4D63-8126-171BF1621844}"/>
                    </a:ext>
                  </a:extLst>
                </p:cNvPr>
                <p:cNvPicPr/>
                <p:nvPr/>
              </p:nvPicPr>
              <p:blipFill>
                <a:blip r:embed="rId41"/>
                <a:stretch>
                  <a:fillRect/>
                </a:stretch>
              </p:blipFill>
              <p:spPr>
                <a:xfrm>
                  <a:off x="6888707" y="3525547"/>
                  <a:ext cx="277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E826082A-7540-48E9-8A4E-97D43BC0F2B3}"/>
                    </a:ext>
                  </a:extLst>
                </p14:cNvPr>
                <p14:cNvContentPartPr/>
                <p14:nvPr/>
              </p14:nvContentPartPr>
              <p14:xfrm>
                <a:off x="7198667" y="3571987"/>
                <a:ext cx="75960" cy="82080"/>
              </p14:xfrm>
            </p:contentPart>
          </mc:Choice>
          <mc:Fallback xmlns="">
            <p:pic>
              <p:nvPicPr>
                <p:cNvPr id="27" name="Freihand 26">
                  <a:extLst>
                    <a:ext uri="{FF2B5EF4-FFF2-40B4-BE49-F238E27FC236}">
                      <a16:creationId xmlns:a16="http://schemas.microsoft.com/office/drawing/2014/main" id="{E826082A-7540-48E9-8A4E-97D43BC0F2B3}"/>
                    </a:ext>
                  </a:extLst>
                </p:cNvPr>
                <p:cNvPicPr/>
                <p:nvPr/>
              </p:nvPicPr>
              <p:blipFill>
                <a:blip r:embed="rId43"/>
                <a:stretch>
                  <a:fillRect/>
                </a:stretch>
              </p:blipFill>
              <p:spPr>
                <a:xfrm>
                  <a:off x="7194347" y="3567667"/>
                  <a:ext cx="84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FCEFA5B0-6296-455A-89D1-2ACDCE8B84E8}"/>
                    </a:ext>
                  </a:extLst>
                </p14:cNvPr>
                <p14:cNvContentPartPr/>
                <p14:nvPr/>
              </p14:nvContentPartPr>
              <p14:xfrm>
                <a:off x="7271027" y="3557227"/>
                <a:ext cx="127080" cy="119520"/>
              </p14:xfrm>
            </p:contentPart>
          </mc:Choice>
          <mc:Fallback xmlns="">
            <p:pic>
              <p:nvPicPr>
                <p:cNvPr id="28" name="Freihand 27">
                  <a:extLst>
                    <a:ext uri="{FF2B5EF4-FFF2-40B4-BE49-F238E27FC236}">
                      <a16:creationId xmlns:a16="http://schemas.microsoft.com/office/drawing/2014/main" id="{FCEFA5B0-6296-455A-89D1-2ACDCE8B84E8}"/>
                    </a:ext>
                  </a:extLst>
                </p:cNvPr>
                <p:cNvPicPr/>
                <p:nvPr/>
              </p:nvPicPr>
              <p:blipFill>
                <a:blip r:embed="rId45"/>
                <a:stretch>
                  <a:fillRect/>
                </a:stretch>
              </p:blipFill>
              <p:spPr>
                <a:xfrm>
                  <a:off x="7266707" y="3552907"/>
                  <a:ext cx="135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9B008A4C-AC28-4E8E-A3C3-0942888B0440}"/>
                    </a:ext>
                  </a:extLst>
                </p14:cNvPr>
                <p14:cNvContentPartPr/>
                <p14:nvPr/>
              </p14:nvContentPartPr>
              <p14:xfrm>
                <a:off x="7414667" y="3426907"/>
                <a:ext cx="347400" cy="215280"/>
              </p14:xfrm>
            </p:contentPart>
          </mc:Choice>
          <mc:Fallback xmlns="">
            <p:pic>
              <p:nvPicPr>
                <p:cNvPr id="29" name="Freihand 28">
                  <a:extLst>
                    <a:ext uri="{FF2B5EF4-FFF2-40B4-BE49-F238E27FC236}">
                      <a16:creationId xmlns:a16="http://schemas.microsoft.com/office/drawing/2014/main" id="{9B008A4C-AC28-4E8E-A3C3-0942888B0440}"/>
                    </a:ext>
                  </a:extLst>
                </p:cNvPr>
                <p:cNvPicPr/>
                <p:nvPr/>
              </p:nvPicPr>
              <p:blipFill>
                <a:blip r:embed="rId47"/>
                <a:stretch>
                  <a:fillRect/>
                </a:stretch>
              </p:blipFill>
              <p:spPr>
                <a:xfrm>
                  <a:off x="7410347" y="3422587"/>
                  <a:ext cx="356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756FFECF-E416-4A37-9C4A-AE23606FE0C5}"/>
                    </a:ext>
                  </a:extLst>
                </p14:cNvPr>
                <p14:cNvContentPartPr/>
                <p14:nvPr/>
              </p14:nvContentPartPr>
              <p14:xfrm>
                <a:off x="7447067" y="3385867"/>
                <a:ext cx="48960" cy="26280"/>
              </p14:xfrm>
            </p:contentPart>
          </mc:Choice>
          <mc:Fallback xmlns="">
            <p:pic>
              <p:nvPicPr>
                <p:cNvPr id="30" name="Freihand 29">
                  <a:extLst>
                    <a:ext uri="{FF2B5EF4-FFF2-40B4-BE49-F238E27FC236}">
                      <a16:creationId xmlns:a16="http://schemas.microsoft.com/office/drawing/2014/main" id="{756FFECF-E416-4A37-9C4A-AE23606FE0C5}"/>
                    </a:ext>
                  </a:extLst>
                </p:cNvPr>
                <p:cNvPicPr/>
                <p:nvPr/>
              </p:nvPicPr>
              <p:blipFill>
                <a:blip r:embed="rId49"/>
                <a:stretch>
                  <a:fillRect/>
                </a:stretch>
              </p:blipFill>
              <p:spPr>
                <a:xfrm>
                  <a:off x="7442747" y="3381547"/>
                  <a:ext cx="57600" cy="34920"/>
                </a:xfrm>
                <a:prstGeom prst="rect">
                  <a:avLst/>
                </a:prstGeom>
              </p:spPr>
            </p:pic>
          </mc:Fallback>
        </mc:AlternateContent>
      </p:grpSp>
      <p:grpSp>
        <p:nvGrpSpPr>
          <p:cNvPr id="35" name="Gruppieren 34">
            <a:extLst>
              <a:ext uri="{FF2B5EF4-FFF2-40B4-BE49-F238E27FC236}">
                <a16:creationId xmlns:a16="http://schemas.microsoft.com/office/drawing/2014/main" id="{2C9AF172-D7FA-4660-B5AB-330AFA030A44}"/>
              </a:ext>
            </a:extLst>
          </p:cNvPr>
          <p:cNvGrpSpPr/>
          <p:nvPr/>
        </p:nvGrpSpPr>
        <p:grpSpPr>
          <a:xfrm>
            <a:off x="7955387" y="3400627"/>
            <a:ext cx="537480" cy="223920"/>
            <a:chOff x="7955387" y="3400627"/>
            <a:chExt cx="537480" cy="223920"/>
          </a:xfrm>
        </p:grpSpPr>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54934DA4-934F-4198-8549-3491D3403D79}"/>
                    </a:ext>
                  </a:extLst>
                </p14:cNvPr>
                <p14:cNvContentPartPr/>
                <p14:nvPr/>
              </p14:nvContentPartPr>
              <p14:xfrm>
                <a:off x="8039987" y="3436267"/>
                <a:ext cx="20520" cy="177480"/>
              </p14:xfrm>
            </p:contentPart>
          </mc:Choice>
          <mc:Fallback xmlns="">
            <p:pic>
              <p:nvPicPr>
                <p:cNvPr id="31" name="Freihand 30">
                  <a:extLst>
                    <a:ext uri="{FF2B5EF4-FFF2-40B4-BE49-F238E27FC236}">
                      <a16:creationId xmlns:a16="http://schemas.microsoft.com/office/drawing/2014/main" id="{54934DA4-934F-4198-8549-3491D3403D79}"/>
                    </a:ext>
                  </a:extLst>
                </p:cNvPr>
                <p:cNvPicPr/>
                <p:nvPr/>
              </p:nvPicPr>
              <p:blipFill>
                <a:blip r:embed="rId51"/>
                <a:stretch>
                  <a:fillRect/>
                </a:stretch>
              </p:blipFill>
              <p:spPr>
                <a:xfrm>
                  <a:off x="8035667" y="3431947"/>
                  <a:ext cx="29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6AF9277B-DE20-4F30-8C8A-ADB0D530716F}"/>
                    </a:ext>
                  </a:extLst>
                </p14:cNvPr>
                <p14:cNvContentPartPr/>
                <p14:nvPr/>
              </p14:nvContentPartPr>
              <p14:xfrm>
                <a:off x="7955387" y="3405307"/>
                <a:ext cx="198360" cy="219240"/>
              </p14:xfrm>
            </p:contentPart>
          </mc:Choice>
          <mc:Fallback xmlns="">
            <p:pic>
              <p:nvPicPr>
                <p:cNvPr id="32" name="Freihand 31">
                  <a:extLst>
                    <a:ext uri="{FF2B5EF4-FFF2-40B4-BE49-F238E27FC236}">
                      <a16:creationId xmlns:a16="http://schemas.microsoft.com/office/drawing/2014/main" id="{6AF9277B-DE20-4F30-8C8A-ADB0D530716F}"/>
                    </a:ext>
                  </a:extLst>
                </p:cNvPr>
                <p:cNvPicPr/>
                <p:nvPr/>
              </p:nvPicPr>
              <p:blipFill>
                <a:blip r:embed="rId53"/>
                <a:stretch>
                  <a:fillRect/>
                </a:stretch>
              </p:blipFill>
              <p:spPr>
                <a:xfrm>
                  <a:off x="7951067" y="3400987"/>
                  <a:ext cx="207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726EF05D-B0EE-4CFB-A68D-AD5F8338FC0C}"/>
                    </a:ext>
                  </a:extLst>
                </p14:cNvPr>
                <p14:cNvContentPartPr/>
                <p14:nvPr/>
              </p14:nvContentPartPr>
              <p14:xfrm>
                <a:off x="8215307" y="3433027"/>
                <a:ext cx="137520" cy="152640"/>
              </p14:xfrm>
            </p:contentPart>
          </mc:Choice>
          <mc:Fallback xmlns="">
            <p:pic>
              <p:nvPicPr>
                <p:cNvPr id="33" name="Freihand 32">
                  <a:extLst>
                    <a:ext uri="{FF2B5EF4-FFF2-40B4-BE49-F238E27FC236}">
                      <a16:creationId xmlns:a16="http://schemas.microsoft.com/office/drawing/2014/main" id="{726EF05D-B0EE-4CFB-A68D-AD5F8338FC0C}"/>
                    </a:ext>
                  </a:extLst>
                </p:cNvPr>
                <p:cNvPicPr/>
                <p:nvPr/>
              </p:nvPicPr>
              <p:blipFill>
                <a:blip r:embed="rId55"/>
                <a:stretch>
                  <a:fillRect/>
                </a:stretch>
              </p:blipFill>
              <p:spPr>
                <a:xfrm>
                  <a:off x="8210987" y="3428707"/>
                  <a:ext cx="146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521746F1-8AA4-43EE-A8D6-EEA875EC6AE3}"/>
                    </a:ext>
                  </a:extLst>
                </p14:cNvPr>
                <p14:cNvContentPartPr/>
                <p14:nvPr/>
              </p14:nvContentPartPr>
              <p14:xfrm>
                <a:off x="8263187" y="3400627"/>
                <a:ext cx="229680" cy="88200"/>
              </p14:xfrm>
            </p:contentPart>
          </mc:Choice>
          <mc:Fallback xmlns="">
            <p:pic>
              <p:nvPicPr>
                <p:cNvPr id="34" name="Freihand 33">
                  <a:extLst>
                    <a:ext uri="{FF2B5EF4-FFF2-40B4-BE49-F238E27FC236}">
                      <a16:creationId xmlns:a16="http://schemas.microsoft.com/office/drawing/2014/main" id="{521746F1-8AA4-43EE-A8D6-EEA875EC6AE3}"/>
                    </a:ext>
                  </a:extLst>
                </p:cNvPr>
                <p:cNvPicPr/>
                <p:nvPr/>
              </p:nvPicPr>
              <p:blipFill>
                <a:blip r:embed="rId57"/>
                <a:stretch>
                  <a:fillRect/>
                </a:stretch>
              </p:blipFill>
              <p:spPr>
                <a:xfrm>
                  <a:off x="8258867" y="3396307"/>
                  <a:ext cx="238320" cy="96840"/>
                </a:xfrm>
                <a:prstGeom prst="rect">
                  <a:avLst/>
                </a:prstGeom>
              </p:spPr>
            </p:pic>
          </mc:Fallback>
        </mc:AlternateContent>
      </p:grpSp>
    </p:spTree>
    <p:extLst>
      <p:ext uri="{BB962C8B-B14F-4D97-AF65-F5344CB8AC3E}">
        <p14:creationId xmlns:p14="http://schemas.microsoft.com/office/powerpoint/2010/main" val="3488901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0890-9CEE-4CA8-97CB-5DEA45F07804}"/>
            </a:ext>
          </a:extLst>
        </p:cNvPr>
        <p:cNvGrpSpPr/>
        <p:nvPr/>
      </p:nvGrpSpPr>
      <p:grpSpPr>
        <a:xfrm>
          <a:off x="0" y="0"/>
          <a:ext cx="0" cy="0"/>
          <a:chOff x="0" y="0"/>
          <a:chExt cx="0" cy="0"/>
        </a:xfrm>
      </p:grpSpPr>
      <p:sp>
        <p:nvSpPr>
          <p:cNvPr id="27" name="TextShape 2">
            <a:extLst>
              <a:ext uri="{FF2B5EF4-FFF2-40B4-BE49-F238E27FC236}">
                <a16:creationId xmlns:a16="http://schemas.microsoft.com/office/drawing/2014/main" id="{F6A4142B-FD10-4FC2-A4B5-20EADAFBB03C}"/>
              </a:ext>
            </a:extLst>
          </p:cNvPr>
          <p:cNvSpPr txBox="1"/>
          <p:nvPr/>
        </p:nvSpPr>
        <p:spPr>
          <a:xfrm>
            <a:off x="2235201" y="8466"/>
            <a:ext cx="4334932" cy="3708401"/>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Datenbanken</a:t>
            </a:r>
          </a:p>
          <a:p>
            <a:pPr>
              <a:lnSpc>
                <a:spcPct val="100000"/>
              </a:lnSpc>
            </a:pPr>
            <a:endParaRPr lang="de-DE" sz="2903" b="1" dirty="0">
              <a:solidFill>
                <a:srgbClr val="000000"/>
              </a:solidFill>
              <a:latin typeface="Times New Roman" panose="02020603050405020304" pitchFamily="18" charset="0"/>
              <a:cs typeface="Times New Roman" panose="02020603050405020304" pitchFamily="18" charset="0"/>
            </a:endParaRPr>
          </a:p>
          <a:p>
            <a:pPr>
              <a:lnSpc>
                <a:spcPct val="100000"/>
              </a:lnSpc>
            </a:pPr>
            <a:r>
              <a:rPr lang="de-DE" sz="2903" dirty="0">
                <a:latin typeface="Times New Roman" panose="02020603050405020304" pitchFamily="18" charset="0"/>
                <a:cs typeface="Times New Roman" panose="02020603050405020304" pitchFamily="18" charset="0"/>
              </a:rPr>
              <a:t>BIP IMF Datamapper</a:t>
            </a:r>
          </a:p>
          <a:p>
            <a:pPr>
              <a:lnSpc>
                <a:spcPct val="100000"/>
              </a:lnSpc>
            </a:pPr>
            <a:r>
              <a:rPr lang="de-DE" sz="2903" dirty="0">
                <a:latin typeface="Times New Roman" panose="02020603050405020304" pitchFamily="18" charset="0"/>
                <a:cs typeface="Times New Roman" panose="02020603050405020304" pitchFamily="18" charset="0"/>
                <a:hlinkClick r:id="rId3"/>
              </a:rPr>
              <a:t>https://www.imf.org/external/datamapper/datasets</a:t>
            </a:r>
            <a:endParaRPr lang="de-DE" sz="2903" dirty="0">
              <a:latin typeface="Times New Roman" panose="02020603050405020304" pitchFamily="18" charset="0"/>
              <a:cs typeface="Times New Roman" panose="02020603050405020304" pitchFamily="18" charset="0"/>
            </a:endParaRPr>
          </a:p>
          <a:p>
            <a:pPr>
              <a:lnSpc>
                <a:spcPct val="100000"/>
              </a:lnSpc>
            </a:pPr>
            <a:endParaRPr lang="de-DE" sz="2903" dirty="0">
              <a:latin typeface="Times New Roman" panose="02020603050405020304" pitchFamily="18" charset="0"/>
              <a:cs typeface="Times New Roman" panose="02020603050405020304" pitchFamily="18" charset="0"/>
            </a:endParaRPr>
          </a:p>
          <a:p>
            <a:pPr>
              <a:lnSpc>
                <a:spcPct val="100000"/>
              </a:lnSpc>
            </a:pPr>
            <a:endParaRPr lang="de-DE" sz="2903"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83F3B957-D7CD-437A-977F-F354B03CF9AF}"/>
              </a:ext>
            </a:extLst>
          </p:cNvPr>
          <p:cNvPicPr>
            <a:picLocks noChangeAspect="1"/>
          </p:cNvPicPr>
          <p:nvPr/>
        </p:nvPicPr>
        <p:blipFill>
          <a:blip r:embed="rId4"/>
          <a:stretch>
            <a:fillRect/>
          </a:stretch>
        </p:blipFill>
        <p:spPr>
          <a:xfrm>
            <a:off x="1055078" y="2548466"/>
            <a:ext cx="2360245" cy="3839633"/>
          </a:xfrm>
          <a:prstGeom prst="rect">
            <a:avLst/>
          </a:prstGeom>
        </p:spPr>
      </p:pic>
      <p:pic>
        <p:nvPicPr>
          <p:cNvPr id="5" name="Grafik 4">
            <a:extLst>
              <a:ext uri="{FF2B5EF4-FFF2-40B4-BE49-F238E27FC236}">
                <a16:creationId xmlns:a16="http://schemas.microsoft.com/office/drawing/2014/main" id="{A88CF607-C6D8-4AE2-8F6B-AB4F87E1459B}"/>
              </a:ext>
            </a:extLst>
          </p:cNvPr>
          <p:cNvPicPr>
            <a:picLocks noChangeAspect="1"/>
          </p:cNvPicPr>
          <p:nvPr/>
        </p:nvPicPr>
        <p:blipFill>
          <a:blip r:embed="rId5"/>
          <a:stretch>
            <a:fillRect/>
          </a:stretch>
        </p:blipFill>
        <p:spPr>
          <a:xfrm>
            <a:off x="3742265" y="2825904"/>
            <a:ext cx="3127375" cy="2414961"/>
          </a:xfrm>
          <a:prstGeom prst="rect">
            <a:avLst/>
          </a:prstGeom>
        </p:spPr>
      </p:pic>
      <p:pic>
        <p:nvPicPr>
          <p:cNvPr id="8" name="Grafik 7">
            <a:extLst>
              <a:ext uri="{FF2B5EF4-FFF2-40B4-BE49-F238E27FC236}">
                <a16:creationId xmlns:a16="http://schemas.microsoft.com/office/drawing/2014/main" id="{69163567-CE83-4B69-996C-02EA185AC8F9}"/>
              </a:ext>
            </a:extLst>
          </p:cNvPr>
          <p:cNvPicPr>
            <a:picLocks noChangeAspect="1"/>
          </p:cNvPicPr>
          <p:nvPr/>
        </p:nvPicPr>
        <p:blipFill>
          <a:blip r:embed="rId6"/>
          <a:stretch>
            <a:fillRect/>
          </a:stretch>
        </p:blipFill>
        <p:spPr>
          <a:xfrm>
            <a:off x="7576732" y="745065"/>
            <a:ext cx="2652552" cy="3297767"/>
          </a:xfrm>
          <a:prstGeom prst="rect">
            <a:avLst/>
          </a:prstGeom>
        </p:spPr>
      </p:pic>
      <p:grpSp>
        <p:nvGrpSpPr>
          <p:cNvPr id="11" name="Gruppieren 10">
            <a:extLst>
              <a:ext uri="{FF2B5EF4-FFF2-40B4-BE49-F238E27FC236}">
                <a16:creationId xmlns:a16="http://schemas.microsoft.com/office/drawing/2014/main" id="{AAE2B539-34D4-48E3-AE38-DFF14584B79D}"/>
              </a:ext>
            </a:extLst>
          </p:cNvPr>
          <p:cNvGrpSpPr/>
          <p:nvPr/>
        </p:nvGrpSpPr>
        <p:grpSpPr>
          <a:xfrm>
            <a:off x="765827" y="4086427"/>
            <a:ext cx="980280" cy="1108440"/>
            <a:chOff x="765827" y="4086427"/>
            <a:chExt cx="980280" cy="1108440"/>
          </a:xfrm>
        </p:grpSpPr>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CBCA757C-9DAE-4C36-BB8B-5812E4533FD0}"/>
                    </a:ext>
                  </a:extLst>
                </p14:cNvPr>
                <p14:cNvContentPartPr/>
                <p14:nvPr/>
              </p14:nvContentPartPr>
              <p14:xfrm>
                <a:off x="765827" y="4086427"/>
                <a:ext cx="889560" cy="974160"/>
              </p14:xfrm>
            </p:contentPart>
          </mc:Choice>
          <mc:Fallback>
            <p:pic>
              <p:nvPicPr>
                <p:cNvPr id="9" name="Freihand 8">
                  <a:extLst>
                    <a:ext uri="{FF2B5EF4-FFF2-40B4-BE49-F238E27FC236}">
                      <a16:creationId xmlns:a16="http://schemas.microsoft.com/office/drawing/2014/main" id="{CBCA757C-9DAE-4C36-BB8B-5812E4533FD0}"/>
                    </a:ext>
                  </a:extLst>
                </p:cNvPr>
                <p:cNvPicPr/>
                <p:nvPr/>
              </p:nvPicPr>
              <p:blipFill>
                <a:blip r:embed="rId8"/>
                <a:stretch>
                  <a:fillRect/>
                </a:stretch>
              </p:blipFill>
              <p:spPr>
                <a:xfrm>
                  <a:off x="761507" y="4082107"/>
                  <a:ext cx="898200" cy="982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ED8054C3-3F97-4460-8C23-45F6BDDD5FDB}"/>
                    </a:ext>
                  </a:extLst>
                </p14:cNvPr>
                <p14:cNvContentPartPr/>
                <p14:nvPr/>
              </p14:nvContentPartPr>
              <p14:xfrm>
                <a:off x="1458467" y="4772587"/>
                <a:ext cx="287640" cy="422280"/>
              </p14:xfrm>
            </p:contentPart>
          </mc:Choice>
          <mc:Fallback>
            <p:pic>
              <p:nvPicPr>
                <p:cNvPr id="10" name="Freihand 9">
                  <a:extLst>
                    <a:ext uri="{FF2B5EF4-FFF2-40B4-BE49-F238E27FC236}">
                      <a16:creationId xmlns:a16="http://schemas.microsoft.com/office/drawing/2014/main" id="{ED8054C3-3F97-4460-8C23-45F6BDDD5FDB}"/>
                    </a:ext>
                  </a:extLst>
                </p:cNvPr>
                <p:cNvPicPr/>
                <p:nvPr/>
              </p:nvPicPr>
              <p:blipFill>
                <a:blip r:embed="rId10"/>
                <a:stretch>
                  <a:fillRect/>
                </a:stretch>
              </p:blipFill>
              <p:spPr>
                <a:xfrm>
                  <a:off x="1454147" y="4768267"/>
                  <a:ext cx="296280" cy="430920"/>
                </a:xfrm>
                <a:prstGeom prst="rect">
                  <a:avLst/>
                </a:prstGeom>
              </p:spPr>
            </p:pic>
          </mc:Fallback>
        </mc:AlternateContent>
      </p:grpSp>
      <p:grpSp>
        <p:nvGrpSpPr>
          <p:cNvPr id="14" name="Gruppieren 13">
            <a:extLst>
              <a:ext uri="{FF2B5EF4-FFF2-40B4-BE49-F238E27FC236}">
                <a16:creationId xmlns:a16="http://schemas.microsoft.com/office/drawing/2014/main" id="{15D05061-CD3A-4DBC-B273-72BE5C5839D0}"/>
              </a:ext>
            </a:extLst>
          </p:cNvPr>
          <p:cNvGrpSpPr/>
          <p:nvPr/>
        </p:nvGrpSpPr>
        <p:grpSpPr>
          <a:xfrm>
            <a:off x="5513147" y="2730667"/>
            <a:ext cx="377640" cy="1445400"/>
            <a:chOff x="5513147" y="2730667"/>
            <a:chExt cx="377640" cy="1445400"/>
          </a:xfrm>
        </p:grpSpPr>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14097AA7-CD1A-49FA-86A5-EC33B8B33C85}"/>
                    </a:ext>
                  </a:extLst>
                </p14:cNvPr>
                <p14:cNvContentPartPr/>
                <p14:nvPr/>
              </p14:nvContentPartPr>
              <p14:xfrm>
                <a:off x="5663987" y="2730667"/>
                <a:ext cx="68400" cy="1188720"/>
              </p14:xfrm>
            </p:contentPart>
          </mc:Choice>
          <mc:Fallback>
            <p:pic>
              <p:nvPicPr>
                <p:cNvPr id="12" name="Freihand 11">
                  <a:extLst>
                    <a:ext uri="{FF2B5EF4-FFF2-40B4-BE49-F238E27FC236}">
                      <a16:creationId xmlns:a16="http://schemas.microsoft.com/office/drawing/2014/main" id="{14097AA7-CD1A-49FA-86A5-EC33B8B33C85}"/>
                    </a:ext>
                  </a:extLst>
                </p:cNvPr>
                <p:cNvPicPr/>
                <p:nvPr/>
              </p:nvPicPr>
              <p:blipFill>
                <a:blip r:embed="rId12"/>
                <a:stretch>
                  <a:fillRect/>
                </a:stretch>
              </p:blipFill>
              <p:spPr>
                <a:xfrm>
                  <a:off x="5659667" y="2726347"/>
                  <a:ext cx="77040" cy="1197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85909165-0844-45E4-B4E3-6DF7202A703F}"/>
                    </a:ext>
                  </a:extLst>
                </p14:cNvPr>
                <p14:cNvContentPartPr/>
                <p14:nvPr/>
              </p14:nvContentPartPr>
              <p14:xfrm>
                <a:off x="5513147" y="3629947"/>
                <a:ext cx="377640" cy="546120"/>
              </p14:xfrm>
            </p:contentPart>
          </mc:Choice>
          <mc:Fallback>
            <p:pic>
              <p:nvPicPr>
                <p:cNvPr id="13" name="Freihand 12">
                  <a:extLst>
                    <a:ext uri="{FF2B5EF4-FFF2-40B4-BE49-F238E27FC236}">
                      <a16:creationId xmlns:a16="http://schemas.microsoft.com/office/drawing/2014/main" id="{85909165-0844-45E4-B4E3-6DF7202A703F}"/>
                    </a:ext>
                  </a:extLst>
                </p:cNvPr>
                <p:cNvPicPr/>
                <p:nvPr/>
              </p:nvPicPr>
              <p:blipFill>
                <a:blip r:embed="rId14"/>
                <a:stretch>
                  <a:fillRect/>
                </a:stretch>
              </p:blipFill>
              <p:spPr>
                <a:xfrm>
                  <a:off x="5508827" y="3625627"/>
                  <a:ext cx="386280" cy="55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09782B3E-D9DF-44A7-82DC-A686183451E6}"/>
                  </a:ext>
                </a:extLst>
              </p14:cNvPr>
              <p14:cNvContentPartPr/>
              <p14:nvPr/>
            </p14:nvContentPartPr>
            <p14:xfrm>
              <a:off x="9184427" y="2415307"/>
              <a:ext cx="1120680" cy="419040"/>
            </p14:xfrm>
          </p:contentPart>
        </mc:Choice>
        <mc:Fallback>
          <p:pic>
            <p:nvPicPr>
              <p:cNvPr id="15" name="Freihand 14">
                <a:extLst>
                  <a:ext uri="{FF2B5EF4-FFF2-40B4-BE49-F238E27FC236}">
                    <a16:creationId xmlns:a16="http://schemas.microsoft.com/office/drawing/2014/main" id="{09782B3E-D9DF-44A7-82DC-A686183451E6}"/>
                  </a:ext>
                </a:extLst>
              </p:cNvPr>
              <p:cNvPicPr/>
              <p:nvPr/>
            </p:nvPicPr>
            <p:blipFill>
              <a:blip r:embed="rId16"/>
              <a:stretch>
                <a:fillRect/>
              </a:stretch>
            </p:blipFill>
            <p:spPr>
              <a:xfrm>
                <a:off x="9180107" y="2410987"/>
                <a:ext cx="1129320" cy="427680"/>
              </a:xfrm>
              <a:prstGeom prst="rect">
                <a:avLst/>
              </a:prstGeom>
            </p:spPr>
          </p:pic>
        </mc:Fallback>
      </mc:AlternateContent>
      <p:grpSp>
        <p:nvGrpSpPr>
          <p:cNvPr id="41" name="Gruppieren 40">
            <a:extLst>
              <a:ext uri="{FF2B5EF4-FFF2-40B4-BE49-F238E27FC236}">
                <a16:creationId xmlns:a16="http://schemas.microsoft.com/office/drawing/2014/main" id="{54B4261B-2DA4-4A76-B9FC-F394E13D529C}"/>
              </a:ext>
            </a:extLst>
          </p:cNvPr>
          <p:cNvGrpSpPr/>
          <p:nvPr/>
        </p:nvGrpSpPr>
        <p:grpSpPr>
          <a:xfrm>
            <a:off x="7275707" y="3661267"/>
            <a:ext cx="1639440" cy="1553760"/>
            <a:chOff x="7275707" y="3661267"/>
            <a:chExt cx="1639440" cy="1553760"/>
          </a:xfrm>
        </p:grpSpPr>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2B511902-151E-41F8-9D57-792460BCDEC0}"/>
                    </a:ext>
                  </a:extLst>
                </p14:cNvPr>
                <p14:cNvContentPartPr/>
                <p14:nvPr/>
              </p14:nvContentPartPr>
              <p14:xfrm>
                <a:off x="7951067" y="3758467"/>
                <a:ext cx="158040" cy="862200"/>
              </p14:xfrm>
            </p:contentPart>
          </mc:Choice>
          <mc:Fallback>
            <p:pic>
              <p:nvPicPr>
                <p:cNvPr id="16" name="Freihand 15">
                  <a:extLst>
                    <a:ext uri="{FF2B5EF4-FFF2-40B4-BE49-F238E27FC236}">
                      <a16:creationId xmlns:a16="http://schemas.microsoft.com/office/drawing/2014/main" id="{2B511902-151E-41F8-9D57-792460BCDEC0}"/>
                    </a:ext>
                  </a:extLst>
                </p:cNvPr>
                <p:cNvPicPr/>
                <p:nvPr/>
              </p:nvPicPr>
              <p:blipFill>
                <a:blip r:embed="rId18"/>
                <a:stretch>
                  <a:fillRect/>
                </a:stretch>
              </p:blipFill>
              <p:spPr>
                <a:xfrm>
                  <a:off x="7946747" y="3754147"/>
                  <a:ext cx="166680" cy="870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5045117B-89EE-4729-9EC6-06E4A4F7B5F0}"/>
                    </a:ext>
                  </a:extLst>
                </p14:cNvPr>
                <p14:cNvContentPartPr/>
                <p14:nvPr/>
              </p14:nvContentPartPr>
              <p14:xfrm>
                <a:off x="8260307" y="3875467"/>
                <a:ext cx="99000" cy="623520"/>
              </p14:xfrm>
            </p:contentPart>
          </mc:Choice>
          <mc:Fallback>
            <p:pic>
              <p:nvPicPr>
                <p:cNvPr id="17" name="Freihand 16">
                  <a:extLst>
                    <a:ext uri="{FF2B5EF4-FFF2-40B4-BE49-F238E27FC236}">
                      <a16:creationId xmlns:a16="http://schemas.microsoft.com/office/drawing/2014/main" id="{5045117B-89EE-4729-9EC6-06E4A4F7B5F0}"/>
                    </a:ext>
                  </a:extLst>
                </p:cNvPr>
                <p:cNvPicPr/>
                <p:nvPr/>
              </p:nvPicPr>
              <p:blipFill>
                <a:blip r:embed="rId20"/>
                <a:stretch>
                  <a:fillRect/>
                </a:stretch>
              </p:blipFill>
              <p:spPr>
                <a:xfrm>
                  <a:off x="8255987" y="3871147"/>
                  <a:ext cx="10764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5B736C0D-E39C-448B-BFFA-DD74576B1AE1}"/>
                    </a:ext>
                  </a:extLst>
                </p14:cNvPr>
                <p14:cNvContentPartPr/>
                <p14:nvPr/>
              </p14:nvContentPartPr>
              <p14:xfrm>
                <a:off x="8243747" y="3708427"/>
                <a:ext cx="234720" cy="199080"/>
              </p14:xfrm>
            </p:contentPart>
          </mc:Choice>
          <mc:Fallback>
            <p:pic>
              <p:nvPicPr>
                <p:cNvPr id="18" name="Freihand 17">
                  <a:extLst>
                    <a:ext uri="{FF2B5EF4-FFF2-40B4-BE49-F238E27FC236}">
                      <a16:creationId xmlns:a16="http://schemas.microsoft.com/office/drawing/2014/main" id="{5B736C0D-E39C-448B-BFFA-DD74576B1AE1}"/>
                    </a:ext>
                  </a:extLst>
                </p:cNvPr>
                <p:cNvPicPr/>
                <p:nvPr/>
              </p:nvPicPr>
              <p:blipFill>
                <a:blip r:embed="rId22"/>
                <a:stretch>
                  <a:fillRect/>
                </a:stretch>
              </p:blipFill>
              <p:spPr>
                <a:xfrm>
                  <a:off x="8239427" y="3704107"/>
                  <a:ext cx="2433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1641C25E-3C30-4E36-96F2-811E753D2169}"/>
                    </a:ext>
                  </a:extLst>
                </p14:cNvPr>
                <p14:cNvContentPartPr/>
                <p14:nvPr/>
              </p14:nvContentPartPr>
              <p14:xfrm>
                <a:off x="7940627" y="3661267"/>
                <a:ext cx="257760" cy="224640"/>
              </p14:xfrm>
            </p:contentPart>
          </mc:Choice>
          <mc:Fallback>
            <p:pic>
              <p:nvPicPr>
                <p:cNvPr id="20" name="Freihand 19">
                  <a:extLst>
                    <a:ext uri="{FF2B5EF4-FFF2-40B4-BE49-F238E27FC236}">
                      <a16:creationId xmlns:a16="http://schemas.microsoft.com/office/drawing/2014/main" id="{1641C25E-3C30-4E36-96F2-811E753D2169}"/>
                    </a:ext>
                  </a:extLst>
                </p:cNvPr>
                <p:cNvPicPr/>
                <p:nvPr/>
              </p:nvPicPr>
              <p:blipFill>
                <a:blip r:embed="rId24"/>
                <a:stretch>
                  <a:fillRect/>
                </a:stretch>
              </p:blipFill>
              <p:spPr>
                <a:xfrm>
                  <a:off x="7936307" y="3656947"/>
                  <a:ext cx="266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A4060A13-8819-4777-9FDD-BE75BADDAB60}"/>
                    </a:ext>
                  </a:extLst>
                </p14:cNvPr>
                <p14:cNvContentPartPr/>
                <p14:nvPr/>
              </p14:nvContentPartPr>
              <p14:xfrm>
                <a:off x="7510067" y="4811107"/>
                <a:ext cx="24120" cy="349560"/>
              </p14:xfrm>
            </p:contentPart>
          </mc:Choice>
          <mc:Fallback>
            <p:pic>
              <p:nvPicPr>
                <p:cNvPr id="21" name="Freihand 20">
                  <a:extLst>
                    <a:ext uri="{FF2B5EF4-FFF2-40B4-BE49-F238E27FC236}">
                      <a16:creationId xmlns:a16="http://schemas.microsoft.com/office/drawing/2014/main" id="{A4060A13-8819-4777-9FDD-BE75BADDAB60}"/>
                    </a:ext>
                  </a:extLst>
                </p:cNvPr>
                <p:cNvPicPr/>
                <p:nvPr/>
              </p:nvPicPr>
              <p:blipFill>
                <a:blip r:embed="rId26"/>
                <a:stretch>
                  <a:fillRect/>
                </a:stretch>
              </p:blipFill>
              <p:spPr>
                <a:xfrm>
                  <a:off x="7505747" y="4806787"/>
                  <a:ext cx="3276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6E27A445-6EE7-450D-B30F-45EDA11F86C9}"/>
                    </a:ext>
                  </a:extLst>
                </p14:cNvPr>
                <p14:cNvContentPartPr/>
                <p14:nvPr/>
              </p14:nvContentPartPr>
              <p14:xfrm>
                <a:off x="7275707" y="4765387"/>
                <a:ext cx="365040" cy="449640"/>
              </p14:xfrm>
            </p:contentPart>
          </mc:Choice>
          <mc:Fallback>
            <p:pic>
              <p:nvPicPr>
                <p:cNvPr id="22" name="Freihand 21">
                  <a:extLst>
                    <a:ext uri="{FF2B5EF4-FFF2-40B4-BE49-F238E27FC236}">
                      <a16:creationId xmlns:a16="http://schemas.microsoft.com/office/drawing/2014/main" id="{6E27A445-6EE7-450D-B30F-45EDA11F86C9}"/>
                    </a:ext>
                  </a:extLst>
                </p:cNvPr>
                <p:cNvPicPr/>
                <p:nvPr/>
              </p:nvPicPr>
              <p:blipFill>
                <a:blip r:embed="rId28"/>
                <a:stretch>
                  <a:fillRect/>
                </a:stretch>
              </p:blipFill>
              <p:spPr>
                <a:xfrm>
                  <a:off x="7271387" y="4761067"/>
                  <a:ext cx="37368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736B2A2E-3C2D-4592-9A28-4473AEF1BA09}"/>
                    </a:ext>
                  </a:extLst>
                </p14:cNvPr>
                <p14:cNvContentPartPr/>
                <p14:nvPr/>
              </p14:nvContentPartPr>
              <p14:xfrm>
                <a:off x="7699787" y="4831267"/>
                <a:ext cx="420480" cy="162720"/>
              </p14:xfrm>
            </p:contentPart>
          </mc:Choice>
          <mc:Fallback>
            <p:pic>
              <p:nvPicPr>
                <p:cNvPr id="23" name="Freihand 22">
                  <a:extLst>
                    <a:ext uri="{FF2B5EF4-FFF2-40B4-BE49-F238E27FC236}">
                      <a16:creationId xmlns:a16="http://schemas.microsoft.com/office/drawing/2014/main" id="{736B2A2E-3C2D-4592-9A28-4473AEF1BA09}"/>
                    </a:ext>
                  </a:extLst>
                </p:cNvPr>
                <p:cNvPicPr/>
                <p:nvPr/>
              </p:nvPicPr>
              <p:blipFill>
                <a:blip r:embed="rId30"/>
                <a:stretch>
                  <a:fillRect/>
                </a:stretch>
              </p:blipFill>
              <p:spPr>
                <a:xfrm>
                  <a:off x="7695467" y="4826947"/>
                  <a:ext cx="429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49855725-DF42-4A93-A761-E2416220988D}"/>
                    </a:ext>
                  </a:extLst>
                </p14:cNvPr>
                <p14:cNvContentPartPr/>
                <p14:nvPr/>
              </p14:nvContentPartPr>
              <p14:xfrm>
                <a:off x="8135027" y="4613107"/>
                <a:ext cx="89280" cy="215280"/>
              </p14:xfrm>
            </p:contentPart>
          </mc:Choice>
          <mc:Fallback>
            <p:pic>
              <p:nvPicPr>
                <p:cNvPr id="24" name="Freihand 23">
                  <a:extLst>
                    <a:ext uri="{FF2B5EF4-FFF2-40B4-BE49-F238E27FC236}">
                      <a16:creationId xmlns:a16="http://schemas.microsoft.com/office/drawing/2014/main" id="{49855725-DF42-4A93-A761-E2416220988D}"/>
                    </a:ext>
                  </a:extLst>
                </p:cNvPr>
                <p:cNvPicPr/>
                <p:nvPr/>
              </p:nvPicPr>
              <p:blipFill>
                <a:blip r:embed="rId32"/>
                <a:stretch>
                  <a:fillRect/>
                </a:stretch>
              </p:blipFill>
              <p:spPr>
                <a:xfrm>
                  <a:off x="8130707" y="4608787"/>
                  <a:ext cx="97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3AC912EF-5282-45AE-B15D-CAF75FBAC9BB}"/>
                    </a:ext>
                  </a:extLst>
                </p14:cNvPr>
                <p14:cNvContentPartPr/>
                <p14:nvPr/>
              </p14:nvContentPartPr>
              <p14:xfrm>
                <a:off x="8225747" y="4679347"/>
                <a:ext cx="109080" cy="90720"/>
              </p14:xfrm>
            </p:contentPart>
          </mc:Choice>
          <mc:Fallback>
            <p:pic>
              <p:nvPicPr>
                <p:cNvPr id="25" name="Freihand 24">
                  <a:extLst>
                    <a:ext uri="{FF2B5EF4-FFF2-40B4-BE49-F238E27FC236}">
                      <a16:creationId xmlns:a16="http://schemas.microsoft.com/office/drawing/2014/main" id="{3AC912EF-5282-45AE-B15D-CAF75FBAC9BB}"/>
                    </a:ext>
                  </a:extLst>
                </p:cNvPr>
                <p:cNvPicPr/>
                <p:nvPr/>
              </p:nvPicPr>
              <p:blipFill>
                <a:blip r:embed="rId34"/>
                <a:stretch>
                  <a:fillRect/>
                </a:stretch>
              </p:blipFill>
              <p:spPr>
                <a:xfrm>
                  <a:off x="8221427" y="4675027"/>
                  <a:ext cx="117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43808587-3FF0-4B9F-9513-BE08BD7A0967}"/>
                    </a:ext>
                  </a:extLst>
                </p14:cNvPr>
                <p14:cNvContentPartPr/>
                <p14:nvPr/>
              </p14:nvContentPartPr>
              <p14:xfrm>
                <a:off x="8383067" y="4518067"/>
                <a:ext cx="123120" cy="169560"/>
              </p14:xfrm>
            </p:contentPart>
          </mc:Choice>
          <mc:Fallback>
            <p:pic>
              <p:nvPicPr>
                <p:cNvPr id="28" name="Freihand 27">
                  <a:extLst>
                    <a:ext uri="{FF2B5EF4-FFF2-40B4-BE49-F238E27FC236}">
                      <a16:creationId xmlns:a16="http://schemas.microsoft.com/office/drawing/2014/main" id="{43808587-3FF0-4B9F-9513-BE08BD7A0967}"/>
                    </a:ext>
                  </a:extLst>
                </p:cNvPr>
                <p:cNvPicPr/>
                <p:nvPr/>
              </p:nvPicPr>
              <p:blipFill>
                <a:blip r:embed="rId36"/>
                <a:stretch>
                  <a:fillRect/>
                </a:stretch>
              </p:blipFill>
              <p:spPr>
                <a:xfrm>
                  <a:off x="8378747" y="4513747"/>
                  <a:ext cx="131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5AB2186A-70F4-4F91-B92D-38180B82B029}"/>
                    </a:ext>
                  </a:extLst>
                </p14:cNvPr>
                <p14:cNvContentPartPr/>
                <p14:nvPr/>
              </p14:nvContentPartPr>
              <p14:xfrm>
                <a:off x="8552627" y="4362907"/>
                <a:ext cx="255240" cy="246960"/>
              </p14:xfrm>
            </p:contentPart>
          </mc:Choice>
          <mc:Fallback>
            <p:pic>
              <p:nvPicPr>
                <p:cNvPr id="30" name="Freihand 29">
                  <a:extLst>
                    <a:ext uri="{FF2B5EF4-FFF2-40B4-BE49-F238E27FC236}">
                      <a16:creationId xmlns:a16="http://schemas.microsoft.com/office/drawing/2014/main" id="{5AB2186A-70F4-4F91-B92D-38180B82B029}"/>
                    </a:ext>
                  </a:extLst>
                </p:cNvPr>
                <p:cNvPicPr/>
                <p:nvPr/>
              </p:nvPicPr>
              <p:blipFill>
                <a:blip r:embed="rId38"/>
                <a:stretch>
                  <a:fillRect/>
                </a:stretch>
              </p:blipFill>
              <p:spPr>
                <a:xfrm>
                  <a:off x="8548307" y="4358587"/>
                  <a:ext cx="2638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4" name="Freihand 33">
                  <a:extLst>
                    <a:ext uri="{FF2B5EF4-FFF2-40B4-BE49-F238E27FC236}">
                      <a16:creationId xmlns:a16="http://schemas.microsoft.com/office/drawing/2014/main" id="{3B6CCC84-6B50-40BD-94C6-812D86022FC9}"/>
                    </a:ext>
                  </a:extLst>
                </p14:cNvPr>
                <p14:cNvContentPartPr/>
                <p14:nvPr/>
              </p14:nvContentPartPr>
              <p14:xfrm>
                <a:off x="8805347" y="4231147"/>
                <a:ext cx="109800" cy="295560"/>
              </p14:xfrm>
            </p:contentPart>
          </mc:Choice>
          <mc:Fallback>
            <p:pic>
              <p:nvPicPr>
                <p:cNvPr id="34" name="Freihand 33">
                  <a:extLst>
                    <a:ext uri="{FF2B5EF4-FFF2-40B4-BE49-F238E27FC236}">
                      <a16:creationId xmlns:a16="http://schemas.microsoft.com/office/drawing/2014/main" id="{3B6CCC84-6B50-40BD-94C6-812D86022FC9}"/>
                    </a:ext>
                  </a:extLst>
                </p:cNvPr>
                <p:cNvPicPr/>
                <p:nvPr/>
              </p:nvPicPr>
              <p:blipFill>
                <a:blip r:embed="rId40"/>
                <a:stretch>
                  <a:fillRect/>
                </a:stretch>
              </p:blipFill>
              <p:spPr>
                <a:xfrm>
                  <a:off x="8801027" y="4226827"/>
                  <a:ext cx="118440" cy="304200"/>
                </a:xfrm>
                <a:prstGeom prst="rect">
                  <a:avLst/>
                </a:prstGeom>
              </p:spPr>
            </p:pic>
          </mc:Fallback>
        </mc:AlternateContent>
      </p:grpSp>
    </p:spTree>
    <p:extLst>
      <p:ext uri="{BB962C8B-B14F-4D97-AF65-F5344CB8AC3E}">
        <p14:creationId xmlns:p14="http://schemas.microsoft.com/office/powerpoint/2010/main" val="421269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923302" y="1107479"/>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de-DE" altLang="en-US" sz="2400" dirty="0">
                <a:solidFill>
                  <a:sysClr val="windowText" lastClr="000000"/>
                </a:solidFill>
                <a:latin typeface="Times New Roman" panose="02020603050405020304" pitchFamily="18" charset="0"/>
                <a:cs typeface="Times New Roman" panose="02020603050405020304" pitchFamily="18" charset="0"/>
              </a:rPr>
              <a:t>Bezogen auf die Strecke zwischen zwei Märkten, die sich in unterschiedlichen Ländern befinden, bedeutet ein größerer Abstand auch höhere Transportkosten und damit auf Ex- und Importkosten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Generell werden diese höheren Kosten sich in eine Reduktion der Handelsvolumina übertragen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Damit ergibt sich ein umgekehrt proportionaler Zusammenhang zwischen Abstand und Handelsvolumen</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591F114-557E-43C7-8F5C-3BC7718ECD2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0D4577C-F9E8-47F2-AF3E-A7BACE0E6C06}"/>
                  </a:ext>
                </a:extLst>
              </p14:cNvPr>
              <p14:cNvContentPartPr/>
              <p14:nvPr/>
            </p14:nvContentPartPr>
            <p14:xfrm>
              <a:off x="3672107" y="2275627"/>
              <a:ext cx="1949760" cy="137160"/>
            </p14:xfrm>
          </p:contentPart>
        </mc:Choice>
        <mc:Fallback xmlns="">
          <p:pic>
            <p:nvPicPr>
              <p:cNvPr id="2" name="Freihand 1">
                <a:extLst>
                  <a:ext uri="{FF2B5EF4-FFF2-40B4-BE49-F238E27FC236}">
                    <a16:creationId xmlns:a16="http://schemas.microsoft.com/office/drawing/2014/main" id="{C0D4577C-F9E8-47F2-AF3E-A7BACE0E6C06}"/>
                  </a:ext>
                </a:extLst>
              </p:cNvPr>
              <p:cNvPicPr/>
              <p:nvPr/>
            </p:nvPicPr>
            <p:blipFill>
              <a:blip r:embed="rId4"/>
              <a:stretch>
                <a:fillRect/>
              </a:stretch>
            </p:blipFill>
            <p:spPr>
              <a:xfrm>
                <a:off x="3667787" y="2271307"/>
                <a:ext cx="19584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FF2C87A-D05A-4012-92F8-E7F4056FB78C}"/>
                  </a:ext>
                </a:extLst>
              </p14:cNvPr>
              <p14:cNvContentPartPr/>
              <p14:nvPr/>
            </p14:nvContentPartPr>
            <p14:xfrm>
              <a:off x="4157747" y="3291187"/>
              <a:ext cx="1753920" cy="29520"/>
            </p14:xfrm>
          </p:contentPart>
        </mc:Choice>
        <mc:Fallback xmlns="">
          <p:pic>
            <p:nvPicPr>
              <p:cNvPr id="3" name="Freihand 2">
                <a:extLst>
                  <a:ext uri="{FF2B5EF4-FFF2-40B4-BE49-F238E27FC236}">
                    <a16:creationId xmlns:a16="http://schemas.microsoft.com/office/drawing/2014/main" id="{2FF2C87A-D05A-4012-92F8-E7F4056FB78C}"/>
                  </a:ext>
                </a:extLst>
              </p:cNvPr>
              <p:cNvPicPr/>
              <p:nvPr/>
            </p:nvPicPr>
            <p:blipFill>
              <a:blip r:embed="rId6"/>
              <a:stretch>
                <a:fillRect/>
              </a:stretch>
            </p:blipFill>
            <p:spPr>
              <a:xfrm>
                <a:off x="4153427" y="3286867"/>
                <a:ext cx="1762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AD64998F-1A0F-4A64-AFC1-A80A2A69C21F}"/>
                  </a:ext>
                </a:extLst>
              </p14:cNvPr>
              <p14:cNvContentPartPr/>
              <p14:nvPr/>
            </p14:nvContentPartPr>
            <p14:xfrm>
              <a:off x="3988187" y="4407907"/>
              <a:ext cx="3113280" cy="59760"/>
            </p14:xfrm>
          </p:contentPart>
        </mc:Choice>
        <mc:Fallback xmlns="">
          <p:pic>
            <p:nvPicPr>
              <p:cNvPr id="7" name="Freihand 6">
                <a:extLst>
                  <a:ext uri="{FF2B5EF4-FFF2-40B4-BE49-F238E27FC236}">
                    <a16:creationId xmlns:a16="http://schemas.microsoft.com/office/drawing/2014/main" id="{AD64998F-1A0F-4A64-AFC1-A80A2A69C21F}"/>
                  </a:ext>
                </a:extLst>
              </p:cNvPr>
              <p:cNvPicPr/>
              <p:nvPr/>
            </p:nvPicPr>
            <p:blipFill>
              <a:blip r:embed="rId8"/>
              <a:stretch>
                <a:fillRect/>
              </a:stretch>
            </p:blipFill>
            <p:spPr>
              <a:xfrm>
                <a:off x="3983867" y="4403587"/>
                <a:ext cx="3121920" cy="68400"/>
              </a:xfrm>
              <a:prstGeom prst="rect">
                <a:avLst/>
              </a:prstGeom>
            </p:spPr>
          </p:pic>
        </mc:Fallback>
      </mc:AlternateContent>
    </p:spTree>
    <p:extLst>
      <p:ext uri="{BB962C8B-B14F-4D97-AF65-F5344CB8AC3E}">
        <p14:creationId xmlns:p14="http://schemas.microsoft.com/office/powerpoint/2010/main" val="261996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924" y="184164"/>
            <a:ext cx="10094876"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Fallstudie</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EU-Länder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2400" dirty="0">
                <a:solidFill>
                  <a:sysClr val="windowText" lastClr="000000"/>
                </a:solidFill>
                <a:latin typeface="Times New Roman" panose="02020603050405020304" pitchFamily="18" charset="0"/>
                <a:cs typeface="Times New Roman" panose="02020603050405020304" pitchFamily="18" charset="0"/>
              </a:rPr>
              <a:t> USA-Eurozone</a:t>
            </a:r>
          </a:p>
          <a:p>
            <a:pPr marL="342900" indent="-342900" algn="l">
              <a:buFont typeface="Arial" panose="020B0604020202020204" pitchFamily="34" charset="0"/>
              <a:buChar char="•"/>
            </a:pPr>
            <a:r>
              <a:rPr lang="en-US" sz="2400" dirty="0" err="1">
                <a:solidFill>
                  <a:sysClr val="windowText" lastClr="000000"/>
                </a:solidFill>
                <a:latin typeface="Times New Roman" panose="02020603050405020304" pitchFamily="18" charset="0"/>
                <a:cs typeface="Times New Roman" panose="02020603050405020304" pitchFamily="18" charset="0"/>
              </a:rPr>
              <a:t>Volumen</a:t>
            </a:r>
            <a:r>
              <a:rPr lang="en-US" sz="2400" dirty="0">
                <a:solidFill>
                  <a:sysClr val="windowText" lastClr="000000"/>
                </a:solidFill>
                <a:latin typeface="Times New Roman" panose="02020603050405020304" pitchFamily="18" charset="0"/>
                <a:cs typeface="Times New Roman" panose="02020603050405020304" pitchFamily="18" charset="0"/>
              </a:rPr>
              <a:t> der </a:t>
            </a:r>
            <a:r>
              <a:rPr 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sz="2400" dirty="0">
                <a:solidFill>
                  <a:sysClr val="windowText" lastClr="000000"/>
                </a:solidFill>
                <a:latin typeface="Times New Roman" panose="02020603050405020304" pitchFamily="18" charset="0"/>
                <a:cs typeface="Times New Roman" panose="02020603050405020304" pitchFamily="18" charset="0"/>
              </a:rPr>
              <a:t> USA-CA und USA-MEX vs USA-</a:t>
            </a:r>
            <a:r>
              <a:rPr lang="en-US" altLang="en-US" sz="2400" dirty="0">
                <a:solidFill>
                  <a:sysClr val="windowText" lastClr="000000"/>
                </a:solidFill>
                <a:latin typeface="Times New Roman" panose="02020603050405020304" pitchFamily="18" charset="0"/>
                <a:cs typeface="Times New Roman" panose="02020603050405020304" pitchFamily="18" charset="0"/>
              </a:rPr>
              <a:t>Eurozone</a:t>
            </a: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583781" y="5643727"/>
            <a:ext cx="262924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Eurostat (2025)</a:t>
            </a:r>
          </a:p>
        </p:txBody>
      </p:sp>
      <p:sp>
        <p:nvSpPr>
          <p:cNvPr id="10" name="Textfeld 9">
            <a:extLst>
              <a:ext uri="{FF2B5EF4-FFF2-40B4-BE49-F238E27FC236}">
                <a16:creationId xmlns:a16="http://schemas.microsoft.com/office/drawing/2014/main" id="{70ABDD23-FFB0-4FC7-A0A4-D7C69934B6E7}"/>
              </a:ext>
            </a:extLst>
          </p:cNvPr>
          <p:cNvSpPr txBox="1"/>
          <p:nvPr/>
        </p:nvSpPr>
        <p:spPr>
          <a:xfrm>
            <a:off x="583781" y="5032210"/>
            <a:ext cx="7560841"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Führen Sie eine lineare Regression durch und interpretieren Sie das Ergebnis</a:t>
            </a:r>
          </a:p>
        </p:txBody>
      </p:sp>
      <p:sp>
        <p:nvSpPr>
          <p:cNvPr id="8" name="Title 1"/>
          <p:cNvSpPr txBox="1">
            <a:spLocks/>
          </p:cNvSpPr>
          <p:nvPr/>
        </p:nvSpPr>
        <p:spPr>
          <a:xfrm>
            <a:off x="242924" y="2053645"/>
            <a:ext cx="8752726"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Sie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Eurozone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Eurozone-</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Eurozone</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Sie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(US-Dollar nominal) der Eurozone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Eurozone-</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Eurozone</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Textfeld 1"/>
          <p:cNvSpPr txBox="1"/>
          <p:nvPr/>
        </p:nvSpPr>
        <p:spPr>
          <a:xfrm>
            <a:off x="583781" y="4137595"/>
            <a:ext cx="4216282" cy="369332"/>
          </a:xfrm>
          <a:prstGeom prst="rect">
            <a:avLst/>
          </a:prstGeom>
          <a:noFill/>
        </p:spPr>
        <p:txBody>
          <a:bodyPr wrap="none" rtlCol="0">
            <a:spAutoFit/>
          </a:bodyPr>
          <a:lstStyle/>
          <a:p>
            <a:r>
              <a:rPr lang="de-DE" dirty="0"/>
              <a:t>US-Handelsdaten: ITC </a:t>
            </a:r>
            <a:r>
              <a:rPr lang="de-DE" dirty="0">
                <a:hlinkClick r:id="rId3"/>
              </a:rPr>
              <a:t>Importe</a:t>
            </a:r>
            <a:r>
              <a:rPr lang="de-DE" dirty="0"/>
              <a:t> und </a:t>
            </a:r>
            <a:r>
              <a:rPr lang="de-DE" dirty="0">
                <a:hlinkClick r:id="rId4"/>
              </a:rPr>
              <a:t>Exporte</a:t>
            </a:r>
            <a:endParaRPr lang="de-DE" dirty="0"/>
          </a:p>
        </p:txBody>
      </p:sp>
      <p:sp>
        <p:nvSpPr>
          <p:cNvPr id="9" name="Textfeld 8"/>
          <p:cNvSpPr txBox="1"/>
          <p:nvPr/>
        </p:nvSpPr>
        <p:spPr>
          <a:xfrm>
            <a:off x="583781" y="4506927"/>
            <a:ext cx="3569503" cy="369332"/>
          </a:xfrm>
          <a:prstGeom prst="rect">
            <a:avLst/>
          </a:prstGeom>
          <a:noFill/>
        </p:spPr>
        <p:txBody>
          <a:bodyPr wrap="none" rtlCol="0">
            <a:spAutoFit/>
          </a:bodyPr>
          <a:lstStyle/>
          <a:p>
            <a:r>
              <a:rPr lang="de-DE" dirty="0"/>
              <a:t>Eurozone-BIP: IWF </a:t>
            </a:r>
            <a:r>
              <a:rPr lang="de-DE" dirty="0">
                <a:hlinkClick r:id="rId5"/>
              </a:rPr>
              <a:t>IMF-Datamapper</a:t>
            </a:r>
            <a:endParaRPr lang="de-DE" dirty="0"/>
          </a:p>
        </p:txBody>
      </p:sp>
      <p:sp>
        <p:nvSpPr>
          <p:cNvPr id="11" name="Rechteck 10">
            <a:extLst>
              <a:ext uri="{FF2B5EF4-FFF2-40B4-BE49-F238E27FC236}">
                <a16:creationId xmlns:a16="http://schemas.microsoft.com/office/drawing/2014/main" id="{CCA33B01-E00A-48B4-9D3F-7100CA261E6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388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746496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9094962" y="481029"/>
            <a:ext cx="1826141"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(2025)</a:t>
            </a:r>
          </a:p>
        </p:txBody>
      </p:sp>
      <p:sp>
        <p:nvSpPr>
          <p:cNvPr id="8" name="Rechteck 7">
            <a:extLst>
              <a:ext uri="{FF2B5EF4-FFF2-40B4-BE49-F238E27FC236}">
                <a16:creationId xmlns:a16="http://schemas.microsoft.com/office/drawing/2014/main" id="{03038BE8-9778-4844-98CB-332413DCED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C705727-865B-49E8-A072-B9FAD6192654}"/>
              </a:ext>
            </a:extLst>
          </p:cNvPr>
          <p:cNvPicPr>
            <a:picLocks noChangeAspect="1"/>
          </p:cNvPicPr>
          <p:nvPr/>
        </p:nvPicPr>
        <p:blipFill>
          <a:blip r:embed="rId3"/>
          <a:stretch>
            <a:fillRect/>
          </a:stretch>
        </p:blipFill>
        <p:spPr>
          <a:xfrm>
            <a:off x="651800" y="652839"/>
            <a:ext cx="9601480" cy="3843818"/>
          </a:xfrm>
          <a:prstGeom prst="rect">
            <a:avLst/>
          </a:prstGeom>
        </p:spPr>
      </p:pic>
      <p:pic>
        <p:nvPicPr>
          <p:cNvPr id="5" name="Grafik 4">
            <a:extLst>
              <a:ext uri="{FF2B5EF4-FFF2-40B4-BE49-F238E27FC236}">
                <a16:creationId xmlns:a16="http://schemas.microsoft.com/office/drawing/2014/main" id="{A75B79CF-1C29-46BC-B26E-15DFBCA9E90E}"/>
              </a:ext>
            </a:extLst>
          </p:cNvPr>
          <p:cNvPicPr>
            <a:picLocks noChangeAspect="1"/>
          </p:cNvPicPr>
          <p:nvPr/>
        </p:nvPicPr>
        <p:blipFill>
          <a:blip r:embed="rId4"/>
          <a:stretch>
            <a:fillRect/>
          </a:stretch>
        </p:blipFill>
        <p:spPr>
          <a:xfrm>
            <a:off x="870202" y="4341930"/>
            <a:ext cx="3932261" cy="2420322"/>
          </a:xfrm>
          <a:prstGeom prst="rect">
            <a:avLst/>
          </a:prstGeom>
        </p:spPr>
      </p:pic>
      <p:grpSp>
        <p:nvGrpSpPr>
          <p:cNvPr id="12" name="Gruppieren 11">
            <a:extLst>
              <a:ext uri="{FF2B5EF4-FFF2-40B4-BE49-F238E27FC236}">
                <a16:creationId xmlns:a16="http://schemas.microsoft.com/office/drawing/2014/main" id="{48EC9085-FD01-460B-9DE1-12F456CAD55D}"/>
              </a:ext>
            </a:extLst>
          </p:cNvPr>
          <p:cNvGrpSpPr/>
          <p:nvPr/>
        </p:nvGrpSpPr>
        <p:grpSpPr>
          <a:xfrm>
            <a:off x="762227" y="2486227"/>
            <a:ext cx="299880" cy="2503800"/>
            <a:chOff x="762227" y="2486227"/>
            <a:chExt cx="299880" cy="250380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4FC9A955-BDBC-498E-9766-93A0428E3712}"/>
                    </a:ext>
                  </a:extLst>
                </p14:cNvPr>
                <p14:cNvContentPartPr/>
                <p14:nvPr/>
              </p14:nvContentPartPr>
              <p14:xfrm>
                <a:off x="860867" y="2726707"/>
                <a:ext cx="50040" cy="1986480"/>
              </p14:xfrm>
            </p:contentPart>
          </mc:Choice>
          <mc:Fallback xmlns="">
            <p:pic>
              <p:nvPicPr>
                <p:cNvPr id="6" name="Freihand 5">
                  <a:extLst>
                    <a:ext uri="{FF2B5EF4-FFF2-40B4-BE49-F238E27FC236}">
                      <a16:creationId xmlns:a16="http://schemas.microsoft.com/office/drawing/2014/main" id="{4FC9A955-BDBC-498E-9766-93A0428E3712}"/>
                    </a:ext>
                  </a:extLst>
                </p:cNvPr>
                <p:cNvPicPr/>
                <p:nvPr/>
              </p:nvPicPr>
              <p:blipFill>
                <a:blip r:embed="rId6"/>
                <a:stretch>
                  <a:fillRect/>
                </a:stretch>
              </p:blipFill>
              <p:spPr>
                <a:xfrm>
                  <a:off x="856547" y="2722387"/>
                  <a:ext cx="58680" cy="1995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809E758A-8CA9-4433-BBA0-EAAED587500C}"/>
                    </a:ext>
                  </a:extLst>
                </p14:cNvPr>
                <p14:cNvContentPartPr/>
                <p14:nvPr/>
              </p14:nvContentPartPr>
              <p14:xfrm>
                <a:off x="935027" y="4673947"/>
                <a:ext cx="127080" cy="316080"/>
              </p14:xfrm>
            </p:contentPart>
          </mc:Choice>
          <mc:Fallback xmlns="">
            <p:pic>
              <p:nvPicPr>
                <p:cNvPr id="9" name="Freihand 8">
                  <a:extLst>
                    <a:ext uri="{FF2B5EF4-FFF2-40B4-BE49-F238E27FC236}">
                      <a16:creationId xmlns:a16="http://schemas.microsoft.com/office/drawing/2014/main" id="{809E758A-8CA9-4433-BBA0-EAAED587500C}"/>
                    </a:ext>
                  </a:extLst>
                </p:cNvPr>
                <p:cNvPicPr/>
                <p:nvPr/>
              </p:nvPicPr>
              <p:blipFill>
                <a:blip r:embed="rId8"/>
                <a:stretch>
                  <a:fillRect/>
                </a:stretch>
              </p:blipFill>
              <p:spPr>
                <a:xfrm>
                  <a:off x="930707" y="4669627"/>
                  <a:ext cx="1357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45C270B9-B3C5-42C8-AA03-90D0A22FD5B6}"/>
                    </a:ext>
                  </a:extLst>
                </p14:cNvPr>
                <p14:cNvContentPartPr/>
                <p14:nvPr/>
              </p14:nvContentPartPr>
              <p14:xfrm>
                <a:off x="762227" y="2486227"/>
                <a:ext cx="171000" cy="277920"/>
              </p14:xfrm>
            </p:contentPart>
          </mc:Choice>
          <mc:Fallback xmlns="">
            <p:pic>
              <p:nvPicPr>
                <p:cNvPr id="11" name="Freihand 10">
                  <a:extLst>
                    <a:ext uri="{FF2B5EF4-FFF2-40B4-BE49-F238E27FC236}">
                      <a16:creationId xmlns:a16="http://schemas.microsoft.com/office/drawing/2014/main" id="{45C270B9-B3C5-42C8-AA03-90D0A22FD5B6}"/>
                    </a:ext>
                  </a:extLst>
                </p:cNvPr>
                <p:cNvPicPr/>
                <p:nvPr/>
              </p:nvPicPr>
              <p:blipFill>
                <a:blip r:embed="rId10"/>
                <a:stretch>
                  <a:fillRect/>
                </a:stretch>
              </p:blipFill>
              <p:spPr>
                <a:xfrm>
                  <a:off x="757907" y="2481907"/>
                  <a:ext cx="179640" cy="28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88" name="Freihand 87">
                <a:extLst>
                  <a:ext uri="{FF2B5EF4-FFF2-40B4-BE49-F238E27FC236}">
                    <a16:creationId xmlns:a16="http://schemas.microsoft.com/office/drawing/2014/main" id="{E4502C1B-45A1-4272-BC22-70B6DBE0431C}"/>
                  </a:ext>
                </a:extLst>
              </p14:cNvPr>
              <p14:cNvContentPartPr/>
              <p14:nvPr/>
            </p14:nvContentPartPr>
            <p14:xfrm>
              <a:off x="2916467" y="730507"/>
              <a:ext cx="122760" cy="93240"/>
            </p14:xfrm>
          </p:contentPart>
        </mc:Choice>
        <mc:Fallback xmlns="">
          <p:pic>
            <p:nvPicPr>
              <p:cNvPr id="88" name="Freihand 87">
                <a:extLst>
                  <a:ext uri="{FF2B5EF4-FFF2-40B4-BE49-F238E27FC236}">
                    <a16:creationId xmlns:a16="http://schemas.microsoft.com/office/drawing/2014/main" id="{E4502C1B-45A1-4272-BC22-70B6DBE0431C}"/>
                  </a:ext>
                </a:extLst>
              </p:cNvPr>
              <p:cNvPicPr/>
              <p:nvPr/>
            </p:nvPicPr>
            <p:blipFill>
              <a:blip r:embed="rId12"/>
              <a:stretch>
                <a:fillRect/>
              </a:stretch>
            </p:blipFill>
            <p:spPr>
              <a:xfrm>
                <a:off x="2912147" y="726187"/>
                <a:ext cx="131400" cy="101880"/>
              </a:xfrm>
              <a:prstGeom prst="rect">
                <a:avLst/>
              </a:prstGeom>
            </p:spPr>
          </p:pic>
        </mc:Fallback>
      </mc:AlternateContent>
      <p:grpSp>
        <p:nvGrpSpPr>
          <p:cNvPr id="91" name="Gruppieren 90">
            <a:extLst>
              <a:ext uri="{FF2B5EF4-FFF2-40B4-BE49-F238E27FC236}">
                <a16:creationId xmlns:a16="http://schemas.microsoft.com/office/drawing/2014/main" id="{15BC03AD-3270-408B-BAFB-88D769ADB600}"/>
              </a:ext>
            </a:extLst>
          </p:cNvPr>
          <p:cNvGrpSpPr/>
          <p:nvPr/>
        </p:nvGrpSpPr>
        <p:grpSpPr>
          <a:xfrm>
            <a:off x="2325347" y="1066027"/>
            <a:ext cx="861120" cy="3646440"/>
            <a:chOff x="2325347" y="1066027"/>
            <a:chExt cx="861120" cy="3646440"/>
          </a:xfrm>
        </p:grpSpPr>
        <mc:AlternateContent xmlns:mc="http://schemas.openxmlformats.org/markup-compatibility/2006" xmlns:p14="http://schemas.microsoft.com/office/powerpoint/2010/main">
          <mc:Choice Requires="p14">
            <p:contentPart p14:bwMode="auto" r:id="rId13">
              <p14:nvContentPartPr>
                <p14:cNvPr id="80" name="Freihand 79">
                  <a:extLst>
                    <a:ext uri="{FF2B5EF4-FFF2-40B4-BE49-F238E27FC236}">
                      <a16:creationId xmlns:a16="http://schemas.microsoft.com/office/drawing/2014/main" id="{C6599B5C-0343-430C-BB1D-9BB54F5D3150}"/>
                    </a:ext>
                  </a:extLst>
                </p14:cNvPr>
                <p14:cNvContentPartPr/>
                <p14:nvPr/>
              </p14:nvContentPartPr>
              <p14:xfrm>
                <a:off x="2675267" y="1066027"/>
                <a:ext cx="511200" cy="24480"/>
              </p14:xfrm>
            </p:contentPart>
          </mc:Choice>
          <mc:Fallback xmlns="">
            <p:pic>
              <p:nvPicPr>
                <p:cNvPr id="80" name="Freihand 79">
                  <a:extLst>
                    <a:ext uri="{FF2B5EF4-FFF2-40B4-BE49-F238E27FC236}">
                      <a16:creationId xmlns:a16="http://schemas.microsoft.com/office/drawing/2014/main" id="{C6599B5C-0343-430C-BB1D-9BB54F5D3150}"/>
                    </a:ext>
                  </a:extLst>
                </p:cNvPr>
                <p:cNvPicPr/>
                <p:nvPr/>
              </p:nvPicPr>
              <p:blipFill>
                <a:blip r:embed="rId14"/>
                <a:stretch>
                  <a:fillRect/>
                </a:stretch>
              </p:blipFill>
              <p:spPr>
                <a:xfrm>
                  <a:off x="2670947" y="1061707"/>
                  <a:ext cx="519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1" name="Freihand 80">
                  <a:extLst>
                    <a:ext uri="{FF2B5EF4-FFF2-40B4-BE49-F238E27FC236}">
                      <a16:creationId xmlns:a16="http://schemas.microsoft.com/office/drawing/2014/main" id="{AB1E53D2-ECF5-461E-A100-9E9756AA91F4}"/>
                    </a:ext>
                  </a:extLst>
                </p14:cNvPr>
                <p14:cNvContentPartPr/>
                <p14:nvPr/>
              </p14:nvContentPartPr>
              <p14:xfrm>
                <a:off x="2382227" y="4681867"/>
                <a:ext cx="360" cy="360"/>
              </p14:xfrm>
            </p:contentPart>
          </mc:Choice>
          <mc:Fallback xmlns="">
            <p:pic>
              <p:nvPicPr>
                <p:cNvPr id="81" name="Freihand 80">
                  <a:extLst>
                    <a:ext uri="{FF2B5EF4-FFF2-40B4-BE49-F238E27FC236}">
                      <a16:creationId xmlns:a16="http://schemas.microsoft.com/office/drawing/2014/main" id="{AB1E53D2-ECF5-461E-A100-9E9756AA91F4}"/>
                    </a:ext>
                  </a:extLst>
                </p:cNvPr>
                <p:cNvPicPr/>
                <p:nvPr/>
              </p:nvPicPr>
              <p:blipFill>
                <a:blip r:embed="rId16"/>
                <a:stretch>
                  <a:fillRect/>
                </a:stretch>
              </p:blipFill>
              <p:spPr>
                <a:xfrm>
                  <a:off x="2377907" y="4677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2" name="Freihand 81">
                  <a:extLst>
                    <a:ext uri="{FF2B5EF4-FFF2-40B4-BE49-F238E27FC236}">
                      <a16:creationId xmlns:a16="http://schemas.microsoft.com/office/drawing/2014/main" id="{34147399-0F29-4D9F-9402-FF1A58963EFE}"/>
                    </a:ext>
                  </a:extLst>
                </p14:cNvPr>
                <p14:cNvContentPartPr/>
                <p14:nvPr/>
              </p14:nvContentPartPr>
              <p14:xfrm>
                <a:off x="2325347" y="4688347"/>
                <a:ext cx="419040" cy="24120"/>
              </p14:xfrm>
            </p:contentPart>
          </mc:Choice>
          <mc:Fallback xmlns="">
            <p:pic>
              <p:nvPicPr>
                <p:cNvPr id="82" name="Freihand 81">
                  <a:extLst>
                    <a:ext uri="{FF2B5EF4-FFF2-40B4-BE49-F238E27FC236}">
                      <a16:creationId xmlns:a16="http://schemas.microsoft.com/office/drawing/2014/main" id="{34147399-0F29-4D9F-9402-FF1A58963EFE}"/>
                    </a:ext>
                  </a:extLst>
                </p:cNvPr>
                <p:cNvPicPr/>
                <p:nvPr/>
              </p:nvPicPr>
              <p:blipFill>
                <a:blip r:embed="rId18"/>
                <a:stretch>
                  <a:fillRect/>
                </a:stretch>
              </p:blipFill>
              <p:spPr>
                <a:xfrm>
                  <a:off x="2321027" y="4684027"/>
                  <a:ext cx="4276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4" name="Freihand 83">
                  <a:extLst>
                    <a:ext uri="{FF2B5EF4-FFF2-40B4-BE49-F238E27FC236}">
                      <a16:creationId xmlns:a16="http://schemas.microsoft.com/office/drawing/2014/main" id="{540633EC-261C-484F-A4A9-49AA2F40FDB7}"/>
                    </a:ext>
                  </a:extLst>
                </p14:cNvPr>
                <p14:cNvContentPartPr/>
                <p14:nvPr/>
              </p14:nvContentPartPr>
              <p14:xfrm>
                <a:off x="2672027" y="1366627"/>
                <a:ext cx="296280" cy="3020040"/>
              </p14:xfrm>
            </p:contentPart>
          </mc:Choice>
          <mc:Fallback xmlns="">
            <p:pic>
              <p:nvPicPr>
                <p:cNvPr id="84" name="Freihand 83">
                  <a:extLst>
                    <a:ext uri="{FF2B5EF4-FFF2-40B4-BE49-F238E27FC236}">
                      <a16:creationId xmlns:a16="http://schemas.microsoft.com/office/drawing/2014/main" id="{540633EC-261C-484F-A4A9-49AA2F40FDB7}"/>
                    </a:ext>
                  </a:extLst>
                </p:cNvPr>
                <p:cNvPicPr/>
                <p:nvPr/>
              </p:nvPicPr>
              <p:blipFill>
                <a:blip r:embed="rId20"/>
                <a:stretch>
                  <a:fillRect/>
                </a:stretch>
              </p:blipFill>
              <p:spPr>
                <a:xfrm>
                  <a:off x="2667707" y="1362307"/>
                  <a:ext cx="304920" cy="3028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5" name="Freihand 84">
                  <a:extLst>
                    <a:ext uri="{FF2B5EF4-FFF2-40B4-BE49-F238E27FC236}">
                      <a16:creationId xmlns:a16="http://schemas.microsoft.com/office/drawing/2014/main" id="{03BDDF46-1730-4F4E-87D9-9F29ED09154F}"/>
                    </a:ext>
                  </a:extLst>
                </p14:cNvPr>
                <p14:cNvContentPartPr/>
                <p14:nvPr/>
              </p14:nvContentPartPr>
              <p14:xfrm>
                <a:off x="2619827" y="4331587"/>
                <a:ext cx="139680" cy="145440"/>
              </p14:xfrm>
            </p:contentPart>
          </mc:Choice>
          <mc:Fallback xmlns="">
            <p:pic>
              <p:nvPicPr>
                <p:cNvPr id="85" name="Freihand 84">
                  <a:extLst>
                    <a:ext uri="{FF2B5EF4-FFF2-40B4-BE49-F238E27FC236}">
                      <a16:creationId xmlns:a16="http://schemas.microsoft.com/office/drawing/2014/main" id="{03BDDF46-1730-4F4E-87D9-9F29ED09154F}"/>
                    </a:ext>
                  </a:extLst>
                </p:cNvPr>
                <p:cNvPicPr/>
                <p:nvPr/>
              </p:nvPicPr>
              <p:blipFill>
                <a:blip r:embed="rId22"/>
                <a:stretch>
                  <a:fillRect/>
                </a:stretch>
              </p:blipFill>
              <p:spPr>
                <a:xfrm>
                  <a:off x="2615507" y="4327267"/>
                  <a:ext cx="148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6" name="Freihand 85">
                  <a:extLst>
                    <a:ext uri="{FF2B5EF4-FFF2-40B4-BE49-F238E27FC236}">
                      <a16:creationId xmlns:a16="http://schemas.microsoft.com/office/drawing/2014/main" id="{0442C8EA-6599-4DD2-9118-2847579B1DBA}"/>
                    </a:ext>
                  </a:extLst>
                </p14:cNvPr>
                <p14:cNvContentPartPr/>
                <p14:nvPr/>
              </p14:nvContentPartPr>
              <p14:xfrm>
                <a:off x="2836907" y="1183027"/>
                <a:ext cx="217440" cy="240480"/>
              </p14:xfrm>
            </p:contentPart>
          </mc:Choice>
          <mc:Fallback xmlns="">
            <p:pic>
              <p:nvPicPr>
                <p:cNvPr id="86" name="Freihand 85">
                  <a:extLst>
                    <a:ext uri="{FF2B5EF4-FFF2-40B4-BE49-F238E27FC236}">
                      <a16:creationId xmlns:a16="http://schemas.microsoft.com/office/drawing/2014/main" id="{0442C8EA-6599-4DD2-9118-2847579B1DBA}"/>
                    </a:ext>
                  </a:extLst>
                </p:cNvPr>
                <p:cNvPicPr/>
                <p:nvPr/>
              </p:nvPicPr>
              <p:blipFill>
                <a:blip r:embed="rId24"/>
                <a:stretch>
                  <a:fillRect/>
                </a:stretch>
              </p:blipFill>
              <p:spPr>
                <a:xfrm>
                  <a:off x="2832587" y="1178707"/>
                  <a:ext cx="2260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9" name="Freihand 88">
                  <a:extLst>
                    <a:ext uri="{FF2B5EF4-FFF2-40B4-BE49-F238E27FC236}">
                      <a16:creationId xmlns:a16="http://schemas.microsoft.com/office/drawing/2014/main" id="{3B22B4C6-7826-4480-9D69-1B492B6B370D}"/>
                    </a:ext>
                  </a:extLst>
                </p14:cNvPr>
                <p14:cNvContentPartPr/>
                <p14:nvPr/>
              </p14:nvContentPartPr>
              <p14:xfrm>
                <a:off x="2439467" y="4473067"/>
                <a:ext cx="105120" cy="85320"/>
              </p14:xfrm>
            </p:contentPart>
          </mc:Choice>
          <mc:Fallback xmlns="">
            <p:pic>
              <p:nvPicPr>
                <p:cNvPr id="89" name="Freihand 88">
                  <a:extLst>
                    <a:ext uri="{FF2B5EF4-FFF2-40B4-BE49-F238E27FC236}">
                      <a16:creationId xmlns:a16="http://schemas.microsoft.com/office/drawing/2014/main" id="{3B22B4C6-7826-4480-9D69-1B492B6B370D}"/>
                    </a:ext>
                  </a:extLst>
                </p:cNvPr>
                <p:cNvPicPr/>
                <p:nvPr/>
              </p:nvPicPr>
              <p:blipFill>
                <a:blip r:embed="rId26"/>
                <a:stretch>
                  <a:fillRect/>
                </a:stretch>
              </p:blipFill>
              <p:spPr>
                <a:xfrm>
                  <a:off x="2435147" y="4468747"/>
                  <a:ext cx="113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0" name="Freihand 89">
                  <a:extLst>
                    <a:ext uri="{FF2B5EF4-FFF2-40B4-BE49-F238E27FC236}">
                      <a16:creationId xmlns:a16="http://schemas.microsoft.com/office/drawing/2014/main" id="{2EF109BA-3DD4-4053-84F7-2BF67F9CAC9C}"/>
                    </a:ext>
                  </a:extLst>
                </p14:cNvPr>
                <p14:cNvContentPartPr/>
                <p14:nvPr/>
              </p14:nvContentPartPr>
              <p14:xfrm>
                <a:off x="2400227" y="4360747"/>
                <a:ext cx="148320" cy="65520"/>
              </p14:xfrm>
            </p:contentPart>
          </mc:Choice>
          <mc:Fallback xmlns="">
            <p:pic>
              <p:nvPicPr>
                <p:cNvPr id="90" name="Freihand 89">
                  <a:extLst>
                    <a:ext uri="{FF2B5EF4-FFF2-40B4-BE49-F238E27FC236}">
                      <a16:creationId xmlns:a16="http://schemas.microsoft.com/office/drawing/2014/main" id="{2EF109BA-3DD4-4053-84F7-2BF67F9CAC9C}"/>
                    </a:ext>
                  </a:extLst>
                </p:cNvPr>
                <p:cNvPicPr/>
                <p:nvPr/>
              </p:nvPicPr>
              <p:blipFill>
                <a:blip r:embed="rId28"/>
                <a:stretch>
                  <a:fillRect/>
                </a:stretch>
              </p:blipFill>
              <p:spPr>
                <a:xfrm>
                  <a:off x="2395907" y="4356427"/>
                  <a:ext cx="156960" cy="74160"/>
                </a:xfrm>
                <a:prstGeom prst="rect">
                  <a:avLst/>
                </a:prstGeom>
              </p:spPr>
            </p:pic>
          </mc:Fallback>
        </mc:AlternateContent>
      </p:grpSp>
      <p:grpSp>
        <p:nvGrpSpPr>
          <p:cNvPr id="107" name="Gruppieren 106">
            <a:extLst>
              <a:ext uri="{FF2B5EF4-FFF2-40B4-BE49-F238E27FC236}">
                <a16:creationId xmlns:a16="http://schemas.microsoft.com/office/drawing/2014/main" id="{920E188C-B267-4B0A-B830-9625D02F837F}"/>
              </a:ext>
            </a:extLst>
          </p:cNvPr>
          <p:cNvGrpSpPr/>
          <p:nvPr/>
        </p:nvGrpSpPr>
        <p:grpSpPr>
          <a:xfrm>
            <a:off x="3390587" y="2565427"/>
            <a:ext cx="5038560" cy="4023360"/>
            <a:chOff x="3390587" y="2565427"/>
            <a:chExt cx="5038560" cy="4023360"/>
          </a:xfrm>
        </p:grpSpPr>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872706F6-3E64-423B-BFB0-FBF2019D73F4}"/>
                    </a:ext>
                  </a:extLst>
                </p14:cNvPr>
                <p14:cNvContentPartPr/>
                <p14:nvPr/>
              </p14:nvContentPartPr>
              <p14:xfrm>
                <a:off x="3470867" y="4248067"/>
                <a:ext cx="689760" cy="2189160"/>
              </p14:xfrm>
            </p:contentPart>
          </mc:Choice>
          <mc:Fallback xmlns="">
            <p:pic>
              <p:nvPicPr>
                <p:cNvPr id="13" name="Freihand 12">
                  <a:extLst>
                    <a:ext uri="{FF2B5EF4-FFF2-40B4-BE49-F238E27FC236}">
                      <a16:creationId xmlns:a16="http://schemas.microsoft.com/office/drawing/2014/main" id="{872706F6-3E64-423B-BFB0-FBF2019D73F4}"/>
                    </a:ext>
                  </a:extLst>
                </p:cNvPr>
                <p:cNvPicPr/>
                <p:nvPr/>
              </p:nvPicPr>
              <p:blipFill>
                <a:blip r:embed="rId30"/>
                <a:stretch>
                  <a:fillRect/>
                </a:stretch>
              </p:blipFill>
              <p:spPr>
                <a:xfrm>
                  <a:off x="3466547" y="4243747"/>
                  <a:ext cx="698400" cy="2197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1C7E6EBD-7CFC-461D-9E3B-F6AB3F2E5437}"/>
                    </a:ext>
                  </a:extLst>
                </p14:cNvPr>
                <p14:cNvContentPartPr/>
                <p14:nvPr/>
              </p14:nvContentPartPr>
              <p14:xfrm>
                <a:off x="3456107" y="6248947"/>
                <a:ext cx="217440" cy="339840"/>
              </p14:xfrm>
            </p:contentPart>
          </mc:Choice>
          <mc:Fallback xmlns="">
            <p:pic>
              <p:nvPicPr>
                <p:cNvPr id="14" name="Freihand 13">
                  <a:extLst>
                    <a:ext uri="{FF2B5EF4-FFF2-40B4-BE49-F238E27FC236}">
                      <a16:creationId xmlns:a16="http://schemas.microsoft.com/office/drawing/2014/main" id="{1C7E6EBD-7CFC-461D-9E3B-F6AB3F2E5437}"/>
                    </a:ext>
                  </a:extLst>
                </p:cNvPr>
                <p:cNvPicPr/>
                <p:nvPr/>
              </p:nvPicPr>
              <p:blipFill>
                <a:blip r:embed="rId32"/>
                <a:stretch>
                  <a:fillRect/>
                </a:stretch>
              </p:blipFill>
              <p:spPr>
                <a:xfrm>
                  <a:off x="3451787" y="6244627"/>
                  <a:ext cx="2260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5020A937-3CA5-4707-8088-BC88A770EBE5}"/>
                    </a:ext>
                  </a:extLst>
                </p14:cNvPr>
                <p14:cNvContentPartPr/>
                <p14:nvPr/>
              </p14:nvContentPartPr>
              <p14:xfrm>
                <a:off x="3394907" y="3977347"/>
                <a:ext cx="214920" cy="346680"/>
              </p14:xfrm>
            </p:contentPart>
          </mc:Choice>
          <mc:Fallback xmlns="">
            <p:pic>
              <p:nvPicPr>
                <p:cNvPr id="15" name="Freihand 14">
                  <a:extLst>
                    <a:ext uri="{FF2B5EF4-FFF2-40B4-BE49-F238E27FC236}">
                      <a16:creationId xmlns:a16="http://schemas.microsoft.com/office/drawing/2014/main" id="{5020A937-3CA5-4707-8088-BC88A770EBE5}"/>
                    </a:ext>
                  </a:extLst>
                </p:cNvPr>
                <p:cNvPicPr/>
                <p:nvPr/>
              </p:nvPicPr>
              <p:blipFill>
                <a:blip r:embed="rId34"/>
                <a:stretch>
                  <a:fillRect/>
                </a:stretch>
              </p:blipFill>
              <p:spPr>
                <a:xfrm>
                  <a:off x="3390587" y="3973027"/>
                  <a:ext cx="2235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DA5171AC-927C-473A-B1FE-F110AEB047F6}"/>
                    </a:ext>
                  </a:extLst>
                </p14:cNvPr>
                <p14:cNvContentPartPr/>
                <p14:nvPr/>
              </p14:nvContentPartPr>
              <p14:xfrm>
                <a:off x="4537547" y="4849267"/>
                <a:ext cx="14760" cy="185760"/>
              </p14:xfrm>
            </p:contentPart>
          </mc:Choice>
          <mc:Fallback xmlns="">
            <p:pic>
              <p:nvPicPr>
                <p:cNvPr id="17" name="Freihand 16">
                  <a:extLst>
                    <a:ext uri="{FF2B5EF4-FFF2-40B4-BE49-F238E27FC236}">
                      <a16:creationId xmlns:a16="http://schemas.microsoft.com/office/drawing/2014/main" id="{DA5171AC-927C-473A-B1FE-F110AEB047F6}"/>
                    </a:ext>
                  </a:extLst>
                </p:cNvPr>
                <p:cNvPicPr/>
                <p:nvPr/>
              </p:nvPicPr>
              <p:blipFill>
                <a:blip r:embed="rId36"/>
                <a:stretch>
                  <a:fillRect/>
                </a:stretch>
              </p:blipFill>
              <p:spPr>
                <a:xfrm>
                  <a:off x="4533227" y="4844947"/>
                  <a:ext cx="23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685E9538-3600-477C-9A99-FE49DA60C3C6}"/>
                    </a:ext>
                  </a:extLst>
                </p14:cNvPr>
                <p14:cNvContentPartPr/>
                <p14:nvPr/>
              </p14:nvContentPartPr>
              <p14:xfrm>
                <a:off x="4461227" y="4796707"/>
                <a:ext cx="155160" cy="52200"/>
              </p14:xfrm>
            </p:contentPart>
          </mc:Choice>
          <mc:Fallback xmlns="">
            <p:pic>
              <p:nvPicPr>
                <p:cNvPr id="18" name="Freihand 17">
                  <a:extLst>
                    <a:ext uri="{FF2B5EF4-FFF2-40B4-BE49-F238E27FC236}">
                      <a16:creationId xmlns:a16="http://schemas.microsoft.com/office/drawing/2014/main" id="{685E9538-3600-477C-9A99-FE49DA60C3C6}"/>
                    </a:ext>
                  </a:extLst>
                </p:cNvPr>
                <p:cNvPicPr/>
                <p:nvPr/>
              </p:nvPicPr>
              <p:blipFill>
                <a:blip r:embed="rId38"/>
                <a:stretch>
                  <a:fillRect/>
                </a:stretch>
              </p:blipFill>
              <p:spPr>
                <a:xfrm>
                  <a:off x="4456907" y="4792387"/>
                  <a:ext cx="163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70F9B75C-19DF-4C87-A52A-65E2E3AC0E4C}"/>
                    </a:ext>
                  </a:extLst>
                </p14:cNvPr>
                <p14:cNvContentPartPr/>
                <p14:nvPr/>
              </p14:nvContentPartPr>
              <p14:xfrm>
                <a:off x="4645547" y="4893187"/>
                <a:ext cx="85680" cy="81000"/>
              </p14:xfrm>
            </p:contentPart>
          </mc:Choice>
          <mc:Fallback xmlns="">
            <p:pic>
              <p:nvPicPr>
                <p:cNvPr id="19" name="Freihand 18">
                  <a:extLst>
                    <a:ext uri="{FF2B5EF4-FFF2-40B4-BE49-F238E27FC236}">
                      <a16:creationId xmlns:a16="http://schemas.microsoft.com/office/drawing/2014/main" id="{70F9B75C-19DF-4C87-A52A-65E2E3AC0E4C}"/>
                    </a:ext>
                  </a:extLst>
                </p:cNvPr>
                <p:cNvPicPr/>
                <p:nvPr/>
              </p:nvPicPr>
              <p:blipFill>
                <a:blip r:embed="rId40"/>
                <a:stretch>
                  <a:fillRect/>
                </a:stretch>
              </p:blipFill>
              <p:spPr>
                <a:xfrm>
                  <a:off x="4641227" y="4888867"/>
                  <a:ext cx="94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B4672165-2AB1-4880-985E-2946B2D226C8}"/>
                    </a:ext>
                  </a:extLst>
                </p14:cNvPr>
                <p14:cNvContentPartPr/>
                <p14:nvPr/>
              </p14:nvContentPartPr>
              <p14:xfrm>
                <a:off x="4776587" y="4858987"/>
                <a:ext cx="99720" cy="141480"/>
              </p14:xfrm>
            </p:contentPart>
          </mc:Choice>
          <mc:Fallback xmlns="">
            <p:pic>
              <p:nvPicPr>
                <p:cNvPr id="20" name="Freihand 19">
                  <a:extLst>
                    <a:ext uri="{FF2B5EF4-FFF2-40B4-BE49-F238E27FC236}">
                      <a16:creationId xmlns:a16="http://schemas.microsoft.com/office/drawing/2014/main" id="{B4672165-2AB1-4880-985E-2946B2D226C8}"/>
                    </a:ext>
                  </a:extLst>
                </p:cNvPr>
                <p:cNvPicPr/>
                <p:nvPr/>
              </p:nvPicPr>
              <p:blipFill>
                <a:blip r:embed="rId42"/>
                <a:stretch>
                  <a:fillRect/>
                </a:stretch>
              </p:blipFill>
              <p:spPr>
                <a:xfrm>
                  <a:off x="4772267" y="4854667"/>
                  <a:ext cx="10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17ABD37C-3EBC-4876-9DD5-7606532CBF57}"/>
                    </a:ext>
                  </a:extLst>
                </p14:cNvPr>
                <p14:cNvContentPartPr/>
                <p14:nvPr/>
              </p14:nvContentPartPr>
              <p14:xfrm>
                <a:off x="4931747" y="4734427"/>
                <a:ext cx="161280" cy="195840"/>
              </p14:xfrm>
            </p:contentPart>
          </mc:Choice>
          <mc:Fallback xmlns="">
            <p:pic>
              <p:nvPicPr>
                <p:cNvPr id="21" name="Freihand 20">
                  <a:extLst>
                    <a:ext uri="{FF2B5EF4-FFF2-40B4-BE49-F238E27FC236}">
                      <a16:creationId xmlns:a16="http://schemas.microsoft.com/office/drawing/2014/main" id="{17ABD37C-3EBC-4876-9DD5-7606532CBF57}"/>
                    </a:ext>
                  </a:extLst>
                </p:cNvPr>
                <p:cNvPicPr/>
                <p:nvPr/>
              </p:nvPicPr>
              <p:blipFill>
                <a:blip r:embed="rId44"/>
                <a:stretch>
                  <a:fillRect/>
                </a:stretch>
              </p:blipFill>
              <p:spPr>
                <a:xfrm>
                  <a:off x="4927427" y="4730107"/>
                  <a:ext cx="1699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DA95B70D-B7AA-4966-AD77-F09F1A595376}"/>
                    </a:ext>
                  </a:extLst>
                </p14:cNvPr>
                <p14:cNvContentPartPr/>
                <p14:nvPr/>
              </p14:nvContentPartPr>
              <p14:xfrm>
                <a:off x="4749227" y="4882747"/>
                <a:ext cx="40680" cy="80640"/>
              </p14:xfrm>
            </p:contentPart>
          </mc:Choice>
          <mc:Fallback xmlns="">
            <p:pic>
              <p:nvPicPr>
                <p:cNvPr id="22" name="Freihand 21">
                  <a:extLst>
                    <a:ext uri="{FF2B5EF4-FFF2-40B4-BE49-F238E27FC236}">
                      <a16:creationId xmlns:a16="http://schemas.microsoft.com/office/drawing/2014/main" id="{DA95B70D-B7AA-4966-AD77-F09F1A595376}"/>
                    </a:ext>
                  </a:extLst>
                </p:cNvPr>
                <p:cNvPicPr/>
                <p:nvPr/>
              </p:nvPicPr>
              <p:blipFill>
                <a:blip r:embed="rId46"/>
                <a:stretch>
                  <a:fillRect/>
                </a:stretch>
              </p:blipFill>
              <p:spPr>
                <a:xfrm>
                  <a:off x="4744907" y="4878427"/>
                  <a:ext cx="49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2AECA75D-009F-409E-94A1-6749EECB1CE5}"/>
                    </a:ext>
                  </a:extLst>
                </p14:cNvPr>
                <p14:cNvContentPartPr/>
                <p14:nvPr/>
              </p14:nvContentPartPr>
              <p14:xfrm>
                <a:off x="5163227" y="4805707"/>
                <a:ext cx="165240" cy="97200"/>
              </p14:xfrm>
            </p:contentPart>
          </mc:Choice>
          <mc:Fallback xmlns="">
            <p:pic>
              <p:nvPicPr>
                <p:cNvPr id="23" name="Freihand 22">
                  <a:extLst>
                    <a:ext uri="{FF2B5EF4-FFF2-40B4-BE49-F238E27FC236}">
                      <a16:creationId xmlns:a16="http://schemas.microsoft.com/office/drawing/2014/main" id="{2AECA75D-009F-409E-94A1-6749EECB1CE5}"/>
                    </a:ext>
                  </a:extLst>
                </p:cNvPr>
                <p:cNvPicPr/>
                <p:nvPr/>
              </p:nvPicPr>
              <p:blipFill>
                <a:blip r:embed="rId48"/>
                <a:stretch>
                  <a:fillRect/>
                </a:stretch>
              </p:blipFill>
              <p:spPr>
                <a:xfrm>
                  <a:off x="5158907" y="4801387"/>
                  <a:ext cx="173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609FFE70-4C7B-4B75-88D3-99B82753B1DC}"/>
                    </a:ext>
                  </a:extLst>
                </p14:cNvPr>
                <p14:cNvContentPartPr/>
                <p14:nvPr/>
              </p14:nvContentPartPr>
              <p14:xfrm>
                <a:off x="5512067" y="4695907"/>
                <a:ext cx="351720" cy="156600"/>
              </p14:xfrm>
            </p:contentPart>
          </mc:Choice>
          <mc:Fallback xmlns="">
            <p:pic>
              <p:nvPicPr>
                <p:cNvPr id="24" name="Freihand 23">
                  <a:extLst>
                    <a:ext uri="{FF2B5EF4-FFF2-40B4-BE49-F238E27FC236}">
                      <a16:creationId xmlns:a16="http://schemas.microsoft.com/office/drawing/2014/main" id="{609FFE70-4C7B-4B75-88D3-99B82753B1DC}"/>
                    </a:ext>
                  </a:extLst>
                </p:cNvPr>
                <p:cNvPicPr/>
                <p:nvPr/>
              </p:nvPicPr>
              <p:blipFill>
                <a:blip r:embed="rId50"/>
                <a:stretch>
                  <a:fillRect/>
                </a:stretch>
              </p:blipFill>
              <p:spPr>
                <a:xfrm>
                  <a:off x="5507747" y="4691587"/>
                  <a:ext cx="360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C83B59A9-C987-4179-8036-E94A3B307050}"/>
                    </a:ext>
                  </a:extLst>
                </p14:cNvPr>
                <p14:cNvContentPartPr/>
                <p14:nvPr/>
              </p14:nvContentPartPr>
              <p14:xfrm>
                <a:off x="5927867" y="4579627"/>
                <a:ext cx="180720" cy="256320"/>
              </p14:xfrm>
            </p:contentPart>
          </mc:Choice>
          <mc:Fallback xmlns="">
            <p:pic>
              <p:nvPicPr>
                <p:cNvPr id="25" name="Freihand 24">
                  <a:extLst>
                    <a:ext uri="{FF2B5EF4-FFF2-40B4-BE49-F238E27FC236}">
                      <a16:creationId xmlns:a16="http://schemas.microsoft.com/office/drawing/2014/main" id="{C83B59A9-C987-4179-8036-E94A3B307050}"/>
                    </a:ext>
                  </a:extLst>
                </p:cNvPr>
                <p:cNvPicPr/>
                <p:nvPr/>
              </p:nvPicPr>
              <p:blipFill>
                <a:blip r:embed="rId52"/>
                <a:stretch>
                  <a:fillRect/>
                </a:stretch>
              </p:blipFill>
              <p:spPr>
                <a:xfrm>
                  <a:off x="5923547" y="4575307"/>
                  <a:ext cx="1893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4AA3FBA0-6B75-4978-8513-B7ADAEECE2D6}"/>
                    </a:ext>
                  </a:extLst>
                </p14:cNvPr>
                <p14:cNvContentPartPr/>
                <p14:nvPr/>
              </p14:nvContentPartPr>
              <p14:xfrm>
                <a:off x="6018227" y="4691227"/>
                <a:ext cx="98640" cy="32760"/>
              </p14:xfrm>
            </p:contentPart>
          </mc:Choice>
          <mc:Fallback xmlns="">
            <p:pic>
              <p:nvPicPr>
                <p:cNvPr id="26" name="Freihand 25">
                  <a:extLst>
                    <a:ext uri="{FF2B5EF4-FFF2-40B4-BE49-F238E27FC236}">
                      <a16:creationId xmlns:a16="http://schemas.microsoft.com/office/drawing/2014/main" id="{4AA3FBA0-6B75-4978-8513-B7ADAEECE2D6}"/>
                    </a:ext>
                  </a:extLst>
                </p:cNvPr>
                <p:cNvPicPr/>
                <p:nvPr/>
              </p:nvPicPr>
              <p:blipFill>
                <a:blip r:embed="rId54"/>
                <a:stretch>
                  <a:fillRect/>
                </a:stretch>
              </p:blipFill>
              <p:spPr>
                <a:xfrm>
                  <a:off x="6013907" y="4686907"/>
                  <a:ext cx="107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0D288697-E322-432A-8FFA-3D557D9ECABF}"/>
                    </a:ext>
                  </a:extLst>
                </p14:cNvPr>
                <p14:cNvContentPartPr/>
                <p14:nvPr/>
              </p14:nvContentPartPr>
              <p14:xfrm>
                <a:off x="6189947" y="4663507"/>
                <a:ext cx="155160" cy="131760"/>
              </p14:xfrm>
            </p:contentPart>
          </mc:Choice>
          <mc:Fallback xmlns="">
            <p:pic>
              <p:nvPicPr>
                <p:cNvPr id="27" name="Freihand 26">
                  <a:extLst>
                    <a:ext uri="{FF2B5EF4-FFF2-40B4-BE49-F238E27FC236}">
                      <a16:creationId xmlns:a16="http://schemas.microsoft.com/office/drawing/2014/main" id="{0D288697-E322-432A-8FFA-3D557D9ECABF}"/>
                    </a:ext>
                  </a:extLst>
                </p:cNvPr>
                <p:cNvPicPr/>
                <p:nvPr/>
              </p:nvPicPr>
              <p:blipFill>
                <a:blip r:embed="rId56"/>
                <a:stretch>
                  <a:fillRect/>
                </a:stretch>
              </p:blipFill>
              <p:spPr>
                <a:xfrm>
                  <a:off x="6185627" y="4659187"/>
                  <a:ext cx="163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B52959B6-2411-4B52-830D-34CB29F53F2A}"/>
                    </a:ext>
                  </a:extLst>
                </p14:cNvPr>
                <p14:cNvContentPartPr/>
                <p14:nvPr/>
              </p14:nvContentPartPr>
              <p14:xfrm>
                <a:off x="6321707" y="4557307"/>
                <a:ext cx="94320" cy="221040"/>
              </p14:xfrm>
            </p:contentPart>
          </mc:Choice>
          <mc:Fallback xmlns="">
            <p:pic>
              <p:nvPicPr>
                <p:cNvPr id="28" name="Freihand 27">
                  <a:extLst>
                    <a:ext uri="{FF2B5EF4-FFF2-40B4-BE49-F238E27FC236}">
                      <a16:creationId xmlns:a16="http://schemas.microsoft.com/office/drawing/2014/main" id="{B52959B6-2411-4B52-830D-34CB29F53F2A}"/>
                    </a:ext>
                  </a:extLst>
                </p:cNvPr>
                <p:cNvPicPr/>
                <p:nvPr/>
              </p:nvPicPr>
              <p:blipFill>
                <a:blip r:embed="rId58"/>
                <a:stretch>
                  <a:fillRect/>
                </a:stretch>
              </p:blipFill>
              <p:spPr>
                <a:xfrm>
                  <a:off x="6317387" y="4552987"/>
                  <a:ext cx="102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43BF5562-2B79-40E0-8A2C-EC7BF25160E6}"/>
                    </a:ext>
                  </a:extLst>
                </p14:cNvPr>
                <p14:cNvContentPartPr/>
                <p14:nvPr/>
              </p14:nvContentPartPr>
              <p14:xfrm>
                <a:off x="6451667" y="4632907"/>
                <a:ext cx="108720" cy="153360"/>
              </p14:xfrm>
            </p:contentPart>
          </mc:Choice>
          <mc:Fallback xmlns="">
            <p:pic>
              <p:nvPicPr>
                <p:cNvPr id="29" name="Freihand 28">
                  <a:extLst>
                    <a:ext uri="{FF2B5EF4-FFF2-40B4-BE49-F238E27FC236}">
                      <a16:creationId xmlns:a16="http://schemas.microsoft.com/office/drawing/2014/main" id="{43BF5562-2B79-40E0-8A2C-EC7BF25160E6}"/>
                    </a:ext>
                  </a:extLst>
                </p:cNvPr>
                <p:cNvPicPr/>
                <p:nvPr/>
              </p:nvPicPr>
              <p:blipFill>
                <a:blip r:embed="rId60"/>
                <a:stretch>
                  <a:fillRect/>
                </a:stretch>
              </p:blipFill>
              <p:spPr>
                <a:xfrm>
                  <a:off x="6447347" y="4628587"/>
                  <a:ext cx="117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05A0AADC-5AF4-41EF-B66E-3CFA5FEDCB4D}"/>
                    </a:ext>
                  </a:extLst>
                </p14:cNvPr>
                <p14:cNvContentPartPr/>
                <p14:nvPr/>
              </p14:nvContentPartPr>
              <p14:xfrm>
                <a:off x="6591347" y="4659907"/>
                <a:ext cx="228600" cy="87120"/>
              </p14:xfrm>
            </p:contentPart>
          </mc:Choice>
          <mc:Fallback xmlns="">
            <p:pic>
              <p:nvPicPr>
                <p:cNvPr id="30" name="Freihand 29">
                  <a:extLst>
                    <a:ext uri="{FF2B5EF4-FFF2-40B4-BE49-F238E27FC236}">
                      <a16:creationId xmlns:a16="http://schemas.microsoft.com/office/drawing/2014/main" id="{05A0AADC-5AF4-41EF-B66E-3CFA5FEDCB4D}"/>
                    </a:ext>
                  </a:extLst>
                </p:cNvPr>
                <p:cNvPicPr/>
                <p:nvPr/>
              </p:nvPicPr>
              <p:blipFill>
                <a:blip r:embed="rId62"/>
                <a:stretch>
                  <a:fillRect/>
                </a:stretch>
              </p:blipFill>
              <p:spPr>
                <a:xfrm>
                  <a:off x="6587027" y="4655587"/>
                  <a:ext cx="237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2ADA5E34-0B3D-492A-8E7A-4C1AB4A3EA13}"/>
                    </a:ext>
                  </a:extLst>
                </p14:cNvPr>
                <p14:cNvContentPartPr/>
                <p14:nvPr/>
              </p14:nvContentPartPr>
              <p14:xfrm>
                <a:off x="7067267" y="4602667"/>
                <a:ext cx="339120" cy="105840"/>
              </p14:xfrm>
            </p:contentPart>
          </mc:Choice>
          <mc:Fallback xmlns="">
            <p:pic>
              <p:nvPicPr>
                <p:cNvPr id="31" name="Freihand 30">
                  <a:extLst>
                    <a:ext uri="{FF2B5EF4-FFF2-40B4-BE49-F238E27FC236}">
                      <a16:creationId xmlns:a16="http://schemas.microsoft.com/office/drawing/2014/main" id="{2ADA5E34-0B3D-492A-8E7A-4C1AB4A3EA13}"/>
                    </a:ext>
                  </a:extLst>
                </p:cNvPr>
                <p:cNvPicPr/>
                <p:nvPr/>
              </p:nvPicPr>
              <p:blipFill>
                <a:blip r:embed="rId64"/>
                <a:stretch>
                  <a:fillRect/>
                </a:stretch>
              </p:blipFill>
              <p:spPr>
                <a:xfrm>
                  <a:off x="7062947" y="4598347"/>
                  <a:ext cx="347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Freihand 31">
                  <a:extLst>
                    <a:ext uri="{FF2B5EF4-FFF2-40B4-BE49-F238E27FC236}">
                      <a16:creationId xmlns:a16="http://schemas.microsoft.com/office/drawing/2014/main" id="{AFF21B57-CF3C-454E-BFBD-3389A705BD1D}"/>
                    </a:ext>
                  </a:extLst>
                </p14:cNvPr>
                <p14:cNvContentPartPr/>
                <p14:nvPr/>
              </p14:nvContentPartPr>
              <p14:xfrm>
                <a:off x="7463987" y="4605187"/>
                <a:ext cx="200160" cy="39600"/>
              </p14:xfrm>
            </p:contentPart>
          </mc:Choice>
          <mc:Fallback xmlns="">
            <p:pic>
              <p:nvPicPr>
                <p:cNvPr id="32" name="Freihand 31">
                  <a:extLst>
                    <a:ext uri="{FF2B5EF4-FFF2-40B4-BE49-F238E27FC236}">
                      <a16:creationId xmlns:a16="http://schemas.microsoft.com/office/drawing/2014/main" id="{AFF21B57-CF3C-454E-BFBD-3389A705BD1D}"/>
                    </a:ext>
                  </a:extLst>
                </p:cNvPr>
                <p:cNvPicPr/>
                <p:nvPr/>
              </p:nvPicPr>
              <p:blipFill>
                <a:blip r:embed="rId66"/>
                <a:stretch>
                  <a:fillRect/>
                </a:stretch>
              </p:blipFill>
              <p:spPr>
                <a:xfrm>
                  <a:off x="7459667" y="4600867"/>
                  <a:ext cx="208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Freihand 32">
                  <a:extLst>
                    <a:ext uri="{FF2B5EF4-FFF2-40B4-BE49-F238E27FC236}">
                      <a16:creationId xmlns:a16="http://schemas.microsoft.com/office/drawing/2014/main" id="{69785871-136A-48E1-B188-5ED82998D080}"/>
                    </a:ext>
                  </a:extLst>
                </p14:cNvPr>
                <p14:cNvContentPartPr/>
                <p14:nvPr/>
              </p14:nvContentPartPr>
              <p14:xfrm>
                <a:off x="7716347" y="4498267"/>
                <a:ext cx="444960" cy="158040"/>
              </p14:xfrm>
            </p:contentPart>
          </mc:Choice>
          <mc:Fallback xmlns="">
            <p:pic>
              <p:nvPicPr>
                <p:cNvPr id="33" name="Freihand 32">
                  <a:extLst>
                    <a:ext uri="{FF2B5EF4-FFF2-40B4-BE49-F238E27FC236}">
                      <a16:creationId xmlns:a16="http://schemas.microsoft.com/office/drawing/2014/main" id="{69785871-136A-48E1-B188-5ED82998D080}"/>
                    </a:ext>
                  </a:extLst>
                </p:cNvPr>
                <p:cNvPicPr/>
                <p:nvPr/>
              </p:nvPicPr>
              <p:blipFill>
                <a:blip r:embed="rId68"/>
                <a:stretch>
                  <a:fillRect/>
                </a:stretch>
              </p:blipFill>
              <p:spPr>
                <a:xfrm>
                  <a:off x="7712027" y="4493947"/>
                  <a:ext cx="453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4" name="Freihand 33">
                  <a:extLst>
                    <a:ext uri="{FF2B5EF4-FFF2-40B4-BE49-F238E27FC236}">
                      <a16:creationId xmlns:a16="http://schemas.microsoft.com/office/drawing/2014/main" id="{F7DB484B-1542-4E35-A767-DACF930B4FA6}"/>
                    </a:ext>
                  </a:extLst>
                </p14:cNvPr>
                <p14:cNvContentPartPr/>
                <p14:nvPr/>
              </p14:nvContentPartPr>
              <p14:xfrm>
                <a:off x="7535987" y="4428067"/>
                <a:ext cx="220680" cy="39600"/>
              </p14:xfrm>
            </p:contentPart>
          </mc:Choice>
          <mc:Fallback xmlns="">
            <p:pic>
              <p:nvPicPr>
                <p:cNvPr id="34" name="Freihand 33">
                  <a:extLst>
                    <a:ext uri="{FF2B5EF4-FFF2-40B4-BE49-F238E27FC236}">
                      <a16:creationId xmlns:a16="http://schemas.microsoft.com/office/drawing/2014/main" id="{F7DB484B-1542-4E35-A767-DACF930B4FA6}"/>
                    </a:ext>
                  </a:extLst>
                </p:cNvPr>
                <p:cNvPicPr/>
                <p:nvPr/>
              </p:nvPicPr>
              <p:blipFill>
                <a:blip r:embed="rId70"/>
                <a:stretch>
                  <a:fillRect/>
                </a:stretch>
              </p:blipFill>
              <p:spPr>
                <a:xfrm>
                  <a:off x="7531667" y="4423747"/>
                  <a:ext cx="229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7" name="Freihand 36">
                  <a:extLst>
                    <a:ext uri="{FF2B5EF4-FFF2-40B4-BE49-F238E27FC236}">
                      <a16:creationId xmlns:a16="http://schemas.microsoft.com/office/drawing/2014/main" id="{4C7A51A0-E90B-45A9-A643-C5483CA6070C}"/>
                    </a:ext>
                  </a:extLst>
                </p14:cNvPr>
                <p14:cNvContentPartPr/>
                <p14:nvPr/>
              </p14:nvContentPartPr>
              <p14:xfrm>
                <a:off x="4731587" y="5153467"/>
                <a:ext cx="348480" cy="173520"/>
              </p14:xfrm>
            </p:contentPart>
          </mc:Choice>
          <mc:Fallback xmlns="">
            <p:pic>
              <p:nvPicPr>
                <p:cNvPr id="37" name="Freihand 36">
                  <a:extLst>
                    <a:ext uri="{FF2B5EF4-FFF2-40B4-BE49-F238E27FC236}">
                      <a16:creationId xmlns:a16="http://schemas.microsoft.com/office/drawing/2014/main" id="{4C7A51A0-E90B-45A9-A643-C5483CA6070C}"/>
                    </a:ext>
                  </a:extLst>
                </p:cNvPr>
                <p:cNvPicPr/>
                <p:nvPr/>
              </p:nvPicPr>
              <p:blipFill>
                <a:blip r:embed="rId72"/>
                <a:stretch>
                  <a:fillRect/>
                </a:stretch>
              </p:blipFill>
              <p:spPr>
                <a:xfrm>
                  <a:off x="4727267" y="5149147"/>
                  <a:ext cx="357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 name="Freihand 37">
                  <a:extLst>
                    <a:ext uri="{FF2B5EF4-FFF2-40B4-BE49-F238E27FC236}">
                      <a16:creationId xmlns:a16="http://schemas.microsoft.com/office/drawing/2014/main" id="{EA6EAACD-56C6-4768-BEAC-7F100A121245}"/>
                    </a:ext>
                  </a:extLst>
                </p14:cNvPr>
                <p14:cNvContentPartPr/>
                <p14:nvPr/>
              </p14:nvContentPartPr>
              <p14:xfrm>
                <a:off x="4981427" y="5079307"/>
                <a:ext cx="28080" cy="14760"/>
              </p14:xfrm>
            </p:contentPart>
          </mc:Choice>
          <mc:Fallback xmlns="">
            <p:pic>
              <p:nvPicPr>
                <p:cNvPr id="38" name="Freihand 37">
                  <a:extLst>
                    <a:ext uri="{FF2B5EF4-FFF2-40B4-BE49-F238E27FC236}">
                      <a16:creationId xmlns:a16="http://schemas.microsoft.com/office/drawing/2014/main" id="{EA6EAACD-56C6-4768-BEAC-7F100A121245}"/>
                    </a:ext>
                  </a:extLst>
                </p:cNvPr>
                <p:cNvPicPr/>
                <p:nvPr/>
              </p:nvPicPr>
              <p:blipFill>
                <a:blip r:embed="rId74"/>
                <a:stretch>
                  <a:fillRect/>
                </a:stretch>
              </p:blipFill>
              <p:spPr>
                <a:xfrm>
                  <a:off x="4977107" y="5074987"/>
                  <a:ext cx="36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9" name="Freihand 38">
                  <a:extLst>
                    <a:ext uri="{FF2B5EF4-FFF2-40B4-BE49-F238E27FC236}">
                      <a16:creationId xmlns:a16="http://schemas.microsoft.com/office/drawing/2014/main" id="{DF930654-DC07-4261-9016-66BF89FC131E}"/>
                    </a:ext>
                  </a:extLst>
                </p14:cNvPr>
                <p14:cNvContentPartPr/>
                <p14:nvPr/>
              </p14:nvContentPartPr>
              <p14:xfrm>
                <a:off x="5359067" y="5055187"/>
                <a:ext cx="17640" cy="188280"/>
              </p14:xfrm>
            </p:contentPart>
          </mc:Choice>
          <mc:Fallback xmlns="">
            <p:pic>
              <p:nvPicPr>
                <p:cNvPr id="39" name="Freihand 38">
                  <a:extLst>
                    <a:ext uri="{FF2B5EF4-FFF2-40B4-BE49-F238E27FC236}">
                      <a16:creationId xmlns:a16="http://schemas.microsoft.com/office/drawing/2014/main" id="{DF930654-DC07-4261-9016-66BF89FC131E}"/>
                    </a:ext>
                  </a:extLst>
                </p:cNvPr>
                <p:cNvPicPr/>
                <p:nvPr/>
              </p:nvPicPr>
              <p:blipFill>
                <a:blip r:embed="rId76"/>
                <a:stretch>
                  <a:fillRect/>
                </a:stretch>
              </p:blipFill>
              <p:spPr>
                <a:xfrm>
                  <a:off x="5354747" y="5050867"/>
                  <a:ext cx="26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0" name="Freihand 39">
                  <a:extLst>
                    <a:ext uri="{FF2B5EF4-FFF2-40B4-BE49-F238E27FC236}">
                      <a16:creationId xmlns:a16="http://schemas.microsoft.com/office/drawing/2014/main" id="{927FA9EA-D2E8-4B1B-B2E5-198E64A97B0F}"/>
                    </a:ext>
                  </a:extLst>
                </p14:cNvPr>
                <p14:cNvContentPartPr/>
                <p14:nvPr/>
              </p14:nvContentPartPr>
              <p14:xfrm>
                <a:off x="5301827" y="5031427"/>
                <a:ext cx="207360" cy="195840"/>
              </p14:xfrm>
            </p:contentPart>
          </mc:Choice>
          <mc:Fallback xmlns="">
            <p:pic>
              <p:nvPicPr>
                <p:cNvPr id="40" name="Freihand 39">
                  <a:extLst>
                    <a:ext uri="{FF2B5EF4-FFF2-40B4-BE49-F238E27FC236}">
                      <a16:creationId xmlns:a16="http://schemas.microsoft.com/office/drawing/2014/main" id="{927FA9EA-D2E8-4B1B-B2E5-198E64A97B0F}"/>
                    </a:ext>
                  </a:extLst>
                </p:cNvPr>
                <p:cNvPicPr/>
                <p:nvPr/>
              </p:nvPicPr>
              <p:blipFill>
                <a:blip r:embed="rId78"/>
                <a:stretch>
                  <a:fillRect/>
                </a:stretch>
              </p:blipFill>
              <p:spPr>
                <a:xfrm>
                  <a:off x="5297507" y="5027107"/>
                  <a:ext cx="216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 name="Freihand 40">
                  <a:extLst>
                    <a:ext uri="{FF2B5EF4-FFF2-40B4-BE49-F238E27FC236}">
                      <a16:creationId xmlns:a16="http://schemas.microsoft.com/office/drawing/2014/main" id="{6E761D54-66B8-4C46-94F5-826DA89EE6E5}"/>
                    </a:ext>
                  </a:extLst>
                </p14:cNvPr>
                <p14:cNvContentPartPr/>
                <p14:nvPr/>
              </p14:nvContentPartPr>
              <p14:xfrm>
                <a:off x="5523227" y="5111707"/>
                <a:ext cx="72360" cy="111240"/>
              </p14:xfrm>
            </p:contentPart>
          </mc:Choice>
          <mc:Fallback xmlns="">
            <p:pic>
              <p:nvPicPr>
                <p:cNvPr id="41" name="Freihand 40">
                  <a:extLst>
                    <a:ext uri="{FF2B5EF4-FFF2-40B4-BE49-F238E27FC236}">
                      <a16:creationId xmlns:a16="http://schemas.microsoft.com/office/drawing/2014/main" id="{6E761D54-66B8-4C46-94F5-826DA89EE6E5}"/>
                    </a:ext>
                  </a:extLst>
                </p:cNvPr>
                <p:cNvPicPr/>
                <p:nvPr/>
              </p:nvPicPr>
              <p:blipFill>
                <a:blip r:embed="rId80"/>
                <a:stretch>
                  <a:fillRect/>
                </a:stretch>
              </p:blipFill>
              <p:spPr>
                <a:xfrm>
                  <a:off x="5518907" y="5107387"/>
                  <a:ext cx="81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Freihand 41">
                  <a:extLst>
                    <a:ext uri="{FF2B5EF4-FFF2-40B4-BE49-F238E27FC236}">
                      <a16:creationId xmlns:a16="http://schemas.microsoft.com/office/drawing/2014/main" id="{AF93A359-7FF3-43F1-9FFE-09A2BB378429}"/>
                    </a:ext>
                  </a:extLst>
                </p14:cNvPr>
                <p14:cNvContentPartPr/>
                <p14:nvPr/>
              </p14:nvContentPartPr>
              <p14:xfrm>
                <a:off x="5582987" y="5071747"/>
                <a:ext cx="274320" cy="254160"/>
              </p14:xfrm>
            </p:contentPart>
          </mc:Choice>
          <mc:Fallback xmlns="">
            <p:pic>
              <p:nvPicPr>
                <p:cNvPr id="42" name="Freihand 41">
                  <a:extLst>
                    <a:ext uri="{FF2B5EF4-FFF2-40B4-BE49-F238E27FC236}">
                      <a16:creationId xmlns:a16="http://schemas.microsoft.com/office/drawing/2014/main" id="{AF93A359-7FF3-43F1-9FFE-09A2BB378429}"/>
                    </a:ext>
                  </a:extLst>
                </p:cNvPr>
                <p:cNvPicPr/>
                <p:nvPr/>
              </p:nvPicPr>
              <p:blipFill>
                <a:blip r:embed="rId82"/>
                <a:stretch>
                  <a:fillRect/>
                </a:stretch>
              </p:blipFill>
              <p:spPr>
                <a:xfrm>
                  <a:off x="5578667" y="5067427"/>
                  <a:ext cx="282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 name="Freihand 42">
                  <a:extLst>
                    <a:ext uri="{FF2B5EF4-FFF2-40B4-BE49-F238E27FC236}">
                      <a16:creationId xmlns:a16="http://schemas.microsoft.com/office/drawing/2014/main" id="{C9575A28-BD95-4096-B399-5A85E2A09C44}"/>
                    </a:ext>
                  </a:extLst>
                </p14:cNvPr>
                <p14:cNvContentPartPr/>
                <p14:nvPr/>
              </p14:nvContentPartPr>
              <p14:xfrm>
                <a:off x="5902307" y="5043667"/>
                <a:ext cx="122400" cy="148320"/>
              </p14:xfrm>
            </p:contentPart>
          </mc:Choice>
          <mc:Fallback xmlns="">
            <p:pic>
              <p:nvPicPr>
                <p:cNvPr id="43" name="Freihand 42">
                  <a:extLst>
                    <a:ext uri="{FF2B5EF4-FFF2-40B4-BE49-F238E27FC236}">
                      <a16:creationId xmlns:a16="http://schemas.microsoft.com/office/drawing/2014/main" id="{C9575A28-BD95-4096-B399-5A85E2A09C44}"/>
                    </a:ext>
                  </a:extLst>
                </p:cNvPr>
                <p:cNvPicPr/>
                <p:nvPr/>
              </p:nvPicPr>
              <p:blipFill>
                <a:blip r:embed="rId84"/>
                <a:stretch>
                  <a:fillRect/>
                </a:stretch>
              </p:blipFill>
              <p:spPr>
                <a:xfrm>
                  <a:off x="5897987" y="5039347"/>
                  <a:ext cx="131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4" name="Freihand 43">
                  <a:extLst>
                    <a:ext uri="{FF2B5EF4-FFF2-40B4-BE49-F238E27FC236}">
                      <a16:creationId xmlns:a16="http://schemas.microsoft.com/office/drawing/2014/main" id="{F346BA66-A5A6-4F3F-9DDB-B0C04CB545C5}"/>
                    </a:ext>
                  </a:extLst>
                </p14:cNvPr>
                <p14:cNvContentPartPr/>
                <p14:nvPr/>
              </p14:nvContentPartPr>
              <p14:xfrm>
                <a:off x="6015347" y="5017747"/>
                <a:ext cx="122040" cy="159840"/>
              </p14:xfrm>
            </p:contentPart>
          </mc:Choice>
          <mc:Fallback xmlns="">
            <p:pic>
              <p:nvPicPr>
                <p:cNvPr id="44" name="Freihand 43">
                  <a:extLst>
                    <a:ext uri="{FF2B5EF4-FFF2-40B4-BE49-F238E27FC236}">
                      <a16:creationId xmlns:a16="http://schemas.microsoft.com/office/drawing/2014/main" id="{F346BA66-A5A6-4F3F-9DDB-B0C04CB545C5}"/>
                    </a:ext>
                  </a:extLst>
                </p:cNvPr>
                <p:cNvPicPr/>
                <p:nvPr/>
              </p:nvPicPr>
              <p:blipFill>
                <a:blip r:embed="rId86"/>
                <a:stretch>
                  <a:fillRect/>
                </a:stretch>
              </p:blipFill>
              <p:spPr>
                <a:xfrm>
                  <a:off x="6011027" y="5013427"/>
                  <a:ext cx="130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5" name="Freihand 44">
                  <a:extLst>
                    <a:ext uri="{FF2B5EF4-FFF2-40B4-BE49-F238E27FC236}">
                      <a16:creationId xmlns:a16="http://schemas.microsoft.com/office/drawing/2014/main" id="{F9ABFA0F-1A22-4DE5-91CD-6B9E9A6C619E}"/>
                    </a:ext>
                  </a:extLst>
                </p14:cNvPr>
                <p14:cNvContentPartPr/>
                <p14:nvPr/>
              </p14:nvContentPartPr>
              <p14:xfrm>
                <a:off x="6179147" y="4925227"/>
                <a:ext cx="32760" cy="208080"/>
              </p14:xfrm>
            </p:contentPart>
          </mc:Choice>
          <mc:Fallback xmlns="">
            <p:pic>
              <p:nvPicPr>
                <p:cNvPr id="45" name="Freihand 44">
                  <a:extLst>
                    <a:ext uri="{FF2B5EF4-FFF2-40B4-BE49-F238E27FC236}">
                      <a16:creationId xmlns:a16="http://schemas.microsoft.com/office/drawing/2014/main" id="{F9ABFA0F-1A22-4DE5-91CD-6B9E9A6C619E}"/>
                    </a:ext>
                  </a:extLst>
                </p:cNvPr>
                <p:cNvPicPr/>
                <p:nvPr/>
              </p:nvPicPr>
              <p:blipFill>
                <a:blip r:embed="rId88"/>
                <a:stretch>
                  <a:fillRect/>
                </a:stretch>
              </p:blipFill>
              <p:spPr>
                <a:xfrm>
                  <a:off x="6174827" y="4920907"/>
                  <a:ext cx="414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Freihand 45">
                  <a:extLst>
                    <a:ext uri="{FF2B5EF4-FFF2-40B4-BE49-F238E27FC236}">
                      <a16:creationId xmlns:a16="http://schemas.microsoft.com/office/drawing/2014/main" id="{2EDE9F4F-038F-40EB-B03D-BFBF28AEEB3E}"/>
                    </a:ext>
                  </a:extLst>
                </p14:cNvPr>
                <p14:cNvContentPartPr/>
                <p14:nvPr/>
              </p14:nvContentPartPr>
              <p14:xfrm>
                <a:off x="6264467" y="5013787"/>
                <a:ext cx="182160" cy="81360"/>
              </p14:xfrm>
            </p:contentPart>
          </mc:Choice>
          <mc:Fallback xmlns="">
            <p:pic>
              <p:nvPicPr>
                <p:cNvPr id="46" name="Freihand 45">
                  <a:extLst>
                    <a:ext uri="{FF2B5EF4-FFF2-40B4-BE49-F238E27FC236}">
                      <a16:creationId xmlns:a16="http://schemas.microsoft.com/office/drawing/2014/main" id="{2EDE9F4F-038F-40EB-B03D-BFBF28AEEB3E}"/>
                    </a:ext>
                  </a:extLst>
                </p:cNvPr>
                <p:cNvPicPr/>
                <p:nvPr/>
              </p:nvPicPr>
              <p:blipFill>
                <a:blip r:embed="rId90"/>
                <a:stretch>
                  <a:fillRect/>
                </a:stretch>
              </p:blipFill>
              <p:spPr>
                <a:xfrm>
                  <a:off x="6260147" y="5009467"/>
                  <a:ext cx="190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 name="Freihand 46">
                  <a:extLst>
                    <a:ext uri="{FF2B5EF4-FFF2-40B4-BE49-F238E27FC236}">
                      <a16:creationId xmlns:a16="http://schemas.microsoft.com/office/drawing/2014/main" id="{AF1E88EE-76BD-4B57-879C-476C82DB0F77}"/>
                    </a:ext>
                  </a:extLst>
                </p14:cNvPr>
                <p14:cNvContentPartPr/>
                <p14:nvPr/>
              </p14:nvContentPartPr>
              <p14:xfrm>
                <a:off x="6496307" y="4971667"/>
                <a:ext cx="106200" cy="124200"/>
              </p14:xfrm>
            </p:contentPart>
          </mc:Choice>
          <mc:Fallback xmlns="">
            <p:pic>
              <p:nvPicPr>
                <p:cNvPr id="47" name="Freihand 46">
                  <a:extLst>
                    <a:ext uri="{FF2B5EF4-FFF2-40B4-BE49-F238E27FC236}">
                      <a16:creationId xmlns:a16="http://schemas.microsoft.com/office/drawing/2014/main" id="{AF1E88EE-76BD-4B57-879C-476C82DB0F77}"/>
                    </a:ext>
                  </a:extLst>
                </p:cNvPr>
                <p:cNvPicPr/>
                <p:nvPr/>
              </p:nvPicPr>
              <p:blipFill>
                <a:blip r:embed="rId92"/>
                <a:stretch>
                  <a:fillRect/>
                </a:stretch>
              </p:blipFill>
              <p:spPr>
                <a:xfrm>
                  <a:off x="6491987" y="4967347"/>
                  <a:ext cx="114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8" name="Freihand 47">
                  <a:extLst>
                    <a:ext uri="{FF2B5EF4-FFF2-40B4-BE49-F238E27FC236}">
                      <a16:creationId xmlns:a16="http://schemas.microsoft.com/office/drawing/2014/main" id="{67364E6E-B72C-42A6-8AD9-A92A81862B4A}"/>
                    </a:ext>
                  </a:extLst>
                </p14:cNvPr>
                <p14:cNvContentPartPr/>
                <p14:nvPr/>
              </p14:nvContentPartPr>
              <p14:xfrm>
                <a:off x="6729587" y="4981747"/>
                <a:ext cx="162360" cy="42480"/>
              </p14:xfrm>
            </p:contentPart>
          </mc:Choice>
          <mc:Fallback xmlns="">
            <p:pic>
              <p:nvPicPr>
                <p:cNvPr id="48" name="Freihand 47">
                  <a:extLst>
                    <a:ext uri="{FF2B5EF4-FFF2-40B4-BE49-F238E27FC236}">
                      <a16:creationId xmlns:a16="http://schemas.microsoft.com/office/drawing/2014/main" id="{67364E6E-B72C-42A6-8AD9-A92A81862B4A}"/>
                    </a:ext>
                  </a:extLst>
                </p:cNvPr>
                <p:cNvPicPr/>
                <p:nvPr/>
              </p:nvPicPr>
              <p:blipFill>
                <a:blip r:embed="rId94"/>
                <a:stretch>
                  <a:fillRect/>
                </a:stretch>
              </p:blipFill>
              <p:spPr>
                <a:xfrm>
                  <a:off x="6725267" y="4977427"/>
                  <a:ext cx="171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 name="Freihand 49">
                  <a:extLst>
                    <a:ext uri="{FF2B5EF4-FFF2-40B4-BE49-F238E27FC236}">
                      <a16:creationId xmlns:a16="http://schemas.microsoft.com/office/drawing/2014/main" id="{4891629D-CFDF-446C-907B-4E30F2C6D16D}"/>
                    </a:ext>
                  </a:extLst>
                </p14:cNvPr>
                <p14:cNvContentPartPr/>
                <p14:nvPr/>
              </p14:nvContentPartPr>
              <p14:xfrm>
                <a:off x="7052147" y="4900027"/>
                <a:ext cx="16200" cy="49680"/>
              </p14:xfrm>
            </p:contentPart>
          </mc:Choice>
          <mc:Fallback xmlns="">
            <p:pic>
              <p:nvPicPr>
                <p:cNvPr id="50" name="Freihand 49">
                  <a:extLst>
                    <a:ext uri="{FF2B5EF4-FFF2-40B4-BE49-F238E27FC236}">
                      <a16:creationId xmlns:a16="http://schemas.microsoft.com/office/drawing/2014/main" id="{4891629D-CFDF-446C-907B-4E30F2C6D16D}"/>
                    </a:ext>
                  </a:extLst>
                </p:cNvPr>
                <p:cNvPicPr/>
                <p:nvPr/>
              </p:nvPicPr>
              <p:blipFill>
                <a:blip r:embed="rId96"/>
                <a:stretch>
                  <a:fillRect/>
                </a:stretch>
              </p:blipFill>
              <p:spPr>
                <a:xfrm>
                  <a:off x="7047827" y="4895707"/>
                  <a:ext cx="24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 name="Freihand 50">
                  <a:extLst>
                    <a:ext uri="{FF2B5EF4-FFF2-40B4-BE49-F238E27FC236}">
                      <a16:creationId xmlns:a16="http://schemas.microsoft.com/office/drawing/2014/main" id="{38903D71-4673-4601-A280-FF5C634F9C00}"/>
                    </a:ext>
                  </a:extLst>
                </p14:cNvPr>
                <p14:cNvContentPartPr/>
                <p14:nvPr/>
              </p14:nvContentPartPr>
              <p14:xfrm>
                <a:off x="7014707" y="4826227"/>
                <a:ext cx="178560" cy="210240"/>
              </p14:xfrm>
            </p:contentPart>
          </mc:Choice>
          <mc:Fallback xmlns="">
            <p:pic>
              <p:nvPicPr>
                <p:cNvPr id="51" name="Freihand 50">
                  <a:extLst>
                    <a:ext uri="{FF2B5EF4-FFF2-40B4-BE49-F238E27FC236}">
                      <a16:creationId xmlns:a16="http://schemas.microsoft.com/office/drawing/2014/main" id="{38903D71-4673-4601-A280-FF5C634F9C00}"/>
                    </a:ext>
                  </a:extLst>
                </p:cNvPr>
                <p:cNvPicPr/>
                <p:nvPr/>
              </p:nvPicPr>
              <p:blipFill>
                <a:blip r:embed="rId98"/>
                <a:stretch>
                  <a:fillRect/>
                </a:stretch>
              </p:blipFill>
              <p:spPr>
                <a:xfrm>
                  <a:off x="7010387" y="4821907"/>
                  <a:ext cx="1872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2" name="Freihand 51">
                  <a:extLst>
                    <a:ext uri="{FF2B5EF4-FFF2-40B4-BE49-F238E27FC236}">
                      <a16:creationId xmlns:a16="http://schemas.microsoft.com/office/drawing/2014/main" id="{E770E2C8-CD5B-4265-A914-5302A9CD2F4E}"/>
                    </a:ext>
                  </a:extLst>
                </p14:cNvPr>
                <p14:cNvContentPartPr/>
                <p14:nvPr/>
              </p14:nvContentPartPr>
              <p14:xfrm>
                <a:off x="7240427" y="4891027"/>
                <a:ext cx="108360" cy="95040"/>
              </p14:xfrm>
            </p:contentPart>
          </mc:Choice>
          <mc:Fallback xmlns="">
            <p:pic>
              <p:nvPicPr>
                <p:cNvPr id="52" name="Freihand 51">
                  <a:extLst>
                    <a:ext uri="{FF2B5EF4-FFF2-40B4-BE49-F238E27FC236}">
                      <a16:creationId xmlns:a16="http://schemas.microsoft.com/office/drawing/2014/main" id="{E770E2C8-CD5B-4265-A914-5302A9CD2F4E}"/>
                    </a:ext>
                  </a:extLst>
                </p:cNvPr>
                <p:cNvPicPr/>
                <p:nvPr/>
              </p:nvPicPr>
              <p:blipFill>
                <a:blip r:embed="rId100"/>
                <a:stretch>
                  <a:fillRect/>
                </a:stretch>
              </p:blipFill>
              <p:spPr>
                <a:xfrm>
                  <a:off x="7236107" y="4886707"/>
                  <a:ext cx="117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Freihand 52">
                  <a:extLst>
                    <a:ext uri="{FF2B5EF4-FFF2-40B4-BE49-F238E27FC236}">
                      <a16:creationId xmlns:a16="http://schemas.microsoft.com/office/drawing/2014/main" id="{32070A21-A1DB-4EBA-9532-78CF791C7E61}"/>
                    </a:ext>
                  </a:extLst>
                </p14:cNvPr>
                <p14:cNvContentPartPr/>
                <p14:nvPr/>
              </p14:nvContentPartPr>
              <p14:xfrm>
                <a:off x="7214867" y="4857187"/>
                <a:ext cx="245160" cy="140400"/>
              </p14:xfrm>
            </p:contentPart>
          </mc:Choice>
          <mc:Fallback xmlns="">
            <p:pic>
              <p:nvPicPr>
                <p:cNvPr id="53" name="Freihand 52">
                  <a:extLst>
                    <a:ext uri="{FF2B5EF4-FFF2-40B4-BE49-F238E27FC236}">
                      <a16:creationId xmlns:a16="http://schemas.microsoft.com/office/drawing/2014/main" id="{32070A21-A1DB-4EBA-9532-78CF791C7E61}"/>
                    </a:ext>
                  </a:extLst>
                </p:cNvPr>
                <p:cNvPicPr/>
                <p:nvPr/>
              </p:nvPicPr>
              <p:blipFill>
                <a:blip r:embed="rId102"/>
                <a:stretch>
                  <a:fillRect/>
                </a:stretch>
              </p:blipFill>
              <p:spPr>
                <a:xfrm>
                  <a:off x="7210547" y="4852867"/>
                  <a:ext cx="253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469D704F-CDE0-4501-8B1A-2582F4AA52A7}"/>
                    </a:ext>
                  </a:extLst>
                </p14:cNvPr>
                <p14:cNvContentPartPr/>
                <p14:nvPr/>
              </p14:nvContentPartPr>
              <p14:xfrm>
                <a:off x="7492427" y="4882387"/>
                <a:ext cx="118800" cy="72000"/>
              </p14:xfrm>
            </p:contentPart>
          </mc:Choice>
          <mc:Fallback xmlns="">
            <p:pic>
              <p:nvPicPr>
                <p:cNvPr id="54" name="Freihand 53">
                  <a:extLst>
                    <a:ext uri="{FF2B5EF4-FFF2-40B4-BE49-F238E27FC236}">
                      <a16:creationId xmlns:a16="http://schemas.microsoft.com/office/drawing/2014/main" id="{469D704F-CDE0-4501-8B1A-2582F4AA52A7}"/>
                    </a:ext>
                  </a:extLst>
                </p:cNvPr>
                <p:cNvPicPr/>
                <p:nvPr/>
              </p:nvPicPr>
              <p:blipFill>
                <a:blip r:embed="rId104"/>
                <a:stretch>
                  <a:fillRect/>
                </a:stretch>
              </p:blipFill>
              <p:spPr>
                <a:xfrm>
                  <a:off x="7488107" y="4878067"/>
                  <a:ext cx="127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B9EFEF10-6D37-45CF-90FA-C5A99F0341E3}"/>
                    </a:ext>
                  </a:extLst>
                </p14:cNvPr>
                <p14:cNvContentPartPr/>
                <p14:nvPr/>
              </p14:nvContentPartPr>
              <p14:xfrm>
                <a:off x="7664867" y="4813267"/>
                <a:ext cx="272880" cy="113400"/>
              </p14:xfrm>
            </p:contentPart>
          </mc:Choice>
          <mc:Fallback xmlns="">
            <p:pic>
              <p:nvPicPr>
                <p:cNvPr id="55" name="Freihand 54">
                  <a:extLst>
                    <a:ext uri="{FF2B5EF4-FFF2-40B4-BE49-F238E27FC236}">
                      <a16:creationId xmlns:a16="http://schemas.microsoft.com/office/drawing/2014/main" id="{B9EFEF10-6D37-45CF-90FA-C5A99F0341E3}"/>
                    </a:ext>
                  </a:extLst>
                </p:cNvPr>
                <p:cNvPicPr/>
                <p:nvPr/>
              </p:nvPicPr>
              <p:blipFill>
                <a:blip r:embed="rId106"/>
                <a:stretch>
                  <a:fillRect/>
                </a:stretch>
              </p:blipFill>
              <p:spPr>
                <a:xfrm>
                  <a:off x="7660547" y="4808947"/>
                  <a:ext cx="281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0DACDA47-17E6-447D-9194-183A2288A3E8}"/>
                    </a:ext>
                  </a:extLst>
                </p14:cNvPr>
                <p14:cNvContentPartPr/>
                <p14:nvPr/>
              </p14:nvContentPartPr>
              <p14:xfrm>
                <a:off x="4812947" y="5511667"/>
                <a:ext cx="76320" cy="102960"/>
              </p14:xfrm>
            </p:contentPart>
          </mc:Choice>
          <mc:Fallback xmlns="">
            <p:pic>
              <p:nvPicPr>
                <p:cNvPr id="56" name="Freihand 55">
                  <a:extLst>
                    <a:ext uri="{FF2B5EF4-FFF2-40B4-BE49-F238E27FC236}">
                      <a16:creationId xmlns:a16="http://schemas.microsoft.com/office/drawing/2014/main" id="{0DACDA47-17E6-447D-9194-183A2288A3E8}"/>
                    </a:ext>
                  </a:extLst>
                </p:cNvPr>
                <p:cNvPicPr/>
                <p:nvPr/>
              </p:nvPicPr>
              <p:blipFill>
                <a:blip r:embed="rId108"/>
                <a:stretch>
                  <a:fillRect/>
                </a:stretch>
              </p:blipFill>
              <p:spPr>
                <a:xfrm>
                  <a:off x="4808627" y="5507347"/>
                  <a:ext cx="84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7" name="Freihand 56">
                  <a:extLst>
                    <a:ext uri="{FF2B5EF4-FFF2-40B4-BE49-F238E27FC236}">
                      <a16:creationId xmlns:a16="http://schemas.microsoft.com/office/drawing/2014/main" id="{A8C50A5C-B7CD-4EFC-A64B-A65F937DF9D4}"/>
                    </a:ext>
                  </a:extLst>
                </p14:cNvPr>
                <p14:cNvContentPartPr/>
                <p14:nvPr/>
              </p14:nvContentPartPr>
              <p14:xfrm>
                <a:off x="4940747" y="5419147"/>
                <a:ext cx="74160" cy="181800"/>
              </p14:xfrm>
            </p:contentPart>
          </mc:Choice>
          <mc:Fallback xmlns="">
            <p:pic>
              <p:nvPicPr>
                <p:cNvPr id="57" name="Freihand 56">
                  <a:extLst>
                    <a:ext uri="{FF2B5EF4-FFF2-40B4-BE49-F238E27FC236}">
                      <a16:creationId xmlns:a16="http://schemas.microsoft.com/office/drawing/2014/main" id="{A8C50A5C-B7CD-4EFC-A64B-A65F937DF9D4}"/>
                    </a:ext>
                  </a:extLst>
                </p:cNvPr>
                <p:cNvPicPr/>
                <p:nvPr/>
              </p:nvPicPr>
              <p:blipFill>
                <a:blip r:embed="rId110"/>
                <a:stretch>
                  <a:fillRect/>
                </a:stretch>
              </p:blipFill>
              <p:spPr>
                <a:xfrm>
                  <a:off x="4936427" y="5414827"/>
                  <a:ext cx="82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8" name="Freihand 57">
                  <a:extLst>
                    <a:ext uri="{FF2B5EF4-FFF2-40B4-BE49-F238E27FC236}">
                      <a16:creationId xmlns:a16="http://schemas.microsoft.com/office/drawing/2014/main" id="{D9A42C11-48BB-4C19-BC42-350505D4ABDA}"/>
                    </a:ext>
                  </a:extLst>
                </p14:cNvPr>
                <p14:cNvContentPartPr/>
                <p14:nvPr/>
              </p14:nvContentPartPr>
              <p14:xfrm>
                <a:off x="5054507" y="5468467"/>
                <a:ext cx="168120" cy="73800"/>
              </p14:xfrm>
            </p:contentPart>
          </mc:Choice>
          <mc:Fallback xmlns="">
            <p:pic>
              <p:nvPicPr>
                <p:cNvPr id="58" name="Freihand 57">
                  <a:extLst>
                    <a:ext uri="{FF2B5EF4-FFF2-40B4-BE49-F238E27FC236}">
                      <a16:creationId xmlns:a16="http://schemas.microsoft.com/office/drawing/2014/main" id="{D9A42C11-48BB-4C19-BC42-350505D4ABDA}"/>
                    </a:ext>
                  </a:extLst>
                </p:cNvPr>
                <p:cNvPicPr/>
                <p:nvPr/>
              </p:nvPicPr>
              <p:blipFill>
                <a:blip r:embed="rId112"/>
                <a:stretch>
                  <a:fillRect/>
                </a:stretch>
              </p:blipFill>
              <p:spPr>
                <a:xfrm>
                  <a:off x="5050187" y="5464147"/>
                  <a:ext cx="176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9" name="Freihand 58">
                  <a:extLst>
                    <a:ext uri="{FF2B5EF4-FFF2-40B4-BE49-F238E27FC236}">
                      <a16:creationId xmlns:a16="http://schemas.microsoft.com/office/drawing/2014/main" id="{DA25E1A6-54E1-495B-AEA5-FC3842AC1EB9}"/>
                    </a:ext>
                  </a:extLst>
                </p14:cNvPr>
                <p14:cNvContentPartPr/>
                <p14:nvPr/>
              </p14:nvContentPartPr>
              <p14:xfrm>
                <a:off x="5408027" y="5405107"/>
                <a:ext cx="196200" cy="127080"/>
              </p14:xfrm>
            </p:contentPart>
          </mc:Choice>
          <mc:Fallback xmlns="">
            <p:pic>
              <p:nvPicPr>
                <p:cNvPr id="59" name="Freihand 58">
                  <a:extLst>
                    <a:ext uri="{FF2B5EF4-FFF2-40B4-BE49-F238E27FC236}">
                      <a16:creationId xmlns:a16="http://schemas.microsoft.com/office/drawing/2014/main" id="{DA25E1A6-54E1-495B-AEA5-FC3842AC1EB9}"/>
                    </a:ext>
                  </a:extLst>
                </p:cNvPr>
                <p:cNvPicPr/>
                <p:nvPr/>
              </p:nvPicPr>
              <p:blipFill>
                <a:blip r:embed="rId114"/>
                <a:stretch>
                  <a:fillRect/>
                </a:stretch>
              </p:blipFill>
              <p:spPr>
                <a:xfrm>
                  <a:off x="5403707" y="5400787"/>
                  <a:ext cx="204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0" name="Freihand 59">
                  <a:extLst>
                    <a:ext uri="{FF2B5EF4-FFF2-40B4-BE49-F238E27FC236}">
                      <a16:creationId xmlns:a16="http://schemas.microsoft.com/office/drawing/2014/main" id="{532A6247-5244-4860-826C-B997FC922F9C}"/>
                    </a:ext>
                  </a:extLst>
                </p14:cNvPr>
                <p14:cNvContentPartPr/>
                <p14:nvPr/>
              </p14:nvContentPartPr>
              <p14:xfrm>
                <a:off x="5597387" y="5364787"/>
                <a:ext cx="47160" cy="24120"/>
              </p14:xfrm>
            </p:contentPart>
          </mc:Choice>
          <mc:Fallback xmlns="">
            <p:pic>
              <p:nvPicPr>
                <p:cNvPr id="60" name="Freihand 59">
                  <a:extLst>
                    <a:ext uri="{FF2B5EF4-FFF2-40B4-BE49-F238E27FC236}">
                      <a16:creationId xmlns:a16="http://schemas.microsoft.com/office/drawing/2014/main" id="{532A6247-5244-4860-826C-B997FC922F9C}"/>
                    </a:ext>
                  </a:extLst>
                </p:cNvPr>
                <p:cNvPicPr/>
                <p:nvPr/>
              </p:nvPicPr>
              <p:blipFill>
                <a:blip r:embed="rId116"/>
                <a:stretch>
                  <a:fillRect/>
                </a:stretch>
              </p:blipFill>
              <p:spPr>
                <a:xfrm>
                  <a:off x="5593067" y="5360467"/>
                  <a:ext cx="55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1" name="Freihand 60">
                  <a:extLst>
                    <a:ext uri="{FF2B5EF4-FFF2-40B4-BE49-F238E27FC236}">
                      <a16:creationId xmlns:a16="http://schemas.microsoft.com/office/drawing/2014/main" id="{EC01888D-37CB-4231-97FE-884B1931021F}"/>
                    </a:ext>
                  </a:extLst>
                </p14:cNvPr>
                <p14:cNvContentPartPr/>
                <p14:nvPr/>
              </p14:nvContentPartPr>
              <p14:xfrm>
                <a:off x="5660027" y="5283067"/>
                <a:ext cx="306720" cy="190080"/>
              </p14:xfrm>
            </p:contentPart>
          </mc:Choice>
          <mc:Fallback xmlns="">
            <p:pic>
              <p:nvPicPr>
                <p:cNvPr id="61" name="Freihand 60">
                  <a:extLst>
                    <a:ext uri="{FF2B5EF4-FFF2-40B4-BE49-F238E27FC236}">
                      <a16:creationId xmlns:a16="http://schemas.microsoft.com/office/drawing/2014/main" id="{EC01888D-37CB-4231-97FE-884B1931021F}"/>
                    </a:ext>
                  </a:extLst>
                </p:cNvPr>
                <p:cNvPicPr/>
                <p:nvPr/>
              </p:nvPicPr>
              <p:blipFill>
                <a:blip r:embed="rId118"/>
                <a:stretch>
                  <a:fillRect/>
                </a:stretch>
              </p:blipFill>
              <p:spPr>
                <a:xfrm>
                  <a:off x="5655707" y="5278747"/>
                  <a:ext cx="315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5C4DD6D5-4E27-47F7-80C9-DD3207530C5C}"/>
                    </a:ext>
                  </a:extLst>
                </p14:cNvPr>
                <p14:cNvContentPartPr/>
                <p14:nvPr/>
              </p14:nvContentPartPr>
              <p14:xfrm>
                <a:off x="6122987" y="5239507"/>
                <a:ext cx="160560" cy="168480"/>
              </p14:xfrm>
            </p:contentPart>
          </mc:Choice>
          <mc:Fallback xmlns="">
            <p:pic>
              <p:nvPicPr>
                <p:cNvPr id="63" name="Freihand 62">
                  <a:extLst>
                    <a:ext uri="{FF2B5EF4-FFF2-40B4-BE49-F238E27FC236}">
                      <a16:creationId xmlns:a16="http://schemas.microsoft.com/office/drawing/2014/main" id="{5C4DD6D5-4E27-47F7-80C9-DD3207530C5C}"/>
                    </a:ext>
                  </a:extLst>
                </p:cNvPr>
                <p:cNvPicPr/>
                <p:nvPr/>
              </p:nvPicPr>
              <p:blipFill>
                <a:blip r:embed="rId120"/>
                <a:stretch>
                  <a:fillRect/>
                </a:stretch>
              </p:blipFill>
              <p:spPr>
                <a:xfrm>
                  <a:off x="6118667" y="5235187"/>
                  <a:ext cx="169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C2F6006C-22F1-460B-807A-F2181D6A4CFA}"/>
                    </a:ext>
                  </a:extLst>
                </p14:cNvPr>
                <p14:cNvContentPartPr/>
                <p14:nvPr/>
              </p14:nvContentPartPr>
              <p14:xfrm>
                <a:off x="6289307" y="5283427"/>
                <a:ext cx="87840" cy="102960"/>
              </p14:xfrm>
            </p:contentPart>
          </mc:Choice>
          <mc:Fallback xmlns="">
            <p:pic>
              <p:nvPicPr>
                <p:cNvPr id="64" name="Freihand 63">
                  <a:extLst>
                    <a:ext uri="{FF2B5EF4-FFF2-40B4-BE49-F238E27FC236}">
                      <a16:creationId xmlns:a16="http://schemas.microsoft.com/office/drawing/2014/main" id="{C2F6006C-22F1-460B-807A-F2181D6A4CFA}"/>
                    </a:ext>
                  </a:extLst>
                </p:cNvPr>
                <p:cNvPicPr/>
                <p:nvPr/>
              </p:nvPicPr>
              <p:blipFill>
                <a:blip r:embed="rId122"/>
                <a:stretch>
                  <a:fillRect/>
                </a:stretch>
              </p:blipFill>
              <p:spPr>
                <a:xfrm>
                  <a:off x="6284987" y="5279107"/>
                  <a:ext cx="96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09B0770A-6C1E-43AE-9AC4-3814A2B35502}"/>
                    </a:ext>
                  </a:extLst>
                </p14:cNvPr>
                <p14:cNvContentPartPr/>
                <p14:nvPr/>
              </p14:nvContentPartPr>
              <p14:xfrm>
                <a:off x="6374987" y="5268307"/>
                <a:ext cx="122400" cy="159840"/>
              </p14:xfrm>
            </p:contentPart>
          </mc:Choice>
          <mc:Fallback xmlns="">
            <p:pic>
              <p:nvPicPr>
                <p:cNvPr id="65" name="Freihand 64">
                  <a:extLst>
                    <a:ext uri="{FF2B5EF4-FFF2-40B4-BE49-F238E27FC236}">
                      <a16:creationId xmlns:a16="http://schemas.microsoft.com/office/drawing/2014/main" id="{09B0770A-6C1E-43AE-9AC4-3814A2B35502}"/>
                    </a:ext>
                  </a:extLst>
                </p:cNvPr>
                <p:cNvPicPr/>
                <p:nvPr/>
              </p:nvPicPr>
              <p:blipFill>
                <a:blip r:embed="rId124"/>
                <a:stretch>
                  <a:fillRect/>
                </a:stretch>
              </p:blipFill>
              <p:spPr>
                <a:xfrm>
                  <a:off x="6370667" y="5263987"/>
                  <a:ext cx="131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6" name="Freihand 65">
                  <a:extLst>
                    <a:ext uri="{FF2B5EF4-FFF2-40B4-BE49-F238E27FC236}">
                      <a16:creationId xmlns:a16="http://schemas.microsoft.com/office/drawing/2014/main" id="{F6678EC8-3BBC-475C-AD97-7F9F3487D9E1}"/>
                    </a:ext>
                  </a:extLst>
                </p14:cNvPr>
                <p14:cNvContentPartPr/>
                <p14:nvPr/>
              </p14:nvContentPartPr>
              <p14:xfrm>
                <a:off x="6731747" y="5251747"/>
                <a:ext cx="15120" cy="142920"/>
              </p14:xfrm>
            </p:contentPart>
          </mc:Choice>
          <mc:Fallback xmlns="">
            <p:pic>
              <p:nvPicPr>
                <p:cNvPr id="66" name="Freihand 65">
                  <a:extLst>
                    <a:ext uri="{FF2B5EF4-FFF2-40B4-BE49-F238E27FC236}">
                      <a16:creationId xmlns:a16="http://schemas.microsoft.com/office/drawing/2014/main" id="{F6678EC8-3BBC-475C-AD97-7F9F3487D9E1}"/>
                    </a:ext>
                  </a:extLst>
                </p:cNvPr>
                <p:cNvPicPr/>
                <p:nvPr/>
              </p:nvPicPr>
              <p:blipFill>
                <a:blip r:embed="rId126"/>
                <a:stretch>
                  <a:fillRect/>
                </a:stretch>
              </p:blipFill>
              <p:spPr>
                <a:xfrm>
                  <a:off x="6727427" y="5247427"/>
                  <a:ext cx="23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7" name="Freihand 66">
                  <a:extLst>
                    <a:ext uri="{FF2B5EF4-FFF2-40B4-BE49-F238E27FC236}">
                      <a16:creationId xmlns:a16="http://schemas.microsoft.com/office/drawing/2014/main" id="{9D1521BD-1CC0-4785-A720-55CF9BE108DC}"/>
                    </a:ext>
                  </a:extLst>
                </p14:cNvPr>
                <p14:cNvContentPartPr/>
                <p14:nvPr/>
              </p14:nvContentPartPr>
              <p14:xfrm>
                <a:off x="6683507" y="5197027"/>
                <a:ext cx="141480" cy="197640"/>
              </p14:xfrm>
            </p:contentPart>
          </mc:Choice>
          <mc:Fallback xmlns="">
            <p:pic>
              <p:nvPicPr>
                <p:cNvPr id="67" name="Freihand 66">
                  <a:extLst>
                    <a:ext uri="{FF2B5EF4-FFF2-40B4-BE49-F238E27FC236}">
                      <a16:creationId xmlns:a16="http://schemas.microsoft.com/office/drawing/2014/main" id="{9D1521BD-1CC0-4785-A720-55CF9BE108DC}"/>
                    </a:ext>
                  </a:extLst>
                </p:cNvPr>
                <p:cNvPicPr/>
                <p:nvPr/>
              </p:nvPicPr>
              <p:blipFill>
                <a:blip r:embed="rId128"/>
                <a:stretch>
                  <a:fillRect/>
                </a:stretch>
              </p:blipFill>
              <p:spPr>
                <a:xfrm>
                  <a:off x="6679187" y="5192707"/>
                  <a:ext cx="150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8" name="Freihand 67">
                  <a:extLst>
                    <a:ext uri="{FF2B5EF4-FFF2-40B4-BE49-F238E27FC236}">
                      <a16:creationId xmlns:a16="http://schemas.microsoft.com/office/drawing/2014/main" id="{74125D2C-B717-4D61-B117-90E75CFE314D}"/>
                    </a:ext>
                  </a:extLst>
                </p14:cNvPr>
                <p14:cNvContentPartPr/>
                <p14:nvPr/>
              </p14:nvContentPartPr>
              <p14:xfrm>
                <a:off x="6871787" y="5247787"/>
                <a:ext cx="72720" cy="109800"/>
              </p14:xfrm>
            </p:contentPart>
          </mc:Choice>
          <mc:Fallback xmlns="">
            <p:pic>
              <p:nvPicPr>
                <p:cNvPr id="68" name="Freihand 67">
                  <a:extLst>
                    <a:ext uri="{FF2B5EF4-FFF2-40B4-BE49-F238E27FC236}">
                      <a16:creationId xmlns:a16="http://schemas.microsoft.com/office/drawing/2014/main" id="{74125D2C-B717-4D61-B117-90E75CFE314D}"/>
                    </a:ext>
                  </a:extLst>
                </p:cNvPr>
                <p:cNvPicPr/>
                <p:nvPr/>
              </p:nvPicPr>
              <p:blipFill>
                <a:blip r:embed="rId130"/>
                <a:stretch>
                  <a:fillRect/>
                </a:stretch>
              </p:blipFill>
              <p:spPr>
                <a:xfrm>
                  <a:off x="6867467" y="5243467"/>
                  <a:ext cx="81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83CD1C11-E7C8-46DB-B6DE-0187D94BD10F}"/>
                    </a:ext>
                  </a:extLst>
                </p14:cNvPr>
                <p14:cNvContentPartPr/>
                <p14:nvPr/>
              </p14:nvContentPartPr>
              <p14:xfrm>
                <a:off x="6950267" y="5212147"/>
                <a:ext cx="97200" cy="165960"/>
              </p14:xfrm>
            </p:contentPart>
          </mc:Choice>
          <mc:Fallback xmlns="">
            <p:pic>
              <p:nvPicPr>
                <p:cNvPr id="69" name="Freihand 68">
                  <a:extLst>
                    <a:ext uri="{FF2B5EF4-FFF2-40B4-BE49-F238E27FC236}">
                      <a16:creationId xmlns:a16="http://schemas.microsoft.com/office/drawing/2014/main" id="{83CD1C11-E7C8-46DB-B6DE-0187D94BD10F}"/>
                    </a:ext>
                  </a:extLst>
                </p:cNvPr>
                <p:cNvPicPr/>
                <p:nvPr/>
              </p:nvPicPr>
              <p:blipFill>
                <a:blip r:embed="rId132"/>
                <a:stretch>
                  <a:fillRect/>
                </a:stretch>
              </p:blipFill>
              <p:spPr>
                <a:xfrm>
                  <a:off x="6945947" y="5207827"/>
                  <a:ext cx="105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40D5458A-7508-4C32-8098-74132106D771}"/>
                    </a:ext>
                  </a:extLst>
                </p14:cNvPr>
                <p14:cNvContentPartPr/>
                <p14:nvPr/>
              </p14:nvContentPartPr>
              <p14:xfrm>
                <a:off x="7079867" y="5109907"/>
                <a:ext cx="385200" cy="191880"/>
              </p14:xfrm>
            </p:contentPart>
          </mc:Choice>
          <mc:Fallback xmlns="">
            <p:pic>
              <p:nvPicPr>
                <p:cNvPr id="70" name="Freihand 69">
                  <a:extLst>
                    <a:ext uri="{FF2B5EF4-FFF2-40B4-BE49-F238E27FC236}">
                      <a16:creationId xmlns:a16="http://schemas.microsoft.com/office/drawing/2014/main" id="{40D5458A-7508-4C32-8098-74132106D771}"/>
                    </a:ext>
                  </a:extLst>
                </p:cNvPr>
                <p:cNvPicPr/>
                <p:nvPr/>
              </p:nvPicPr>
              <p:blipFill>
                <a:blip r:embed="rId134"/>
                <a:stretch>
                  <a:fillRect/>
                </a:stretch>
              </p:blipFill>
              <p:spPr>
                <a:xfrm>
                  <a:off x="7075547" y="5105587"/>
                  <a:ext cx="393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1" name="Freihand 70">
                  <a:extLst>
                    <a:ext uri="{FF2B5EF4-FFF2-40B4-BE49-F238E27FC236}">
                      <a16:creationId xmlns:a16="http://schemas.microsoft.com/office/drawing/2014/main" id="{6C50F2E6-04B9-4E8A-AA19-0D6ADA1AF412}"/>
                    </a:ext>
                  </a:extLst>
                </p14:cNvPr>
                <p14:cNvContentPartPr/>
                <p14:nvPr/>
              </p14:nvContentPartPr>
              <p14:xfrm>
                <a:off x="7535267" y="5036467"/>
                <a:ext cx="332640" cy="199800"/>
              </p14:xfrm>
            </p:contentPart>
          </mc:Choice>
          <mc:Fallback xmlns="">
            <p:pic>
              <p:nvPicPr>
                <p:cNvPr id="71" name="Freihand 70">
                  <a:extLst>
                    <a:ext uri="{FF2B5EF4-FFF2-40B4-BE49-F238E27FC236}">
                      <a16:creationId xmlns:a16="http://schemas.microsoft.com/office/drawing/2014/main" id="{6C50F2E6-04B9-4E8A-AA19-0D6ADA1AF412}"/>
                    </a:ext>
                  </a:extLst>
                </p:cNvPr>
                <p:cNvPicPr/>
                <p:nvPr/>
              </p:nvPicPr>
              <p:blipFill>
                <a:blip r:embed="rId136"/>
                <a:stretch>
                  <a:fillRect/>
                </a:stretch>
              </p:blipFill>
              <p:spPr>
                <a:xfrm>
                  <a:off x="7530947" y="5032147"/>
                  <a:ext cx="341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 name="Freihand 71">
                  <a:extLst>
                    <a:ext uri="{FF2B5EF4-FFF2-40B4-BE49-F238E27FC236}">
                      <a16:creationId xmlns:a16="http://schemas.microsoft.com/office/drawing/2014/main" id="{1B6EAF75-E0C8-42BC-9481-0604322D5149}"/>
                    </a:ext>
                  </a:extLst>
                </p14:cNvPr>
                <p14:cNvContentPartPr/>
                <p14:nvPr/>
              </p14:nvContentPartPr>
              <p14:xfrm>
                <a:off x="7889507" y="5020987"/>
                <a:ext cx="89280" cy="172800"/>
              </p14:xfrm>
            </p:contentPart>
          </mc:Choice>
          <mc:Fallback xmlns="">
            <p:pic>
              <p:nvPicPr>
                <p:cNvPr id="72" name="Freihand 71">
                  <a:extLst>
                    <a:ext uri="{FF2B5EF4-FFF2-40B4-BE49-F238E27FC236}">
                      <a16:creationId xmlns:a16="http://schemas.microsoft.com/office/drawing/2014/main" id="{1B6EAF75-E0C8-42BC-9481-0604322D5149}"/>
                    </a:ext>
                  </a:extLst>
                </p:cNvPr>
                <p:cNvPicPr/>
                <p:nvPr/>
              </p:nvPicPr>
              <p:blipFill>
                <a:blip r:embed="rId138"/>
                <a:stretch>
                  <a:fillRect/>
                </a:stretch>
              </p:blipFill>
              <p:spPr>
                <a:xfrm>
                  <a:off x="7885187" y="5016667"/>
                  <a:ext cx="97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3" name="Freihand 72">
                  <a:extLst>
                    <a:ext uri="{FF2B5EF4-FFF2-40B4-BE49-F238E27FC236}">
                      <a16:creationId xmlns:a16="http://schemas.microsoft.com/office/drawing/2014/main" id="{7A08F271-E721-48DC-9408-D8A732FE09B6}"/>
                    </a:ext>
                  </a:extLst>
                </p14:cNvPr>
                <p14:cNvContentPartPr/>
                <p14:nvPr/>
              </p14:nvContentPartPr>
              <p14:xfrm>
                <a:off x="8024147" y="5005867"/>
                <a:ext cx="228960" cy="166680"/>
              </p14:xfrm>
            </p:contentPart>
          </mc:Choice>
          <mc:Fallback xmlns="">
            <p:pic>
              <p:nvPicPr>
                <p:cNvPr id="73" name="Freihand 72">
                  <a:extLst>
                    <a:ext uri="{FF2B5EF4-FFF2-40B4-BE49-F238E27FC236}">
                      <a16:creationId xmlns:a16="http://schemas.microsoft.com/office/drawing/2014/main" id="{7A08F271-E721-48DC-9408-D8A732FE09B6}"/>
                    </a:ext>
                  </a:extLst>
                </p:cNvPr>
                <p:cNvPicPr/>
                <p:nvPr/>
              </p:nvPicPr>
              <p:blipFill>
                <a:blip r:embed="rId140"/>
                <a:stretch>
                  <a:fillRect/>
                </a:stretch>
              </p:blipFill>
              <p:spPr>
                <a:xfrm>
                  <a:off x="8019827" y="5001547"/>
                  <a:ext cx="237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4" name="Freihand 73">
                  <a:extLst>
                    <a:ext uri="{FF2B5EF4-FFF2-40B4-BE49-F238E27FC236}">
                      <a16:creationId xmlns:a16="http://schemas.microsoft.com/office/drawing/2014/main" id="{1DABCEC4-5655-43D7-9432-A376BC1B7CB4}"/>
                    </a:ext>
                  </a:extLst>
                </p14:cNvPr>
                <p14:cNvContentPartPr/>
                <p14:nvPr/>
              </p14:nvContentPartPr>
              <p14:xfrm>
                <a:off x="8159867" y="5042947"/>
                <a:ext cx="87120" cy="18720"/>
              </p14:xfrm>
            </p:contentPart>
          </mc:Choice>
          <mc:Fallback xmlns="">
            <p:pic>
              <p:nvPicPr>
                <p:cNvPr id="74" name="Freihand 73">
                  <a:extLst>
                    <a:ext uri="{FF2B5EF4-FFF2-40B4-BE49-F238E27FC236}">
                      <a16:creationId xmlns:a16="http://schemas.microsoft.com/office/drawing/2014/main" id="{1DABCEC4-5655-43D7-9432-A376BC1B7CB4}"/>
                    </a:ext>
                  </a:extLst>
                </p:cNvPr>
                <p:cNvPicPr/>
                <p:nvPr/>
              </p:nvPicPr>
              <p:blipFill>
                <a:blip r:embed="rId142"/>
                <a:stretch>
                  <a:fillRect/>
                </a:stretch>
              </p:blipFill>
              <p:spPr>
                <a:xfrm>
                  <a:off x="8155547" y="5038627"/>
                  <a:ext cx="95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5" name="Freihand 74">
                  <a:extLst>
                    <a:ext uri="{FF2B5EF4-FFF2-40B4-BE49-F238E27FC236}">
                      <a16:creationId xmlns:a16="http://schemas.microsoft.com/office/drawing/2014/main" id="{07D744DF-E49E-46E6-9B8B-B14DF4C134FB}"/>
                    </a:ext>
                  </a:extLst>
                </p14:cNvPr>
                <p14:cNvContentPartPr/>
                <p14:nvPr/>
              </p14:nvContentPartPr>
              <p14:xfrm>
                <a:off x="8242667" y="5071387"/>
                <a:ext cx="186480" cy="66600"/>
              </p14:xfrm>
            </p:contentPart>
          </mc:Choice>
          <mc:Fallback xmlns="">
            <p:pic>
              <p:nvPicPr>
                <p:cNvPr id="75" name="Freihand 74">
                  <a:extLst>
                    <a:ext uri="{FF2B5EF4-FFF2-40B4-BE49-F238E27FC236}">
                      <a16:creationId xmlns:a16="http://schemas.microsoft.com/office/drawing/2014/main" id="{07D744DF-E49E-46E6-9B8B-B14DF4C134FB}"/>
                    </a:ext>
                  </a:extLst>
                </p:cNvPr>
                <p:cNvPicPr/>
                <p:nvPr/>
              </p:nvPicPr>
              <p:blipFill>
                <a:blip r:embed="rId144"/>
                <a:stretch>
                  <a:fillRect/>
                </a:stretch>
              </p:blipFill>
              <p:spPr>
                <a:xfrm>
                  <a:off x="8238347" y="5067067"/>
                  <a:ext cx="195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6" name="Freihand 75">
                  <a:extLst>
                    <a:ext uri="{FF2B5EF4-FFF2-40B4-BE49-F238E27FC236}">
                      <a16:creationId xmlns:a16="http://schemas.microsoft.com/office/drawing/2014/main" id="{152D2417-C7DE-4542-B6BC-2648B97842D9}"/>
                    </a:ext>
                  </a:extLst>
                </p14:cNvPr>
                <p14:cNvContentPartPr/>
                <p14:nvPr/>
              </p14:nvContentPartPr>
              <p14:xfrm>
                <a:off x="5015627" y="5728387"/>
                <a:ext cx="190440" cy="127080"/>
              </p14:xfrm>
            </p:contentPart>
          </mc:Choice>
          <mc:Fallback xmlns="">
            <p:pic>
              <p:nvPicPr>
                <p:cNvPr id="76" name="Freihand 75">
                  <a:extLst>
                    <a:ext uri="{FF2B5EF4-FFF2-40B4-BE49-F238E27FC236}">
                      <a16:creationId xmlns:a16="http://schemas.microsoft.com/office/drawing/2014/main" id="{152D2417-C7DE-4542-B6BC-2648B97842D9}"/>
                    </a:ext>
                  </a:extLst>
                </p:cNvPr>
                <p:cNvPicPr/>
                <p:nvPr/>
              </p:nvPicPr>
              <p:blipFill>
                <a:blip r:embed="rId146"/>
                <a:stretch>
                  <a:fillRect/>
                </a:stretch>
              </p:blipFill>
              <p:spPr>
                <a:xfrm>
                  <a:off x="5011307" y="5724067"/>
                  <a:ext cx="199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7" name="Freihand 76">
                  <a:extLst>
                    <a:ext uri="{FF2B5EF4-FFF2-40B4-BE49-F238E27FC236}">
                      <a16:creationId xmlns:a16="http://schemas.microsoft.com/office/drawing/2014/main" id="{439CFCBF-97CF-4FBA-A33C-E5822F48781E}"/>
                    </a:ext>
                  </a:extLst>
                </p14:cNvPr>
                <p14:cNvContentPartPr/>
                <p14:nvPr/>
              </p14:nvContentPartPr>
              <p14:xfrm>
                <a:off x="5248907" y="5562427"/>
                <a:ext cx="275040" cy="387000"/>
              </p14:xfrm>
            </p:contentPart>
          </mc:Choice>
          <mc:Fallback xmlns="">
            <p:pic>
              <p:nvPicPr>
                <p:cNvPr id="77" name="Freihand 76">
                  <a:extLst>
                    <a:ext uri="{FF2B5EF4-FFF2-40B4-BE49-F238E27FC236}">
                      <a16:creationId xmlns:a16="http://schemas.microsoft.com/office/drawing/2014/main" id="{439CFCBF-97CF-4FBA-A33C-E5822F48781E}"/>
                    </a:ext>
                  </a:extLst>
                </p:cNvPr>
                <p:cNvPicPr/>
                <p:nvPr/>
              </p:nvPicPr>
              <p:blipFill>
                <a:blip r:embed="rId148"/>
                <a:stretch>
                  <a:fillRect/>
                </a:stretch>
              </p:blipFill>
              <p:spPr>
                <a:xfrm>
                  <a:off x="5244587" y="5558107"/>
                  <a:ext cx="2836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8" name="Freihand 77">
                  <a:extLst>
                    <a:ext uri="{FF2B5EF4-FFF2-40B4-BE49-F238E27FC236}">
                      <a16:creationId xmlns:a16="http://schemas.microsoft.com/office/drawing/2014/main" id="{81D52C4E-1DEB-43BC-854B-8DBBF0EE542F}"/>
                    </a:ext>
                  </a:extLst>
                </p14:cNvPr>
                <p14:cNvContentPartPr/>
                <p14:nvPr/>
              </p14:nvContentPartPr>
              <p14:xfrm>
                <a:off x="5601707" y="5518147"/>
                <a:ext cx="19800" cy="272520"/>
              </p14:xfrm>
            </p:contentPart>
          </mc:Choice>
          <mc:Fallback xmlns="">
            <p:pic>
              <p:nvPicPr>
                <p:cNvPr id="78" name="Freihand 77">
                  <a:extLst>
                    <a:ext uri="{FF2B5EF4-FFF2-40B4-BE49-F238E27FC236}">
                      <a16:creationId xmlns:a16="http://schemas.microsoft.com/office/drawing/2014/main" id="{81D52C4E-1DEB-43BC-854B-8DBBF0EE542F}"/>
                    </a:ext>
                  </a:extLst>
                </p:cNvPr>
                <p:cNvPicPr/>
                <p:nvPr/>
              </p:nvPicPr>
              <p:blipFill>
                <a:blip r:embed="rId150"/>
                <a:stretch>
                  <a:fillRect/>
                </a:stretch>
              </p:blipFill>
              <p:spPr>
                <a:xfrm>
                  <a:off x="5597387" y="5513827"/>
                  <a:ext cx="284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717AF44B-F4D4-4C12-A9D5-6AEE2370F227}"/>
                    </a:ext>
                  </a:extLst>
                </p14:cNvPr>
                <p14:cNvContentPartPr/>
                <p14:nvPr/>
              </p14:nvContentPartPr>
              <p14:xfrm>
                <a:off x="3642947" y="3038827"/>
                <a:ext cx="144000" cy="112680"/>
              </p14:xfrm>
            </p:contentPart>
          </mc:Choice>
          <mc:Fallback xmlns="">
            <p:pic>
              <p:nvPicPr>
                <p:cNvPr id="92" name="Freihand 91">
                  <a:extLst>
                    <a:ext uri="{FF2B5EF4-FFF2-40B4-BE49-F238E27FC236}">
                      <a16:creationId xmlns:a16="http://schemas.microsoft.com/office/drawing/2014/main" id="{717AF44B-F4D4-4C12-A9D5-6AEE2370F227}"/>
                    </a:ext>
                  </a:extLst>
                </p:cNvPr>
                <p:cNvPicPr/>
                <p:nvPr/>
              </p:nvPicPr>
              <p:blipFill>
                <a:blip r:embed="rId152"/>
                <a:stretch>
                  <a:fillRect/>
                </a:stretch>
              </p:blipFill>
              <p:spPr>
                <a:xfrm>
                  <a:off x="3638627" y="3034507"/>
                  <a:ext cx="152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FBCFD7C5-8179-469C-8FEA-2A4830EC344D}"/>
                    </a:ext>
                  </a:extLst>
                </p14:cNvPr>
                <p14:cNvContentPartPr/>
                <p14:nvPr/>
              </p14:nvContentPartPr>
              <p14:xfrm>
                <a:off x="3640427" y="2910667"/>
                <a:ext cx="154080" cy="79560"/>
              </p14:xfrm>
            </p:contentPart>
          </mc:Choice>
          <mc:Fallback xmlns="">
            <p:pic>
              <p:nvPicPr>
                <p:cNvPr id="93" name="Freihand 92">
                  <a:extLst>
                    <a:ext uri="{FF2B5EF4-FFF2-40B4-BE49-F238E27FC236}">
                      <a16:creationId xmlns:a16="http://schemas.microsoft.com/office/drawing/2014/main" id="{FBCFD7C5-8179-469C-8FEA-2A4830EC344D}"/>
                    </a:ext>
                  </a:extLst>
                </p:cNvPr>
                <p:cNvPicPr/>
                <p:nvPr/>
              </p:nvPicPr>
              <p:blipFill>
                <a:blip r:embed="rId154"/>
                <a:stretch>
                  <a:fillRect/>
                </a:stretch>
              </p:blipFill>
              <p:spPr>
                <a:xfrm>
                  <a:off x="3636107" y="2906347"/>
                  <a:ext cx="162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DC2CA6DD-94CC-446C-A382-56D4E528B827}"/>
                    </a:ext>
                  </a:extLst>
                </p14:cNvPr>
                <p14:cNvContentPartPr/>
                <p14:nvPr/>
              </p14:nvContentPartPr>
              <p14:xfrm>
                <a:off x="3937787" y="3003187"/>
                <a:ext cx="148680" cy="26280"/>
              </p14:xfrm>
            </p:contentPart>
          </mc:Choice>
          <mc:Fallback xmlns="">
            <p:pic>
              <p:nvPicPr>
                <p:cNvPr id="94" name="Freihand 93">
                  <a:extLst>
                    <a:ext uri="{FF2B5EF4-FFF2-40B4-BE49-F238E27FC236}">
                      <a16:creationId xmlns:a16="http://schemas.microsoft.com/office/drawing/2014/main" id="{DC2CA6DD-94CC-446C-A382-56D4E528B827}"/>
                    </a:ext>
                  </a:extLst>
                </p:cNvPr>
                <p:cNvPicPr/>
                <p:nvPr/>
              </p:nvPicPr>
              <p:blipFill>
                <a:blip r:embed="rId156"/>
                <a:stretch>
                  <a:fillRect/>
                </a:stretch>
              </p:blipFill>
              <p:spPr>
                <a:xfrm>
                  <a:off x="3933467" y="2998867"/>
                  <a:ext cx="157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188569E0-F150-41F2-BACE-5D8DA3292F9F}"/>
                    </a:ext>
                  </a:extLst>
                </p14:cNvPr>
                <p14:cNvContentPartPr/>
                <p14:nvPr/>
              </p14:nvContentPartPr>
              <p14:xfrm>
                <a:off x="3924827" y="3030547"/>
                <a:ext cx="166680" cy="52200"/>
              </p14:xfrm>
            </p:contentPart>
          </mc:Choice>
          <mc:Fallback xmlns="">
            <p:pic>
              <p:nvPicPr>
                <p:cNvPr id="95" name="Freihand 94">
                  <a:extLst>
                    <a:ext uri="{FF2B5EF4-FFF2-40B4-BE49-F238E27FC236}">
                      <a16:creationId xmlns:a16="http://schemas.microsoft.com/office/drawing/2014/main" id="{188569E0-F150-41F2-BACE-5D8DA3292F9F}"/>
                    </a:ext>
                  </a:extLst>
                </p:cNvPr>
                <p:cNvPicPr/>
                <p:nvPr/>
              </p:nvPicPr>
              <p:blipFill>
                <a:blip r:embed="rId158"/>
                <a:stretch>
                  <a:fillRect/>
                </a:stretch>
              </p:blipFill>
              <p:spPr>
                <a:xfrm>
                  <a:off x="3920507" y="3026227"/>
                  <a:ext cx="175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0CA3CA54-F773-41DF-ACD7-0AFE3A1CABF0}"/>
                    </a:ext>
                  </a:extLst>
                </p14:cNvPr>
                <p14:cNvContentPartPr/>
                <p14:nvPr/>
              </p14:nvContentPartPr>
              <p14:xfrm>
                <a:off x="3969107" y="2891227"/>
                <a:ext cx="75600" cy="294480"/>
              </p14:xfrm>
            </p:contentPart>
          </mc:Choice>
          <mc:Fallback xmlns="">
            <p:pic>
              <p:nvPicPr>
                <p:cNvPr id="96" name="Freihand 95">
                  <a:extLst>
                    <a:ext uri="{FF2B5EF4-FFF2-40B4-BE49-F238E27FC236}">
                      <a16:creationId xmlns:a16="http://schemas.microsoft.com/office/drawing/2014/main" id="{0CA3CA54-F773-41DF-ACD7-0AFE3A1CABF0}"/>
                    </a:ext>
                  </a:extLst>
                </p:cNvPr>
                <p:cNvPicPr/>
                <p:nvPr/>
              </p:nvPicPr>
              <p:blipFill>
                <a:blip r:embed="rId160"/>
                <a:stretch>
                  <a:fillRect/>
                </a:stretch>
              </p:blipFill>
              <p:spPr>
                <a:xfrm>
                  <a:off x="3964787" y="2886907"/>
                  <a:ext cx="842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001DDAD4-413B-4826-9F52-755E6CA2F56B}"/>
                    </a:ext>
                  </a:extLst>
                </p14:cNvPr>
                <p14:cNvContentPartPr/>
                <p14:nvPr/>
              </p14:nvContentPartPr>
              <p14:xfrm>
                <a:off x="4228307" y="2779267"/>
                <a:ext cx="124920" cy="175320"/>
              </p14:xfrm>
            </p:contentPart>
          </mc:Choice>
          <mc:Fallback xmlns="">
            <p:pic>
              <p:nvPicPr>
                <p:cNvPr id="97" name="Freihand 96">
                  <a:extLst>
                    <a:ext uri="{FF2B5EF4-FFF2-40B4-BE49-F238E27FC236}">
                      <a16:creationId xmlns:a16="http://schemas.microsoft.com/office/drawing/2014/main" id="{001DDAD4-413B-4826-9F52-755E6CA2F56B}"/>
                    </a:ext>
                  </a:extLst>
                </p:cNvPr>
                <p:cNvPicPr/>
                <p:nvPr/>
              </p:nvPicPr>
              <p:blipFill>
                <a:blip r:embed="rId162"/>
                <a:stretch>
                  <a:fillRect/>
                </a:stretch>
              </p:blipFill>
              <p:spPr>
                <a:xfrm>
                  <a:off x="4223987" y="2774947"/>
                  <a:ext cx="133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9B2593E7-3C11-423D-A964-A7EE5313E265}"/>
                    </a:ext>
                  </a:extLst>
                </p14:cNvPr>
                <p14:cNvContentPartPr/>
                <p14:nvPr/>
              </p14:nvContentPartPr>
              <p14:xfrm>
                <a:off x="4211747" y="2957467"/>
                <a:ext cx="272520" cy="83880"/>
              </p14:xfrm>
            </p:contentPart>
          </mc:Choice>
          <mc:Fallback xmlns="">
            <p:pic>
              <p:nvPicPr>
                <p:cNvPr id="98" name="Freihand 97">
                  <a:extLst>
                    <a:ext uri="{FF2B5EF4-FFF2-40B4-BE49-F238E27FC236}">
                      <a16:creationId xmlns:a16="http://schemas.microsoft.com/office/drawing/2014/main" id="{9B2593E7-3C11-423D-A964-A7EE5313E265}"/>
                    </a:ext>
                  </a:extLst>
                </p:cNvPr>
                <p:cNvPicPr/>
                <p:nvPr/>
              </p:nvPicPr>
              <p:blipFill>
                <a:blip r:embed="rId164"/>
                <a:stretch>
                  <a:fillRect/>
                </a:stretch>
              </p:blipFill>
              <p:spPr>
                <a:xfrm>
                  <a:off x="4207427" y="2953147"/>
                  <a:ext cx="281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Freihand 99">
                  <a:extLst>
                    <a:ext uri="{FF2B5EF4-FFF2-40B4-BE49-F238E27FC236}">
                      <a16:creationId xmlns:a16="http://schemas.microsoft.com/office/drawing/2014/main" id="{B9D6FEFA-E38D-4DB0-8ED1-0A10200317F7}"/>
                    </a:ext>
                  </a:extLst>
                </p14:cNvPr>
                <p14:cNvContentPartPr/>
                <p14:nvPr/>
              </p14:nvContentPartPr>
              <p14:xfrm>
                <a:off x="4290947" y="3088147"/>
                <a:ext cx="185040" cy="115200"/>
              </p14:xfrm>
            </p:contentPart>
          </mc:Choice>
          <mc:Fallback xmlns="">
            <p:pic>
              <p:nvPicPr>
                <p:cNvPr id="100" name="Freihand 99">
                  <a:extLst>
                    <a:ext uri="{FF2B5EF4-FFF2-40B4-BE49-F238E27FC236}">
                      <a16:creationId xmlns:a16="http://schemas.microsoft.com/office/drawing/2014/main" id="{B9D6FEFA-E38D-4DB0-8ED1-0A10200317F7}"/>
                    </a:ext>
                  </a:extLst>
                </p:cNvPr>
                <p:cNvPicPr/>
                <p:nvPr/>
              </p:nvPicPr>
              <p:blipFill>
                <a:blip r:embed="rId166"/>
                <a:stretch>
                  <a:fillRect/>
                </a:stretch>
              </p:blipFill>
              <p:spPr>
                <a:xfrm>
                  <a:off x="4286627" y="3083827"/>
                  <a:ext cx="193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A0910507-B7D8-4678-9F41-2A2CE70A3676}"/>
                    </a:ext>
                  </a:extLst>
                </p14:cNvPr>
                <p14:cNvContentPartPr/>
                <p14:nvPr/>
              </p14:nvContentPartPr>
              <p14:xfrm>
                <a:off x="3390587" y="2565427"/>
                <a:ext cx="1475280" cy="1023480"/>
              </p14:xfrm>
            </p:contentPart>
          </mc:Choice>
          <mc:Fallback xmlns="">
            <p:pic>
              <p:nvPicPr>
                <p:cNvPr id="102" name="Freihand 101">
                  <a:extLst>
                    <a:ext uri="{FF2B5EF4-FFF2-40B4-BE49-F238E27FC236}">
                      <a16:creationId xmlns:a16="http://schemas.microsoft.com/office/drawing/2014/main" id="{A0910507-B7D8-4678-9F41-2A2CE70A3676}"/>
                    </a:ext>
                  </a:extLst>
                </p:cNvPr>
                <p:cNvPicPr/>
                <p:nvPr/>
              </p:nvPicPr>
              <p:blipFill>
                <a:blip r:embed="rId168"/>
                <a:stretch>
                  <a:fillRect/>
                </a:stretch>
              </p:blipFill>
              <p:spPr>
                <a:xfrm>
                  <a:off x="3386267" y="2561107"/>
                  <a:ext cx="1483920" cy="1032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BCB6A34F-CC02-4307-8E1F-DEA5BBB1CE95}"/>
                    </a:ext>
                  </a:extLst>
                </p14:cNvPr>
                <p14:cNvContentPartPr/>
                <p14:nvPr/>
              </p14:nvContentPartPr>
              <p14:xfrm>
                <a:off x="4610267" y="3393067"/>
                <a:ext cx="589680" cy="1047240"/>
              </p14:xfrm>
            </p:contentPart>
          </mc:Choice>
          <mc:Fallback xmlns="">
            <p:pic>
              <p:nvPicPr>
                <p:cNvPr id="103" name="Freihand 102">
                  <a:extLst>
                    <a:ext uri="{FF2B5EF4-FFF2-40B4-BE49-F238E27FC236}">
                      <a16:creationId xmlns:a16="http://schemas.microsoft.com/office/drawing/2014/main" id="{BCB6A34F-CC02-4307-8E1F-DEA5BBB1CE95}"/>
                    </a:ext>
                  </a:extLst>
                </p:cNvPr>
                <p:cNvPicPr/>
                <p:nvPr/>
              </p:nvPicPr>
              <p:blipFill>
                <a:blip r:embed="rId170"/>
                <a:stretch>
                  <a:fillRect/>
                </a:stretch>
              </p:blipFill>
              <p:spPr>
                <a:xfrm>
                  <a:off x="4605947" y="3388747"/>
                  <a:ext cx="598320" cy="1055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63C45D3E-F4C1-4DD4-8F9A-98F9C168E976}"/>
                    </a:ext>
                  </a:extLst>
                </p14:cNvPr>
                <p14:cNvContentPartPr/>
                <p14:nvPr/>
              </p14:nvContentPartPr>
              <p14:xfrm>
                <a:off x="4959467" y="4031707"/>
                <a:ext cx="401400" cy="545040"/>
              </p14:xfrm>
            </p:contentPart>
          </mc:Choice>
          <mc:Fallback xmlns="">
            <p:pic>
              <p:nvPicPr>
                <p:cNvPr id="104" name="Freihand 103">
                  <a:extLst>
                    <a:ext uri="{FF2B5EF4-FFF2-40B4-BE49-F238E27FC236}">
                      <a16:creationId xmlns:a16="http://schemas.microsoft.com/office/drawing/2014/main" id="{63C45D3E-F4C1-4DD4-8F9A-98F9C168E976}"/>
                    </a:ext>
                  </a:extLst>
                </p:cNvPr>
                <p:cNvPicPr/>
                <p:nvPr/>
              </p:nvPicPr>
              <p:blipFill>
                <a:blip r:embed="rId172"/>
                <a:stretch>
                  <a:fillRect/>
                </a:stretch>
              </p:blipFill>
              <p:spPr>
                <a:xfrm>
                  <a:off x="4955147" y="4027387"/>
                  <a:ext cx="41004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Freihand 105">
                  <a:extLst>
                    <a:ext uri="{FF2B5EF4-FFF2-40B4-BE49-F238E27FC236}">
                      <a16:creationId xmlns:a16="http://schemas.microsoft.com/office/drawing/2014/main" id="{A1231391-DD29-4ECE-8FD0-9CA81DC4B973}"/>
                    </a:ext>
                  </a:extLst>
                </p14:cNvPr>
                <p14:cNvContentPartPr/>
                <p14:nvPr/>
              </p14:nvContentPartPr>
              <p14:xfrm>
                <a:off x="4526747" y="3163387"/>
                <a:ext cx="289080" cy="364320"/>
              </p14:xfrm>
            </p:contentPart>
          </mc:Choice>
          <mc:Fallback xmlns="">
            <p:pic>
              <p:nvPicPr>
                <p:cNvPr id="106" name="Freihand 105">
                  <a:extLst>
                    <a:ext uri="{FF2B5EF4-FFF2-40B4-BE49-F238E27FC236}">
                      <a16:creationId xmlns:a16="http://schemas.microsoft.com/office/drawing/2014/main" id="{A1231391-DD29-4ECE-8FD0-9CA81DC4B973}"/>
                    </a:ext>
                  </a:extLst>
                </p:cNvPr>
                <p:cNvPicPr/>
                <p:nvPr/>
              </p:nvPicPr>
              <p:blipFill>
                <a:blip r:embed="rId174"/>
                <a:stretch>
                  <a:fillRect/>
                </a:stretch>
              </p:blipFill>
              <p:spPr>
                <a:xfrm>
                  <a:off x="4522427" y="3159067"/>
                  <a:ext cx="297720" cy="372960"/>
                </a:xfrm>
                <a:prstGeom prst="rect">
                  <a:avLst/>
                </a:prstGeom>
              </p:spPr>
            </p:pic>
          </mc:Fallback>
        </mc:AlternateContent>
      </p:grpSp>
      <p:grpSp>
        <p:nvGrpSpPr>
          <p:cNvPr id="124" name="Gruppieren 123">
            <a:extLst>
              <a:ext uri="{FF2B5EF4-FFF2-40B4-BE49-F238E27FC236}">
                <a16:creationId xmlns:a16="http://schemas.microsoft.com/office/drawing/2014/main" id="{147F6EDD-5F25-4CD3-B85E-751EE3FD9047}"/>
              </a:ext>
            </a:extLst>
          </p:cNvPr>
          <p:cNvGrpSpPr/>
          <p:nvPr/>
        </p:nvGrpSpPr>
        <p:grpSpPr>
          <a:xfrm>
            <a:off x="4734107" y="699907"/>
            <a:ext cx="2834640" cy="2086560"/>
            <a:chOff x="4734107" y="699907"/>
            <a:chExt cx="2834640" cy="2086560"/>
          </a:xfrm>
        </p:grpSpPr>
        <mc:AlternateContent xmlns:mc="http://schemas.openxmlformats.org/markup-compatibility/2006" xmlns:p14="http://schemas.microsoft.com/office/powerpoint/2010/main">
          <mc:Choice Requires="p14">
            <p:contentPart p14:bwMode="auto" r:id="rId175">
              <p14:nvContentPartPr>
                <p14:cNvPr id="108" name="Freihand 107">
                  <a:extLst>
                    <a:ext uri="{FF2B5EF4-FFF2-40B4-BE49-F238E27FC236}">
                      <a16:creationId xmlns:a16="http://schemas.microsoft.com/office/drawing/2014/main" id="{471EB3FC-9B70-4D63-B922-262F71CD32C5}"/>
                    </a:ext>
                  </a:extLst>
                </p14:cNvPr>
                <p14:cNvContentPartPr/>
                <p14:nvPr/>
              </p14:nvContentPartPr>
              <p14:xfrm>
                <a:off x="4922387" y="2326387"/>
                <a:ext cx="118440" cy="173160"/>
              </p14:xfrm>
            </p:contentPart>
          </mc:Choice>
          <mc:Fallback xmlns="">
            <p:pic>
              <p:nvPicPr>
                <p:cNvPr id="108" name="Freihand 107">
                  <a:extLst>
                    <a:ext uri="{FF2B5EF4-FFF2-40B4-BE49-F238E27FC236}">
                      <a16:creationId xmlns:a16="http://schemas.microsoft.com/office/drawing/2014/main" id="{471EB3FC-9B70-4D63-B922-262F71CD32C5}"/>
                    </a:ext>
                  </a:extLst>
                </p:cNvPr>
                <p:cNvPicPr/>
                <p:nvPr/>
              </p:nvPicPr>
              <p:blipFill>
                <a:blip r:embed="rId176"/>
                <a:stretch>
                  <a:fillRect/>
                </a:stretch>
              </p:blipFill>
              <p:spPr>
                <a:xfrm>
                  <a:off x="4918067" y="2322067"/>
                  <a:ext cx="127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9" name="Freihand 108">
                  <a:extLst>
                    <a:ext uri="{FF2B5EF4-FFF2-40B4-BE49-F238E27FC236}">
                      <a16:creationId xmlns:a16="http://schemas.microsoft.com/office/drawing/2014/main" id="{E6A73ACB-C562-4A38-A504-19ED06AA8E4A}"/>
                    </a:ext>
                  </a:extLst>
                </p14:cNvPr>
                <p14:cNvContentPartPr/>
                <p14:nvPr/>
              </p14:nvContentPartPr>
              <p14:xfrm>
                <a:off x="5041547" y="2244307"/>
                <a:ext cx="99360" cy="167760"/>
              </p14:xfrm>
            </p:contentPart>
          </mc:Choice>
          <mc:Fallback xmlns="">
            <p:pic>
              <p:nvPicPr>
                <p:cNvPr id="109" name="Freihand 108">
                  <a:extLst>
                    <a:ext uri="{FF2B5EF4-FFF2-40B4-BE49-F238E27FC236}">
                      <a16:creationId xmlns:a16="http://schemas.microsoft.com/office/drawing/2014/main" id="{E6A73ACB-C562-4A38-A504-19ED06AA8E4A}"/>
                    </a:ext>
                  </a:extLst>
                </p:cNvPr>
                <p:cNvPicPr/>
                <p:nvPr/>
              </p:nvPicPr>
              <p:blipFill>
                <a:blip r:embed="rId178"/>
                <a:stretch>
                  <a:fillRect/>
                </a:stretch>
              </p:blipFill>
              <p:spPr>
                <a:xfrm>
                  <a:off x="5037227" y="2239987"/>
                  <a:ext cx="108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0" name="Freihand 109">
                  <a:extLst>
                    <a:ext uri="{FF2B5EF4-FFF2-40B4-BE49-F238E27FC236}">
                      <a16:creationId xmlns:a16="http://schemas.microsoft.com/office/drawing/2014/main" id="{AAB47E8B-D024-420A-B7EC-8D925DECA48E}"/>
                    </a:ext>
                  </a:extLst>
                </p14:cNvPr>
                <p14:cNvContentPartPr/>
                <p14:nvPr/>
              </p14:nvContentPartPr>
              <p14:xfrm>
                <a:off x="5219747" y="1837147"/>
                <a:ext cx="303480" cy="649440"/>
              </p14:xfrm>
            </p:contentPart>
          </mc:Choice>
          <mc:Fallback xmlns="">
            <p:pic>
              <p:nvPicPr>
                <p:cNvPr id="110" name="Freihand 109">
                  <a:extLst>
                    <a:ext uri="{FF2B5EF4-FFF2-40B4-BE49-F238E27FC236}">
                      <a16:creationId xmlns:a16="http://schemas.microsoft.com/office/drawing/2014/main" id="{AAB47E8B-D024-420A-B7EC-8D925DECA48E}"/>
                    </a:ext>
                  </a:extLst>
                </p:cNvPr>
                <p:cNvPicPr/>
                <p:nvPr/>
              </p:nvPicPr>
              <p:blipFill>
                <a:blip r:embed="rId180"/>
                <a:stretch>
                  <a:fillRect/>
                </a:stretch>
              </p:blipFill>
              <p:spPr>
                <a:xfrm>
                  <a:off x="5215427" y="1832827"/>
                  <a:ext cx="31212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1" name="Freihand 110">
                  <a:extLst>
                    <a:ext uri="{FF2B5EF4-FFF2-40B4-BE49-F238E27FC236}">
                      <a16:creationId xmlns:a16="http://schemas.microsoft.com/office/drawing/2014/main" id="{B95E8A49-6072-4484-97E7-BB57C7D6C583}"/>
                    </a:ext>
                  </a:extLst>
                </p14:cNvPr>
                <p14:cNvContentPartPr/>
                <p14:nvPr/>
              </p14:nvContentPartPr>
              <p14:xfrm>
                <a:off x="5302907" y="1823467"/>
                <a:ext cx="18720" cy="11880"/>
              </p14:xfrm>
            </p:contentPart>
          </mc:Choice>
          <mc:Fallback xmlns="">
            <p:pic>
              <p:nvPicPr>
                <p:cNvPr id="111" name="Freihand 110">
                  <a:extLst>
                    <a:ext uri="{FF2B5EF4-FFF2-40B4-BE49-F238E27FC236}">
                      <a16:creationId xmlns:a16="http://schemas.microsoft.com/office/drawing/2014/main" id="{B95E8A49-6072-4484-97E7-BB57C7D6C583}"/>
                    </a:ext>
                  </a:extLst>
                </p:cNvPr>
                <p:cNvPicPr/>
                <p:nvPr/>
              </p:nvPicPr>
              <p:blipFill>
                <a:blip r:embed="rId182"/>
                <a:stretch>
                  <a:fillRect/>
                </a:stretch>
              </p:blipFill>
              <p:spPr>
                <a:xfrm>
                  <a:off x="5298587" y="1819147"/>
                  <a:ext cx="27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2" name="Freihand 111">
                  <a:extLst>
                    <a:ext uri="{FF2B5EF4-FFF2-40B4-BE49-F238E27FC236}">
                      <a16:creationId xmlns:a16="http://schemas.microsoft.com/office/drawing/2014/main" id="{4FE43DBB-24C7-4687-8BFD-39F314BF6C25}"/>
                    </a:ext>
                  </a:extLst>
                </p14:cNvPr>
                <p14:cNvContentPartPr/>
                <p14:nvPr/>
              </p14:nvContentPartPr>
              <p14:xfrm>
                <a:off x="5920307" y="1706467"/>
                <a:ext cx="128160" cy="146880"/>
              </p14:xfrm>
            </p:contentPart>
          </mc:Choice>
          <mc:Fallback xmlns="">
            <p:pic>
              <p:nvPicPr>
                <p:cNvPr id="112" name="Freihand 111">
                  <a:extLst>
                    <a:ext uri="{FF2B5EF4-FFF2-40B4-BE49-F238E27FC236}">
                      <a16:creationId xmlns:a16="http://schemas.microsoft.com/office/drawing/2014/main" id="{4FE43DBB-24C7-4687-8BFD-39F314BF6C25}"/>
                    </a:ext>
                  </a:extLst>
                </p:cNvPr>
                <p:cNvPicPr/>
                <p:nvPr/>
              </p:nvPicPr>
              <p:blipFill>
                <a:blip r:embed="rId184"/>
                <a:stretch>
                  <a:fillRect/>
                </a:stretch>
              </p:blipFill>
              <p:spPr>
                <a:xfrm>
                  <a:off x="5915987" y="1702147"/>
                  <a:ext cx="136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3" name="Freihand 112">
                  <a:extLst>
                    <a:ext uri="{FF2B5EF4-FFF2-40B4-BE49-F238E27FC236}">
                      <a16:creationId xmlns:a16="http://schemas.microsoft.com/office/drawing/2014/main" id="{9E0B3D83-863A-48AA-A775-57A708C50F59}"/>
                    </a:ext>
                  </a:extLst>
                </p14:cNvPr>
                <p14:cNvContentPartPr/>
                <p14:nvPr/>
              </p14:nvContentPartPr>
              <p14:xfrm>
                <a:off x="6160427" y="1616467"/>
                <a:ext cx="101520" cy="121320"/>
              </p14:xfrm>
            </p:contentPart>
          </mc:Choice>
          <mc:Fallback xmlns="">
            <p:pic>
              <p:nvPicPr>
                <p:cNvPr id="113" name="Freihand 112">
                  <a:extLst>
                    <a:ext uri="{FF2B5EF4-FFF2-40B4-BE49-F238E27FC236}">
                      <a16:creationId xmlns:a16="http://schemas.microsoft.com/office/drawing/2014/main" id="{9E0B3D83-863A-48AA-A775-57A708C50F59}"/>
                    </a:ext>
                  </a:extLst>
                </p:cNvPr>
                <p:cNvPicPr/>
                <p:nvPr/>
              </p:nvPicPr>
              <p:blipFill>
                <a:blip r:embed="rId186"/>
                <a:stretch>
                  <a:fillRect/>
                </a:stretch>
              </p:blipFill>
              <p:spPr>
                <a:xfrm>
                  <a:off x="6156107" y="1612147"/>
                  <a:ext cx="110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94B9B79D-4644-4CA3-94E4-2A8524562A4D}"/>
                    </a:ext>
                  </a:extLst>
                </p14:cNvPr>
                <p14:cNvContentPartPr/>
                <p14:nvPr/>
              </p14:nvContentPartPr>
              <p14:xfrm>
                <a:off x="6096707" y="1460587"/>
                <a:ext cx="165600" cy="134280"/>
              </p14:xfrm>
            </p:contentPart>
          </mc:Choice>
          <mc:Fallback xmlns="">
            <p:pic>
              <p:nvPicPr>
                <p:cNvPr id="114" name="Freihand 113">
                  <a:extLst>
                    <a:ext uri="{FF2B5EF4-FFF2-40B4-BE49-F238E27FC236}">
                      <a16:creationId xmlns:a16="http://schemas.microsoft.com/office/drawing/2014/main" id="{94B9B79D-4644-4CA3-94E4-2A8524562A4D}"/>
                    </a:ext>
                  </a:extLst>
                </p:cNvPr>
                <p:cNvPicPr/>
                <p:nvPr/>
              </p:nvPicPr>
              <p:blipFill>
                <a:blip r:embed="rId188"/>
                <a:stretch>
                  <a:fillRect/>
                </a:stretch>
              </p:blipFill>
              <p:spPr>
                <a:xfrm>
                  <a:off x="6092387" y="1456267"/>
                  <a:ext cx="174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Freihand 114">
                  <a:extLst>
                    <a:ext uri="{FF2B5EF4-FFF2-40B4-BE49-F238E27FC236}">
                      <a16:creationId xmlns:a16="http://schemas.microsoft.com/office/drawing/2014/main" id="{8B75FEBA-A180-433C-8468-79E287F4B182}"/>
                    </a:ext>
                  </a:extLst>
                </p14:cNvPr>
                <p14:cNvContentPartPr/>
                <p14:nvPr/>
              </p14:nvContentPartPr>
              <p14:xfrm>
                <a:off x="6365627" y="1444387"/>
                <a:ext cx="189000" cy="78840"/>
              </p14:xfrm>
            </p:contentPart>
          </mc:Choice>
          <mc:Fallback xmlns="">
            <p:pic>
              <p:nvPicPr>
                <p:cNvPr id="115" name="Freihand 114">
                  <a:extLst>
                    <a:ext uri="{FF2B5EF4-FFF2-40B4-BE49-F238E27FC236}">
                      <a16:creationId xmlns:a16="http://schemas.microsoft.com/office/drawing/2014/main" id="{8B75FEBA-A180-433C-8468-79E287F4B182}"/>
                    </a:ext>
                  </a:extLst>
                </p:cNvPr>
                <p:cNvPicPr/>
                <p:nvPr/>
              </p:nvPicPr>
              <p:blipFill>
                <a:blip r:embed="rId190"/>
                <a:stretch>
                  <a:fillRect/>
                </a:stretch>
              </p:blipFill>
              <p:spPr>
                <a:xfrm>
                  <a:off x="6361307" y="1440067"/>
                  <a:ext cx="197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2C7CDC97-6261-48EB-BBA2-BA9D073F82BC}"/>
                    </a:ext>
                  </a:extLst>
                </p14:cNvPr>
                <p14:cNvContentPartPr/>
                <p14:nvPr/>
              </p14:nvContentPartPr>
              <p14:xfrm>
                <a:off x="6389747" y="1476787"/>
                <a:ext cx="204480" cy="123120"/>
              </p14:xfrm>
            </p:contentPart>
          </mc:Choice>
          <mc:Fallback xmlns="">
            <p:pic>
              <p:nvPicPr>
                <p:cNvPr id="116" name="Freihand 115">
                  <a:extLst>
                    <a:ext uri="{FF2B5EF4-FFF2-40B4-BE49-F238E27FC236}">
                      <a16:creationId xmlns:a16="http://schemas.microsoft.com/office/drawing/2014/main" id="{2C7CDC97-6261-48EB-BBA2-BA9D073F82BC}"/>
                    </a:ext>
                  </a:extLst>
                </p:cNvPr>
                <p:cNvPicPr/>
                <p:nvPr/>
              </p:nvPicPr>
              <p:blipFill>
                <a:blip r:embed="rId192"/>
                <a:stretch>
                  <a:fillRect/>
                </a:stretch>
              </p:blipFill>
              <p:spPr>
                <a:xfrm>
                  <a:off x="6385427" y="1472467"/>
                  <a:ext cx="213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4A5BFF2D-2EC3-4D76-A8CA-31C1D8B436D8}"/>
                    </a:ext>
                  </a:extLst>
                </p14:cNvPr>
                <p14:cNvContentPartPr/>
                <p14:nvPr/>
              </p14:nvContentPartPr>
              <p14:xfrm>
                <a:off x="6800147" y="1234147"/>
                <a:ext cx="55080" cy="177840"/>
              </p14:xfrm>
            </p:contentPart>
          </mc:Choice>
          <mc:Fallback xmlns="">
            <p:pic>
              <p:nvPicPr>
                <p:cNvPr id="119" name="Freihand 118">
                  <a:extLst>
                    <a:ext uri="{FF2B5EF4-FFF2-40B4-BE49-F238E27FC236}">
                      <a16:creationId xmlns:a16="http://schemas.microsoft.com/office/drawing/2014/main" id="{4A5BFF2D-2EC3-4D76-A8CA-31C1D8B436D8}"/>
                    </a:ext>
                  </a:extLst>
                </p:cNvPr>
                <p:cNvPicPr/>
                <p:nvPr/>
              </p:nvPicPr>
              <p:blipFill>
                <a:blip r:embed="rId194"/>
                <a:stretch>
                  <a:fillRect/>
                </a:stretch>
              </p:blipFill>
              <p:spPr>
                <a:xfrm>
                  <a:off x="6795827" y="1229827"/>
                  <a:ext cx="63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4AEEF5A5-50D1-4B5A-B47F-2C8A431B08BB}"/>
                    </a:ext>
                  </a:extLst>
                </p14:cNvPr>
                <p14:cNvContentPartPr/>
                <p14:nvPr/>
              </p14:nvContentPartPr>
              <p14:xfrm>
                <a:off x="6682067" y="1099867"/>
                <a:ext cx="363240" cy="198360"/>
              </p14:xfrm>
            </p:contentPart>
          </mc:Choice>
          <mc:Fallback xmlns="">
            <p:pic>
              <p:nvPicPr>
                <p:cNvPr id="120" name="Freihand 119">
                  <a:extLst>
                    <a:ext uri="{FF2B5EF4-FFF2-40B4-BE49-F238E27FC236}">
                      <a16:creationId xmlns:a16="http://schemas.microsoft.com/office/drawing/2014/main" id="{4AEEF5A5-50D1-4B5A-B47F-2C8A431B08BB}"/>
                    </a:ext>
                  </a:extLst>
                </p:cNvPr>
                <p:cNvPicPr/>
                <p:nvPr/>
              </p:nvPicPr>
              <p:blipFill>
                <a:blip r:embed="rId196"/>
                <a:stretch>
                  <a:fillRect/>
                </a:stretch>
              </p:blipFill>
              <p:spPr>
                <a:xfrm>
                  <a:off x="6677747" y="1095547"/>
                  <a:ext cx="371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C9580D50-EE17-4726-B440-A9A91E4A2324}"/>
                    </a:ext>
                  </a:extLst>
                </p14:cNvPr>
                <p14:cNvContentPartPr/>
                <p14:nvPr/>
              </p14:nvContentPartPr>
              <p14:xfrm>
                <a:off x="6943427" y="861187"/>
                <a:ext cx="232560" cy="99360"/>
              </p14:xfrm>
            </p:contentPart>
          </mc:Choice>
          <mc:Fallback xmlns="">
            <p:pic>
              <p:nvPicPr>
                <p:cNvPr id="122" name="Freihand 121">
                  <a:extLst>
                    <a:ext uri="{FF2B5EF4-FFF2-40B4-BE49-F238E27FC236}">
                      <a16:creationId xmlns:a16="http://schemas.microsoft.com/office/drawing/2014/main" id="{C9580D50-EE17-4726-B440-A9A91E4A2324}"/>
                    </a:ext>
                  </a:extLst>
                </p:cNvPr>
                <p:cNvPicPr/>
                <p:nvPr/>
              </p:nvPicPr>
              <p:blipFill>
                <a:blip r:embed="rId198"/>
                <a:stretch>
                  <a:fillRect/>
                </a:stretch>
              </p:blipFill>
              <p:spPr>
                <a:xfrm>
                  <a:off x="6939107" y="856867"/>
                  <a:ext cx="241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C87B90C7-9E92-4847-A1A9-BC02617D1B8D}"/>
                    </a:ext>
                  </a:extLst>
                </p14:cNvPr>
                <p14:cNvContentPartPr/>
                <p14:nvPr/>
              </p14:nvContentPartPr>
              <p14:xfrm>
                <a:off x="4734107" y="699907"/>
                <a:ext cx="2834640" cy="2086560"/>
              </p14:xfrm>
            </p:contentPart>
          </mc:Choice>
          <mc:Fallback xmlns="">
            <p:pic>
              <p:nvPicPr>
                <p:cNvPr id="123" name="Freihand 122">
                  <a:extLst>
                    <a:ext uri="{FF2B5EF4-FFF2-40B4-BE49-F238E27FC236}">
                      <a16:creationId xmlns:a16="http://schemas.microsoft.com/office/drawing/2014/main" id="{C87B90C7-9E92-4847-A1A9-BC02617D1B8D}"/>
                    </a:ext>
                  </a:extLst>
                </p:cNvPr>
                <p:cNvPicPr/>
                <p:nvPr/>
              </p:nvPicPr>
              <p:blipFill>
                <a:blip r:embed="rId200"/>
                <a:stretch>
                  <a:fillRect/>
                </a:stretch>
              </p:blipFill>
              <p:spPr>
                <a:xfrm>
                  <a:off x="4729787" y="695587"/>
                  <a:ext cx="2843280" cy="2095200"/>
                </a:xfrm>
                <a:prstGeom prst="rect">
                  <a:avLst/>
                </a:prstGeom>
              </p:spPr>
            </p:pic>
          </mc:Fallback>
        </mc:AlternateContent>
      </p:grpSp>
      <p:grpSp>
        <p:nvGrpSpPr>
          <p:cNvPr id="127" name="Gruppieren 126">
            <a:extLst>
              <a:ext uri="{FF2B5EF4-FFF2-40B4-BE49-F238E27FC236}">
                <a16:creationId xmlns:a16="http://schemas.microsoft.com/office/drawing/2014/main" id="{F16EEE4C-22DA-4E34-81CC-15E4A328D35B}"/>
              </a:ext>
            </a:extLst>
          </p:cNvPr>
          <p:cNvGrpSpPr/>
          <p:nvPr/>
        </p:nvGrpSpPr>
        <p:grpSpPr>
          <a:xfrm>
            <a:off x="8362187" y="1182307"/>
            <a:ext cx="513360" cy="205920"/>
            <a:chOff x="8362187" y="1182307"/>
            <a:chExt cx="513360" cy="205920"/>
          </a:xfrm>
        </p:grpSpPr>
        <mc:AlternateContent xmlns:mc="http://schemas.openxmlformats.org/markup-compatibility/2006" xmlns:p14="http://schemas.microsoft.com/office/powerpoint/2010/main">
          <mc:Choice Requires="p14">
            <p:contentPart p14:bwMode="auto" r:id="rId201">
              <p14:nvContentPartPr>
                <p14:cNvPr id="125" name="Freihand 124">
                  <a:extLst>
                    <a:ext uri="{FF2B5EF4-FFF2-40B4-BE49-F238E27FC236}">
                      <a16:creationId xmlns:a16="http://schemas.microsoft.com/office/drawing/2014/main" id="{8C80FC8A-7CCA-4162-B58B-3C49D3A92588}"/>
                    </a:ext>
                  </a:extLst>
                </p14:cNvPr>
                <p14:cNvContentPartPr/>
                <p14:nvPr/>
              </p14:nvContentPartPr>
              <p14:xfrm>
                <a:off x="8362187" y="1276987"/>
                <a:ext cx="409680" cy="30960"/>
              </p14:xfrm>
            </p:contentPart>
          </mc:Choice>
          <mc:Fallback xmlns="">
            <p:pic>
              <p:nvPicPr>
                <p:cNvPr id="125" name="Freihand 124">
                  <a:extLst>
                    <a:ext uri="{FF2B5EF4-FFF2-40B4-BE49-F238E27FC236}">
                      <a16:creationId xmlns:a16="http://schemas.microsoft.com/office/drawing/2014/main" id="{8C80FC8A-7CCA-4162-B58B-3C49D3A92588}"/>
                    </a:ext>
                  </a:extLst>
                </p:cNvPr>
                <p:cNvPicPr/>
                <p:nvPr/>
              </p:nvPicPr>
              <p:blipFill>
                <a:blip r:embed="rId202"/>
                <a:stretch>
                  <a:fillRect/>
                </a:stretch>
              </p:blipFill>
              <p:spPr>
                <a:xfrm>
                  <a:off x="8357867" y="1272667"/>
                  <a:ext cx="418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F04F8C28-C99C-4393-8BF1-28190DF308BB}"/>
                    </a:ext>
                  </a:extLst>
                </p14:cNvPr>
                <p14:cNvContentPartPr/>
                <p14:nvPr/>
              </p14:nvContentPartPr>
              <p14:xfrm>
                <a:off x="8695187" y="1182307"/>
                <a:ext cx="180360" cy="205920"/>
              </p14:xfrm>
            </p:contentPart>
          </mc:Choice>
          <mc:Fallback xmlns="">
            <p:pic>
              <p:nvPicPr>
                <p:cNvPr id="126" name="Freihand 125">
                  <a:extLst>
                    <a:ext uri="{FF2B5EF4-FFF2-40B4-BE49-F238E27FC236}">
                      <a16:creationId xmlns:a16="http://schemas.microsoft.com/office/drawing/2014/main" id="{F04F8C28-C99C-4393-8BF1-28190DF308BB}"/>
                    </a:ext>
                  </a:extLst>
                </p:cNvPr>
                <p:cNvPicPr/>
                <p:nvPr/>
              </p:nvPicPr>
              <p:blipFill>
                <a:blip r:embed="rId204"/>
                <a:stretch>
                  <a:fillRect/>
                </a:stretch>
              </p:blipFill>
              <p:spPr>
                <a:xfrm>
                  <a:off x="8690867" y="1177987"/>
                  <a:ext cx="189000" cy="214560"/>
                </a:xfrm>
                <a:prstGeom prst="rect">
                  <a:avLst/>
                </a:prstGeom>
              </p:spPr>
            </p:pic>
          </mc:Fallback>
        </mc:AlternateContent>
      </p:grpSp>
      <p:grpSp>
        <p:nvGrpSpPr>
          <p:cNvPr id="135" name="Gruppieren 134">
            <a:extLst>
              <a:ext uri="{FF2B5EF4-FFF2-40B4-BE49-F238E27FC236}">
                <a16:creationId xmlns:a16="http://schemas.microsoft.com/office/drawing/2014/main" id="{5203D869-BCD9-4BF3-8E6B-B519C82FD6AD}"/>
              </a:ext>
            </a:extLst>
          </p:cNvPr>
          <p:cNvGrpSpPr/>
          <p:nvPr/>
        </p:nvGrpSpPr>
        <p:grpSpPr>
          <a:xfrm>
            <a:off x="9155267" y="1139467"/>
            <a:ext cx="232560" cy="168480"/>
            <a:chOff x="9155267" y="1139467"/>
            <a:chExt cx="232560" cy="168480"/>
          </a:xfrm>
        </p:grpSpPr>
        <mc:AlternateContent xmlns:mc="http://schemas.openxmlformats.org/markup-compatibility/2006" xmlns:p14="http://schemas.microsoft.com/office/powerpoint/2010/main">
          <mc:Choice Requires="p14">
            <p:contentPart p14:bwMode="auto" r:id="rId205">
              <p14:nvContentPartPr>
                <p14:cNvPr id="128" name="Freihand 127">
                  <a:extLst>
                    <a:ext uri="{FF2B5EF4-FFF2-40B4-BE49-F238E27FC236}">
                      <a16:creationId xmlns:a16="http://schemas.microsoft.com/office/drawing/2014/main" id="{E8111A03-0555-4611-A79B-200342945688}"/>
                    </a:ext>
                  </a:extLst>
                </p14:cNvPr>
                <p14:cNvContentPartPr/>
                <p14:nvPr/>
              </p14:nvContentPartPr>
              <p14:xfrm>
                <a:off x="9155267" y="1155307"/>
                <a:ext cx="129960" cy="152640"/>
              </p14:xfrm>
            </p:contentPart>
          </mc:Choice>
          <mc:Fallback xmlns="">
            <p:pic>
              <p:nvPicPr>
                <p:cNvPr id="128" name="Freihand 127">
                  <a:extLst>
                    <a:ext uri="{FF2B5EF4-FFF2-40B4-BE49-F238E27FC236}">
                      <a16:creationId xmlns:a16="http://schemas.microsoft.com/office/drawing/2014/main" id="{E8111A03-0555-4611-A79B-200342945688}"/>
                    </a:ext>
                  </a:extLst>
                </p:cNvPr>
                <p:cNvPicPr/>
                <p:nvPr/>
              </p:nvPicPr>
              <p:blipFill>
                <a:blip r:embed="rId206"/>
                <a:stretch>
                  <a:fillRect/>
                </a:stretch>
              </p:blipFill>
              <p:spPr>
                <a:xfrm>
                  <a:off x="9150947" y="1150987"/>
                  <a:ext cx="138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9" name="Freihand 128">
                  <a:extLst>
                    <a:ext uri="{FF2B5EF4-FFF2-40B4-BE49-F238E27FC236}">
                      <a16:creationId xmlns:a16="http://schemas.microsoft.com/office/drawing/2014/main" id="{D8AEF9CF-5F47-4E07-BAE6-B25A5EC4B25A}"/>
                    </a:ext>
                  </a:extLst>
                </p14:cNvPr>
                <p14:cNvContentPartPr/>
                <p14:nvPr/>
              </p14:nvContentPartPr>
              <p14:xfrm>
                <a:off x="9290627" y="1139467"/>
                <a:ext cx="97200" cy="161640"/>
              </p14:xfrm>
            </p:contentPart>
          </mc:Choice>
          <mc:Fallback xmlns="">
            <p:pic>
              <p:nvPicPr>
                <p:cNvPr id="129" name="Freihand 128">
                  <a:extLst>
                    <a:ext uri="{FF2B5EF4-FFF2-40B4-BE49-F238E27FC236}">
                      <a16:creationId xmlns:a16="http://schemas.microsoft.com/office/drawing/2014/main" id="{D8AEF9CF-5F47-4E07-BAE6-B25A5EC4B25A}"/>
                    </a:ext>
                  </a:extLst>
                </p:cNvPr>
                <p:cNvPicPr/>
                <p:nvPr/>
              </p:nvPicPr>
              <p:blipFill>
                <a:blip r:embed="rId208"/>
                <a:stretch>
                  <a:fillRect/>
                </a:stretch>
              </p:blipFill>
              <p:spPr>
                <a:xfrm>
                  <a:off x="9286307" y="1135147"/>
                  <a:ext cx="105840" cy="170280"/>
                </a:xfrm>
                <a:prstGeom prst="rect">
                  <a:avLst/>
                </a:prstGeom>
              </p:spPr>
            </p:pic>
          </mc:Fallback>
        </mc:AlternateContent>
      </p:grpSp>
      <p:grpSp>
        <p:nvGrpSpPr>
          <p:cNvPr id="134" name="Gruppieren 133">
            <a:extLst>
              <a:ext uri="{FF2B5EF4-FFF2-40B4-BE49-F238E27FC236}">
                <a16:creationId xmlns:a16="http://schemas.microsoft.com/office/drawing/2014/main" id="{A16A0EA3-24AC-424E-9600-D0DD164D7BE4}"/>
              </a:ext>
            </a:extLst>
          </p:cNvPr>
          <p:cNvGrpSpPr/>
          <p:nvPr/>
        </p:nvGrpSpPr>
        <p:grpSpPr>
          <a:xfrm>
            <a:off x="9663227" y="954427"/>
            <a:ext cx="444960" cy="468720"/>
            <a:chOff x="9663227" y="954427"/>
            <a:chExt cx="444960" cy="468720"/>
          </a:xfrm>
        </p:grpSpPr>
        <mc:AlternateContent xmlns:mc="http://schemas.openxmlformats.org/markup-compatibility/2006" xmlns:p14="http://schemas.microsoft.com/office/powerpoint/2010/main">
          <mc:Choice Requires="p14">
            <p:contentPart p14:bwMode="auto" r:id="rId209">
              <p14:nvContentPartPr>
                <p14:cNvPr id="130" name="Freihand 129">
                  <a:extLst>
                    <a:ext uri="{FF2B5EF4-FFF2-40B4-BE49-F238E27FC236}">
                      <a16:creationId xmlns:a16="http://schemas.microsoft.com/office/drawing/2014/main" id="{45820B75-1090-48A4-9194-671D545A4FD1}"/>
                    </a:ext>
                  </a:extLst>
                </p14:cNvPr>
                <p14:cNvContentPartPr/>
                <p14:nvPr/>
              </p14:nvContentPartPr>
              <p14:xfrm>
                <a:off x="9663227" y="1147747"/>
                <a:ext cx="158040" cy="275400"/>
              </p14:xfrm>
            </p:contentPart>
          </mc:Choice>
          <mc:Fallback xmlns="">
            <p:pic>
              <p:nvPicPr>
                <p:cNvPr id="130" name="Freihand 129">
                  <a:extLst>
                    <a:ext uri="{FF2B5EF4-FFF2-40B4-BE49-F238E27FC236}">
                      <a16:creationId xmlns:a16="http://schemas.microsoft.com/office/drawing/2014/main" id="{45820B75-1090-48A4-9194-671D545A4FD1}"/>
                    </a:ext>
                  </a:extLst>
                </p:cNvPr>
                <p:cNvPicPr/>
                <p:nvPr/>
              </p:nvPicPr>
              <p:blipFill>
                <a:blip r:embed="rId210"/>
                <a:stretch>
                  <a:fillRect/>
                </a:stretch>
              </p:blipFill>
              <p:spPr>
                <a:xfrm>
                  <a:off x="9658907" y="1143427"/>
                  <a:ext cx="1666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 name="Freihand 130">
                  <a:extLst>
                    <a:ext uri="{FF2B5EF4-FFF2-40B4-BE49-F238E27FC236}">
                      <a16:creationId xmlns:a16="http://schemas.microsoft.com/office/drawing/2014/main" id="{860EE8C4-250D-4EE9-B7BE-04853929D953}"/>
                    </a:ext>
                  </a:extLst>
                </p14:cNvPr>
                <p14:cNvContentPartPr/>
                <p14:nvPr/>
              </p14:nvContentPartPr>
              <p14:xfrm>
                <a:off x="9880307" y="1047667"/>
                <a:ext cx="87480" cy="190800"/>
              </p14:xfrm>
            </p:contentPart>
          </mc:Choice>
          <mc:Fallback xmlns="">
            <p:pic>
              <p:nvPicPr>
                <p:cNvPr id="131" name="Freihand 130">
                  <a:extLst>
                    <a:ext uri="{FF2B5EF4-FFF2-40B4-BE49-F238E27FC236}">
                      <a16:creationId xmlns:a16="http://schemas.microsoft.com/office/drawing/2014/main" id="{860EE8C4-250D-4EE9-B7BE-04853929D953}"/>
                    </a:ext>
                  </a:extLst>
                </p:cNvPr>
                <p:cNvPicPr/>
                <p:nvPr/>
              </p:nvPicPr>
              <p:blipFill>
                <a:blip r:embed="rId212"/>
                <a:stretch>
                  <a:fillRect/>
                </a:stretch>
              </p:blipFill>
              <p:spPr>
                <a:xfrm>
                  <a:off x="9875987" y="1043347"/>
                  <a:ext cx="96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2" name="Freihand 131">
                  <a:extLst>
                    <a:ext uri="{FF2B5EF4-FFF2-40B4-BE49-F238E27FC236}">
                      <a16:creationId xmlns:a16="http://schemas.microsoft.com/office/drawing/2014/main" id="{C0681D64-BD57-47BB-BAEB-2BAF64375D60}"/>
                    </a:ext>
                  </a:extLst>
                </p14:cNvPr>
                <p14:cNvContentPartPr/>
                <p14:nvPr/>
              </p14:nvContentPartPr>
              <p14:xfrm>
                <a:off x="9992267" y="1028227"/>
                <a:ext cx="115920" cy="171720"/>
              </p14:xfrm>
            </p:contentPart>
          </mc:Choice>
          <mc:Fallback xmlns="">
            <p:pic>
              <p:nvPicPr>
                <p:cNvPr id="132" name="Freihand 131">
                  <a:extLst>
                    <a:ext uri="{FF2B5EF4-FFF2-40B4-BE49-F238E27FC236}">
                      <a16:creationId xmlns:a16="http://schemas.microsoft.com/office/drawing/2014/main" id="{C0681D64-BD57-47BB-BAEB-2BAF64375D60}"/>
                    </a:ext>
                  </a:extLst>
                </p:cNvPr>
                <p:cNvPicPr/>
                <p:nvPr/>
              </p:nvPicPr>
              <p:blipFill>
                <a:blip r:embed="rId214"/>
                <a:stretch>
                  <a:fillRect/>
                </a:stretch>
              </p:blipFill>
              <p:spPr>
                <a:xfrm>
                  <a:off x="9987947" y="1023907"/>
                  <a:ext cx="124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3" name="Freihand 132">
                  <a:extLst>
                    <a:ext uri="{FF2B5EF4-FFF2-40B4-BE49-F238E27FC236}">
                      <a16:creationId xmlns:a16="http://schemas.microsoft.com/office/drawing/2014/main" id="{3EDA6CAA-3738-4412-97CB-09C1C1E9B067}"/>
                    </a:ext>
                  </a:extLst>
                </p14:cNvPr>
                <p14:cNvContentPartPr/>
                <p14:nvPr/>
              </p14:nvContentPartPr>
              <p14:xfrm>
                <a:off x="9815867" y="954427"/>
                <a:ext cx="43200" cy="12960"/>
              </p14:xfrm>
            </p:contentPart>
          </mc:Choice>
          <mc:Fallback xmlns="">
            <p:pic>
              <p:nvPicPr>
                <p:cNvPr id="133" name="Freihand 132">
                  <a:extLst>
                    <a:ext uri="{FF2B5EF4-FFF2-40B4-BE49-F238E27FC236}">
                      <a16:creationId xmlns:a16="http://schemas.microsoft.com/office/drawing/2014/main" id="{3EDA6CAA-3738-4412-97CB-09C1C1E9B067}"/>
                    </a:ext>
                  </a:extLst>
                </p:cNvPr>
                <p:cNvPicPr/>
                <p:nvPr/>
              </p:nvPicPr>
              <p:blipFill>
                <a:blip r:embed="rId216"/>
                <a:stretch>
                  <a:fillRect/>
                </a:stretch>
              </p:blipFill>
              <p:spPr>
                <a:xfrm>
                  <a:off x="9811547" y="950107"/>
                  <a:ext cx="5184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7">
            <p14:nvContentPartPr>
              <p14:cNvPr id="141" name="Freihand 140">
                <a:extLst>
                  <a:ext uri="{FF2B5EF4-FFF2-40B4-BE49-F238E27FC236}">
                    <a16:creationId xmlns:a16="http://schemas.microsoft.com/office/drawing/2014/main" id="{DE226280-EA0A-45ED-833A-D8D668817FD5}"/>
                  </a:ext>
                </a:extLst>
              </p14:cNvPr>
              <p14:cNvContentPartPr/>
              <p14:nvPr/>
            </p14:nvContentPartPr>
            <p14:xfrm>
              <a:off x="10931507" y="888547"/>
              <a:ext cx="59040" cy="2160"/>
            </p14:xfrm>
          </p:contentPart>
        </mc:Choice>
        <mc:Fallback xmlns="">
          <p:pic>
            <p:nvPicPr>
              <p:cNvPr id="141" name="Freihand 140">
                <a:extLst>
                  <a:ext uri="{FF2B5EF4-FFF2-40B4-BE49-F238E27FC236}">
                    <a16:creationId xmlns:a16="http://schemas.microsoft.com/office/drawing/2014/main" id="{DE226280-EA0A-45ED-833A-D8D668817FD5}"/>
                  </a:ext>
                </a:extLst>
              </p:cNvPr>
              <p:cNvPicPr/>
              <p:nvPr/>
            </p:nvPicPr>
            <p:blipFill>
              <a:blip r:embed="rId218"/>
              <a:stretch>
                <a:fillRect/>
              </a:stretch>
            </p:blipFill>
            <p:spPr>
              <a:xfrm>
                <a:off x="10927187" y="884227"/>
                <a:ext cx="67680" cy="10800"/>
              </a:xfrm>
              <a:prstGeom prst="rect">
                <a:avLst/>
              </a:prstGeom>
            </p:spPr>
          </p:pic>
        </mc:Fallback>
      </mc:AlternateContent>
      <p:grpSp>
        <p:nvGrpSpPr>
          <p:cNvPr id="154" name="Gruppieren 153">
            <a:extLst>
              <a:ext uri="{FF2B5EF4-FFF2-40B4-BE49-F238E27FC236}">
                <a16:creationId xmlns:a16="http://schemas.microsoft.com/office/drawing/2014/main" id="{0EAE11AE-EAE4-47D7-87A6-877C96374FE8}"/>
              </a:ext>
            </a:extLst>
          </p:cNvPr>
          <p:cNvGrpSpPr/>
          <p:nvPr/>
        </p:nvGrpSpPr>
        <p:grpSpPr>
          <a:xfrm>
            <a:off x="10300787" y="962347"/>
            <a:ext cx="1525320" cy="408960"/>
            <a:chOff x="10300787" y="962347"/>
            <a:chExt cx="1525320" cy="408960"/>
          </a:xfrm>
        </p:grpSpPr>
        <mc:AlternateContent xmlns:mc="http://schemas.openxmlformats.org/markup-compatibility/2006" xmlns:p14="http://schemas.microsoft.com/office/powerpoint/2010/main">
          <mc:Choice Requires="p14">
            <p:contentPart p14:bwMode="auto" r:id="rId219">
              <p14:nvContentPartPr>
                <p14:cNvPr id="136" name="Freihand 135">
                  <a:extLst>
                    <a:ext uri="{FF2B5EF4-FFF2-40B4-BE49-F238E27FC236}">
                      <a16:creationId xmlns:a16="http://schemas.microsoft.com/office/drawing/2014/main" id="{7CD87A8D-EA83-4C97-986E-CF8D3BD10928}"/>
                    </a:ext>
                  </a:extLst>
                </p14:cNvPr>
                <p14:cNvContentPartPr/>
                <p14:nvPr/>
              </p14:nvContentPartPr>
              <p14:xfrm>
                <a:off x="10300787" y="1104907"/>
                <a:ext cx="254880" cy="95400"/>
              </p14:xfrm>
            </p:contentPart>
          </mc:Choice>
          <mc:Fallback xmlns="">
            <p:pic>
              <p:nvPicPr>
                <p:cNvPr id="136" name="Freihand 135">
                  <a:extLst>
                    <a:ext uri="{FF2B5EF4-FFF2-40B4-BE49-F238E27FC236}">
                      <a16:creationId xmlns:a16="http://schemas.microsoft.com/office/drawing/2014/main" id="{7CD87A8D-EA83-4C97-986E-CF8D3BD10928}"/>
                    </a:ext>
                  </a:extLst>
                </p:cNvPr>
                <p:cNvPicPr/>
                <p:nvPr/>
              </p:nvPicPr>
              <p:blipFill>
                <a:blip r:embed="rId220"/>
                <a:stretch>
                  <a:fillRect/>
                </a:stretch>
              </p:blipFill>
              <p:spPr>
                <a:xfrm>
                  <a:off x="10296467" y="1100587"/>
                  <a:ext cx="263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 name="Freihand 136">
                  <a:extLst>
                    <a:ext uri="{FF2B5EF4-FFF2-40B4-BE49-F238E27FC236}">
                      <a16:creationId xmlns:a16="http://schemas.microsoft.com/office/drawing/2014/main" id="{EE4E8830-D3F6-4E49-84E2-B531D97D5D6A}"/>
                    </a:ext>
                  </a:extLst>
                </p14:cNvPr>
                <p14:cNvContentPartPr/>
                <p14:nvPr/>
              </p14:nvContentPartPr>
              <p14:xfrm>
                <a:off x="10546667" y="965587"/>
                <a:ext cx="305280" cy="405720"/>
              </p14:xfrm>
            </p:contentPart>
          </mc:Choice>
          <mc:Fallback xmlns="">
            <p:pic>
              <p:nvPicPr>
                <p:cNvPr id="137" name="Freihand 136">
                  <a:extLst>
                    <a:ext uri="{FF2B5EF4-FFF2-40B4-BE49-F238E27FC236}">
                      <a16:creationId xmlns:a16="http://schemas.microsoft.com/office/drawing/2014/main" id="{EE4E8830-D3F6-4E49-84E2-B531D97D5D6A}"/>
                    </a:ext>
                  </a:extLst>
                </p:cNvPr>
                <p:cNvPicPr/>
                <p:nvPr/>
              </p:nvPicPr>
              <p:blipFill>
                <a:blip r:embed="rId222"/>
                <a:stretch>
                  <a:fillRect/>
                </a:stretch>
              </p:blipFill>
              <p:spPr>
                <a:xfrm>
                  <a:off x="10542347" y="961267"/>
                  <a:ext cx="31392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 name="Freihand 137">
                  <a:extLst>
                    <a:ext uri="{FF2B5EF4-FFF2-40B4-BE49-F238E27FC236}">
                      <a16:creationId xmlns:a16="http://schemas.microsoft.com/office/drawing/2014/main" id="{D494820E-8501-4B71-9714-027C8BBC6D5B}"/>
                    </a:ext>
                  </a:extLst>
                </p14:cNvPr>
                <p14:cNvContentPartPr/>
                <p14:nvPr/>
              </p14:nvContentPartPr>
              <p14:xfrm>
                <a:off x="10764107" y="1129387"/>
                <a:ext cx="6120" cy="1800"/>
              </p14:xfrm>
            </p:contentPart>
          </mc:Choice>
          <mc:Fallback xmlns="">
            <p:pic>
              <p:nvPicPr>
                <p:cNvPr id="138" name="Freihand 137">
                  <a:extLst>
                    <a:ext uri="{FF2B5EF4-FFF2-40B4-BE49-F238E27FC236}">
                      <a16:creationId xmlns:a16="http://schemas.microsoft.com/office/drawing/2014/main" id="{D494820E-8501-4B71-9714-027C8BBC6D5B}"/>
                    </a:ext>
                  </a:extLst>
                </p:cNvPr>
                <p:cNvPicPr/>
                <p:nvPr/>
              </p:nvPicPr>
              <p:blipFill>
                <a:blip r:embed="rId224"/>
                <a:stretch>
                  <a:fillRect/>
                </a:stretch>
              </p:blipFill>
              <p:spPr>
                <a:xfrm>
                  <a:off x="10759787" y="1125067"/>
                  <a:ext cx="147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Freihand 138">
                  <a:extLst>
                    <a:ext uri="{FF2B5EF4-FFF2-40B4-BE49-F238E27FC236}">
                      <a16:creationId xmlns:a16="http://schemas.microsoft.com/office/drawing/2014/main" id="{B20DF3BC-6ADE-49A4-A636-164E691FB12C}"/>
                    </a:ext>
                  </a:extLst>
                </p14:cNvPr>
                <p14:cNvContentPartPr/>
                <p14:nvPr/>
              </p14:nvContentPartPr>
              <p14:xfrm>
                <a:off x="10790027" y="1069987"/>
                <a:ext cx="108720" cy="89280"/>
              </p14:xfrm>
            </p:contentPart>
          </mc:Choice>
          <mc:Fallback xmlns="">
            <p:pic>
              <p:nvPicPr>
                <p:cNvPr id="139" name="Freihand 138">
                  <a:extLst>
                    <a:ext uri="{FF2B5EF4-FFF2-40B4-BE49-F238E27FC236}">
                      <a16:creationId xmlns:a16="http://schemas.microsoft.com/office/drawing/2014/main" id="{B20DF3BC-6ADE-49A4-A636-164E691FB12C}"/>
                    </a:ext>
                  </a:extLst>
                </p:cNvPr>
                <p:cNvPicPr/>
                <p:nvPr/>
              </p:nvPicPr>
              <p:blipFill>
                <a:blip r:embed="rId226"/>
                <a:stretch>
                  <a:fillRect/>
                </a:stretch>
              </p:blipFill>
              <p:spPr>
                <a:xfrm>
                  <a:off x="10785707" y="1065667"/>
                  <a:ext cx="117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0" name="Freihand 139">
                  <a:extLst>
                    <a:ext uri="{FF2B5EF4-FFF2-40B4-BE49-F238E27FC236}">
                      <a16:creationId xmlns:a16="http://schemas.microsoft.com/office/drawing/2014/main" id="{521ABC98-E017-4CA6-B86C-A325F8821723}"/>
                    </a:ext>
                  </a:extLst>
                </p14:cNvPr>
                <p14:cNvContentPartPr/>
                <p14:nvPr/>
              </p14:nvContentPartPr>
              <p14:xfrm>
                <a:off x="10910987" y="962347"/>
                <a:ext cx="246600" cy="163800"/>
              </p14:xfrm>
            </p:contentPart>
          </mc:Choice>
          <mc:Fallback xmlns="">
            <p:pic>
              <p:nvPicPr>
                <p:cNvPr id="140" name="Freihand 139">
                  <a:extLst>
                    <a:ext uri="{FF2B5EF4-FFF2-40B4-BE49-F238E27FC236}">
                      <a16:creationId xmlns:a16="http://schemas.microsoft.com/office/drawing/2014/main" id="{521ABC98-E017-4CA6-B86C-A325F8821723}"/>
                    </a:ext>
                  </a:extLst>
                </p:cNvPr>
                <p:cNvPicPr/>
                <p:nvPr/>
              </p:nvPicPr>
              <p:blipFill>
                <a:blip r:embed="rId228"/>
                <a:stretch>
                  <a:fillRect/>
                </a:stretch>
              </p:blipFill>
              <p:spPr>
                <a:xfrm>
                  <a:off x="10906667" y="958027"/>
                  <a:ext cx="255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2" name="Freihand 141">
                  <a:extLst>
                    <a:ext uri="{FF2B5EF4-FFF2-40B4-BE49-F238E27FC236}">
                      <a16:creationId xmlns:a16="http://schemas.microsoft.com/office/drawing/2014/main" id="{5A33CE57-E3E4-4749-AA7E-97D6A3F1F0EA}"/>
                    </a:ext>
                  </a:extLst>
                </p14:cNvPr>
                <p14:cNvContentPartPr/>
                <p14:nvPr/>
              </p14:nvContentPartPr>
              <p14:xfrm>
                <a:off x="11289347" y="1002307"/>
                <a:ext cx="331560" cy="119520"/>
              </p14:xfrm>
            </p:contentPart>
          </mc:Choice>
          <mc:Fallback xmlns="">
            <p:pic>
              <p:nvPicPr>
                <p:cNvPr id="142" name="Freihand 141">
                  <a:extLst>
                    <a:ext uri="{FF2B5EF4-FFF2-40B4-BE49-F238E27FC236}">
                      <a16:creationId xmlns:a16="http://schemas.microsoft.com/office/drawing/2014/main" id="{5A33CE57-E3E4-4749-AA7E-97D6A3F1F0EA}"/>
                    </a:ext>
                  </a:extLst>
                </p:cNvPr>
                <p:cNvPicPr/>
                <p:nvPr/>
              </p:nvPicPr>
              <p:blipFill>
                <a:blip r:embed="rId230"/>
                <a:stretch>
                  <a:fillRect/>
                </a:stretch>
              </p:blipFill>
              <p:spPr>
                <a:xfrm>
                  <a:off x="11285027" y="997987"/>
                  <a:ext cx="340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3" name="Freihand 142">
                  <a:extLst>
                    <a:ext uri="{FF2B5EF4-FFF2-40B4-BE49-F238E27FC236}">
                      <a16:creationId xmlns:a16="http://schemas.microsoft.com/office/drawing/2014/main" id="{46AFB579-CC7C-487F-855E-840BCD2013CA}"/>
                    </a:ext>
                  </a:extLst>
                </p14:cNvPr>
                <p14:cNvContentPartPr/>
                <p14:nvPr/>
              </p14:nvContentPartPr>
              <p14:xfrm>
                <a:off x="11565107" y="973147"/>
                <a:ext cx="25560" cy="7560"/>
              </p14:xfrm>
            </p:contentPart>
          </mc:Choice>
          <mc:Fallback xmlns="">
            <p:pic>
              <p:nvPicPr>
                <p:cNvPr id="143" name="Freihand 142">
                  <a:extLst>
                    <a:ext uri="{FF2B5EF4-FFF2-40B4-BE49-F238E27FC236}">
                      <a16:creationId xmlns:a16="http://schemas.microsoft.com/office/drawing/2014/main" id="{46AFB579-CC7C-487F-855E-840BCD2013CA}"/>
                    </a:ext>
                  </a:extLst>
                </p:cNvPr>
                <p:cNvPicPr/>
                <p:nvPr/>
              </p:nvPicPr>
              <p:blipFill>
                <a:blip r:embed="rId232"/>
                <a:stretch>
                  <a:fillRect/>
                </a:stretch>
              </p:blipFill>
              <p:spPr>
                <a:xfrm>
                  <a:off x="11560787" y="968827"/>
                  <a:ext cx="34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4" name="Freihand 143">
                  <a:extLst>
                    <a:ext uri="{FF2B5EF4-FFF2-40B4-BE49-F238E27FC236}">
                      <a16:creationId xmlns:a16="http://schemas.microsoft.com/office/drawing/2014/main" id="{23D20E9B-716B-4F15-9A5F-8AF23E94B63B}"/>
                    </a:ext>
                  </a:extLst>
                </p14:cNvPr>
                <p14:cNvContentPartPr/>
                <p14:nvPr/>
              </p14:nvContentPartPr>
              <p14:xfrm>
                <a:off x="11639987" y="1030387"/>
                <a:ext cx="186120" cy="88560"/>
              </p14:xfrm>
            </p:contentPart>
          </mc:Choice>
          <mc:Fallback xmlns="">
            <p:pic>
              <p:nvPicPr>
                <p:cNvPr id="144" name="Freihand 143">
                  <a:extLst>
                    <a:ext uri="{FF2B5EF4-FFF2-40B4-BE49-F238E27FC236}">
                      <a16:creationId xmlns:a16="http://schemas.microsoft.com/office/drawing/2014/main" id="{23D20E9B-716B-4F15-9A5F-8AF23E94B63B}"/>
                    </a:ext>
                  </a:extLst>
                </p:cNvPr>
                <p:cNvPicPr/>
                <p:nvPr/>
              </p:nvPicPr>
              <p:blipFill>
                <a:blip r:embed="rId234"/>
                <a:stretch>
                  <a:fillRect/>
                </a:stretch>
              </p:blipFill>
              <p:spPr>
                <a:xfrm>
                  <a:off x="11635667" y="1026067"/>
                  <a:ext cx="194760" cy="97200"/>
                </a:xfrm>
                <a:prstGeom prst="rect">
                  <a:avLst/>
                </a:prstGeom>
              </p:spPr>
            </p:pic>
          </mc:Fallback>
        </mc:AlternateContent>
      </p:grpSp>
      <p:grpSp>
        <p:nvGrpSpPr>
          <p:cNvPr id="153" name="Gruppieren 152">
            <a:extLst>
              <a:ext uri="{FF2B5EF4-FFF2-40B4-BE49-F238E27FC236}">
                <a16:creationId xmlns:a16="http://schemas.microsoft.com/office/drawing/2014/main" id="{D978E6D3-0C9B-4320-86AB-4311F48640CD}"/>
              </a:ext>
            </a:extLst>
          </p:cNvPr>
          <p:cNvGrpSpPr/>
          <p:nvPr/>
        </p:nvGrpSpPr>
        <p:grpSpPr>
          <a:xfrm>
            <a:off x="9886427" y="1567867"/>
            <a:ext cx="497520" cy="167040"/>
            <a:chOff x="9886427" y="1567867"/>
            <a:chExt cx="497520" cy="167040"/>
          </a:xfrm>
        </p:grpSpPr>
        <mc:AlternateContent xmlns:mc="http://schemas.openxmlformats.org/markup-compatibility/2006" xmlns:p14="http://schemas.microsoft.com/office/powerpoint/2010/main">
          <mc:Choice Requires="p14">
            <p:contentPart p14:bwMode="auto" r:id="rId235">
              <p14:nvContentPartPr>
                <p14:cNvPr id="145" name="Freihand 144">
                  <a:extLst>
                    <a:ext uri="{FF2B5EF4-FFF2-40B4-BE49-F238E27FC236}">
                      <a16:creationId xmlns:a16="http://schemas.microsoft.com/office/drawing/2014/main" id="{523BB1B1-09D5-4248-ADCB-D2C1BB5ECA7E}"/>
                    </a:ext>
                  </a:extLst>
                </p14:cNvPr>
                <p14:cNvContentPartPr/>
                <p14:nvPr/>
              </p14:nvContentPartPr>
              <p14:xfrm>
                <a:off x="9886427" y="1567867"/>
                <a:ext cx="188640" cy="167040"/>
              </p14:xfrm>
            </p:contentPart>
          </mc:Choice>
          <mc:Fallback xmlns="">
            <p:pic>
              <p:nvPicPr>
                <p:cNvPr id="145" name="Freihand 144">
                  <a:extLst>
                    <a:ext uri="{FF2B5EF4-FFF2-40B4-BE49-F238E27FC236}">
                      <a16:creationId xmlns:a16="http://schemas.microsoft.com/office/drawing/2014/main" id="{523BB1B1-09D5-4248-ADCB-D2C1BB5ECA7E}"/>
                    </a:ext>
                  </a:extLst>
                </p:cNvPr>
                <p:cNvPicPr/>
                <p:nvPr/>
              </p:nvPicPr>
              <p:blipFill>
                <a:blip r:embed="rId236"/>
                <a:stretch>
                  <a:fillRect/>
                </a:stretch>
              </p:blipFill>
              <p:spPr>
                <a:xfrm>
                  <a:off x="9882107" y="1563547"/>
                  <a:ext cx="197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6" name="Freihand 145">
                  <a:extLst>
                    <a:ext uri="{FF2B5EF4-FFF2-40B4-BE49-F238E27FC236}">
                      <a16:creationId xmlns:a16="http://schemas.microsoft.com/office/drawing/2014/main" id="{1B9A7636-CF58-48A7-90A1-E8A3A74EB592}"/>
                    </a:ext>
                  </a:extLst>
                </p14:cNvPr>
                <p14:cNvContentPartPr/>
                <p14:nvPr/>
              </p14:nvContentPartPr>
              <p14:xfrm>
                <a:off x="10157147" y="1609627"/>
                <a:ext cx="9360" cy="83160"/>
              </p14:xfrm>
            </p:contentPart>
          </mc:Choice>
          <mc:Fallback xmlns="">
            <p:pic>
              <p:nvPicPr>
                <p:cNvPr id="146" name="Freihand 145">
                  <a:extLst>
                    <a:ext uri="{FF2B5EF4-FFF2-40B4-BE49-F238E27FC236}">
                      <a16:creationId xmlns:a16="http://schemas.microsoft.com/office/drawing/2014/main" id="{1B9A7636-CF58-48A7-90A1-E8A3A74EB592}"/>
                    </a:ext>
                  </a:extLst>
                </p:cNvPr>
                <p:cNvPicPr/>
                <p:nvPr/>
              </p:nvPicPr>
              <p:blipFill>
                <a:blip r:embed="rId238"/>
                <a:stretch>
                  <a:fillRect/>
                </a:stretch>
              </p:blipFill>
              <p:spPr>
                <a:xfrm>
                  <a:off x="10152827" y="1605307"/>
                  <a:ext cx="18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7" name="Freihand 146">
                  <a:extLst>
                    <a:ext uri="{FF2B5EF4-FFF2-40B4-BE49-F238E27FC236}">
                      <a16:creationId xmlns:a16="http://schemas.microsoft.com/office/drawing/2014/main" id="{38EFB5B0-40F7-4933-BC30-6E21E6906CD0}"/>
                    </a:ext>
                  </a:extLst>
                </p14:cNvPr>
                <p14:cNvContentPartPr/>
                <p14:nvPr/>
              </p14:nvContentPartPr>
              <p14:xfrm>
                <a:off x="10268747" y="1572547"/>
                <a:ext cx="115200" cy="121680"/>
              </p14:xfrm>
            </p:contentPart>
          </mc:Choice>
          <mc:Fallback xmlns="">
            <p:pic>
              <p:nvPicPr>
                <p:cNvPr id="147" name="Freihand 146">
                  <a:extLst>
                    <a:ext uri="{FF2B5EF4-FFF2-40B4-BE49-F238E27FC236}">
                      <a16:creationId xmlns:a16="http://schemas.microsoft.com/office/drawing/2014/main" id="{38EFB5B0-40F7-4933-BC30-6E21E6906CD0}"/>
                    </a:ext>
                  </a:extLst>
                </p:cNvPr>
                <p:cNvPicPr/>
                <p:nvPr/>
              </p:nvPicPr>
              <p:blipFill>
                <a:blip r:embed="rId240"/>
                <a:stretch>
                  <a:fillRect/>
                </a:stretch>
              </p:blipFill>
              <p:spPr>
                <a:xfrm>
                  <a:off x="10264427" y="1568227"/>
                  <a:ext cx="123840" cy="130320"/>
                </a:xfrm>
                <a:prstGeom prst="rect">
                  <a:avLst/>
                </a:prstGeom>
              </p:spPr>
            </p:pic>
          </mc:Fallback>
        </mc:AlternateContent>
      </p:grpSp>
      <p:grpSp>
        <p:nvGrpSpPr>
          <p:cNvPr id="152" name="Gruppieren 151">
            <a:extLst>
              <a:ext uri="{FF2B5EF4-FFF2-40B4-BE49-F238E27FC236}">
                <a16:creationId xmlns:a16="http://schemas.microsoft.com/office/drawing/2014/main" id="{F126FC06-1F5F-4351-965F-4D43B9D3CF3E}"/>
              </a:ext>
            </a:extLst>
          </p:cNvPr>
          <p:cNvGrpSpPr/>
          <p:nvPr/>
        </p:nvGrpSpPr>
        <p:grpSpPr>
          <a:xfrm>
            <a:off x="10598507" y="1494787"/>
            <a:ext cx="396000" cy="209160"/>
            <a:chOff x="10598507" y="1494787"/>
            <a:chExt cx="396000" cy="209160"/>
          </a:xfrm>
        </p:grpSpPr>
        <mc:AlternateContent xmlns:mc="http://schemas.openxmlformats.org/markup-compatibility/2006" xmlns:p14="http://schemas.microsoft.com/office/powerpoint/2010/main">
          <mc:Choice Requires="p14">
            <p:contentPart p14:bwMode="auto" r:id="rId241">
              <p14:nvContentPartPr>
                <p14:cNvPr id="148" name="Freihand 147">
                  <a:extLst>
                    <a:ext uri="{FF2B5EF4-FFF2-40B4-BE49-F238E27FC236}">
                      <a16:creationId xmlns:a16="http://schemas.microsoft.com/office/drawing/2014/main" id="{6EBFB3FC-6714-4CDE-8122-EE69043A6321}"/>
                    </a:ext>
                  </a:extLst>
                </p14:cNvPr>
                <p14:cNvContentPartPr/>
                <p14:nvPr/>
              </p14:nvContentPartPr>
              <p14:xfrm>
                <a:off x="10598507" y="1528267"/>
                <a:ext cx="109080" cy="175680"/>
              </p14:xfrm>
            </p:contentPart>
          </mc:Choice>
          <mc:Fallback xmlns="">
            <p:pic>
              <p:nvPicPr>
                <p:cNvPr id="148" name="Freihand 147">
                  <a:extLst>
                    <a:ext uri="{FF2B5EF4-FFF2-40B4-BE49-F238E27FC236}">
                      <a16:creationId xmlns:a16="http://schemas.microsoft.com/office/drawing/2014/main" id="{6EBFB3FC-6714-4CDE-8122-EE69043A6321}"/>
                    </a:ext>
                  </a:extLst>
                </p:cNvPr>
                <p:cNvPicPr/>
                <p:nvPr/>
              </p:nvPicPr>
              <p:blipFill>
                <a:blip r:embed="rId242"/>
                <a:stretch>
                  <a:fillRect/>
                </a:stretch>
              </p:blipFill>
              <p:spPr>
                <a:xfrm>
                  <a:off x="10594187" y="1523947"/>
                  <a:ext cx="117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 name="Freihand 148">
                  <a:extLst>
                    <a:ext uri="{FF2B5EF4-FFF2-40B4-BE49-F238E27FC236}">
                      <a16:creationId xmlns:a16="http://schemas.microsoft.com/office/drawing/2014/main" id="{78FC1D71-1F82-4CE5-A077-0DF69EEF0E88}"/>
                    </a:ext>
                  </a:extLst>
                </p14:cNvPr>
                <p14:cNvContentPartPr/>
                <p14:nvPr/>
              </p14:nvContentPartPr>
              <p14:xfrm>
                <a:off x="10603547" y="1593427"/>
                <a:ext cx="118440" cy="16920"/>
              </p14:xfrm>
            </p:contentPart>
          </mc:Choice>
          <mc:Fallback xmlns="">
            <p:pic>
              <p:nvPicPr>
                <p:cNvPr id="149" name="Freihand 148">
                  <a:extLst>
                    <a:ext uri="{FF2B5EF4-FFF2-40B4-BE49-F238E27FC236}">
                      <a16:creationId xmlns:a16="http://schemas.microsoft.com/office/drawing/2014/main" id="{78FC1D71-1F82-4CE5-A077-0DF69EEF0E88}"/>
                    </a:ext>
                  </a:extLst>
                </p:cNvPr>
                <p:cNvPicPr/>
                <p:nvPr/>
              </p:nvPicPr>
              <p:blipFill>
                <a:blip r:embed="rId244"/>
                <a:stretch>
                  <a:fillRect/>
                </a:stretch>
              </p:blipFill>
              <p:spPr>
                <a:xfrm>
                  <a:off x="10599227" y="1589107"/>
                  <a:ext cx="127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0" name="Freihand 149">
                  <a:extLst>
                    <a:ext uri="{FF2B5EF4-FFF2-40B4-BE49-F238E27FC236}">
                      <a16:creationId xmlns:a16="http://schemas.microsoft.com/office/drawing/2014/main" id="{F2FC2C58-EA53-4196-A3F0-0F44BCFC164A}"/>
                    </a:ext>
                  </a:extLst>
                </p14:cNvPr>
                <p14:cNvContentPartPr/>
                <p14:nvPr/>
              </p14:nvContentPartPr>
              <p14:xfrm>
                <a:off x="10734947" y="1577227"/>
                <a:ext cx="70560" cy="123480"/>
              </p14:xfrm>
            </p:contentPart>
          </mc:Choice>
          <mc:Fallback xmlns="">
            <p:pic>
              <p:nvPicPr>
                <p:cNvPr id="150" name="Freihand 149">
                  <a:extLst>
                    <a:ext uri="{FF2B5EF4-FFF2-40B4-BE49-F238E27FC236}">
                      <a16:creationId xmlns:a16="http://schemas.microsoft.com/office/drawing/2014/main" id="{F2FC2C58-EA53-4196-A3F0-0F44BCFC164A}"/>
                    </a:ext>
                  </a:extLst>
                </p:cNvPr>
                <p:cNvPicPr/>
                <p:nvPr/>
              </p:nvPicPr>
              <p:blipFill>
                <a:blip r:embed="rId246"/>
                <a:stretch>
                  <a:fillRect/>
                </a:stretch>
              </p:blipFill>
              <p:spPr>
                <a:xfrm>
                  <a:off x="10730627" y="1572907"/>
                  <a:ext cx="79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Freihand 150">
                  <a:extLst>
                    <a:ext uri="{FF2B5EF4-FFF2-40B4-BE49-F238E27FC236}">
                      <a16:creationId xmlns:a16="http://schemas.microsoft.com/office/drawing/2014/main" id="{2665516C-BB06-4E40-BC44-3F02250C91F0}"/>
                    </a:ext>
                  </a:extLst>
                </p14:cNvPr>
                <p14:cNvContentPartPr/>
                <p14:nvPr/>
              </p14:nvContentPartPr>
              <p14:xfrm>
                <a:off x="10821707" y="1494787"/>
                <a:ext cx="172800" cy="175680"/>
              </p14:xfrm>
            </p:contentPart>
          </mc:Choice>
          <mc:Fallback xmlns="">
            <p:pic>
              <p:nvPicPr>
                <p:cNvPr id="151" name="Freihand 150">
                  <a:extLst>
                    <a:ext uri="{FF2B5EF4-FFF2-40B4-BE49-F238E27FC236}">
                      <a16:creationId xmlns:a16="http://schemas.microsoft.com/office/drawing/2014/main" id="{2665516C-BB06-4E40-BC44-3F02250C91F0}"/>
                    </a:ext>
                  </a:extLst>
                </p:cNvPr>
                <p:cNvPicPr/>
                <p:nvPr/>
              </p:nvPicPr>
              <p:blipFill>
                <a:blip r:embed="rId248"/>
                <a:stretch>
                  <a:fillRect/>
                </a:stretch>
              </p:blipFill>
              <p:spPr>
                <a:xfrm>
                  <a:off x="10817387" y="1490467"/>
                  <a:ext cx="181440" cy="184320"/>
                </a:xfrm>
                <a:prstGeom prst="rect">
                  <a:avLst/>
                </a:prstGeom>
              </p:spPr>
            </p:pic>
          </mc:Fallback>
        </mc:AlternateContent>
      </p:grpSp>
      <p:grpSp>
        <p:nvGrpSpPr>
          <p:cNvPr id="164" name="Gruppieren 163">
            <a:extLst>
              <a:ext uri="{FF2B5EF4-FFF2-40B4-BE49-F238E27FC236}">
                <a16:creationId xmlns:a16="http://schemas.microsoft.com/office/drawing/2014/main" id="{132B5203-7353-4BD6-8BD8-027EDEC8FFE0}"/>
              </a:ext>
            </a:extLst>
          </p:cNvPr>
          <p:cNvGrpSpPr/>
          <p:nvPr/>
        </p:nvGrpSpPr>
        <p:grpSpPr>
          <a:xfrm>
            <a:off x="9827747" y="1849747"/>
            <a:ext cx="907200" cy="250560"/>
            <a:chOff x="9827747" y="1849747"/>
            <a:chExt cx="907200" cy="250560"/>
          </a:xfrm>
        </p:grpSpPr>
        <mc:AlternateContent xmlns:mc="http://schemas.openxmlformats.org/markup-compatibility/2006" xmlns:p14="http://schemas.microsoft.com/office/powerpoint/2010/main">
          <mc:Choice Requires="p14">
            <p:contentPart p14:bwMode="auto" r:id="rId249">
              <p14:nvContentPartPr>
                <p14:cNvPr id="155" name="Freihand 154">
                  <a:extLst>
                    <a:ext uri="{FF2B5EF4-FFF2-40B4-BE49-F238E27FC236}">
                      <a16:creationId xmlns:a16="http://schemas.microsoft.com/office/drawing/2014/main" id="{81E09FBC-6EAC-4915-8A21-5CA7A73463A5}"/>
                    </a:ext>
                  </a:extLst>
                </p14:cNvPr>
                <p14:cNvContentPartPr/>
                <p14:nvPr/>
              </p14:nvContentPartPr>
              <p14:xfrm>
                <a:off x="9827747" y="1922467"/>
                <a:ext cx="121680" cy="177840"/>
              </p14:xfrm>
            </p:contentPart>
          </mc:Choice>
          <mc:Fallback xmlns="">
            <p:pic>
              <p:nvPicPr>
                <p:cNvPr id="155" name="Freihand 154">
                  <a:extLst>
                    <a:ext uri="{FF2B5EF4-FFF2-40B4-BE49-F238E27FC236}">
                      <a16:creationId xmlns:a16="http://schemas.microsoft.com/office/drawing/2014/main" id="{81E09FBC-6EAC-4915-8A21-5CA7A73463A5}"/>
                    </a:ext>
                  </a:extLst>
                </p:cNvPr>
                <p:cNvPicPr/>
                <p:nvPr/>
              </p:nvPicPr>
              <p:blipFill>
                <a:blip r:embed="rId250"/>
                <a:stretch>
                  <a:fillRect/>
                </a:stretch>
              </p:blipFill>
              <p:spPr>
                <a:xfrm>
                  <a:off x="9823427" y="1918147"/>
                  <a:ext cx="130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6" name="Freihand 155">
                  <a:extLst>
                    <a:ext uri="{FF2B5EF4-FFF2-40B4-BE49-F238E27FC236}">
                      <a16:creationId xmlns:a16="http://schemas.microsoft.com/office/drawing/2014/main" id="{C85ABEE5-0485-46E9-8464-7B8C54D05DB9}"/>
                    </a:ext>
                  </a:extLst>
                </p14:cNvPr>
                <p14:cNvContentPartPr/>
                <p14:nvPr/>
              </p14:nvContentPartPr>
              <p14:xfrm>
                <a:off x="9842867" y="1995187"/>
                <a:ext cx="72000" cy="5400"/>
              </p14:xfrm>
            </p:contentPart>
          </mc:Choice>
          <mc:Fallback xmlns="">
            <p:pic>
              <p:nvPicPr>
                <p:cNvPr id="156" name="Freihand 155">
                  <a:extLst>
                    <a:ext uri="{FF2B5EF4-FFF2-40B4-BE49-F238E27FC236}">
                      <a16:creationId xmlns:a16="http://schemas.microsoft.com/office/drawing/2014/main" id="{C85ABEE5-0485-46E9-8464-7B8C54D05DB9}"/>
                    </a:ext>
                  </a:extLst>
                </p:cNvPr>
                <p:cNvPicPr/>
                <p:nvPr/>
              </p:nvPicPr>
              <p:blipFill>
                <a:blip r:embed="rId252"/>
                <a:stretch>
                  <a:fillRect/>
                </a:stretch>
              </p:blipFill>
              <p:spPr>
                <a:xfrm>
                  <a:off x="9838547" y="1990867"/>
                  <a:ext cx="80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7" name="Freihand 156">
                  <a:extLst>
                    <a:ext uri="{FF2B5EF4-FFF2-40B4-BE49-F238E27FC236}">
                      <a16:creationId xmlns:a16="http://schemas.microsoft.com/office/drawing/2014/main" id="{7D9082FD-8937-4018-85FA-71597032875F}"/>
                    </a:ext>
                  </a:extLst>
                </p14:cNvPr>
                <p14:cNvContentPartPr/>
                <p14:nvPr/>
              </p14:nvContentPartPr>
              <p14:xfrm>
                <a:off x="9952307" y="1955587"/>
                <a:ext cx="171000" cy="96480"/>
              </p14:xfrm>
            </p:contentPart>
          </mc:Choice>
          <mc:Fallback xmlns="">
            <p:pic>
              <p:nvPicPr>
                <p:cNvPr id="157" name="Freihand 156">
                  <a:extLst>
                    <a:ext uri="{FF2B5EF4-FFF2-40B4-BE49-F238E27FC236}">
                      <a16:creationId xmlns:a16="http://schemas.microsoft.com/office/drawing/2014/main" id="{7D9082FD-8937-4018-85FA-71597032875F}"/>
                    </a:ext>
                  </a:extLst>
                </p:cNvPr>
                <p:cNvPicPr/>
                <p:nvPr/>
              </p:nvPicPr>
              <p:blipFill>
                <a:blip r:embed="rId254"/>
                <a:stretch>
                  <a:fillRect/>
                </a:stretch>
              </p:blipFill>
              <p:spPr>
                <a:xfrm>
                  <a:off x="9947987" y="1951267"/>
                  <a:ext cx="179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9" name="Freihand 158">
                  <a:extLst>
                    <a:ext uri="{FF2B5EF4-FFF2-40B4-BE49-F238E27FC236}">
                      <a16:creationId xmlns:a16="http://schemas.microsoft.com/office/drawing/2014/main" id="{64268F67-F655-4287-87C6-25BA52DF3AEE}"/>
                    </a:ext>
                  </a:extLst>
                </p14:cNvPr>
                <p14:cNvContentPartPr/>
                <p14:nvPr/>
              </p14:nvContentPartPr>
              <p14:xfrm>
                <a:off x="10214027" y="1944067"/>
                <a:ext cx="6840" cy="97200"/>
              </p14:xfrm>
            </p:contentPart>
          </mc:Choice>
          <mc:Fallback xmlns="">
            <p:pic>
              <p:nvPicPr>
                <p:cNvPr id="159" name="Freihand 158">
                  <a:extLst>
                    <a:ext uri="{FF2B5EF4-FFF2-40B4-BE49-F238E27FC236}">
                      <a16:creationId xmlns:a16="http://schemas.microsoft.com/office/drawing/2014/main" id="{64268F67-F655-4287-87C6-25BA52DF3AEE}"/>
                    </a:ext>
                  </a:extLst>
                </p:cNvPr>
                <p:cNvPicPr/>
                <p:nvPr/>
              </p:nvPicPr>
              <p:blipFill>
                <a:blip r:embed="rId256"/>
                <a:stretch>
                  <a:fillRect/>
                </a:stretch>
              </p:blipFill>
              <p:spPr>
                <a:xfrm>
                  <a:off x="10209707" y="1939747"/>
                  <a:ext cx="15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0" name="Freihand 159">
                  <a:extLst>
                    <a:ext uri="{FF2B5EF4-FFF2-40B4-BE49-F238E27FC236}">
                      <a16:creationId xmlns:a16="http://schemas.microsoft.com/office/drawing/2014/main" id="{B3A19477-81EF-43B4-B2AB-C8AF1078F17B}"/>
                    </a:ext>
                  </a:extLst>
                </p14:cNvPr>
                <p14:cNvContentPartPr/>
                <p14:nvPr/>
              </p14:nvContentPartPr>
              <p14:xfrm>
                <a:off x="10234547" y="1904107"/>
                <a:ext cx="22680" cy="24840"/>
              </p14:xfrm>
            </p:contentPart>
          </mc:Choice>
          <mc:Fallback xmlns="">
            <p:pic>
              <p:nvPicPr>
                <p:cNvPr id="160" name="Freihand 159">
                  <a:extLst>
                    <a:ext uri="{FF2B5EF4-FFF2-40B4-BE49-F238E27FC236}">
                      <a16:creationId xmlns:a16="http://schemas.microsoft.com/office/drawing/2014/main" id="{B3A19477-81EF-43B4-B2AB-C8AF1078F17B}"/>
                    </a:ext>
                  </a:extLst>
                </p:cNvPr>
                <p:cNvPicPr/>
                <p:nvPr/>
              </p:nvPicPr>
              <p:blipFill>
                <a:blip r:embed="rId258"/>
                <a:stretch>
                  <a:fillRect/>
                </a:stretch>
              </p:blipFill>
              <p:spPr>
                <a:xfrm>
                  <a:off x="10230227" y="1899787"/>
                  <a:ext cx="31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1" name="Freihand 160">
                  <a:extLst>
                    <a:ext uri="{FF2B5EF4-FFF2-40B4-BE49-F238E27FC236}">
                      <a16:creationId xmlns:a16="http://schemas.microsoft.com/office/drawing/2014/main" id="{263536EA-01E4-4B63-B7F4-C7022EC3AF47}"/>
                    </a:ext>
                  </a:extLst>
                </p14:cNvPr>
                <p14:cNvContentPartPr/>
                <p14:nvPr/>
              </p14:nvContentPartPr>
              <p14:xfrm>
                <a:off x="10255787" y="1937587"/>
                <a:ext cx="52920" cy="103680"/>
              </p14:xfrm>
            </p:contentPart>
          </mc:Choice>
          <mc:Fallback xmlns="">
            <p:pic>
              <p:nvPicPr>
                <p:cNvPr id="161" name="Freihand 160">
                  <a:extLst>
                    <a:ext uri="{FF2B5EF4-FFF2-40B4-BE49-F238E27FC236}">
                      <a16:creationId xmlns:a16="http://schemas.microsoft.com/office/drawing/2014/main" id="{263536EA-01E4-4B63-B7F4-C7022EC3AF47}"/>
                    </a:ext>
                  </a:extLst>
                </p:cNvPr>
                <p:cNvPicPr/>
                <p:nvPr/>
              </p:nvPicPr>
              <p:blipFill>
                <a:blip r:embed="rId260"/>
                <a:stretch>
                  <a:fillRect/>
                </a:stretch>
              </p:blipFill>
              <p:spPr>
                <a:xfrm>
                  <a:off x="10251467" y="1933267"/>
                  <a:ext cx="61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2" name="Freihand 161">
                  <a:extLst>
                    <a:ext uri="{FF2B5EF4-FFF2-40B4-BE49-F238E27FC236}">
                      <a16:creationId xmlns:a16="http://schemas.microsoft.com/office/drawing/2014/main" id="{69830ECF-DB5B-4B07-93C2-54273ED86963}"/>
                    </a:ext>
                  </a:extLst>
                </p14:cNvPr>
                <p14:cNvContentPartPr/>
                <p14:nvPr/>
              </p14:nvContentPartPr>
              <p14:xfrm>
                <a:off x="10364147" y="1849747"/>
                <a:ext cx="148680" cy="163440"/>
              </p14:xfrm>
            </p:contentPart>
          </mc:Choice>
          <mc:Fallback xmlns="">
            <p:pic>
              <p:nvPicPr>
                <p:cNvPr id="162" name="Freihand 161">
                  <a:extLst>
                    <a:ext uri="{FF2B5EF4-FFF2-40B4-BE49-F238E27FC236}">
                      <a16:creationId xmlns:a16="http://schemas.microsoft.com/office/drawing/2014/main" id="{69830ECF-DB5B-4B07-93C2-54273ED86963}"/>
                    </a:ext>
                  </a:extLst>
                </p:cNvPr>
                <p:cNvPicPr/>
                <p:nvPr/>
              </p:nvPicPr>
              <p:blipFill>
                <a:blip r:embed="rId262"/>
                <a:stretch>
                  <a:fillRect/>
                </a:stretch>
              </p:blipFill>
              <p:spPr>
                <a:xfrm>
                  <a:off x="10359827" y="1845427"/>
                  <a:ext cx="157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3" name="Freihand 162">
                  <a:extLst>
                    <a:ext uri="{FF2B5EF4-FFF2-40B4-BE49-F238E27FC236}">
                      <a16:creationId xmlns:a16="http://schemas.microsoft.com/office/drawing/2014/main" id="{F88E3DFF-76AC-4231-A381-E9456366E5CD}"/>
                    </a:ext>
                  </a:extLst>
                </p14:cNvPr>
                <p14:cNvContentPartPr/>
                <p14:nvPr/>
              </p14:nvContentPartPr>
              <p14:xfrm>
                <a:off x="10569347" y="1907347"/>
                <a:ext cx="165600" cy="75600"/>
              </p14:xfrm>
            </p:contentPart>
          </mc:Choice>
          <mc:Fallback xmlns="">
            <p:pic>
              <p:nvPicPr>
                <p:cNvPr id="163" name="Freihand 162">
                  <a:extLst>
                    <a:ext uri="{FF2B5EF4-FFF2-40B4-BE49-F238E27FC236}">
                      <a16:creationId xmlns:a16="http://schemas.microsoft.com/office/drawing/2014/main" id="{F88E3DFF-76AC-4231-A381-E9456366E5CD}"/>
                    </a:ext>
                  </a:extLst>
                </p:cNvPr>
                <p:cNvPicPr/>
                <p:nvPr/>
              </p:nvPicPr>
              <p:blipFill>
                <a:blip r:embed="rId264"/>
                <a:stretch>
                  <a:fillRect/>
                </a:stretch>
              </p:blipFill>
              <p:spPr>
                <a:xfrm>
                  <a:off x="10565027" y="1903027"/>
                  <a:ext cx="174240" cy="84240"/>
                </a:xfrm>
                <a:prstGeom prst="rect">
                  <a:avLst/>
                </a:prstGeom>
              </p:spPr>
            </p:pic>
          </mc:Fallback>
        </mc:AlternateContent>
      </p:grpSp>
      <p:grpSp>
        <p:nvGrpSpPr>
          <p:cNvPr id="175" name="Gruppieren 174">
            <a:extLst>
              <a:ext uri="{FF2B5EF4-FFF2-40B4-BE49-F238E27FC236}">
                <a16:creationId xmlns:a16="http://schemas.microsoft.com/office/drawing/2014/main" id="{8D602F76-0850-4B64-8950-C26686AFA2CF}"/>
              </a:ext>
            </a:extLst>
          </p:cNvPr>
          <p:cNvGrpSpPr/>
          <p:nvPr/>
        </p:nvGrpSpPr>
        <p:grpSpPr>
          <a:xfrm>
            <a:off x="10952387" y="1766587"/>
            <a:ext cx="777240" cy="220320"/>
            <a:chOff x="10952387" y="1766587"/>
            <a:chExt cx="777240" cy="220320"/>
          </a:xfrm>
        </p:grpSpPr>
        <mc:AlternateContent xmlns:mc="http://schemas.openxmlformats.org/markup-compatibility/2006" xmlns:p14="http://schemas.microsoft.com/office/powerpoint/2010/main">
          <mc:Choice Requires="p14">
            <p:contentPart p14:bwMode="auto" r:id="rId265">
              <p14:nvContentPartPr>
                <p14:cNvPr id="165" name="Freihand 164">
                  <a:extLst>
                    <a:ext uri="{FF2B5EF4-FFF2-40B4-BE49-F238E27FC236}">
                      <a16:creationId xmlns:a16="http://schemas.microsoft.com/office/drawing/2014/main" id="{F696A9FF-71C1-4541-9643-992A389110EB}"/>
                    </a:ext>
                  </a:extLst>
                </p14:cNvPr>
                <p14:cNvContentPartPr/>
                <p14:nvPr/>
              </p14:nvContentPartPr>
              <p14:xfrm>
                <a:off x="10952387" y="1782787"/>
                <a:ext cx="214920" cy="204120"/>
              </p14:xfrm>
            </p:contentPart>
          </mc:Choice>
          <mc:Fallback xmlns="">
            <p:pic>
              <p:nvPicPr>
                <p:cNvPr id="165" name="Freihand 164">
                  <a:extLst>
                    <a:ext uri="{FF2B5EF4-FFF2-40B4-BE49-F238E27FC236}">
                      <a16:creationId xmlns:a16="http://schemas.microsoft.com/office/drawing/2014/main" id="{F696A9FF-71C1-4541-9643-992A389110EB}"/>
                    </a:ext>
                  </a:extLst>
                </p:cNvPr>
                <p:cNvPicPr/>
                <p:nvPr/>
              </p:nvPicPr>
              <p:blipFill>
                <a:blip r:embed="rId266"/>
                <a:stretch>
                  <a:fillRect/>
                </a:stretch>
              </p:blipFill>
              <p:spPr>
                <a:xfrm>
                  <a:off x="10948067" y="1778467"/>
                  <a:ext cx="223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746AD358-83B4-4811-8B75-E6A915B13103}"/>
                    </a:ext>
                  </a:extLst>
                </p14:cNvPr>
                <p14:cNvContentPartPr/>
                <p14:nvPr/>
              </p14:nvContentPartPr>
              <p14:xfrm>
                <a:off x="11184947" y="1941547"/>
                <a:ext cx="360" cy="360"/>
              </p14:xfrm>
            </p:contentPart>
          </mc:Choice>
          <mc:Fallback xmlns="">
            <p:pic>
              <p:nvPicPr>
                <p:cNvPr id="166" name="Freihand 165">
                  <a:extLst>
                    <a:ext uri="{FF2B5EF4-FFF2-40B4-BE49-F238E27FC236}">
                      <a16:creationId xmlns:a16="http://schemas.microsoft.com/office/drawing/2014/main" id="{746AD358-83B4-4811-8B75-E6A915B13103}"/>
                    </a:ext>
                  </a:extLst>
                </p:cNvPr>
                <p:cNvPicPr/>
                <p:nvPr/>
              </p:nvPicPr>
              <p:blipFill>
                <a:blip r:embed="rId16"/>
                <a:stretch>
                  <a:fillRect/>
                </a:stretch>
              </p:blipFill>
              <p:spPr>
                <a:xfrm>
                  <a:off x="11180627" y="1937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Freihand 166">
                  <a:extLst>
                    <a:ext uri="{FF2B5EF4-FFF2-40B4-BE49-F238E27FC236}">
                      <a16:creationId xmlns:a16="http://schemas.microsoft.com/office/drawing/2014/main" id="{357A1496-9BD5-4E85-82D2-A3633B7B925C}"/>
                    </a:ext>
                  </a:extLst>
                </p14:cNvPr>
                <p14:cNvContentPartPr/>
                <p14:nvPr/>
              </p14:nvContentPartPr>
              <p14:xfrm>
                <a:off x="11340827" y="1784947"/>
                <a:ext cx="41760" cy="166680"/>
              </p14:xfrm>
            </p:contentPart>
          </mc:Choice>
          <mc:Fallback xmlns="">
            <p:pic>
              <p:nvPicPr>
                <p:cNvPr id="167" name="Freihand 166">
                  <a:extLst>
                    <a:ext uri="{FF2B5EF4-FFF2-40B4-BE49-F238E27FC236}">
                      <a16:creationId xmlns:a16="http://schemas.microsoft.com/office/drawing/2014/main" id="{357A1496-9BD5-4E85-82D2-A3633B7B925C}"/>
                    </a:ext>
                  </a:extLst>
                </p:cNvPr>
                <p:cNvPicPr/>
                <p:nvPr/>
              </p:nvPicPr>
              <p:blipFill>
                <a:blip r:embed="rId269"/>
                <a:stretch>
                  <a:fillRect/>
                </a:stretch>
              </p:blipFill>
              <p:spPr>
                <a:xfrm>
                  <a:off x="11336507" y="1780627"/>
                  <a:ext cx="50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646DB0AA-5D93-4029-AC1F-7046D4E852F8}"/>
                    </a:ext>
                  </a:extLst>
                </p14:cNvPr>
                <p14:cNvContentPartPr/>
                <p14:nvPr/>
              </p14:nvContentPartPr>
              <p14:xfrm>
                <a:off x="11327147" y="1766587"/>
                <a:ext cx="110520" cy="196200"/>
              </p14:xfrm>
            </p:contentPart>
          </mc:Choice>
          <mc:Fallback xmlns="">
            <p:pic>
              <p:nvPicPr>
                <p:cNvPr id="168" name="Freihand 167">
                  <a:extLst>
                    <a:ext uri="{FF2B5EF4-FFF2-40B4-BE49-F238E27FC236}">
                      <a16:creationId xmlns:a16="http://schemas.microsoft.com/office/drawing/2014/main" id="{646DB0AA-5D93-4029-AC1F-7046D4E852F8}"/>
                    </a:ext>
                  </a:extLst>
                </p:cNvPr>
                <p:cNvPicPr/>
                <p:nvPr/>
              </p:nvPicPr>
              <p:blipFill>
                <a:blip r:embed="rId271"/>
                <a:stretch>
                  <a:fillRect/>
                </a:stretch>
              </p:blipFill>
              <p:spPr>
                <a:xfrm>
                  <a:off x="11322827" y="1762267"/>
                  <a:ext cx="1191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 name="Freihand 168">
                  <a:extLst>
                    <a:ext uri="{FF2B5EF4-FFF2-40B4-BE49-F238E27FC236}">
                      <a16:creationId xmlns:a16="http://schemas.microsoft.com/office/drawing/2014/main" id="{CD71FBB0-CE21-4D75-B0B1-81B8D893BD61}"/>
                    </a:ext>
                  </a:extLst>
                </p14:cNvPr>
                <p14:cNvContentPartPr/>
                <p14:nvPr/>
              </p14:nvContentPartPr>
              <p14:xfrm>
                <a:off x="11512907" y="1789627"/>
                <a:ext cx="158760" cy="162000"/>
              </p14:xfrm>
            </p:contentPart>
          </mc:Choice>
          <mc:Fallback xmlns="">
            <p:pic>
              <p:nvPicPr>
                <p:cNvPr id="169" name="Freihand 168">
                  <a:extLst>
                    <a:ext uri="{FF2B5EF4-FFF2-40B4-BE49-F238E27FC236}">
                      <a16:creationId xmlns:a16="http://schemas.microsoft.com/office/drawing/2014/main" id="{CD71FBB0-CE21-4D75-B0B1-81B8D893BD61}"/>
                    </a:ext>
                  </a:extLst>
                </p:cNvPr>
                <p:cNvPicPr/>
                <p:nvPr/>
              </p:nvPicPr>
              <p:blipFill>
                <a:blip r:embed="rId273"/>
                <a:stretch>
                  <a:fillRect/>
                </a:stretch>
              </p:blipFill>
              <p:spPr>
                <a:xfrm>
                  <a:off x="11508587" y="1785307"/>
                  <a:ext cx="167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36189D04-79F8-4644-9F73-84A7F70B7C61}"/>
                    </a:ext>
                  </a:extLst>
                </p14:cNvPr>
                <p14:cNvContentPartPr/>
                <p14:nvPr/>
              </p14:nvContentPartPr>
              <p14:xfrm>
                <a:off x="11589947" y="1766587"/>
                <a:ext cx="139680" cy="81720"/>
              </p14:xfrm>
            </p:contentPart>
          </mc:Choice>
          <mc:Fallback xmlns="">
            <p:pic>
              <p:nvPicPr>
                <p:cNvPr id="170" name="Freihand 169">
                  <a:extLst>
                    <a:ext uri="{FF2B5EF4-FFF2-40B4-BE49-F238E27FC236}">
                      <a16:creationId xmlns:a16="http://schemas.microsoft.com/office/drawing/2014/main" id="{36189D04-79F8-4644-9F73-84A7F70B7C61}"/>
                    </a:ext>
                  </a:extLst>
                </p:cNvPr>
                <p:cNvPicPr/>
                <p:nvPr/>
              </p:nvPicPr>
              <p:blipFill>
                <a:blip r:embed="rId275"/>
                <a:stretch>
                  <a:fillRect/>
                </a:stretch>
              </p:blipFill>
              <p:spPr>
                <a:xfrm>
                  <a:off x="11585627" y="1762267"/>
                  <a:ext cx="148320" cy="90360"/>
                </a:xfrm>
                <a:prstGeom prst="rect">
                  <a:avLst/>
                </a:prstGeom>
              </p:spPr>
            </p:pic>
          </mc:Fallback>
        </mc:AlternateContent>
      </p:grpSp>
      <p:grpSp>
        <p:nvGrpSpPr>
          <p:cNvPr id="174" name="Gruppieren 173">
            <a:extLst>
              <a:ext uri="{FF2B5EF4-FFF2-40B4-BE49-F238E27FC236}">
                <a16:creationId xmlns:a16="http://schemas.microsoft.com/office/drawing/2014/main" id="{2BCD9C30-7B3A-475D-9BB2-719A626202AF}"/>
              </a:ext>
            </a:extLst>
          </p:cNvPr>
          <p:cNvGrpSpPr/>
          <p:nvPr/>
        </p:nvGrpSpPr>
        <p:grpSpPr>
          <a:xfrm>
            <a:off x="9832067" y="2223787"/>
            <a:ext cx="533880" cy="194040"/>
            <a:chOff x="9832067" y="2223787"/>
            <a:chExt cx="533880" cy="194040"/>
          </a:xfrm>
        </p:grpSpPr>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43144C09-274A-486A-928A-5406EB7C731B}"/>
                    </a:ext>
                  </a:extLst>
                </p14:cNvPr>
                <p14:cNvContentPartPr/>
                <p14:nvPr/>
              </p14:nvContentPartPr>
              <p14:xfrm>
                <a:off x="9832067" y="2337187"/>
                <a:ext cx="279360" cy="80640"/>
              </p14:xfrm>
            </p:contentPart>
          </mc:Choice>
          <mc:Fallback xmlns="">
            <p:pic>
              <p:nvPicPr>
                <p:cNvPr id="171" name="Freihand 170">
                  <a:extLst>
                    <a:ext uri="{FF2B5EF4-FFF2-40B4-BE49-F238E27FC236}">
                      <a16:creationId xmlns:a16="http://schemas.microsoft.com/office/drawing/2014/main" id="{43144C09-274A-486A-928A-5406EB7C731B}"/>
                    </a:ext>
                  </a:extLst>
                </p:cNvPr>
                <p:cNvPicPr/>
                <p:nvPr/>
              </p:nvPicPr>
              <p:blipFill>
                <a:blip r:embed="rId277"/>
                <a:stretch>
                  <a:fillRect/>
                </a:stretch>
              </p:blipFill>
              <p:spPr>
                <a:xfrm>
                  <a:off x="9827747" y="2332867"/>
                  <a:ext cx="288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5C07FBB4-E157-4301-9F5E-856AD95E54FD}"/>
                    </a:ext>
                  </a:extLst>
                </p14:cNvPr>
                <p14:cNvContentPartPr/>
                <p14:nvPr/>
              </p14:nvContentPartPr>
              <p14:xfrm>
                <a:off x="10210067" y="2223787"/>
                <a:ext cx="155880" cy="158400"/>
              </p14:xfrm>
            </p:contentPart>
          </mc:Choice>
          <mc:Fallback xmlns="">
            <p:pic>
              <p:nvPicPr>
                <p:cNvPr id="172" name="Freihand 171">
                  <a:extLst>
                    <a:ext uri="{FF2B5EF4-FFF2-40B4-BE49-F238E27FC236}">
                      <a16:creationId xmlns:a16="http://schemas.microsoft.com/office/drawing/2014/main" id="{5C07FBB4-E157-4301-9F5E-856AD95E54FD}"/>
                    </a:ext>
                  </a:extLst>
                </p:cNvPr>
                <p:cNvPicPr/>
                <p:nvPr/>
              </p:nvPicPr>
              <p:blipFill>
                <a:blip r:embed="rId279"/>
                <a:stretch>
                  <a:fillRect/>
                </a:stretch>
              </p:blipFill>
              <p:spPr>
                <a:xfrm>
                  <a:off x="10205747" y="2219467"/>
                  <a:ext cx="164520" cy="167040"/>
                </a:xfrm>
                <a:prstGeom prst="rect">
                  <a:avLst/>
                </a:prstGeom>
              </p:spPr>
            </p:pic>
          </mc:Fallback>
        </mc:AlternateContent>
      </p:grpSp>
      <p:grpSp>
        <p:nvGrpSpPr>
          <p:cNvPr id="183" name="Gruppieren 182">
            <a:extLst>
              <a:ext uri="{FF2B5EF4-FFF2-40B4-BE49-F238E27FC236}">
                <a16:creationId xmlns:a16="http://schemas.microsoft.com/office/drawing/2014/main" id="{08444FF5-673A-4039-AD79-98B50E089FAA}"/>
              </a:ext>
            </a:extLst>
          </p:cNvPr>
          <p:cNvGrpSpPr/>
          <p:nvPr/>
        </p:nvGrpSpPr>
        <p:grpSpPr>
          <a:xfrm>
            <a:off x="10881467" y="2059987"/>
            <a:ext cx="1212120" cy="349560"/>
            <a:chOff x="10881467" y="2059987"/>
            <a:chExt cx="1212120" cy="349560"/>
          </a:xfrm>
        </p:grpSpPr>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9EFDD2A4-497A-46FA-9BD8-8FD1D4B777E5}"/>
                    </a:ext>
                  </a:extLst>
                </p14:cNvPr>
                <p14:cNvContentPartPr/>
                <p14:nvPr/>
              </p14:nvContentPartPr>
              <p14:xfrm>
                <a:off x="10881467" y="2124787"/>
                <a:ext cx="292680" cy="220320"/>
              </p14:xfrm>
            </p:contentPart>
          </mc:Choice>
          <mc:Fallback xmlns="">
            <p:pic>
              <p:nvPicPr>
                <p:cNvPr id="173" name="Freihand 172">
                  <a:extLst>
                    <a:ext uri="{FF2B5EF4-FFF2-40B4-BE49-F238E27FC236}">
                      <a16:creationId xmlns:a16="http://schemas.microsoft.com/office/drawing/2014/main" id="{9EFDD2A4-497A-46FA-9BD8-8FD1D4B777E5}"/>
                    </a:ext>
                  </a:extLst>
                </p:cNvPr>
                <p:cNvPicPr/>
                <p:nvPr/>
              </p:nvPicPr>
              <p:blipFill>
                <a:blip r:embed="rId281"/>
                <a:stretch>
                  <a:fillRect/>
                </a:stretch>
              </p:blipFill>
              <p:spPr>
                <a:xfrm>
                  <a:off x="10877147" y="2120467"/>
                  <a:ext cx="301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6" name="Freihand 175">
                  <a:extLst>
                    <a:ext uri="{FF2B5EF4-FFF2-40B4-BE49-F238E27FC236}">
                      <a16:creationId xmlns:a16="http://schemas.microsoft.com/office/drawing/2014/main" id="{D8882EC8-5BF7-4FA0-BC71-4DE4367796B7}"/>
                    </a:ext>
                  </a:extLst>
                </p14:cNvPr>
                <p14:cNvContentPartPr/>
                <p14:nvPr/>
              </p14:nvContentPartPr>
              <p14:xfrm>
                <a:off x="11310227" y="2097787"/>
                <a:ext cx="225720" cy="196200"/>
              </p14:xfrm>
            </p:contentPart>
          </mc:Choice>
          <mc:Fallback xmlns="">
            <p:pic>
              <p:nvPicPr>
                <p:cNvPr id="176" name="Freihand 175">
                  <a:extLst>
                    <a:ext uri="{FF2B5EF4-FFF2-40B4-BE49-F238E27FC236}">
                      <a16:creationId xmlns:a16="http://schemas.microsoft.com/office/drawing/2014/main" id="{D8882EC8-5BF7-4FA0-BC71-4DE4367796B7}"/>
                    </a:ext>
                  </a:extLst>
                </p:cNvPr>
                <p:cNvPicPr/>
                <p:nvPr/>
              </p:nvPicPr>
              <p:blipFill>
                <a:blip r:embed="rId283"/>
                <a:stretch>
                  <a:fillRect/>
                </a:stretch>
              </p:blipFill>
              <p:spPr>
                <a:xfrm>
                  <a:off x="11305907" y="2093467"/>
                  <a:ext cx="234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7" name="Freihand 176">
                  <a:extLst>
                    <a:ext uri="{FF2B5EF4-FFF2-40B4-BE49-F238E27FC236}">
                      <a16:creationId xmlns:a16="http://schemas.microsoft.com/office/drawing/2014/main" id="{9EBC8E0D-EE09-46CA-BC0C-8B7A6A01BB89}"/>
                    </a:ext>
                  </a:extLst>
                </p14:cNvPr>
                <p14:cNvContentPartPr/>
                <p14:nvPr/>
              </p14:nvContentPartPr>
              <p14:xfrm>
                <a:off x="11543867" y="2102467"/>
                <a:ext cx="225720" cy="164880"/>
              </p14:xfrm>
            </p:contentPart>
          </mc:Choice>
          <mc:Fallback xmlns="">
            <p:pic>
              <p:nvPicPr>
                <p:cNvPr id="177" name="Freihand 176">
                  <a:extLst>
                    <a:ext uri="{FF2B5EF4-FFF2-40B4-BE49-F238E27FC236}">
                      <a16:creationId xmlns:a16="http://schemas.microsoft.com/office/drawing/2014/main" id="{9EBC8E0D-EE09-46CA-BC0C-8B7A6A01BB89}"/>
                    </a:ext>
                  </a:extLst>
                </p:cNvPr>
                <p:cNvPicPr/>
                <p:nvPr/>
              </p:nvPicPr>
              <p:blipFill>
                <a:blip r:embed="rId285"/>
                <a:stretch>
                  <a:fillRect/>
                </a:stretch>
              </p:blipFill>
              <p:spPr>
                <a:xfrm>
                  <a:off x="11539547" y="2098147"/>
                  <a:ext cx="234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8" name="Freihand 177">
                  <a:extLst>
                    <a:ext uri="{FF2B5EF4-FFF2-40B4-BE49-F238E27FC236}">
                      <a16:creationId xmlns:a16="http://schemas.microsoft.com/office/drawing/2014/main" id="{9A0775C2-25EE-4C9A-8759-91946995CE53}"/>
                    </a:ext>
                  </a:extLst>
                </p14:cNvPr>
                <p14:cNvContentPartPr/>
                <p14:nvPr/>
              </p14:nvContentPartPr>
              <p14:xfrm>
                <a:off x="11721347" y="2174107"/>
                <a:ext cx="48600" cy="98280"/>
              </p14:xfrm>
            </p:contentPart>
          </mc:Choice>
          <mc:Fallback xmlns="">
            <p:pic>
              <p:nvPicPr>
                <p:cNvPr id="178" name="Freihand 177">
                  <a:extLst>
                    <a:ext uri="{FF2B5EF4-FFF2-40B4-BE49-F238E27FC236}">
                      <a16:creationId xmlns:a16="http://schemas.microsoft.com/office/drawing/2014/main" id="{9A0775C2-25EE-4C9A-8759-91946995CE53}"/>
                    </a:ext>
                  </a:extLst>
                </p:cNvPr>
                <p:cNvPicPr/>
                <p:nvPr/>
              </p:nvPicPr>
              <p:blipFill>
                <a:blip r:embed="rId287"/>
                <a:stretch>
                  <a:fillRect/>
                </a:stretch>
              </p:blipFill>
              <p:spPr>
                <a:xfrm>
                  <a:off x="11717027" y="2169787"/>
                  <a:ext cx="57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9" name="Freihand 178">
                  <a:extLst>
                    <a:ext uri="{FF2B5EF4-FFF2-40B4-BE49-F238E27FC236}">
                      <a16:creationId xmlns:a16="http://schemas.microsoft.com/office/drawing/2014/main" id="{4A428140-F325-4DF9-84D8-E5A9DFA4B0BE}"/>
                    </a:ext>
                  </a:extLst>
                </p14:cNvPr>
                <p14:cNvContentPartPr/>
                <p14:nvPr/>
              </p14:nvContentPartPr>
              <p14:xfrm>
                <a:off x="11824307" y="2059987"/>
                <a:ext cx="144000" cy="195120"/>
              </p14:xfrm>
            </p:contentPart>
          </mc:Choice>
          <mc:Fallback xmlns="">
            <p:pic>
              <p:nvPicPr>
                <p:cNvPr id="179" name="Freihand 178">
                  <a:extLst>
                    <a:ext uri="{FF2B5EF4-FFF2-40B4-BE49-F238E27FC236}">
                      <a16:creationId xmlns:a16="http://schemas.microsoft.com/office/drawing/2014/main" id="{4A428140-F325-4DF9-84D8-E5A9DFA4B0BE}"/>
                    </a:ext>
                  </a:extLst>
                </p:cNvPr>
                <p:cNvPicPr/>
                <p:nvPr/>
              </p:nvPicPr>
              <p:blipFill>
                <a:blip r:embed="rId289"/>
                <a:stretch>
                  <a:fillRect/>
                </a:stretch>
              </p:blipFill>
              <p:spPr>
                <a:xfrm>
                  <a:off x="11819987" y="2055667"/>
                  <a:ext cx="152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0" name="Freihand 179">
                  <a:extLst>
                    <a:ext uri="{FF2B5EF4-FFF2-40B4-BE49-F238E27FC236}">
                      <a16:creationId xmlns:a16="http://schemas.microsoft.com/office/drawing/2014/main" id="{2CCAF6E6-7222-4473-8147-620D697C3103}"/>
                    </a:ext>
                  </a:extLst>
                </p14:cNvPr>
                <p14:cNvContentPartPr/>
                <p14:nvPr/>
              </p14:nvContentPartPr>
              <p14:xfrm>
                <a:off x="11883347" y="2134147"/>
                <a:ext cx="196200" cy="231840"/>
              </p14:xfrm>
            </p:contentPart>
          </mc:Choice>
          <mc:Fallback xmlns="">
            <p:pic>
              <p:nvPicPr>
                <p:cNvPr id="180" name="Freihand 179">
                  <a:extLst>
                    <a:ext uri="{FF2B5EF4-FFF2-40B4-BE49-F238E27FC236}">
                      <a16:creationId xmlns:a16="http://schemas.microsoft.com/office/drawing/2014/main" id="{2CCAF6E6-7222-4473-8147-620D697C3103}"/>
                    </a:ext>
                  </a:extLst>
                </p:cNvPr>
                <p:cNvPicPr/>
                <p:nvPr/>
              </p:nvPicPr>
              <p:blipFill>
                <a:blip r:embed="rId291"/>
                <a:stretch>
                  <a:fillRect/>
                </a:stretch>
              </p:blipFill>
              <p:spPr>
                <a:xfrm>
                  <a:off x="11879027" y="2129827"/>
                  <a:ext cx="2048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1" name="Freihand 180">
                  <a:extLst>
                    <a:ext uri="{FF2B5EF4-FFF2-40B4-BE49-F238E27FC236}">
                      <a16:creationId xmlns:a16="http://schemas.microsoft.com/office/drawing/2014/main" id="{480DC735-8C70-4864-9A31-9ED917CF64CA}"/>
                    </a:ext>
                  </a:extLst>
                </p14:cNvPr>
                <p14:cNvContentPartPr/>
                <p14:nvPr/>
              </p14:nvContentPartPr>
              <p14:xfrm>
                <a:off x="12082427" y="2124067"/>
                <a:ext cx="11160" cy="136440"/>
              </p14:xfrm>
            </p:contentPart>
          </mc:Choice>
          <mc:Fallback xmlns="">
            <p:pic>
              <p:nvPicPr>
                <p:cNvPr id="181" name="Freihand 180">
                  <a:extLst>
                    <a:ext uri="{FF2B5EF4-FFF2-40B4-BE49-F238E27FC236}">
                      <a16:creationId xmlns:a16="http://schemas.microsoft.com/office/drawing/2014/main" id="{480DC735-8C70-4864-9A31-9ED917CF64CA}"/>
                    </a:ext>
                  </a:extLst>
                </p:cNvPr>
                <p:cNvPicPr/>
                <p:nvPr/>
              </p:nvPicPr>
              <p:blipFill>
                <a:blip r:embed="rId293"/>
                <a:stretch>
                  <a:fillRect/>
                </a:stretch>
              </p:blipFill>
              <p:spPr>
                <a:xfrm>
                  <a:off x="12078107" y="2119747"/>
                  <a:ext cx="19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2" name="Freihand 181">
                  <a:extLst>
                    <a:ext uri="{FF2B5EF4-FFF2-40B4-BE49-F238E27FC236}">
                      <a16:creationId xmlns:a16="http://schemas.microsoft.com/office/drawing/2014/main" id="{CB123510-0392-4D04-9669-4AAFA8C74BB7}"/>
                    </a:ext>
                  </a:extLst>
                </p14:cNvPr>
                <p14:cNvContentPartPr/>
                <p14:nvPr/>
              </p14:nvContentPartPr>
              <p14:xfrm>
                <a:off x="12065507" y="2389747"/>
                <a:ext cx="13320" cy="19800"/>
              </p14:xfrm>
            </p:contentPart>
          </mc:Choice>
          <mc:Fallback xmlns="">
            <p:pic>
              <p:nvPicPr>
                <p:cNvPr id="182" name="Freihand 181">
                  <a:extLst>
                    <a:ext uri="{FF2B5EF4-FFF2-40B4-BE49-F238E27FC236}">
                      <a16:creationId xmlns:a16="http://schemas.microsoft.com/office/drawing/2014/main" id="{CB123510-0392-4D04-9669-4AAFA8C74BB7}"/>
                    </a:ext>
                  </a:extLst>
                </p:cNvPr>
                <p:cNvPicPr/>
                <p:nvPr/>
              </p:nvPicPr>
              <p:blipFill>
                <a:blip r:embed="rId295"/>
                <a:stretch>
                  <a:fillRect/>
                </a:stretch>
              </p:blipFill>
              <p:spPr>
                <a:xfrm>
                  <a:off x="12061187" y="2385427"/>
                  <a:ext cx="2196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192" name="Freihand 191">
                <a:extLst>
                  <a:ext uri="{FF2B5EF4-FFF2-40B4-BE49-F238E27FC236}">
                    <a16:creationId xmlns:a16="http://schemas.microsoft.com/office/drawing/2014/main" id="{D418107A-7A4C-41F4-AEF0-01D8E5FB5057}"/>
                  </a:ext>
                </a:extLst>
              </p14:cNvPr>
              <p14:cNvContentPartPr/>
              <p14:nvPr/>
            </p14:nvContentPartPr>
            <p14:xfrm>
              <a:off x="11065787" y="2506747"/>
              <a:ext cx="360" cy="360"/>
            </p14:xfrm>
          </p:contentPart>
        </mc:Choice>
        <mc:Fallback xmlns="">
          <p:pic>
            <p:nvPicPr>
              <p:cNvPr id="192" name="Freihand 191">
                <a:extLst>
                  <a:ext uri="{FF2B5EF4-FFF2-40B4-BE49-F238E27FC236}">
                    <a16:creationId xmlns:a16="http://schemas.microsoft.com/office/drawing/2014/main" id="{D418107A-7A4C-41F4-AEF0-01D8E5FB5057}"/>
                  </a:ext>
                </a:extLst>
              </p:cNvPr>
              <p:cNvPicPr/>
              <p:nvPr/>
            </p:nvPicPr>
            <p:blipFill>
              <a:blip r:embed="rId16"/>
              <a:stretch>
                <a:fillRect/>
              </a:stretch>
            </p:blipFill>
            <p:spPr>
              <a:xfrm>
                <a:off x="11061467" y="2502427"/>
                <a:ext cx="9000" cy="9000"/>
              </a:xfrm>
              <a:prstGeom prst="rect">
                <a:avLst/>
              </a:prstGeom>
            </p:spPr>
          </p:pic>
        </mc:Fallback>
      </mc:AlternateContent>
      <p:grpSp>
        <p:nvGrpSpPr>
          <p:cNvPr id="299" name="Gruppieren 298">
            <a:extLst>
              <a:ext uri="{FF2B5EF4-FFF2-40B4-BE49-F238E27FC236}">
                <a16:creationId xmlns:a16="http://schemas.microsoft.com/office/drawing/2014/main" id="{373E1D77-166E-4491-8EF8-7AA9ACE338DC}"/>
              </a:ext>
            </a:extLst>
          </p:cNvPr>
          <p:cNvGrpSpPr/>
          <p:nvPr/>
        </p:nvGrpSpPr>
        <p:grpSpPr>
          <a:xfrm>
            <a:off x="9427067" y="2581987"/>
            <a:ext cx="2714040" cy="2067120"/>
            <a:chOff x="9427067" y="2581987"/>
            <a:chExt cx="2714040" cy="2067120"/>
          </a:xfrm>
        </p:grpSpPr>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D19D3944-BD09-4D36-A368-660D9071FD27}"/>
                    </a:ext>
                  </a:extLst>
                </p14:cNvPr>
                <p14:cNvContentPartPr/>
                <p14:nvPr/>
              </p14:nvContentPartPr>
              <p14:xfrm>
                <a:off x="9427067" y="2606467"/>
                <a:ext cx="211320" cy="307080"/>
              </p14:xfrm>
            </p:contentPart>
          </mc:Choice>
          <mc:Fallback xmlns="">
            <p:pic>
              <p:nvPicPr>
                <p:cNvPr id="184" name="Freihand 183">
                  <a:extLst>
                    <a:ext uri="{FF2B5EF4-FFF2-40B4-BE49-F238E27FC236}">
                      <a16:creationId xmlns:a16="http://schemas.microsoft.com/office/drawing/2014/main" id="{D19D3944-BD09-4D36-A368-660D9071FD27}"/>
                    </a:ext>
                  </a:extLst>
                </p:cNvPr>
                <p:cNvPicPr/>
                <p:nvPr/>
              </p:nvPicPr>
              <p:blipFill>
                <a:blip r:embed="rId298"/>
                <a:stretch>
                  <a:fillRect/>
                </a:stretch>
              </p:blipFill>
              <p:spPr>
                <a:xfrm>
                  <a:off x="9422747" y="2602147"/>
                  <a:ext cx="2199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5" name="Freihand 184">
                  <a:extLst>
                    <a:ext uri="{FF2B5EF4-FFF2-40B4-BE49-F238E27FC236}">
                      <a16:creationId xmlns:a16="http://schemas.microsoft.com/office/drawing/2014/main" id="{0C8DDCD7-2580-4BA5-B70C-DE3AEDCED80D}"/>
                    </a:ext>
                  </a:extLst>
                </p14:cNvPr>
                <p14:cNvContentPartPr/>
                <p14:nvPr/>
              </p14:nvContentPartPr>
              <p14:xfrm>
                <a:off x="9518147" y="2788987"/>
                <a:ext cx="135000" cy="32400"/>
              </p14:xfrm>
            </p:contentPart>
          </mc:Choice>
          <mc:Fallback xmlns="">
            <p:pic>
              <p:nvPicPr>
                <p:cNvPr id="185" name="Freihand 184">
                  <a:extLst>
                    <a:ext uri="{FF2B5EF4-FFF2-40B4-BE49-F238E27FC236}">
                      <a16:creationId xmlns:a16="http://schemas.microsoft.com/office/drawing/2014/main" id="{0C8DDCD7-2580-4BA5-B70C-DE3AEDCED80D}"/>
                    </a:ext>
                  </a:extLst>
                </p:cNvPr>
                <p:cNvPicPr/>
                <p:nvPr/>
              </p:nvPicPr>
              <p:blipFill>
                <a:blip r:embed="rId300"/>
                <a:stretch>
                  <a:fillRect/>
                </a:stretch>
              </p:blipFill>
              <p:spPr>
                <a:xfrm>
                  <a:off x="9513827" y="2784667"/>
                  <a:ext cx="143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Freihand 185">
                  <a:extLst>
                    <a:ext uri="{FF2B5EF4-FFF2-40B4-BE49-F238E27FC236}">
                      <a16:creationId xmlns:a16="http://schemas.microsoft.com/office/drawing/2014/main" id="{C6CEB7BD-68AA-4DF3-B705-0500845F0625}"/>
                    </a:ext>
                  </a:extLst>
                </p14:cNvPr>
                <p14:cNvContentPartPr/>
                <p14:nvPr/>
              </p14:nvContentPartPr>
              <p14:xfrm>
                <a:off x="9657107" y="2738947"/>
                <a:ext cx="175320" cy="128520"/>
              </p14:xfrm>
            </p:contentPart>
          </mc:Choice>
          <mc:Fallback xmlns="">
            <p:pic>
              <p:nvPicPr>
                <p:cNvPr id="186" name="Freihand 185">
                  <a:extLst>
                    <a:ext uri="{FF2B5EF4-FFF2-40B4-BE49-F238E27FC236}">
                      <a16:creationId xmlns:a16="http://schemas.microsoft.com/office/drawing/2014/main" id="{C6CEB7BD-68AA-4DF3-B705-0500845F0625}"/>
                    </a:ext>
                  </a:extLst>
                </p:cNvPr>
                <p:cNvPicPr/>
                <p:nvPr/>
              </p:nvPicPr>
              <p:blipFill>
                <a:blip r:embed="rId302"/>
                <a:stretch>
                  <a:fillRect/>
                </a:stretch>
              </p:blipFill>
              <p:spPr>
                <a:xfrm>
                  <a:off x="9652787" y="2734627"/>
                  <a:ext cx="183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7" name="Freihand 186">
                  <a:extLst>
                    <a:ext uri="{FF2B5EF4-FFF2-40B4-BE49-F238E27FC236}">
                      <a16:creationId xmlns:a16="http://schemas.microsoft.com/office/drawing/2014/main" id="{1B83D82F-3479-49A7-964A-FC71F39C58BD}"/>
                    </a:ext>
                  </a:extLst>
                </p14:cNvPr>
                <p14:cNvContentPartPr/>
                <p14:nvPr/>
              </p14:nvContentPartPr>
              <p14:xfrm>
                <a:off x="9834227" y="2609707"/>
                <a:ext cx="168480" cy="361440"/>
              </p14:xfrm>
            </p:contentPart>
          </mc:Choice>
          <mc:Fallback xmlns="">
            <p:pic>
              <p:nvPicPr>
                <p:cNvPr id="187" name="Freihand 186">
                  <a:extLst>
                    <a:ext uri="{FF2B5EF4-FFF2-40B4-BE49-F238E27FC236}">
                      <a16:creationId xmlns:a16="http://schemas.microsoft.com/office/drawing/2014/main" id="{1B83D82F-3479-49A7-964A-FC71F39C58BD}"/>
                    </a:ext>
                  </a:extLst>
                </p:cNvPr>
                <p:cNvPicPr/>
                <p:nvPr/>
              </p:nvPicPr>
              <p:blipFill>
                <a:blip r:embed="rId304"/>
                <a:stretch>
                  <a:fillRect/>
                </a:stretch>
              </p:blipFill>
              <p:spPr>
                <a:xfrm>
                  <a:off x="9829907" y="2605387"/>
                  <a:ext cx="1771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8" name="Freihand 187">
                  <a:extLst>
                    <a:ext uri="{FF2B5EF4-FFF2-40B4-BE49-F238E27FC236}">
                      <a16:creationId xmlns:a16="http://schemas.microsoft.com/office/drawing/2014/main" id="{83124642-759F-4373-85C5-018F3729E4B7}"/>
                    </a:ext>
                  </a:extLst>
                </p14:cNvPr>
                <p14:cNvContentPartPr/>
                <p14:nvPr/>
              </p14:nvContentPartPr>
              <p14:xfrm>
                <a:off x="10060667" y="2696467"/>
                <a:ext cx="201240" cy="107280"/>
              </p14:xfrm>
            </p:contentPart>
          </mc:Choice>
          <mc:Fallback xmlns="">
            <p:pic>
              <p:nvPicPr>
                <p:cNvPr id="188" name="Freihand 187">
                  <a:extLst>
                    <a:ext uri="{FF2B5EF4-FFF2-40B4-BE49-F238E27FC236}">
                      <a16:creationId xmlns:a16="http://schemas.microsoft.com/office/drawing/2014/main" id="{83124642-759F-4373-85C5-018F3729E4B7}"/>
                    </a:ext>
                  </a:extLst>
                </p:cNvPr>
                <p:cNvPicPr/>
                <p:nvPr/>
              </p:nvPicPr>
              <p:blipFill>
                <a:blip r:embed="rId306"/>
                <a:stretch>
                  <a:fillRect/>
                </a:stretch>
              </p:blipFill>
              <p:spPr>
                <a:xfrm>
                  <a:off x="10056347" y="2692147"/>
                  <a:ext cx="209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9" name="Freihand 188">
                  <a:extLst>
                    <a:ext uri="{FF2B5EF4-FFF2-40B4-BE49-F238E27FC236}">
                      <a16:creationId xmlns:a16="http://schemas.microsoft.com/office/drawing/2014/main" id="{399D5590-EBDE-4F84-8CEF-264B93F0EEA0}"/>
                    </a:ext>
                  </a:extLst>
                </p14:cNvPr>
                <p14:cNvContentPartPr/>
                <p14:nvPr/>
              </p14:nvContentPartPr>
              <p14:xfrm>
                <a:off x="10286387" y="2581987"/>
                <a:ext cx="142920" cy="291240"/>
              </p14:xfrm>
            </p:contentPart>
          </mc:Choice>
          <mc:Fallback xmlns="">
            <p:pic>
              <p:nvPicPr>
                <p:cNvPr id="189" name="Freihand 188">
                  <a:extLst>
                    <a:ext uri="{FF2B5EF4-FFF2-40B4-BE49-F238E27FC236}">
                      <a16:creationId xmlns:a16="http://schemas.microsoft.com/office/drawing/2014/main" id="{399D5590-EBDE-4F84-8CEF-264B93F0EEA0}"/>
                    </a:ext>
                  </a:extLst>
                </p:cNvPr>
                <p:cNvPicPr/>
                <p:nvPr/>
              </p:nvPicPr>
              <p:blipFill>
                <a:blip r:embed="rId308"/>
                <a:stretch>
                  <a:fillRect/>
                </a:stretch>
              </p:blipFill>
              <p:spPr>
                <a:xfrm>
                  <a:off x="10282067" y="2577667"/>
                  <a:ext cx="1515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0" name="Freihand 189">
                  <a:extLst>
                    <a:ext uri="{FF2B5EF4-FFF2-40B4-BE49-F238E27FC236}">
                      <a16:creationId xmlns:a16="http://schemas.microsoft.com/office/drawing/2014/main" id="{BD1268AE-69A5-4F59-82FA-654B75EDC13A}"/>
                    </a:ext>
                  </a:extLst>
                </p14:cNvPr>
                <p14:cNvContentPartPr/>
                <p14:nvPr/>
              </p14:nvContentPartPr>
              <p14:xfrm>
                <a:off x="10459187" y="2621947"/>
                <a:ext cx="152280" cy="81720"/>
              </p14:xfrm>
            </p:contentPart>
          </mc:Choice>
          <mc:Fallback xmlns="">
            <p:pic>
              <p:nvPicPr>
                <p:cNvPr id="190" name="Freihand 189">
                  <a:extLst>
                    <a:ext uri="{FF2B5EF4-FFF2-40B4-BE49-F238E27FC236}">
                      <a16:creationId xmlns:a16="http://schemas.microsoft.com/office/drawing/2014/main" id="{BD1268AE-69A5-4F59-82FA-654B75EDC13A}"/>
                    </a:ext>
                  </a:extLst>
                </p:cNvPr>
                <p:cNvPicPr/>
                <p:nvPr/>
              </p:nvPicPr>
              <p:blipFill>
                <a:blip r:embed="rId310"/>
                <a:stretch>
                  <a:fillRect/>
                </a:stretch>
              </p:blipFill>
              <p:spPr>
                <a:xfrm>
                  <a:off x="10454867" y="2617627"/>
                  <a:ext cx="160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1" name="Freihand 190">
                  <a:extLst>
                    <a:ext uri="{FF2B5EF4-FFF2-40B4-BE49-F238E27FC236}">
                      <a16:creationId xmlns:a16="http://schemas.microsoft.com/office/drawing/2014/main" id="{E07AECA4-AEAD-461C-9152-B2E07D03AA5E}"/>
                    </a:ext>
                  </a:extLst>
                </p14:cNvPr>
                <p14:cNvContentPartPr/>
                <p14:nvPr/>
              </p14:nvContentPartPr>
              <p14:xfrm>
                <a:off x="10772387" y="2604307"/>
                <a:ext cx="380520" cy="136800"/>
              </p14:xfrm>
            </p:contentPart>
          </mc:Choice>
          <mc:Fallback xmlns="">
            <p:pic>
              <p:nvPicPr>
                <p:cNvPr id="191" name="Freihand 190">
                  <a:extLst>
                    <a:ext uri="{FF2B5EF4-FFF2-40B4-BE49-F238E27FC236}">
                      <a16:creationId xmlns:a16="http://schemas.microsoft.com/office/drawing/2014/main" id="{E07AECA4-AEAD-461C-9152-B2E07D03AA5E}"/>
                    </a:ext>
                  </a:extLst>
                </p:cNvPr>
                <p:cNvPicPr/>
                <p:nvPr/>
              </p:nvPicPr>
              <p:blipFill>
                <a:blip r:embed="rId312"/>
                <a:stretch>
                  <a:fillRect/>
                </a:stretch>
              </p:blipFill>
              <p:spPr>
                <a:xfrm>
                  <a:off x="10768067" y="2599987"/>
                  <a:ext cx="389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3" name="Freihand 192">
                  <a:extLst>
                    <a:ext uri="{FF2B5EF4-FFF2-40B4-BE49-F238E27FC236}">
                      <a16:creationId xmlns:a16="http://schemas.microsoft.com/office/drawing/2014/main" id="{971E84A2-D3DF-4E30-9D19-B82D4BC43176}"/>
                    </a:ext>
                  </a:extLst>
                </p14:cNvPr>
                <p14:cNvContentPartPr/>
                <p14:nvPr/>
              </p14:nvContentPartPr>
              <p14:xfrm>
                <a:off x="9518507" y="3074467"/>
                <a:ext cx="28080" cy="203400"/>
              </p14:xfrm>
            </p:contentPart>
          </mc:Choice>
          <mc:Fallback xmlns="">
            <p:pic>
              <p:nvPicPr>
                <p:cNvPr id="193" name="Freihand 192">
                  <a:extLst>
                    <a:ext uri="{FF2B5EF4-FFF2-40B4-BE49-F238E27FC236}">
                      <a16:creationId xmlns:a16="http://schemas.microsoft.com/office/drawing/2014/main" id="{971E84A2-D3DF-4E30-9D19-B82D4BC43176}"/>
                    </a:ext>
                  </a:extLst>
                </p:cNvPr>
                <p:cNvPicPr/>
                <p:nvPr/>
              </p:nvPicPr>
              <p:blipFill>
                <a:blip r:embed="rId314"/>
                <a:stretch>
                  <a:fillRect/>
                </a:stretch>
              </p:blipFill>
              <p:spPr>
                <a:xfrm>
                  <a:off x="9514187" y="3070147"/>
                  <a:ext cx="36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4" name="Freihand 193">
                  <a:extLst>
                    <a:ext uri="{FF2B5EF4-FFF2-40B4-BE49-F238E27FC236}">
                      <a16:creationId xmlns:a16="http://schemas.microsoft.com/office/drawing/2014/main" id="{B4032D7D-2E65-40AE-8939-9DEC56AE7D4F}"/>
                    </a:ext>
                  </a:extLst>
                </p14:cNvPr>
                <p14:cNvContentPartPr/>
                <p14:nvPr/>
              </p14:nvContentPartPr>
              <p14:xfrm>
                <a:off x="9450107" y="3194347"/>
                <a:ext cx="156960" cy="83880"/>
              </p14:xfrm>
            </p:contentPart>
          </mc:Choice>
          <mc:Fallback xmlns="">
            <p:pic>
              <p:nvPicPr>
                <p:cNvPr id="194" name="Freihand 193">
                  <a:extLst>
                    <a:ext uri="{FF2B5EF4-FFF2-40B4-BE49-F238E27FC236}">
                      <a16:creationId xmlns:a16="http://schemas.microsoft.com/office/drawing/2014/main" id="{B4032D7D-2E65-40AE-8939-9DEC56AE7D4F}"/>
                    </a:ext>
                  </a:extLst>
                </p:cNvPr>
                <p:cNvPicPr/>
                <p:nvPr/>
              </p:nvPicPr>
              <p:blipFill>
                <a:blip r:embed="rId316"/>
                <a:stretch>
                  <a:fillRect/>
                </a:stretch>
              </p:blipFill>
              <p:spPr>
                <a:xfrm>
                  <a:off x="9445787" y="3190027"/>
                  <a:ext cx="165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Freihand 194">
                  <a:extLst>
                    <a:ext uri="{FF2B5EF4-FFF2-40B4-BE49-F238E27FC236}">
                      <a16:creationId xmlns:a16="http://schemas.microsoft.com/office/drawing/2014/main" id="{1980BE86-B140-4953-AE3C-2680A7AEDA58}"/>
                    </a:ext>
                  </a:extLst>
                </p14:cNvPr>
                <p14:cNvContentPartPr/>
                <p14:nvPr/>
              </p14:nvContentPartPr>
              <p14:xfrm>
                <a:off x="9456587" y="3064747"/>
                <a:ext cx="84960" cy="12960"/>
              </p14:xfrm>
            </p:contentPart>
          </mc:Choice>
          <mc:Fallback xmlns="">
            <p:pic>
              <p:nvPicPr>
                <p:cNvPr id="195" name="Freihand 194">
                  <a:extLst>
                    <a:ext uri="{FF2B5EF4-FFF2-40B4-BE49-F238E27FC236}">
                      <a16:creationId xmlns:a16="http://schemas.microsoft.com/office/drawing/2014/main" id="{1980BE86-B140-4953-AE3C-2680A7AEDA58}"/>
                    </a:ext>
                  </a:extLst>
                </p:cNvPr>
                <p:cNvPicPr/>
                <p:nvPr/>
              </p:nvPicPr>
              <p:blipFill>
                <a:blip r:embed="rId318"/>
                <a:stretch>
                  <a:fillRect/>
                </a:stretch>
              </p:blipFill>
              <p:spPr>
                <a:xfrm>
                  <a:off x="9452267" y="3060427"/>
                  <a:ext cx="93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6" name="Freihand 195">
                  <a:extLst>
                    <a:ext uri="{FF2B5EF4-FFF2-40B4-BE49-F238E27FC236}">
                      <a16:creationId xmlns:a16="http://schemas.microsoft.com/office/drawing/2014/main" id="{8E53AF23-57DD-403A-AD4D-3061716445B8}"/>
                    </a:ext>
                  </a:extLst>
                </p14:cNvPr>
                <p14:cNvContentPartPr/>
                <p14:nvPr/>
              </p14:nvContentPartPr>
              <p14:xfrm>
                <a:off x="9604187" y="3097147"/>
                <a:ext cx="167760" cy="126360"/>
              </p14:xfrm>
            </p:contentPart>
          </mc:Choice>
          <mc:Fallback xmlns="">
            <p:pic>
              <p:nvPicPr>
                <p:cNvPr id="196" name="Freihand 195">
                  <a:extLst>
                    <a:ext uri="{FF2B5EF4-FFF2-40B4-BE49-F238E27FC236}">
                      <a16:creationId xmlns:a16="http://schemas.microsoft.com/office/drawing/2014/main" id="{8E53AF23-57DD-403A-AD4D-3061716445B8}"/>
                    </a:ext>
                  </a:extLst>
                </p:cNvPr>
                <p:cNvPicPr/>
                <p:nvPr/>
              </p:nvPicPr>
              <p:blipFill>
                <a:blip r:embed="rId320"/>
                <a:stretch>
                  <a:fillRect/>
                </a:stretch>
              </p:blipFill>
              <p:spPr>
                <a:xfrm>
                  <a:off x="9599867" y="3092827"/>
                  <a:ext cx="176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7" name="Freihand 196">
                  <a:extLst>
                    <a:ext uri="{FF2B5EF4-FFF2-40B4-BE49-F238E27FC236}">
                      <a16:creationId xmlns:a16="http://schemas.microsoft.com/office/drawing/2014/main" id="{B990ED9D-3375-4216-8D2F-AC8064F180A0}"/>
                    </a:ext>
                  </a:extLst>
                </p14:cNvPr>
                <p14:cNvContentPartPr/>
                <p14:nvPr/>
              </p14:nvContentPartPr>
              <p14:xfrm>
                <a:off x="9829547" y="2991667"/>
                <a:ext cx="20880" cy="178560"/>
              </p14:xfrm>
            </p:contentPart>
          </mc:Choice>
          <mc:Fallback xmlns="">
            <p:pic>
              <p:nvPicPr>
                <p:cNvPr id="197" name="Freihand 196">
                  <a:extLst>
                    <a:ext uri="{FF2B5EF4-FFF2-40B4-BE49-F238E27FC236}">
                      <a16:creationId xmlns:a16="http://schemas.microsoft.com/office/drawing/2014/main" id="{B990ED9D-3375-4216-8D2F-AC8064F180A0}"/>
                    </a:ext>
                  </a:extLst>
                </p:cNvPr>
                <p:cNvPicPr/>
                <p:nvPr/>
              </p:nvPicPr>
              <p:blipFill>
                <a:blip r:embed="rId322"/>
                <a:stretch>
                  <a:fillRect/>
                </a:stretch>
              </p:blipFill>
              <p:spPr>
                <a:xfrm>
                  <a:off x="9825227" y="2987347"/>
                  <a:ext cx="29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8" name="Freihand 197">
                  <a:extLst>
                    <a:ext uri="{FF2B5EF4-FFF2-40B4-BE49-F238E27FC236}">
                      <a16:creationId xmlns:a16="http://schemas.microsoft.com/office/drawing/2014/main" id="{E78B4245-5AC4-4C45-BE12-F0A9DDC1AFF2}"/>
                    </a:ext>
                  </a:extLst>
                </p14:cNvPr>
                <p14:cNvContentPartPr/>
                <p14:nvPr/>
              </p14:nvContentPartPr>
              <p14:xfrm>
                <a:off x="9879227" y="3093907"/>
                <a:ext cx="169200" cy="65160"/>
              </p14:xfrm>
            </p:contentPart>
          </mc:Choice>
          <mc:Fallback xmlns="">
            <p:pic>
              <p:nvPicPr>
                <p:cNvPr id="198" name="Freihand 197">
                  <a:extLst>
                    <a:ext uri="{FF2B5EF4-FFF2-40B4-BE49-F238E27FC236}">
                      <a16:creationId xmlns:a16="http://schemas.microsoft.com/office/drawing/2014/main" id="{E78B4245-5AC4-4C45-BE12-F0A9DDC1AFF2}"/>
                    </a:ext>
                  </a:extLst>
                </p:cNvPr>
                <p:cNvPicPr/>
                <p:nvPr/>
              </p:nvPicPr>
              <p:blipFill>
                <a:blip r:embed="rId324"/>
                <a:stretch>
                  <a:fillRect/>
                </a:stretch>
              </p:blipFill>
              <p:spPr>
                <a:xfrm>
                  <a:off x="9874907" y="3089587"/>
                  <a:ext cx="177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9" name="Freihand 198">
                  <a:extLst>
                    <a:ext uri="{FF2B5EF4-FFF2-40B4-BE49-F238E27FC236}">
                      <a16:creationId xmlns:a16="http://schemas.microsoft.com/office/drawing/2014/main" id="{90B8C65B-55AF-4C79-9F06-50C1811410B4}"/>
                    </a:ext>
                  </a:extLst>
                </p14:cNvPr>
                <p14:cNvContentPartPr/>
                <p14:nvPr/>
              </p14:nvContentPartPr>
              <p14:xfrm>
                <a:off x="10060667" y="3012547"/>
                <a:ext cx="137160" cy="146160"/>
              </p14:xfrm>
            </p:contentPart>
          </mc:Choice>
          <mc:Fallback xmlns="">
            <p:pic>
              <p:nvPicPr>
                <p:cNvPr id="199" name="Freihand 198">
                  <a:extLst>
                    <a:ext uri="{FF2B5EF4-FFF2-40B4-BE49-F238E27FC236}">
                      <a16:creationId xmlns:a16="http://schemas.microsoft.com/office/drawing/2014/main" id="{90B8C65B-55AF-4C79-9F06-50C1811410B4}"/>
                    </a:ext>
                  </a:extLst>
                </p:cNvPr>
                <p:cNvPicPr/>
                <p:nvPr/>
              </p:nvPicPr>
              <p:blipFill>
                <a:blip r:embed="rId326"/>
                <a:stretch>
                  <a:fillRect/>
                </a:stretch>
              </p:blipFill>
              <p:spPr>
                <a:xfrm>
                  <a:off x="10056347" y="3008227"/>
                  <a:ext cx="145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0" name="Freihand 199">
                  <a:extLst>
                    <a:ext uri="{FF2B5EF4-FFF2-40B4-BE49-F238E27FC236}">
                      <a16:creationId xmlns:a16="http://schemas.microsoft.com/office/drawing/2014/main" id="{63E68648-3D67-4202-9AEE-B66535163E41}"/>
                    </a:ext>
                  </a:extLst>
                </p14:cNvPr>
                <p14:cNvContentPartPr/>
                <p14:nvPr/>
              </p14:nvContentPartPr>
              <p14:xfrm>
                <a:off x="10366667" y="3048907"/>
                <a:ext cx="194040" cy="60840"/>
              </p14:xfrm>
            </p:contentPart>
          </mc:Choice>
          <mc:Fallback xmlns="">
            <p:pic>
              <p:nvPicPr>
                <p:cNvPr id="200" name="Freihand 199">
                  <a:extLst>
                    <a:ext uri="{FF2B5EF4-FFF2-40B4-BE49-F238E27FC236}">
                      <a16:creationId xmlns:a16="http://schemas.microsoft.com/office/drawing/2014/main" id="{63E68648-3D67-4202-9AEE-B66535163E41}"/>
                    </a:ext>
                  </a:extLst>
                </p:cNvPr>
                <p:cNvPicPr/>
                <p:nvPr/>
              </p:nvPicPr>
              <p:blipFill>
                <a:blip r:embed="rId328"/>
                <a:stretch>
                  <a:fillRect/>
                </a:stretch>
              </p:blipFill>
              <p:spPr>
                <a:xfrm>
                  <a:off x="10362347" y="3044587"/>
                  <a:ext cx="202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1" name="Freihand 200">
                  <a:extLst>
                    <a:ext uri="{FF2B5EF4-FFF2-40B4-BE49-F238E27FC236}">
                      <a16:creationId xmlns:a16="http://schemas.microsoft.com/office/drawing/2014/main" id="{C9257041-7FE1-4D9D-B020-2A51E318B77C}"/>
                    </a:ext>
                  </a:extLst>
                </p14:cNvPr>
                <p14:cNvContentPartPr/>
                <p14:nvPr/>
              </p14:nvContentPartPr>
              <p14:xfrm>
                <a:off x="10570787" y="2948467"/>
                <a:ext cx="122760" cy="133560"/>
              </p14:xfrm>
            </p:contentPart>
          </mc:Choice>
          <mc:Fallback xmlns="">
            <p:pic>
              <p:nvPicPr>
                <p:cNvPr id="201" name="Freihand 200">
                  <a:extLst>
                    <a:ext uri="{FF2B5EF4-FFF2-40B4-BE49-F238E27FC236}">
                      <a16:creationId xmlns:a16="http://schemas.microsoft.com/office/drawing/2014/main" id="{C9257041-7FE1-4D9D-B020-2A51E318B77C}"/>
                    </a:ext>
                  </a:extLst>
                </p:cNvPr>
                <p:cNvPicPr/>
                <p:nvPr/>
              </p:nvPicPr>
              <p:blipFill>
                <a:blip r:embed="rId330"/>
                <a:stretch>
                  <a:fillRect/>
                </a:stretch>
              </p:blipFill>
              <p:spPr>
                <a:xfrm>
                  <a:off x="10566467" y="2944147"/>
                  <a:ext cx="131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5" name="Freihand 214">
                  <a:extLst>
                    <a:ext uri="{FF2B5EF4-FFF2-40B4-BE49-F238E27FC236}">
                      <a16:creationId xmlns:a16="http://schemas.microsoft.com/office/drawing/2014/main" id="{C229CF71-3851-432C-A78E-18A1051B2D4A}"/>
                    </a:ext>
                  </a:extLst>
                </p14:cNvPr>
                <p14:cNvContentPartPr/>
                <p14:nvPr/>
              </p14:nvContentPartPr>
              <p14:xfrm>
                <a:off x="9528227" y="3377947"/>
                <a:ext cx="108360" cy="156960"/>
              </p14:xfrm>
            </p:contentPart>
          </mc:Choice>
          <mc:Fallback xmlns="">
            <p:pic>
              <p:nvPicPr>
                <p:cNvPr id="215" name="Freihand 214">
                  <a:extLst>
                    <a:ext uri="{FF2B5EF4-FFF2-40B4-BE49-F238E27FC236}">
                      <a16:creationId xmlns:a16="http://schemas.microsoft.com/office/drawing/2014/main" id="{C229CF71-3851-432C-A78E-18A1051B2D4A}"/>
                    </a:ext>
                  </a:extLst>
                </p:cNvPr>
                <p:cNvPicPr/>
                <p:nvPr/>
              </p:nvPicPr>
              <p:blipFill>
                <a:blip r:embed="rId332"/>
                <a:stretch>
                  <a:fillRect/>
                </a:stretch>
              </p:blipFill>
              <p:spPr>
                <a:xfrm>
                  <a:off x="9523907" y="3373627"/>
                  <a:ext cx="117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6" name="Freihand 215">
                  <a:extLst>
                    <a:ext uri="{FF2B5EF4-FFF2-40B4-BE49-F238E27FC236}">
                      <a16:creationId xmlns:a16="http://schemas.microsoft.com/office/drawing/2014/main" id="{3B55A3FD-88B0-4A97-AE30-78CAA76338DE}"/>
                    </a:ext>
                  </a:extLst>
                </p14:cNvPr>
                <p14:cNvContentPartPr/>
                <p14:nvPr/>
              </p14:nvContentPartPr>
              <p14:xfrm>
                <a:off x="9585107" y="3465787"/>
                <a:ext cx="86040" cy="34920"/>
              </p14:xfrm>
            </p:contentPart>
          </mc:Choice>
          <mc:Fallback xmlns="">
            <p:pic>
              <p:nvPicPr>
                <p:cNvPr id="216" name="Freihand 215">
                  <a:extLst>
                    <a:ext uri="{FF2B5EF4-FFF2-40B4-BE49-F238E27FC236}">
                      <a16:creationId xmlns:a16="http://schemas.microsoft.com/office/drawing/2014/main" id="{3B55A3FD-88B0-4A97-AE30-78CAA76338DE}"/>
                    </a:ext>
                  </a:extLst>
                </p:cNvPr>
                <p:cNvPicPr/>
                <p:nvPr/>
              </p:nvPicPr>
              <p:blipFill>
                <a:blip r:embed="rId334"/>
                <a:stretch>
                  <a:fillRect/>
                </a:stretch>
              </p:blipFill>
              <p:spPr>
                <a:xfrm>
                  <a:off x="9580787" y="3461467"/>
                  <a:ext cx="94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7" name="Freihand 216">
                  <a:extLst>
                    <a:ext uri="{FF2B5EF4-FFF2-40B4-BE49-F238E27FC236}">
                      <a16:creationId xmlns:a16="http://schemas.microsoft.com/office/drawing/2014/main" id="{F9816044-9A31-448F-BF17-24BC87141DF9}"/>
                    </a:ext>
                  </a:extLst>
                </p14:cNvPr>
                <p14:cNvContentPartPr/>
                <p14:nvPr/>
              </p14:nvContentPartPr>
              <p14:xfrm>
                <a:off x="9691307" y="3414307"/>
                <a:ext cx="324720" cy="77760"/>
              </p14:xfrm>
            </p:contentPart>
          </mc:Choice>
          <mc:Fallback xmlns="">
            <p:pic>
              <p:nvPicPr>
                <p:cNvPr id="217" name="Freihand 216">
                  <a:extLst>
                    <a:ext uri="{FF2B5EF4-FFF2-40B4-BE49-F238E27FC236}">
                      <a16:creationId xmlns:a16="http://schemas.microsoft.com/office/drawing/2014/main" id="{F9816044-9A31-448F-BF17-24BC87141DF9}"/>
                    </a:ext>
                  </a:extLst>
                </p:cNvPr>
                <p:cNvPicPr/>
                <p:nvPr/>
              </p:nvPicPr>
              <p:blipFill>
                <a:blip r:embed="rId336"/>
                <a:stretch>
                  <a:fillRect/>
                </a:stretch>
              </p:blipFill>
              <p:spPr>
                <a:xfrm>
                  <a:off x="9686987" y="3409987"/>
                  <a:ext cx="333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8" name="Freihand 217">
                  <a:extLst>
                    <a:ext uri="{FF2B5EF4-FFF2-40B4-BE49-F238E27FC236}">
                      <a16:creationId xmlns:a16="http://schemas.microsoft.com/office/drawing/2014/main" id="{F48C6A6E-FA35-4CB8-AA54-44326CEFCA51}"/>
                    </a:ext>
                  </a:extLst>
                </p14:cNvPr>
                <p14:cNvContentPartPr/>
                <p14:nvPr/>
              </p14:nvContentPartPr>
              <p14:xfrm>
                <a:off x="10093787" y="3361387"/>
                <a:ext cx="229320" cy="76680"/>
              </p14:xfrm>
            </p:contentPart>
          </mc:Choice>
          <mc:Fallback xmlns="">
            <p:pic>
              <p:nvPicPr>
                <p:cNvPr id="218" name="Freihand 217">
                  <a:extLst>
                    <a:ext uri="{FF2B5EF4-FFF2-40B4-BE49-F238E27FC236}">
                      <a16:creationId xmlns:a16="http://schemas.microsoft.com/office/drawing/2014/main" id="{F48C6A6E-FA35-4CB8-AA54-44326CEFCA51}"/>
                    </a:ext>
                  </a:extLst>
                </p:cNvPr>
                <p:cNvPicPr/>
                <p:nvPr/>
              </p:nvPicPr>
              <p:blipFill>
                <a:blip r:embed="rId338"/>
                <a:stretch>
                  <a:fillRect/>
                </a:stretch>
              </p:blipFill>
              <p:spPr>
                <a:xfrm>
                  <a:off x="10089467" y="3357067"/>
                  <a:ext cx="23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9" name="Freihand 218">
                  <a:extLst>
                    <a:ext uri="{FF2B5EF4-FFF2-40B4-BE49-F238E27FC236}">
                      <a16:creationId xmlns:a16="http://schemas.microsoft.com/office/drawing/2014/main" id="{E27A2D15-A7A4-4487-8E9D-DCD9A7BFD2B1}"/>
                    </a:ext>
                  </a:extLst>
                </p14:cNvPr>
                <p14:cNvContentPartPr/>
                <p14:nvPr/>
              </p14:nvContentPartPr>
              <p14:xfrm>
                <a:off x="9716147" y="3323587"/>
                <a:ext cx="115200" cy="41760"/>
              </p14:xfrm>
            </p:contentPart>
          </mc:Choice>
          <mc:Fallback xmlns="">
            <p:pic>
              <p:nvPicPr>
                <p:cNvPr id="219" name="Freihand 218">
                  <a:extLst>
                    <a:ext uri="{FF2B5EF4-FFF2-40B4-BE49-F238E27FC236}">
                      <a16:creationId xmlns:a16="http://schemas.microsoft.com/office/drawing/2014/main" id="{E27A2D15-A7A4-4487-8E9D-DCD9A7BFD2B1}"/>
                    </a:ext>
                  </a:extLst>
                </p:cNvPr>
                <p:cNvPicPr/>
                <p:nvPr/>
              </p:nvPicPr>
              <p:blipFill>
                <a:blip r:embed="rId340"/>
                <a:stretch>
                  <a:fillRect/>
                </a:stretch>
              </p:blipFill>
              <p:spPr>
                <a:xfrm>
                  <a:off x="9711827" y="3319267"/>
                  <a:ext cx="123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1" name="Freihand 220">
                  <a:extLst>
                    <a:ext uri="{FF2B5EF4-FFF2-40B4-BE49-F238E27FC236}">
                      <a16:creationId xmlns:a16="http://schemas.microsoft.com/office/drawing/2014/main" id="{38BD4FD1-F50A-4096-847C-0885A5E8D550}"/>
                    </a:ext>
                  </a:extLst>
                </p14:cNvPr>
                <p14:cNvContentPartPr/>
                <p14:nvPr/>
              </p14:nvContentPartPr>
              <p14:xfrm>
                <a:off x="10457387" y="3289747"/>
                <a:ext cx="134280" cy="117360"/>
              </p14:xfrm>
            </p:contentPart>
          </mc:Choice>
          <mc:Fallback xmlns="">
            <p:pic>
              <p:nvPicPr>
                <p:cNvPr id="221" name="Freihand 220">
                  <a:extLst>
                    <a:ext uri="{FF2B5EF4-FFF2-40B4-BE49-F238E27FC236}">
                      <a16:creationId xmlns:a16="http://schemas.microsoft.com/office/drawing/2014/main" id="{38BD4FD1-F50A-4096-847C-0885A5E8D550}"/>
                    </a:ext>
                  </a:extLst>
                </p:cNvPr>
                <p:cNvPicPr/>
                <p:nvPr/>
              </p:nvPicPr>
              <p:blipFill>
                <a:blip r:embed="rId342"/>
                <a:stretch>
                  <a:fillRect/>
                </a:stretch>
              </p:blipFill>
              <p:spPr>
                <a:xfrm>
                  <a:off x="10453067" y="3285427"/>
                  <a:ext cx="142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2" name="Freihand 221">
                  <a:extLst>
                    <a:ext uri="{FF2B5EF4-FFF2-40B4-BE49-F238E27FC236}">
                      <a16:creationId xmlns:a16="http://schemas.microsoft.com/office/drawing/2014/main" id="{3A7F779C-682C-4694-8633-E8B78B9052DF}"/>
                    </a:ext>
                  </a:extLst>
                </p14:cNvPr>
                <p14:cNvContentPartPr/>
                <p14:nvPr/>
              </p14:nvContentPartPr>
              <p14:xfrm>
                <a:off x="10590587" y="3194707"/>
                <a:ext cx="85320" cy="206640"/>
              </p14:xfrm>
            </p:contentPart>
          </mc:Choice>
          <mc:Fallback xmlns="">
            <p:pic>
              <p:nvPicPr>
                <p:cNvPr id="222" name="Freihand 221">
                  <a:extLst>
                    <a:ext uri="{FF2B5EF4-FFF2-40B4-BE49-F238E27FC236}">
                      <a16:creationId xmlns:a16="http://schemas.microsoft.com/office/drawing/2014/main" id="{3A7F779C-682C-4694-8633-E8B78B9052DF}"/>
                    </a:ext>
                  </a:extLst>
                </p:cNvPr>
                <p:cNvPicPr/>
                <p:nvPr/>
              </p:nvPicPr>
              <p:blipFill>
                <a:blip r:embed="rId344"/>
                <a:stretch>
                  <a:fillRect/>
                </a:stretch>
              </p:blipFill>
              <p:spPr>
                <a:xfrm>
                  <a:off x="10586267" y="3190387"/>
                  <a:ext cx="93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3" name="Freihand 222">
                  <a:extLst>
                    <a:ext uri="{FF2B5EF4-FFF2-40B4-BE49-F238E27FC236}">
                      <a16:creationId xmlns:a16="http://schemas.microsoft.com/office/drawing/2014/main" id="{62CA6FB6-D054-4ACA-AF76-68DDDBE1587E}"/>
                    </a:ext>
                  </a:extLst>
                </p14:cNvPr>
                <p14:cNvContentPartPr/>
                <p14:nvPr/>
              </p14:nvContentPartPr>
              <p14:xfrm>
                <a:off x="10683827" y="3245467"/>
                <a:ext cx="149760" cy="105480"/>
              </p14:xfrm>
            </p:contentPart>
          </mc:Choice>
          <mc:Fallback xmlns="">
            <p:pic>
              <p:nvPicPr>
                <p:cNvPr id="223" name="Freihand 222">
                  <a:extLst>
                    <a:ext uri="{FF2B5EF4-FFF2-40B4-BE49-F238E27FC236}">
                      <a16:creationId xmlns:a16="http://schemas.microsoft.com/office/drawing/2014/main" id="{62CA6FB6-D054-4ACA-AF76-68DDDBE1587E}"/>
                    </a:ext>
                  </a:extLst>
                </p:cNvPr>
                <p:cNvPicPr/>
                <p:nvPr/>
              </p:nvPicPr>
              <p:blipFill>
                <a:blip r:embed="rId346"/>
                <a:stretch>
                  <a:fillRect/>
                </a:stretch>
              </p:blipFill>
              <p:spPr>
                <a:xfrm>
                  <a:off x="10679507" y="3241147"/>
                  <a:ext cx="158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4" name="Freihand 223">
                  <a:extLst>
                    <a:ext uri="{FF2B5EF4-FFF2-40B4-BE49-F238E27FC236}">
                      <a16:creationId xmlns:a16="http://schemas.microsoft.com/office/drawing/2014/main" id="{CB320D1D-0CC4-495B-A026-CF2B2C20A550}"/>
                    </a:ext>
                  </a:extLst>
                </p14:cNvPr>
                <p14:cNvContentPartPr/>
                <p14:nvPr/>
              </p14:nvContentPartPr>
              <p14:xfrm>
                <a:off x="10507427" y="3205867"/>
                <a:ext cx="55800" cy="12960"/>
              </p14:xfrm>
            </p:contentPart>
          </mc:Choice>
          <mc:Fallback xmlns="">
            <p:pic>
              <p:nvPicPr>
                <p:cNvPr id="224" name="Freihand 223">
                  <a:extLst>
                    <a:ext uri="{FF2B5EF4-FFF2-40B4-BE49-F238E27FC236}">
                      <a16:creationId xmlns:a16="http://schemas.microsoft.com/office/drawing/2014/main" id="{CB320D1D-0CC4-495B-A026-CF2B2C20A550}"/>
                    </a:ext>
                  </a:extLst>
                </p:cNvPr>
                <p:cNvPicPr/>
                <p:nvPr/>
              </p:nvPicPr>
              <p:blipFill>
                <a:blip r:embed="rId348"/>
                <a:stretch>
                  <a:fillRect/>
                </a:stretch>
              </p:blipFill>
              <p:spPr>
                <a:xfrm>
                  <a:off x="10503107" y="3201547"/>
                  <a:ext cx="64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3" name="Freihand 202">
                  <a:extLst>
                    <a:ext uri="{FF2B5EF4-FFF2-40B4-BE49-F238E27FC236}">
                      <a16:creationId xmlns:a16="http://schemas.microsoft.com/office/drawing/2014/main" id="{E0CE81D6-0879-4733-B454-F3A6CB713233}"/>
                    </a:ext>
                  </a:extLst>
                </p14:cNvPr>
                <p14:cNvContentPartPr/>
                <p14:nvPr/>
              </p14:nvContentPartPr>
              <p14:xfrm>
                <a:off x="10892627" y="2939827"/>
                <a:ext cx="35280" cy="114840"/>
              </p14:xfrm>
            </p:contentPart>
          </mc:Choice>
          <mc:Fallback xmlns="">
            <p:pic>
              <p:nvPicPr>
                <p:cNvPr id="203" name="Freihand 202">
                  <a:extLst>
                    <a:ext uri="{FF2B5EF4-FFF2-40B4-BE49-F238E27FC236}">
                      <a16:creationId xmlns:a16="http://schemas.microsoft.com/office/drawing/2014/main" id="{E0CE81D6-0879-4733-B454-F3A6CB713233}"/>
                    </a:ext>
                  </a:extLst>
                </p:cNvPr>
                <p:cNvPicPr/>
                <p:nvPr/>
              </p:nvPicPr>
              <p:blipFill>
                <a:blip r:embed="rId350"/>
                <a:stretch>
                  <a:fillRect/>
                </a:stretch>
              </p:blipFill>
              <p:spPr>
                <a:xfrm>
                  <a:off x="10888307" y="2935507"/>
                  <a:ext cx="43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4" name="Freihand 203">
                  <a:extLst>
                    <a:ext uri="{FF2B5EF4-FFF2-40B4-BE49-F238E27FC236}">
                      <a16:creationId xmlns:a16="http://schemas.microsoft.com/office/drawing/2014/main" id="{9741019F-FAEC-4A47-AE2C-A7FFF405757A}"/>
                    </a:ext>
                  </a:extLst>
                </p14:cNvPr>
                <p14:cNvContentPartPr/>
                <p14:nvPr/>
              </p14:nvContentPartPr>
              <p14:xfrm>
                <a:off x="10907027" y="2902027"/>
                <a:ext cx="92520" cy="135720"/>
              </p14:xfrm>
            </p:contentPart>
          </mc:Choice>
          <mc:Fallback xmlns="">
            <p:pic>
              <p:nvPicPr>
                <p:cNvPr id="204" name="Freihand 203">
                  <a:extLst>
                    <a:ext uri="{FF2B5EF4-FFF2-40B4-BE49-F238E27FC236}">
                      <a16:creationId xmlns:a16="http://schemas.microsoft.com/office/drawing/2014/main" id="{9741019F-FAEC-4A47-AE2C-A7FFF405757A}"/>
                    </a:ext>
                  </a:extLst>
                </p:cNvPr>
                <p:cNvPicPr/>
                <p:nvPr/>
              </p:nvPicPr>
              <p:blipFill>
                <a:blip r:embed="rId352"/>
                <a:stretch>
                  <a:fillRect/>
                </a:stretch>
              </p:blipFill>
              <p:spPr>
                <a:xfrm>
                  <a:off x="10902707" y="2897707"/>
                  <a:ext cx="101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5" name="Freihand 204">
                  <a:extLst>
                    <a:ext uri="{FF2B5EF4-FFF2-40B4-BE49-F238E27FC236}">
                      <a16:creationId xmlns:a16="http://schemas.microsoft.com/office/drawing/2014/main" id="{E822CBCA-DAB9-4593-9EF5-174AAD65E94B}"/>
                    </a:ext>
                  </a:extLst>
                </p14:cNvPr>
                <p14:cNvContentPartPr/>
                <p14:nvPr/>
              </p14:nvContentPartPr>
              <p14:xfrm>
                <a:off x="11033747" y="2957827"/>
                <a:ext cx="14400" cy="71640"/>
              </p14:xfrm>
            </p:contentPart>
          </mc:Choice>
          <mc:Fallback xmlns="">
            <p:pic>
              <p:nvPicPr>
                <p:cNvPr id="205" name="Freihand 204">
                  <a:extLst>
                    <a:ext uri="{FF2B5EF4-FFF2-40B4-BE49-F238E27FC236}">
                      <a16:creationId xmlns:a16="http://schemas.microsoft.com/office/drawing/2014/main" id="{E822CBCA-DAB9-4593-9EF5-174AAD65E94B}"/>
                    </a:ext>
                  </a:extLst>
                </p:cNvPr>
                <p:cNvPicPr/>
                <p:nvPr/>
              </p:nvPicPr>
              <p:blipFill>
                <a:blip r:embed="rId354"/>
                <a:stretch>
                  <a:fillRect/>
                </a:stretch>
              </p:blipFill>
              <p:spPr>
                <a:xfrm>
                  <a:off x="11029427" y="2953507"/>
                  <a:ext cx="23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7" name="Freihand 206">
                  <a:extLst>
                    <a:ext uri="{FF2B5EF4-FFF2-40B4-BE49-F238E27FC236}">
                      <a16:creationId xmlns:a16="http://schemas.microsoft.com/office/drawing/2014/main" id="{D3533BD5-2938-4B70-9FD5-1E80EA94B169}"/>
                    </a:ext>
                  </a:extLst>
                </p14:cNvPr>
                <p14:cNvContentPartPr/>
                <p14:nvPr/>
              </p14:nvContentPartPr>
              <p14:xfrm>
                <a:off x="11007107" y="2936947"/>
                <a:ext cx="112320" cy="94320"/>
              </p14:xfrm>
            </p:contentPart>
          </mc:Choice>
          <mc:Fallback xmlns="">
            <p:pic>
              <p:nvPicPr>
                <p:cNvPr id="207" name="Freihand 206">
                  <a:extLst>
                    <a:ext uri="{FF2B5EF4-FFF2-40B4-BE49-F238E27FC236}">
                      <a16:creationId xmlns:a16="http://schemas.microsoft.com/office/drawing/2014/main" id="{D3533BD5-2938-4B70-9FD5-1E80EA94B169}"/>
                    </a:ext>
                  </a:extLst>
                </p:cNvPr>
                <p:cNvPicPr/>
                <p:nvPr/>
              </p:nvPicPr>
              <p:blipFill>
                <a:blip r:embed="rId356"/>
                <a:stretch>
                  <a:fillRect/>
                </a:stretch>
              </p:blipFill>
              <p:spPr>
                <a:xfrm>
                  <a:off x="11002787" y="2932627"/>
                  <a:ext cx="120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8" name="Freihand 207">
                  <a:extLst>
                    <a:ext uri="{FF2B5EF4-FFF2-40B4-BE49-F238E27FC236}">
                      <a16:creationId xmlns:a16="http://schemas.microsoft.com/office/drawing/2014/main" id="{7CC7EC28-303B-477F-9DD0-E3C602AA58F1}"/>
                    </a:ext>
                  </a:extLst>
                </p14:cNvPr>
                <p14:cNvContentPartPr/>
                <p14:nvPr/>
              </p14:nvContentPartPr>
              <p14:xfrm>
                <a:off x="11127347" y="2842987"/>
                <a:ext cx="133920" cy="186480"/>
              </p14:xfrm>
            </p:contentPart>
          </mc:Choice>
          <mc:Fallback xmlns="">
            <p:pic>
              <p:nvPicPr>
                <p:cNvPr id="208" name="Freihand 207">
                  <a:extLst>
                    <a:ext uri="{FF2B5EF4-FFF2-40B4-BE49-F238E27FC236}">
                      <a16:creationId xmlns:a16="http://schemas.microsoft.com/office/drawing/2014/main" id="{7CC7EC28-303B-477F-9DD0-E3C602AA58F1}"/>
                    </a:ext>
                  </a:extLst>
                </p:cNvPr>
                <p:cNvPicPr/>
                <p:nvPr/>
              </p:nvPicPr>
              <p:blipFill>
                <a:blip r:embed="rId358"/>
                <a:stretch>
                  <a:fillRect/>
                </a:stretch>
              </p:blipFill>
              <p:spPr>
                <a:xfrm>
                  <a:off x="11123027" y="2838667"/>
                  <a:ext cx="142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09" name="Freihand 208">
                  <a:extLst>
                    <a:ext uri="{FF2B5EF4-FFF2-40B4-BE49-F238E27FC236}">
                      <a16:creationId xmlns:a16="http://schemas.microsoft.com/office/drawing/2014/main" id="{0FCBFC2C-24FD-4724-B308-AD13F4B9768B}"/>
                    </a:ext>
                  </a:extLst>
                </p14:cNvPr>
                <p14:cNvContentPartPr/>
                <p14:nvPr/>
              </p14:nvContentPartPr>
              <p14:xfrm>
                <a:off x="11281067" y="2911027"/>
                <a:ext cx="112320" cy="82800"/>
              </p14:xfrm>
            </p:contentPart>
          </mc:Choice>
          <mc:Fallback xmlns="">
            <p:pic>
              <p:nvPicPr>
                <p:cNvPr id="209" name="Freihand 208">
                  <a:extLst>
                    <a:ext uri="{FF2B5EF4-FFF2-40B4-BE49-F238E27FC236}">
                      <a16:creationId xmlns:a16="http://schemas.microsoft.com/office/drawing/2014/main" id="{0FCBFC2C-24FD-4724-B308-AD13F4B9768B}"/>
                    </a:ext>
                  </a:extLst>
                </p:cNvPr>
                <p:cNvPicPr/>
                <p:nvPr/>
              </p:nvPicPr>
              <p:blipFill>
                <a:blip r:embed="rId360"/>
                <a:stretch>
                  <a:fillRect/>
                </a:stretch>
              </p:blipFill>
              <p:spPr>
                <a:xfrm>
                  <a:off x="11276747" y="2906707"/>
                  <a:ext cx="120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0" name="Freihand 209">
                  <a:extLst>
                    <a:ext uri="{FF2B5EF4-FFF2-40B4-BE49-F238E27FC236}">
                      <a16:creationId xmlns:a16="http://schemas.microsoft.com/office/drawing/2014/main" id="{7A882D9A-64EF-44F7-83A6-9F97244C0BFD}"/>
                    </a:ext>
                  </a:extLst>
                </p14:cNvPr>
                <p14:cNvContentPartPr/>
                <p14:nvPr/>
              </p14:nvContentPartPr>
              <p14:xfrm>
                <a:off x="11437667" y="2788987"/>
                <a:ext cx="41400" cy="167040"/>
              </p14:xfrm>
            </p:contentPart>
          </mc:Choice>
          <mc:Fallback xmlns="">
            <p:pic>
              <p:nvPicPr>
                <p:cNvPr id="210" name="Freihand 209">
                  <a:extLst>
                    <a:ext uri="{FF2B5EF4-FFF2-40B4-BE49-F238E27FC236}">
                      <a16:creationId xmlns:a16="http://schemas.microsoft.com/office/drawing/2014/main" id="{7A882D9A-64EF-44F7-83A6-9F97244C0BFD}"/>
                    </a:ext>
                  </a:extLst>
                </p:cNvPr>
                <p:cNvPicPr/>
                <p:nvPr/>
              </p:nvPicPr>
              <p:blipFill>
                <a:blip r:embed="rId362"/>
                <a:stretch>
                  <a:fillRect/>
                </a:stretch>
              </p:blipFill>
              <p:spPr>
                <a:xfrm>
                  <a:off x="11433347" y="2784667"/>
                  <a:ext cx="50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1" name="Freihand 210">
                  <a:extLst>
                    <a:ext uri="{FF2B5EF4-FFF2-40B4-BE49-F238E27FC236}">
                      <a16:creationId xmlns:a16="http://schemas.microsoft.com/office/drawing/2014/main" id="{2A4CF77A-E776-4082-955F-9AB5AE7F86FB}"/>
                    </a:ext>
                  </a:extLst>
                </p14:cNvPr>
                <p14:cNvContentPartPr/>
                <p14:nvPr/>
              </p14:nvContentPartPr>
              <p14:xfrm>
                <a:off x="11493107" y="2912467"/>
                <a:ext cx="183240" cy="51120"/>
              </p14:xfrm>
            </p:contentPart>
          </mc:Choice>
          <mc:Fallback xmlns="">
            <p:pic>
              <p:nvPicPr>
                <p:cNvPr id="211" name="Freihand 210">
                  <a:extLst>
                    <a:ext uri="{FF2B5EF4-FFF2-40B4-BE49-F238E27FC236}">
                      <a16:creationId xmlns:a16="http://schemas.microsoft.com/office/drawing/2014/main" id="{2A4CF77A-E776-4082-955F-9AB5AE7F86FB}"/>
                    </a:ext>
                  </a:extLst>
                </p:cNvPr>
                <p:cNvPicPr/>
                <p:nvPr/>
              </p:nvPicPr>
              <p:blipFill>
                <a:blip r:embed="rId364"/>
                <a:stretch>
                  <a:fillRect/>
                </a:stretch>
              </p:blipFill>
              <p:spPr>
                <a:xfrm>
                  <a:off x="11488787" y="2908147"/>
                  <a:ext cx="191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2" name="Freihand 211">
                  <a:extLst>
                    <a:ext uri="{FF2B5EF4-FFF2-40B4-BE49-F238E27FC236}">
                      <a16:creationId xmlns:a16="http://schemas.microsoft.com/office/drawing/2014/main" id="{9284A732-B1BB-4E4E-80EF-A5C95FEAF012}"/>
                    </a:ext>
                  </a:extLst>
                </p14:cNvPr>
                <p14:cNvContentPartPr/>
                <p14:nvPr/>
              </p14:nvContentPartPr>
              <p14:xfrm>
                <a:off x="11691827" y="2823547"/>
                <a:ext cx="98280" cy="111240"/>
              </p14:xfrm>
            </p:contentPart>
          </mc:Choice>
          <mc:Fallback xmlns="">
            <p:pic>
              <p:nvPicPr>
                <p:cNvPr id="212" name="Freihand 211">
                  <a:extLst>
                    <a:ext uri="{FF2B5EF4-FFF2-40B4-BE49-F238E27FC236}">
                      <a16:creationId xmlns:a16="http://schemas.microsoft.com/office/drawing/2014/main" id="{9284A732-B1BB-4E4E-80EF-A5C95FEAF012}"/>
                    </a:ext>
                  </a:extLst>
                </p:cNvPr>
                <p:cNvPicPr/>
                <p:nvPr/>
              </p:nvPicPr>
              <p:blipFill>
                <a:blip r:embed="rId366"/>
                <a:stretch>
                  <a:fillRect/>
                </a:stretch>
              </p:blipFill>
              <p:spPr>
                <a:xfrm>
                  <a:off x="11687507" y="2819227"/>
                  <a:ext cx="106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3" name="Freihand 212">
                  <a:extLst>
                    <a:ext uri="{FF2B5EF4-FFF2-40B4-BE49-F238E27FC236}">
                      <a16:creationId xmlns:a16="http://schemas.microsoft.com/office/drawing/2014/main" id="{88E57389-4A44-46AF-94B7-1901DC2516F7}"/>
                    </a:ext>
                  </a:extLst>
                </p14:cNvPr>
                <p14:cNvContentPartPr/>
                <p14:nvPr/>
              </p14:nvContentPartPr>
              <p14:xfrm>
                <a:off x="11803787" y="2847307"/>
                <a:ext cx="85680" cy="90000"/>
              </p14:xfrm>
            </p:contentPart>
          </mc:Choice>
          <mc:Fallback xmlns="">
            <p:pic>
              <p:nvPicPr>
                <p:cNvPr id="213" name="Freihand 212">
                  <a:extLst>
                    <a:ext uri="{FF2B5EF4-FFF2-40B4-BE49-F238E27FC236}">
                      <a16:creationId xmlns:a16="http://schemas.microsoft.com/office/drawing/2014/main" id="{88E57389-4A44-46AF-94B7-1901DC2516F7}"/>
                    </a:ext>
                  </a:extLst>
                </p:cNvPr>
                <p:cNvPicPr/>
                <p:nvPr/>
              </p:nvPicPr>
              <p:blipFill>
                <a:blip r:embed="rId368"/>
                <a:stretch>
                  <a:fillRect/>
                </a:stretch>
              </p:blipFill>
              <p:spPr>
                <a:xfrm>
                  <a:off x="11799467" y="2842987"/>
                  <a:ext cx="94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6" name="Freihand 225">
                  <a:extLst>
                    <a:ext uri="{FF2B5EF4-FFF2-40B4-BE49-F238E27FC236}">
                      <a16:creationId xmlns:a16="http://schemas.microsoft.com/office/drawing/2014/main" id="{1C6EA18E-4418-443C-9646-8BBAABC6BE35}"/>
                    </a:ext>
                  </a:extLst>
                </p14:cNvPr>
                <p14:cNvContentPartPr/>
                <p14:nvPr/>
              </p14:nvContentPartPr>
              <p14:xfrm>
                <a:off x="10971107" y="3182827"/>
                <a:ext cx="131400" cy="136080"/>
              </p14:xfrm>
            </p:contentPart>
          </mc:Choice>
          <mc:Fallback xmlns="">
            <p:pic>
              <p:nvPicPr>
                <p:cNvPr id="226" name="Freihand 225">
                  <a:extLst>
                    <a:ext uri="{FF2B5EF4-FFF2-40B4-BE49-F238E27FC236}">
                      <a16:creationId xmlns:a16="http://schemas.microsoft.com/office/drawing/2014/main" id="{1C6EA18E-4418-443C-9646-8BBAABC6BE35}"/>
                    </a:ext>
                  </a:extLst>
                </p:cNvPr>
                <p:cNvPicPr/>
                <p:nvPr/>
              </p:nvPicPr>
              <p:blipFill>
                <a:blip r:embed="rId370"/>
                <a:stretch>
                  <a:fillRect/>
                </a:stretch>
              </p:blipFill>
              <p:spPr>
                <a:xfrm>
                  <a:off x="10966787" y="3178507"/>
                  <a:ext cx="140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7" name="Freihand 226">
                  <a:extLst>
                    <a:ext uri="{FF2B5EF4-FFF2-40B4-BE49-F238E27FC236}">
                      <a16:creationId xmlns:a16="http://schemas.microsoft.com/office/drawing/2014/main" id="{1772DD06-F21E-4B92-9424-447D935059E6}"/>
                    </a:ext>
                  </a:extLst>
                </p14:cNvPr>
                <p14:cNvContentPartPr/>
                <p14:nvPr/>
              </p14:nvContentPartPr>
              <p14:xfrm>
                <a:off x="11080187" y="3205867"/>
                <a:ext cx="80280" cy="99000"/>
              </p14:xfrm>
            </p:contentPart>
          </mc:Choice>
          <mc:Fallback xmlns="">
            <p:pic>
              <p:nvPicPr>
                <p:cNvPr id="227" name="Freihand 226">
                  <a:extLst>
                    <a:ext uri="{FF2B5EF4-FFF2-40B4-BE49-F238E27FC236}">
                      <a16:creationId xmlns:a16="http://schemas.microsoft.com/office/drawing/2014/main" id="{1772DD06-F21E-4B92-9424-447D935059E6}"/>
                    </a:ext>
                  </a:extLst>
                </p:cNvPr>
                <p:cNvPicPr/>
                <p:nvPr/>
              </p:nvPicPr>
              <p:blipFill>
                <a:blip r:embed="rId372"/>
                <a:stretch>
                  <a:fillRect/>
                </a:stretch>
              </p:blipFill>
              <p:spPr>
                <a:xfrm>
                  <a:off x="11075867" y="3201547"/>
                  <a:ext cx="88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8" name="Freihand 227">
                  <a:extLst>
                    <a:ext uri="{FF2B5EF4-FFF2-40B4-BE49-F238E27FC236}">
                      <a16:creationId xmlns:a16="http://schemas.microsoft.com/office/drawing/2014/main" id="{499A90A3-882E-4E66-AEBD-B7E33C85E83B}"/>
                    </a:ext>
                  </a:extLst>
                </p14:cNvPr>
                <p14:cNvContentPartPr/>
                <p14:nvPr/>
              </p14:nvContentPartPr>
              <p14:xfrm>
                <a:off x="11183867" y="3209107"/>
                <a:ext cx="69480" cy="113400"/>
              </p14:xfrm>
            </p:contentPart>
          </mc:Choice>
          <mc:Fallback xmlns="">
            <p:pic>
              <p:nvPicPr>
                <p:cNvPr id="228" name="Freihand 227">
                  <a:extLst>
                    <a:ext uri="{FF2B5EF4-FFF2-40B4-BE49-F238E27FC236}">
                      <a16:creationId xmlns:a16="http://schemas.microsoft.com/office/drawing/2014/main" id="{499A90A3-882E-4E66-AEBD-B7E33C85E83B}"/>
                    </a:ext>
                  </a:extLst>
                </p:cNvPr>
                <p:cNvPicPr/>
                <p:nvPr/>
              </p:nvPicPr>
              <p:blipFill>
                <a:blip r:embed="rId374"/>
                <a:stretch>
                  <a:fillRect/>
                </a:stretch>
              </p:blipFill>
              <p:spPr>
                <a:xfrm>
                  <a:off x="11179547" y="3204787"/>
                  <a:ext cx="78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0" name="Freihand 229">
                  <a:extLst>
                    <a:ext uri="{FF2B5EF4-FFF2-40B4-BE49-F238E27FC236}">
                      <a16:creationId xmlns:a16="http://schemas.microsoft.com/office/drawing/2014/main" id="{D4A69318-E736-489F-9904-04A3F4114BC4}"/>
                    </a:ext>
                  </a:extLst>
                </p14:cNvPr>
                <p14:cNvContentPartPr/>
                <p14:nvPr/>
              </p14:nvContentPartPr>
              <p14:xfrm>
                <a:off x="11330747" y="3181747"/>
                <a:ext cx="383040" cy="109800"/>
              </p14:xfrm>
            </p:contentPart>
          </mc:Choice>
          <mc:Fallback xmlns="">
            <p:pic>
              <p:nvPicPr>
                <p:cNvPr id="230" name="Freihand 229">
                  <a:extLst>
                    <a:ext uri="{FF2B5EF4-FFF2-40B4-BE49-F238E27FC236}">
                      <a16:creationId xmlns:a16="http://schemas.microsoft.com/office/drawing/2014/main" id="{D4A69318-E736-489F-9904-04A3F4114BC4}"/>
                    </a:ext>
                  </a:extLst>
                </p:cNvPr>
                <p:cNvPicPr/>
                <p:nvPr/>
              </p:nvPicPr>
              <p:blipFill>
                <a:blip r:embed="rId376"/>
                <a:stretch>
                  <a:fillRect/>
                </a:stretch>
              </p:blipFill>
              <p:spPr>
                <a:xfrm>
                  <a:off x="11326427" y="3177427"/>
                  <a:ext cx="391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1" name="Freihand 230">
                  <a:extLst>
                    <a:ext uri="{FF2B5EF4-FFF2-40B4-BE49-F238E27FC236}">
                      <a16:creationId xmlns:a16="http://schemas.microsoft.com/office/drawing/2014/main" id="{7EB7E599-770F-4104-840F-41E23FC18E84}"/>
                    </a:ext>
                  </a:extLst>
                </p14:cNvPr>
                <p14:cNvContentPartPr/>
                <p14:nvPr/>
              </p14:nvContentPartPr>
              <p14:xfrm>
                <a:off x="11718467" y="3095707"/>
                <a:ext cx="219240" cy="144360"/>
              </p14:xfrm>
            </p:contentPart>
          </mc:Choice>
          <mc:Fallback xmlns="">
            <p:pic>
              <p:nvPicPr>
                <p:cNvPr id="231" name="Freihand 230">
                  <a:extLst>
                    <a:ext uri="{FF2B5EF4-FFF2-40B4-BE49-F238E27FC236}">
                      <a16:creationId xmlns:a16="http://schemas.microsoft.com/office/drawing/2014/main" id="{7EB7E599-770F-4104-840F-41E23FC18E84}"/>
                    </a:ext>
                  </a:extLst>
                </p:cNvPr>
                <p:cNvPicPr/>
                <p:nvPr/>
              </p:nvPicPr>
              <p:blipFill>
                <a:blip r:embed="rId378"/>
                <a:stretch>
                  <a:fillRect/>
                </a:stretch>
              </p:blipFill>
              <p:spPr>
                <a:xfrm>
                  <a:off x="11714147" y="3091387"/>
                  <a:ext cx="227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2" name="Freihand 231">
                  <a:extLst>
                    <a:ext uri="{FF2B5EF4-FFF2-40B4-BE49-F238E27FC236}">
                      <a16:creationId xmlns:a16="http://schemas.microsoft.com/office/drawing/2014/main" id="{6BAA22E3-D45B-4EE7-AEBE-A55A9AB4E82E}"/>
                    </a:ext>
                  </a:extLst>
                </p14:cNvPr>
                <p14:cNvContentPartPr/>
                <p14:nvPr/>
              </p14:nvContentPartPr>
              <p14:xfrm>
                <a:off x="11722067" y="3045307"/>
                <a:ext cx="1440" cy="16560"/>
              </p14:xfrm>
            </p:contentPart>
          </mc:Choice>
          <mc:Fallback xmlns="">
            <p:pic>
              <p:nvPicPr>
                <p:cNvPr id="232" name="Freihand 231">
                  <a:extLst>
                    <a:ext uri="{FF2B5EF4-FFF2-40B4-BE49-F238E27FC236}">
                      <a16:creationId xmlns:a16="http://schemas.microsoft.com/office/drawing/2014/main" id="{6BAA22E3-D45B-4EE7-AEBE-A55A9AB4E82E}"/>
                    </a:ext>
                  </a:extLst>
                </p:cNvPr>
                <p:cNvPicPr/>
                <p:nvPr/>
              </p:nvPicPr>
              <p:blipFill>
                <a:blip r:embed="rId380"/>
                <a:stretch>
                  <a:fillRect/>
                </a:stretch>
              </p:blipFill>
              <p:spPr>
                <a:xfrm>
                  <a:off x="11717747" y="3040987"/>
                  <a:ext cx="10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3" name="Freihand 232">
                  <a:extLst>
                    <a:ext uri="{FF2B5EF4-FFF2-40B4-BE49-F238E27FC236}">
                      <a16:creationId xmlns:a16="http://schemas.microsoft.com/office/drawing/2014/main" id="{DF25D1BA-1168-413E-AAC8-DC3BBA9CF03E}"/>
                    </a:ext>
                  </a:extLst>
                </p14:cNvPr>
                <p14:cNvContentPartPr/>
                <p14:nvPr/>
              </p14:nvContentPartPr>
              <p14:xfrm>
                <a:off x="9642707" y="3692587"/>
                <a:ext cx="20880" cy="154440"/>
              </p14:xfrm>
            </p:contentPart>
          </mc:Choice>
          <mc:Fallback xmlns="">
            <p:pic>
              <p:nvPicPr>
                <p:cNvPr id="233" name="Freihand 232">
                  <a:extLst>
                    <a:ext uri="{FF2B5EF4-FFF2-40B4-BE49-F238E27FC236}">
                      <a16:creationId xmlns:a16="http://schemas.microsoft.com/office/drawing/2014/main" id="{DF25D1BA-1168-413E-AAC8-DC3BBA9CF03E}"/>
                    </a:ext>
                  </a:extLst>
                </p:cNvPr>
                <p:cNvPicPr/>
                <p:nvPr/>
              </p:nvPicPr>
              <p:blipFill>
                <a:blip r:embed="rId382"/>
                <a:stretch>
                  <a:fillRect/>
                </a:stretch>
              </p:blipFill>
              <p:spPr>
                <a:xfrm>
                  <a:off x="9638387" y="3688267"/>
                  <a:ext cx="29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4" name="Freihand 233">
                  <a:extLst>
                    <a:ext uri="{FF2B5EF4-FFF2-40B4-BE49-F238E27FC236}">
                      <a16:creationId xmlns:a16="http://schemas.microsoft.com/office/drawing/2014/main" id="{F62E526F-538E-448F-A158-59A212301959}"/>
                    </a:ext>
                  </a:extLst>
                </p14:cNvPr>
                <p14:cNvContentPartPr/>
                <p14:nvPr/>
              </p14:nvContentPartPr>
              <p14:xfrm>
                <a:off x="9527507" y="3640747"/>
                <a:ext cx="201960" cy="196920"/>
              </p14:xfrm>
            </p:contentPart>
          </mc:Choice>
          <mc:Fallback xmlns="">
            <p:pic>
              <p:nvPicPr>
                <p:cNvPr id="234" name="Freihand 233">
                  <a:extLst>
                    <a:ext uri="{FF2B5EF4-FFF2-40B4-BE49-F238E27FC236}">
                      <a16:creationId xmlns:a16="http://schemas.microsoft.com/office/drawing/2014/main" id="{F62E526F-538E-448F-A158-59A212301959}"/>
                    </a:ext>
                  </a:extLst>
                </p:cNvPr>
                <p:cNvPicPr/>
                <p:nvPr/>
              </p:nvPicPr>
              <p:blipFill>
                <a:blip r:embed="rId384"/>
                <a:stretch>
                  <a:fillRect/>
                </a:stretch>
              </p:blipFill>
              <p:spPr>
                <a:xfrm>
                  <a:off x="9523187" y="3636427"/>
                  <a:ext cx="210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5" name="Freihand 234">
                  <a:extLst>
                    <a:ext uri="{FF2B5EF4-FFF2-40B4-BE49-F238E27FC236}">
                      <a16:creationId xmlns:a16="http://schemas.microsoft.com/office/drawing/2014/main" id="{4E170B84-9EAE-40BE-AE7D-82ABB726116B}"/>
                    </a:ext>
                  </a:extLst>
                </p14:cNvPr>
                <p14:cNvContentPartPr/>
                <p14:nvPr/>
              </p14:nvContentPartPr>
              <p14:xfrm>
                <a:off x="9802907" y="3645787"/>
                <a:ext cx="14040" cy="193320"/>
              </p14:xfrm>
            </p:contentPart>
          </mc:Choice>
          <mc:Fallback xmlns="">
            <p:pic>
              <p:nvPicPr>
                <p:cNvPr id="235" name="Freihand 234">
                  <a:extLst>
                    <a:ext uri="{FF2B5EF4-FFF2-40B4-BE49-F238E27FC236}">
                      <a16:creationId xmlns:a16="http://schemas.microsoft.com/office/drawing/2014/main" id="{4E170B84-9EAE-40BE-AE7D-82ABB726116B}"/>
                    </a:ext>
                  </a:extLst>
                </p:cNvPr>
                <p:cNvPicPr/>
                <p:nvPr/>
              </p:nvPicPr>
              <p:blipFill>
                <a:blip r:embed="rId386"/>
                <a:stretch>
                  <a:fillRect/>
                </a:stretch>
              </p:blipFill>
              <p:spPr>
                <a:xfrm>
                  <a:off x="9798587" y="3641467"/>
                  <a:ext cx="22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6" name="Freihand 235">
                  <a:extLst>
                    <a:ext uri="{FF2B5EF4-FFF2-40B4-BE49-F238E27FC236}">
                      <a16:creationId xmlns:a16="http://schemas.microsoft.com/office/drawing/2014/main" id="{1B48ED90-EC59-4E04-B896-8C32A8C233B3}"/>
                    </a:ext>
                  </a:extLst>
                </p14:cNvPr>
                <p14:cNvContentPartPr/>
                <p14:nvPr/>
              </p14:nvContentPartPr>
              <p14:xfrm>
                <a:off x="9843947" y="3681427"/>
                <a:ext cx="80640" cy="137160"/>
              </p14:xfrm>
            </p:contentPart>
          </mc:Choice>
          <mc:Fallback xmlns="">
            <p:pic>
              <p:nvPicPr>
                <p:cNvPr id="236" name="Freihand 235">
                  <a:extLst>
                    <a:ext uri="{FF2B5EF4-FFF2-40B4-BE49-F238E27FC236}">
                      <a16:creationId xmlns:a16="http://schemas.microsoft.com/office/drawing/2014/main" id="{1B48ED90-EC59-4E04-B896-8C32A8C233B3}"/>
                    </a:ext>
                  </a:extLst>
                </p:cNvPr>
                <p:cNvPicPr/>
                <p:nvPr/>
              </p:nvPicPr>
              <p:blipFill>
                <a:blip r:embed="rId388"/>
                <a:stretch>
                  <a:fillRect/>
                </a:stretch>
              </p:blipFill>
              <p:spPr>
                <a:xfrm>
                  <a:off x="9839627" y="3677107"/>
                  <a:ext cx="89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7" name="Freihand 236">
                  <a:extLst>
                    <a:ext uri="{FF2B5EF4-FFF2-40B4-BE49-F238E27FC236}">
                      <a16:creationId xmlns:a16="http://schemas.microsoft.com/office/drawing/2014/main" id="{E04003D5-5E8A-4DA6-8671-5E9918FAD62A}"/>
                    </a:ext>
                  </a:extLst>
                </p14:cNvPr>
                <p14:cNvContentPartPr/>
                <p14:nvPr/>
              </p14:nvContentPartPr>
              <p14:xfrm>
                <a:off x="9930347" y="3596107"/>
                <a:ext cx="45360" cy="197640"/>
              </p14:xfrm>
            </p:contentPart>
          </mc:Choice>
          <mc:Fallback xmlns="">
            <p:pic>
              <p:nvPicPr>
                <p:cNvPr id="237" name="Freihand 236">
                  <a:extLst>
                    <a:ext uri="{FF2B5EF4-FFF2-40B4-BE49-F238E27FC236}">
                      <a16:creationId xmlns:a16="http://schemas.microsoft.com/office/drawing/2014/main" id="{E04003D5-5E8A-4DA6-8671-5E9918FAD62A}"/>
                    </a:ext>
                  </a:extLst>
                </p:cNvPr>
                <p:cNvPicPr/>
                <p:nvPr/>
              </p:nvPicPr>
              <p:blipFill>
                <a:blip r:embed="rId390"/>
                <a:stretch>
                  <a:fillRect/>
                </a:stretch>
              </p:blipFill>
              <p:spPr>
                <a:xfrm>
                  <a:off x="9926027" y="3591787"/>
                  <a:ext cx="540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8" name="Freihand 237">
                  <a:extLst>
                    <a:ext uri="{FF2B5EF4-FFF2-40B4-BE49-F238E27FC236}">
                      <a16:creationId xmlns:a16="http://schemas.microsoft.com/office/drawing/2014/main" id="{0524ECD6-9C8B-4F80-827E-FCBED6C305DA}"/>
                    </a:ext>
                  </a:extLst>
                </p14:cNvPr>
                <p14:cNvContentPartPr/>
                <p14:nvPr/>
              </p14:nvContentPartPr>
              <p14:xfrm>
                <a:off x="10021067" y="3701947"/>
                <a:ext cx="180720" cy="60480"/>
              </p14:xfrm>
            </p:contentPart>
          </mc:Choice>
          <mc:Fallback xmlns="">
            <p:pic>
              <p:nvPicPr>
                <p:cNvPr id="238" name="Freihand 237">
                  <a:extLst>
                    <a:ext uri="{FF2B5EF4-FFF2-40B4-BE49-F238E27FC236}">
                      <a16:creationId xmlns:a16="http://schemas.microsoft.com/office/drawing/2014/main" id="{0524ECD6-9C8B-4F80-827E-FCBED6C305DA}"/>
                    </a:ext>
                  </a:extLst>
                </p:cNvPr>
                <p:cNvPicPr/>
                <p:nvPr/>
              </p:nvPicPr>
              <p:blipFill>
                <a:blip r:embed="rId392"/>
                <a:stretch>
                  <a:fillRect/>
                </a:stretch>
              </p:blipFill>
              <p:spPr>
                <a:xfrm>
                  <a:off x="10016747" y="3697627"/>
                  <a:ext cx="189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9" name="Freihand 238">
                  <a:extLst>
                    <a:ext uri="{FF2B5EF4-FFF2-40B4-BE49-F238E27FC236}">
                      <a16:creationId xmlns:a16="http://schemas.microsoft.com/office/drawing/2014/main" id="{DEFB61C3-086F-4210-8389-ACBBF59A59CE}"/>
                    </a:ext>
                  </a:extLst>
                </p14:cNvPr>
                <p14:cNvContentPartPr/>
                <p14:nvPr/>
              </p14:nvContentPartPr>
              <p14:xfrm>
                <a:off x="10249307" y="3632827"/>
                <a:ext cx="120960" cy="113040"/>
              </p14:xfrm>
            </p:contentPart>
          </mc:Choice>
          <mc:Fallback xmlns="">
            <p:pic>
              <p:nvPicPr>
                <p:cNvPr id="239" name="Freihand 238">
                  <a:extLst>
                    <a:ext uri="{FF2B5EF4-FFF2-40B4-BE49-F238E27FC236}">
                      <a16:creationId xmlns:a16="http://schemas.microsoft.com/office/drawing/2014/main" id="{DEFB61C3-086F-4210-8389-ACBBF59A59CE}"/>
                    </a:ext>
                  </a:extLst>
                </p:cNvPr>
                <p:cNvPicPr/>
                <p:nvPr/>
              </p:nvPicPr>
              <p:blipFill>
                <a:blip r:embed="rId394"/>
                <a:stretch>
                  <a:fillRect/>
                </a:stretch>
              </p:blipFill>
              <p:spPr>
                <a:xfrm>
                  <a:off x="10244987" y="3628507"/>
                  <a:ext cx="129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2" name="Freihand 241">
                  <a:extLst>
                    <a:ext uri="{FF2B5EF4-FFF2-40B4-BE49-F238E27FC236}">
                      <a16:creationId xmlns:a16="http://schemas.microsoft.com/office/drawing/2014/main" id="{38550BAC-808B-4ACC-AF41-F56DD65626FE}"/>
                    </a:ext>
                  </a:extLst>
                </p14:cNvPr>
                <p14:cNvContentPartPr/>
                <p14:nvPr/>
              </p14:nvContentPartPr>
              <p14:xfrm>
                <a:off x="10449827" y="3512227"/>
                <a:ext cx="112680" cy="151560"/>
              </p14:xfrm>
            </p:contentPart>
          </mc:Choice>
          <mc:Fallback xmlns="">
            <p:pic>
              <p:nvPicPr>
                <p:cNvPr id="242" name="Freihand 241">
                  <a:extLst>
                    <a:ext uri="{FF2B5EF4-FFF2-40B4-BE49-F238E27FC236}">
                      <a16:creationId xmlns:a16="http://schemas.microsoft.com/office/drawing/2014/main" id="{38550BAC-808B-4ACC-AF41-F56DD65626FE}"/>
                    </a:ext>
                  </a:extLst>
                </p:cNvPr>
                <p:cNvPicPr/>
                <p:nvPr/>
              </p:nvPicPr>
              <p:blipFill>
                <a:blip r:embed="rId396"/>
                <a:stretch>
                  <a:fillRect/>
                </a:stretch>
              </p:blipFill>
              <p:spPr>
                <a:xfrm>
                  <a:off x="10445507" y="3507907"/>
                  <a:ext cx="121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3" name="Freihand 242">
                  <a:extLst>
                    <a:ext uri="{FF2B5EF4-FFF2-40B4-BE49-F238E27FC236}">
                      <a16:creationId xmlns:a16="http://schemas.microsoft.com/office/drawing/2014/main" id="{F3AF9348-6626-464E-92D6-E628CD6E9E18}"/>
                    </a:ext>
                  </a:extLst>
                </p14:cNvPr>
                <p14:cNvContentPartPr/>
                <p14:nvPr/>
              </p14:nvContentPartPr>
              <p14:xfrm>
                <a:off x="10509587" y="3569467"/>
                <a:ext cx="225360" cy="62640"/>
              </p14:xfrm>
            </p:contentPart>
          </mc:Choice>
          <mc:Fallback xmlns="">
            <p:pic>
              <p:nvPicPr>
                <p:cNvPr id="243" name="Freihand 242">
                  <a:extLst>
                    <a:ext uri="{FF2B5EF4-FFF2-40B4-BE49-F238E27FC236}">
                      <a16:creationId xmlns:a16="http://schemas.microsoft.com/office/drawing/2014/main" id="{F3AF9348-6626-464E-92D6-E628CD6E9E18}"/>
                    </a:ext>
                  </a:extLst>
                </p:cNvPr>
                <p:cNvPicPr/>
                <p:nvPr/>
              </p:nvPicPr>
              <p:blipFill>
                <a:blip r:embed="rId398"/>
                <a:stretch>
                  <a:fillRect/>
                </a:stretch>
              </p:blipFill>
              <p:spPr>
                <a:xfrm>
                  <a:off x="10505267" y="3565147"/>
                  <a:ext cx="234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4" name="Freihand 243">
                  <a:extLst>
                    <a:ext uri="{FF2B5EF4-FFF2-40B4-BE49-F238E27FC236}">
                      <a16:creationId xmlns:a16="http://schemas.microsoft.com/office/drawing/2014/main" id="{24980A65-E61A-4F4F-87FF-236A1B4E1019}"/>
                    </a:ext>
                  </a:extLst>
                </p14:cNvPr>
                <p14:cNvContentPartPr/>
                <p14:nvPr/>
              </p14:nvContentPartPr>
              <p14:xfrm>
                <a:off x="10747187" y="3525907"/>
                <a:ext cx="100800" cy="132840"/>
              </p14:xfrm>
            </p:contentPart>
          </mc:Choice>
          <mc:Fallback xmlns="">
            <p:pic>
              <p:nvPicPr>
                <p:cNvPr id="244" name="Freihand 243">
                  <a:extLst>
                    <a:ext uri="{FF2B5EF4-FFF2-40B4-BE49-F238E27FC236}">
                      <a16:creationId xmlns:a16="http://schemas.microsoft.com/office/drawing/2014/main" id="{24980A65-E61A-4F4F-87FF-236A1B4E1019}"/>
                    </a:ext>
                  </a:extLst>
                </p:cNvPr>
                <p:cNvPicPr/>
                <p:nvPr/>
              </p:nvPicPr>
              <p:blipFill>
                <a:blip r:embed="rId400"/>
                <a:stretch>
                  <a:fillRect/>
                </a:stretch>
              </p:blipFill>
              <p:spPr>
                <a:xfrm>
                  <a:off x="10742867" y="3521587"/>
                  <a:ext cx="109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5" name="Freihand 244">
                  <a:extLst>
                    <a:ext uri="{FF2B5EF4-FFF2-40B4-BE49-F238E27FC236}">
                      <a16:creationId xmlns:a16="http://schemas.microsoft.com/office/drawing/2014/main" id="{2468B73C-0052-4AF4-8AD5-B006B027CBE3}"/>
                    </a:ext>
                  </a:extLst>
                </p14:cNvPr>
                <p14:cNvContentPartPr/>
                <p14:nvPr/>
              </p14:nvContentPartPr>
              <p14:xfrm>
                <a:off x="10769507" y="3564427"/>
                <a:ext cx="71640" cy="24480"/>
              </p14:xfrm>
            </p:contentPart>
          </mc:Choice>
          <mc:Fallback xmlns="">
            <p:pic>
              <p:nvPicPr>
                <p:cNvPr id="245" name="Freihand 244">
                  <a:extLst>
                    <a:ext uri="{FF2B5EF4-FFF2-40B4-BE49-F238E27FC236}">
                      <a16:creationId xmlns:a16="http://schemas.microsoft.com/office/drawing/2014/main" id="{2468B73C-0052-4AF4-8AD5-B006B027CBE3}"/>
                    </a:ext>
                  </a:extLst>
                </p:cNvPr>
                <p:cNvPicPr/>
                <p:nvPr/>
              </p:nvPicPr>
              <p:blipFill>
                <a:blip r:embed="rId402"/>
                <a:stretch>
                  <a:fillRect/>
                </a:stretch>
              </p:blipFill>
              <p:spPr>
                <a:xfrm>
                  <a:off x="10765187" y="3560107"/>
                  <a:ext cx="80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6" name="Freihand 245">
                  <a:extLst>
                    <a:ext uri="{FF2B5EF4-FFF2-40B4-BE49-F238E27FC236}">
                      <a16:creationId xmlns:a16="http://schemas.microsoft.com/office/drawing/2014/main" id="{BE5BD555-3101-4A0B-A68A-69690A03E071}"/>
                    </a:ext>
                  </a:extLst>
                </p14:cNvPr>
                <p14:cNvContentPartPr/>
                <p14:nvPr/>
              </p14:nvContentPartPr>
              <p14:xfrm>
                <a:off x="10870307" y="3511867"/>
                <a:ext cx="76680" cy="96120"/>
              </p14:xfrm>
            </p:contentPart>
          </mc:Choice>
          <mc:Fallback xmlns="">
            <p:pic>
              <p:nvPicPr>
                <p:cNvPr id="246" name="Freihand 245">
                  <a:extLst>
                    <a:ext uri="{FF2B5EF4-FFF2-40B4-BE49-F238E27FC236}">
                      <a16:creationId xmlns:a16="http://schemas.microsoft.com/office/drawing/2014/main" id="{BE5BD555-3101-4A0B-A68A-69690A03E071}"/>
                    </a:ext>
                  </a:extLst>
                </p:cNvPr>
                <p:cNvPicPr/>
                <p:nvPr/>
              </p:nvPicPr>
              <p:blipFill>
                <a:blip r:embed="rId404"/>
                <a:stretch>
                  <a:fillRect/>
                </a:stretch>
              </p:blipFill>
              <p:spPr>
                <a:xfrm>
                  <a:off x="10865987" y="3507547"/>
                  <a:ext cx="85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7" name="Freihand 246">
                  <a:extLst>
                    <a:ext uri="{FF2B5EF4-FFF2-40B4-BE49-F238E27FC236}">
                      <a16:creationId xmlns:a16="http://schemas.microsoft.com/office/drawing/2014/main" id="{7A735419-7ADF-4976-A283-A2EEB6901C3E}"/>
                    </a:ext>
                  </a:extLst>
                </p14:cNvPr>
                <p14:cNvContentPartPr/>
                <p14:nvPr/>
              </p14:nvContentPartPr>
              <p14:xfrm>
                <a:off x="10930427" y="3475867"/>
                <a:ext cx="104760" cy="281160"/>
              </p14:xfrm>
            </p:contentPart>
          </mc:Choice>
          <mc:Fallback xmlns="">
            <p:pic>
              <p:nvPicPr>
                <p:cNvPr id="247" name="Freihand 246">
                  <a:extLst>
                    <a:ext uri="{FF2B5EF4-FFF2-40B4-BE49-F238E27FC236}">
                      <a16:creationId xmlns:a16="http://schemas.microsoft.com/office/drawing/2014/main" id="{7A735419-7ADF-4976-A283-A2EEB6901C3E}"/>
                    </a:ext>
                  </a:extLst>
                </p:cNvPr>
                <p:cNvPicPr/>
                <p:nvPr/>
              </p:nvPicPr>
              <p:blipFill>
                <a:blip r:embed="rId406"/>
                <a:stretch>
                  <a:fillRect/>
                </a:stretch>
              </p:blipFill>
              <p:spPr>
                <a:xfrm>
                  <a:off x="10926107" y="3471547"/>
                  <a:ext cx="1134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8" name="Freihand 247">
                  <a:extLst>
                    <a:ext uri="{FF2B5EF4-FFF2-40B4-BE49-F238E27FC236}">
                      <a16:creationId xmlns:a16="http://schemas.microsoft.com/office/drawing/2014/main" id="{D80E0197-5367-4F62-9C9B-F7A0D979F79A}"/>
                    </a:ext>
                  </a:extLst>
                </p14:cNvPr>
                <p14:cNvContentPartPr/>
                <p14:nvPr/>
              </p14:nvContentPartPr>
              <p14:xfrm>
                <a:off x="11081987" y="3408187"/>
                <a:ext cx="121680" cy="151560"/>
              </p14:xfrm>
            </p:contentPart>
          </mc:Choice>
          <mc:Fallback xmlns="">
            <p:pic>
              <p:nvPicPr>
                <p:cNvPr id="248" name="Freihand 247">
                  <a:extLst>
                    <a:ext uri="{FF2B5EF4-FFF2-40B4-BE49-F238E27FC236}">
                      <a16:creationId xmlns:a16="http://schemas.microsoft.com/office/drawing/2014/main" id="{D80E0197-5367-4F62-9C9B-F7A0D979F79A}"/>
                    </a:ext>
                  </a:extLst>
                </p:cNvPr>
                <p:cNvPicPr/>
                <p:nvPr/>
              </p:nvPicPr>
              <p:blipFill>
                <a:blip r:embed="rId408"/>
                <a:stretch>
                  <a:fillRect/>
                </a:stretch>
              </p:blipFill>
              <p:spPr>
                <a:xfrm>
                  <a:off x="11077667" y="3403867"/>
                  <a:ext cx="130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9" name="Freihand 248">
                  <a:extLst>
                    <a:ext uri="{FF2B5EF4-FFF2-40B4-BE49-F238E27FC236}">
                      <a16:creationId xmlns:a16="http://schemas.microsoft.com/office/drawing/2014/main" id="{47E74F93-D635-487A-8316-59A136662FA1}"/>
                    </a:ext>
                  </a:extLst>
                </p14:cNvPr>
                <p14:cNvContentPartPr/>
                <p14:nvPr/>
              </p14:nvContentPartPr>
              <p14:xfrm>
                <a:off x="11242187" y="3454987"/>
                <a:ext cx="149040" cy="132120"/>
              </p14:xfrm>
            </p:contentPart>
          </mc:Choice>
          <mc:Fallback xmlns="">
            <p:pic>
              <p:nvPicPr>
                <p:cNvPr id="249" name="Freihand 248">
                  <a:extLst>
                    <a:ext uri="{FF2B5EF4-FFF2-40B4-BE49-F238E27FC236}">
                      <a16:creationId xmlns:a16="http://schemas.microsoft.com/office/drawing/2014/main" id="{47E74F93-D635-487A-8316-59A136662FA1}"/>
                    </a:ext>
                  </a:extLst>
                </p:cNvPr>
                <p:cNvPicPr/>
                <p:nvPr/>
              </p:nvPicPr>
              <p:blipFill>
                <a:blip r:embed="rId410"/>
                <a:stretch>
                  <a:fillRect/>
                </a:stretch>
              </p:blipFill>
              <p:spPr>
                <a:xfrm>
                  <a:off x="11237867" y="3450667"/>
                  <a:ext cx="157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0" name="Freihand 249">
                  <a:extLst>
                    <a:ext uri="{FF2B5EF4-FFF2-40B4-BE49-F238E27FC236}">
                      <a16:creationId xmlns:a16="http://schemas.microsoft.com/office/drawing/2014/main" id="{9E6E81CB-5023-4BA9-8D40-FFF580464FF6}"/>
                    </a:ext>
                  </a:extLst>
                </p14:cNvPr>
                <p14:cNvContentPartPr/>
                <p14:nvPr/>
              </p14:nvContentPartPr>
              <p14:xfrm>
                <a:off x="11396987" y="3351667"/>
                <a:ext cx="95760" cy="197280"/>
              </p14:xfrm>
            </p:contentPart>
          </mc:Choice>
          <mc:Fallback xmlns="">
            <p:pic>
              <p:nvPicPr>
                <p:cNvPr id="250" name="Freihand 249">
                  <a:extLst>
                    <a:ext uri="{FF2B5EF4-FFF2-40B4-BE49-F238E27FC236}">
                      <a16:creationId xmlns:a16="http://schemas.microsoft.com/office/drawing/2014/main" id="{9E6E81CB-5023-4BA9-8D40-FFF580464FF6}"/>
                    </a:ext>
                  </a:extLst>
                </p:cNvPr>
                <p:cNvPicPr/>
                <p:nvPr/>
              </p:nvPicPr>
              <p:blipFill>
                <a:blip r:embed="rId412"/>
                <a:stretch>
                  <a:fillRect/>
                </a:stretch>
              </p:blipFill>
              <p:spPr>
                <a:xfrm>
                  <a:off x="11392667" y="3347347"/>
                  <a:ext cx="104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1" name="Freihand 250">
                  <a:extLst>
                    <a:ext uri="{FF2B5EF4-FFF2-40B4-BE49-F238E27FC236}">
                      <a16:creationId xmlns:a16="http://schemas.microsoft.com/office/drawing/2014/main" id="{54691393-03A2-4116-B4C2-6AE78B90556C}"/>
                    </a:ext>
                  </a:extLst>
                </p14:cNvPr>
                <p14:cNvContentPartPr/>
                <p14:nvPr/>
              </p14:nvContentPartPr>
              <p14:xfrm>
                <a:off x="11433707" y="3370027"/>
                <a:ext cx="101160" cy="158400"/>
              </p14:xfrm>
            </p:contentPart>
          </mc:Choice>
          <mc:Fallback xmlns="">
            <p:pic>
              <p:nvPicPr>
                <p:cNvPr id="251" name="Freihand 250">
                  <a:extLst>
                    <a:ext uri="{FF2B5EF4-FFF2-40B4-BE49-F238E27FC236}">
                      <a16:creationId xmlns:a16="http://schemas.microsoft.com/office/drawing/2014/main" id="{54691393-03A2-4116-B4C2-6AE78B90556C}"/>
                    </a:ext>
                  </a:extLst>
                </p:cNvPr>
                <p:cNvPicPr/>
                <p:nvPr/>
              </p:nvPicPr>
              <p:blipFill>
                <a:blip r:embed="rId414"/>
                <a:stretch>
                  <a:fillRect/>
                </a:stretch>
              </p:blipFill>
              <p:spPr>
                <a:xfrm>
                  <a:off x="11429387" y="3365707"/>
                  <a:ext cx="109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2" name="Freihand 251">
                  <a:extLst>
                    <a:ext uri="{FF2B5EF4-FFF2-40B4-BE49-F238E27FC236}">
                      <a16:creationId xmlns:a16="http://schemas.microsoft.com/office/drawing/2014/main" id="{ED7DD059-0D15-4160-AA50-EA4E81EDDF72}"/>
                    </a:ext>
                  </a:extLst>
                </p14:cNvPr>
                <p14:cNvContentPartPr/>
                <p14:nvPr/>
              </p14:nvContentPartPr>
              <p14:xfrm>
                <a:off x="11547107" y="3355627"/>
                <a:ext cx="213120" cy="147240"/>
              </p14:xfrm>
            </p:contentPart>
          </mc:Choice>
          <mc:Fallback xmlns="">
            <p:pic>
              <p:nvPicPr>
                <p:cNvPr id="252" name="Freihand 251">
                  <a:extLst>
                    <a:ext uri="{FF2B5EF4-FFF2-40B4-BE49-F238E27FC236}">
                      <a16:creationId xmlns:a16="http://schemas.microsoft.com/office/drawing/2014/main" id="{ED7DD059-0D15-4160-AA50-EA4E81EDDF72}"/>
                    </a:ext>
                  </a:extLst>
                </p:cNvPr>
                <p:cNvPicPr/>
                <p:nvPr/>
              </p:nvPicPr>
              <p:blipFill>
                <a:blip r:embed="rId416"/>
                <a:stretch>
                  <a:fillRect/>
                </a:stretch>
              </p:blipFill>
              <p:spPr>
                <a:xfrm>
                  <a:off x="11542787" y="3351307"/>
                  <a:ext cx="221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3" name="Freihand 252">
                  <a:extLst>
                    <a:ext uri="{FF2B5EF4-FFF2-40B4-BE49-F238E27FC236}">
                      <a16:creationId xmlns:a16="http://schemas.microsoft.com/office/drawing/2014/main" id="{0A7D071A-B1DF-46B8-A862-B0C0766CBD9C}"/>
                    </a:ext>
                  </a:extLst>
                </p14:cNvPr>
                <p14:cNvContentPartPr/>
                <p14:nvPr/>
              </p14:nvContentPartPr>
              <p14:xfrm>
                <a:off x="11583827" y="3344827"/>
                <a:ext cx="90720" cy="6840"/>
              </p14:xfrm>
            </p:contentPart>
          </mc:Choice>
          <mc:Fallback xmlns="">
            <p:pic>
              <p:nvPicPr>
                <p:cNvPr id="253" name="Freihand 252">
                  <a:extLst>
                    <a:ext uri="{FF2B5EF4-FFF2-40B4-BE49-F238E27FC236}">
                      <a16:creationId xmlns:a16="http://schemas.microsoft.com/office/drawing/2014/main" id="{0A7D071A-B1DF-46B8-A862-B0C0766CBD9C}"/>
                    </a:ext>
                  </a:extLst>
                </p:cNvPr>
                <p:cNvPicPr/>
                <p:nvPr/>
              </p:nvPicPr>
              <p:blipFill>
                <a:blip r:embed="rId418"/>
                <a:stretch>
                  <a:fillRect/>
                </a:stretch>
              </p:blipFill>
              <p:spPr>
                <a:xfrm>
                  <a:off x="11579507" y="3340507"/>
                  <a:ext cx="99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4" name="Freihand 253">
                  <a:extLst>
                    <a:ext uri="{FF2B5EF4-FFF2-40B4-BE49-F238E27FC236}">
                      <a16:creationId xmlns:a16="http://schemas.microsoft.com/office/drawing/2014/main" id="{2757D83F-6AE0-4445-A5FE-6A91F92F0449}"/>
                    </a:ext>
                  </a:extLst>
                </p14:cNvPr>
                <p14:cNvContentPartPr/>
                <p14:nvPr/>
              </p14:nvContentPartPr>
              <p14:xfrm>
                <a:off x="9608867" y="4033507"/>
                <a:ext cx="358920" cy="152640"/>
              </p14:xfrm>
            </p:contentPart>
          </mc:Choice>
          <mc:Fallback xmlns="">
            <p:pic>
              <p:nvPicPr>
                <p:cNvPr id="254" name="Freihand 253">
                  <a:extLst>
                    <a:ext uri="{FF2B5EF4-FFF2-40B4-BE49-F238E27FC236}">
                      <a16:creationId xmlns:a16="http://schemas.microsoft.com/office/drawing/2014/main" id="{2757D83F-6AE0-4445-A5FE-6A91F92F0449}"/>
                    </a:ext>
                  </a:extLst>
                </p:cNvPr>
                <p:cNvPicPr/>
                <p:nvPr/>
              </p:nvPicPr>
              <p:blipFill>
                <a:blip r:embed="rId420"/>
                <a:stretch>
                  <a:fillRect/>
                </a:stretch>
              </p:blipFill>
              <p:spPr>
                <a:xfrm>
                  <a:off x="9604547" y="4029187"/>
                  <a:ext cx="367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5" name="Freihand 254">
                  <a:extLst>
                    <a:ext uri="{FF2B5EF4-FFF2-40B4-BE49-F238E27FC236}">
                      <a16:creationId xmlns:a16="http://schemas.microsoft.com/office/drawing/2014/main" id="{CD017097-0223-4B90-900B-8F0A3CD2EBF5}"/>
                    </a:ext>
                  </a:extLst>
                </p14:cNvPr>
                <p14:cNvContentPartPr/>
                <p14:nvPr/>
              </p14:nvContentPartPr>
              <p14:xfrm>
                <a:off x="10030787" y="3952147"/>
                <a:ext cx="97200" cy="150840"/>
              </p14:xfrm>
            </p:contentPart>
          </mc:Choice>
          <mc:Fallback xmlns="">
            <p:pic>
              <p:nvPicPr>
                <p:cNvPr id="255" name="Freihand 254">
                  <a:extLst>
                    <a:ext uri="{FF2B5EF4-FFF2-40B4-BE49-F238E27FC236}">
                      <a16:creationId xmlns:a16="http://schemas.microsoft.com/office/drawing/2014/main" id="{CD017097-0223-4B90-900B-8F0A3CD2EBF5}"/>
                    </a:ext>
                  </a:extLst>
                </p:cNvPr>
                <p:cNvPicPr/>
                <p:nvPr/>
              </p:nvPicPr>
              <p:blipFill>
                <a:blip r:embed="rId422"/>
                <a:stretch>
                  <a:fillRect/>
                </a:stretch>
              </p:blipFill>
              <p:spPr>
                <a:xfrm>
                  <a:off x="10026467" y="3947827"/>
                  <a:ext cx="105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6" name="Freihand 255">
                  <a:extLst>
                    <a:ext uri="{FF2B5EF4-FFF2-40B4-BE49-F238E27FC236}">
                      <a16:creationId xmlns:a16="http://schemas.microsoft.com/office/drawing/2014/main" id="{8C58D051-F011-497D-83A1-6A8934C0778B}"/>
                    </a:ext>
                  </a:extLst>
                </p14:cNvPr>
                <p14:cNvContentPartPr/>
                <p14:nvPr/>
              </p14:nvContentPartPr>
              <p14:xfrm>
                <a:off x="10147427" y="4009387"/>
                <a:ext cx="157320" cy="73080"/>
              </p14:xfrm>
            </p:contentPart>
          </mc:Choice>
          <mc:Fallback xmlns="">
            <p:pic>
              <p:nvPicPr>
                <p:cNvPr id="256" name="Freihand 255">
                  <a:extLst>
                    <a:ext uri="{FF2B5EF4-FFF2-40B4-BE49-F238E27FC236}">
                      <a16:creationId xmlns:a16="http://schemas.microsoft.com/office/drawing/2014/main" id="{8C58D051-F011-497D-83A1-6A8934C0778B}"/>
                    </a:ext>
                  </a:extLst>
                </p:cNvPr>
                <p:cNvPicPr/>
                <p:nvPr/>
              </p:nvPicPr>
              <p:blipFill>
                <a:blip r:embed="rId424"/>
                <a:stretch>
                  <a:fillRect/>
                </a:stretch>
              </p:blipFill>
              <p:spPr>
                <a:xfrm>
                  <a:off x="10143107" y="4005067"/>
                  <a:ext cx="165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Freihand 256">
                  <a:extLst>
                    <a:ext uri="{FF2B5EF4-FFF2-40B4-BE49-F238E27FC236}">
                      <a16:creationId xmlns:a16="http://schemas.microsoft.com/office/drawing/2014/main" id="{CE44614E-60EC-4D87-A4B4-5792C6F10AFF}"/>
                    </a:ext>
                  </a:extLst>
                </p14:cNvPr>
                <p14:cNvContentPartPr/>
                <p14:nvPr/>
              </p14:nvContentPartPr>
              <p14:xfrm>
                <a:off x="10613987" y="3882307"/>
                <a:ext cx="33120" cy="131760"/>
              </p14:xfrm>
            </p:contentPart>
          </mc:Choice>
          <mc:Fallback xmlns="">
            <p:pic>
              <p:nvPicPr>
                <p:cNvPr id="257" name="Freihand 256">
                  <a:extLst>
                    <a:ext uri="{FF2B5EF4-FFF2-40B4-BE49-F238E27FC236}">
                      <a16:creationId xmlns:a16="http://schemas.microsoft.com/office/drawing/2014/main" id="{CE44614E-60EC-4D87-A4B4-5792C6F10AFF}"/>
                    </a:ext>
                  </a:extLst>
                </p:cNvPr>
                <p:cNvPicPr/>
                <p:nvPr/>
              </p:nvPicPr>
              <p:blipFill>
                <a:blip r:embed="rId426"/>
                <a:stretch>
                  <a:fillRect/>
                </a:stretch>
              </p:blipFill>
              <p:spPr>
                <a:xfrm>
                  <a:off x="10609667" y="3877987"/>
                  <a:ext cx="41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Freihand 257">
                  <a:extLst>
                    <a:ext uri="{FF2B5EF4-FFF2-40B4-BE49-F238E27FC236}">
                      <a16:creationId xmlns:a16="http://schemas.microsoft.com/office/drawing/2014/main" id="{25D0F5F6-F338-46E2-9090-17456A9CF319}"/>
                    </a:ext>
                  </a:extLst>
                </p14:cNvPr>
                <p14:cNvContentPartPr/>
                <p14:nvPr/>
              </p14:nvContentPartPr>
              <p14:xfrm>
                <a:off x="10532627" y="3850627"/>
                <a:ext cx="171000" cy="187920"/>
              </p14:xfrm>
            </p:contentPart>
          </mc:Choice>
          <mc:Fallback xmlns="">
            <p:pic>
              <p:nvPicPr>
                <p:cNvPr id="258" name="Freihand 257">
                  <a:extLst>
                    <a:ext uri="{FF2B5EF4-FFF2-40B4-BE49-F238E27FC236}">
                      <a16:creationId xmlns:a16="http://schemas.microsoft.com/office/drawing/2014/main" id="{25D0F5F6-F338-46E2-9090-17456A9CF319}"/>
                    </a:ext>
                  </a:extLst>
                </p:cNvPr>
                <p:cNvPicPr/>
                <p:nvPr/>
              </p:nvPicPr>
              <p:blipFill>
                <a:blip r:embed="rId428"/>
                <a:stretch>
                  <a:fillRect/>
                </a:stretch>
              </p:blipFill>
              <p:spPr>
                <a:xfrm>
                  <a:off x="10528307" y="3846307"/>
                  <a:ext cx="179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9" name="Freihand 258">
                  <a:extLst>
                    <a:ext uri="{FF2B5EF4-FFF2-40B4-BE49-F238E27FC236}">
                      <a16:creationId xmlns:a16="http://schemas.microsoft.com/office/drawing/2014/main" id="{422D5BA2-6C21-4536-92FF-BD6ADD84BF17}"/>
                    </a:ext>
                  </a:extLst>
                </p14:cNvPr>
                <p14:cNvContentPartPr/>
                <p14:nvPr/>
              </p14:nvContentPartPr>
              <p14:xfrm>
                <a:off x="10728827" y="3805627"/>
                <a:ext cx="111960" cy="178560"/>
              </p14:xfrm>
            </p:contentPart>
          </mc:Choice>
          <mc:Fallback xmlns="">
            <p:pic>
              <p:nvPicPr>
                <p:cNvPr id="259" name="Freihand 258">
                  <a:extLst>
                    <a:ext uri="{FF2B5EF4-FFF2-40B4-BE49-F238E27FC236}">
                      <a16:creationId xmlns:a16="http://schemas.microsoft.com/office/drawing/2014/main" id="{422D5BA2-6C21-4536-92FF-BD6ADD84BF17}"/>
                    </a:ext>
                  </a:extLst>
                </p:cNvPr>
                <p:cNvPicPr/>
                <p:nvPr/>
              </p:nvPicPr>
              <p:blipFill>
                <a:blip r:embed="rId430"/>
                <a:stretch>
                  <a:fillRect/>
                </a:stretch>
              </p:blipFill>
              <p:spPr>
                <a:xfrm>
                  <a:off x="10724507" y="3801307"/>
                  <a:ext cx="120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0" name="Freihand 259">
                  <a:extLst>
                    <a:ext uri="{FF2B5EF4-FFF2-40B4-BE49-F238E27FC236}">
                      <a16:creationId xmlns:a16="http://schemas.microsoft.com/office/drawing/2014/main" id="{F4AD0FDF-C614-487F-9BF9-4BC37B9A8AC8}"/>
                    </a:ext>
                  </a:extLst>
                </p14:cNvPr>
                <p14:cNvContentPartPr/>
                <p14:nvPr/>
              </p14:nvContentPartPr>
              <p14:xfrm>
                <a:off x="10871027" y="3787987"/>
                <a:ext cx="106920" cy="137160"/>
              </p14:xfrm>
            </p:contentPart>
          </mc:Choice>
          <mc:Fallback xmlns="">
            <p:pic>
              <p:nvPicPr>
                <p:cNvPr id="260" name="Freihand 259">
                  <a:extLst>
                    <a:ext uri="{FF2B5EF4-FFF2-40B4-BE49-F238E27FC236}">
                      <a16:creationId xmlns:a16="http://schemas.microsoft.com/office/drawing/2014/main" id="{F4AD0FDF-C614-487F-9BF9-4BC37B9A8AC8}"/>
                    </a:ext>
                  </a:extLst>
                </p:cNvPr>
                <p:cNvPicPr/>
                <p:nvPr/>
              </p:nvPicPr>
              <p:blipFill>
                <a:blip r:embed="rId432"/>
                <a:stretch>
                  <a:fillRect/>
                </a:stretch>
              </p:blipFill>
              <p:spPr>
                <a:xfrm>
                  <a:off x="10866707" y="3783667"/>
                  <a:ext cx="115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1" name="Freihand 260">
                  <a:extLst>
                    <a:ext uri="{FF2B5EF4-FFF2-40B4-BE49-F238E27FC236}">
                      <a16:creationId xmlns:a16="http://schemas.microsoft.com/office/drawing/2014/main" id="{95188C69-7B6E-44B5-A4A4-8767D9CB9206}"/>
                    </a:ext>
                  </a:extLst>
                </p14:cNvPr>
                <p14:cNvContentPartPr/>
                <p14:nvPr/>
              </p14:nvContentPartPr>
              <p14:xfrm>
                <a:off x="11093507" y="3722467"/>
                <a:ext cx="86760" cy="157320"/>
              </p14:xfrm>
            </p:contentPart>
          </mc:Choice>
          <mc:Fallback xmlns="">
            <p:pic>
              <p:nvPicPr>
                <p:cNvPr id="261" name="Freihand 260">
                  <a:extLst>
                    <a:ext uri="{FF2B5EF4-FFF2-40B4-BE49-F238E27FC236}">
                      <a16:creationId xmlns:a16="http://schemas.microsoft.com/office/drawing/2014/main" id="{95188C69-7B6E-44B5-A4A4-8767D9CB9206}"/>
                    </a:ext>
                  </a:extLst>
                </p:cNvPr>
                <p:cNvPicPr/>
                <p:nvPr/>
              </p:nvPicPr>
              <p:blipFill>
                <a:blip r:embed="rId434"/>
                <a:stretch>
                  <a:fillRect/>
                </a:stretch>
              </p:blipFill>
              <p:spPr>
                <a:xfrm>
                  <a:off x="11089187" y="3718147"/>
                  <a:ext cx="95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 name="Freihand 261">
                  <a:extLst>
                    <a:ext uri="{FF2B5EF4-FFF2-40B4-BE49-F238E27FC236}">
                      <a16:creationId xmlns:a16="http://schemas.microsoft.com/office/drawing/2014/main" id="{BA39A0C3-972C-4A71-8509-B1EC1D7FCBC0}"/>
                    </a:ext>
                  </a:extLst>
                </p14:cNvPr>
                <p14:cNvContentPartPr/>
                <p14:nvPr/>
              </p14:nvContentPartPr>
              <p14:xfrm>
                <a:off x="11138867" y="3601147"/>
                <a:ext cx="611640" cy="249120"/>
              </p14:xfrm>
            </p:contentPart>
          </mc:Choice>
          <mc:Fallback xmlns="">
            <p:pic>
              <p:nvPicPr>
                <p:cNvPr id="262" name="Freihand 261">
                  <a:extLst>
                    <a:ext uri="{FF2B5EF4-FFF2-40B4-BE49-F238E27FC236}">
                      <a16:creationId xmlns:a16="http://schemas.microsoft.com/office/drawing/2014/main" id="{BA39A0C3-972C-4A71-8509-B1EC1D7FCBC0}"/>
                    </a:ext>
                  </a:extLst>
                </p:cNvPr>
                <p:cNvPicPr/>
                <p:nvPr/>
              </p:nvPicPr>
              <p:blipFill>
                <a:blip r:embed="rId436"/>
                <a:stretch>
                  <a:fillRect/>
                </a:stretch>
              </p:blipFill>
              <p:spPr>
                <a:xfrm>
                  <a:off x="11134547" y="3596827"/>
                  <a:ext cx="6202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4" name="Freihand 263">
                  <a:extLst>
                    <a:ext uri="{FF2B5EF4-FFF2-40B4-BE49-F238E27FC236}">
                      <a16:creationId xmlns:a16="http://schemas.microsoft.com/office/drawing/2014/main" id="{56A43A44-BF16-40EE-BED2-E08E3F15A4BD}"/>
                    </a:ext>
                  </a:extLst>
                </p14:cNvPr>
                <p14:cNvContentPartPr/>
                <p14:nvPr/>
              </p14:nvContentPartPr>
              <p14:xfrm>
                <a:off x="11318867" y="3925147"/>
                <a:ext cx="87120" cy="119880"/>
              </p14:xfrm>
            </p:contentPart>
          </mc:Choice>
          <mc:Fallback xmlns="">
            <p:pic>
              <p:nvPicPr>
                <p:cNvPr id="264" name="Freihand 263">
                  <a:extLst>
                    <a:ext uri="{FF2B5EF4-FFF2-40B4-BE49-F238E27FC236}">
                      <a16:creationId xmlns:a16="http://schemas.microsoft.com/office/drawing/2014/main" id="{56A43A44-BF16-40EE-BED2-E08E3F15A4BD}"/>
                    </a:ext>
                  </a:extLst>
                </p:cNvPr>
                <p:cNvPicPr/>
                <p:nvPr/>
              </p:nvPicPr>
              <p:blipFill>
                <a:blip r:embed="rId438"/>
                <a:stretch>
                  <a:fillRect/>
                </a:stretch>
              </p:blipFill>
              <p:spPr>
                <a:xfrm>
                  <a:off x="11314547" y="3920827"/>
                  <a:ext cx="95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5" name="Freihand 264">
                  <a:extLst>
                    <a:ext uri="{FF2B5EF4-FFF2-40B4-BE49-F238E27FC236}">
                      <a16:creationId xmlns:a16="http://schemas.microsoft.com/office/drawing/2014/main" id="{8B267F7E-2CEB-491F-AE58-3D6BD9929E45}"/>
                    </a:ext>
                  </a:extLst>
                </p14:cNvPr>
                <p14:cNvContentPartPr/>
                <p14:nvPr/>
              </p14:nvContentPartPr>
              <p14:xfrm>
                <a:off x="11410667" y="3940267"/>
                <a:ext cx="79200" cy="107280"/>
              </p14:xfrm>
            </p:contentPart>
          </mc:Choice>
          <mc:Fallback xmlns="">
            <p:pic>
              <p:nvPicPr>
                <p:cNvPr id="265" name="Freihand 264">
                  <a:extLst>
                    <a:ext uri="{FF2B5EF4-FFF2-40B4-BE49-F238E27FC236}">
                      <a16:creationId xmlns:a16="http://schemas.microsoft.com/office/drawing/2014/main" id="{8B267F7E-2CEB-491F-AE58-3D6BD9929E45}"/>
                    </a:ext>
                  </a:extLst>
                </p:cNvPr>
                <p:cNvPicPr/>
                <p:nvPr/>
              </p:nvPicPr>
              <p:blipFill>
                <a:blip r:embed="rId440"/>
                <a:stretch>
                  <a:fillRect/>
                </a:stretch>
              </p:blipFill>
              <p:spPr>
                <a:xfrm>
                  <a:off x="11406347" y="3935947"/>
                  <a:ext cx="87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6" name="Freihand 265">
                  <a:extLst>
                    <a:ext uri="{FF2B5EF4-FFF2-40B4-BE49-F238E27FC236}">
                      <a16:creationId xmlns:a16="http://schemas.microsoft.com/office/drawing/2014/main" id="{74FCA613-C37A-47B2-BFC4-0F89F41C791B}"/>
                    </a:ext>
                  </a:extLst>
                </p14:cNvPr>
                <p14:cNvContentPartPr/>
                <p14:nvPr/>
              </p14:nvContentPartPr>
              <p14:xfrm>
                <a:off x="11484467" y="3875107"/>
                <a:ext cx="63360" cy="116640"/>
              </p14:xfrm>
            </p:contentPart>
          </mc:Choice>
          <mc:Fallback xmlns="">
            <p:pic>
              <p:nvPicPr>
                <p:cNvPr id="266" name="Freihand 265">
                  <a:extLst>
                    <a:ext uri="{FF2B5EF4-FFF2-40B4-BE49-F238E27FC236}">
                      <a16:creationId xmlns:a16="http://schemas.microsoft.com/office/drawing/2014/main" id="{74FCA613-C37A-47B2-BFC4-0F89F41C791B}"/>
                    </a:ext>
                  </a:extLst>
                </p:cNvPr>
                <p:cNvPicPr/>
                <p:nvPr/>
              </p:nvPicPr>
              <p:blipFill>
                <a:blip r:embed="rId442"/>
                <a:stretch>
                  <a:fillRect/>
                </a:stretch>
              </p:blipFill>
              <p:spPr>
                <a:xfrm>
                  <a:off x="11480147" y="3870787"/>
                  <a:ext cx="72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7" name="Freihand 266">
                  <a:extLst>
                    <a:ext uri="{FF2B5EF4-FFF2-40B4-BE49-F238E27FC236}">
                      <a16:creationId xmlns:a16="http://schemas.microsoft.com/office/drawing/2014/main" id="{EB353FC3-2BF0-4B09-87C3-A9359D0B286B}"/>
                    </a:ext>
                  </a:extLst>
                </p14:cNvPr>
                <p14:cNvContentPartPr/>
                <p14:nvPr/>
              </p14:nvContentPartPr>
              <p14:xfrm>
                <a:off x="11556827" y="3889507"/>
                <a:ext cx="72720" cy="89280"/>
              </p14:xfrm>
            </p:contentPart>
          </mc:Choice>
          <mc:Fallback xmlns="">
            <p:pic>
              <p:nvPicPr>
                <p:cNvPr id="267" name="Freihand 266">
                  <a:extLst>
                    <a:ext uri="{FF2B5EF4-FFF2-40B4-BE49-F238E27FC236}">
                      <a16:creationId xmlns:a16="http://schemas.microsoft.com/office/drawing/2014/main" id="{EB353FC3-2BF0-4B09-87C3-A9359D0B286B}"/>
                    </a:ext>
                  </a:extLst>
                </p:cNvPr>
                <p:cNvPicPr/>
                <p:nvPr/>
              </p:nvPicPr>
              <p:blipFill>
                <a:blip r:embed="rId444"/>
                <a:stretch>
                  <a:fillRect/>
                </a:stretch>
              </p:blipFill>
              <p:spPr>
                <a:xfrm>
                  <a:off x="11552507" y="3885187"/>
                  <a:ext cx="81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8" name="Freihand 267">
                  <a:extLst>
                    <a:ext uri="{FF2B5EF4-FFF2-40B4-BE49-F238E27FC236}">
                      <a16:creationId xmlns:a16="http://schemas.microsoft.com/office/drawing/2014/main" id="{FD9A5F7A-1088-44B5-94C7-AA4D0949BA69}"/>
                    </a:ext>
                  </a:extLst>
                </p14:cNvPr>
                <p14:cNvContentPartPr/>
                <p14:nvPr/>
              </p14:nvContentPartPr>
              <p14:xfrm>
                <a:off x="11431547" y="3851347"/>
                <a:ext cx="56160" cy="13680"/>
              </p14:xfrm>
            </p:contentPart>
          </mc:Choice>
          <mc:Fallback xmlns="">
            <p:pic>
              <p:nvPicPr>
                <p:cNvPr id="268" name="Freihand 267">
                  <a:extLst>
                    <a:ext uri="{FF2B5EF4-FFF2-40B4-BE49-F238E27FC236}">
                      <a16:creationId xmlns:a16="http://schemas.microsoft.com/office/drawing/2014/main" id="{FD9A5F7A-1088-44B5-94C7-AA4D0949BA69}"/>
                    </a:ext>
                  </a:extLst>
                </p:cNvPr>
                <p:cNvPicPr/>
                <p:nvPr/>
              </p:nvPicPr>
              <p:blipFill>
                <a:blip r:embed="rId446"/>
                <a:stretch>
                  <a:fillRect/>
                </a:stretch>
              </p:blipFill>
              <p:spPr>
                <a:xfrm>
                  <a:off x="11427227" y="3847027"/>
                  <a:ext cx="64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9" name="Freihand 268">
                  <a:extLst>
                    <a:ext uri="{FF2B5EF4-FFF2-40B4-BE49-F238E27FC236}">
                      <a16:creationId xmlns:a16="http://schemas.microsoft.com/office/drawing/2014/main" id="{3E4D048E-AD7E-4BD0-8D04-7B99E278D908}"/>
                    </a:ext>
                  </a:extLst>
                </p14:cNvPr>
                <p14:cNvContentPartPr/>
                <p14:nvPr/>
              </p14:nvContentPartPr>
              <p14:xfrm>
                <a:off x="11665547" y="3880507"/>
                <a:ext cx="85680" cy="82080"/>
              </p14:xfrm>
            </p:contentPart>
          </mc:Choice>
          <mc:Fallback xmlns="">
            <p:pic>
              <p:nvPicPr>
                <p:cNvPr id="269" name="Freihand 268">
                  <a:extLst>
                    <a:ext uri="{FF2B5EF4-FFF2-40B4-BE49-F238E27FC236}">
                      <a16:creationId xmlns:a16="http://schemas.microsoft.com/office/drawing/2014/main" id="{3E4D048E-AD7E-4BD0-8D04-7B99E278D908}"/>
                    </a:ext>
                  </a:extLst>
                </p:cNvPr>
                <p:cNvPicPr/>
                <p:nvPr/>
              </p:nvPicPr>
              <p:blipFill>
                <a:blip r:embed="rId448"/>
                <a:stretch>
                  <a:fillRect/>
                </a:stretch>
              </p:blipFill>
              <p:spPr>
                <a:xfrm>
                  <a:off x="11661227" y="3876187"/>
                  <a:ext cx="94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0" name="Freihand 269">
                  <a:extLst>
                    <a:ext uri="{FF2B5EF4-FFF2-40B4-BE49-F238E27FC236}">
                      <a16:creationId xmlns:a16="http://schemas.microsoft.com/office/drawing/2014/main" id="{4A239B34-EB21-464B-BCB5-412D945CC13B}"/>
                    </a:ext>
                  </a:extLst>
                </p14:cNvPr>
                <p14:cNvContentPartPr/>
                <p14:nvPr/>
              </p14:nvContentPartPr>
              <p14:xfrm>
                <a:off x="11775707" y="3795547"/>
                <a:ext cx="49680" cy="135720"/>
              </p14:xfrm>
            </p:contentPart>
          </mc:Choice>
          <mc:Fallback xmlns="">
            <p:pic>
              <p:nvPicPr>
                <p:cNvPr id="270" name="Freihand 269">
                  <a:extLst>
                    <a:ext uri="{FF2B5EF4-FFF2-40B4-BE49-F238E27FC236}">
                      <a16:creationId xmlns:a16="http://schemas.microsoft.com/office/drawing/2014/main" id="{4A239B34-EB21-464B-BCB5-412D945CC13B}"/>
                    </a:ext>
                  </a:extLst>
                </p:cNvPr>
                <p:cNvPicPr/>
                <p:nvPr/>
              </p:nvPicPr>
              <p:blipFill>
                <a:blip r:embed="rId450"/>
                <a:stretch>
                  <a:fillRect/>
                </a:stretch>
              </p:blipFill>
              <p:spPr>
                <a:xfrm>
                  <a:off x="11771387" y="3791227"/>
                  <a:ext cx="58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1" name="Freihand 270">
                  <a:extLst>
                    <a:ext uri="{FF2B5EF4-FFF2-40B4-BE49-F238E27FC236}">
                      <a16:creationId xmlns:a16="http://schemas.microsoft.com/office/drawing/2014/main" id="{D95FC0BB-3041-4A54-AC02-F3A4F37F3186}"/>
                    </a:ext>
                  </a:extLst>
                </p14:cNvPr>
                <p14:cNvContentPartPr/>
                <p14:nvPr/>
              </p14:nvContentPartPr>
              <p14:xfrm>
                <a:off x="11845187" y="3823627"/>
                <a:ext cx="58320" cy="190080"/>
              </p14:xfrm>
            </p:contentPart>
          </mc:Choice>
          <mc:Fallback xmlns="">
            <p:pic>
              <p:nvPicPr>
                <p:cNvPr id="271" name="Freihand 270">
                  <a:extLst>
                    <a:ext uri="{FF2B5EF4-FFF2-40B4-BE49-F238E27FC236}">
                      <a16:creationId xmlns:a16="http://schemas.microsoft.com/office/drawing/2014/main" id="{D95FC0BB-3041-4A54-AC02-F3A4F37F3186}"/>
                    </a:ext>
                  </a:extLst>
                </p:cNvPr>
                <p:cNvPicPr/>
                <p:nvPr/>
              </p:nvPicPr>
              <p:blipFill>
                <a:blip r:embed="rId452"/>
                <a:stretch>
                  <a:fillRect/>
                </a:stretch>
              </p:blipFill>
              <p:spPr>
                <a:xfrm>
                  <a:off x="11840867" y="3819307"/>
                  <a:ext cx="66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2" name="Freihand 271">
                  <a:extLst>
                    <a:ext uri="{FF2B5EF4-FFF2-40B4-BE49-F238E27FC236}">
                      <a16:creationId xmlns:a16="http://schemas.microsoft.com/office/drawing/2014/main" id="{4458FC09-B6A1-46CE-A70E-8CA59A990DBD}"/>
                    </a:ext>
                  </a:extLst>
                </p14:cNvPr>
                <p14:cNvContentPartPr/>
                <p14:nvPr/>
              </p14:nvContentPartPr>
              <p14:xfrm>
                <a:off x="11893787" y="3792667"/>
                <a:ext cx="42480" cy="110520"/>
              </p14:xfrm>
            </p:contentPart>
          </mc:Choice>
          <mc:Fallback xmlns="">
            <p:pic>
              <p:nvPicPr>
                <p:cNvPr id="272" name="Freihand 271">
                  <a:extLst>
                    <a:ext uri="{FF2B5EF4-FFF2-40B4-BE49-F238E27FC236}">
                      <a16:creationId xmlns:a16="http://schemas.microsoft.com/office/drawing/2014/main" id="{4458FC09-B6A1-46CE-A70E-8CA59A990DBD}"/>
                    </a:ext>
                  </a:extLst>
                </p:cNvPr>
                <p:cNvPicPr/>
                <p:nvPr/>
              </p:nvPicPr>
              <p:blipFill>
                <a:blip r:embed="rId454"/>
                <a:stretch>
                  <a:fillRect/>
                </a:stretch>
              </p:blipFill>
              <p:spPr>
                <a:xfrm>
                  <a:off x="11889467" y="3788347"/>
                  <a:ext cx="51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3" name="Freihand 272">
                  <a:extLst>
                    <a:ext uri="{FF2B5EF4-FFF2-40B4-BE49-F238E27FC236}">
                      <a16:creationId xmlns:a16="http://schemas.microsoft.com/office/drawing/2014/main" id="{60DB19B2-C4F1-4F49-8458-B57626210D18}"/>
                    </a:ext>
                  </a:extLst>
                </p14:cNvPr>
                <p14:cNvContentPartPr/>
                <p14:nvPr/>
              </p14:nvContentPartPr>
              <p14:xfrm>
                <a:off x="11945987" y="3782947"/>
                <a:ext cx="41040" cy="99720"/>
              </p14:xfrm>
            </p:contentPart>
          </mc:Choice>
          <mc:Fallback xmlns="">
            <p:pic>
              <p:nvPicPr>
                <p:cNvPr id="273" name="Freihand 272">
                  <a:extLst>
                    <a:ext uri="{FF2B5EF4-FFF2-40B4-BE49-F238E27FC236}">
                      <a16:creationId xmlns:a16="http://schemas.microsoft.com/office/drawing/2014/main" id="{60DB19B2-C4F1-4F49-8458-B57626210D18}"/>
                    </a:ext>
                  </a:extLst>
                </p:cNvPr>
                <p:cNvPicPr/>
                <p:nvPr/>
              </p:nvPicPr>
              <p:blipFill>
                <a:blip r:embed="rId456"/>
                <a:stretch>
                  <a:fillRect/>
                </a:stretch>
              </p:blipFill>
              <p:spPr>
                <a:xfrm>
                  <a:off x="11941667" y="3778627"/>
                  <a:ext cx="49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4" name="Freihand 273">
                  <a:extLst>
                    <a:ext uri="{FF2B5EF4-FFF2-40B4-BE49-F238E27FC236}">
                      <a16:creationId xmlns:a16="http://schemas.microsoft.com/office/drawing/2014/main" id="{419616C4-316C-4522-B3D6-5E92187EBE57}"/>
                    </a:ext>
                  </a:extLst>
                </p14:cNvPr>
                <p14:cNvContentPartPr/>
                <p14:nvPr/>
              </p14:nvContentPartPr>
              <p14:xfrm>
                <a:off x="12007547" y="3691147"/>
                <a:ext cx="62280" cy="135720"/>
              </p14:xfrm>
            </p:contentPart>
          </mc:Choice>
          <mc:Fallback xmlns="">
            <p:pic>
              <p:nvPicPr>
                <p:cNvPr id="274" name="Freihand 273">
                  <a:extLst>
                    <a:ext uri="{FF2B5EF4-FFF2-40B4-BE49-F238E27FC236}">
                      <a16:creationId xmlns:a16="http://schemas.microsoft.com/office/drawing/2014/main" id="{419616C4-316C-4522-B3D6-5E92187EBE57}"/>
                    </a:ext>
                  </a:extLst>
                </p:cNvPr>
                <p:cNvPicPr/>
                <p:nvPr/>
              </p:nvPicPr>
              <p:blipFill>
                <a:blip r:embed="rId458"/>
                <a:stretch>
                  <a:fillRect/>
                </a:stretch>
              </p:blipFill>
              <p:spPr>
                <a:xfrm>
                  <a:off x="12003227" y="3686827"/>
                  <a:ext cx="70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5" name="Freihand 274">
                  <a:extLst>
                    <a:ext uri="{FF2B5EF4-FFF2-40B4-BE49-F238E27FC236}">
                      <a16:creationId xmlns:a16="http://schemas.microsoft.com/office/drawing/2014/main" id="{7FCCCA8D-0E26-4791-A598-8B8DE5DBB76B}"/>
                    </a:ext>
                  </a:extLst>
                </p14:cNvPr>
                <p14:cNvContentPartPr/>
                <p14:nvPr/>
              </p14:nvContentPartPr>
              <p14:xfrm>
                <a:off x="12074867" y="3724627"/>
                <a:ext cx="66240" cy="77040"/>
              </p14:xfrm>
            </p:contentPart>
          </mc:Choice>
          <mc:Fallback xmlns="">
            <p:pic>
              <p:nvPicPr>
                <p:cNvPr id="275" name="Freihand 274">
                  <a:extLst>
                    <a:ext uri="{FF2B5EF4-FFF2-40B4-BE49-F238E27FC236}">
                      <a16:creationId xmlns:a16="http://schemas.microsoft.com/office/drawing/2014/main" id="{7FCCCA8D-0E26-4791-A598-8B8DE5DBB76B}"/>
                    </a:ext>
                  </a:extLst>
                </p:cNvPr>
                <p:cNvPicPr/>
                <p:nvPr/>
              </p:nvPicPr>
              <p:blipFill>
                <a:blip r:embed="rId460"/>
                <a:stretch>
                  <a:fillRect/>
                </a:stretch>
              </p:blipFill>
              <p:spPr>
                <a:xfrm>
                  <a:off x="12070547" y="3720307"/>
                  <a:ext cx="74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7" name="Freihand 276">
                  <a:extLst>
                    <a:ext uri="{FF2B5EF4-FFF2-40B4-BE49-F238E27FC236}">
                      <a16:creationId xmlns:a16="http://schemas.microsoft.com/office/drawing/2014/main" id="{E8E1D52E-9416-4E5D-B8FE-418D4F656D80}"/>
                    </a:ext>
                  </a:extLst>
                </p14:cNvPr>
                <p14:cNvContentPartPr/>
                <p14:nvPr/>
              </p14:nvContentPartPr>
              <p14:xfrm>
                <a:off x="10305107" y="4348147"/>
                <a:ext cx="10800" cy="119520"/>
              </p14:xfrm>
            </p:contentPart>
          </mc:Choice>
          <mc:Fallback xmlns="">
            <p:pic>
              <p:nvPicPr>
                <p:cNvPr id="277" name="Freihand 276">
                  <a:extLst>
                    <a:ext uri="{FF2B5EF4-FFF2-40B4-BE49-F238E27FC236}">
                      <a16:creationId xmlns:a16="http://schemas.microsoft.com/office/drawing/2014/main" id="{E8E1D52E-9416-4E5D-B8FE-418D4F656D80}"/>
                    </a:ext>
                  </a:extLst>
                </p:cNvPr>
                <p:cNvPicPr/>
                <p:nvPr/>
              </p:nvPicPr>
              <p:blipFill>
                <a:blip r:embed="rId462"/>
                <a:stretch>
                  <a:fillRect/>
                </a:stretch>
              </p:blipFill>
              <p:spPr>
                <a:xfrm>
                  <a:off x="10300787" y="4343827"/>
                  <a:ext cx="19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8" name="Freihand 277">
                  <a:extLst>
                    <a:ext uri="{FF2B5EF4-FFF2-40B4-BE49-F238E27FC236}">
                      <a16:creationId xmlns:a16="http://schemas.microsoft.com/office/drawing/2014/main" id="{EE0F202A-D1A8-4EC0-8622-AF7D07AA741F}"/>
                    </a:ext>
                  </a:extLst>
                </p14:cNvPr>
                <p14:cNvContentPartPr/>
                <p14:nvPr/>
              </p14:nvContentPartPr>
              <p14:xfrm>
                <a:off x="10311587" y="4341307"/>
                <a:ext cx="99720" cy="69840"/>
              </p14:xfrm>
            </p:contentPart>
          </mc:Choice>
          <mc:Fallback xmlns="">
            <p:pic>
              <p:nvPicPr>
                <p:cNvPr id="278" name="Freihand 277">
                  <a:extLst>
                    <a:ext uri="{FF2B5EF4-FFF2-40B4-BE49-F238E27FC236}">
                      <a16:creationId xmlns:a16="http://schemas.microsoft.com/office/drawing/2014/main" id="{EE0F202A-D1A8-4EC0-8622-AF7D07AA741F}"/>
                    </a:ext>
                  </a:extLst>
                </p:cNvPr>
                <p:cNvPicPr/>
                <p:nvPr/>
              </p:nvPicPr>
              <p:blipFill>
                <a:blip r:embed="rId464"/>
                <a:stretch>
                  <a:fillRect/>
                </a:stretch>
              </p:blipFill>
              <p:spPr>
                <a:xfrm>
                  <a:off x="10307267" y="4336987"/>
                  <a:ext cx="108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9" name="Freihand 278">
                  <a:extLst>
                    <a:ext uri="{FF2B5EF4-FFF2-40B4-BE49-F238E27FC236}">
                      <a16:creationId xmlns:a16="http://schemas.microsoft.com/office/drawing/2014/main" id="{9ACFD67E-34BA-4A95-8541-61FD2D1CBCD4}"/>
                    </a:ext>
                  </a:extLst>
                </p14:cNvPr>
                <p14:cNvContentPartPr/>
                <p14:nvPr/>
              </p14:nvContentPartPr>
              <p14:xfrm>
                <a:off x="10463507" y="4329067"/>
                <a:ext cx="7920" cy="92520"/>
              </p14:xfrm>
            </p:contentPart>
          </mc:Choice>
          <mc:Fallback xmlns="">
            <p:pic>
              <p:nvPicPr>
                <p:cNvPr id="279" name="Freihand 278">
                  <a:extLst>
                    <a:ext uri="{FF2B5EF4-FFF2-40B4-BE49-F238E27FC236}">
                      <a16:creationId xmlns:a16="http://schemas.microsoft.com/office/drawing/2014/main" id="{9ACFD67E-34BA-4A95-8541-61FD2D1CBCD4}"/>
                    </a:ext>
                  </a:extLst>
                </p:cNvPr>
                <p:cNvPicPr/>
                <p:nvPr/>
              </p:nvPicPr>
              <p:blipFill>
                <a:blip r:embed="rId466"/>
                <a:stretch>
                  <a:fillRect/>
                </a:stretch>
              </p:blipFill>
              <p:spPr>
                <a:xfrm>
                  <a:off x="10459187" y="4324747"/>
                  <a:ext cx="16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0" name="Freihand 279">
                  <a:extLst>
                    <a:ext uri="{FF2B5EF4-FFF2-40B4-BE49-F238E27FC236}">
                      <a16:creationId xmlns:a16="http://schemas.microsoft.com/office/drawing/2014/main" id="{D71D2F1B-F8A0-4188-A820-2AA06AD8BC18}"/>
                    </a:ext>
                  </a:extLst>
                </p14:cNvPr>
                <p14:cNvContentPartPr/>
                <p14:nvPr/>
              </p14:nvContentPartPr>
              <p14:xfrm>
                <a:off x="10413467" y="4290907"/>
                <a:ext cx="109800" cy="158400"/>
              </p14:xfrm>
            </p:contentPart>
          </mc:Choice>
          <mc:Fallback xmlns="">
            <p:pic>
              <p:nvPicPr>
                <p:cNvPr id="280" name="Freihand 279">
                  <a:extLst>
                    <a:ext uri="{FF2B5EF4-FFF2-40B4-BE49-F238E27FC236}">
                      <a16:creationId xmlns:a16="http://schemas.microsoft.com/office/drawing/2014/main" id="{D71D2F1B-F8A0-4188-A820-2AA06AD8BC18}"/>
                    </a:ext>
                  </a:extLst>
                </p:cNvPr>
                <p:cNvPicPr/>
                <p:nvPr/>
              </p:nvPicPr>
              <p:blipFill>
                <a:blip r:embed="rId468"/>
                <a:stretch>
                  <a:fillRect/>
                </a:stretch>
              </p:blipFill>
              <p:spPr>
                <a:xfrm>
                  <a:off x="10409147" y="4286587"/>
                  <a:ext cx="118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1" name="Freihand 280">
                  <a:extLst>
                    <a:ext uri="{FF2B5EF4-FFF2-40B4-BE49-F238E27FC236}">
                      <a16:creationId xmlns:a16="http://schemas.microsoft.com/office/drawing/2014/main" id="{A99585D9-4194-4075-886A-214AD26E824A}"/>
                    </a:ext>
                  </a:extLst>
                </p14:cNvPr>
                <p14:cNvContentPartPr/>
                <p14:nvPr/>
              </p14:nvContentPartPr>
              <p14:xfrm>
                <a:off x="10566467" y="4279747"/>
                <a:ext cx="104040" cy="160560"/>
              </p14:xfrm>
            </p:contentPart>
          </mc:Choice>
          <mc:Fallback xmlns="">
            <p:pic>
              <p:nvPicPr>
                <p:cNvPr id="281" name="Freihand 280">
                  <a:extLst>
                    <a:ext uri="{FF2B5EF4-FFF2-40B4-BE49-F238E27FC236}">
                      <a16:creationId xmlns:a16="http://schemas.microsoft.com/office/drawing/2014/main" id="{A99585D9-4194-4075-886A-214AD26E824A}"/>
                    </a:ext>
                  </a:extLst>
                </p:cNvPr>
                <p:cNvPicPr/>
                <p:nvPr/>
              </p:nvPicPr>
              <p:blipFill>
                <a:blip r:embed="rId470"/>
                <a:stretch>
                  <a:fillRect/>
                </a:stretch>
              </p:blipFill>
              <p:spPr>
                <a:xfrm>
                  <a:off x="10562147" y="4275427"/>
                  <a:ext cx="112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3" name="Freihand 282">
                  <a:extLst>
                    <a:ext uri="{FF2B5EF4-FFF2-40B4-BE49-F238E27FC236}">
                      <a16:creationId xmlns:a16="http://schemas.microsoft.com/office/drawing/2014/main" id="{0E4B19FD-007A-4B48-9E75-C62F0AECB0A7}"/>
                    </a:ext>
                  </a:extLst>
                </p14:cNvPr>
                <p14:cNvContentPartPr/>
                <p14:nvPr/>
              </p14:nvContentPartPr>
              <p14:xfrm>
                <a:off x="10971827" y="3793027"/>
                <a:ext cx="23400" cy="34560"/>
              </p14:xfrm>
            </p:contentPart>
          </mc:Choice>
          <mc:Fallback xmlns="">
            <p:pic>
              <p:nvPicPr>
                <p:cNvPr id="283" name="Freihand 282">
                  <a:extLst>
                    <a:ext uri="{FF2B5EF4-FFF2-40B4-BE49-F238E27FC236}">
                      <a16:creationId xmlns:a16="http://schemas.microsoft.com/office/drawing/2014/main" id="{0E4B19FD-007A-4B48-9E75-C62F0AECB0A7}"/>
                    </a:ext>
                  </a:extLst>
                </p:cNvPr>
                <p:cNvPicPr/>
                <p:nvPr/>
              </p:nvPicPr>
              <p:blipFill>
                <a:blip r:embed="rId472"/>
                <a:stretch>
                  <a:fillRect/>
                </a:stretch>
              </p:blipFill>
              <p:spPr>
                <a:xfrm>
                  <a:off x="10967507" y="3788707"/>
                  <a:ext cx="32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4" name="Freihand 283">
                  <a:extLst>
                    <a:ext uri="{FF2B5EF4-FFF2-40B4-BE49-F238E27FC236}">
                      <a16:creationId xmlns:a16="http://schemas.microsoft.com/office/drawing/2014/main" id="{7B865B9A-4627-4647-A1F8-F74B07E8C9FC}"/>
                    </a:ext>
                  </a:extLst>
                </p14:cNvPr>
                <p14:cNvContentPartPr/>
                <p14:nvPr/>
              </p14:nvContentPartPr>
              <p14:xfrm>
                <a:off x="10985507" y="3856387"/>
                <a:ext cx="9000" cy="25560"/>
              </p14:xfrm>
            </p:contentPart>
          </mc:Choice>
          <mc:Fallback xmlns="">
            <p:pic>
              <p:nvPicPr>
                <p:cNvPr id="284" name="Freihand 283">
                  <a:extLst>
                    <a:ext uri="{FF2B5EF4-FFF2-40B4-BE49-F238E27FC236}">
                      <a16:creationId xmlns:a16="http://schemas.microsoft.com/office/drawing/2014/main" id="{7B865B9A-4627-4647-A1F8-F74B07E8C9FC}"/>
                    </a:ext>
                  </a:extLst>
                </p:cNvPr>
                <p:cNvPicPr/>
                <p:nvPr/>
              </p:nvPicPr>
              <p:blipFill>
                <a:blip r:embed="rId474"/>
                <a:stretch>
                  <a:fillRect/>
                </a:stretch>
              </p:blipFill>
              <p:spPr>
                <a:xfrm>
                  <a:off x="10981187" y="3852067"/>
                  <a:ext cx="17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5" name="Freihand 284">
                  <a:extLst>
                    <a:ext uri="{FF2B5EF4-FFF2-40B4-BE49-F238E27FC236}">
                      <a16:creationId xmlns:a16="http://schemas.microsoft.com/office/drawing/2014/main" id="{679A30DE-DE1E-47E6-947C-390929B82A2F}"/>
                    </a:ext>
                  </a:extLst>
                </p14:cNvPr>
                <p14:cNvContentPartPr/>
                <p14:nvPr/>
              </p14:nvContentPartPr>
              <p14:xfrm>
                <a:off x="10720907" y="4295587"/>
                <a:ext cx="360" cy="360"/>
              </p14:xfrm>
            </p:contentPart>
          </mc:Choice>
          <mc:Fallback xmlns="">
            <p:pic>
              <p:nvPicPr>
                <p:cNvPr id="285" name="Freihand 284">
                  <a:extLst>
                    <a:ext uri="{FF2B5EF4-FFF2-40B4-BE49-F238E27FC236}">
                      <a16:creationId xmlns:a16="http://schemas.microsoft.com/office/drawing/2014/main" id="{679A30DE-DE1E-47E6-947C-390929B82A2F}"/>
                    </a:ext>
                  </a:extLst>
                </p:cNvPr>
                <p:cNvPicPr/>
                <p:nvPr/>
              </p:nvPicPr>
              <p:blipFill>
                <a:blip r:embed="rId16"/>
                <a:stretch>
                  <a:fillRect/>
                </a:stretch>
              </p:blipFill>
              <p:spPr>
                <a:xfrm>
                  <a:off x="10716587" y="4291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6" name="Freihand 285">
                  <a:extLst>
                    <a:ext uri="{FF2B5EF4-FFF2-40B4-BE49-F238E27FC236}">
                      <a16:creationId xmlns:a16="http://schemas.microsoft.com/office/drawing/2014/main" id="{A11B9E64-FF2D-4843-9911-C6B42603098F}"/>
                    </a:ext>
                  </a:extLst>
                </p14:cNvPr>
                <p14:cNvContentPartPr/>
                <p14:nvPr/>
              </p14:nvContentPartPr>
              <p14:xfrm>
                <a:off x="10740347" y="4347427"/>
                <a:ext cx="360" cy="360"/>
              </p14:xfrm>
            </p:contentPart>
          </mc:Choice>
          <mc:Fallback xmlns="">
            <p:pic>
              <p:nvPicPr>
                <p:cNvPr id="286" name="Freihand 285">
                  <a:extLst>
                    <a:ext uri="{FF2B5EF4-FFF2-40B4-BE49-F238E27FC236}">
                      <a16:creationId xmlns:a16="http://schemas.microsoft.com/office/drawing/2014/main" id="{A11B9E64-FF2D-4843-9911-C6B42603098F}"/>
                    </a:ext>
                  </a:extLst>
                </p:cNvPr>
                <p:cNvPicPr/>
                <p:nvPr/>
              </p:nvPicPr>
              <p:blipFill>
                <a:blip r:embed="rId16"/>
                <a:stretch>
                  <a:fillRect/>
                </a:stretch>
              </p:blipFill>
              <p:spPr>
                <a:xfrm>
                  <a:off x="10736027" y="4343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7" name="Freihand 286">
                  <a:extLst>
                    <a:ext uri="{FF2B5EF4-FFF2-40B4-BE49-F238E27FC236}">
                      <a16:creationId xmlns:a16="http://schemas.microsoft.com/office/drawing/2014/main" id="{8B802EBE-C31F-4A35-B841-A74EEDF549A2}"/>
                    </a:ext>
                  </a:extLst>
                </p14:cNvPr>
                <p14:cNvContentPartPr/>
                <p14:nvPr/>
              </p14:nvContentPartPr>
              <p14:xfrm>
                <a:off x="10751507" y="4302067"/>
                <a:ext cx="360" cy="8640"/>
              </p14:xfrm>
            </p:contentPart>
          </mc:Choice>
          <mc:Fallback xmlns="">
            <p:pic>
              <p:nvPicPr>
                <p:cNvPr id="287" name="Freihand 286">
                  <a:extLst>
                    <a:ext uri="{FF2B5EF4-FFF2-40B4-BE49-F238E27FC236}">
                      <a16:creationId xmlns:a16="http://schemas.microsoft.com/office/drawing/2014/main" id="{8B802EBE-C31F-4A35-B841-A74EEDF549A2}"/>
                    </a:ext>
                  </a:extLst>
                </p:cNvPr>
                <p:cNvPicPr/>
                <p:nvPr/>
              </p:nvPicPr>
              <p:blipFill>
                <a:blip r:embed="rId478"/>
                <a:stretch>
                  <a:fillRect/>
                </a:stretch>
              </p:blipFill>
              <p:spPr>
                <a:xfrm>
                  <a:off x="10747187" y="4297747"/>
                  <a:ext cx="9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8" name="Freihand 287">
                  <a:extLst>
                    <a:ext uri="{FF2B5EF4-FFF2-40B4-BE49-F238E27FC236}">
                      <a16:creationId xmlns:a16="http://schemas.microsoft.com/office/drawing/2014/main" id="{8BBB496D-7B21-4D58-9081-D88289CF4A0B}"/>
                    </a:ext>
                  </a:extLst>
                </p14:cNvPr>
                <p14:cNvContentPartPr/>
                <p14:nvPr/>
              </p14:nvContentPartPr>
              <p14:xfrm>
                <a:off x="10750067" y="4365067"/>
                <a:ext cx="4680" cy="7200"/>
              </p14:xfrm>
            </p:contentPart>
          </mc:Choice>
          <mc:Fallback xmlns="">
            <p:pic>
              <p:nvPicPr>
                <p:cNvPr id="288" name="Freihand 287">
                  <a:extLst>
                    <a:ext uri="{FF2B5EF4-FFF2-40B4-BE49-F238E27FC236}">
                      <a16:creationId xmlns:a16="http://schemas.microsoft.com/office/drawing/2014/main" id="{8BBB496D-7B21-4D58-9081-D88289CF4A0B}"/>
                    </a:ext>
                  </a:extLst>
                </p:cNvPr>
                <p:cNvPicPr/>
                <p:nvPr/>
              </p:nvPicPr>
              <p:blipFill>
                <a:blip r:embed="rId480"/>
                <a:stretch>
                  <a:fillRect/>
                </a:stretch>
              </p:blipFill>
              <p:spPr>
                <a:xfrm>
                  <a:off x="10745747" y="4360747"/>
                  <a:ext cx="13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9" name="Freihand 288">
                  <a:extLst>
                    <a:ext uri="{FF2B5EF4-FFF2-40B4-BE49-F238E27FC236}">
                      <a16:creationId xmlns:a16="http://schemas.microsoft.com/office/drawing/2014/main" id="{6DDD83B6-0630-41ED-8BFB-DE99B18D48D9}"/>
                    </a:ext>
                  </a:extLst>
                </p14:cNvPr>
                <p14:cNvContentPartPr/>
                <p14:nvPr/>
              </p14:nvContentPartPr>
              <p14:xfrm>
                <a:off x="10889387" y="4222507"/>
                <a:ext cx="24120" cy="138600"/>
              </p14:xfrm>
            </p:contentPart>
          </mc:Choice>
          <mc:Fallback xmlns="">
            <p:pic>
              <p:nvPicPr>
                <p:cNvPr id="289" name="Freihand 288">
                  <a:extLst>
                    <a:ext uri="{FF2B5EF4-FFF2-40B4-BE49-F238E27FC236}">
                      <a16:creationId xmlns:a16="http://schemas.microsoft.com/office/drawing/2014/main" id="{6DDD83B6-0630-41ED-8BFB-DE99B18D48D9}"/>
                    </a:ext>
                  </a:extLst>
                </p:cNvPr>
                <p:cNvPicPr/>
                <p:nvPr/>
              </p:nvPicPr>
              <p:blipFill>
                <a:blip r:embed="rId482"/>
                <a:stretch>
                  <a:fillRect/>
                </a:stretch>
              </p:blipFill>
              <p:spPr>
                <a:xfrm>
                  <a:off x="10885067" y="4218187"/>
                  <a:ext cx="32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0" name="Freihand 289">
                  <a:extLst>
                    <a:ext uri="{FF2B5EF4-FFF2-40B4-BE49-F238E27FC236}">
                      <a16:creationId xmlns:a16="http://schemas.microsoft.com/office/drawing/2014/main" id="{5917FE43-3A7D-44B5-AD8A-2A342A20C458}"/>
                    </a:ext>
                  </a:extLst>
                </p14:cNvPr>
                <p14:cNvContentPartPr/>
                <p14:nvPr/>
              </p14:nvContentPartPr>
              <p14:xfrm>
                <a:off x="10855547" y="4204867"/>
                <a:ext cx="114840" cy="141840"/>
              </p14:xfrm>
            </p:contentPart>
          </mc:Choice>
          <mc:Fallback xmlns="">
            <p:pic>
              <p:nvPicPr>
                <p:cNvPr id="290" name="Freihand 289">
                  <a:extLst>
                    <a:ext uri="{FF2B5EF4-FFF2-40B4-BE49-F238E27FC236}">
                      <a16:creationId xmlns:a16="http://schemas.microsoft.com/office/drawing/2014/main" id="{5917FE43-3A7D-44B5-AD8A-2A342A20C458}"/>
                    </a:ext>
                  </a:extLst>
                </p:cNvPr>
                <p:cNvPicPr/>
                <p:nvPr/>
              </p:nvPicPr>
              <p:blipFill>
                <a:blip r:embed="rId484"/>
                <a:stretch>
                  <a:fillRect/>
                </a:stretch>
              </p:blipFill>
              <p:spPr>
                <a:xfrm>
                  <a:off x="10851227" y="4200547"/>
                  <a:ext cx="123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1" name="Freihand 290">
                  <a:extLst>
                    <a:ext uri="{FF2B5EF4-FFF2-40B4-BE49-F238E27FC236}">
                      <a16:creationId xmlns:a16="http://schemas.microsoft.com/office/drawing/2014/main" id="{67935F09-14F2-4A4D-A6B6-6B98D83DA949}"/>
                    </a:ext>
                  </a:extLst>
                </p14:cNvPr>
                <p14:cNvContentPartPr/>
                <p14:nvPr/>
              </p14:nvContentPartPr>
              <p14:xfrm>
                <a:off x="10999187" y="4249507"/>
                <a:ext cx="77400" cy="109080"/>
              </p14:xfrm>
            </p:contentPart>
          </mc:Choice>
          <mc:Fallback xmlns="">
            <p:pic>
              <p:nvPicPr>
                <p:cNvPr id="291" name="Freihand 290">
                  <a:extLst>
                    <a:ext uri="{FF2B5EF4-FFF2-40B4-BE49-F238E27FC236}">
                      <a16:creationId xmlns:a16="http://schemas.microsoft.com/office/drawing/2014/main" id="{67935F09-14F2-4A4D-A6B6-6B98D83DA949}"/>
                    </a:ext>
                  </a:extLst>
                </p:cNvPr>
                <p:cNvPicPr/>
                <p:nvPr/>
              </p:nvPicPr>
              <p:blipFill>
                <a:blip r:embed="rId486"/>
                <a:stretch>
                  <a:fillRect/>
                </a:stretch>
              </p:blipFill>
              <p:spPr>
                <a:xfrm>
                  <a:off x="10994867" y="4245187"/>
                  <a:ext cx="86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2" name="Freihand 291">
                  <a:extLst>
                    <a:ext uri="{FF2B5EF4-FFF2-40B4-BE49-F238E27FC236}">
                      <a16:creationId xmlns:a16="http://schemas.microsoft.com/office/drawing/2014/main" id="{5E157CA8-2298-4B0A-9CB4-50A0F421FFF7}"/>
                    </a:ext>
                  </a:extLst>
                </p14:cNvPr>
                <p14:cNvContentPartPr/>
                <p14:nvPr/>
              </p14:nvContentPartPr>
              <p14:xfrm>
                <a:off x="11072987" y="4137187"/>
                <a:ext cx="294480" cy="226800"/>
              </p14:xfrm>
            </p:contentPart>
          </mc:Choice>
          <mc:Fallback xmlns="">
            <p:pic>
              <p:nvPicPr>
                <p:cNvPr id="292" name="Freihand 291">
                  <a:extLst>
                    <a:ext uri="{FF2B5EF4-FFF2-40B4-BE49-F238E27FC236}">
                      <a16:creationId xmlns:a16="http://schemas.microsoft.com/office/drawing/2014/main" id="{5E157CA8-2298-4B0A-9CB4-50A0F421FFF7}"/>
                    </a:ext>
                  </a:extLst>
                </p:cNvPr>
                <p:cNvPicPr/>
                <p:nvPr/>
              </p:nvPicPr>
              <p:blipFill>
                <a:blip r:embed="rId488"/>
                <a:stretch>
                  <a:fillRect/>
                </a:stretch>
              </p:blipFill>
              <p:spPr>
                <a:xfrm>
                  <a:off x="11068667" y="4132867"/>
                  <a:ext cx="303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3" name="Freihand 292">
                  <a:extLst>
                    <a:ext uri="{FF2B5EF4-FFF2-40B4-BE49-F238E27FC236}">
                      <a16:creationId xmlns:a16="http://schemas.microsoft.com/office/drawing/2014/main" id="{80B7FD3F-B885-412B-9AFA-2C19F98FEF95}"/>
                    </a:ext>
                  </a:extLst>
                </p14:cNvPr>
                <p14:cNvContentPartPr/>
                <p14:nvPr/>
              </p14:nvContentPartPr>
              <p14:xfrm>
                <a:off x="11369267" y="4109107"/>
                <a:ext cx="143640" cy="188280"/>
              </p14:xfrm>
            </p:contentPart>
          </mc:Choice>
          <mc:Fallback xmlns="">
            <p:pic>
              <p:nvPicPr>
                <p:cNvPr id="293" name="Freihand 292">
                  <a:extLst>
                    <a:ext uri="{FF2B5EF4-FFF2-40B4-BE49-F238E27FC236}">
                      <a16:creationId xmlns:a16="http://schemas.microsoft.com/office/drawing/2014/main" id="{80B7FD3F-B885-412B-9AFA-2C19F98FEF95}"/>
                    </a:ext>
                  </a:extLst>
                </p:cNvPr>
                <p:cNvPicPr/>
                <p:nvPr/>
              </p:nvPicPr>
              <p:blipFill>
                <a:blip r:embed="rId490"/>
                <a:stretch>
                  <a:fillRect/>
                </a:stretch>
              </p:blipFill>
              <p:spPr>
                <a:xfrm>
                  <a:off x="11364947" y="4104787"/>
                  <a:ext cx="152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4" name="Freihand 293">
                  <a:extLst>
                    <a:ext uri="{FF2B5EF4-FFF2-40B4-BE49-F238E27FC236}">
                      <a16:creationId xmlns:a16="http://schemas.microsoft.com/office/drawing/2014/main" id="{8429400E-7F5C-4FEB-A559-288FC058B819}"/>
                    </a:ext>
                  </a:extLst>
                </p14:cNvPr>
                <p14:cNvContentPartPr/>
                <p14:nvPr/>
              </p14:nvContentPartPr>
              <p14:xfrm>
                <a:off x="11464667" y="4183987"/>
                <a:ext cx="278280" cy="99000"/>
              </p14:xfrm>
            </p:contentPart>
          </mc:Choice>
          <mc:Fallback xmlns="">
            <p:pic>
              <p:nvPicPr>
                <p:cNvPr id="294" name="Freihand 293">
                  <a:extLst>
                    <a:ext uri="{FF2B5EF4-FFF2-40B4-BE49-F238E27FC236}">
                      <a16:creationId xmlns:a16="http://schemas.microsoft.com/office/drawing/2014/main" id="{8429400E-7F5C-4FEB-A559-288FC058B819}"/>
                    </a:ext>
                  </a:extLst>
                </p:cNvPr>
                <p:cNvPicPr/>
                <p:nvPr/>
              </p:nvPicPr>
              <p:blipFill>
                <a:blip r:embed="rId492"/>
                <a:stretch>
                  <a:fillRect/>
                </a:stretch>
              </p:blipFill>
              <p:spPr>
                <a:xfrm>
                  <a:off x="11460347" y="4179667"/>
                  <a:ext cx="286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5" name="Freihand 294">
                  <a:extLst>
                    <a:ext uri="{FF2B5EF4-FFF2-40B4-BE49-F238E27FC236}">
                      <a16:creationId xmlns:a16="http://schemas.microsoft.com/office/drawing/2014/main" id="{D6062BC5-5420-4396-BCC1-4C729FFB6F50}"/>
                    </a:ext>
                  </a:extLst>
                </p14:cNvPr>
                <p14:cNvContentPartPr/>
                <p14:nvPr/>
              </p14:nvContentPartPr>
              <p14:xfrm>
                <a:off x="11166587" y="4398547"/>
                <a:ext cx="96840" cy="170640"/>
              </p14:xfrm>
            </p:contentPart>
          </mc:Choice>
          <mc:Fallback xmlns="">
            <p:pic>
              <p:nvPicPr>
                <p:cNvPr id="295" name="Freihand 294">
                  <a:extLst>
                    <a:ext uri="{FF2B5EF4-FFF2-40B4-BE49-F238E27FC236}">
                      <a16:creationId xmlns:a16="http://schemas.microsoft.com/office/drawing/2014/main" id="{D6062BC5-5420-4396-BCC1-4C729FFB6F50}"/>
                    </a:ext>
                  </a:extLst>
                </p:cNvPr>
                <p:cNvPicPr/>
                <p:nvPr/>
              </p:nvPicPr>
              <p:blipFill>
                <a:blip r:embed="rId494"/>
                <a:stretch>
                  <a:fillRect/>
                </a:stretch>
              </p:blipFill>
              <p:spPr>
                <a:xfrm>
                  <a:off x="11162267" y="4394227"/>
                  <a:ext cx="105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6" name="Freihand 295">
                  <a:extLst>
                    <a:ext uri="{FF2B5EF4-FFF2-40B4-BE49-F238E27FC236}">
                      <a16:creationId xmlns:a16="http://schemas.microsoft.com/office/drawing/2014/main" id="{4867514F-97E6-4AC3-BE6A-87D3AA831949}"/>
                    </a:ext>
                  </a:extLst>
                </p14:cNvPr>
                <p14:cNvContentPartPr/>
                <p14:nvPr/>
              </p14:nvContentPartPr>
              <p14:xfrm>
                <a:off x="11294027" y="4339867"/>
                <a:ext cx="195480" cy="309240"/>
              </p14:xfrm>
            </p:contentPart>
          </mc:Choice>
          <mc:Fallback xmlns="">
            <p:pic>
              <p:nvPicPr>
                <p:cNvPr id="296" name="Freihand 295">
                  <a:extLst>
                    <a:ext uri="{FF2B5EF4-FFF2-40B4-BE49-F238E27FC236}">
                      <a16:creationId xmlns:a16="http://schemas.microsoft.com/office/drawing/2014/main" id="{4867514F-97E6-4AC3-BE6A-87D3AA831949}"/>
                    </a:ext>
                  </a:extLst>
                </p:cNvPr>
                <p:cNvPicPr/>
                <p:nvPr/>
              </p:nvPicPr>
              <p:blipFill>
                <a:blip r:embed="rId496"/>
                <a:stretch>
                  <a:fillRect/>
                </a:stretch>
              </p:blipFill>
              <p:spPr>
                <a:xfrm>
                  <a:off x="11289707" y="4335547"/>
                  <a:ext cx="2041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7" name="Freihand 296">
                  <a:extLst>
                    <a:ext uri="{FF2B5EF4-FFF2-40B4-BE49-F238E27FC236}">
                      <a16:creationId xmlns:a16="http://schemas.microsoft.com/office/drawing/2014/main" id="{48E4F1E7-AE59-4CC2-94AE-100CB427AC1D}"/>
                    </a:ext>
                  </a:extLst>
                </p14:cNvPr>
                <p14:cNvContentPartPr/>
                <p14:nvPr/>
              </p14:nvContentPartPr>
              <p14:xfrm>
                <a:off x="11446307" y="4430227"/>
                <a:ext cx="243360" cy="104760"/>
              </p14:xfrm>
            </p:contentPart>
          </mc:Choice>
          <mc:Fallback xmlns="">
            <p:pic>
              <p:nvPicPr>
                <p:cNvPr id="297" name="Freihand 296">
                  <a:extLst>
                    <a:ext uri="{FF2B5EF4-FFF2-40B4-BE49-F238E27FC236}">
                      <a16:creationId xmlns:a16="http://schemas.microsoft.com/office/drawing/2014/main" id="{48E4F1E7-AE59-4CC2-94AE-100CB427AC1D}"/>
                    </a:ext>
                  </a:extLst>
                </p:cNvPr>
                <p:cNvPicPr/>
                <p:nvPr/>
              </p:nvPicPr>
              <p:blipFill>
                <a:blip r:embed="rId498"/>
                <a:stretch>
                  <a:fillRect/>
                </a:stretch>
              </p:blipFill>
              <p:spPr>
                <a:xfrm>
                  <a:off x="11441987" y="4425907"/>
                  <a:ext cx="252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98" name="Freihand 297">
                  <a:extLst>
                    <a:ext uri="{FF2B5EF4-FFF2-40B4-BE49-F238E27FC236}">
                      <a16:creationId xmlns:a16="http://schemas.microsoft.com/office/drawing/2014/main" id="{35E4A3D1-0BCC-4A57-84BF-0721E3AB1706}"/>
                    </a:ext>
                  </a:extLst>
                </p14:cNvPr>
                <p14:cNvContentPartPr/>
                <p14:nvPr/>
              </p14:nvContentPartPr>
              <p14:xfrm>
                <a:off x="11730707" y="4319347"/>
                <a:ext cx="28080" cy="200160"/>
              </p14:xfrm>
            </p:contentPart>
          </mc:Choice>
          <mc:Fallback xmlns="">
            <p:pic>
              <p:nvPicPr>
                <p:cNvPr id="298" name="Freihand 297">
                  <a:extLst>
                    <a:ext uri="{FF2B5EF4-FFF2-40B4-BE49-F238E27FC236}">
                      <a16:creationId xmlns:a16="http://schemas.microsoft.com/office/drawing/2014/main" id="{35E4A3D1-0BCC-4A57-84BF-0721E3AB1706}"/>
                    </a:ext>
                  </a:extLst>
                </p:cNvPr>
                <p:cNvPicPr/>
                <p:nvPr/>
              </p:nvPicPr>
              <p:blipFill>
                <a:blip r:embed="rId500"/>
                <a:stretch>
                  <a:fillRect/>
                </a:stretch>
              </p:blipFill>
              <p:spPr>
                <a:xfrm>
                  <a:off x="11726387" y="4315027"/>
                  <a:ext cx="36720" cy="208800"/>
                </a:xfrm>
                <a:prstGeom prst="rect">
                  <a:avLst/>
                </a:prstGeom>
              </p:spPr>
            </p:pic>
          </mc:Fallback>
        </mc:AlternateContent>
      </p:grpSp>
    </p:spTree>
    <p:extLst>
      <p:ext uri="{BB962C8B-B14F-4D97-AF65-F5344CB8AC3E}">
        <p14:creationId xmlns:p14="http://schemas.microsoft.com/office/powerpoint/2010/main" val="417375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827208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 (2019)</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29740" y="142558"/>
            <a:ext cx="2018501"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endParaRPr lang="de-DE" sz="1633" dirty="0">
              <a:latin typeface="Times New Roman" panose="02020603050405020304" pitchFamily="18" charset="0"/>
              <a:cs typeface="Times New Roman" panose="02020603050405020304" pitchFamily="18" charset="0"/>
            </a:endParaRPr>
          </a:p>
        </p:txBody>
      </p:sp>
      <p:pic>
        <p:nvPicPr>
          <p:cNvPr id="6" name="Grafik 5"/>
          <p:cNvPicPr>
            <a:picLocks noChangeAspect="1"/>
          </p:cNvPicPr>
          <p:nvPr/>
        </p:nvPicPr>
        <p:blipFill>
          <a:blip r:embed="rId3"/>
          <a:stretch>
            <a:fillRect/>
          </a:stretch>
        </p:blipFill>
        <p:spPr>
          <a:xfrm>
            <a:off x="322137" y="602645"/>
            <a:ext cx="7636341" cy="4589929"/>
          </a:xfrm>
          <a:prstGeom prst="rect">
            <a:avLst/>
          </a:prstGeom>
        </p:spPr>
      </p:pic>
      <p:sp>
        <p:nvSpPr>
          <p:cNvPr id="24" name="Rechteck 23">
            <a:extLst>
              <a:ext uri="{FF2B5EF4-FFF2-40B4-BE49-F238E27FC236}">
                <a16:creationId xmlns:a16="http://schemas.microsoft.com/office/drawing/2014/main" id="{75465BC0-D84C-4780-8B17-A4341E16A7E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E3021386-90F3-473F-8BB6-AB4231DBCE67}"/>
              </a:ext>
            </a:extLst>
          </p:cNvPr>
          <p:cNvSpPr txBox="1"/>
          <p:nvPr/>
        </p:nvSpPr>
        <p:spPr>
          <a:xfrm rot="16200000">
            <a:off x="-1266884" y="2318939"/>
            <a:ext cx="2982897" cy="369332"/>
          </a:xfrm>
          <a:prstGeom prst="rect">
            <a:avLst/>
          </a:prstGeom>
          <a:noFill/>
        </p:spPr>
        <p:txBody>
          <a:bodyPr wrap="square" rtlCol="0">
            <a:spAutoFit/>
          </a:bodyPr>
          <a:lstStyle/>
          <a:p>
            <a:r>
              <a:rPr lang="de-DE" dirty="0"/>
              <a:t>Anteil am US-Handel der EU</a:t>
            </a:r>
          </a:p>
        </p:txBody>
      </p:sp>
      <p:sp>
        <p:nvSpPr>
          <p:cNvPr id="25" name="Textfeld 24">
            <a:extLst>
              <a:ext uri="{FF2B5EF4-FFF2-40B4-BE49-F238E27FC236}">
                <a16:creationId xmlns:a16="http://schemas.microsoft.com/office/drawing/2014/main" id="{C37249F1-76E0-49E2-8293-9B5C4A5F743C}"/>
              </a:ext>
            </a:extLst>
          </p:cNvPr>
          <p:cNvSpPr txBox="1"/>
          <p:nvPr/>
        </p:nvSpPr>
        <p:spPr>
          <a:xfrm>
            <a:off x="2878397" y="5182759"/>
            <a:ext cx="2982897" cy="369332"/>
          </a:xfrm>
          <a:prstGeom prst="rect">
            <a:avLst/>
          </a:prstGeom>
          <a:noFill/>
        </p:spPr>
        <p:txBody>
          <a:bodyPr wrap="square" rtlCol="0">
            <a:spAutoFit/>
          </a:bodyPr>
          <a:lstStyle/>
          <a:p>
            <a:r>
              <a:rPr lang="de-DE" dirty="0"/>
              <a:t>Anteil am BIP der EU</a:t>
            </a:r>
          </a:p>
        </p:txBody>
      </p:sp>
    </p:spTree>
    <p:extLst>
      <p:ext uri="{BB962C8B-B14F-4D97-AF65-F5344CB8AC3E}">
        <p14:creationId xmlns:p14="http://schemas.microsoft.com/office/powerpoint/2010/main" val="243956335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3022</Words>
  <Application>Microsoft Office PowerPoint</Application>
  <PresentationFormat>Breitbild</PresentationFormat>
  <Paragraphs>411</Paragraphs>
  <Slides>50</Slides>
  <Notes>49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50</vt:i4>
      </vt:variant>
    </vt:vector>
  </HeadingPairs>
  <TitlesOfParts>
    <vt:vector size="59" baseType="lpstr">
      <vt:lpstr>Arial</vt:lpstr>
      <vt:lpstr>Calibri</vt:lpstr>
      <vt:lpstr>Calibri Light</vt:lpstr>
      <vt:lpstr>Cambria Math</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717</cp:revision>
  <dcterms:created xsi:type="dcterms:W3CDTF">2019-02-11T10:45:01Z</dcterms:created>
  <dcterms:modified xsi:type="dcterms:W3CDTF">2026-05-20T09:50:01Z</dcterms:modified>
</cp:coreProperties>
</file>